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68"/>
    <p:restoredTop sz="94608"/>
  </p:normalViewPr>
  <p:slideViewPr>
    <p:cSldViewPr snapToGrid="0">
      <p:cViewPr varScale="1">
        <p:scale>
          <a:sx n="31" d="100"/>
          <a:sy n="31" d="100"/>
        </p:scale>
        <p:origin x="78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6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8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56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5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11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9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53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1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04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76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32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19A404D-836D-A643-B6CD-00F880B6BF3B}" type="datetimeFigureOut">
              <a:rPr lang="es-ES" smtClean="0"/>
              <a:t>15/05/2024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5AA7A-8BE0-AB40-B93E-0A2F6397B201}" type="slidenum">
              <a:rPr lang="es-ES" smtClean="0"/>
              <a:t>‹Nº›</a:t>
            </a:fld>
            <a:endParaRPr lang="es-E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1549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.xunta.gal/centros/iesmontevila/" TargetMode="External"/><Relationship Id="rId5" Type="http://schemas.openxmlformats.org/officeDocument/2006/relationships/hyperlink" Target="mailto:Ies.monte.vila@edu.xunta.ga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.xunta.es/nert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vt.atriga.gal/#!/detalle_servizo/?Pago+telem%C3%A1tico+de+taxas+e+prezos/11609730/4126995/11609860/l/item-dark-blu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0" name="Rectangle 105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5DA7D8ED-4DB6-46C0-AE81-24DA0AAF9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6204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E5C12349-62E6-4BD7-9794-8785CD02D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3" y="0"/>
            <a:ext cx="369012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089E3B-ABE2-AAB7-E73A-18BAAFAF3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43" y="2188920"/>
            <a:ext cx="3690120" cy="2720030"/>
          </a:xfrm>
        </p:spPr>
        <p:txBody>
          <a:bodyPr anchor="ctr">
            <a:normAutofit/>
          </a:bodyPr>
          <a:lstStyle/>
          <a:p>
            <a:pPr algn="ctr"/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ABAU 2024</a:t>
            </a:r>
          </a:p>
        </p:txBody>
      </p:sp>
      <p:sp>
        <p:nvSpPr>
          <p:cNvPr id="1066" name="Right Triangle 1065">
            <a:extLst>
              <a:ext uri="{FF2B5EF4-FFF2-40B4-BE49-F238E27FC236}">
                <a16:creationId xmlns:a16="http://schemas.microsoft.com/office/drawing/2014/main" id="{CDD5A4AA-8515-49AE-8C6C-9CF6E14C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431831" y="1949051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page13image3729999280">
            <a:extLst>
              <a:ext uri="{FF2B5EF4-FFF2-40B4-BE49-F238E27FC236}">
                <a16:creationId xmlns:a16="http://schemas.microsoft.com/office/drawing/2014/main" id="{E76D18B3-C549-54C7-B37C-98D5B784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18" y="638770"/>
            <a:ext cx="9904482" cy="14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2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4A1565-B7E1-4C59-84A2-5831F116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8B134C-47B2-49B8-B810-2931B20E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50BD34-8417-42DB-BEA7-96B1E415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04A24D-ECF7-4024-BAC2-981BA69C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C3D135-9831-45A9-8FBE-2A2548C8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375ABF-52E0-4C78-B2CF-0A949D7D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195BC0-A7AA-A0C5-1394-1873AEFE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03" y="757688"/>
            <a:ext cx="6358857" cy="845484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/>
              <a:t>INFORMACIÓN E CONTACTO</a:t>
            </a:r>
            <a:br>
              <a:rPr lang="es-ES" dirty="0"/>
            </a:br>
            <a:r>
              <a:rPr lang="es-ES" dirty="0"/>
              <a:t>IES MONTE DA VILA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D5ABA4-9092-6068-AE94-E30E7DE7E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58" y="2102484"/>
            <a:ext cx="7970522" cy="3997828"/>
          </a:xfrm>
        </p:spPr>
        <p:txBody>
          <a:bodyPr>
            <a:normAutofit/>
          </a:bodyPr>
          <a:lstStyle/>
          <a:p>
            <a:r>
              <a:rPr lang="es-ES" sz="2400" dirty="0"/>
              <a:t>       886151412</a:t>
            </a:r>
          </a:p>
          <a:p>
            <a:r>
              <a:rPr lang="es-ES" sz="2400" dirty="0">
                <a:hlinkClick r:id="rId5"/>
              </a:rPr>
              <a:t>       </a:t>
            </a:r>
            <a:r>
              <a:rPr lang="es-ES" sz="2400" dirty="0" err="1">
                <a:hlinkClick r:id="rId5"/>
              </a:rPr>
              <a:t>Ies.monte.vila@edu.xunta.gal</a:t>
            </a:r>
            <a:endParaRPr lang="es-ES" sz="2400" dirty="0"/>
          </a:p>
          <a:p>
            <a:r>
              <a:rPr lang="es-ES" sz="2400" dirty="0"/>
              <a:t>       </a:t>
            </a:r>
            <a:r>
              <a:rPr lang="es-ES" sz="2400" dirty="0">
                <a:hlinkClick r:id="rId6"/>
              </a:rPr>
              <a:t>https://www.edu.xunta.gal/centros/iesmontevila/ </a:t>
            </a:r>
            <a:endParaRPr lang="es-ES" sz="2400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168344F4-2668-7C6C-67F0-471A90C44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564" y="3244424"/>
            <a:ext cx="443160" cy="44316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BB1BDF-EAFF-49B6-ABF3-7F9B3201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5A0FED77-C0EE-8618-473B-15CCB2ADE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120" y="3796183"/>
            <a:ext cx="510737" cy="510737"/>
          </a:xfrm>
          <a:prstGeom prst="rect">
            <a:avLst/>
          </a:prstGeom>
        </p:spPr>
      </p:pic>
      <p:pic>
        <p:nvPicPr>
          <p:cNvPr id="13" name="Imagen 1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C9803AF-2836-A062-461F-4B1B33003C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119" y="4415519"/>
            <a:ext cx="510737" cy="5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8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41C5DD-9763-3A7B-DD77-E18036B4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309" y="326017"/>
            <a:ext cx="7710140" cy="1077229"/>
          </a:xfrm>
        </p:spPr>
        <p:txBody>
          <a:bodyPr anchor="b">
            <a:normAutofit/>
          </a:bodyPr>
          <a:lstStyle/>
          <a:p>
            <a:r>
              <a:rPr lang="es-ES" sz="4800" b="1">
                <a:effectLst/>
                <a:latin typeface="Arial" panose="020B0604020202020204" pitchFamily="34" charset="0"/>
              </a:rPr>
              <a:t>PREMATRÍCULA</a:t>
            </a:r>
            <a:endParaRPr lang="es-ES" sz="4800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16E2DAB7-48CB-400E-9ED2-FB1762BE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589439" y="326017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9FD7E6-9440-EE2C-58BD-31C3856E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6" y="1729262"/>
            <a:ext cx="8914813" cy="5128737"/>
          </a:xfrm>
        </p:spPr>
        <p:txBody>
          <a:bodyPr anchor="ctr">
            <a:normAutofit/>
          </a:bodyPr>
          <a:lstStyle/>
          <a:p>
            <a:pPr>
              <a:spcAft>
                <a:spcPts val="2400"/>
              </a:spcAft>
            </a:pPr>
            <a:r>
              <a:rPr lang="es-ES" sz="4400" dirty="0">
                <a:latin typeface="ArialMT"/>
              </a:rPr>
              <a:t>D</a:t>
            </a:r>
            <a:r>
              <a:rPr lang="es-ES" sz="4400" dirty="0">
                <a:effectLst/>
                <a:latin typeface="ArialMT"/>
              </a:rPr>
              <a:t>o 16 </a:t>
            </a:r>
            <a:r>
              <a:rPr lang="es-ES" sz="4400" dirty="0" err="1">
                <a:effectLst/>
                <a:latin typeface="ArialMT"/>
              </a:rPr>
              <a:t>ao</a:t>
            </a:r>
            <a:r>
              <a:rPr lang="es-ES" sz="4400" dirty="0">
                <a:effectLst/>
                <a:latin typeface="ArialMT"/>
              </a:rPr>
              <a:t> 20 de </a:t>
            </a:r>
            <a:r>
              <a:rPr lang="es-ES" sz="4400" dirty="0" err="1">
                <a:effectLst/>
                <a:latin typeface="ArialMT"/>
              </a:rPr>
              <a:t>maio</a:t>
            </a:r>
            <a:r>
              <a:rPr lang="es-ES" sz="4400" dirty="0">
                <a:effectLst/>
                <a:latin typeface="ArialMT"/>
              </a:rPr>
              <a:t> para a Convocatoria Ordinaria</a:t>
            </a:r>
          </a:p>
          <a:p>
            <a:pPr>
              <a:spcAft>
                <a:spcPts val="2400"/>
              </a:spcAft>
            </a:pPr>
            <a:r>
              <a:rPr lang="es-ES" sz="4400" dirty="0">
                <a:latin typeface="ArialMT"/>
              </a:rPr>
              <a:t>D</a:t>
            </a:r>
            <a:r>
              <a:rPr lang="es-ES" sz="4400" dirty="0">
                <a:effectLst/>
                <a:latin typeface="ArialMT"/>
              </a:rPr>
              <a:t>o 13 </a:t>
            </a:r>
            <a:r>
              <a:rPr lang="es-ES" sz="4400" dirty="0" err="1">
                <a:effectLst/>
                <a:latin typeface="ArialMT"/>
              </a:rPr>
              <a:t>ao</a:t>
            </a:r>
            <a:r>
              <a:rPr lang="es-ES" sz="4400" dirty="0">
                <a:effectLst/>
                <a:latin typeface="ArialMT"/>
              </a:rPr>
              <a:t> 17 de </a:t>
            </a:r>
            <a:r>
              <a:rPr lang="es-ES" sz="4400" dirty="0" err="1">
                <a:effectLst/>
                <a:latin typeface="ArialMT"/>
              </a:rPr>
              <a:t>xuño</a:t>
            </a:r>
            <a:r>
              <a:rPr lang="es-ES" sz="4400" dirty="0">
                <a:effectLst/>
                <a:latin typeface="ArialMT"/>
              </a:rPr>
              <a:t> para a Extraordinaria. </a:t>
            </a:r>
            <a:endParaRPr lang="es-ES" sz="4400" dirty="0"/>
          </a:p>
          <a:p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80317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F89B68-6F1E-D5E7-E5E8-5A9A3F40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309" y="326017"/>
            <a:ext cx="7710140" cy="1077229"/>
          </a:xfrm>
        </p:spPr>
        <p:txBody>
          <a:bodyPr anchor="b">
            <a:noAutofit/>
          </a:bodyPr>
          <a:lstStyle/>
          <a:p>
            <a:r>
              <a:rPr lang="es-ES" sz="3600" dirty="0"/>
              <a:t>A TRAVÉS DA APLICACIÓN NERTA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16E2DAB7-48CB-400E-9ED2-FB1762BE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589439" y="326017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F541C-993C-4343-E480-CA92490F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8" y="1591733"/>
            <a:ext cx="8869842" cy="4684887"/>
          </a:xfrm>
        </p:spPr>
        <p:txBody>
          <a:bodyPr anchor="ctr">
            <a:normAutofit/>
          </a:bodyPr>
          <a:lstStyle/>
          <a:p>
            <a:r>
              <a:rPr lang="es-ES" sz="4000" dirty="0">
                <a:effectLst/>
                <a:latin typeface="ArialMT"/>
                <a:hlinkClick r:id="rId4"/>
              </a:rPr>
              <a:t>https://www.edu.xunta.es/nerta/</a:t>
            </a:r>
            <a:endParaRPr lang="es-ES" sz="4000" dirty="0">
              <a:effectLst/>
              <a:latin typeface="ArialMT"/>
            </a:endParaRPr>
          </a:p>
          <a:p>
            <a:r>
              <a:rPr lang="es-ES" sz="4000" dirty="0">
                <a:latin typeface="ArialMT"/>
              </a:rPr>
              <a:t>Coa </a:t>
            </a:r>
            <a:r>
              <a:rPr lang="es-ES" sz="4000" dirty="0" err="1">
                <a:latin typeface="ArialMT"/>
              </a:rPr>
              <a:t>prematrícula</a:t>
            </a:r>
            <a:r>
              <a:rPr lang="es-ES" sz="4000" dirty="0">
                <a:latin typeface="ArialMT"/>
              </a:rPr>
              <a:t> </a:t>
            </a:r>
            <a:r>
              <a:rPr lang="es-ES" sz="4000" dirty="0" err="1">
                <a:latin typeface="ArialMT"/>
              </a:rPr>
              <a:t>xérase</a:t>
            </a:r>
            <a:r>
              <a:rPr lang="es-ES" sz="4000" dirty="0">
                <a:latin typeface="ArialMT"/>
              </a:rPr>
              <a:t> </a:t>
            </a:r>
            <a:r>
              <a:rPr lang="es-ES" sz="4000" dirty="0" err="1">
                <a:latin typeface="ArialMT"/>
              </a:rPr>
              <a:t>unha</a:t>
            </a:r>
            <a:r>
              <a:rPr lang="es-ES" sz="4000" dirty="0">
                <a:latin typeface="ArialMT"/>
              </a:rPr>
              <a:t> conta de usuario </a:t>
            </a:r>
            <a:r>
              <a:rPr lang="es-ES" sz="4000" dirty="0" err="1">
                <a:latin typeface="ArialMT"/>
              </a:rPr>
              <a:t>Nerta</a:t>
            </a:r>
            <a:r>
              <a:rPr lang="es-ES" sz="4000" dirty="0">
                <a:latin typeface="ArialMT"/>
              </a:rPr>
              <a:t> e cada </a:t>
            </a:r>
            <a:r>
              <a:rPr lang="es-ES" sz="4000" dirty="0" err="1">
                <a:latin typeface="ArialMT"/>
              </a:rPr>
              <a:t>estudante</a:t>
            </a:r>
            <a:r>
              <a:rPr lang="es-ES" sz="4000" dirty="0">
                <a:latin typeface="ArialMT"/>
              </a:rPr>
              <a:t> recibe os datos de acceso no </a:t>
            </a:r>
            <a:r>
              <a:rPr lang="es-ES" sz="4000" dirty="0" err="1">
                <a:latin typeface="ArialMT"/>
              </a:rPr>
              <a:t>seu</a:t>
            </a:r>
            <a:r>
              <a:rPr lang="es-ES" sz="4000" dirty="0">
                <a:latin typeface="ArialMT"/>
              </a:rPr>
              <a:t> correo electrónico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72186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F5A4623-9A4D-DB97-8600-4E8061EB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309" y="326017"/>
            <a:ext cx="7710140" cy="858839"/>
          </a:xfrm>
        </p:spPr>
        <p:txBody>
          <a:bodyPr anchor="b">
            <a:normAutofit fontScale="90000"/>
          </a:bodyPr>
          <a:lstStyle/>
          <a:p>
            <a:r>
              <a:rPr lang="es-ES" sz="3600" dirty="0"/>
              <a:t>A TRAVÉS DA APLICACIÓN NERTA</a:t>
            </a: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16E2DAB7-48CB-400E-9ED2-FB1762BE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589439" y="326017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47F00-8C1D-FB24-25A9-C4D2164CA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98" y="1591733"/>
            <a:ext cx="8854852" cy="4684887"/>
          </a:xfrm>
        </p:spPr>
        <p:txBody>
          <a:bodyPr anchor="ctr">
            <a:noAutofit/>
          </a:bodyPr>
          <a:lstStyle/>
          <a:p>
            <a:pPr>
              <a:spcAft>
                <a:spcPts val="1800"/>
              </a:spcAft>
            </a:pPr>
            <a:r>
              <a:rPr lang="es-ES" sz="3200" dirty="0"/>
              <a:t>Logo de activar a conta, o alumnado pode acceder a </a:t>
            </a:r>
            <a:r>
              <a:rPr lang="es-ES" sz="3200" dirty="0" err="1"/>
              <a:t>Nerta</a:t>
            </a:r>
            <a:r>
              <a:rPr lang="es-ES" sz="3200" dirty="0"/>
              <a:t> e realizar o pagamento das </a:t>
            </a:r>
            <a:r>
              <a:rPr lang="es-ES" sz="3200" dirty="0" err="1"/>
              <a:t>taxas</a:t>
            </a:r>
            <a:r>
              <a:rPr lang="es-ES" sz="3200" dirty="0"/>
              <a:t> de forma telemática utilizando </a:t>
            </a:r>
            <a:r>
              <a:rPr lang="es-ES" sz="3200" dirty="0" err="1"/>
              <a:t>unha</a:t>
            </a:r>
            <a:r>
              <a:rPr lang="es-ES" sz="3200" dirty="0"/>
              <a:t> </a:t>
            </a:r>
            <a:r>
              <a:rPr lang="es-ES" sz="3200" dirty="0" err="1"/>
              <a:t>tarxeta</a:t>
            </a:r>
            <a:r>
              <a:rPr lang="es-ES" sz="3200" dirty="0"/>
              <a:t> de crédito.</a:t>
            </a:r>
          </a:p>
          <a:p>
            <a:pPr>
              <a:spcAft>
                <a:spcPts val="1800"/>
              </a:spcAft>
            </a:pPr>
            <a:r>
              <a:rPr lang="es-ES" sz="3200" dirty="0"/>
              <a:t>O alumnado pode realizar o pagamento a través </a:t>
            </a:r>
            <a:r>
              <a:rPr lang="es-ES" sz="3200" dirty="0" err="1"/>
              <a:t>dunha</a:t>
            </a:r>
            <a:r>
              <a:rPr lang="es-ES" sz="3200" dirty="0"/>
              <a:t> oficina de </a:t>
            </a:r>
            <a:r>
              <a:rPr lang="es-ES" sz="3200" dirty="0" err="1"/>
              <a:t>Abanca</a:t>
            </a:r>
            <a:r>
              <a:rPr lang="es-ES" sz="3200" dirty="0"/>
              <a:t> e entregar copia do </a:t>
            </a:r>
            <a:r>
              <a:rPr lang="es-ES" sz="3200" dirty="0" err="1"/>
              <a:t>xustificante</a:t>
            </a:r>
            <a:r>
              <a:rPr lang="es-ES" sz="3200" dirty="0"/>
              <a:t> de ingreso no centro.</a:t>
            </a:r>
          </a:p>
        </p:txBody>
      </p:sp>
    </p:spTree>
    <p:extLst>
      <p:ext uri="{BB962C8B-B14F-4D97-AF65-F5344CB8AC3E}">
        <p14:creationId xmlns:p14="http://schemas.microsoft.com/office/powerpoint/2010/main" val="64199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2E6C02-F43A-13AC-879D-5877D5D0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309" y="326017"/>
            <a:ext cx="7710140" cy="1077229"/>
          </a:xfrm>
        </p:spPr>
        <p:txBody>
          <a:bodyPr anchor="b">
            <a:normAutofit fontScale="90000"/>
          </a:bodyPr>
          <a:lstStyle/>
          <a:p>
            <a:r>
              <a:rPr lang="es-ES" sz="4000" dirty="0"/>
              <a:t>DOCUMENTACIÓN PARA MATRÍCULA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16E2DAB7-48CB-400E-9ED2-FB1762BE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589439" y="326017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B22CE-DAA4-0769-43D5-F4937E47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78" y="1591733"/>
            <a:ext cx="8824872" cy="4684887"/>
          </a:xfrm>
        </p:spPr>
        <p:txBody>
          <a:bodyPr anchor="ctr">
            <a:normAutofit/>
          </a:bodyPr>
          <a:lstStyle/>
          <a:p>
            <a:r>
              <a:rPr lang="es-ES" sz="3200" dirty="0"/>
              <a:t>Fotocopia DNI </a:t>
            </a:r>
            <a:r>
              <a:rPr lang="es-ES" sz="3200" dirty="0" err="1"/>
              <a:t>ou</a:t>
            </a:r>
            <a:r>
              <a:rPr lang="es-ES" sz="3200" dirty="0"/>
              <a:t> Pasaporte (en vigor)</a:t>
            </a:r>
          </a:p>
          <a:p>
            <a:r>
              <a:rPr lang="es-ES" sz="3200" dirty="0" err="1"/>
              <a:t>Xustificante</a:t>
            </a:r>
            <a:r>
              <a:rPr lang="es-ES" sz="3200" dirty="0"/>
              <a:t> </a:t>
            </a:r>
            <a:r>
              <a:rPr lang="es-ES" sz="3200" dirty="0" err="1"/>
              <a:t>aboados</a:t>
            </a:r>
            <a:r>
              <a:rPr lang="es-ES" sz="3200" dirty="0"/>
              <a:t> </a:t>
            </a:r>
            <a:r>
              <a:rPr lang="es-ES" sz="3200" dirty="0" err="1"/>
              <a:t>prezos</a:t>
            </a:r>
            <a:r>
              <a:rPr lang="es-ES" sz="3200" dirty="0"/>
              <a:t> públicos matrícula ABAU</a:t>
            </a:r>
          </a:p>
          <a:p>
            <a:r>
              <a:rPr lang="es-ES" sz="3200" dirty="0"/>
              <a:t>Impreso oficial de matrícula </a:t>
            </a:r>
            <a:r>
              <a:rPr lang="es-ES" sz="3200" dirty="0" err="1"/>
              <a:t>na</a:t>
            </a:r>
            <a:r>
              <a:rPr lang="es-ES" sz="3200" dirty="0"/>
              <a:t> ABAU</a:t>
            </a:r>
          </a:p>
          <a:p>
            <a:r>
              <a:rPr lang="es-ES" sz="3200" dirty="0" err="1"/>
              <a:t>Resgardo</a:t>
            </a:r>
            <a:r>
              <a:rPr lang="es-ES" sz="3200" dirty="0"/>
              <a:t> efectuado depósito título BACH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D07D1D-0FA3-58A7-5177-4EBC19B9E66F}"/>
              </a:ext>
            </a:extLst>
          </p:cNvPr>
          <p:cNvSpPr txBox="1"/>
          <p:nvPr/>
        </p:nvSpPr>
        <p:spPr>
          <a:xfrm>
            <a:off x="4618654" y="5943600"/>
            <a:ext cx="24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PAGO TELEMÁTICO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25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9" name="Marcador de contenido 8" descr="Texto&#10;&#10;Descripción generada automáticamente">
            <a:extLst>
              <a:ext uri="{FF2B5EF4-FFF2-40B4-BE49-F238E27FC236}">
                <a16:creationId xmlns:a16="http://schemas.microsoft.com/office/drawing/2014/main" id="{274FDE88-00BC-1A6C-3E96-8616BD99B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91544" y="326017"/>
            <a:ext cx="4393751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6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FAF04-EE49-903D-54D6-A1F1FB49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EXENCIÓNS PREZOS PÚBLICOS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610D05-68BC-71DE-5EEF-113780A6F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48" y="2052116"/>
            <a:ext cx="10478124" cy="4333694"/>
          </a:xfrm>
        </p:spPr>
        <p:txBody>
          <a:bodyPr>
            <a:noAutofit/>
          </a:bodyPr>
          <a:lstStyle/>
          <a:p>
            <a:r>
              <a:rPr lang="es-ES" sz="2400" dirty="0"/>
              <a:t>FN (Familia numerosa) – CATEGORÍA XERAL		31,84€</a:t>
            </a:r>
          </a:p>
          <a:p>
            <a:r>
              <a:rPr lang="es-ES" sz="2400" dirty="0"/>
              <a:t>FN – CATEGORÍA ESPECIAL					GRATUITA</a:t>
            </a:r>
          </a:p>
          <a:p>
            <a:r>
              <a:rPr lang="es-ES" sz="2400" dirty="0"/>
              <a:t>DISCAPACIDADE &gt;= 33%</a:t>
            </a:r>
          </a:p>
          <a:p>
            <a:r>
              <a:rPr lang="es-ES" sz="2400" dirty="0"/>
              <a:t>VITIMAS TERRORISMO OU VIOLENCIA DE XÉNERO</a:t>
            </a:r>
          </a:p>
          <a:p>
            <a:r>
              <a:rPr lang="es-ES" sz="2400" dirty="0"/>
              <a:t>BENEFICIARIOS/AS IMV (Ingreso Mínimo Vital)</a:t>
            </a:r>
          </a:p>
          <a:p>
            <a:r>
              <a:rPr lang="es-ES" sz="2400" dirty="0"/>
              <a:t>PERSOAL UNIVERSIDADES DO SUG</a:t>
            </a:r>
          </a:p>
        </p:txBody>
      </p:sp>
    </p:spTree>
    <p:extLst>
      <p:ext uri="{BB962C8B-B14F-4D97-AF65-F5344CB8AC3E}">
        <p14:creationId xmlns:p14="http://schemas.microsoft.com/office/powerpoint/2010/main" val="217696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3" name="Marcador de contenido 12" descr="Tabla&#10;&#10;Descripción generada automáticamente">
            <a:extLst>
              <a:ext uri="{FF2B5EF4-FFF2-40B4-BE49-F238E27FC236}">
                <a16:creationId xmlns:a16="http://schemas.microsoft.com/office/drawing/2014/main" id="{C42E46D8-8FED-503D-DEA6-9C7030657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91544" y="326017"/>
            <a:ext cx="4393751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5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5" name="Marcador de contenido 4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4A7CE74F-4D41-5AFA-6D01-EC639BE35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91544" y="326017"/>
            <a:ext cx="4393751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56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{C4F69D9A-17D6-B64C-B8DC-9850B84A2CC4}tf16401378</Template>
  <TotalTime>241</TotalTime>
  <Words>229</Words>
  <Application>Microsoft Office PowerPoint</Application>
  <PresentationFormat>Panorámica</PresentationFormat>
  <Paragraphs>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ArialMT</vt:lpstr>
      <vt:lpstr>MS Shell Dlg 2</vt:lpstr>
      <vt:lpstr>Wingdings</vt:lpstr>
      <vt:lpstr>Wingdings 3</vt:lpstr>
      <vt:lpstr>Madison</vt:lpstr>
      <vt:lpstr>Presentación de PowerPoint</vt:lpstr>
      <vt:lpstr>PREMATRÍCULA</vt:lpstr>
      <vt:lpstr>A TRAVÉS DA APLICACIÓN NERTA</vt:lpstr>
      <vt:lpstr>A TRAVÉS DA APLICACIÓN NERTA</vt:lpstr>
      <vt:lpstr>DOCUMENTACIÓN PARA MATRÍCULA</vt:lpstr>
      <vt:lpstr>Presentación de PowerPoint</vt:lpstr>
      <vt:lpstr>EXENCIÓNS PREZOS PÚBLICOS</vt:lpstr>
      <vt:lpstr>Presentación de PowerPoint</vt:lpstr>
      <vt:lpstr>Presentación de PowerPoint</vt:lpstr>
      <vt:lpstr>INFORMACIÓN E CONTACTO IES MONTE DA VILA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Cayetano García Rodríguez</dc:creator>
  <cp:lastModifiedBy>ies monte da vila</cp:lastModifiedBy>
  <cp:revision>11</cp:revision>
  <dcterms:created xsi:type="dcterms:W3CDTF">2024-05-12T10:07:46Z</dcterms:created>
  <dcterms:modified xsi:type="dcterms:W3CDTF">2024-05-15T11:28:08Z</dcterms:modified>
</cp:coreProperties>
</file>