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Default Extension="wdp" ContentType="image/vnd.ms-photo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7" r:id="rId4"/>
    <p:sldId id="278" r:id="rId5"/>
    <p:sldId id="279" r:id="rId6"/>
    <p:sldId id="357" r:id="rId7"/>
    <p:sldId id="358" r:id="rId8"/>
    <p:sldId id="364" r:id="rId9"/>
    <p:sldId id="359" r:id="rId10"/>
    <p:sldId id="360" r:id="rId11"/>
    <p:sldId id="361" r:id="rId12"/>
    <p:sldId id="365" r:id="rId13"/>
    <p:sldId id="363" r:id="rId14"/>
    <p:sldId id="362" r:id="rId15"/>
    <p:sldId id="366" r:id="rId16"/>
    <p:sldId id="367" r:id="rId17"/>
    <p:sldId id="369" r:id="rId18"/>
    <p:sldId id="368" r:id="rId19"/>
    <p:sldId id="370" r:id="rId20"/>
    <p:sldId id="371" r:id="rId21"/>
    <p:sldId id="372" r:id="rId22"/>
    <p:sldId id="373" r:id="rId23"/>
    <p:sldId id="374" r:id="rId24"/>
    <p:sldId id="3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51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B6E72-CCBA-4EE4-89BF-A826DF7295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D28E9842-E3EA-435C-B737-BC12A68F1A22}">
      <dgm:prSet phldrT="[Texto]"/>
      <dgm:spPr/>
      <dgm:t>
        <a:bodyPr/>
        <a:lstStyle/>
        <a:p>
          <a:r>
            <a:rPr lang="es-ES" dirty="0"/>
            <a:t>LA PIEL</a:t>
          </a:r>
          <a:endParaRPr lang="gl-ES" dirty="0"/>
        </a:p>
      </dgm:t>
    </dgm:pt>
    <dgm:pt modelId="{4CE629D4-D548-4EF2-9217-B9515A224F86}" type="parTrans" cxnId="{1DAF27F6-1EEF-4DA7-8EFA-C719CEADAED7}">
      <dgm:prSet/>
      <dgm:spPr/>
      <dgm:t>
        <a:bodyPr/>
        <a:lstStyle/>
        <a:p>
          <a:endParaRPr lang="gl-ES"/>
        </a:p>
      </dgm:t>
    </dgm:pt>
    <dgm:pt modelId="{E7F42135-5459-4349-BFFE-09C4BF03F17F}" type="sibTrans" cxnId="{1DAF27F6-1EEF-4DA7-8EFA-C719CEADAED7}">
      <dgm:prSet/>
      <dgm:spPr/>
      <dgm:t>
        <a:bodyPr/>
        <a:lstStyle/>
        <a:p>
          <a:endParaRPr lang="gl-ES"/>
        </a:p>
      </dgm:t>
    </dgm:pt>
    <dgm:pt modelId="{7B2539BC-71CD-4DE5-93F9-810557EE3396}">
      <dgm:prSet phldrT="[Texto]"/>
      <dgm:spPr/>
      <dgm:t>
        <a:bodyPr/>
        <a:lstStyle/>
        <a:p>
          <a:r>
            <a:rPr lang="es-ES" dirty="0"/>
            <a:t>EL CUERO CABELLUDO</a:t>
          </a:r>
          <a:endParaRPr lang="gl-ES" dirty="0"/>
        </a:p>
      </dgm:t>
    </dgm:pt>
    <dgm:pt modelId="{5BC96BB9-9CD0-40A0-A08A-DC7896852D60}" type="parTrans" cxnId="{A9373A1D-51BE-415B-8FB1-2783E0047A3B}">
      <dgm:prSet/>
      <dgm:spPr/>
      <dgm:t>
        <a:bodyPr/>
        <a:lstStyle/>
        <a:p>
          <a:endParaRPr lang="gl-ES"/>
        </a:p>
      </dgm:t>
    </dgm:pt>
    <dgm:pt modelId="{D9125240-D93E-4DA2-83BF-2E18B6F41033}" type="sibTrans" cxnId="{A9373A1D-51BE-415B-8FB1-2783E0047A3B}">
      <dgm:prSet/>
      <dgm:spPr/>
      <dgm:t>
        <a:bodyPr/>
        <a:lstStyle/>
        <a:p>
          <a:endParaRPr lang="gl-ES"/>
        </a:p>
      </dgm:t>
    </dgm:pt>
    <dgm:pt modelId="{05DBC01D-7128-482D-8F90-609FFB3A7EB2}">
      <dgm:prSet phldrT="[Texto]"/>
      <dgm:spPr/>
      <dgm:t>
        <a:bodyPr/>
        <a:lstStyle/>
        <a:p>
          <a:r>
            <a:rPr lang="es-ES" dirty="0"/>
            <a:t>EL PELO</a:t>
          </a:r>
          <a:endParaRPr lang="gl-ES" dirty="0"/>
        </a:p>
      </dgm:t>
    </dgm:pt>
    <dgm:pt modelId="{C468CC9A-4D9E-44D4-832C-AFAFB62F20AD}" type="parTrans" cxnId="{35F556E1-983F-43FD-B380-A3B98AD886FF}">
      <dgm:prSet/>
      <dgm:spPr/>
      <dgm:t>
        <a:bodyPr/>
        <a:lstStyle/>
        <a:p>
          <a:endParaRPr lang="gl-ES"/>
        </a:p>
      </dgm:t>
    </dgm:pt>
    <dgm:pt modelId="{3A2C5309-4B43-4D80-9385-ABD050401A9B}" type="sibTrans" cxnId="{35F556E1-983F-43FD-B380-A3B98AD886FF}">
      <dgm:prSet/>
      <dgm:spPr/>
      <dgm:t>
        <a:bodyPr/>
        <a:lstStyle/>
        <a:p>
          <a:endParaRPr lang="gl-ES"/>
        </a:p>
      </dgm:t>
    </dgm:pt>
    <dgm:pt modelId="{12BF7603-4C3A-4CFD-B20C-5071861AB3BD}" type="pres">
      <dgm:prSet presAssocID="{B54B6E72-CCBA-4EE4-89BF-A826DF7295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865747-E84C-4E69-A63E-8C2767EE488B}" type="pres">
      <dgm:prSet presAssocID="{D28E9842-E3EA-435C-B737-BC12A68F1A22}" presName="parentLin" presStyleCnt="0"/>
      <dgm:spPr/>
    </dgm:pt>
    <dgm:pt modelId="{9A9E6E7B-A124-483A-9667-D56CBE7FDAF0}" type="pres">
      <dgm:prSet presAssocID="{D28E9842-E3EA-435C-B737-BC12A68F1A2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32055A0-3A41-4D6F-8D7B-70FB5FA2FAE3}" type="pres">
      <dgm:prSet presAssocID="{D28E9842-E3EA-435C-B737-BC12A68F1A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376E8-FAB8-47D7-9F34-3D6FEA3A06B4}" type="pres">
      <dgm:prSet presAssocID="{D28E9842-E3EA-435C-B737-BC12A68F1A22}" presName="negativeSpace" presStyleCnt="0"/>
      <dgm:spPr/>
    </dgm:pt>
    <dgm:pt modelId="{632C4F88-0759-427C-9119-2A3538209B39}" type="pres">
      <dgm:prSet presAssocID="{D28E9842-E3EA-435C-B737-BC12A68F1A22}" presName="childText" presStyleLbl="conFgAcc1" presStyleIdx="0" presStyleCnt="3">
        <dgm:presLayoutVars>
          <dgm:bulletEnabled val="1"/>
        </dgm:presLayoutVars>
      </dgm:prSet>
      <dgm:spPr/>
    </dgm:pt>
    <dgm:pt modelId="{8D9C53C0-529E-4C42-A726-104ABF8FF0A0}" type="pres">
      <dgm:prSet presAssocID="{E7F42135-5459-4349-BFFE-09C4BF03F17F}" presName="spaceBetweenRectangles" presStyleCnt="0"/>
      <dgm:spPr/>
    </dgm:pt>
    <dgm:pt modelId="{0CC3C522-F106-46F1-B714-F957063C0A7D}" type="pres">
      <dgm:prSet presAssocID="{7B2539BC-71CD-4DE5-93F9-810557EE3396}" presName="parentLin" presStyleCnt="0"/>
      <dgm:spPr/>
    </dgm:pt>
    <dgm:pt modelId="{42651F74-5947-49CC-957C-AAE9C8352FD7}" type="pres">
      <dgm:prSet presAssocID="{7B2539BC-71CD-4DE5-93F9-810557EE3396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C7260FF-14ED-435C-B827-FDB81232B8DA}" type="pres">
      <dgm:prSet presAssocID="{7B2539BC-71CD-4DE5-93F9-810557EE33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56957-142E-437B-9BA4-23A06E76C73B}" type="pres">
      <dgm:prSet presAssocID="{7B2539BC-71CD-4DE5-93F9-810557EE3396}" presName="negativeSpace" presStyleCnt="0"/>
      <dgm:spPr/>
    </dgm:pt>
    <dgm:pt modelId="{A9832600-8E01-4789-994B-97E841079AED}" type="pres">
      <dgm:prSet presAssocID="{7B2539BC-71CD-4DE5-93F9-810557EE3396}" presName="childText" presStyleLbl="conFgAcc1" presStyleIdx="1" presStyleCnt="3">
        <dgm:presLayoutVars>
          <dgm:bulletEnabled val="1"/>
        </dgm:presLayoutVars>
      </dgm:prSet>
      <dgm:spPr/>
    </dgm:pt>
    <dgm:pt modelId="{080B393E-0EF6-4E20-B3E5-6251B196028E}" type="pres">
      <dgm:prSet presAssocID="{D9125240-D93E-4DA2-83BF-2E18B6F41033}" presName="spaceBetweenRectangles" presStyleCnt="0"/>
      <dgm:spPr/>
    </dgm:pt>
    <dgm:pt modelId="{EC36FA69-967F-485A-8D45-A9FBF93211EA}" type="pres">
      <dgm:prSet presAssocID="{05DBC01D-7128-482D-8F90-609FFB3A7EB2}" presName="parentLin" presStyleCnt="0"/>
      <dgm:spPr/>
    </dgm:pt>
    <dgm:pt modelId="{B7499698-7492-47D8-8B1D-F9B347E78408}" type="pres">
      <dgm:prSet presAssocID="{05DBC01D-7128-482D-8F90-609FFB3A7EB2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B961F2D-E477-4DCE-BC08-C491C14A536E}" type="pres">
      <dgm:prSet presAssocID="{05DBC01D-7128-482D-8F90-609FFB3A7E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A3387-FA49-4155-8A72-8F5A0D4F930C}" type="pres">
      <dgm:prSet presAssocID="{05DBC01D-7128-482D-8F90-609FFB3A7EB2}" presName="negativeSpace" presStyleCnt="0"/>
      <dgm:spPr/>
    </dgm:pt>
    <dgm:pt modelId="{A9A798D0-B5A0-453C-BBEC-90C378C3BD14}" type="pres">
      <dgm:prSet presAssocID="{05DBC01D-7128-482D-8F90-609FFB3A7E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2518B5-8A50-430C-81A4-4E04F05F0D92}" type="presOf" srcId="{7B2539BC-71CD-4DE5-93F9-810557EE3396}" destId="{BC7260FF-14ED-435C-B827-FDB81232B8DA}" srcOrd="1" destOrd="0" presId="urn:microsoft.com/office/officeart/2005/8/layout/list1"/>
    <dgm:cxn modelId="{E300B7D4-8997-4BE4-A07C-0ED98E77A4CE}" type="presOf" srcId="{D28E9842-E3EA-435C-B737-BC12A68F1A22}" destId="{232055A0-3A41-4D6F-8D7B-70FB5FA2FAE3}" srcOrd="1" destOrd="0" presId="urn:microsoft.com/office/officeart/2005/8/layout/list1"/>
    <dgm:cxn modelId="{2E2D23D4-435A-4DDE-ADDC-FCB70C910AAF}" type="presOf" srcId="{05DBC01D-7128-482D-8F90-609FFB3A7EB2}" destId="{6B961F2D-E477-4DCE-BC08-C491C14A536E}" srcOrd="1" destOrd="0" presId="urn:microsoft.com/office/officeart/2005/8/layout/list1"/>
    <dgm:cxn modelId="{054E628B-DEAA-4834-A3AC-CA07E25CA51A}" type="presOf" srcId="{05DBC01D-7128-482D-8F90-609FFB3A7EB2}" destId="{B7499698-7492-47D8-8B1D-F9B347E78408}" srcOrd="0" destOrd="0" presId="urn:microsoft.com/office/officeart/2005/8/layout/list1"/>
    <dgm:cxn modelId="{52A7A0AD-B8F9-492A-BA75-0963C328CE48}" type="presOf" srcId="{7B2539BC-71CD-4DE5-93F9-810557EE3396}" destId="{42651F74-5947-49CC-957C-AAE9C8352FD7}" srcOrd="0" destOrd="0" presId="urn:microsoft.com/office/officeart/2005/8/layout/list1"/>
    <dgm:cxn modelId="{1DAF27F6-1EEF-4DA7-8EFA-C719CEADAED7}" srcId="{B54B6E72-CCBA-4EE4-89BF-A826DF729563}" destId="{D28E9842-E3EA-435C-B737-BC12A68F1A22}" srcOrd="0" destOrd="0" parTransId="{4CE629D4-D548-4EF2-9217-B9515A224F86}" sibTransId="{E7F42135-5459-4349-BFFE-09C4BF03F17F}"/>
    <dgm:cxn modelId="{35F556E1-983F-43FD-B380-A3B98AD886FF}" srcId="{B54B6E72-CCBA-4EE4-89BF-A826DF729563}" destId="{05DBC01D-7128-482D-8F90-609FFB3A7EB2}" srcOrd="2" destOrd="0" parTransId="{C468CC9A-4D9E-44D4-832C-AFAFB62F20AD}" sibTransId="{3A2C5309-4B43-4D80-9385-ABD050401A9B}"/>
    <dgm:cxn modelId="{F1F2F0A0-C8FF-423D-89DE-FB0E0D684600}" type="presOf" srcId="{D28E9842-E3EA-435C-B737-BC12A68F1A22}" destId="{9A9E6E7B-A124-483A-9667-D56CBE7FDAF0}" srcOrd="0" destOrd="0" presId="urn:microsoft.com/office/officeart/2005/8/layout/list1"/>
    <dgm:cxn modelId="{22D962DF-3709-4CE9-9EEA-7361A489CA93}" type="presOf" srcId="{B54B6E72-CCBA-4EE4-89BF-A826DF729563}" destId="{12BF7603-4C3A-4CFD-B20C-5071861AB3BD}" srcOrd="0" destOrd="0" presId="urn:microsoft.com/office/officeart/2005/8/layout/list1"/>
    <dgm:cxn modelId="{A9373A1D-51BE-415B-8FB1-2783E0047A3B}" srcId="{B54B6E72-CCBA-4EE4-89BF-A826DF729563}" destId="{7B2539BC-71CD-4DE5-93F9-810557EE3396}" srcOrd="1" destOrd="0" parTransId="{5BC96BB9-9CD0-40A0-A08A-DC7896852D60}" sibTransId="{D9125240-D93E-4DA2-83BF-2E18B6F41033}"/>
    <dgm:cxn modelId="{05922B4F-7549-4B8F-B853-813533C71751}" type="presParOf" srcId="{12BF7603-4C3A-4CFD-B20C-5071861AB3BD}" destId="{E6865747-E84C-4E69-A63E-8C2767EE488B}" srcOrd="0" destOrd="0" presId="urn:microsoft.com/office/officeart/2005/8/layout/list1"/>
    <dgm:cxn modelId="{15788A63-5C2D-4A5B-8142-7954B811129E}" type="presParOf" srcId="{E6865747-E84C-4E69-A63E-8C2767EE488B}" destId="{9A9E6E7B-A124-483A-9667-D56CBE7FDAF0}" srcOrd="0" destOrd="0" presId="urn:microsoft.com/office/officeart/2005/8/layout/list1"/>
    <dgm:cxn modelId="{8B6B09AD-59EF-43C6-996E-4F43223B9D79}" type="presParOf" srcId="{E6865747-E84C-4E69-A63E-8C2767EE488B}" destId="{232055A0-3A41-4D6F-8D7B-70FB5FA2FAE3}" srcOrd="1" destOrd="0" presId="urn:microsoft.com/office/officeart/2005/8/layout/list1"/>
    <dgm:cxn modelId="{07C74324-E7FE-4E05-BBF3-A624D72BE598}" type="presParOf" srcId="{12BF7603-4C3A-4CFD-B20C-5071861AB3BD}" destId="{401376E8-FAB8-47D7-9F34-3D6FEA3A06B4}" srcOrd="1" destOrd="0" presId="urn:microsoft.com/office/officeart/2005/8/layout/list1"/>
    <dgm:cxn modelId="{2F5BC143-2ABA-456B-80DE-EF68B12A0B3D}" type="presParOf" srcId="{12BF7603-4C3A-4CFD-B20C-5071861AB3BD}" destId="{632C4F88-0759-427C-9119-2A3538209B39}" srcOrd="2" destOrd="0" presId="urn:microsoft.com/office/officeart/2005/8/layout/list1"/>
    <dgm:cxn modelId="{CF7F9C72-C566-4D30-9618-B1F90E9343CF}" type="presParOf" srcId="{12BF7603-4C3A-4CFD-B20C-5071861AB3BD}" destId="{8D9C53C0-529E-4C42-A726-104ABF8FF0A0}" srcOrd="3" destOrd="0" presId="urn:microsoft.com/office/officeart/2005/8/layout/list1"/>
    <dgm:cxn modelId="{FC5557D2-9087-4398-87F3-88FE1CA7F50F}" type="presParOf" srcId="{12BF7603-4C3A-4CFD-B20C-5071861AB3BD}" destId="{0CC3C522-F106-46F1-B714-F957063C0A7D}" srcOrd="4" destOrd="0" presId="urn:microsoft.com/office/officeart/2005/8/layout/list1"/>
    <dgm:cxn modelId="{77B39DB9-33CF-4FE5-BA83-AD533800A8D8}" type="presParOf" srcId="{0CC3C522-F106-46F1-B714-F957063C0A7D}" destId="{42651F74-5947-49CC-957C-AAE9C8352FD7}" srcOrd="0" destOrd="0" presId="urn:microsoft.com/office/officeart/2005/8/layout/list1"/>
    <dgm:cxn modelId="{22E95E42-3B2C-4AEB-B0EF-04815B1275DE}" type="presParOf" srcId="{0CC3C522-F106-46F1-B714-F957063C0A7D}" destId="{BC7260FF-14ED-435C-B827-FDB81232B8DA}" srcOrd="1" destOrd="0" presId="urn:microsoft.com/office/officeart/2005/8/layout/list1"/>
    <dgm:cxn modelId="{2DA1D7C5-6E0D-44C9-AB16-6D2F6412353A}" type="presParOf" srcId="{12BF7603-4C3A-4CFD-B20C-5071861AB3BD}" destId="{C4056957-142E-437B-9BA4-23A06E76C73B}" srcOrd="5" destOrd="0" presId="urn:microsoft.com/office/officeart/2005/8/layout/list1"/>
    <dgm:cxn modelId="{3D33E288-0E36-4902-A45B-D1FF32B5C318}" type="presParOf" srcId="{12BF7603-4C3A-4CFD-B20C-5071861AB3BD}" destId="{A9832600-8E01-4789-994B-97E841079AED}" srcOrd="6" destOrd="0" presId="urn:microsoft.com/office/officeart/2005/8/layout/list1"/>
    <dgm:cxn modelId="{663076DF-06EF-480F-BF8E-21EB0204400A}" type="presParOf" srcId="{12BF7603-4C3A-4CFD-B20C-5071861AB3BD}" destId="{080B393E-0EF6-4E20-B3E5-6251B196028E}" srcOrd="7" destOrd="0" presId="urn:microsoft.com/office/officeart/2005/8/layout/list1"/>
    <dgm:cxn modelId="{5AE1405F-45CC-4B67-96EA-D6C1906F434A}" type="presParOf" srcId="{12BF7603-4C3A-4CFD-B20C-5071861AB3BD}" destId="{EC36FA69-967F-485A-8D45-A9FBF93211EA}" srcOrd="8" destOrd="0" presId="urn:microsoft.com/office/officeart/2005/8/layout/list1"/>
    <dgm:cxn modelId="{6D1580B2-478A-47E9-91BA-33059A051ACB}" type="presParOf" srcId="{EC36FA69-967F-485A-8D45-A9FBF93211EA}" destId="{B7499698-7492-47D8-8B1D-F9B347E78408}" srcOrd="0" destOrd="0" presId="urn:microsoft.com/office/officeart/2005/8/layout/list1"/>
    <dgm:cxn modelId="{33C7CB37-D61E-4C7E-9B31-2B424B0F673F}" type="presParOf" srcId="{EC36FA69-967F-485A-8D45-A9FBF93211EA}" destId="{6B961F2D-E477-4DCE-BC08-C491C14A536E}" srcOrd="1" destOrd="0" presId="urn:microsoft.com/office/officeart/2005/8/layout/list1"/>
    <dgm:cxn modelId="{B27DE2E0-51A9-4E4B-AD36-57FB57611803}" type="presParOf" srcId="{12BF7603-4C3A-4CFD-B20C-5071861AB3BD}" destId="{563A3387-FA49-4155-8A72-8F5A0D4F930C}" srcOrd="9" destOrd="0" presId="urn:microsoft.com/office/officeart/2005/8/layout/list1"/>
    <dgm:cxn modelId="{6DFFB987-39BF-4C35-A8D9-E992610E11F9}" type="presParOf" srcId="{12BF7603-4C3A-4CFD-B20C-5071861AB3BD}" destId="{A9A798D0-B5A0-453C-BBEC-90C378C3BD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AF6B95-4D84-4D70-9222-D43DC963926B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5EA923A5-3C3C-476A-BA08-0F6952D31EBD}">
      <dgm:prSet phldrT="[Texto]"/>
      <dgm:spPr/>
      <dgm:t>
        <a:bodyPr/>
        <a:lstStyle/>
        <a:p>
          <a:r>
            <a:rPr lang="es-ES" dirty="0"/>
            <a:t>LISO</a:t>
          </a:r>
          <a:endParaRPr lang="gl-ES" dirty="0"/>
        </a:p>
      </dgm:t>
    </dgm:pt>
    <dgm:pt modelId="{107B96A3-B515-4C7D-B9C5-314668995B78}" type="parTrans" cxnId="{86CEB14B-3E09-4039-9D59-4A8CB0F1FEF6}">
      <dgm:prSet/>
      <dgm:spPr/>
      <dgm:t>
        <a:bodyPr/>
        <a:lstStyle/>
        <a:p>
          <a:endParaRPr lang="gl-ES"/>
        </a:p>
      </dgm:t>
    </dgm:pt>
    <dgm:pt modelId="{A18C87A7-0952-4E86-AE6D-D0625524500C}" type="sibTrans" cxnId="{86CEB14B-3E09-4039-9D59-4A8CB0F1FEF6}">
      <dgm:prSet/>
      <dgm:spPr/>
      <dgm:t>
        <a:bodyPr/>
        <a:lstStyle/>
        <a:p>
          <a:endParaRPr lang="gl-ES"/>
        </a:p>
      </dgm:t>
    </dgm:pt>
    <dgm:pt modelId="{65E0B86B-41D4-4463-AA27-25F38C48E43E}">
      <dgm:prSet phldrT="[Texto]"/>
      <dgm:spPr/>
      <dgm:t>
        <a:bodyPr/>
        <a:lstStyle/>
        <a:p>
          <a:r>
            <a:rPr lang="es-ES" dirty="0"/>
            <a:t> BRILLA MAS</a:t>
          </a:r>
          <a:endParaRPr lang="gl-ES" dirty="0"/>
        </a:p>
      </dgm:t>
    </dgm:pt>
    <dgm:pt modelId="{69800BFD-6D55-4633-8783-6C8B64B645F5}" type="parTrans" cxnId="{BC80DBEF-C291-48DD-82A3-0584B1087277}">
      <dgm:prSet/>
      <dgm:spPr/>
      <dgm:t>
        <a:bodyPr/>
        <a:lstStyle/>
        <a:p>
          <a:endParaRPr lang="gl-ES"/>
        </a:p>
      </dgm:t>
    </dgm:pt>
    <dgm:pt modelId="{D34E72F1-EA04-4354-9209-6557C61BD72F}" type="sibTrans" cxnId="{BC80DBEF-C291-48DD-82A3-0584B1087277}">
      <dgm:prSet/>
      <dgm:spPr/>
      <dgm:t>
        <a:bodyPr/>
        <a:lstStyle/>
        <a:p>
          <a:endParaRPr lang="gl-ES"/>
        </a:p>
      </dgm:t>
    </dgm:pt>
    <dgm:pt modelId="{066E9EE4-B5A9-440A-95CE-7DB3F6631BCB}">
      <dgm:prSet phldrT="[Texto]"/>
      <dgm:spPr/>
      <dgm:t>
        <a:bodyPr/>
        <a:lstStyle/>
        <a:p>
          <a:r>
            <a:rPr lang="es-ES" dirty="0"/>
            <a:t>RIZADO</a:t>
          </a:r>
          <a:endParaRPr lang="gl-ES" dirty="0"/>
        </a:p>
      </dgm:t>
    </dgm:pt>
    <dgm:pt modelId="{8047D5F4-0108-4C03-AFA5-81DF420679B8}" type="parTrans" cxnId="{B705A896-065D-48AC-A3A1-9E1B931C2DBC}">
      <dgm:prSet/>
      <dgm:spPr/>
      <dgm:t>
        <a:bodyPr/>
        <a:lstStyle/>
        <a:p>
          <a:endParaRPr lang="gl-ES"/>
        </a:p>
      </dgm:t>
    </dgm:pt>
    <dgm:pt modelId="{BB99B7FA-F169-44A2-A1C2-2C6FD18F619E}" type="sibTrans" cxnId="{B705A896-065D-48AC-A3A1-9E1B931C2DBC}">
      <dgm:prSet/>
      <dgm:spPr/>
      <dgm:t>
        <a:bodyPr/>
        <a:lstStyle/>
        <a:p>
          <a:endParaRPr lang="gl-ES"/>
        </a:p>
      </dgm:t>
    </dgm:pt>
    <dgm:pt modelId="{5EAD7474-2F15-49F9-8210-36F8D3B1FE8B}">
      <dgm:prSet phldrT="[Texto]"/>
      <dgm:spPr/>
      <dgm:t>
        <a:bodyPr/>
        <a:lstStyle/>
        <a:p>
          <a:r>
            <a:rPr lang="es-ES" dirty="0"/>
            <a:t>BRILLA MENOS</a:t>
          </a:r>
          <a:endParaRPr lang="gl-ES" dirty="0"/>
        </a:p>
      </dgm:t>
    </dgm:pt>
    <dgm:pt modelId="{6213C79F-5B24-4039-9796-87FC6EE33DAC}" type="parTrans" cxnId="{B44F8422-CE76-460A-A11D-E4B9562F38E2}">
      <dgm:prSet/>
      <dgm:spPr/>
      <dgm:t>
        <a:bodyPr/>
        <a:lstStyle/>
        <a:p>
          <a:endParaRPr lang="gl-ES"/>
        </a:p>
      </dgm:t>
    </dgm:pt>
    <dgm:pt modelId="{471F2B1A-DF14-4E9B-B143-070CCAC326D4}" type="sibTrans" cxnId="{B44F8422-CE76-460A-A11D-E4B9562F38E2}">
      <dgm:prSet/>
      <dgm:spPr/>
      <dgm:t>
        <a:bodyPr/>
        <a:lstStyle/>
        <a:p>
          <a:endParaRPr lang="gl-ES"/>
        </a:p>
      </dgm:t>
    </dgm:pt>
    <dgm:pt modelId="{354999FC-E1CE-48B9-8B03-234FAFCB5ADD}" type="pres">
      <dgm:prSet presAssocID="{09AF6B95-4D84-4D70-9222-D43DC963926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82FDA8-573E-43AB-93EF-A38BE781013D}" type="pres">
      <dgm:prSet presAssocID="{09AF6B95-4D84-4D70-9222-D43DC963926B}" presName="Background" presStyleLbl="node1" presStyleIdx="0" presStyleCnt="1"/>
      <dgm:spPr/>
    </dgm:pt>
    <dgm:pt modelId="{3BF818E7-5FB8-44CB-A57D-27F60DE3D96A}" type="pres">
      <dgm:prSet presAssocID="{09AF6B95-4D84-4D70-9222-D43DC963926B}" presName="Divider" presStyleLbl="callout" presStyleIdx="0" presStyleCnt="1"/>
      <dgm:spPr/>
    </dgm:pt>
    <dgm:pt modelId="{3C973743-6A8D-410D-AFF1-67FF42893C85}" type="pres">
      <dgm:prSet presAssocID="{09AF6B95-4D84-4D70-9222-D43DC963926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38E3FB-9C68-4ACC-9791-34B98E95B1FB}" type="pres">
      <dgm:prSet presAssocID="{09AF6B95-4D84-4D70-9222-D43DC963926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9941DC-7559-4C47-99AC-2E6534791DFF}" type="pres">
      <dgm:prSet presAssocID="{09AF6B95-4D84-4D70-9222-D43DC963926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3F6F595-C9D9-4BBB-A77C-59E7C1907335}" type="pres">
      <dgm:prSet presAssocID="{09AF6B95-4D84-4D70-9222-D43DC963926B}" presName="ParentShape1" presStyleLbl="alignImgPlace1" presStyleIdx="0" presStyleCnt="2">
        <dgm:presLayoutVars/>
      </dgm:prSet>
      <dgm:spPr/>
      <dgm:t>
        <a:bodyPr/>
        <a:lstStyle/>
        <a:p>
          <a:endParaRPr lang="es-ES"/>
        </a:p>
      </dgm:t>
    </dgm:pt>
    <dgm:pt modelId="{E8E81E18-1904-4561-A7F8-ECFD25E86CE7}" type="pres">
      <dgm:prSet presAssocID="{09AF6B95-4D84-4D70-9222-D43DC963926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F24ED891-4974-434D-A23C-76EF953E01B4}" type="pres">
      <dgm:prSet presAssocID="{09AF6B95-4D84-4D70-9222-D43DC963926B}" presName="ParentShape2" presStyleLbl="alignImgPlace1" presStyleIdx="1" presStyleCnt="2">
        <dgm:presLayoutVars/>
      </dgm:prSet>
      <dgm:spPr/>
      <dgm:t>
        <a:bodyPr/>
        <a:lstStyle/>
        <a:p>
          <a:endParaRPr lang="es-ES"/>
        </a:p>
      </dgm:t>
    </dgm:pt>
  </dgm:ptLst>
  <dgm:cxnLst>
    <dgm:cxn modelId="{B705A896-065D-48AC-A3A1-9E1B931C2DBC}" srcId="{09AF6B95-4D84-4D70-9222-D43DC963926B}" destId="{066E9EE4-B5A9-440A-95CE-7DB3F6631BCB}" srcOrd="1" destOrd="0" parTransId="{8047D5F4-0108-4C03-AFA5-81DF420679B8}" sibTransId="{BB99B7FA-F169-44A2-A1C2-2C6FD18F619E}"/>
    <dgm:cxn modelId="{86CEB14B-3E09-4039-9D59-4A8CB0F1FEF6}" srcId="{09AF6B95-4D84-4D70-9222-D43DC963926B}" destId="{5EA923A5-3C3C-476A-BA08-0F6952D31EBD}" srcOrd="0" destOrd="0" parTransId="{107B96A3-B515-4C7D-B9C5-314668995B78}" sibTransId="{A18C87A7-0952-4E86-AE6D-D0625524500C}"/>
    <dgm:cxn modelId="{0703D954-273B-4708-89EE-BB516C135302}" type="presOf" srcId="{066E9EE4-B5A9-440A-95CE-7DB3F6631BCB}" destId="{E8E81E18-1904-4561-A7F8-ECFD25E86CE7}" srcOrd="0" destOrd="0" presId="urn:microsoft.com/office/officeart/2009/3/layout/OpposingIdeas"/>
    <dgm:cxn modelId="{03D9842B-FB5F-4AFE-A0E2-D639D8DD3708}" type="presOf" srcId="{09AF6B95-4D84-4D70-9222-D43DC963926B}" destId="{354999FC-E1CE-48B9-8B03-234FAFCB5ADD}" srcOrd="0" destOrd="0" presId="urn:microsoft.com/office/officeart/2009/3/layout/OpposingIdeas"/>
    <dgm:cxn modelId="{A730E1A9-AD5B-46CF-B25C-BF6C6BEB0AB6}" type="presOf" srcId="{5EA923A5-3C3C-476A-BA08-0F6952D31EBD}" destId="{D3F6F595-C9D9-4BBB-A77C-59E7C1907335}" srcOrd="1" destOrd="0" presId="urn:microsoft.com/office/officeart/2009/3/layout/OpposingIdeas"/>
    <dgm:cxn modelId="{C76A8980-1693-4A98-818F-9106D6FF31A0}" type="presOf" srcId="{5EAD7474-2F15-49F9-8210-36F8D3B1FE8B}" destId="{1E38E3FB-9C68-4ACC-9791-34B98E95B1FB}" srcOrd="0" destOrd="0" presId="urn:microsoft.com/office/officeart/2009/3/layout/OpposingIdeas"/>
    <dgm:cxn modelId="{D219EE32-618B-41D0-A4A9-3023BC8BD499}" type="presOf" srcId="{65E0B86B-41D4-4463-AA27-25F38C48E43E}" destId="{3C973743-6A8D-410D-AFF1-67FF42893C85}" srcOrd="0" destOrd="0" presId="urn:microsoft.com/office/officeart/2009/3/layout/OpposingIdeas"/>
    <dgm:cxn modelId="{EABBE138-5395-4598-BFB3-44782490B098}" type="presOf" srcId="{066E9EE4-B5A9-440A-95CE-7DB3F6631BCB}" destId="{F24ED891-4974-434D-A23C-76EF953E01B4}" srcOrd="1" destOrd="0" presId="urn:microsoft.com/office/officeart/2009/3/layout/OpposingIdeas"/>
    <dgm:cxn modelId="{BC80DBEF-C291-48DD-82A3-0584B1087277}" srcId="{5EA923A5-3C3C-476A-BA08-0F6952D31EBD}" destId="{65E0B86B-41D4-4463-AA27-25F38C48E43E}" srcOrd="0" destOrd="0" parTransId="{69800BFD-6D55-4633-8783-6C8B64B645F5}" sibTransId="{D34E72F1-EA04-4354-9209-6557C61BD72F}"/>
    <dgm:cxn modelId="{B44F8422-CE76-460A-A11D-E4B9562F38E2}" srcId="{066E9EE4-B5A9-440A-95CE-7DB3F6631BCB}" destId="{5EAD7474-2F15-49F9-8210-36F8D3B1FE8B}" srcOrd="0" destOrd="0" parTransId="{6213C79F-5B24-4039-9796-87FC6EE33DAC}" sibTransId="{471F2B1A-DF14-4E9B-B143-070CCAC326D4}"/>
    <dgm:cxn modelId="{5769C6E3-B39E-48CF-AF1C-E6EB11426953}" type="presOf" srcId="{5EA923A5-3C3C-476A-BA08-0F6952D31EBD}" destId="{599941DC-7559-4C47-99AC-2E6534791DFF}" srcOrd="0" destOrd="0" presId="urn:microsoft.com/office/officeart/2009/3/layout/OpposingIdeas"/>
    <dgm:cxn modelId="{8D95A5C9-ED5E-4019-8ABA-7A22B40E3987}" type="presParOf" srcId="{354999FC-E1CE-48B9-8B03-234FAFCB5ADD}" destId="{5182FDA8-573E-43AB-93EF-A38BE781013D}" srcOrd="0" destOrd="0" presId="urn:microsoft.com/office/officeart/2009/3/layout/OpposingIdeas"/>
    <dgm:cxn modelId="{28B46D3A-27E2-490B-BD21-DF93696857C3}" type="presParOf" srcId="{354999FC-E1CE-48B9-8B03-234FAFCB5ADD}" destId="{3BF818E7-5FB8-44CB-A57D-27F60DE3D96A}" srcOrd="1" destOrd="0" presId="urn:microsoft.com/office/officeart/2009/3/layout/OpposingIdeas"/>
    <dgm:cxn modelId="{DA9A9EF7-2AB7-429A-957C-9C77C5CAA769}" type="presParOf" srcId="{354999FC-E1CE-48B9-8B03-234FAFCB5ADD}" destId="{3C973743-6A8D-410D-AFF1-67FF42893C85}" srcOrd="2" destOrd="0" presId="urn:microsoft.com/office/officeart/2009/3/layout/OpposingIdeas"/>
    <dgm:cxn modelId="{1E9BC21D-2769-4F8A-B4CC-B6967F32AEE7}" type="presParOf" srcId="{354999FC-E1CE-48B9-8B03-234FAFCB5ADD}" destId="{1E38E3FB-9C68-4ACC-9791-34B98E95B1FB}" srcOrd="3" destOrd="0" presId="urn:microsoft.com/office/officeart/2009/3/layout/OpposingIdeas"/>
    <dgm:cxn modelId="{DC96679F-7B81-4F57-826F-D291C0527C3A}" type="presParOf" srcId="{354999FC-E1CE-48B9-8B03-234FAFCB5ADD}" destId="{599941DC-7559-4C47-99AC-2E6534791DFF}" srcOrd="4" destOrd="0" presId="urn:microsoft.com/office/officeart/2009/3/layout/OpposingIdeas"/>
    <dgm:cxn modelId="{C8E42D18-FCC4-4E8D-A23B-6E57707EACF2}" type="presParOf" srcId="{354999FC-E1CE-48B9-8B03-234FAFCB5ADD}" destId="{D3F6F595-C9D9-4BBB-A77C-59E7C1907335}" srcOrd="5" destOrd="0" presId="urn:microsoft.com/office/officeart/2009/3/layout/OpposingIdeas"/>
    <dgm:cxn modelId="{B305CC84-1C24-4792-B1A1-439219BFB111}" type="presParOf" srcId="{354999FC-E1CE-48B9-8B03-234FAFCB5ADD}" destId="{E8E81E18-1904-4561-A7F8-ECFD25E86CE7}" srcOrd="6" destOrd="0" presId="urn:microsoft.com/office/officeart/2009/3/layout/OpposingIdeas"/>
    <dgm:cxn modelId="{206DA6E8-A935-4D7B-ACD3-18D7B62F1408}" type="presParOf" srcId="{354999FC-E1CE-48B9-8B03-234FAFCB5ADD}" destId="{F24ED891-4974-434D-A23C-76EF953E01B4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0083E6-BD58-4EAE-87C1-E9828424A31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55B599DC-F312-46FC-B35D-BCFB1000D793}">
      <dgm:prSet phldrT="[Texto]"/>
      <dgm:spPr/>
      <dgm:t>
        <a:bodyPr/>
        <a:lstStyle/>
        <a:p>
          <a:r>
            <a:rPr lang="es-ES" dirty="0"/>
            <a:t>CALIBRE</a:t>
          </a:r>
          <a:endParaRPr lang="gl-ES" dirty="0"/>
        </a:p>
      </dgm:t>
    </dgm:pt>
    <dgm:pt modelId="{7B606F4F-AA57-4461-8FE3-0713ED65A8A3}" type="parTrans" cxnId="{C1898BDF-E2B1-48CA-9583-E07FA89BD7FD}">
      <dgm:prSet/>
      <dgm:spPr/>
      <dgm:t>
        <a:bodyPr/>
        <a:lstStyle/>
        <a:p>
          <a:endParaRPr lang="gl-ES"/>
        </a:p>
      </dgm:t>
    </dgm:pt>
    <dgm:pt modelId="{2A92E82D-BA6D-4126-93C3-EA8E877A6481}" type="sibTrans" cxnId="{C1898BDF-E2B1-48CA-9583-E07FA89BD7FD}">
      <dgm:prSet/>
      <dgm:spPr/>
      <dgm:t>
        <a:bodyPr/>
        <a:lstStyle/>
        <a:p>
          <a:endParaRPr lang="gl-ES"/>
        </a:p>
      </dgm:t>
    </dgm:pt>
    <dgm:pt modelId="{5B29F6AC-4461-4697-B05E-11D73111E17C}">
      <dgm:prSet phldrT="[Texto]"/>
      <dgm:spPr/>
      <dgm:t>
        <a:bodyPr/>
        <a:lstStyle/>
        <a:p>
          <a:r>
            <a:rPr lang="es-ES" dirty="0"/>
            <a:t>Cuanto mas fino mas delicado</a:t>
          </a:r>
          <a:endParaRPr lang="gl-ES" dirty="0"/>
        </a:p>
      </dgm:t>
    </dgm:pt>
    <dgm:pt modelId="{E206355A-A0D4-4307-B808-8D420AF18B4E}" type="parTrans" cxnId="{5B5C8E4B-F06A-4249-9E90-AFE38105539C}">
      <dgm:prSet/>
      <dgm:spPr/>
      <dgm:t>
        <a:bodyPr/>
        <a:lstStyle/>
        <a:p>
          <a:endParaRPr lang="gl-ES"/>
        </a:p>
      </dgm:t>
    </dgm:pt>
    <dgm:pt modelId="{7F8FDF65-9064-4256-824B-85FB989C08FC}" type="sibTrans" cxnId="{5B5C8E4B-F06A-4249-9E90-AFE38105539C}">
      <dgm:prSet/>
      <dgm:spPr/>
      <dgm:t>
        <a:bodyPr/>
        <a:lstStyle/>
        <a:p>
          <a:endParaRPr lang="gl-ES"/>
        </a:p>
      </dgm:t>
    </dgm:pt>
    <dgm:pt modelId="{82337F6B-B2F0-46CC-9124-BDB13655377B}">
      <dgm:prSet phldrT="[Texto]"/>
      <dgm:spPr/>
      <dgm:t>
        <a:bodyPr/>
        <a:lstStyle/>
        <a:p>
          <a:r>
            <a:rPr lang="es-ES" dirty="0"/>
            <a:t>Cuanto mas grueso mas fuerte</a:t>
          </a:r>
          <a:endParaRPr lang="gl-ES" dirty="0"/>
        </a:p>
      </dgm:t>
    </dgm:pt>
    <dgm:pt modelId="{855AEA40-0C44-49C6-B820-EE0A3448B5CE}" type="parTrans" cxnId="{BB251049-43E9-44DC-8EB6-0E3523D162A0}">
      <dgm:prSet/>
      <dgm:spPr/>
      <dgm:t>
        <a:bodyPr/>
        <a:lstStyle/>
        <a:p>
          <a:endParaRPr lang="gl-ES"/>
        </a:p>
      </dgm:t>
    </dgm:pt>
    <dgm:pt modelId="{43ABA3CF-3549-4FA6-A234-5201BFE52636}" type="sibTrans" cxnId="{BB251049-43E9-44DC-8EB6-0E3523D162A0}">
      <dgm:prSet/>
      <dgm:spPr/>
      <dgm:t>
        <a:bodyPr/>
        <a:lstStyle/>
        <a:p>
          <a:endParaRPr lang="gl-ES"/>
        </a:p>
      </dgm:t>
    </dgm:pt>
    <dgm:pt modelId="{2D6FDB50-C75C-4FED-9B3C-B0710A69871B}">
      <dgm:prSet phldrT="[Texto]"/>
      <dgm:spPr/>
      <dgm:t>
        <a:bodyPr/>
        <a:lstStyle/>
        <a:p>
          <a:r>
            <a:rPr lang="es-ES" dirty="0"/>
            <a:t>TACTO</a:t>
          </a:r>
          <a:endParaRPr lang="gl-ES" dirty="0"/>
        </a:p>
      </dgm:t>
    </dgm:pt>
    <dgm:pt modelId="{FC50CDCB-B2ED-4DF7-8ABA-5AC31D530EDF}" type="parTrans" cxnId="{A8040B01-EDAC-4E1B-A2D3-AD464220BE4F}">
      <dgm:prSet/>
      <dgm:spPr/>
      <dgm:t>
        <a:bodyPr/>
        <a:lstStyle/>
        <a:p>
          <a:endParaRPr lang="gl-ES"/>
        </a:p>
      </dgm:t>
    </dgm:pt>
    <dgm:pt modelId="{AE94C0F6-0C56-4E85-A06A-757F3733DE9B}" type="sibTrans" cxnId="{A8040B01-EDAC-4E1B-A2D3-AD464220BE4F}">
      <dgm:prSet/>
      <dgm:spPr/>
      <dgm:t>
        <a:bodyPr/>
        <a:lstStyle/>
        <a:p>
          <a:endParaRPr lang="gl-ES"/>
        </a:p>
      </dgm:t>
    </dgm:pt>
    <dgm:pt modelId="{CE8BAC16-1B10-47B6-9C13-B01B9173F321}">
      <dgm:prSet phldrT="[Texto]"/>
      <dgm:spPr/>
      <dgm:t>
        <a:bodyPr/>
        <a:lstStyle/>
        <a:p>
          <a:r>
            <a:rPr lang="es-ES" dirty="0"/>
            <a:t>Suave, </a:t>
          </a:r>
          <a:r>
            <a:rPr lang="es-ES" dirty="0" err="1"/>
            <a:t>aspero</a:t>
          </a:r>
          <a:r>
            <a:rPr lang="es-ES" dirty="0"/>
            <a:t>.</a:t>
          </a:r>
          <a:endParaRPr lang="gl-ES" dirty="0"/>
        </a:p>
      </dgm:t>
    </dgm:pt>
    <dgm:pt modelId="{28E5B4CC-5CEC-45FC-8F62-DD1246903D52}" type="parTrans" cxnId="{23CE08CD-1B73-443F-86C4-F793FBD064C6}">
      <dgm:prSet/>
      <dgm:spPr/>
      <dgm:t>
        <a:bodyPr/>
        <a:lstStyle/>
        <a:p>
          <a:endParaRPr lang="gl-ES"/>
        </a:p>
      </dgm:t>
    </dgm:pt>
    <dgm:pt modelId="{F374A862-0C70-4FC8-97FB-923E30939725}" type="sibTrans" cxnId="{23CE08CD-1B73-443F-86C4-F793FBD064C6}">
      <dgm:prSet/>
      <dgm:spPr/>
      <dgm:t>
        <a:bodyPr/>
        <a:lstStyle/>
        <a:p>
          <a:endParaRPr lang="gl-ES"/>
        </a:p>
      </dgm:t>
    </dgm:pt>
    <dgm:pt modelId="{346C4D87-B99D-481A-B56B-3AAA1F48D71B}">
      <dgm:prSet phldrT="[Texto]"/>
      <dgm:spPr/>
      <dgm:t>
        <a:bodyPr/>
        <a:lstStyle/>
        <a:p>
          <a:r>
            <a:rPr lang="es-ES" dirty="0"/>
            <a:t>Grasiento o seco</a:t>
          </a:r>
          <a:endParaRPr lang="gl-ES" dirty="0"/>
        </a:p>
      </dgm:t>
    </dgm:pt>
    <dgm:pt modelId="{1E3FF4FB-DF93-4330-BEEF-CDE2EDC8ABA4}" type="parTrans" cxnId="{AAA1CC23-A517-4708-A7A7-F450C406EF92}">
      <dgm:prSet/>
      <dgm:spPr/>
      <dgm:t>
        <a:bodyPr/>
        <a:lstStyle/>
        <a:p>
          <a:endParaRPr lang="gl-ES"/>
        </a:p>
      </dgm:t>
    </dgm:pt>
    <dgm:pt modelId="{C8C5F35D-022D-4973-A082-BB401F197252}" type="sibTrans" cxnId="{AAA1CC23-A517-4708-A7A7-F450C406EF92}">
      <dgm:prSet/>
      <dgm:spPr/>
      <dgm:t>
        <a:bodyPr/>
        <a:lstStyle/>
        <a:p>
          <a:endParaRPr lang="gl-ES"/>
        </a:p>
      </dgm:t>
    </dgm:pt>
    <dgm:pt modelId="{4447006D-F982-41F8-96FC-C7EE6AE30CDA}" type="pres">
      <dgm:prSet presAssocID="{BA0083E6-BD58-4EAE-87C1-E9828424A3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4C0186-C805-42E8-BEB1-07357BA0CFE5}" type="pres">
      <dgm:prSet presAssocID="{55B599DC-F312-46FC-B35D-BCFB1000D793}" presName="root" presStyleCnt="0"/>
      <dgm:spPr/>
    </dgm:pt>
    <dgm:pt modelId="{5975A5DE-204A-4416-AE2E-0C2205A651AB}" type="pres">
      <dgm:prSet presAssocID="{55B599DC-F312-46FC-B35D-BCFB1000D793}" presName="rootComposite" presStyleCnt="0"/>
      <dgm:spPr/>
    </dgm:pt>
    <dgm:pt modelId="{C68C3A8A-C323-478C-8D2D-0BAF96E34843}" type="pres">
      <dgm:prSet presAssocID="{55B599DC-F312-46FC-B35D-BCFB1000D793}" presName="rootText" presStyleLbl="node1" presStyleIdx="0" presStyleCnt="2" custScaleX="156866"/>
      <dgm:spPr/>
      <dgm:t>
        <a:bodyPr/>
        <a:lstStyle/>
        <a:p>
          <a:endParaRPr lang="es-ES"/>
        </a:p>
      </dgm:t>
    </dgm:pt>
    <dgm:pt modelId="{A2F4A454-1FA8-4E24-A3B0-D7556C15D1A3}" type="pres">
      <dgm:prSet presAssocID="{55B599DC-F312-46FC-B35D-BCFB1000D793}" presName="rootConnector" presStyleLbl="node1" presStyleIdx="0" presStyleCnt="2"/>
      <dgm:spPr/>
      <dgm:t>
        <a:bodyPr/>
        <a:lstStyle/>
        <a:p>
          <a:endParaRPr lang="es-ES"/>
        </a:p>
      </dgm:t>
    </dgm:pt>
    <dgm:pt modelId="{5E526310-8573-423A-9D98-635D9B2DF9E4}" type="pres">
      <dgm:prSet presAssocID="{55B599DC-F312-46FC-B35D-BCFB1000D793}" presName="childShape" presStyleCnt="0"/>
      <dgm:spPr/>
    </dgm:pt>
    <dgm:pt modelId="{ECEA4923-A5DA-43D2-AE83-33DF694E699A}" type="pres">
      <dgm:prSet presAssocID="{E206355A-A0D4-4307-B808-8D420AF18B4E}" presName="Name13" presStyleLbl="parChTrans1D2" presStyleIdx="0" presStyleCnt="4"/>
      <dgm:spPr/>
      <dgm:t>
        <a:bodyPr/>
        <a:lstStyle/>
        <a:p>
          <a:endParaRPr lang="es-ES"/>
        </a:p>
      </dgm:t>
    </dgm:pt>
    <dgm:pt modelId="{700C0469-0DAA-45B8-8EB2-ADA77D50A401}" type="pres">
      <dgm:prSet presAssocID="{5B29F6AC-4461-4697-B05E-11D73111E17C}" presName="childText" presStyleLbl="bgAcc1" presStyleIdx="0" presStyleCnt="4" custScaleX="1718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037D56-0A4B-4686-A5DC-ABBF4F187964}" type="pres">
      <dgm:prSet presAssocID="{855AEA40-0C44-49C6-B820-EE0A3448B5CE}" presName="Name13" presStyleLbl="parChTrans1D2" presStyleIdx="1" presStyleCnt="4"/>
      <dgm:spPr/>
      <dgm:t>
        <a:bodyPr/>
        <a:lstStyle/>
        <a:p>
          <a:endParaRPr lang="es-ES"/>
        </a:p>
      </dgm:t>
    </dgm:pt>
    <dgm:pt modelId="{0946B016-ECE3-4F78-B695-B28886FF408E}" type="pres">
      <dgm:prSet presAssocID="{82337F6B-B2F0-46CC-9124-BDB13655377B}" presName="childText" presStyleLbl="bgAcc1" presStyleIdx="1" presStyleCnt="4" custScaleX="1666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154ABA-9441-49B4-A7F4-5DCE2D22AFBA}" type="pres">
      <dgm:prSet presAssocID="{2D6FDB50-C75C-4FED-9B3C-B0710A69871B}" presName="root" presStyleCnt="0"/>
      <dgm:spPr/>
    </dgm:pt>
    <dgm:pt modelId="{AF21DF0B-0134-43CA-8584-70E3DF9E7848}" type="pres">
      <dgm:prSet presAssocID="{2D6FDB50-C75C-4FED-9B3C-B0710A69871B}" presName="rootComposite" presStyleCnt="0"/>
      <dgm:spPr/>
    </dgm:pt>
    <dgm:pt modelId="{B0DA70A3-6B37-432D-BD07-84AC4CAB7B03}" type="pres">
      <dgm:prSet presAssocID="{2D6FDB50-C75C-4FED-9B3C-B0710A69871B}" presName="rootText" presStyleLbl="node1" presStyleIdx="1" presStyleCnt="2"/>
      <dgm:spPr/>
      <dgm:t>
        <a:bodyPr/>
        <a:lstStyle/>
        <a:p>
          <a:endParaRPr lang="es-ES"/>
        </a:p>
      </dgm:t>
    </dgm:pt>
    <dgm:pt modelId="{3ECD653B-123A-4B90-89F9-0A26645A9DB7}" type="pres">
      <dgm:prSet presAssocID="{2D6FDB50-C75C-4FED-9B3C-B0710A69871B}" presName="rootConnector" presStyleLbl="node1" presStyleIdx="1" presStyleCnt="2"/>
      <dgm:spPr/>
      <dgm:t>
        <a:bodyPr/>
        <a:lstStyle/>
        <a:p>
          <a:endParaRPr lang="es-ES"/>
        </a:p>
      </dgm:t>
    </dgm:pt>
    <dgm:pt modelId="{63F1AAC4-F563-42F7-BACF-7D4FF4E75130}" type="pres">
      <dgm:prSet presAssocID="{2D6FDB50-C75C-4FED-9B3C-B0710A69871B}" presName="childShape" presStyleCnt="0"/>
      <dgm:spPr/>
    </dgm:pt>
    <dgm:pt modelId="{98B8AB5F-7461-4AE9-B59D-D15B345C656C}" type="pres">
      <dgm:prSet presAssocID="{28E5B4CC-5CEC-45FC-8F62-DD1246903D52}" presName="Name13" presStyleLbl="parChTrans1D2" presStyleIdx="2" presStyleCnt="4"/>
      <dgm:spPr/>
      <dgm:t>
        <a:bodyPr/>
        <a:lstStyle/>
        <a:p>
          <a:endParaRPr lang="es-ES"/>
        </a:p>
      </dgm:t>
    </dgm:pt>
    <dgm:pt modelId="{E8BEDF44-79F2-40D7-9F0F-7B573FE78F8F}" type="pres">
      <dgm:prSet presAssocID="{CE8BAC16-1B10-47B6-9C13-B01B9173F321}" presName="childText" presStyleLbl="bgAcc1" presStyleIdx="2" presStyleCnt="4" custScaleX="1678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0107A0-C097-4BFE-A52B-3952608577B2}" type="pres">
      <dgm:prSet presAssocID="{1E3FF4FB-DF93-4330-BEEF-CDE2EDC8ABA4}" presName="Name13" presStyleLbl="parChTrans1D2" presStyleIdx="3" presStyleCnt="4"/>
      <dgm:spPr/>
      <dgm:t>
        <a:bodyPr/>
        <a:lstStyle/>
        <a:p>
          <a:endParaRPr lang="es-ES"/>
        </a:p>
      </dgm:t>
    </dgm:pt>
    <dgm:pt modelId="{4E0BBC55-BD17-4A49-8BE6-7CBDEE7CBC9A}" type="pres">
      <dgm:prSet presAssocID="{346C4D87-B99D-481A-B56B-3AAA1F48D71B}" presName="childText" presStyleLbl="bgAcc1" presStyleIdx="3" presStyleCnt="4" custScaleX="169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82C640-710C-4E06-8CA8-5910D5EA9DCA}" type="presOf" srcId="{CE8BAC16-1B10-47B6-9C13-B01B9173F321}" destId="{E8BEDF44-79F2-40D7-9F0F-7B573FE78F8F}" srcOrd="0" destOrd="0" presId="urn:microsoft.com/office/officeart/2005/8/layout/hierarchy3"/>
    <dgm:cxn modelId="{A8040B01-EDAC-4E1B-A2D3-AD464220BE4F}" srcId="{BA0083E6-BD58-4EAE-87C1-E9828424A31B}" destId="{2D6FDB50-C75C-4FED-9B3C-B0710A69871B}" srcOrd="1" destOrd="0" parTransId="{FC50CDCB-B2ED-4DF7-8ABA-5AC31D530EDF}" sibTransId="{AE94C0F6-0C56-4E85-A06A-757F3733DE9B}"/>
    <dgm:cxn modelId="{CE959C30-6B94-4380-B2B1-B51DEBD3A4F0}" type="presOf" srcId="{BA0083E6-BD58-4EAE-87C1-E9828424A31B}" destId="{4447006D-F982-41F8-96FC-C7EE6AE30CDA}" srcOrd="0" destOrd="0" presId="urn:microsoft.com/office/officeart/2005/8/layout/hierarchy3"/>
    <dgm:cxn modelId="{23CE08CD-1B73-443F-86C4-F793FBD064C6}" srcId="{2D6FDB50-C75C-4FED-9B3C-B0710A69871B}" destId="{CE8BAC16-1B10-47B6-9C13-B01B9173F321}" srcOrd="0" destOrd="0" parTransId="{28E5B4CC-5CEC-45FC-8F62-DD1246903D52}" sibTransId="{F374A862-0C70-4FC8-97FB-923E30939725}"/>
    <dgm:cxn modelId="{132E2A32-66E5-4FC9-B53D-C82CC0B2440A}" type="presOf" srcId="{1E3FF4FB-DF93-4330-BEEF-CDE2EDC8ABA4}" destId="{E90107A0-C097-4BFE-A52B-3952608577B2}" srcOrd="0" destOrd="0" presId="urn:microsoft.com/office/officeart/2005/8/layout/hierarchy3"/>
    <dgm:cxn modelId="{2B5B8EEB-9F3D-49F8-B887-03F0123E8EE9}" type="presOf" srcId="{5B29F6AC-4461-4697-B05E-11D73111E17C}" destId="{700C0469-0DAA-45B8-8EB2-ADA77D50A401}" srcOrd="0" destOrd="0" presId="urn:microsoft.com/office/officeart/2005/8/layout/hierarchy3"/>
    <dgm:cxn modelId="{F1A9F9FD-BCDE-4752-88C0-B95153D6C782}" type="presOf" srcId="{55B599DC-F312-46FC-B35D-BCFB1000D793}" destId="{C68C3A8A-C323-478C-8D2D-0BAF96E34843}" srcOrd="0" destOrd="0" presId="urn:microsoft.com/office/officeart/2005/8/layout/hierarchy3"/>
    <dgm:cxn modelId="{E37E4609-2BC3-428F-8368-14B1D8781808}" type="presOf" srcId="{2D6FDB50-C75C-4FED-9B3C-B0710A69871B}" destId="{B0DA70A3-6B37-432D-BD07-84AC4CAB7B03}" srcOrd="0" destOrd="0" presId="urn:microsoft.com/office/officeart/2005/8/layout/hierarchy3"/>
    <dgm:cxn modelId="{AE65C769-597E-4B8D-B007-50A04B35DCDA}" type="presOf" srcId="{2D6FDB50-C75C-4FED-9B3C-B0710A69871B}" destId="{3ECD653B-123A-4B90-89F9-0A26645A9DB7}" srcOrd="1" destOrd="0" presId="urn:microsoft.com/office/officeart/2005/8/layout/hierarchy3"/>
    <dgm:cxn modelId="{CF0558F3-599E-4B35-9B0C-58826F2BA3DA}" type="presOf" srcId="{55B599DC-F312-46FC-B35D-BCFB1000D793}" destId="{A2F4A454-1FA8-4E24-A3B0-D7556C15D1A3}" srcOrd="1" destOrd="0" presId="urn:microsoft.com/office/officeart/2005/8/layout/hierarchy3"/>
    <dgm:cxn modelId="{5B5C8E4B-F06A-4249-9E90-AFE38105539C}" srcId="{55B599DC-F312-46FC-B35D-BCFB1000D793}" destId="{5B29F6AC-4461-4697-B05E-11D73111E17C}" srcOrd="0" destOrd="0" parTransId="{E206355A-A0D4-4307-B808-8D420AF18B4E}" sibTransId="{7F8FDF65-9064-4256-824B-85FB989C08FC}"/>
    <dgm:cxn modelId="{AAA1CC23-A517-4708-A7A7-F450C406EF92}" srcId="{2D6FDB50-C75C-4FED-9B3C-B0710A69871B}" destId="{346C4D87-B99D-481A-B56B-3AAA1F48D71B}" srcOrd="1" destOrd="0" parTransId="{1E3FF4FB-DF93-4330-BEEF-CDE2EDC8ABA4}" sibTransId="{C8C5F35D-022D-4973-A082-BB401F197252}"/>
    <dgm:cxn modelId="{FDEF7941-7101-4FA5-84DE-FD9EA2F0C655}" type="presOf" srcId="{346C4D87-B99D-481A-B56B-3AAA1F48D71B}" destId="{4E0BBC55-BD17-4A49-8BE6-7CBDEE7CBC9A}" srcOrd="0" destOrd="0" presId="urn:microsoft.com/office/officeart/2005/8/layout/hierarchy3"/>
    <dgm:cxn modelId="{C1898BDF-E2B1-48CA-9583-E07FA89BD7FD}" srcId="{BA0083E6-BD58-4EAE-87C1-E9828424A31B}" destId="{55B599DC-F312-46FC-B35D-BCFB1000D793}" srcOrd="0" destOrd="0" parTransId="{7B606F4F-AA57-4461-8FE3-0713ED65A8A3}" sibTransId="{2A92E82D-BA6D-4126-93C3-EA8E877A6481}"/>
    <dgm:cxn modelId="{30ED9829-1261-4AD5-B66D-FF42808662AC}" type="presOf" srcId="{855AEA40-0C44-49C6-B820-EE0A3448B5CE}" destId="{C9037D56-0A4B-4686-A5DC-ABBF4F187964}" srcOrd="0" destOrd="0" presId="urn:microsoft.com/office/officeart/2005/8/layout/hierarchy3"/>
    <dgm:cxn modelId="{BB251049-43E9-44DC-8EB6-0E3523D162A0}" srcId="{55B599DC-F312-46FC-B35D-BCFB1000D793}" destId="{82337F6B-B2F0-46CC-9124-BDB13655377B}" srcOrd="1" destOrd="0" parTransId="{855AEA40-0C44-49C6-B820-EE0A3448B5CE}" sibTransId="{43ABA3CF-3549-4FA6-A234-5201BFE52636}"/>
    <dgm:cxn modelId="{CCB24A04-DEDA-45A4-8D8B-D2EA316F35D0}" type="presOf" srcId="{E206355A-A0D4-4307-B808-8D420AF18B4E}" destId="{ECEA4923-A5DA-43D2-AE83-33DF694E699A}" srcOrd="0" destOrd="0" presId="urn:microsoft.com/office/officeart/2005/8/layout/hierarchy3"/>
    <dgm:cxn modelId="{1B801906-A857-4BA1-A8D9-26E8270FAAE1}" type="presOf" srcId="{28E5B4CC-5CEC-45FC-8F62-DD1246903D52}" destId="{98B8AB5F-7461-4AE9-B59D-D15B345C656C}" srcOrd="0" destOrd="0" presId="urn:microsoft.com/office/officeart/2005/8/layout/hierarchy3"/>
    <dgm:cxn modelId="{4FD81C14-6F16-4337-9EFC-B10CAF0D7AFD}" type="presOf" srcId="{82337F6B-B2F0-46CC-9124-BDB13655377B}" destId="{0946B016-ECE3-4F78-B695-B28886FF408E}" srcOrd="0" destOrd="0" presId="urn:microsoft.com/office/officeart/2005/8/layout/hierarchy3"/>
    <dgm:cxn modelId="{1B3FB8A5-AD12-4849-8A81-741D7D3D0527}" type="presParOf" srcId="{4447006D-F982-41F8-96FC-C7EE6AE30CDA}" destId="{6B4C0186-C805-42E8-BEB1-07357BA0CFE5}" srcOrd="0" destOrd="0" presId="urn:microsoft.com/office/officeart/2005/8/layout/hierarchy3"/>
    <dgm:cxn modelId="{8FC477BB-541E-4F88-9A1F-6400B13B8AD7}" type="presParOf" srcId="{6B4C0186-C805-42E8-BEB1-07357BA0CFE5}" destId="{5975A5DE-204A-4416-AE2E-0C2205A651AB}" srcOrd="0" destOrd="0" presId="urn:microsoft.com/office/officeart/2005/8/layout/hierarchy3"/>
    <dgm:cxn modelId="{7EBB7558-953B-456A-8C5F-F40303095509}" type="presParOf" srcId="{5975A5DE-204A-4416-AE2E-0C2205A651AB}" destId="{C68C3A8A-C323-478C-8D2D-0BAF96E34843}" srcOrd="0" destOrd="0" presId="urn:microsoft.com/office/officeart/2005/8/layout/hierarchy3"/>
    <dgm:cxn modelId="{2927F080-632C-4F5F-8F23-F7C975D19EF2}" type="presParOf" srcId="{5975A5DE-204A-4416-AE2E-0C2205A651AB}" destId="{A2F4A454-1FA8-4E24-A3B0-D7556C15D1A3}" srcOrd="1" destOrd="0" presId="urn:microsoft.com/office/officeart/2005/8/layout/hierarchy3"/>
    <dgm:cxn modelId="{235861E0-283B-4016-9045-84741E70D041}" type="presParOf" srcId="{6B4C0186-C805-42E8-BEB1-07357BA0CFE5}" destId="{5E526310-8573-423A-9D98-635D9B2DF9E4}" srcOrd="1" destOrd="0" presId="urn:microsoft.com/office/officeart/2005/8/layout/hierarchy3"/>
    <dgm:cxn modelId="{C8CDBE8C-8B6A-4867-BA9F-7C75A87DB1E9}" type="presParOf" srcId="{5E526310-8573-423A-9D98-635D9B2DF9E4}" destId="{ECEA4923-A5DA-43D2-AE83-33DF694E699A}" srcOrd="0" destOrd="0" presId="urn:microsoft.com/office/officeart/2005/8/layout/hierarchy3"/>
    <dgm:cxn modelId="{DA372A7B-4A4F-402C-AACF-0262CCE0B68F}" type="presParOf" srcId="{5E526310-8573-423A-9D98-635D9B2DF9E4}" destId="{700C0469-0DAA-45B8-8EB2-ADA77D50A401}" srcOrd="1" destOrd="0" presId="urn:microsoft.com/office/officeart/2005/8/layout/hierarchy3"/>
    <dgm:cxn modelId="{F812B70F-59B7-4F08-98CF-D6216DC2A4A1}" type="presParOf" srcId="{5E526310-8573-423A-9D98-635D9B2DF9E4}" destId="{C9037D56-0A4B-4686-A5DC-ABBF4F187964}" srcOrd="2" destOrd="0" presId="urn:microsoft.com/office/officeart/2005/8/layout/hierarchy3"/>
    <dgm:cxn modelId="{317D859D-CE75-4D77-9107-8161FC7BED65}" type="presParOf" srcId="{5E526310-8573-423A-9D98-635D9B2DF9E4}" destId="{0946B016-ECE3-4F78-B695-B28886FF408E}" srcOrd="3" destOrd="0" presId="urn:microsoft.com/office/officeart/2005/8/layout/hierarchy3"/>
    <dgm:cxn modelId="{208B40C2-CE05-4743-BB76-394341B28268}" type="presParOf" srcId="{4447006D-F982-41F8-96FC-C7EE6AE30CDA}" destId="{52154ABA-9441-49B4-A7F4-5DCE2D22AFBA}" srcOrd="1" destOrd="0" presId="urn:microsoft.com/office/officeart/2005/8/layout/hierarchy3"/>
    <dgm:cxn modelId="{D22A9158-DED1-468E-924A-19CEA4D17DA9}" type="presParOf" srcId="{52154ABA-9441-49B4-A7F4-5DCE2D22AFBA}" destId="{AF21DF0B-0134-43CA-8584-70E3DF9E7848}" srcOrd="0" destOrd="0" presId="urn:microsoft.com/office/officeart/2005/8/layout/hierarchy3"/>
    <dgm:cxn modelId="{7D9C025A-6615-4FF6-A65F-E942011A3DB7}" type="presParOf" srcId="{AF21DF0B-0134-43CA-8584-70E3DF9E7848}" destId="{B0DA70A3-6B37-432D-BD07-84AC4CAB7B03}" srcOrd="0" destOrd="0" presId="urn:microsoft.com/office/officeart/2005/8/layout/hierarchy3"/>
    <dgm:cxn modelId="{8B4BF359-BDB6-4598-AFC3-2CF2EF694E4B}" type="presParOf" srcId="{AF21DF0B-0134-43CA-8584-70E3DF9E7848}" destId="{3ECD653B-123A-4B90-89F9-0A26645A9DB7}" srcOrd="1" destOrd="0" presId="urn:microsoft.com/office/officeart/2005/8/layout/hierarchy3"/>
    <dgm:cxn modelId="{0801C815-E92E-46C8-AF55-1A44C510CDC1}" type="presParOf" srcId="{52154ABA-9441-49B4-A7F4-5DCE2D22AFBA}" destId="{63F1AAC4-F563-42F7-BACF-7D4FF4E75130}" srcOrd="1" destOrd="0" presId="urn:microsoft.com/office/officeart/2005/8/layout/hierarchy3"/>
    <dgm:cxn modelId="{E332AA77-0E2C-4840-B67F-A25DD668C3CA}" type="presParOf" srcId="{63F1AAC4-F563-42F7-BACF-7D4FF4E75130}" destId="{98B8AB5F-7461-4AE9-B59D-D15B345C656C}" srcOrd="0" destOrd="0" presId="urn:microsoft.com/office/officeart/2005/8/layout/hierarchy3"/>
    <dgm:cxn modelId="{C801706A-B6DB-4E3F-A94F-DD0785E58698}" type="presParOf" srcId="{63F1AAC4-F563-42F7-BACF-7D4FF4E75130}" destId="{E8BEDF44-79F2-40D7-9F0F-7B573FE78F8F}" srcOrd="1" destOrd="0" presId="urn:microsoft.com/office/officeart/2005/8/layout/hierarchy3"/>
    <dgm:cxn modelId="{31B3B00D-74AD-4FC8-AC9C-5A1027F4C88E}" type="presParOf" srcId="{63F1AAC4-F563-42F7-BACF-7D4FF4E75130}" destId="{E90107A0-C097-4BFE-A52B-3952608577B2}" srcOrd="2" destOrd="0" presId="urn:microsoft.com/office/officeart/2005/8/layout/hierarchy3"/>
    <dgm:cxn modelId="{556C4BE4-5DF1-47FA-96FB-4977435717BD}" type="presParOf" srcId="{63F1AAC4-F563-42F7-BACF-7D4FF4E75130}" destId="{4E0BBC55-BD17-4A49-8BE6-7CBDEE7CBC9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CC0FEF-0D64-41F9-BF15-F9F58A64FC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8B3DE232-008A-4F5A-958A-425922F45B0F}">
      <dgm:prSet phldrT="[Texto]"/>
      <dgm:spPr/>
      <dgm:t>
        <a:bodyPr/>
        <a:lstStyle/>
        <a:p>
          <a:r>
            <a:rPr lang="es-ES" dirty="0"/>
            <a:t>DESCAMACION</a:t>
          </a:r>
          <a:endParaRPr lang="gl-ES" dirty="0"/>
        </a:p>
      </dgm:t>
    </dgm:pt>
    <dgm:pt modelId="{A5D60F88-F4D8-4CC0-80CB-8EDC7FE386E9}" type="parTrans" cxnId="{001724F5-92EC-4F89-87F5-DA1147EE53A7}">
      <dgm:prSet/>
      <dgm:spPr/>
      <dgm:t>
        <a:bodyPr/>
        <a:lstStyle/>
        <a:p>
          <a:endParaRPr lang="gl-ES"/>
        </a:p>
      </dgm:t>
    </dgm:pt>
    <dgm:pt modelId="{987779D8-DAF4-4DB8-B24A-4955E82F3A26}" type="sibTrans" cxnId="{001724F5-92EC-4F89-87F5-DA1147EE53A7}">
      <dgm:prSet/>
      <dgm:spPr/>
      <dgm:t>
        <a:bodyPr/>
        <a:lstStyle/>
        <a:p>
          <a:endParaRPr lang="gl-ES"/>
        </a:p>
      </dgm:t>
    </dgm:pt>
    <dgm:pt modelId="{E7B816C8-865F-4321-84A3-D1E29EAE65C3}">
      <dgm:prSet phldrT="[Texto]"/>
      <dgm:spPr/>
      <dgm:t>
        <a:bodyPr/>
        <a:lstStyle/>
        <a:p>
          <a:r>
            <a:rPr lang="es-ES" dirty="0"/>
            <a:t>DESIDRATACION/PITIRIASIS</a:t>
          </a:r>
          <a:endParaRPr lang="gl-ES" dirty="0"/>
        </a:p>
      </dgm:t>
    </dgm:pt>
    <dgm:pt modelId="{F2C0AA17-AFAC-43E8-99A8-90C8BFE5D82E}" type="parTrans" cxnId="{A39631FC-C44E-4424-A6CE-9ED254619DED}">
      <dgm:prSet/>
      <dgm:spPr/>
      <dgm:t>
        <a:bodyPr/>
        <a:lstStyle/>
        <a:p>
          <a:endParaRPr lang="gl-ES"/>
        </a:p>
      </dgm:t>
    </dgm:pt>
    <dgm:pt modelId="{2B3420E2-029D-4FB6-A23C-96CE55EA8E06}" type="sibTrans" cxnId="{A39631FC-C44E-4424-A6CE-9ED254619DED}">
      <dgm:prSet/>
      <dgm:spPr/>
      <dgm:t>
        <a:bodyPr/>
        <a:lstStyle/>
        <a:p>
          <a:endParaRPr lang="gl-ES"/>
        </a:p>
      </dgm:t>
    </dgm:pt>
    <dgm:pt modelId="{806B67E4-1CCE-4AD1-BACE-9FB6F80FC650}">
      <dgm:prSet phldrT="[Texto]"/>
      <dgm:spPr/>
      <dgm:t>
        <a:bodyPr/>
        <a:lstStyle/>
        <a:p>
          <a:r>
            <a:rPr lang="es-ES" dirty="0"/>
            <a:t>EMULSION EPICUTANEA</a:t>
          </a:r>
          <a:endParaRPr lang="gl-ES" dirty="0"/>
        </a:p>
      </dgm:t>
    </dgm:pt>
    <dgm:pt modelId="{A3714669-091A-4B80-B428-5E3436CBAB79}" type="parTrans" cxnId="{7916D873-F74C-4EC4-87A5-AD22D78E271D}">
      <dgm:prSet/>
      <dgm:spPr/>
      <dgm:t>
        <a:bodyPr/>
        <a:lstStyle/>
        <a:p>
          <a:endParaRPr lang="gl-ES"/>
        </a:p>
      </dgm:t>
    </dgm:pt>
    <dgm:pt modelId="{5E753DFB-A739-4540-8C44-1F4887920AA2}" type="sibTrans" cxnId="{7916D873-F74C-4EC4-87A5-AD22D78E271D}">
      <dgm:prSet/>
      <dgm:spPr/>
      <dgm:t>
        <a:bodyPr/>
        <a:lstStyle/>
        <a:p>
          <a:endParaRPr lang="gl-ES"/>
        </a:p>
      </dgm:t>
    </dgm:pt>
    <dgm:pt modelId="{0C94D293-F982-4C6B-AB5D-3E0C020AC336}">
      <dgm:prSet phldrT="[Texto]"/>
      <dgm:spPr/>
      <dgm:t>
        <a:bodyPr/>
        <a:lstStyle/>
        <a:p>
          <a:r>
            <a:rPr lang="es-ES" dirty="0"/>
            <a:t>MEZCLA DE SEBO Y SUDOR</a:t>
          </a:r>
          <a:endParaRPr lang="gl-ES" dirty="0"/>
        </a:p>
      </dgm:t>
    </dgm:pt>
    <dgm:pt modelId="{C551A72A-DFF7-4811-AE9D-C5361D012D56}" type="parTrans" cxnId="{497CEF15-E4CA-41EB-B9E5-7C1BF4C496C7}">
      <dgm:prSet/>
      <dgm:spPr/>
      <dgm:t>
        <a:bodyPr/>
        <a:lstStyle/>
        <a:p>
          <a:endParaRPr lang="gl-ES"/>
        </a:p>
      </dgm:t>
    </dgm:pt>
    <dgm:pt modelId="{98F60D92-4456-4226-A6BD-2A28BECE9173}" type="sibTrans" cxnId="{497CEF15-E4CA-41EB-B9E5-7C1BF4C496C7}">
      <dgm:prSet/>
      <dgm:spPr/>
      <dgm:t>
        <a:bodyPr/>
        <a:lstStyle/>
        <a:p>
          <a:endParaRPr lang="gl-ES"/>
        </a:p>
      </dgm:t>
    </dgm:pt>
    <dgm:pt modelId="{4ED54B22-2AC3-4F6E-82C0-0333D748B3A2}" type="pres">
      <dgm:prSet presAssocID="{ECCC0FEF-0D64-41F9-BF15-F9F58A64FC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3B63A6-2D2A-42FA-87BB-A2C398DA8D90}" type="pres">
      <dgm:prSet presAssocID="{8B3DE232-008A-4F5A-958A-425922F45B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347067-56DA-4A43-A340-C8D42576C9D3}" type="pres">
      <dgm:prSet presAssocID="{8B3DE232-008A-4F5A-958A-425922F45B0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569E33-630C-439A-9761-6DAD0A1C5568}" type="pres">
      <dgm:prSet presAssocID="{806B67E4-1CCE-4AD1-BACE-9FB6F80FC65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76430F-F26E-4418-8025-B5114355DEB6}" type="pres">
      <dgm:prSet presAssocID="{806B67E4-1CCE-4AD1-BACE-9FB6F80FC65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7CEF15-E4CA-41EB-B9E5-7C1BF4C496C7}" srcId="{806B67E4-1CCE-4AD1-BACE-9FB6F80FC650}" destId="{0C94D293-F982-4C6B-AB5D-3E0C020AC336}" srcOrd="0" destOrd="0" parTransId="{C551A72A-DFF7-4811-AE9D-C5361D012D56}" sibTransId="{98F60D92-4456-4226-A6BD-2A28BECE9173}"/>
    <dgm:cxn modelId="{001724F5-92EC-4F89-87F5-DA1147EE53A7}" srcId="{ECCC0FEF-0D64-41F9-BF15-F9F58A64FCAA}" destId="{8B3DE232-008A-4F5A-958A-425922F45B0F}" srcOrd="0" destOrd="0" parTransId="{A5D60F88-F4D8-4CC0-80CB-8EDC7FE386E9}" sibTransId="{987779D8-DAF4-4DB8-B24A-4955E82F3A26}"/>
    <dgm:cxn modelId="{A39631FC-C44E-4424-A6CE-9ED254619DED}" srcId="{8B3DE232-008A-4F5A-958A-425922F45B0F}" destId="{E7B816C8-865F-4321-84A3-D1E29EAE65C3}" srcOrd="0" destOrd="0" parTransId="{F2C0AA17-AFAC-43E8-99A8-90C8BFE5D82E}" sibTransId="{2B3420E2-029D-4FB6-A23C-96CE55EA8E06}"/>
    <dgm:cxn modelId="{7EFAFB16-DE6D-425A-9092-A72C8040923E}" type="presOf" srcId="{ECCC0FEF-0D64-41F9-BF15-F9F58A64FCAA}" destId="{4ED54B22-2AC3-4F6E-82C0-0333D748B3A2}" srcOrd="0" destOrd="0" presId="urn:microsoft.com/office/officeart/2005/8/layout/vList2"/>
    <dgm:cxn modelId="{F154D0E0-9F28-48C7-8ABE-DF2325E5AABA}" type="presOf" srcId="{0C94D293-F982-4C6B-AB5D-3E0C020AC336}" destId="{DE76430F-F26E-4418-8025-B5114355DEB6}" srcOrd="0" destOrd="0" presId="urn:microsoft.com/office/officeart/2005/8/layout/vList2"/>
    <dgm:cxn modelId="{D89B8601-AF98-4774-868D-93426C4DD7E4}" type="presOf" srcId="{8B3DE232-008A-4F5A-958A-425922F45B0F}" destId="{CC3B63A6-2D2A-42FA-87BB-A2C398DA8D90}" srcOrd="0" destOrd="0" presId="urn:microsoft.com/office/officeart/2005/8/layout/vList2"/>
    <dgm:cxn modelId="{7916D873-F74C-4EC4-87A5-AD22D78E271D}" srcId="{ECCC0FEF-0D64-41F9-BF15-F9F58A64FCAA}" destId="{806B67E4-1CCE-4AD1-BACE-9FB6F80FC650}" srcOrd="1" destOrd="0" parTransId="{A3714669-091A-4B80-B428-5E3436CBAB79}" sibTransId="{5E753DFB-A739-4540-8C44-1F4887920AA2}"/>
    <dgm:cxn modelId="{D8732521-F209-4379-8EEC-28737F125D29}" type="presOf" srcId="{E7B816C8-865F-4321-84A3-D1E29EAE65C3}" destId="{93347067-56DA-4A43-A340-C8D42576C9D3}" srcOrd="0" destOrd="0" presId="urn:microsoft.com/office/officeart/2005/8/layout/vList2"/>
    <dgm:cxn modelId="{A5C9FEC1-8A93-4F41-A278-6EC866031AB4}" type="presOf" srcId="{806B67E4-1CCE-4AD1-BACE-9FB6F80FC650}" destId="{D3569E33-630C-439A-9761-6DAD0A1C5568}" srcOrd="0" destOrd="0" presId="urn:microsoft.com/office/officeart/2005/8/layout/vList2"/>
    <dgm:cxn modelId="{49E4275B-CA82-421F-B80B-EC1D01B29EAF}" type="presParOf" srcId="{4ED54B22-2AC3-4F6E-82C0-0333D748B3A2}" destId="{CC3B63A6-2D2A-42FA-87BB-A2C398DA8D90}" srcOrd="0" destOrd="0" presId="urn:microsoft.com/office/officeart/2005/8/layout/vList2"/>
    <dgm:cxn modelId="{01AE138C-B3F8-4481-AF09-EC6C5105BF5B}" type="presParOf" srcId="{4ED54B22-2AC3-4F6E-82C0-0333D748B3A2}" destId="{93347067-56DA-4A43-A340-C8D42576C9D3}" srcOrd="1" destOrd="0" presId="urn:microsoft.com/office/officeart/2005/8/layout/vList2"/>
    <dgm:cxn modelId="{8733C930-72DE-493A-9671-629E52F83000}" type="presParOf" srcId="{4ED54B22-2AC3-4F6E-82C0-0333D748B3A2}" destId="{D3569E33-630C-439A-9761-6DAD0A1C5568}" srcOrd="2" destOrd="0" presId="urn:microsoft.com/office/officeart/2005/8/layout/vList2"/>
    <dgm:cxn modelId="{568CD996-8A33-4AB7-8C75-BB2A51537AC8}" type="presParOf" srcId="{4ED54B22-2AC3-4F6E-82C0-0333D748B3A2}" destId="{DE76430F-F26E-4418-8025-B5114355DE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563376-2C95-4E04-9F30-63224EF18B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EF98F3B-E015-429E-BEE5-45A5C0A352ED}">
      <dgm:prSet phldrT="[Texto]"/>
      <dgm:spPr/>
      <dgm:t>
        <a:bodyPr/>
        <a:lstStyle/>
        <a:p>
          <a:r>
            <a:rPr lang="es-ES" dirty="0"/>
            <a:t>SECO</a:t>
          </a:r>
          <a:endParaRPr lang="gl-ES" dirty="0"/>
        </a:p>
      </dgm:t>
    </dgm:pt>
    <dgm:pt modelId="{F8A11F3D-ACA4-4CDE-8049-033DB1796B46}" type="parTrans" cxnId="{19D91646-E54A-4FC3-8773-5245D7816BE9}">
      <dgm:prSet/>
      <dgm:spPr/>
      <dgm:t>
        <a:bodyPr/>
        <a:lstStyle/>
        <a:p>
          <a:endParaRPr lang="gl-ES"/>
        </a:p>
      </dgm:t>
    </dgm:pt>
    <dgm:pt modelId="{378F7710-2704-47EC-8D99-8FF11093BCFA}" type="sibTrans" cxnId="{19D91646-E54A-4FC3-8773-5245D7816BE9}">
      <dgm:prSet/>
      <dgm:spPr/>
      <dgm:t>
        <a:bodyPr/>
        <a:lstStyle/>
        <a:p>
          <a:endParaRPr lang="gl-ES"/>
        </a:p>
      </dgm:t>
    </dgm:pt>
    <dgm:pt modelId="{D19F5DE1-F48D-4E52-B51C-6B19145F47B6}">
      <dgm:prSet phldrT="[Texto]"/>
      <dgm:spPr/>
      <dgm:t>
        <a:bodyPr/>
        <a:lstStyle/>
        <a:p>
          <a:r>
            <a:rPr lang="es-ES" dirty="0"/>
            <a:t>Mate/ Quebradizo</a:t>
          </a:r>
          <a:endParaRPr lang="gl-ES" dirty="0"/>
        </a:p>
      </dgm:t>
    </dgm:pt>
    <dgm:pt modelId="{54484A34-47E3-4140-B778-466E4761A09A}" type="parTrans" cxnId="{3168B81F-E3A3-47DB-A610-5E6BE2859524}">
      <dgm:prSet/>
      <dgm:spPr/>
      <dgm:t>
        <a:bodyPr/>
        <a:lstStyle/>
        <a:p>
          <a:endParaRPr lang="gl-ES"/>
        </a:p>
      </dgm:t>
    </dgm:pt>
    <dgm:pt modelId="{520BC606-F587-4EAB-901F-7B6C2AE208A2}" type="sibTrans" cxnId="{3168B81F-E3A3-47DB-A610-5E6BE2859524}">
      <dgm:prSet/>
      <dgm:spPr/>
      <dgm:t>
        <a:bodyPr/>
        <a:lstStyle/>
        <a:p>
          <a:endParaRPr lang="gl-ES"/>
        </a:p>
      </dgm:t>
    </dgm:pt>
    <dgm:pt modelId="{13243250-B0EF-4309-9B04-B97FA3403FBD}">
      <dgm:prSet phldrT="[Texto]"/>
      <dgm:spPr/>
      <dgm:t>
        <a:bodyPr/>
        <a:lstStyle/>
        <a:p>
          <a:r>
            <a:rPr lang="es-ES" dirty="0"/>
            <a:t>Mas cantidad de agua que de sebo</a:t>
          </a:r>
          <a:endParaRPr lang="gl-ES" dirty="0"/>
        </a:p>
      </dgm:t>
    </dgm:pt>
    <dgm:pt modelId="{2D9CB544-7BE1-4975-9541-4028ED51B9C7}" type="parTrans" cxnId="{6C13D33F-2DB4-4763-BECD-F926972539B1}">
      <dgm:prSet/>
      <dgm:spPr/>
      <dgm:t>
        <a:bodyPr/>
        <a:lstStyle/>
        <a:p>
          <a:endParaRPr lang="gl-ES"/>
        </a:p>
      </dgm:t>
    </dgm:pt>
    <dgm:pt modelId="{3C71E8F1-55DB-480F-A77D-C93C3CC52099}" type="sibTrans" cxnId="{6C13D33F-2DB4-4763-BECD-F926972539B1}">
      <dgm:prSet/>
      <dgm:spPr/>
      <dgm:t>
        <a:bodyPr/>
        <a:lstStyle/>
        <a:p>
          <a:endParaRPr lang="gl-ES"/>
        </a:p>
      </dgm:t>
    </dgm:pt>
    <dgm:pt modelId="{85DBBFAC-47A6-4FB3-A748-FFACB8E66007}" type="pres">
      <dgm:prSet presAssocID="{19563376-2C95-4E04-9F30-63224EF18B3C}" presName="CompostProcess" presStyleCnt="0">
        <dgm:presLayoutVars>
          <dgm:dir/>
          <dgm:resizeHandles val="exact"/>
        </dgm:presLayoutVars>
      </dgm:prSet>
      <dgm:spPr/>
    </dgm:pt>
    <dgm:pt modelId="{FAC685C7-0A21-45D9-9C6B-93B9296146F8}" type="pres">
      <dgm:prSet presAssocID="{19563376-2C95-4E04-9F30-63224EF18B3C}" presName="arrow" presStyleLbl="bgShp" presStyleIdx="0" presStyleCnt="1"/>
      <dgm:spPr/>
    </dgm:pt>
    <dgm:pt modelId="{97B2E056-B808-4C60-AE70-1E107E8BBC06}" type="pres">
      <dgm:prSet presAssocID="{19563376-2C95-4E04-9F30-63224EF18B3C}" presName="linearProcess" presStyleCnt="0"/>
      <dgm:spPr/>
    </dgm:pt>
    <dgm:pt modelId="{7BB2D2AF-CE77-434A-932A-7546AC6F1A5B}" type="pres">
      <dgm:prSet presAssocID="{CEF98F3B-E015-429E-BEE5-45A5C0A352E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3C7F9D-6DC5-406C-8B6A-D7F1A7D8195A}" type="pres">
      <dgm:prSet presAssocID="{378F7710-2704-47EC-8D99-8FF11093BCFA}" presName="sibTrans" presStyleCnt="0"/>
      <dgm:spPr/>
    </dgm:pt>
    <dgm:pt modelId="{A1108DEB-D156-46E2-AFAF-D50BD9673EA2}" type="pres">
      <dgm:prSet presAssocID="{D19F5DE1-F48D-4E52-B51C-6B19145F47B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85E785-3839-4FD6-8EA9-85E64CF4ECEB}" type="pres">
      <dgm:prSet presAssocID="{520BC606-F587-4EAB-901F-7B6C2AE208A2}" presName="sibTrans" presStyleCnt="0"/>
      <dgm:spPr/>
    </dgm:pt>
    <dgm:pt modelId="{D5A9173C-581E-46F2-8CF7-02CA7CB0B007}" type="pres">
      <dgm:prSet presAssocID="{13243250-B0EF-4309-9B04-B97FA3403FB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D91646-E54A-4FC3-8773-5245D7816BE9}" srcId="{19563376-2C95-4E04-9F30-63224EF18B3C}" destId="{CEF98F3B-E015-429E-BEE5-45A5C0A352ED}" srcOrd="0" destOrd="0" parTransId="{F8A11F3D-ACA4-4CDE-8049-033DB1796B46}" sibTransId="{378F7710-2704-47EC-8D99-8FF11093BCFA}"/>
    <dgm:cxn modelId="{05D98D46-B5DF-4421-9360-B0CF285DEBE8}" type="presOf" srcId="{CEF98F3B-E015-429E-BEE5-45A5C0A352ED}" destId="{7BB2D2AF-CE77-434A-932A-7546AC6F1A5B}" srcOrd="0" destOrd="0" presId="urn:microsoft.com/office/officeart/2005/8/layout/hProcess9"/>
    <dgm:cxn modelId="{6C13D33F-2DB4-4763-BECD-F926972539B1}" srcId="{19563376-2C95-4E04-9F30-63224EF18B3C}" destId="{13243250-B0EF-4309-9B04-B97FA3403FBD}" srcOrd="2" destOrd="0" parTransId="{2D9CB544-7BE1-4975-9541-4028ED51B9C7}" sibTransId="{3C71E8F1-55DB-480F-A77D-C93C3CC52099}"/>
    <dgm:cxn modelId="{D1804827-5CAF-4EA7-9673-21C2B31AA4A1}" type="presOf" srcId="{D19F5DE1-F48D-4E52-B51C-6B19145F47B6}" destId="{A1108DEB-D156-46E2-AFAF-D50BD9673EA2}" srcOrd="0" destOrd="0" presId="urn:microsoft.com/office/officeart/2005/8/layout/hProcess9"/>
    <dgm:cxn modelId="{3168B81F-E3A3-47DB-A610-5E6BE2859524}" srcId="{19563376-2C95-4E04-9F30-63224EF18B3C}" destId="{D19F5DE1-F48D-4E52-B51C-6B19145F47B6}" srcOrd="1" destOrd="0" parTransId="{54484A34-47E3-4140-B778-466E4761A09A}" sibTransId="{520BC606-F587-4EAB-901F-7B6C2AE208A2}"/>
    <dgm:cxn modelId="{508E36EF-309B-4AF7-AC1C-411EC1C7624C}" type="presOf" srcId="{19563376-2C95-4E04-9F30-63224EF18B3C}" destId="{85DBBFAC-47A6-4FB3-A748-FFACB8E66007}" srcOrd="0" destOrd="0" presId="urn:microsoft.com/office/officeart/2005/8/layout/hProcess9"/>
    <dgm:cxn modelId="{5DCB910A-49A8-468D-85D0-6DADA6F49C2E}" type="presOf" srcId="{13243250-B0EF-4309-9B04-B97FA3403FBD}" destId="{D5A9173C-581E-46F2-8CF7-02CA7CB0B007}" srcOrd="0" destOrd="0" presId="urn:microsoft.com/office/officeart/2005/8/layout/hProcess9"/>
    <dgm:cxn modelId="{B104F38F-03A8-4634-A6CB-44EE25ED1F42}" type="presParOf" srcId="{85DBBFAC-47A6-4FB3-A748-FFACB8E66007}" destId="{FAC685C7-0A21-45D9-9C6B-93B9296146F8}" srcOrd="0" destOrd="0" presId="urn:microsoft.com/office/officeart/2005/8/layout/hProcess9"/>
    <dgm:cxn modelId="{BB0E5986-4E9C-4F7A-9585-DBEC1B3CDC0E}" type="presParOf" srcId="{85DBBFAC-47A6-4FB3-A748-FFACB8E66007}" destId="{97B2E056-B808-4C60-AE70-1E107E8BBC06}" srcOrd="1" destOrd="0" presId="urn:microsoft.com/office/officeart/2005/8/layout/hProcess9"/>
    <dgm:cxn modelId="{3FA1F27D-692C-4AE7-8003-08749AA1C373}" type="presParOf" srcId="{97B2E056-B808-4C60-AE70-1E107E8BBC06}" destId="{7BB2D2AF-CE77-434A-932A-7546AC6F1A5B}" srcOrd="0" destOrd="0" presId="urn:microsoft.com/office/officeart/2005/8/layout/hProcess9"/>
    <dgm:cxn modelId="{FAE79979-2260-4ADB-8FC9-D1AFEAB5B91C}" type="presParOf" srcId="{97B2E056-B808-4C60-AE70-1E107E8BBC06}" destId="{AE3C7F9D-6DC5-406C-8B6A-D7F1A7D8195A}" srcOrd="1" destOrd="0" presId="urn:microsoft.com/office/officeart/2005/8/layout/hProcess9"/>
    <dgm:cxn modelId="{FD267436-46D5-4445-AB40-B39DD408A1FF}" type="presParOf" srcId="{97B2E056-B808-4C60-AE70-1E107E8BBC06}" destId="{A1108DEB-D156-46E2-AFAF-D50BD9673EA2}" srcOrd="2" destOrd="0" presId="urn:microsoft.com/office/officeart/2005/8/layout/hProcess9"/>
    <dgm:cxn modelId="{FAA7F844-80F1-4612-A70A-A178727D94F1}" type="presParOf" srcId="{97B2E056-B808-4C60-AE70-1E107E8BBC06}" destId="{A085E785-3839-4FD6-8EA9-85E64CF4ECEB}" srcOrd="3" destOrd="0" presId="urn:microsoft.com/office/officeart/2005/8/layout/hProcess9"/>
    <dgm:cxn modelId="{6B710EBA-C1AA-47D8-A3B1-6A4AFAC97A0A}" type="presParOf" srcId="{97B2E056-B808-4C60-AE70-1E107E8BBC06}" destId="{D5A9173C-581E-46F2-8CF7-02CA7CB0B00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544D2B-9B96-40C9-8281-18C1CB9023C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6A254C-C5F3-48FC-8572-621B970136F0}">
      <dgm:prSet phldrT="[Texto]"/>
      <dgm:spPr/>
      <dgm:t>
        <a:bodyPr/>
        <a:lstStyle/>
        <a:p>
          <a:r>
            <a:rPr lang="es-ES" dirty="0"/>
            <a:t>GRASO</a:t>
          </a:r>
          <a:endParaRPr lang="gl-ES" dirty="0"/>
        </a:p>
      </dgm:t>
    </dgm:pt>
    <dgm:pt modelId="{2D22FC84-774B-47AE-9450-242940526790}" type="parTrans" cxnId="{D7A6284D-D9BD-489E-B82E-4A6469D01867}">
      <dgm:prSet/>
      <dgm:spPr/>
      <dgm:t>
        <a:bodyPr/>
        <a:lstStyle/>
        <a:p>
          <a:endParaRPr lang="gl-ES"/>
        </a:p>
      </dgm:t>
    </dgm:pt>
    <dgm:pt modelId="{5599623F-98C2-4F6A-9CAE-36BD4F0C76A9}" type="sibTrans" cxnId="{D7A6284D-D9BD-489E-B82E-4A6469D01867}">
      <dgm:prSet/>
      <dgm:spPr/>
      <dgm:t>
        <a:bodyPr/>
        <a:lstStyle/>
        <a:p>
          <a:endParaRPr lang="gl-ES"/>
        </a:p>
      </dgm:t>
    </dgm:pt>
    <dgm:pt modelId="{3348B97C-9959-47A9-91E5-FEE1D5B616E3}">
      <dgm:prSet phldrT="[Texto]"/>
      <dgm:spPr/>
      <dgm:t>
        <a:bodyPr/>
        <a:lstStyle/>
        <a:p>
          <a:r>
            <a:rPr lang="es-ES" dirty="0"/>
            <a:t>Brillante y pegajoso</a:t>
          </a:r>
          <a:endParaRPr lang="gl-ES" dirty="0"/>
        </a:p>
      </dgm:t>
    </dgm:pt>
    <dgm:pt modelId="{3721A49F-6838-4033-AC96-8355A617136A}" type="parTrans" cxnId="{383A868E-C64B-419E-A523-41C8C5FFDF52}">
      <dgm:prSet/>
      <dgm:spPr/>
      <dgm:t>
        <a:bodyPr/>
        <a:lstStyle/>
        <a:p>
          <a:endParaRPr lang="gl-ES"/>
        </a:p>
      </dgm:t>
    </dgm:pt>
    <dgm:pt modelId="{7D6B3CBD-3215-4437-AC6E-B018326806F4}" type="sibTrans" cxnId="{383A868E-C64B-419E-A523-41C8C5FFDF52}">
      <dgm:prSet/>
      <dgm:spPr/>
      <dgm:t>
        <a:bodyPr/>
        <a:lstStyle/>
        <a:p>
          <a:endParaRPr lang="gl-ES"/>
        </a:p>
      </dgm:t>
    </dgm:pt>
    <dgm:pt modelId="{17D38DF2-7C98-4C8F-B4A3-9242658D87C2}">
      <dgm:prSet phldrT="[Texto]"/>
      <dgm:spPr/>
      <dgm:t>
        <a:bodyPr/>
        <a:lstStyle/>
        <a:p>
          <a:r>
            <a:rPr lang="es-ES" dirty="0"/>
            <a:t>Mas cantidad de sebo que de agua</a:t>
          </a:r>
          <a:endParaRPr lang="gl-ES" dirty="0"/>
        </a:p>
      </dgm:t>
    </dgm:pt>
    <dgm:pt modelId="{6215974D-AA86-4EAD-8B8B-A82A7795C605}" type="parTrans" cxnId="{89B7C28B-79A1-4CC1-B9EE-8839E63623AC}">
      <dgm:prSet/>
      <dgm:spPr/>
      <dgm:t>
        <a:bodyPr/>
        <a:lstStyle/>
        <a:p>
          <a:endParaRPr lang="gl-ES"/>
        </a:p>
      </dgm:t>
    </dgm:pt>
    <dgm:pt modelId="{D80CB7C4-48BB-41EB-93DD-569FB985DDE1}" type="sibTrans" cxnId="{89B7C28B-79A1-4CC1-B9EE-8839E63623AC}">
      <dgm:prSet/>
      <dgm:spPr/>
      <dgm:t>
        <a:bodyPr/>
        <a:lstStyle/>
        <a:p>
          <a:endParaRPr lang="gl-ES"/>
        </a:p>
      </dgm:t>
    </dgm:pt>
    <dgm:pt modelId="{1517A7EA-BAA3-4B0F-A1BE-BF145EC0580F}" type="pres">
      <dgm:prSet presAssocID="{9B544D2B-9B96-40C9-8281-18C1CB9023C0}" presName="CompostProcess" presStyleCnt="0">
        <dgm:presLayoutVars>
          <dgm:dir/>
          <dgm:resizeHandles val="exact"/>
        </dgm:presLayoutVars>
      </dgm:prSet>
      <dgm:spPr/>
    </dgm:pt>
    <dgm:pt modelId="{AD32CE3B-A01F-49A7-820B-15455E42324D}" type="pres">
      <dgm:prSet presAssocID="{9B544D2B-9B96-40C9-8281-18C1CB9023C0}" presName="arrow" presStyleLbl="bgShp" presStyleIdx="0" presStyleCnt="1" custLinFactNeighborX="0" custLinFactNeighborY="2874"/>
      <dgm:spPr/>
    </dgm:pt>
    <dgm:pt modelId="{86CDE69F-A461-404F-87ED-0EEF4B96896F}" type="pres">
      <dgm:prSet presAssocID="{9B544D2B-9B96-40C9-8281-18C1CB9023C0}" presName="linearProcess" presStyleCnt="0"/>
      <dgm:spPr/>
    </dgm:pt>
    <dgm:pt modelId="{293237F2-B0F5-4129-837E-4087DF61491D}" type="pres">
      <dgm:prSet presAssocID="{E86A254C-C5F3-48FC-8572-621B970136F0}" presName="textNode" presStyleLbl="node1" presStyleIdx="0" presStyleCnt="3" custScaleX="923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9B24EB-E12F-4DB5-9FDE-92A5A1BBA36D}" type="pres">
      <dgm:prSet presAssocID="{5599623F-98C2-4F6A-9CAE-36BD4F0C76A9}" presName="sibTrans" presStyleCnt="0"/>
      <dgm:spPr/>
    </dgm:pt>
    <dgm:pt modelId="{28E77516-CBDB-4AD2-BF25-82C3669CC779}" type="pres">
      <dgm:prSet presAssocID="{3348B97C-9959-47A9-91E5-FEE1D5B616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3673D3-9452-44A4-B922-EB4A002012F2}" type="pres">
      <dgm:prSet presAssocID="{7D6B3CBD-3215-4437-AC6E-B018326806F4}" presName="sibTrans" presStyleCnt="0"/>
      <dgm:spPr/>
    </dgm:pt>
    <dgm:pt modelId="{0E92F16F-43BA-40DE-818E-E1D5510771E5}" type="pres">
      <dgm:prSet presAssocID="{17D38DF2-7C98-4C8F-B4A3-9242658D87C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194D6B-52C2-476F-A445-4D9C726AA1AE}" type="presOf" srcId="{17D38DF2-7C98-4C8F-B4A3-9242658D87C2}" destId="{0E92F16F-43BA-40DE-818E-E1D5510771E5}" srcOrd="0" destOrd="0" presId="urn:microsoft.com/office/officeart/2005/8/layout/hProcess9"/>
    <dgm:cxn modelId="{383A868E-C64B-419E-A523-41C8C5FFDF52}" srcId="{9B544D2B-9B96-40C9-8281-18C1CB9023C0}" destId="{3348B97C-9959-47A9-91E5-FEE1D5B616E3}" srcOrd="1" destOrd="0" parTransId="{3721A49F-6838-4033-AC96-8355A617136A}" sibTransId="{7D6B3CBD-3215-4437-AC6E-B018326806F4}"/>
    <dgm:cxn modelId="{B377D95F-BB97-4788-9212-2CD21AE210FE}" type="presOf" srcId="{9B544D2B-9B96-40C9-8281-18C1CB9023C0}" destId="{1517A7EA-BAA3-4B0F-A1BE-BF145EC0580F}" srcOrd="0" destOrd="0" presId="urn:microsoft.com/office/officeart/2005/8/layout/hProcess9"/>
    <dgm:cxn modelId="{4281829C-3990-4D8E-A331-B1B01F3D9011}" type="presOf" srcId="{E86A254C-C5F3-48FC-8572-621B970136F0}" destId="{293237F2-B0F5-4129-837E-4087DF61491D}" srcOrd="0" destOrd="0" presId="urn:microsoft.com/office/officeart/2005/8/layout/hProcess9"/>
    <dgm:cxn modelId="{89B7C28B-79A1-4CC1-B9EE-8839E63623AC}" srcId="{9B544D2B-9B96-40C9-8281-18C1CB9023C0}" destId="{17D38DF2-7C98-4C8F-B4A3-9242658D87C2}" srcOrd="2" destOrd="0" parTransId="{6215974D-AA86-4EAD-8B8B-A82A7795C605}" sibTransId="{D80CB7C4-48BB-41EB-93DD-569FB985DDE1}"/>
    <dgm:cxn modelId="{A48FEE1E-5B9E-4A62-9ABA-4959D0E33B3A}" type="presOf" srcId="{3348B97C-9959-47A9-91E5-FEE1D5B616E3}" destId="{28E77516-CBDB-4AD2-BF25-82C3669CC779}" srcOrd="0" destOrd="0" presId="urn:microsoft.com/office/officeart/2005/8/layout/hProcess9"/>
    <dgm:cxn modelId="{D7A6284D-D9BD-489E-B82E-4A6469D01867}" srcId="{9B544D2B-9B96-40C9-8281-18C1CB9023C0}" destId="{E86A254C-C5F3-48FC-8572-621B970136F0}" srcOrd="0" destOrd="0" parTransId="{2D22FC84-774B-47AE-9450-242940526790}" sibTransId="{5599623F-98C2-4F6A-9CAE-36BD4F0C76A9}"/>
    <dgm:cxn modelId="{C52E3B14-C79F-4F61-96F6-FB6337F6855B}" type="presParOf" srcId="{1517A7EA-BAA3-4B0F-A1BE-BF145EC0580F}" destId="{AD32CE3B-A01F-49A7-820B-15455E42324D}" srcOrd="0" destOrd="0" presId="urn:microsoft.com/office/officeart/2005/8/layout/hProcess9"/>
    <dgm:cxn modelId="{E3B7443E-4C60-4780-B1FB-82919A9D4793}" type="presParOf" srcId="{1517A7EA-BAA3-4B0F-A1BE-BF145EC0580F}" destId="{86CDE69F-A461-404F-87ED-0EEF4B96896F}" srcOrd="1" destOrd="0" presId="urn:microsoft.com/office/officeart/2005/8/layout/hProcess9"/>
    <dgm:cxn modelId="{741D9BD1-8CD2-4B81-86EC-5C8CFEE37123}" type="presParOf" srcId="{86CDE69F-A461-404F-87ED-0EEF4B96896F}" destId="{293237F2-B0F5-4129-837E-4087DF61491D}" srcOrd="0" destOrd="0" presId="urn:microsoft.com/office/officeart/2005/8/layout/hProcess9"/>
    <dgm:cxn modelId="{0352C319-5365-453B-8628-D43E2BD621CE}" type="presParOf" srcId="{86CDE69F-A461-404F-87ED-0EEF4B96896F}" destId="{EC9B24EB-E12F-4DB5-9FDE-92A5A1BBA36D}" srcOrd="1" destOrd="0" presId="urn:microsoft.com/office/officeart/2005/8/layout/hProcess9"/>
    <dgm:cxn modelId="{B1B60D33-469E-4CFD-9FA4-CCCA1CF178BC}" type="presParOf" srcId="{86CDE69F-A461-404F-87ED-0EEF4B96896F}" destId="{28E77516-CBDB-4AD2-BF25-82C3669CC779}" srcOrd="2" destOrd="0" presId="urn:microsoft.com/office/officeart/2005/8/layout/hProcess9"/>
    <dgm:cxn modelId="{8CF60E31-FFAD-456F-B6DE-A8E5BDC42CE0}" type="presParOf" srcId="{86CDE69F-A461-404F-87ED-0EEF4B96896F}" destId="{7C3673D3-9452-44A4-B922-EB4A002012F2}" srcOrd="3" destOrd="0" presId="urn:microsoft.com/office/officeart/2005/8/layout/hProcess9"/>
    <dgm:cxn modelId="{D8FFEF80-558D-4F59-B991-6211DDF110EA}" type="presParOf" srcId="{86CDE69F-A461-404F-87ED-0EEF4B96896F}" destId="{0E92F16F-43BA-40DE-818E-E1D5510771E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631AFF-AEB0-424C-9037-0232271FF9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8014ABE-327C-46D2-9A74-B58A33385E04}">
      <dgm:prSet phldrT="[Texto]"/>
      <dgm:spPr/>
      <dgm:t>
        <a:bodyPr/>
        <a:lstStyle/>
        <a:p>
          <a:r>
            <a:rPr lang="es-ES" dirty="0"/>
            <a:t>NORMA</a:t>
          </a:r>
          <a:endParaRPr lang="gl-ES" dirty="0"/>
        </a:p>
      </dgm:t>
    </dgm:pt>
    <dgm:pt modelId="{7BDB55EF-93BA-4B6D-9959-2566437A5A41}" type="parTrans" cxnId="{0E58584C-3394-4E24-BB84-A978A9F8B8C9}">
      <dgm:prSet/>
      <dgm:spPr/>
      <dgm:t>
        <a:bodyPr/>
        <a:lstStyle/>
        <a:p>
          <a:endParaRPr lang="gl-ES"/>
        </a:p>
      </dgm:t>
    </dgm:pt>
    <dgm:pt modelId="{763FCFD9-F293-4D09-A403-F9B46995B9E2}" type="sibTrans" cxnId="{0E58584C-3394-4E24-BB84-A978A9F8B8C9}">
      <dgm:prSet/>
      <dgm:spPr/>
      <dgm:t>
        <a:bodyPr/>
        <a:lstStyle/>
        <a:p>
          <a:endParaRPr lang="gl-ES"/>
        </a:p>
      </dgm:t>
    </dgm:pt>
    <dgm:pt modelId="{A9BAC66A-FC46-4044-BD4D-C7A5A9DB180C}">
      <dgm:prSet phldrT="[Texto]"/>
      <dgm:spPr/>
      <dgm:t>
        <a:bodyPr/>
        <a:lstStyle/>
        <a:p>
          <a:r>
            <a:rPr lang="es-ES" dirty="0"/>
            <a:t>Norma</a:t>
          </a:r>
          <a:endParaRPr lang="gl-ES" dirty="0"/>
        </a:p>
      </dgm:t>
    </dgm:pt>
    <dgm:pt modelId="{272AEE7C-420F-4696-8181-DBF644DA1C12}" type="parTrans" cxnId="{485C78B2-7487-4564-AE0A-6FE6F000F389}">
      <dgm:prSet/>
      <dgm:spPr/>
      <dgm:t>
        <a:bodyPr/>
        <a:lstStyle/>
        <a:p>
          <a:endParaRPr lang="gl-ES"/>
        </a:p>
      </dgm:t>
    </dgm:pt>
    <dgm:pt modelId="{D4948D3E-E179-4C07-9549-1BC4D45C59FC}" type="sibTrans" cxnId="{485C78B2-7487-4564-AE0A-6FE6F000F389}">
      <dgm:prSet/>
      <dgm:spPr/>
      <dgm:t>
        <a:bodyPr/>
        <a:lstStyle/>
        <a:p>
          <a:endParaRPr lang="gl-ES"/>
        </a:p>
      </dgm:t>
    </dgm:pt>
    <dgm:pt modelId="{031B58E4-FDC7-4556-9F4E-B4F68FB4404F}">
      <dgm:prSet phldrT="[Texto]"/>
      <dgm:spPr/>
      <dgm:t>
        <a:bodyPr/>
        <a:lstStyle/>
        <a:p>
          <a:r>
            <a:rPr lang="es-ES" dirty="0"/>
            <a:t>Equilibrado</a:t>
          </a:r>
          <a:endParaRPr lang="gl-ES" dirty="0"/>
        </a:p>
      </dgm:t>
    </dgm:pt>
    <dgm:pt modelId="{6B0BCA0A-94AE-49C5-80E5-8A1A81DF82DB}" type="parTrans" cxnId="{39758BF9-9747-42A1-BA21-6189D0F2A462}">
      <dgm:prSet/>
      <dgm:spPr/>
      <dgm:t>
        <a:bodyPr/>
        <a:lstStyle/>
        <a:p>
          <a:endParaRPr lang="gl-ES"/>
        </a:p>
      </dgm:t>
    </dgm:pt>
    <dgm:pt modelId="{F2371799-1336-4844-97AC-B969607FAA51}" type="sibTrans" cxnId="{39758BF9-9747-42A1-BA21-6189D0F2A462}">
      <dgm:prSet/>
      <dgm:spPr/>
      <dgm:t>
        <a:bodyPr/>
        <a:lstStyle/>
        <a:p>
          <a:endParaRPr lang="gl-ES"/>
        </a:p>
      </dgm:t>
    </dgm:pt>
    <dgm:pt modelId="{B30E6845-90CF-4F52-BFD7-60B863A6EBA4}" type="pres">
      <dgm:prSet presAssocID="{C3631AFF-AEB0-424C-9037-0232271FF94A}" presName="CompostProcess" presStyleCnt="0">
        <dgm:presLayoutVars>
          <dgm:dir/>
          <dgm:resizeHandles val="exact"/>
        </dgm:presLayoutVars>
      </dgm:prSet>
      <dgm:spPr/>
    </dgm:pt>
    <dgm:pt modelId="{5539C90E-5CDB-436E-89F6-312810A040D5}" type="pres">
      <dgm:prSet presAssocID="{C3631AFF-AEB0-424C-9037-0232271FF94A}" presName="arrow" presStyleLbl="bgShp" presStyleIdx="0" presStyleCnt="1"/>
      <dgm:spPr/>
    </dgm:pt>
    <dgm:pt modelId="{73DCCA75-B03D-4947-AFDD-95330ED1F993}" type="pres">
      <dgm:prSet presAssocID="{C3631AFF-AEB0-424C-9037-0232271FF94A}" presName="linearProcess" presStyleCnt="0"/>
      <dgm:spPr/>
    </dgm:pt>
    <dgm:pt modelId="{751AAB2B-FAB6-449F-B153-6AADF35C460F}" type="pres">
      <dgm:prSet presAssocID="{48014ABE-327C-46D2-9A74-B58A33385E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FBACDB-36DD-4BCF-8524-9F7AAD11ABEC}" type="pres">
      <dgm:prSet presAssocID="{763FCFD9-F293-4D09-A403-F9B46995B9E2}" presName="sibTrans" presStyleCnt="0"/>
      <dgm:spPr/>
    </dgm:pt>
    <dgm:pt modelId="{43FDFF97-468F-4D2E-9EBC-B0BFD28725D2}" type="pres">
      <dgm:prSet presAssocID="{A9BAC66A-FC46-4044-BD4D-C7A5A9DB18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DE8CAC-4182-418F-9407-C27BF32C12B2}" type="pres">
      <dgm:prSet presAssocID="{D4948D3E-E179-4C07-9549-1BC4D45C59FC}" presName="sibTrans" presStyleCnt="0"/>
      <dgm:spPr/>
    </dgm:pt>
    <dgm:pt modelId="{AD0D2C60-CE93-4C6A-958B-0E0663A262D0}" type="pres">
      <dgm:prSet presAssocID="{031B58E4-FDC7-4556-9F4E-B4F68FB4404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849A1B-1E13-47F8-BDA5-BEB99E264D49}" type="presOf" srcId="{48014ABE-327C-46D2-9A74-B58A33385E04}" destId="{751AAB2B-FAB6-449F-B153-6AADF35C460F}" srcOrd="0" destOrd="0" presId="urn:microsoft.com/office/officeart/2005/8/layout/hProcess9"/>
    <dgm:cxn modelId="{7C7B29D3-29BE-4D53-ADAB-C2952377385D}" type="presOf" srcId="{031B58E4-FDC7-4556-9F4E-B4F68FB4404F}" destId="{AD0D2C60-CE93-4C6A-958B-0E0663A262D0}" srcOrd="0" destOrd="0" presId="urn:microsoft.com/office/officeart/2005/8/layout/hProcess9"/>
    <dgm:cxn modelId="{A6AB4F92-8A86-4FEA-9128-A1E9C160FA91}" type="presOf" srcId="{C3631AFF-AEB0-424C-9037-0232271FF94A}" destId="{B30E6845-90CF-4F52-BFD7-60B863A6EBA4}" srcOrd="0" destOrd="0" presId="urn:microsoft.com/office/officeart/2005/8/layout/hProcess9"/>
    <dgm:cxn modelId="{0E58584C-3394-4E24-BB84-A978A9F8B8C9}" srcId="{C3631AFF-AEB0-424C-9037-0232271FF94A}" destId="{48014ABE-327C-46D2-9A74-B58A33385E04}" srcOrd="0" destOrd="0" parTransId="{7BDB55EF-93BA-4B6D-9959-2566437A5A41}" sibTransId="{763FCFD9-F293-4D09-A403-F9B46995B9E2}"/>
    <dgm:cxn modelId="{39758BF9-9747-42A1-BA21-6189D0F2A462}" srcId="{C3631AFF-AEB0-424C-9037-0232271FF94A}" destId="{031B58E4-FDC7-4556-9F4E-B4F68FB4404F}" srcOrd="2" destOrd="0" parTransId="{6B0BCA0A-94AE-49C5-80E5-8A1A81DF82DB}" sibTransId="{F2371799-1336-4844-97AC-B969607FAA51}"/>
    <dgm:cxn modelId="{7AC07D30-483F-4268-BE5F-3D27EA3C8224}" type="presOf" srcId="{A9BAC66A-FC46-4044-BD4D-C7A5A9DB180C}" destId="{43FDFF97-468F-4D2E-9EBC-B0BFD28725D2}" srcOrd="0" destOrd="0" presId="urn:microsoft.com/office/officeart/2005/8/layout/hProcess9"/>
    <dgm:cxn modelId="{485C78B2-7487-4564-AE0A-6FE6F000F389}" srcId="{C3631AFF-AEB0-424C-9037-0232271FF94A}" destId="{A9BAC66A-FC46-4044-BD4D-C7A5A9DB180C}" srcOrd="1" destOrd="0" parTransId="{272AEE7C-420F-4696-8181-DBF644DA1C12}" sibTransId="{D4948D3E-E179-4C07-9549-1BC4D45C59FC}"/>
    <dgm:cxn modelId="{6AA7328C-67CD-4CC6-9BFB-676C98B2FFC1}" type="presParOf" srcId="{B30E6845-90CF-4F52-BFD7-60B863A6EBA4}" destId="{5539C90E-5CDB-436E-89F6-312810A040D5}" srcOrd="0" destOrd="0" presId="urn:microsoft.com/office/officeart/2005/8/layout/hProcess9"/>
    <dgm:cxn modelId="{6DA10696-E75A-435D-B93E-4F50CDDE4050}" type="presParOf" srcId="{B30E6845-90CF-4F52-BFD7-60B863A6EBA4}" destId="{73DCCA75-B03D-4947-AFDD-95330ED1F993}" srcOrd="1" destOrd="0" presId="urn:microsoft.com/office/officeart/2005/8/layout/hProcess9"/>
    <dgm:cxn modelId="{216A2269-2AB5-4AB5-8C4F-D8C336C02A82}" type="presParOf" srcId="{73DCCA75-B03D-4947-AFDD-95330ED1F993}" destId="{751AAB2B-FAB6-449F-B153-6AADF35C460F}" srcOrd="0" destOrd="0" presId="urn:microsoft.com/office/officeart/2005/8/layout/hProcess9"/>
    <dgm:cxn modelId="{93044704-BE65-4144-9228-D70A9F7A1AE0}" type="presParOf" srcId="{73DCCA75-B03D-4947-AFDD-95330ED1F993}" destId="{EBFBACDB-36DD-4BCF-8524-9F7AAD11ABEC}" srcOrd="1" destOrd="0" presId="urn:microsoft.com/office/officeart/2005/8/layout/hProcess9"/>
    <dgm:cxn modelId="{DF83C058-3843-4EDE-9AF4-796479A36CFC}" type="presParOf" srcId="{73DCCA75-B03D-4947-AFDD-95330ED1F993}" destId="{43FDFF97-468F-4D2E-9EBC-B0BFD28725D2}" srcOrd="2" destOrd="0" presId="urn:microsoft.com/office/officeart/2005/8/layout/hProcess9"/>
    <dgm:cxn modelId="{B19F6262-17A8-466B-BEA6-A61FD85920A2}" type="presParOf" srcId="{73DCCA75-B03D-4947-AFDD-95330ED1F993}" destId="{79DE8CAC-4182-418F-9407-C27BF32C12B2}" srcOrd="3" destOrd="0" presId="urn:microsoft.com/office/officeart/2005/8/layout/hProcess9"/>
    <dgm:cxn modelId="{DB3E4D98-14CE-4711-842E-576574BC08CA}" type="presParOf" srcId="{73DCCA75-B03D-4947-AFDD-95330ED1F993}" destId="{AD0D2C60-CE93-4C6A-958B-0E0663A262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32822E-951E-4D9F-9B43-600A2C5471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350D230-6CBE-43C0-9002-A5535D17EC1C}">
      <dgm:prSet phldrT="[Texto]"/>
      <dgm:spPr/>
      <dgm:t>
        <a:bodyPr/>
        <a:lstStyle/>
        <a:p>
          <a:r>
            <a:rPr lang="es-ES" dirty="0"/>
            <a:t>Mixto</a:t>
          </a:r>
          <a:endParaRPr lang="gl-ES" dirty="0"/>
        </a:p>
      </dgm:t>
    </dgm:pt>
    <dgm:pt modelId="{5F2FA2E4-0BFC-49C4-831B-906831650B0D}" type="parTrans" cxnId="{101C6F9A-4168-4444-82F9-4908DEAD602F}">
      <dgm:prSet/>
      <dgm:spPr/>
      <dgm:t>
        <a:bodyPr/>
        <a:lstStyle/>
        <a:p>
          <a:endParaRPr lang="gl-ES"/>
        </a:p>
      </dgm:t>
    </dgm:pt>
    <dgm:pt modelId="{2AD4C4F0-52B0-4C15-AD8C-89FB76C98C36}" type="sibTrans" cxnId="{101C6F9A-4168-4444-82F9-4908DEAD602F}">
      <dgm:prSet/>
      <dgm:spPr/>
      <dgm:t>
        <a:bodyPr/>
        <a:lstStyle/>
        <a:p>
          <a:endParaRPr lang="gl-ES"/>
        </a:p>
      </dgm:t>
    </dgm:pt>
    <dgm:pt modelId="{1B6C88B0-4EF8-4BD1-9C82-FC50A2FB0342}">
      <dgm:prSet phldrT="[Texto]"/>
      <dgm:spPr/>
      <dgm:t>
        <a:bodyPr/>
        <a:lstStyle/>
        <a:p>
          <a:r>
            <a:rPr lang="es-ES" dirty="0"/>
            <a:t>Apagado</a:t>
          </a:r>
          <a:endParaRPr lang="gl-ES" dirty="0"/>
        </a:p>
      </dgm:t>
    </dgm:pt>
    <dgm:pt modelId="{6C085985-E99B-495E-906F-230C809421D1}" type="parTrans" cxnId="{E2DA0ED4-013E-4E4B-AF57-FD7C984A69D9}">
      <dgm:prSet/>
      <dgm:spPr/>
      <dgm:t>
        <a:bodyPr/>
        <a:lstStyle/>
        <a:p>
          <a:endParaRPr lang="gl-ES"/>
        </a:p>
      </dgm:t>
    </dgm:pt>
    <dgm:pt modelId="{D6DAA86D-EBB9-4682-B9CA-20A11683864B}" type="sibTrans" cxnId="{E2DA0ED4-013E-4E4B-AF57-FD7C984A69D9}">
      <dgm:prSet/>
      <dgm:spPr/>
      <dgm:t>
        <a:bodyPr/>
        <a:lstStyle/>
        <a:p>
          <a:endParaRPr lang="gl-ES"/>
        </a:p>
      </dgm:t>
    </dgm:pt>
    <dgm:pt modelId="{90146337-9E2A-4FCA-9474-1477FAA680D2}">
      <dgm:prSet phldrT="[Texto]"/>
      <dgm:spPr/>
      <dgm:t>
        <a:bodyPr/>
        <a:lstStyle/>
        <a:p>
          <a:r>
            <a:rPr lang="es-ES" dirty="0"/>
            <a:t>Mas graso en la raíz y </a:t>
          </a:r>
          <a:r>
            <a:rPr lang="es-ES" dirty="0" err="1"/>
            <a:t>puentas</a:t>
          </a:r>
          <a:r>
            <a:rPr lang="es-ES" dirty="0"/>
            <a:t> secas</a:t>
          </a:r>
          <a:endParaRPr lang="gl-ES" dirty="0"/>
        </a:p>
      </dgm:t>
    </dgm:pt>
    <dgm:pt modelId="{2F755E2C-B5DC-407B-B9E1-399171F62A69}" type="parTrans" cxnId="{AB6EF623-AF58-457D-B952-984ECDB248F8}">
      <dgm:prSet/>
      <dgm:spPr/>
      <dgm:t>
        <a:bodyPr/>
        <a:lstStyle/>
        <a:p>
          <a:endParaRPr lang="gl-ES"/>
        </a:p>
      </dgm:t>
    </dgm:pt>
    <dgm:pt modelId="{AAADEA41-AF52-4C92-A464-46E9E855363C}" type="sibTrans" cxnId="{AB6EF623-AF58-457D-B952-984ECDB248F8}">
      <dgm:prSet/>
      <dgm:spPr/>
      <dgm:t>
        <a:bodyPr/>
        <a:lstStyle/>
        <a:p>
          <a:endParaRPr lang="gl-ES"/>
        </a:p>
      </dgm:t>
    </dgm:pt>
    <dgm:pt modelId="{A04456C7-E8CB-471D-B3F9-1B0A1E191DDF}" type="pres">
      <dgm:prSet presAssocID="{3732822E-951E-4D9F-9B43-600A2C547119}" presName="CompostProcess" presStyleCnt="0">
        <dgm:presLayoutVars>
          <dgm:dir/>
          <dgm:resizeHandles val="exact"/>
        </dgm:presLayoutVars>
      </dgm:prSet>
      <dgm:spPr/>
    </dgm:pt>
    <dgm:pt modelId="{302BAD78-F2D0-493C-BB7A-5346FA6EF96A}" type="pres">
      <dgm:prSet presAssocID="{3732822E-951E-4D9F-9B43-600A2C547119}" presName="arrow" presStyleLbl="bgShp" presStyleIdx="0" presStyleCnt="1"/>
      <dgm:spPr/>
    </dgm:pt>
    <dgm:pt modelId="{0D4119FA-AA80-43D7-ACD6-FDCEABF6A39E}" type="pres">
      <dgm:prSet presAssocID="{3732822E-951E-4D9F-9B43-600A2C547119}" presName="linearProcess" presStyleCnt="0"/>
      <dgm:spPr/>
    </dgm:pt>
    <dgm:pt modelId="{B65C96FE-239C-48F4-B199-7AE4870E9A09}" type="pres">
      <dgm:prSet presAssocID="{D350D230-6CBE-43C0-9002-A5535D17EC1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046DA-CFD9-4898-9725-7EA8737E260C}" type="pres">
      <dgm:prSet presAssocID="{2AD4C4F0-52B0-4C15-AD8C-89FB76C98C36}" presName="sibTrans" presStyleCnt="0"/>
      <dgm:spPr/>
    </dgm:pt>
    <dgm:pt modelId="{2561CEA1-F498-4C2A-A6F6-999E3E8DCF2B}" type="pres">
      <dgm:prSet presAssocID="{1B6C88B0-4EF8-4BD1-9C82-FC50A2FB034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824F9F-1F88-4479-AA35-89B49DB0770C}" type="pres">
      <dgm:prSet presAssocID="{D6DAA86D-EBB9-4682-B9CA-20A11683864B}" presName="sibTrans" presStyleCnt="0"/>
      <dgm:spPr/>
    </dgm:pt>
    <dgm:pt modelId="{65325163-C292-44A9-B9C5-459D7CD8A81F}" type="pres">
      <dgm:prSet presAssocID="{90146337-9E2A-4FCA-9474-1477FAA680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D8FE46-771A-4262-AD6D-BCBB621715C9}" type="presOf" srcId="{D350D230-6CBE-43C0-9002-A5535D17EC1C}" destId="{B65C96FE-239C-48F4-B199-7AE4870E9A09}" srcOrd="0" destOrd="0" presId="urn:microsoft.com/office/officeart/2005/8/layout/hProcess9"/>
    <dgm:cxn modelId="{4F586994-AE88-4B93-A139-2D3EA43ED6A6}" type="presOf" srcId="{90146337-9E2A-4FCA-9474-1477FAA680D2}" destId="{65325163-C292-44A9-B9C5-459D7CD8A81F}" srcOrd="0" destOrd="0" presId="urn:microsoft.com/office/officeart/2005/8/layout/hProcess9"/>
    <dgm:cxn modelId="{AB6EF623-AF58-457D-B952-984ECDB248F8}" srcId="{3732822E-951E-4D9F-9B43-600A2C547119}" destId="{90146337-9E2A-4FCA-9474-1477FAA680D2}" srcOrd="2" destOrd="0" parTransId="{2F755E2C-B5DC-407B-B9E1-399171F62A69}" sibTransId="{AAADEA41-AF52-4C92-A464-46E9E855363C}"/>
    <dgm:cxn modelId="{99FAC567-D8BE-4825-BD30-C3491B448514}" type="presOf" srcId="{3732822E-951E-4D9F-9B43-600A2C547119}" destId="{A04456C7-E8CB-471D-B3F9-1B0A1E191DDF}" srcOrd="0" destOrd="0" presId="urn:microsoft.com/office/officeart/2005/8/layout/hProcess9"/>
    <dgm:cxn modelId="{E2DA0ED4-013E-4E4B-AF57-FD7C984A69D9}" srcId="{3732822E-951E-4D9F-9B43-600A2C547119}" destId="{1B6C88B0-4EF8-4BD1-9C82-FC50A2FB0342}" srcOrd="1" destOrd="0" parTransId="{6C085985-E99B-495E-906F-230C809421D1}" sibTransId="{D6DAA86D-EBB9-4682-B9CA-20A11683864B}"/>
    <dgm:cxn modelId="{D27EFE87-6348-41C8-B1FF-C3F969ED836E}" type="presOf" srcId="{1B6C88B0-4EF8-4BD1-9C82-FC50A2FB0342}" destId="{2561CEA1-F498-4C2A-A6F6-999E3E8DCF2B}" srcOrd="0" destOrd="0" presId="urn:microsoft.com/office/officeart/2005/8/layout/hProcess9"/>
    <dgm:cxn modelId="{101C6F9A-4168-4444-82F9-4908DEAD602F}" srcId="{3732822E-951E-4D9F-9B43-600A2C547119}" destId="{D350D230-6CBE-43C0-9002-A5535D17EC1C}" srcOrd="0" destOrd="0" parTransId="{5F2FA2E4-0BFC-49C4-831B-906831650B0D}" sibTransId="{2AD4C4F0-52B0-4C15-AD8C-89FB76C98C36}"/>
    <dgm:cxn modelId="{208787FC-6664-4F75-8B4C-9511720E89BA}" type="presParOf" srcId="{A04456C7-E8CB-471D-B3F9-1B0A1E191DDF}" destId="{302BAD78-F2D0-493C-BB7A-5346FA6EF96A}" srcOrd="0" destOrd="0" presId="urn:microsoft.com/office/officeart/2005/8/layout/hProcess9"/>
    <dgm:cxn modelId="{8B9002A3-AB5F-41E2-B181-CA5B2E621325}" type="presParOf" srcId="{A04456C7-E8CB-471D-B3F9-1B0A1E191DDF}" destId="{0D4119FA-AA80-43D7-ACD6-FDCEABF6A39E}" srcOrd="1" destOrd="0" presId="urn:microsoft.com/office/officeart/2005/8/layout/hProcess9"/>
    <dgm:cxn modelId="{D3894186-BD05-4EC7-A66D-BD12DF353A36}" type="presParOf" srcId="{0D4119FA-AA80-43D7-ACD6-FDCEABF6A39E}" destId="{B65C96FE-239C-48F4-B199-7AE4870E9A09}" srcOrd="0" destOrd="0" presId="urn:microsoft.com/office/officeart/2005/8/layout/hProcess9"/>
    <dgm:cxn modelId="{38760D1F-CDDE-4229-B0D0-51CDE732576B}" type="presParOf" srcId="{0D4119FA-AA80-43D7-ACD6-FDCEABF6A39E}" destId="{29B046DA-CFD9-4898-9725-7EA8737E260C}" srcOrd="1" destOrd="0" presId="urn:microsoft.com/office/officeart/2005/8/layout/hProcess9"/>
    <dgm:cxn modelId="{92F6C315-C6B5-43E4-B867-5F48A02E776D}" type="presParOf" srcId="{0D4119FA-AA80-43D7-ACD6-FDCEABF6A39E}" destId="{2561CEA1-F498-4C2A-A6F6-999E3E8DCF2B}" srcOrd="2" destOrd="0" presId="urn:microsoft.com/office/officeart/2005/8/layout/hProcess9"/>
    <dgm:cxn modelId="{0D985695-AEA6-40BE-A134-EC6E7FA9F70B}" type="presParOf" srcId="{0D4119FA-AA80-43D7-ACD6-FDCEABF6A39E}" destId="{7A824F9F-1F88-4479-AA35-89B49DB0770C}" srcOrd="3" destOrd="0" presId="urn:microsoft.com/office/officeart/2005/8/layout/hProcess9"/>
    <dgm:cxn modelId="{4CCE3B99-AC1B-4469-AA5C-705B4E839643}" type="presParOf" srcId="{0D4119FA-AA80-43D7-ACD6-FDCEABF6A39E}" destId="{65325163-C292-44A9-B9C5-459D7CD8A8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F241C3B-C996-43A1-AE20-98A0081247E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67A0DDDC-F284-4DEC-94A6-F516991215DD}">
      <dgm:prSet phldrT="[Texto]"/>
      <dgm:spPr/>
      <dgm:t>
        <a:bodyPr/>
        <a:lstStyle/>
        <a:p>
          <a:r>
            <a:rPr lang="es-ES" dirty="0"/>
            <a:t>TIÑA</a:t>
          </a:r>
          <a:endParaRPr lang="gl-ES" dirty="0"/>
        </a:p>
      </dgm:t>
    </dgm:pt>
    <dgm:pt modelId="{A27850BD-62DC-424D-A5EA-89EE083B5BBD}" type="parTrans" cxnId="{1F2F7435-B60F-49B6-B2B3-FD7B0ADAE565}">
      <dgm:prSet/>
      <dgm:spPr/>
      <dgm:t>
        <a:bodyPr/>
        <a:lstStyle/>
        <a:p>
          <a:endParaRPr lang="gl-ES"/>
        </a:p>
      </dgm:t>
    </dgm:pt>
    <dgm:pt modelId="{8A29684E-344F-446C-AFF7-B18FB2967D51}" type="sibTrans" cxnId="{1F2F7435-B60F-49B6-B2B3-FD7B0ADAE565}">
      <dgm:prSet/>
      <dgm:spPr/>
      <dgm:t>
        <a:bodyPr/>
        <a:lstStyle/>
        <a:p>
          <a:endParaRPr lang="gl-ES"/>
        </a:p>
      </dgm:t>
    </dgm:pt>
    <dgm:pt modelId="{C12FCAB7-0FA5-4814-95B8-CBEF20E6ED4A}">
      <dgm:prSet phldrT="[Texto]"/>
      <dgm:spPr/>
      <dgm:t>
        <a:bodyPr/>
        <a:lstStyle/>
        <a:p>
          <a:r>
            <a:rPr lang="es-ES" dirty="0"/>
            <a:t>Psoriasis</a:t>
          </a:r>
          <a:endParaRPr lang="gl-ES" dirty="0"/>
        </a:p>
      </dgm:t>
    </dgm:pt>
    <dgm:pt modelId="{DC639782-B6A3-4E14-8B58-DF25AEE87739}" type="parTrans" cxnId="{526B8A82-AC91-4013-964E-E13A51C22D8E}">
      <dgm:prSet/>
      <dgm:spPr/>
      <dgm:t>
        <a:bodyPr/>
        <a:lstStyle/>
        <a:p>
          <a:endParaRPr lang="gl-ES"/>
        </a:p>
      </dgm:t>
    </dgm:pt>
    <dgm:pt modelId="{B44A4CF5-6A9B-4433-906F-96D703FBF42C}" type="sibTrans" cxnId="{526B8A82-AC91-4013-964E-E13A51C22D8E}">
      <dgm:prSet/>
      <dgm:spPr/>
      <dgm:t>
        <a:bodyPr/>
        <a:lstStyle/>
        <a:p>
          <a:endParaRPr lang="gl-ES"/>
        </a:p>
      </dgm:t>
    </dgm:pt>
    <dgm:pt modelId="{926C8685-B40F-43B0-96AC-13C8C3DCE667}">
      <dgm:prSet phldrT="[Texto]"/>
      <dgm:spPr/>
      <dgm:t>
        <a:bodyPr/>
        <a:lstStyle/>
        <a:p>
          <a:r>
            <a:rPr lang="es-ES" dirty="0"/>
            <a:t>FOLICULOSIS</a:t>
          </a:r>
          <a:endParaRPr lang="gl-ES" dirty="0"/>
        </a:p>
      </dgm:t>
    </dgm:pt>
    <dgm:pt modelId="{7B82C626-7952-4461-A72A-3BCF49F84078}" type="parTrans" cxnId="{E5AEAC09-EB46-43E9-903D-F400878B5F26}">
      <dgm:prSet/>
      <dgm:spPr/>
      <dgm:t>
        <a:bodyPr/>
        <a:lstStyle/>
        <a:p>
          <a:endParaRPr lang="gl-ES"/>
        </a:p>
      </dgm:t>
    </dgm:pt>
    <dgm:pt modelId="{DB346D2E-201D-4B66-92DF-CA22B0638F77}" type="sibTrans" cxnId="{E5AEAC09-EB46-43E9-903D-F400878B5F26}">
      <dgm:prSet/>
      <dgm:spPr/>
      <dgm:t>
        <a:bodyPr/>
        <a:lstStyle/>
        <a:p>
          <a:endParaRPr lang="gl-ES"/>
        </a:p>
      </dgm:t>
    </dgm:pt>
    <dgm:pt modelId="{34303E5C-9C0E-4868-A824-4194A9255EE2}">
      <dgm:prSet phldrT="[Texto]"/>
      <dgm:spPr/>
      <dgm:t>
        <a:bodyPr/>
        <a:lstStyle/>
        <a:p>
          <a:r>
            <a:rPr lang="es-ES" dirty="0"/>
            <a:t>PEDICULOSIS</a:t>
          </a:r>
          <a:endParaRPr lang="gl-ES" dirty="0"/>
        </a:p>
      </dgm:t>
    </dgm:pt>
    <dgm:pt modelId="{EB10F3FA-718E-4B51-9A8B-9D339B73B390}" type="parTrans" cxnId="{35DCA46E-C806-43B0-A346-DE6290C3C471}">
      <dgm:prSet/>
      <dgm:spPr/>
      <dgm:t>
        <a:bodyPr/>
        <a:lstStyle/>
        <a:p>
          <a:endParaRPr lang="gl-ES"/>
        </a:p>
      </dgm:t>
    </dgm:pt>
    <dgm:pt modelId="{0178B0DF-6673-473D-8CC7-08B9F0290AB6}" type="sibTrans" cxnId="{35DCA46E-C806-43B0-A346-DE6290C3C471}">
      <dgm:prSet/>
      <dgm:spPr/>
      <dgm:t>
        <a:bodyPr/>
        <a:lstStyle/>
        <a:p>
          <a:endParaRPr lang="gl-ES"/>
        </a:p>
      </dgm:t>
    </dgm:pt>
    <dgm:pt modelId="{42FA5AF2-ECD2-4FF7-8F8F-D295C11A5A02}">
      <dgm:prSet phldrT="[Texto]"/>
      <dgm:spPr/>
      <dgm:t>
        <a:bodyPr/>
        <a:lstStyle/>
        <a:p>
          <a:r>
            <a:rPr lang="es-ES" dirty="0"/>
            <a:t>ECCEMA</a:t>
          </a:r>
          <a:endParaRPr lang="gl-ES" dirty="0"/>
        </a:p>
      </dgm:t>
    </dgm:pt>
    <dgm:pt modelId="{252B3A2B-06CC-41D8-8C56-F70369B41B64}" type="parTrans" cxnId="{6E8E915B-CD99-4C92-8BB8-51EDAF173B88}">
      <dgm:prSet/>
      <dgm:spPr/>
      <dgm:t>
        <a:bodyPr/>
        <a:lstStyle/>
        <a:p>
          <a:endParaRPr lang="gl-ES"/>
        </a:p>
      </dgm:t>
    </dgm:pt>
    <dgm:pt modelId="{18EBBEB8-E7ED-4F3C-9033-33904DCDAA5A}" type="sibTrans" cxnId="{6E8E915B-CD99-4C92-8BB8-51EDAF173B88}">
      <dgm:prSet/>
      <dgm:spPr/>
      <dgm:t>
        <a:bodyPr/>
        <a:lstStyle/>
        <a:p>
          <a:endParaRPr lang="gl-ES"/>
        </a:p>
      </dgm:t>
    </dgm:pt>
    <dgm:pt modelId="{D703157D-4CE0-42DD-B0C7-24FBAA13B696}" type="pres">
      <dgm:prSet presAssocID="{FF241C3B-C996-43A1-AE20-98A0081247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DE4E0E-F56C-4D4D-97D1-FD908CEAB977}" type="pres">
      <dgm:prSet presAssocID="{67A0DDDC-F284-4DEC-94A6-F516991215DD}" presName="centerShape" presStyleLbl="node0" presStyleIdx="0" presStyleCnt="1" custLinFactNeighborX="2184" custLinFactNeighborY="-1311"/>
      <dgm:spPr/>
      <dgm:t>
        <a:bodyPr/>
        <a:lstStyle/>
        <a:p>
          <a:endParaRPr lang="es-ES"/>
        </a:p>
      </dgm:t>
    </dgm:pt>
    <dgm:pt modelId="{0E1839D7-ABBD-44C7-B504-CCB387ACA638}" type="pres">
      <dgm:prSet presAssocID="{DC639782-B6A3-4E14-8B58-DF25AEE87739}" presName="Name9" presStyleLbl="parChTrans1D2" presStyleIdx="0" presStyleCnt="4"/>
      <dgm:spPr/>
      <dgm:t>
        <a:bodyPr/>
        <a:lstStyle/>
        <a:p>
          <a:endParaRPr lang="es-ES"/>
        </a:p>
      </dgm:t>
    </dgm:pt>
    <dgm:pt modelId="{531DCF79-0672-4D25-AEF6-4A88F7CBF064}" type="pres">
      <dgm:prSet presAssocID="{DC639782-B6A3-4E14-8B58-DF25AEE87739}" presName="connTx" presStyleLbl="parChTrans1D2" presStyleIdx="0" presStyleCnt="4"/>
      <dgm:spPr/>
      <dgm:t>
        <a:bodyPr/>
        <a:lstStyle/>
        <a:p>
          <a:endParaRPr lang="es-ES"/>
        </a:p>
      </dgm:t>
    </dgm:pt>
    <dgm:pt modelId="{B960E319-C813-482B-A208-7C2F47516BFE}" type="pres">
      <dgm:prSet presAssocID="{C12FCAB7-0FA5-4814-95B8-CBEF20E6ED4A}" presName="node" presStyleLbl="node1" presStyleIdx="0" presStyleCnt="4" custScaleX="1812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22BE60-4B7C-427F-B9DD-C0FF54589665}" type="pres">
      <dgm:prSet presAssocID="{7B82C626-7952-4461-A72A-3BCF49F84078}" presName="Name9" presStyleLbl="parChTrans1D2" presStyleIdx="1" presStyleCnt="4"/>
      <dgm:spPr/>
      <dgm:t>
        <a:bodyPr/>
        <a:lstStyle/>
        <a:p>
          <a:endParaRPr lang="es-ES"/>
        </a:p>
      </dgm:t>
    </dgm:pt>
    <dgm:pt modelId="{87CC6F5D-FF57-4239-9064-D1D9A23222E2}" type="pres">
      <dgm:prSet presAssocID="{7B82C626-7952-4461-A72A-3BCF49F84078}" presName="connTx" presStyleLbl="parChTrans1D2" presStyleIdx="1" presStyleCnt="4"/>
      <dgm:spPr/>
      <dgm:t>
        <a:bodyPr/>
        <a:lstStyle/>
        <a:p>
          <a:endParaRPr lang="es-ES"/>
        </a:p>
      </dgm:t>
    </dgm:pt>
    <dgm:pt modelId="{30CF98D6-A24C-4915-A167-EDAB0FA90B4B}" type="pres">
      <dgm:prSet presAssocID="{926C8685-B40F-43B0-96AC-13C8C3DCE667}" presName="node" presStyleLbl="node1" presStyleIdx="1" presStyleCnt="4" custScaleX="228065" custRadScaleRad="159414" custRadScaleInc="-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D2BDEA-1D7D-4B13-AA19-649DBBF3BA1A}" type="pres">
      <dgm:prSet presAssocID="{EB10F3FA-718E-4B51-9A8B-9D339B73B390}" presName="Name9" presStyleLbl="parChTrans1D2" presStyleIdx="2" presStyleCnt="4"/>
      <dgm:spPr/>
      <dgm:t>
        <a:bodyPr/>
        <a:lstStyle/>
        <a:p>
          <a:endParaRPr lang="es-ES"/>
        </a:p>
      </dgm:t>
    </dgm:pt>
    <dgm:pt modelId="{6DABFCCB-6CE9-486C-952B-8D8C918B5952}" type="pres">
      <dgm:prSet presAssocID="{EB10F3FA-718E-4B51-9A8B-9D339B73B390}" presName="connTx" presStyleLbl="parChTrans1D2" presStyleIdx="2" presStyleCnt="4"/>
      <dgm:spPr/>
      <dgm:t>
        <a:bodyPr/>
        <a:lstStyle/>
        <a:p>
          <a:endParaRPr lang="es-ES"/>
        </a:p>
      </dgm:t>
    </dgm:pt>
    <dgm:pt modelId="{EEE5D2F2-A1B0-4568-9FFA-B20B3FD47D55}" type="pres">
      <dgm:prSet presAssocID="{34303E5C-9C0E-4868-A824-4194A9255EE2}" presName="node" presStyleLbl="node1" presStyleIdx="2" presStyleCnt="4" custScaleX="2248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FFC0CA-F288-40CB-8B73-D6DBDC91F8EA}" type="pres">
      <dgm:prSet presAssocID="{252B3A2B-06CC-41D8-8C56-F70369B41B64}" presName="Name9" presStyleLbl="parChTrans1D2" presStyleIdx="3" presStyleCnt="4"/>
      <dgm:spPr/>
      <dgm:t>
        <a:bodyPr/>
        <a:lstStyle/>
        <a:p>
          <a:endParaRPr lang="es-ES"/>
        </a:p>
      </dgm:t>
    </dgm:pt>
    <dgm:pt modelId="{59201796-9C81-4E45-9191-4EAA1E422C9D}" type="pres">
      <dgm:prSet presAssocID="{252B3A2B-06CC-41D8-8C56-F70369B41B64}" presName="connTx" presStyleLbl="parChTrans1D2" presStyleIdx="3" presStyleCnt="4"/>
      <dgm:spPr/>
      <dgm:t>
        <a:bodyPr/>
        <a:lstStyle/>
        <a:p>
          <a:endParaRPr lang="es-ES"/>
        </a:p>
      </dgm:t>
    </dgm:pt>
    <dgm:pt modelId="{3E07FC7D-488C-4A8A-9CE5-2CE8BC8F9867}" type="pres">
      <dgm:prSet presAssocID="{42FA5AF2-ECD2-4FF7-8F8F-D295C11A5A02}" presName="node" presStyleLbl="node1" presStyleIdx="3" presStyleCnt="4" custScaleX="204465" custRadScaleRad="135833" custRadScaleInc="16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195444-8BCA-4FE1-8293-61BD1B3C7659}" type="presOf" srcId="{926C8685-B40F-43B0-96AC-13C8C3DCE667}" destId="{30CF98D6-A24C-4915-A167-EDAB0FA90B4B}" srcOrd="0" destOrd="0" presId="urn:microsoft.com/office/officeart/2005/8/layout/radial1"/>
    <dgm:cxn modelId="{5994FF05-D4D1-4B40-8BAF-4891A2E87F20}" type="presOf" srcId="{EB10F3FA-718E-4B51-9A8B-9D339B73B390}" destId="{B3D2BDEA-1D7D-4B13-AA19-649DBBF3BA1A}" srcOrd="0" destOrd="0" presId="urn:microsoft.com/office/officeart/2005/8/layout/radial1"/>
    <dgm:cxn modelId="{B60D943A-D2EA-4795-89FD-761AC0971BAB}" type="presOf" srcId="{67A0DDDC-F284-4DEC-94A6-F516991215DD}" destId="{1FDE4E0E-F56C-4D4D-97D1-FD908CEAB977}" srcOrd="0" destOrd="0" presId="urn:microsoft.com/office/officeart/2005/8/layout/radial1"/>
    <dgm:cxn modelId="{1F2F7435-B60F-49B6-B2B3-FD7B0ADAE565}" srcId="{FF241C3B-C996-43A1-AE20-98A0081247EF}" destId="{67A0DDDC-F284-4DEC-94A6-F516991215DD}" srcOrd="0" destOrd="0" parTransId="{A27850BD-62DC-424D-A5EA-89EE083B5BBD}" sibTransId="{8A29684E-344F-446C-AFF7-B18FB2967D51}"/>
    <dgm:cxn modelId="{01AA72E2-FF60-4809-AF5C-A7AFDE37D869}" type="presOf" srcId="{7B82C626-7952-4461-A72A-3BCF49F84078}" destId="{FA22BE60-4B7C-427F-B9DD-C0FF54589665}" srcOrd="0" destOrd="0" presId="urn:microsoft.com/office/officeart/2005/8/layout/radial1"/>
    <dgm:cxn modelId="{C1759C98-F84E-427E-AF7C-2196EB8D5DED}" type="presOf" srcId="{EB10F3FA-718E-4B51-9A8B-9D339B73B390}" destId="{6DABFCCB-6CE9-486C-952B-8D8C918B5952}" srcOrd="1" destOrd="0" presId="urn:microsoft.com/office/officeart/2005/8/layout/radial1"/>
    <dgm:cxn modelId="{5C753202-7C99-4E65-8EDD-E24A1E3F57A4}" type="presOf" srcId="{C12FCAB7-0FA5-4814-95B8-CBEF20E6ED4A}" destId="{B960E319-C813-482B-A208-7C2F47516BFE}" srcOrd="0" destOrd="0" presId="urn:microsoft.com/office/officeart/2005/8/layout/radial1"/>
    <dgm:cxn modelId="{4F163B1E-E1AC-4A3F-82B8-F68F6C417837}" type="presOf" srcId="{42FA5AF2-ECD2-4FF7-8F8F-D295C11A5A02}" destId="{3E07FC7D-488C-4A8A-9CE5-2CE8BC8F9867}" srcOrd="0" destOrd="0" presId="urn:microsoft.com/office/officeart/2005/8/layout/radial1"/>
    <dgm:cxn modelId="{3C9F3848-3048-408B-9418-E1B82652F8F3}" type="presOf" srcId="{7B82C626-7952-4461-A72A-3BCF49F84078}" destId="{87CC6F5D-FF57-4239-9064-D1D9A23222E2}" srcOrd="1" destOrd="0" presId="urn:microsoft.com/office/officeart/2005/8/layout/radial1"/>
    <dgm:cxn modelId="{B992BD87-F3F6-4C25-A076-0BFBAD6D3E8F}" type="presOf" srcId="{252B3A2B-06CC-41D8-8C56-F70369B41B64}" destId="{59201796-9C81-4E45-9191-4EAA1E422C9D}" srcOrd="1" destOrd="0" presId="urn:microsoft.com/office/officeart/2005/8/layout/radial1"/>
    <dgm:cxn modelId="{B40B40D0-E358-4980-8929-8BD02CA8718F}" type="presOf" srcId="{252B3A2B-06CC-41D8-8C56-F70369B41B64}" destId="{8EFFC0CA-F288-40CB-8B73-D6DBDC91F8EA}" srcOrd="0" destOrd="0" presId="urn:microsoft.com/office/officeart/2005/8/layout/radial1"/>
    <dgm:cxn modelId="{A404BF3A-D846-4EA2-AC7D-25243BBA9C99}" type="presOf" srcId="{FF241C3B-C996-43A1-AE20-98A0081247EF}" destId="{D703157D-4CE0-42DD-B0C7-24FBAA13B696}" srcOrd="0" destOrd="0" presId="urn:microsoft.com/office/officeart/2005/8/layout/radial1"/>
    <dgm:cxn modelId="{862765EC-DF8A-4B3B-9A86-ABAE6A34C00A}" type="presOf" srcId="{DC639782-B6A3-4E14-8B58-DF25AEE87739}" destId="{0E1839D7-ABBD-44C7-B504-CCB387ACA638}" srcOrd="0" destOrd="0" presId="urn:microsoft.com/office/officeart/2005/8/layout/radial1"/>
    <dgm:cxn modelId="{526B8A82-AC91-4013-964E-E13A51C22D8E}" srcId="{67A0DDDC-F284-4DEC-94A6-F516991215DD}" destId="{C12FCAB7-0FA5-4814-95B8-CBEF20E6ED4A}" srcOrd="0" destOrd="0" parTransId="{DC639782-B6A3-4E14-8B58-DF25AEE87739}" sibTransId="{B44A4CF5-6A9B-4433-906F-96D703FBF42C}"/>
    <dgm:cxn modelId="{DC2B8946-B952-43D0-9A0D-1851DFF6D472}" type="presOf" srcId="{34303E5C-9C0E-4868-A824-4194A9255EE2}" destId="{EEE5D2F2-A1B0-4568-9FFA-B20B3FD47D55}" srcOrd="0" destOrd="0" presId="urn:microsoft.com/office/officeart/2005/8/layout/radial1"/>
    <dgm:cxn modelId="{6E8E915B-CD99-4C92-8BB8-51EDAF173B88}" srcId="{67A0DDDC-F284-4DEC-94A6-F516991215DD}" destId="{42FA5AF2-ECD2-4FF7-8F8F-D295C11A5A02}" srcOrd="3" destOrd="0" parTransId="{252B3A2B-06CC-41D8-8C56-F70369B41B64}" sibTransId="{18EBBEB8-E7ED-4F3C-9033-33904DCDAA5A}"/>
    <dgm:cxn modelId="{BCCD8D04-754D-4263-9B5C-A9660F51F4A3}" type="presOf" srcId="{DC639782-B6A3-4E14-8B58-DF25AEE87739}" destId="{531DCF79-0672-4D25-AEF6-4A88F7CBF064}" srcOrd="1" destOrd="0" presId="urn:microsoft.com/office/officeart/2005/8/layout/radial1"/>
    <dgm:cxn modelId="{E5AEAC09-EB46-43E9-903D-F400878B5F26}" srcId="{67A0DDDC-F284-4DEC-94A6-F516991215DD}" destId="{926C8685-B40F-43B0-96AC-13C8C3DCE667}" srcOrd="1" destOrd="0" parTransId="{7B82C626-7952-4461-A72A-3BCF49F84078}" sibTransId="{DB346D2E-201D-4B66-92DF-CA22B0638F77}"/>
    <dgm:cxn modelId="{35DCA46E-C806-43B0-A346-DE6290C3C471}" srcId="{67A0DDDC-F284-4DEC-94A6-F516991215DD}" destId="{34303E5C-9C0E-4868-A824-4194A9255EE2}" srcOrd="2" destOrd="0" parTransId="{EB10F3FA-718E-4B51-9A8B-9D339B73B390}" sibTransId="{0178B0DF-6673-473D-8CC7-08B9F0290AB6}"/>
    <dgm:cxn modelId="{8C56F058-17FF-455C-80A7-4AF045D7F547}" type="presParOf" srcId="{D703157D-4CE0-42DD-B0C7-24FBAA13B696}" destId="{1FDE4E0E-F56C-4D4D-97D1-FD908CEAB977}" srcOrd="0" destOrd="0" presId="urn:microsoft.com/office/officeart/2005/8/layout/radial1"/>
    <dgm:cxn modelId="{5E070500-BEE7-44D3-B035-65CA67EDFAB0}" type="presParOf" srcId="{D703157D-4CE0-42DD-B0C7-24FBAA13B696}" destId="{0E1839D7-ABBD-44C7-B504-CCB387ACA638}" srcOrd="1" destOrd="0" presId="urn:microsoft.com/office/officeart/2005/8/layout/radial1"/>
    <dgm:cxn modelId="{D08E5FCA-7C9B-4E21-8BFB-F06F9F0E9308}" type="presParOf" srcId="{0E1839D7-ABBD-44C7-B504-CCB387ACA638}" destId="{531DCF79-0672-4D25-AEF6-4A88F7CBF064}" srcOrd="0" destOrd="0" presId="urn:microsoft.com/office/officeart/2005/8/layout/radial1"/>
    <dgm:cxn modelId="{53CE623F-A8FF-42D8-BCE7-21875ECDD8DD}" type="presParOf" srcId="{D703157D-4CE0-42DD-B0C7-24FBAA13B696}" destId="{B960E319-C813-482B-A208-7C2F47516BFE}" srcOrd="2" destOrd="0" presId="urn:microsoft.com/office/officeart/2005/8/layout/radial1"/>
    <dgm:cxn modelId="{7E0D8AE9-604F-43A7-B0CD-00C922811ADC}" type="presParOf" srcId="{D703157D-4CE0-42DD-B0C7-24FBAA13B696}" destId="{FA22BE60-4B7C-427F-B9DD-C0FF54589665}" srcOrd="3" destOrd="0" presId="urn:microsoft.com/office/officeart/2005/8/layout/radial1"/>
    <dgm:cxn modelId="{B4674CBF-5444-44F8-A674-0E0EB9635E39}" type="presParOf" srcId="{FA22BE60-4B7C-427F-B9DD-C0FF54589665}" destId="{87CC6F5D-FF57-4239-9064-D1D9A23222E2}" srcOrd="0" destOrd="0" presId="urn:microsoft.com/office/officeart/2005/8/layout/radial1"/>
    <dgm:cxn modelId="{0C106484-7719-4CC6-AD93-3B06BCE286E1}" type="presParOf" srcId="{D703157D-4CE0-42DD-B0C7-24FBAA13B696}" destId="{30CF98D6-A24C-4915-A167-EDAB0FA90B4B}" srcOrd="4" destOrd="0" presId="urn:microsoft.com/office/officeart/2005/8/layout/radial1"/>
    <dgm:cxn modelId="{0436ACF7-B588-4448-B4ED-AD2FC15FA88B}" type="presParOf" srcId="{D703157D-4CE0-42DD-B0C7-24FBAA13B696}" destId="{B3D2BDEA-1D7D-4B13-AA19-649DBBF3BA1A}" srcOrd="5" destOrd="0" presId="urn:microsoft.com/office/officeart/2005/8/layout/radial1"/>
    <dgm:cxn modelId="{D536A280-AC73-4C69-989D-F5B91029E743}" type="presParOf" srcId="{B3D2BDEA-1D7D-4B13-AA19-649DBBF3BA1A}" destId="{6DABFCCB-6CE9-486C-952B-8D8C918B5952}" srcOrd="0" destOrd="0" presId="urn:microsoft.com/office/officeart/2005/8/layout/radial1"/>
    <dgm:cxn modelId="{942C9A02-BDC4-41CD-A53C-079C44A26E45}" type="presParOf" srcId="{D703157D-4CE0-42DD-B0C7-24FBAA13B696}" destId="{EEE5D2F2-A1B0-4568-9FFA-B20B3FD47D55}" srcOrd="6" destOrd="0" presId="urn:microsoft.com/office/officeart/2005/8/layout/radial1"/>
    <dgm:cxn modelId="{96D711A8-2E96-4375-8506-E5EC197E85E2}" type="presParOf" srcId="{D703157D-4CE0-42DD-B0C7-24FBAA13B696}" destId="{8EFFC0CA-F288-40CB-8B73-D6DBDC91F8EA}" srcOrd="7" destOrd="0" presId="urn:microsoft.com/office/officeart/2005/8/layout/radial1"/>
    <dgm:cxn modelId="{A30B3213-1DBD-4F25-9E21-1B645A56836B}" type="presParOf" srcId="{8EFFC0CA-F288-40CB-8B73-D6DBDC91F8EA}" destId="{59201796-9C81-4E45-9191-4EAA1E422C9D}" srcOrd="0" destOrd="0" presId="urn:microsoft.com/office/officeart/2005/8/layout/radial1"/>
    <dgm:cxn modelId="{375BDC98-4A6E-4FCB-90EB-B3CE0BE8FAEF}" type="presParOf" srcId="{D703157D-4CE0-42DD-B0C7-24FBAA13B696}" destId="{3E07FC7D-488C-4A8A-9CE5-2CE8BC8F986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0A3861-176D-401E-A142-081061A190B7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04F74B65-0AFB-4801-BC67-DBD5A5911809}">
      <dgm:prSet phldrT="[Texto]"/>
      <dgm:spPr/>
      <dgm:t>
        <a:bodyPr/>
        <a:lstStyle/>
        <a:p>
          <a:r>
            <a:rPr lang="es-ES" dirty="0"/>
            <a:t>DESCAMACIONES:</a:t>
          </a:r>
        </a:p>
        <a:p>
          <a:r>
            <a:rPr lang="es-ES" dirty="0"/>
            <a:t> Se produce por deshidratación del cuero cabelludo y son escamas blanquecinas</a:t>
          </a:r>
          <a:endParaRPr lang="gl-ES" dirty="0"/>
        </a:p>
      </dgm:t>
    </dgm:pt>
    <dgm:pt modelId="{4F643922-4896-4334-8098-6ACE24CC0237}" type="parTrans" cxnId="{B21C6CFB-656F-4C21-B3DC-4025CA270FC7}">
      <dgm:prSet/>
      <dgm:spPr/>
      <dgm:t>
        <a:bodyPr/>
        <a:lstStyle/>
        <a:p>
          <a:endParaRPr lang="gl-ES"/>
        </a:p>
      </dgm:t>
    </dgm:pt>
    <dgm:pt modelId="{E4341B64-648D-4891-96DF-C4A7080FB6DC}" type="sibTrans" cxnId="{B21C6CFB-656F-4C21-B3DC-4025CA270FC7}">
      <dgm:prSet/>
      <dgm:spPr/>
      <dgm:t>
        <a:bodyPr/>
        <a:lstStyle/>
        <a:p>
          <a:endParaRPr lang="gl-ES"/>
        </a:p>
      </dgm:t>
    </dgm:pt>
    <dgm:pt modelId="{C7F8F414-F2D7-4134-AFF4-257A73DE8F47}">
      <dgm:prSet phldrT="[Texto]"/>
      <dgm:spPr/>
      <dgm:t>
        <a:bodyPr/>
        <a:lstStyle/>
        <a:p>
          <a:r>
            <a:rPr lang="es-ES" dirty="0"/>
            <a:t>PITIRIASIS:</a:t>
          </a:r>
        </a:p>
        <a:p>
          <a:r>
            <a:rPr lang="gl-ES" dirty="0" err="1"/>
            <a:t>Hay</a:t>
          </a:r>
          <a:r>
            <a:rPr lang="gl-ES" dirty="0"/>
            <a:t> presencia de microorganismos y la </a:t>
          </a:r>
          <a:r>
            <a:rPr lang="gl-ES" dirty="0" err="1"/>
            <a:t>descamación</a:t>
          </a:r>
          <a:r>
            <a:rPr lang="gl-ES" dirty="0"/>
            <a:t> es excesiva</a:t>
          </a:r>
        </a:p>
      </dgm:t>
    </dgm:pt>
    <dgm:pt modelId="{7701E696-3A41-458C-B02C-219DD94772DA}" type="parTrans" cxnId="{6244969F-191D-4FF2-9F35-48B26DF173CD}">
      <dgm:prSet/>
      <dgm:spPr/>
      <dgm:t>
        <a:bodyPr/>
        <a:lstStyle/>
        <a:p>
          <a:endParaRPr lang="gl-ES"/>
        </a:p>
      </dgm:t>
    </dgm:pt>
    <dgm:pt modelId="{78D3D39D-AC41-42CA-86E0-FBE648E2455B}" type="sibTrans" cxnId="{6244969F-191D-4FF2-9F35-48B26DF173CD}">
      <dgm:prSet/>
      <dgm:spPr/>
      <dgm:t>
        <a:bodyPr/>
        <a:lstStyle/>
        <a:p>
          <a:endParaRPr lang="gl-ES"/>
        </a:p>
      </dgm:t>
    </dgm:pt>
    <dgm:pt modelId="{028F6E0A-251C-4A83-9ECE-4896EBEE25D3}">
      <dgm:prSet phldrT="[Texto]"/>
      <dgm:spPr/>
      <dgm:t>
        <a:bodyPr/>
        <a:lstStyle/>
        <a:p>
          <a:r>
            <a:rPr lang="es-ES" dirty="0"/>
            <a:t>SEBORREA:</a:t>
          </a:r>
        </a:p>
        <a:p>
          <a:r>
            <a:rPr lang="gl-ES" dirty="0" err="1"/>
            <a:t>Cuero</a:t>
          </a:r>
          <a:r>
            <a:rPr lang="gl-ES" dirty="0"/>
            <a:t> </a:t>
          </a:r>
          <a:r>
            <a:rPr lang="gl-ES" dirty="0" err="1"/>
            <a:t>cabelludo</a:t>
          </a:r>
          <a:r>
            <a:rPr lang="gl-ES" dirty="0"/>
            <a:t> </a:t>
          </a:r>
          <a:r>
            <a:rPr lang="gl-ES" dirty="0" err="1"/>
            <a:t>muy</a:t>
          </a:r>
          <a:r>
            <a:rPr lang="gl-ES" dirty="0"/>
            <a:t> </a:t>
          </a:r>
          <a:r>
            <a:rPr lang="gl-ES" dirty="0" err="1"/>
            <a:t>graso</a:t>
          </a:r>
          <a:r>
            <a:rPr lang="gl-ES" dirty="0"/>
            <a:t> se produce por factores </a:t>
          </a:r>
          <a:r>
            <a:rPr lang="gl-ES" dirty="0" err="1"/>
            <a:t>hormonales</a:t>
          </a:r>
          <a:endParaRPr lang="gl-ES" dirty="0"/>
        </a:p>
      </dgm:t>
    </dgm:pt>
    <dgm:pt modelId="{B475EF8C-25B3-4FA2-80FE-BDEF1AA89915}" type="parTrans" cxnId="{BC3F285F-B05E-4F70-8ABB-A934072F68F9}">
      <dgm:prSet/>
      <dgm:spPr/>
      <dgm:t>
        <a:bodyPr/>
        <a:lstStyle/>
        <a:p>
          <a:endParaRPr lang="gl-ES"/>
        </a:p>
      </dgm:t>
    </dgm:pt>
    <dgm:pt modelId="{9B6A32DD-CD7F-4B0F-9E37-88F0C8200E3D}" type="sibTrans" cxnId="{BC3F285F-B05E-4F70-8ABB-A934072F68F9}">
      <dgm:prSet/>
      <dgm:spPr/>
      <dgm:t>
        <a:bodyPr/>
        <a:lstStyle/>
        <a:p>
          <a:endParaRPr lang="gl-ES"/>
        </a:p>
      </dgm:t>
    </dgm:pt>
    <dgm:pt modelId="{68D161DB-6752-4311-B188-70F8C552B029}" type="pres">
      <dgm:prSet presAssocID="{3C0A3861-176D-401E-A142-081061A190B7}" presName="Name0" presStyleCnt="0">
        <dgm:presLayoutVars>
          <dgm:dir/>
          <dgm:resizeHandles val="exact"/>
        </dgm:presLayoutVars>
      </dgm:prSet>
      <dgm:spPr/>
    </dgm:pt>
    <dgm:pt modelId="{2B62B31E-A439-4FC0-B196-6A05A355BBE7}" type="pres">
      <dgm:prSet presAssocID="{3C0A3861-176D-401E-A142-081061A190B7}" presName="bkgdShp" presStyleLbl="alignAccFollowNode1" presStyleIdx="0" presStyleCnt="1"/>
      <dgm:spPr/>
    </dgm:pt>
    <dgm:pt modelId="{05B408A9-8B45-4D85-AF82-E6D7E67AD8D4}" type="pres">
      <dgm:prSet presAssocID="{3C0A3861-176D-401E-A142-081061A190B7}" presName="linComp" presStyleCnt="0"/>
      <dgm:spPr/>
    </dgm:pt>
    <dgm:pt modelId="{B6D08951-C4D6-45DC-8AFE-B09721E9E129}" type="pres">
      <dgm:prSet presAssocID="{04F74B65-0AFB-4801-BC67-DBD5A5911809}" presName="compNode" presStyleCnt="0"/>
      <dgm:spPr/>
    </dgm:pt>
    <dgm:pt modelId="{742BEB7E-09EA-462A-A66B-60BD8A651031}" type="pres">
      <dgm:prSet presAssocID="{04F74B65-0AFB-4801-BC67-DBD5A59118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F9E98-8D68-4966-905E-4649904E8446}" type="pres">
      <dgm:prSet presAssocID="{04F74B65-0AFB-4801-BC67-DBD5A5911809}" presName="invisiNode" presStyleLbl="node1" presStyleIdx="0" presStyleCnt="3"/>
      <dgm:spPr/>
    </dgm:pt>
    <dgm:pt modelId="{B18BE919-4C29-4B90-B6FC-EDC394F10A2E}" type="pres">
      <dgm:prSet presAssocID="{04F74B65-0AFB-4801-BC67-DBD5A5911809}" presName="imagNode" presStyleLbl="fgImgPlace1" presStyleIdx="0" presStyleCnt="3"/>
      <dgm:spPr/>
    </dgm:pt>
    <dgm:pt modelId="{0A552BFA-559E-4701-B0EF-057F2BFBA6A5}" type="pres">
      <dgm:prSet presAssocID="{E4341B64-648D-4891-96DF-C4A7080FB6D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003670E-367E-4E9C-8EC1-B7EDFF11A00C}" type="pres">
      <dgm:prSet presAssocID="{C7F8F414-F2D7-4134-AFF4-257A73DE8F47}" presName="compNode" presStyleCnt="0"/>
      <dgm:spPr/>
    </dgm:pt>
    <dgm:pt modelId="{E0BFA7DC-85CF-4EBA-B87D-7AEC92DFA943}" type="pres">
      <dgm:prSet presAssocID="{C7F8F414-F2D7-4134-AFF4-257A73DE8F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964B0-9717-4D11-9CE3-AA82CD891E7B}" type="pres">
      <dgm:prSet presAssocID="{C7F8F414-F2D7-4134-AFF4-257A73DE8F47}" presName="invisiNode" presStyleLbl="node1" presStyleIdx="1" presStyleCnt="3"/>
      <dgm:spPr/>
    </dgm:pt>
    <dgm:pt modelId="{C9191450-3E36-4A3F-AF64-2C50881ADA7F}" type="pres">
      <dgm:prSet presAssocID="{C7F8F414-F2D7-4134-AFF4-257A73DE8F47}" presName="imagNode" presStyleLbl="fgImgPlace1" presStyleIdx="1" presStyleCnt="3"/>
      <dgm:spPr/>
    </dgm:pt>
    <dgm:pt modelId="{8A8FEA58-A84B-48E2-85CB-FCC01BF3F434}" type="pres">
      <dgm:prSet presAssocID="{78D3D39D-AC41-42CA-86E0-FBE648E2455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E9ECE71-D178-4D35-94CD-3542766400AB}" type="pres">
      <dgm:prSet presAssocID="{028F6E0A-251C-4A83-9ECE-4896EBEE25D3}" presName="compNode" presStyleCnt="0"/>
      <dgm:spPr/>
    </dgm:pt>
    <dgm:pt modelId="{1DF36E4D-10C4-4906-A59A-07FF119F5207}" type="pres">
      <dgm:prSet presAssocID="{028F6E0A-251C-4A83-9ECE-4896EBEE25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795625-1694-4B97-9562-8E9D23D69D06}" type="pres">
      <dgm:prSet presAssocID="{028F6E0A-251C-4A83-9ECE-4896EBEE25D3}" presName="invisiNode" presStyleLbl="node1" presStyleIdx="2" presStyleCnt="3"/>
      <dgm:spPr/>
    </dgm:pt>
    <dgm:pt modelId="{F894238F-B775-45AC-A746-576DCADD29CC}" type="pres">
      <dgm:prSet presAssocID="{028F6E0A-251C-4A83-9ECE-4896EBEE25D3}" presName="imagNode" presStyleLbl="fgImgPlace1" presStyleIdx="2" presStyleCnt="3"/>
      <dgm:spPr/>
    </dgm:pt>
  </dgm:ptLst>
  <dgm:cxnLst>
    <dgm:cxn modelId="{9A40F141-FDCB-4906-A1C5-02BF1A0292C4}" type="presOf" srcId="{3C0A3861-176D-401E-A142-081061A190B7}" destId="{68D161DB-6752-4311-B188-70F8C552B029}" srcOrd="0" destOrd="0" presId="urn:microsoft.com/office/officeart/2005/8/layout/pList2#1"/>
    <dgm:cxn modelId="{6244969F-191D-4FF2-9F35-48B26DF173CD}" srcId="{3C0A3861-176D-401E-A142-081061A190B7}" destId="{C7F8F414-F2D7-4134-AFF4-257A73DE8F47}" srcOrd="1" destOrd="0" parTransId="{7701E696-3A41-458C-B02C-219DD94772DA}" sibTransId="{78D3D39D-AC41-42CA-86E0-FBE648E2455B}"/>
    <dgm:cxn modelId="{7E10E5BB-CDD0-4EA3-A1EA-83206022C78F}" type="presOf" srcId="{04F74B65-0AFB-4801-BC67-DBD5A5911809}" destId="{742BEB7E-09EA-462A-A66B-60BD8A651031}" srcOrd="0" destOrd="0" presId="urn:microsoft.com/office/officeart/2005/8/layout/pList2#1"/>
    <dgm:cxn modelId="{8F9397BB-E36B-4D0D-AEE1-05931EC1DC4A}" type="presOf" srcId="{C7F8F414-F2D7-4134-AFF4-257A73DE8F47}" destId="{E0BFA7DC-85CF-4EBA-B87D-7AEC92DFA943}" srcOrd="0" destOrd="0" presId="urn:microsoft.com/office/officeart/2005/8/layout/pList2#1"/>
    <dgm:cxn modelId="{9682D1FE-ED8A-4A93-8542-773AABF67B6B}" type="presOf" srcId="{E4341B64-648D-4891-96DF-C4A7080FB6DC}" destId="{0A552BFA-559E-4701-B0EF-057F2BFBA6A5}" srcOrd="0" destOrd="0" presId="urn:microsoft.com/office/officeart/2005/8/layout/pList2#1"/>
    <dgm:cxn modelId="{A53CE621-A51A-474C-9A99-A8AEE2B0855B}" type="presOf" srcId="{78D3D39D-AC41-42CA-86E0-FBE648E2455B}" destId="{8A8FEA58-A84B-48E2-85CB-FCC01BF3F434}" srcOrd="0" destOrd="0" presId="urn:microsoft.com/office/officeart/2005/8/layout/pList2#1"/>
    <dgm:cxn modelId="{BC3F285F-B05E-4F70-8ABB-A934072F68F9}" srcId="{3C0A3861-176D-401E-A142-081061A190B7}" destId="{028F6E0A-251C-4A83-9ECE-4896EBEE25D3}" srcOrd="2" destOrd="0" parTransId="{B475EF8C-25B3-4FA2-80FE-BDEF1AA89915}" sibTransId="{9B6A32DD-CD7F-4B0F-9E37-88F0C8200E3D}"/>
    <dgm:cxn modelId="{4C003C70-5170-425C-9F87-BFAB6E75406F}" type="presOf" srcId="{028F6E0A-251C-4A83-9ECE-4896EBEE25D3}" destId="{1DF36E4D-10C4-4906-A59A-07FF119F5207}" srcOrd="0" destOrd="0" presId="urn:microsoft.com/office/officeart/2005/8/layout/pList2#1"/>
    <dgm:cxn modelId="{B21C6CFB-656F-4C21-B3DC-4025CA270FC7}" srcId="{3C0A3861-176D-401E-A142-081061A190B7}" destId="{04F74B65-0AFB-4801-BC67-DBD5A5911809}" srcOrd="0" destOrd="0" parTransId="{4F643922-4896-4334-8098-6ACE24CC0237}" sibTransId="{E4341B64-648D-4891-96DF-C4A7080FB6DC}"/>
    <dgm:cxn modelId="{450AC010-3842-4090-B9E9-9B6C57217719}" type="presParOf" srcId="{68D161DB-6752-4311-B188-70F8C552B029}" destId="{2B62B31E-A439-4FC0-B196-6A05A355BBE7}" srcOrd="0" destOrd="0" presId="urn:microsoft.com/office/officeart/2005/8/layout/pList2#1"/>
    <dgm:cxn modelId="{49172A65-C622-44D9-B7CF-AA9465202E4D}" type="presParOf" srcId="{68D161DB-6752-4311-B188-70F8C552B029}" destId="{05B408A9-8B45-4D85-AF82-E6D7E67AD8D4}" srcOrd="1" destOrd="0" presId="urn:microsoft.com/office/officeart/2005/8/layout/pList2#1"/>
    <dgm:cxn modelId="{D1846FC2-14EF-4A53-94C4-9DE5F296284B}" type="presParOf" srcId="{05B408A9-8B45-4D85-AF82-E6D7E67AD8D4}" destId="{B6D08951-C4D6-45DC-8AFE-B09721E9E129}" srcOrd="0" destOrd="0" presId="urn:microsoft.com/office/officeart/2005/8/layout/pList2#1"/>
    <dgm:cxn modelId="{79381FA5-DC8E-4DEC-A400-7F2BF5862175}" type="presParOf" srcId="{B6D08951-C4D6-45DC-8AFE-B09721E9E129}" destId="{742BEB7E-09EA-462A-A66B-60BD8A651031}" srcOrd="0" destOrd="0" presId="urn:microsoft.com/office/officeart/2005/8/layout/pList2#1"/>
    <dgm:cxn modelId="{D6F4E0BD-346A-4419-9F72-2322ADECCD2A}" type="presParOf" srcId="{B6D08951-C4D6-45DC-8AFE-B09721E9E129}" destId="{888F9E98-8D68-4966-905E-4649904E8446}" srcOrd="1" destOrd="0" presId="urn:microsoft.com/office/officeart/2005/8/layout/pList2#1"/>
    <dgm:cxn modelId="{494CD6C9-6C8C-470E-9278-1DECDB379383}" type="presParOf" srcId="{B6D08951-C4D6-45DC-8AFE-B09721E9E129}" destId="{B18BE919-4C29-4B90-B6FC-EDC394F10A2E}" srcOrd="2" destOrd="0" presId="urn:microsoft.com/office/officeart/2005/8/layout/pList2#1"/>
    <dgm:cxn modelId="{67938C81-A192-40DC-A7A7-447572E44C63}" type="presParOf" srcId="{05B408A9-8B45-4D85-AF82-E6D7E67AD8D4}" destId="{0A552BFA-559E-4701-B0EF-057F2BFBA6A5}" srcOrd="1" destOrd="0" presId="urn:microsoft.com/office/officeart/2005/8/layout/pList2#1"/>
    <dgm:cxn modelId="{D22DA66C-1EFE-417D-97C5-6833DBDCA399}" type="presParOf" srcId="{05B408A9-8B45-4D85-AF82-E6D7E67AD8D4}" destId="{E003670E-367E-4E9C-8EC1-B7EDFF11A00C}" srcOrd="2" destOrd="0" presId="urn:microsoft.com/office/officeart/2005/8/layout/pList2#1"/>
    <dgm:cxn modelId="{C21D5BA7-5BFC-4928-ACE5-6E2F85A7A871}" type="presParOf" srcId="{E003670E-367E-4E9C-8EC1-B7EDFF11A00C}" destId="{E0BFA7DC-85CF-4EBA-B87D-7AEC92DFA943}" srcOrd="0" destOrd="0" presId="urn:microsoft.com/office/officeart/2005/8/layout/pList2#1"/>
    <dgm:cxn modelId="{11E5D5EC-B039-4CEE-807A-EF2689583C95}" type="presParOf" srcId="{E003670E-367E-4E9C-8EC1-B7EDFF11A00C}" destId="{9F3964B0-9717-4D11-9CE3-AA82CD891E7B}" srcOrd="1" destOrd="0" presId="urn:microsoft.com/office/officeart/2005/8/layout/pList2#1"/>
    <dgm:cxn modelId="{CEE5F816-6A3B-453F-98FF-A7CD29CE53AA}" type="presParOf" srcId="{E003670E-367E-4E9C-8EC1-B7EDFF11A00C}" destId="{C9191450-3E36-4A3F-AF64-2C50881ADA7F}" srcOrd="2" destOrd="0" presId="urn:microsoft.com/office/officeart/2005/8/layout/pList2#1"/>
    <dgm:cxn modelId="{ACEF6201-031B-4D84-AA3A-C9BF0E2BFE82}" type="presParOf" srcId="{05B408A9-8B45-4D85-AF82-E6D7E67AD8D4}" destId="{8A8FEA58-A84B-48E2-85CB-FCC01BF3F434}" srcOrd="3" destOrd="0" presId="urn:microsoft.com/office/officeart/2005/8/layout/pList2#1"/>
    <dgm:cxn modelId="{2DDC7FE5-F8BE-4875-8981-3D90CA8236F4}" type="presParOf" srcId="{05B408A9-8B45-4D85-AF82-E6D7E67AD8D4}" destId="{2E9ECE71-D178-4D35-94CD-3542766400AB}" srcOrd="4" destOrd="0" presId="urn:microsoft.com/office/officeart/2005/8/layout/pList2#1"/>
    <dgm:cxn modelId="{179FBA68-5FC3-4E25-9A75-A1D04AB95C4E}" type="presParOf" srcId="{2E9ECE71-D178-4D35-94CD-3542766400AB}" destId="{1DF36E4D-10C4-4906-A59A-07FF119F5207}" srcOrd="0" destOrd="0" presId="urn:microsoft.com/office/officeart/2005/8/layout/pList2#1"/>
    <dgm:cxn modelId="{72B19768-A6AA-4797-AA54-64741636671A}" type="presParOf" srcId="{2E9ECE71-D178-4D35-94CD-3542766400AB}" destId="{56795625-1694-4B97-9562-8E9D23D69D06}" srcOrd="1" destOrd="0" presId="urn:microsoft.com/office/officeart/2005/8/layout/pList2#1"/>
    <dgm:cxn modelId="{9ED2543B-CF44-4D8B-BE8E-8351D2D67AA2}" type="presParOf" srcId="{2E9ECE71-D178-4D35-94CD-3542766400AB}" destId="{F894238F-B775-45AC-A746-576DCADD29C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B720C-7A18-4CDB-BE5E-C880398CF3C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31D9DEA-73BC-43F8-9085-A42998433EF4}">
      <dgm:prSet phldrT="[Texto]"/>
      <dgm:spPr/>
      <dgm:t>
        <a:bodyPr/>
        <a:lstStyle/>
        <a:p>
          <a:r>
            <a:rPr lang="es-ES" dirty="0"/>
            <a:t>EPIDERMIS</a:t>
          </a:r>
        </a:p>
        <a:p>
          <a:r>
            <a:rPr lang="es-ES" dirty="0"/>
            <a:t>CAPA EXTERIOR</a:t>
          </a:r>
          <a:endParaRPr lang="gl-ES" dirty="0"/>
        </a:p>
      </dgm:t>
    </dgm:pt>
    <dgm:pt modelId="{78350C2F-A377-4A33-AF80-4EF74DDCDE3A}" type="parTrans" cxnId="{C923EB0E-316C-4AEA-802B-38B0ED068393}">
      <dgm:prSet/>
      <dgm:spPr/>
      <dgm:t>
        <a:bodyPr/>
        <a:lstStyle/>
        <a:p>
          <a:endParaRPr lang="gl-ES"/>
        </a:p>
      </dgm:t>
    </dgm:pt>
    <dgm:pt modelId="{BDF7B8CD-ED71-437D-A1F5-4024167242D3}" type="sibTrans" cxnId="{C923EB0E-316C-4AEA-802B-38B0ED068393}">
      <dgm:prSet/>
      <dgm:spPr/>
      <dgm:t>
        <a:bodyPr/>
        <a:lstStyle/>
        <a:p>
          <a:endParaRPr lang="gl-ES"/>
        </a:p>
      </dgm:t>
    </dgm:pt>
    <dgm:pt modelId="{4446AD29-8249-42CE-B4FC-7E058359712D}">
      <dgm:prSet phldrT="[Texto]"/>
      <dgm:spPr/>
      <dgm:t>
        <a:bodyPr/>
        <a:lstStyle/>
        <a:p>
          <a:r>
            <a:rPr lang="es-ES" dirty="0"/>
            <a:t>DERMIS</a:t>
          </a:r>
        </a:p>
        <a:p>
          <a:r>
            <a:rPr lang="es-ES" dirty="0"/>
            <a:t>SOPORTE DE LA PIEL</a:t>
          </a:r>
          <a:endParaRPr lang="gl-ES" dirty="0"/>
        </a:p>
      </dgm:t>
    </dgm:pt>
    <dgm:pt modelId="{34821213-D0A1-40D8-BFA8-9E5AA68EA229}" type="parTrans" cxnId="{3D9CE57F-2CD6-47F3-BD4B-7ED70995663B}">
      <dgm:prSet/>
      <dgm:spPr/>
      <dgm:t>
        <a:bodyPr/>
        <a:lstStyle/>
        <a:p>
          <a:endParaRPr lang="gl-ES"/>
        </a:p>
      </dgm:t>
    </dgm:pt>
    <dgm:pt modelId="{6CDC4A7B-AA49-40F2-A653-0DDF6DC3F2EA}" type="sibTrans" cxnId="{3D9CE57F-2CD6-47F3-BD4B-7ED70995663B}">
      <dgm:prSet/>
      <dgm:spPr/>
      <dgm:t>
        <a:bodyPr/>
        <a:lstStyle/>
        <a:p>
          <a:endParaRPr lang="gl-ES"/>
        </a:p>
      </dgm:t>
    </dgm:pt>
    <dgm:pt modelId="{C1CF5D74-5995-4708-8CF2-60CE4D964E5C}">
      <dgm:prSet phldrT="[Texto]"/>
      <dgm:spPr/>
      <dgm:t>
        <a:bodyPr/>
        <a:lstStyle/>
        <a:p>
          <a:r>
            <a:rPr lang="es-ES" dirty="0"/>
            <a:t>HIPODERMIS</a:t>
          </a:r>
        </a:p>
        <a:p>
          <a:r>
            <a:rPr lang="es-ES" dirty="0"/>
            <a:t> SE ENCUENTRA EN TRE LOS MUSCULOS Y LA DEMIS</a:t>
          </a:r>
          <a:endParaRPr lang="gl-ES" dirty="0"/>
        </a:p>
      </dgm:t>
    </dgm:pt>
    <dgm:pt modelId="{8A0DD0C1-3E24-45D5-88E9-5A257FF48DA2}" type="parTrans" cxnId="{BAEB4E73-66D2-4B83-A51E-5B96DDDB4EEC}">
      <dgm:prSet/>
      <dgm:spPr/>
      <dgm:t>
        <a:bodyPr/>
        <a:lstStyle/>
        <a:p>
          <a:endParaRPr lang="gl-ES"/>
        </a:p>
      </dgm:t>
    </dgm:pt>
    <dgm:pt modelId="{9AF948A3-D92B-4AF0-B184-1B95779BD69D}" type="sibTrans" cxnId="{BAEB4E73-66D2-4B83-A51E-5B96DDDB4EEC}">
      <dgm:prSet/>
      <dgm:spPr/>
      <dgm:t>
        <a:bodyPr/>
        <a:lstStyle/>
        <a:p>
          <a:endParaRPr lang="gl-ES"/>
        </a:p>
      </dgm:t>
    </dgm:pt>
    <dgm:pt modelId="{D3F81275-2C82-4671-B2B1-7A5DDCC89C67}" type="pres">
      <dgm:prSet presAssocID="{9FFB720C-7A18-4CDB-BE5E-C880398CF3C3}" presName="compositeShape" presStyleCnt="0">
        <dgm:presLayoutVars>
          <dgm:dir/>
          <dgm:resizeHandles/>
        </dgm:presLayoutVars>
      </dgm:prSet>
      <dgm:spPr/>
    </dgm:pt>
    <dgm:pt modelId="{7C4886AF-7A91-4A5E-BD52-8EF5DD579238}" type="pres">
      <dgm:prSet presAssocID="{9FFB720C-7A18-4CDB-BE5E-C880398CF3C3}" presName="pyramid" presStyleLbl="node1" presStyleIdx="0" presStyleCnt="1"/>
      <dgm:spPr/>
    </dgm:pt>
    <dgm:pt modelId="{F2F7A15C-D684-4C73-A789-94FF1D7005A3}" type="pres">
      <dgm:prSet presAssocID="{9FFB720C-7A18-4CDB-BE5E-C880398CF3C3}" presName="theList" presStyleCnt="0"/>
      <dgm:spPr/>
    </dgm:pt>
    <dgm:pt modelId="{49C402DF-640F-4D4A-8567-633FE173FE0F}" type="pres">
      <dgm:prSet presAssocID="{F31D9DEA-73BC-43F8-9085-A42998433EF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E46E99-B796-4E29-ADAE-0FCE93270056}" type="pres">
      <dgm:prSet presAssocID="{F31D9DEA-73BC-43F8-9085-A42998433EF4}" presName="aSpace" presStyleCnt="0"/>
      <dgm:spPr/>
    </dgm:pt>
    <dgm:pt modelId="{67B39A3A-6B79-41F8-810D-E768E194E975}" type="pres">
      <dgm:prSet presAssocID="{4446AD29-8249-42CE-B4FC-7E058359712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ED6A3C-360F-424C-9334-6B5354305DAD}" type="pres">
      <dgm:prSet presAssocID="{4446AD29-8249-42CE-B4FC-7E058359712D}" presName="aSpace" presStyleCnt="0"/>
      <dgm:spPr/>
    </dgm:pt>
    <dgm:pt modelId="{DB92C1AA-8D00-4484-91AC-2D504C1952C8}" type="pres">
      <dgm:prSet presAssocID="{C1CF5D74-5995-4708-8CF2-60CE4D964E5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C56D17-08B3-4C52-98BB-A07DF00DE2EF}" type="pres">
      <dgm:prSet presAssocID="{C1CF5D74-5995-4708-8CF2-60CE4D964E5C}" presName="aSpace" presStyleCnt="0"/>
      <dgm:spPr/>
    </dgm:pt>
  </dgm:ptLst>
  <dgm:cxnLst>
    <dgm:cxn modelId="{3D9CE57F-2CD6-47F3-BD4B-7ED70995663B}" srcId="{9FFB720C-7A18-4CDB-BE5E-C880398CF3C3}" destId="{4446AD29-8249-42CE-B4FC-7E058359712D}" srcOrd="1" destOrd="0" parTransId="{34821213-D0A1-40D8-BFA8-9E5AA68EA229}" sibTransId="{6CDC4A7B-AA49-40F2-A653-0DDF6DC3F2EA}"/>
    <dgm:cxn modelId="{C6D97DDC-F9E8-4003-8B75-35B7AAE5754E}" type="presOf" srcId="{4446AD29-8249-42CE-B4FC-7E058359712D}" destId="{67B39A3A-6B79-41F8-810D-E768E194E975}" srcOrd="0" destOrd="0" presId="urn:microsoft.com/office/officeart/2005/8/layout/pyramid2"/>
    <dgm:cxn modelId="{879EF45E-C74A-4838-9517-281D30E8F943}" type="presOf" srcId="{9FFB720C-7A18-4CDB-BE5E-C880398CF3C3}" destId="{D3F81275-2C82-4671-B2B1-7A5DDCC89C67}" srcOrd="0" destOrd="0" presId="urn:microsoft.com/office/officeart/2005/8/layout/pyramid2"/>
    <dgm:cxn modelId="{2CD89652-3319-4A3B-9D67-F7BF7BFDF9E9}" type="presOf" srcId="{F31D9DEA-73BC-43F8-9085-A42998433EF4}" destId="{49C402DF-640F-4D4A-8567-633FE173FE0F}" srcOrd="0" destOrd="0" presId="urn:microsoft.com/office/officeart/2005/8/layout/pyramid2"/>
    <dgm:cxn modelId="{BAEB4E73-66D2-4B83-A51E-5B96DDDB4EEC}" srcId="{9FFB720C-7A18-4CDB-BE5E-C880398CF3C3}" destId="{C1CF5D74-5995-4708-8CF2-60CE4D964E5C}" srcOrd="2" destOrd="0" parTransId="{8A0DD0C1-3E24-45D5-88E9-5A257FF48DA2}" sibTransId="{9AF948A3-D92B-4AF0-B184-1B95779BD69D}"/>
    <dgm:cxn modelId="{D321B3F7-CCED-42CD-B837-FA66EB897C17}" type="presOf" srcId="{C1CF5D74-5995-4708-8CF2-60CE4D964E5C}" destId="{DB92C1AA-8D00-4484-91AC-2D504C1952C8}" srcOrd="0" destOrd="0" presId="urn:microsoft.com/office/officeart/2005/8/layout/pyramid2"/>
    <dgm:cxn modelId="{C923EB0E-316C-4AEA-802B-38B0ED068393}" srcId="{9FFB720C-7A18-4CDB-BE5E-C880398CF3C3}" destId="{F31D9DEA-73BC-43F8-9085-A42998433EF4}" srcOrd="0" destOrd="0" parTransId="{78350C2F-A377-4A33-AF80-4EF74DDCDE3A}" sibTransId="{BDF7B8CD-ED71-437D-A1F5-4024167242D3}"/>
    <dgm:cxn modelId="{1F8EB94A-FEA9-4AED-8CD4-AD739999F068}" type="presParOf" srcId="{D3F81275-2C82-4671-B2B1-7A5DDCC89C67}" destId="{7C4886AF-7A91-4A5E-BD52-8EF5DD579238}" srcOrd="0" destOrd="0" presId="urn:microsoft.com/office/officeart/2005/8/layout/pyramid2"/>
    <dgm:cxn modelId="{2F397A04-C9DF-4D2D-8E83-8ED2806683EF}" type="presParOf" srcId="{D3F81275-2C82-4671-B2B1-7A5DDCC89C67}" destId="{F2F7A15C-D684-4C73-A789-94FF1D7005A3}" srcOrd="1" destOrd="0" presId="urn:microsoft.com/office/officeart/2005/8/layout/pyramid2"/>
    <dgm:cxn modelId="{DB20481F-4537-4784-86E5-296FD8C56695}" type="presParOf" srcId="{F2F7A15C-D684-4C73-A789-94FF1D7005A3}" destId="{49C402DF-640F-4D4A-8567-633FE173FE0F}" srcOrd="0" destOrd="0" presId="urn:microsoft.com/office/officeart/2005/8/layout/pyramid2"/>
    <dgm:cxn modelId="{D1D6A0A2-6BC3-4ECB-8594-B4852637CB98}" type="presParOf" srcId="{F2F7A15C-D684-4C73-A789-94FF1D7005A3}" destId="{ECE46E99-B796-4E29-ADAE-0FCE93270056}" srcOrd="1" destOrd="0" presId="urn:microsoft.com/office/officeart/2005/8/layout/pyramid2"/>
    <dgm:cxn modelId="{A39A4AEF-F2DE-40BD-97AD-B4F13BE5D962}" type="presParOf" srcId="{F2F7A15C-D684-4C73-A789-94FF1D7005A3}" destId="{67B39A3A-6B79-41F8-810D-E768E194E975}" srcOrd="2" destOrd="0" presId="urn:microsoft.com/office/officeart/2005/8/layout/pyramid2"/>
    <dgm:cxn modelId="{79A187E9-41B2-423B-95CB-97325C3CBBD2}" type="presParOf" srcId="{F2F7A15C-D684-4C73-A789-94FF1D7005A3}" destId="{94ED6A3C-360F-424C-9334-6B5354305DAD}" srcOrd="3" destOrd="0" presId="urn:microsoft.com/office/officeart/2005/8/layout/pyramid2"/>
    <dgm:cxn modelId="{F98A9DC3-95FD-4F94-BF6F-9E4590C06FFB}" type="presParOf" srcId="{F2F7A15C-D684-4C73-A789-94FF1D7005A3}" destId="{DB92C1AA-8D00-4484-91AC-2D504C1952C8}" srcOrd="4" destOrd="0" presId="urn:microsoft.com/office/officeart/2005/8/layout/pyramid2"/>
    <dgm:cxn modelId="{7A44AB06-CFEB-4C93-B1D5-5F79E1DB5D95}" type="presParOf" srcId="{F2F7A15C-D684-4C73-A789-94FF1D7005A3}" destId="{C6C56D17-08B3-4C52-98BB-A07DF00DE2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3C9AC-9FBA-4EDF-8F35-21601192E6F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6358839A-4B81-462B-9187-F94F86674E92}">
      <dgm:prSet phldrT="[Texto]"/>
      <dgm:spPr/>
      <dgm:t>
        <a:bodyPr/>
        <a:lstStyle/>
        <a:p>
          <a:r>
            <a:rPr lang="es-ES" dirty="0"/>
            <a:t>PROTECCION: frente a golpes y </a:t>
          </a:r>
          <a:r>
            <a:rPr lang="es-ES" dirty="0" err="1"/>
            <a:t>germenes</a:t>
          </a:r>
          <a:endParaRPr lang="gl-ES" dirty="0"/>
        </a:p>
      </dgm:t>
    </dgm:pt>
    <dgm:pt modelId="{62173EF1-8AE6-4DB8-B9A1-3537AB440A07}" type="parTrans" cxnId="{0134DC4E-D92D-469E-97A5-A2523C354C0C}">
      <dgm:prSet/>
      <dgm:spPr/>
      <dgm:t>
        <a:bodyPr/>
        <a:lstStyle/>
        <a:p>
          <a:endParaRPr lang="gl-ES"/>
        </a:p>
      </dgm:t>
    </dgm:pt>
    <dgm:pt modelId="{D0C7D9E2-A9B5-4AC2-9E6A-25E7D26A5A1B}" type="sibTrans" cxnId="{0134DC4E-D92D-469E-97A5-A2523C354C0C}">
      <dgm:prSet/>
      <dgm:spPr/>
      <dgm:t>
        <a:bodyPr/>
        <a:lstStyle/>
        <a:p>
          <a:endParaRPr lang="gl-ES"/>
        </a:p>
      </dgm:t>
    </dgm:pt>
    <dgm:pt modelId="{15A9C2B8-9C3B-4B72-8E86-D6B568977C2E}">
      <dgm:prSet phldrT="[Texto]"/>
      <dgm:spPr/>
      <dgm:t>
        <a:bodyPr/>
        <a:lstStyle/>
        <a:p>
          <a:r>
            <a:rPr lang="es-ES" dirty="0"/>
            <a:t> RELACION: En la piel esta el sentido del tacto</a:t>
          </a:r>
          <a:endParaRPr lang="gl-ES" dirty="0"/>
        </a:p>
      </dgm:t>
    </dgm:pt>
    <dgm:pt modelId="{7D2BE25F-53FB-4E12-B007-8BE6363F43A0}" type="parTrans" cxnId="{BEF26A48-F6AD-44EF-8D02-F2F69523622D}">
      <dgm:prSet/>
      <dgm:spPr/>
      <dgm:t>
        <a:bodyPr/>
        <a:lstStyle/>
        <a:p>
          <a:endParaRPr lang="gl-ES"/>
        </a:p>
      </dgm:t>
    </dgm:pt>
    <dgm:pt modelId="{94C4C45B-DDDE-440B-9F2F-0D31443EFA45}" type="sibTrans" cxnId="{BEF26A48-F6AD-44EF-8D02-F2F69523622D}">
      <dgm:prSet/>
      <dgm:spPr/>
      <dgm:t>
        <a:bodyPr/>
        <a:lstStyle/>
        <a:p>
          <a:endParaRPr lang="gl-ES"/>
        </a:p>
      </dgm:t>
    </dgm:pt>
    <dgm:pt modelId="{1836A64F-FFD5-496F-A7D6-F7B5082B1706}">
      <dgm:prSet phldrT="[Texto]"/>
      <dgm:spPr/>
      <dgm:t>
        <a:bodyPr/>
        <a:lstStyle/>
        <a:p>
          <a:r>
            <a:rPr lang="es-ES" dirty="0"/>
            <a:t>TERMORREGULACION: Mantiene temperatura constante</a:t>
          </a:r>
          <a:endParaRPr lang="gl-ES" dirty="0"/>
        </a:p>
      </dgm:t>
    </dgm:pt>
    <dgm:pt modelId="{325C26BC-966B-476F-ACE9-4164D635E6F3}" type="parTrans" cxnId="{ED22C757-C37E-466C-A47C-E72B04EC24CF}">
      <dgm:prSet/>
      <dgm:spPr/>
      <dgm:t>
        <a:bodyPr/>
        <a:lstStyle/>
        <a:p>
          <a:endParaRPr lang="gl-ES"/>
        </a:p>
      </dgm:t>
    </dgm:pt>
    <dgm:pt modelId="{3A392478-A2CF-4185-B346-D6E4FE93D81B}" type="sibTrans" cxnId="{ED22C757-C37E-466C-A47C-E72B04EC24CF}">
      <dgm:prSet/>
      <dgm:spPr/>
      <dgm:t>
        <a:bodyPr/>
        <a:lstStyle/>
        <a:p>
          <a:endParaRPr lang="gl-ES"/>
        </a:p>
      </dgm:t>
    </dgm:pt>
    <dgm:pt modelId="{2C68CB58-7185-473A-8D69-A2E338AC4226}">
      <dgm:prSet phldrT="[Texto]"/>
      <dgm:spPr/>
      <dgm:t>
        <a:bodyPr/>
        <a:lstStyle/>
        <a:p>
          <a:r>
            <a:rPr lang="es-ES" dirty="0"/>
            <a:t>SECRECCION:</a:t>
          </a:r>
        </a:p>
        <a:p>
          <a:r>
            <a:rPr lang="gl-ES" dirty="0" err="1"/>
            <a:t>Através</a:t>
          </a:r>
          <a:r>
            <a:rPr lang="gl-ES" dirty="0"/>
            <a:t> del las </a:t>
          </a:r>
          <a:r>
            <a:rPr lang="gl-ES" dirty="0" err="1"/>
            <a:t>gñandulas</a:t>
          </a:r>
          <a:r>
            <a:rPr lang="gl-ES" dirty="0"/>
            <a:t> </a:t>
          </a:r>
          <a:r>
            <a:rPr lang="gl-ES" dirty="0" err="1"/>
            <a:t>sebaceas</a:t>
          </a:r>
          <a:r>
            <a:rPr lang="gl-ES" dirty="0"/>
            <a:t> y </a:t>
          </a:r>
          <a:r>
            <a:rPr lang="gl-ES" dirty="0" err="1"/>
            <a:t>sudoriparas</a:t>
          </a:r>
          <a:endParaRPr lang="gl-ES" dirty="0"/>
        </a:p>
      </dgm:t>
    </dgm:pt>
    <dgm:pt modelId="{3FBA5067-3A22-4B97-88E0-461B4F9D983A}" type="parTrans" cxnId="{DD09DE0E-89D7-45D5-AA33-CCC8B0DC399A}">
      <dgm:prSet/>
      <dgm:spPr/>
      <dgm:t>
        <a:bodyPr/>
        <a:lstStyle/>
        <a:p>
          <a:endParaRPr lang="gl-ES"/>
        </a:p>
      </dgm:t>
    </dgm:pt>
    <dgm:pt modelId="{D66253D2-63D8-4257-810D-84D66B343E65}" type="sibTrans" cxnId="{DD09DE0E-89D7-45D5-AA33-CCC8B0DC399A}">
      <dgm:prSet/>
      <dgm:spPr/>
      <dgm:t>
        <a:bodyPr/>
        <a:lstStyle/>
        <a:p>
          <a:endParaRPr lang="gl-ES"/>
        </a:p>
      </dgm:t>
    </dgm:pt>
    <dgm:pt modelId="{D69B0F79-01CC-4611-B768-698CA230E6B6}">
      <dgm:prSet phldrT="[Texto]"/>
      <dgm:spPr/>
      <dgm:t>
        <a:bodyPr/>
        <a:lstStyle/>
        <a:p>
          <a:r>
            <a:rPr lang="es-ES" dirty="0"/>
            <a:t>SINTESIS:</a:t>
          </a:r>
        </a:p>
        <a:p>
          <a:r>
            <a:rPr lang="es-ES" dirty="0"/>
            <a:t> Por la </a:t>
          </a:r>
          <a:r>
            <a:rPr lang="es-ES" dirty="0" err="1"/>
            <a:t>radiccion</a:t>
          </a:r>
          <a:r>
            <a:rPr lang="es-ES" dirty="0"/>
            <a:t> ultravioleta.</a:t>
          </a:r>
          <a:endParaRPr lang="gl-ES" dirty="0"/>
        </a:p>
      </dgm:t>
    </dgm:pt>
    <dgm:pt modelId="{F43B55DE-F0CC-4E0C-B84C-666D4243CF00}" type="parTrans" cxnId="{7601D205-0CE2-489C-A10F-3EF6E2AE0E42}">
      <dgm:prSet/>
      <dgm:spPr/>
      <dgm:t>
        <a:bodyPr/>
        <a:lstStyle/>
        <a:p>
          <a:endParaRPr lang="gl-ES"/>
        </a:p>
      </dgm:t>
    </dgm:pt>
    <dgm:pt modelId="{6B02A335-EBC0-4A7D-A8AC-F3803DB1AE5C}" type="sibTrans" cxnId="{7601D205-0CE2-489C-A10F-3EF6E2AE0E42}">
      <dgm:prSet/>
      <dgm:spPr/>
      <dgm:t>
        <a:bodyPr/>
        <a:lstStyle/>
        <a:p>
          <a:endParaRPr lang="gl-ES"/>
        </a:p>
      </dgm:t>
    </dgm:pt>
    <dgm:pt modelId="{9E7E8702-6A93-45C1-B1C9-E1F75828D0ED}" type="pres">
      <dgm:prSet presAssocID="{4873C9AC-9FBA-4EDF-8F35-21601192E6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E2890D-AFBD-4F01-A8AC-D0A0581DAD41}" type="pres">
      <dgm:prSet presAssocID="{6358839A-4B81-462B-9187-F94F86674E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D68832-32B2-498C-ADF1-0522E38CF44F}" type="pres">
      <dgm:prSet presAssocID="{D0C7D9E2-A9B5-4AC2-9E6A-25E7D26A5A1B}" presName="sibTrans" presStyleCnt="0"/>
      <dgm:spPr/>
    </dgm:pt>
    <dgm:pt modelId="{06CDF0C4-FEAD-4CBC-97C5-822AFDB026F3}" type="pres">
      <dgm:prSet presAssocID="{15A9C2B8-9C3B-4B72-8E86-D6B568977C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A580A9-549B-4EB7-A9F6-D0FFC3BEECE5}" type="pres">
      <dgm:prSet presAssocID="{94C4C45B-DDDE-440B-9F2F-0D31443EFA45}" presName="sibTrans" presStyleCnt="0"/>
      <dgm:spPr/>
    </dgm:pt>
    <dgm:pt modelId="{34FDCEBC-38C5-46BB-BA7E-52105EA90490}" type="pres">
      <dgm:prSet presAssocID="{1836A64F-FFD5-496F-A7D6-F7B5082B17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05187-ADD3-488E-AC00-3548A83DAAC9}" type="pres">
      <dgm:prSet presAssocID="{3A392478-A2CF-4185-B346-D6E4FE93D81B}" presName="sibTrans" presStyleCnt="0"/>
      <dgm:spPr/>
    </dgm:pt>
    <dgm:pt modelId="{41DB29EB-530B-4109-A224-D23A4464702D}" type="pres">
      <dgm:prSet presAssocID="{2C68CB58-7185-473A-8D69-A2E338AC42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6A7B8-2CA0-4A79-83E7-FB956090C30E}" type="pres">
      <dgm:prSet presAssocID="{D66253D2-63D8-4257-810D-84D66B343E65}" presName="sibTrans" presStyleCnt="0"/>
      <dgm:spPr/>
    </dgm:pt>
    <dgm:pt modelId="{110FFBA6-3CF4-4D51-8639-1840615C5E95}" type="pres">
      <dgm:prSet presAssocID="{D69B0F79-01CC-4611-B768-698CA230E6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91A2F2-4B7F-4DBB-9884-2B86DCB88D61}" type="presOf" srcId="{15A9C2B8-9C3B-4B72-8E86-D6B568977C2E}" destId="{06CDF0C4-FEAD-4CBC-97C5-822AFDB026F3}" srcOrd="0" destOrd="0" presId="urn:microsoft.com/office/officeart/2005/8/layout/default#1"/>
    <dgm:cxn modelId="{5EED2B80-090D-4A7B-8FE5-6ECBCB1B0CBE}" type="presOf" srcId="{1836A64F-FFD5-496F-A7D6-F7B5082B1706}" destId="{34FDCEBC-38C5-46BB-BA7E-52105EA90490}" srcOrd="0" destOrd="0" presId="urn:microsoft.com/office/officeart/2005/8/layout/default#1"/>
    <dgm:cxn modelId="{ED22C757-C37E-466C-A47C-E72B04EC24CF}" srcId="{4873C9AC-9FBA-4EDF-8F35-21601192E6F9}" destId="{1836A64F-FFD5-496F-A7D6-F7B5082B1706}" srcOrd="2" destOrd="0" parTransId="{325C26BC-966B-476F-ACE9-4164D635E6F3}" sibTransId="{3A392478-A2CF-4185-B346-D6E4FE93D81B}"/>
    <dgm:cxn modelId="{DD09DE0E-89D7-45D5-AA33-CCC8B0DC399A}" srcId="{4873C9AC-9FBA-4EDF-8F35-21601192E6F9}" destId="{2C68CB58-7185-473A-8D69-A2E338AC4226}" srcOrd="3" destOrd="0" parTransId="{3FBA5067-3A22-4B97-88E0-461B4F9D983A}" sibTransId="{D66253D2-63D8-4257-810D-84D66B343E65}"/>
    <dgm:cxn modelId="{7601D205-0CE2-489C-A10F-3EF6E2AE0E42}" srcId="{4873C9AC-9FBA-4EDF-8F35-21601192E6F9}" destId="{D69B0F79-01CC-4611-B768-698CA230E6B6}" srcOrd="4" destOrd="0" parTransId="{F43B55DE-F0CC-4E0C-B84C-666D4243CF00}" sibTransId="{6B02A335-EBC0-4A7D-A8AC-F3803DB1AE5C}"/>
    <dgm:cxn modelId="{E9AA2B71-0B83-4504-BE79-9DDDEC27CCEF}" type="presOf" srcId="{6358839A-4B81-462B-9187-F94F86674E92}" destId="{FBE2890D-AFBD-4F01-A8AC-D0A0581DAD41}" srcOrd="0" destOrd="0" presId="urn:microsoft.com/office/officeart/2005/8/layout/default#1"/>
    <dgm:cxn modelId="{59CEB684-0C80-4F9B-A1A2-D915D640F4F8}" type="presOf" srcId="{4873C9AC-9FBA-4EDF-8F35-21601192E6F9}" destId="{9E7E8702-6A93-45C1-B1C9-E1F75828D0ED}" srcOrd="0" destOrd="0" presId="urn:microsoft.com/office/officeart/2005/8/layout/default#1"/>
    <dgm:cxn modelId="{0134DC4E-D92D-469E-97A5-A2523C354C0C}" srcId="{4873C9AC-9FBA-4EDF-8F35-21601192E6F9}" destId="{6358839A-4B81-462B-9187-F94F86674E92}" srcOrd="0" destOrd="0" parTransId="{62173EF1-8AE6-4DB8-B9A1-3537AB440A07}" sibTransId="{D0C7D9E2-A9B5-4AC2-9E6A-25E7D26A5A1B}"/>
    <dgm:cxn modelId="{BEF26A48-F6AD-44EF-8D02-F2F69523622D}" srcId="{4873C9AC-9FBA-4EDF-8F35-21601192E6F9}" destId="{15A9C2B8-9C3B-4B72-8E86-D6B568977C2E}" srcOrd="1" destOrd="0" parTransId="{7D2BE25F-53FB-4E12-B007-8BE6363F43A0}" sibTransId="{94C4C45B-DDDE-440B-9F2F-0D31443EFA45}"/>
    <dgm:cxn modelId="{520D7910-51D2-4314-895D-C630EAF23EDB}" type="presOf" srcId="{D69B0F79-01CC-4611-B768-698CA230E6B6}" destId="{110FFBA6-3CF4-4D51-8639-1840615C5E95}" srcOrd="0" destOrd="0" presId="urn:microsoft.com/office/officeart/2005/8/layout/default#1"/>
    <dgm:cxn modelId="{9739A69A-31FE-42C5-A67D-F4A1618CF2AB}" type="presOf" srcId="{2C68CB58-7185-473A-8D69-A2E338AC4226}" destId="{41DB29EB-530B-4109-A224-D23A4464702D}" srcOrd="0" destOrd="0" presId="urn:microsoft.com/office/officeart/2005/8/layout/default#1"/>
    <dgm:cxn modelId="{1D2A20D2-64AD-4717-ADD6-5A5317A3B7FD}" type="presParOf" srcId="{9E7E8702-6A93-45C1-B1C9-E1F75828D0ED}" destId="{FBE2890D-AFBD-4F01-A8AC-D0A0581DAD41}" srcOrd="0" destOrd="0" presId="urn:microsoft.com/office/officeart/2005/8/layout/default#1"/>
    <dgm:cxn modelId="{58FFC0A9-CB31-4C64-BD8A-F780C40318B2}" type="presParOf" srcId="{9E7E8702-6A93-45C1-B1C9-E1F75828D0ED}" destId="{86D68832-32B2-498C-ADF1-0522E38CF44F}" srcOrd="1" destOrd="0" presId="urn:microsoft.com/office/officeart/2005/8/layout/default#1"/>
    <dgm:cxn modelId="{600D32E8-5BBA-4F79-8A79-C0083C227A3A}" type="presParOf" srcId="{9E7E8702-6A93-45C1-B1C9-E1F75828D0ED}" destId="{06CDF0C4-FEAD-4CBC-97C5-822AFDB026F3}" srcOrd="2" destOrd="0" presId="urn:microsoft.com/office/officeart/2005/8/layout/default#1"/>
    <dgm:cxn modelId="{3C7D9001-5D3B-4395-B7FA-8D57FAB06625}" type="presParOf" srcId="{9E7E8702-6A93-45C1-B1C9-E1F75828D0ED}" destId="{8FA580A9-549B-4EB7-A9F6-D0FFC3BEECE5}" srcOrd="3" destOrd="0" presId="urn:microsoft.com/office/officeart/2005/8/layout/default#1"/>
    <dgm:cxn modelId="{8BB2714A-BCC7-40CE-91B9-04F8AF467D2C}" type="presParOf" srcId="{9E7E8702-6A93-45C1-B1C9-E1F75828D0ED}" destId="{34FDCEBC-38C5-46BB-BA7E-52105EA90490}" srcOrd="4" destOrd="0" presId="urn:microsoft.com/office/officeart/2005/8/layout/default#1"/>
    <dgm:cxn modelId="{5AD0F464-86E8-4677-8337-0B23DB37BCDE}" type="presParOf" srcId="{9E7E8702-6A93-45C1-B1C9-E1F75828D0ED}" destId="{23805187-ADD3-488E-AC00-3548A83DAAC9}" srcOrd="5" destOrd="0" presId="urn:microsoft.com/office/officeart/2005/8/layout/default#1"/>
    <dgm:cxn modelId="{6C12C53E-E15D-4242-AF4B-A5481D1C8907}" type="presParOf" srcId="{9E7E8702-6A93-45C1-B1C9-E1F75828D0ED}" destId="{41DB29EB-530B-4109-A224-D23A4464702D}" srcOrd="6" destOrd="0" presId="urn:microsoft.com/office/officeart/2005/8/layout/default#1"/>
    <dgm:cxn modelId="{A5D7093C-BBE7-46A9-84B6-F4A760E3D221}" type="presParOf" srcId="{9E7E8702-6A93-45C1-B1C9-E1F75828D0ED}" destId="{EC76A7B8-2CA0-4A79-83E7-FB956090C30E}" srcOrd="7" destOrd="0" presId="urn:microsoft.com/office/officeart/2005/8/layout/default#1"/>
    <dgm:cxn modelId="{8EC5048B-2D93-478B-8432-34B717FA5B64}" type="presParOf" srcId="{9E7E8702-6A93-45C1-B1C9-E1F75828D0ED}" destId="{110FFBA6-3CF4-4D51-8639-1840615C5E9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CE683-631A-41E3-97D9-FF5B972FFEF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7721836-0E91-4B82-99A2-B113D39A15D5}">
      <dgm:prSet phldrT="[Texto]"/>
      <dgm:spPr/>
      <dgm:t>
        <a:bodyPr/>
        <a:lstStyle/>
        <a:p>
          <a:r>
            <a:rPr lang="es-ES" dirty="0"/>
            <a:t>PROTECCION (PESTAÑAS)</a:t>
          </a:r>
          <a:endParaRPr lang="gl-ES" dirty="0"/>
        </a:p>
      </dgm:t>
    </dgm:pt>
    <dgm:pt modelId="{C5F8D631-CC21-409A-BAD7-7045173F2E9C}" type="parTrans" cxnId="{A4736056-DB23-45FF-B243-A37289D5762F}">
      <dgm:prSet/>
      <dgm:spPr/>
      <dgm:t>
        <a:bodyPr/>
        <a:lstStyle/>
        <a:p>
          <a:endParaRPr lang="gl-ES"/>
        </a:p>
      </dgm:t>
    </dgm:pt>
    <dgm:pt modelId="{E95A29C8-D98F-41F7-B2D5-26A9F76D3EF5}" type="sibTrans" cxnId="{A4736056-DB23-45FF-B243-A37289D5762F}">
      <dgm:prSet/>
      <dgm:spPr/>
      <dgm:t>
        <a:bodyPr/>
        <a:lstStyle/>
        <a:p>
          <a:endParaRPr lang="gl-ES"/>
        </a:p>
      </dgm:t>
    </dgm:pt>
    <dgm:pt modelId="{FA92DE90-31E2-430B-B765-737CD720882A}">
      <dgm:prSet phldrT="[Texto]"/>
      <dgm:spPr/>
      <dgm:t>
        <a:bodyPr/>
        <a:lstStyle/>
        <a:p>
          <a:r>
            <a:rPr lang="es-ES" dirty="0"/>
            <a:t>BELLEZA Y BIENESTAR</a:t>
          </a:r>
        </a:p>
        <a:p>
          <a:r>
            <a:rPr lang="es-ES" dirty="0"/>
            <a:t>(SENTIRSE MEJOR)</a:t>
          </a:r>
          <a:endParaRPr lang="gl-ES" dirty="0"/>
        </a:p>
      </dgm:t>
    </dgm:pt>
    <dgm:pt modelId="{89247B37-6E2F-43C3-96A6-E0D361FF5949}" type="parTrans" cxnId="{7460BC08-3D21-4B0B-BD6E-55E4F65F6831}">
      <dgm:prSet/>
      <dgm:spPr/>
      <dgm:t>
        <a:bodyPr/>
        <a:lstStyle/>
        <a:p>
          <a:endParaRPr lang="gl-ES"/>
        </a:p>
      </dgm:t>
    </dgm:pt>
    <dgm:pt modelId="{A34257D7-0F85-4EFF-8B79-06A361A98E2F}" type="sibTrans" cxnId="{7460BC08-3D21-4B0B-BD6E-55E4F65F6831}">
      <dgm:prSet/>
      <dgm:spPr/>
      <dgm:t>
        <a:bodyPr/>
        <a:lstStyle/>
        <a:p>
          <a:endParaRPr lang="gl-ES"/>
        </a:p>
      </dgm:t>
    </dgm:pt>
    <dgm:pt modelId="{765DF4E5-3506-4821-8AC8-1515C109B296}">
      <dgm:prSet phldrT="[Texto]"/>
      <dgm:spPr/>
      <dgm:t>
        <a:bodyPr/>
        <a:lstStyle/>
        <a:p>
          <a:r>
            <a:rPr lang="es-ES" dirty="0"/>
            <a:t>FUNCIONES</a:t>
          </a:r>
          <a:endParaRPr lang="gl-ES" dirty="0"/>
        </a:p>
      </dgm:t>
    </dgm:pt>
    <dgm:pt modelId="{690098AA-FCAB-489D-979A-0D0A33477872}" type="parTrans" cxnId="{4B696319-6BF7-4EAA-9DE5-D36171745CF4}">
      <dgm:prSet/>
      <dgm:spPr/>
      <dgm:t>
        <a:bodyPr/>
        <a:lstStyle/>
        <a:p>
          <a:endParaRPr lang="gl-ES"/>
        </a:p>
      </dgm:t>
    </dgm:pt>
    <dgm:pt modelId="{873D4F56-DFE2-4C7B-B191-4C97DA277A5A}" type="sibTrans" cxnId="{4B696319-6BF7-4EAA-9DE5-D36171745CF4}">
      <dgm:prSet/>
      <dgm:spPr/>
      <dgm:t>
        <a:bodyPr/>
        <a:lstStyle/>
        <a:p>
          <a:endParaRPr lang="gl-ES"/>
        </a:p>
      </dgm:t>
    </dgm:pt>
    <dgm:pt modelId="{0532A56F-F93D-4F32-964D-F384F977BC73}" type="pres">
      <dgm:prSet presAssocID="{87ECE683-631A-41E3-97D9-FF5B972FFEFA}" presName="Name0" presStyleCnt="0">
        <dgm:presLayoutVars>
          <dgm:dir/>
          <dgm:resizeHandles val="exact"/>
        </dgm:presLayoutVars>
      </dgm:prSet>
      <dgm:spPr/>
    </dgm:pt>
    <dgm:pt modelId="{079185C5-24BD-4B9F-A5CB-9077E7D3BFFC}" type="pres">
      <dgm:prSet presAssocID="{87ECE683-631A-41E3-97D9-FF5B972FFEFA}" presName="vNodes" presStyleCnt="0"/>
      <dgm:spPr/>
    </dgm:pt>
    <dgm:pt modelId="{7C2ED422-452A-44D3-985D-66FEDACBDDA0}" type="pres">
      <dgm:prSet presAssocID="{17721836-0E91-4B82-99A2-B113D39A15D5}" presName="node" presStyleLbl="node1" presStyleIdx="0" presStyleCnt="3" custLinFactX="100000" custLinFactY="17270" custLinFactNeighborX="15025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A272D-B4C7-4018-A85F-56B3B521F741}" type="pres">
      <dgm:prSet presAssocID="{E95A29C8-D98F-41F7-B2D5-26A9F76D3EF5}" presName="spacerT" presStyleCnt="0"/>
      <dgm:spPr/>
    </dgm:pt>
    <dgm:pt modelId="{E91E9C18-2D57-413A-A285-284E117BED0E}" type="pres">
      <dgm:prSet presAssocID="{E95A29C8-D98F-41F7-B2D5-26A9F76D3EF5}" presName="sibTrans" presStyleLbl="sibTrans2D1" presStyleIdx="0" presStyleCnt="2" custLinFactX="100000" custLinFactY="45" custLinFactNeighborX="124882" custLinFactNeighborY="100000"/>
      <dgm:spPr/>
      <dgm:t>
        <a:bodyPr/>
        <a:lstStyle/>
        <a:p>
          <a:endParaRPr lang="es-ES"/>
        </a:p>
      </dgm:t>
    </dgm:pt>
    <dgm:pt modelId="{82A7AF41-FF07-4428-A6BD-9B004AE5157E}" type="pres">
      <dgm:prSet presAssocID="{E95A29C8-D98F-41F7-B2D5-26A9F76D3EF5}" presName="spacerB" presStyleCnt="0"/>
      <dgm:spPr/>
    </dgm:pt>
    <dgm:pt modelId="{5067BF80-C1A8-45A7-BC16-4FBF0B0FFE54}" type="pres">
      <dgm:prSet presAssocID="{FA92DE90-31E2-430B-B765-737CD720882A}" presName="node" presStyleLbl="node1" presStyleIdx="1" presStyleCnt="3" custLinFactX="100000" custLinFactY="-9003" custLinFactNeighborX="1543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EFC75-9552-4D4D-A1DC-50CE85EB8839}" type="pres">
      <dgm:prSet presAssocID="{87ECE683-631A-41E3-97D9-FF5B972FFEFA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B90B73B0-60A0-440B-8C43-2AF33ECA234A}" type="pres">
      <dgm:prSet presAssocID="{87ECE683-631A-41E3-97D9-FF5B972FFEFA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50B211E-ECFA-4221-8054-829CD8C5A5F1}" type="pres">
      <dgm:prSet presAssocID="{87ECE683-631A-41E3-97D9-FF5B972FFEFA}" presName="lastNode" presStyleLbl="node1" presStyleIdx="2" presStyleCnt="3" custLinFactX="-83503" custLinFactNeighborX="-100000" custLinFactNeighborY="1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020750-CA42-4165-8A2E-49608FA98F6C}" type="presOf" srcId="{FA92DE90-31E2-430B-B765-737CD720882A}" destId="{5067BF80-C1A8-45A7-BC16-4FBF0B0FFE54}" srcOrd="0" destOrd="0" presId="urn:microsoft.com/office/officeart/2005/8/layout/equation2"/>
    <dgm:cxn modelId="{4B696319-6BF7-4EAA-9DE5-D36171745CF4}" srcId="{87ECE683-631A-41E3-97D9-FF5B972FFEFA}" destId="{765DF4E5-3506-4821-8AC8-1515C109B296}" srcOrd="2" destOrd="0" parTransId="{690098AA-FCAB-489D-979A-0D0A33477872}" sibTransId="{873D4F56-DFE2-4C7B-B191-4C97DA277A5A}"/>
    <dgm:cxn modelId="{1B0EDFFC-2E19-422E-9FEB-FF6AEC350939}" type="presOf" srcId="{A34257D7-0F85-4EFF-8B79-06A361A98E2F}" destId="{B90B73B0-60A0-440B-8C43-2AF33ECA234A}" srcOrd="1" destOrd="0" presId="urn:microsoft.com/office/officeart/2005/8/layout/equation2"/>
    <dgm:cxn modelId="{3707D2DD-2071-497C-8232-14CA8750B543}" type="presOf" srcId="{87ECE683-631A-41E3-97D9-FF5B972FFEFA}" destId="{0532A56F-F93D-4F32-964D-F384F977BC73}" srcOrd="0" destOrd="0" presId="urn:microsoft.com/office/officeart/2005/8/layout/equation2"/>
    <dgm:cxn modelId="{ED82675C-4E9A-453B-A7CE-AF6F28BE8254}" type="presOf" srcId="{17721836-0E91-4B82-99A2-B113D39A15D5}" destId="{7C2ED422-452A-44D3-985D-66FEDACBDDA0}" srcOrd="0" destOrd="0" presId="urn:microsoft.com/office/officeart/2005/8/layout/equation2"/>
    <dgm:cxn modelId="{939F31EE-F48D-45FA-96B6-D0CA4199255C}" type="presOf" srcId="{765DF4E5-3506-4821-8AC8-1515C109B296}" destId="{250B211E-ECFA-4221-8054-829CD8C5A5F1}" srcOrd="0" destOrd="0" presId="urn:microsoft.com/office/officeart/2005/8/layout/equation2"/>
    <dgm:cxn modelId="{5FB9E3FE-F1A4-4825-9EE9-ADF2E7920343}" type="presOf" srcId="{A34257D7-0F85-4EFF-8B79-06A361A98E2F}" destId="{656EFC75-9552-4D4D-A1DC-50CE85EB8839}" srcOrd="0" destOrd="0" presId="urn:microsoft.com/office/officeart/2005/8/layout/equation2"/>
    <dgm:cxn modelId="{7460BC08-3D21-4B0B-BD6E-55E4F65F6831}" srcId="{87ECE683-631A-41E3-97D9-FF5B972FFEFA}" destId="{FA92DE90-31E2-430B-B765-737CD720882A}" srcOrd="1" destOrd="0" parTransId="{89247B37-6E2F-43C3-96A6-E0D361FF5949}" sibTransId="{A34257D7-0F85-4EFF-8B79-06A361A98E2F}"/>
    <dgm:cxn modelId="{A4736056-DB23-45FF-B243-A37289D5762F}" srcId="{87ECE683-631A-41E3-97D9-FF5B972FFEFA}" destId="{17721836-0E91-4B82-99A2-B113D39A15D5}" srcOrd="0" destOrd="0" parTransId="{C5F8D631-CC21-409A-BAD7-7045173F2E9C}" sibTransId="{E95A29C8-D98F-41F7-B2D5-26A9F76D3EF5}"/>
    <dgm:cxn modelId="{B01B2684-AF8D-4AB5-9392-AE1718A097E2}" type="presOf" srcId="{E95A29C8-D98F-41F7-B2D5-26A9F76D3EF5}" destId="{E91E9C18-2D57-413A-A285-284E117BED0E}" srcOrd="0" destOrd="0" presId="urn:microsoft.com/office/officeart/2005/8/layout/equation2"/>
    <dgm:cxn modelId="{0DDC3438-90D8-4ACC-B1CC-B3097CB613B1}" type="presParOf" srcId="{0532A56F-F93D-4F32-964D-F384F977BC73}" destId="{079185C5-24BD-4B9F-A5CB-9077E7D3BFFC}" srcOrd="0" destOrd="0" presId="urn:microsoft.com/office/officeart/2005/8/layout/equation2"/>
    <dgm:cxn modelId="{3C28C524-D1C8-4DBA-96DE-DB0D44A4E5B3}" type="presParOf" srcId="{079185C5-24BD-4B9F-A5CB-9077E7D3BFFC}" destId="{7C2ED422-452A-44D3-985D-66FEDACBDDA0}" srcOrd="0" destOrd="0" presId="urn:microsoft.com/office/officeart/2005/8/layout/equation2"/>
    <dgm:cxn modelId="{2FC03236-CDD8-4874-ABD1-70E0D762BBA5}" type="presParOf" srcId="{079185C5-24BD-4B9F-A5CB-9077E7D3BFFC}" destId="{399A272D-B4C7-4018-A85F-56B3B521F741}" srcOrd="1" destOrd="0" presId="urn:microsoft.com/office/officeart/2005/8/layout/equation2"/>
    <dgm:cxn modelId="{4D808942-0D05-4864-8659-DF118B979C72}" type="presParOf" srcId="{079185C5-24BD-4B9F-A5CB-9077E7D3BFFC}" destId="{E91E9C18-2D57-413A-A285-284E117BED0E}" srcOrd="2" destOrd="0" presId="urn:microsoft.com/office/officeart/2005/8/layout/equation2"/>
    <dgm:cxn modelId="{5DFFBB9E-3161-40FC-8245-DCD024A603DF}" type="presParOf" srcId="{079185C5-24BD-4B9F-A5CB-9077E7D3BFFC}" destId="{82A7AF41-FF07-4428-A6BD-9B004AE5157E}" srcOrd="3" destOrd="0" presId="urn:microsoft.com/office/officeart/2005/8/layout/equation2"/>
    <dgm:cxn modelId="{7C591779-59DA-4585-B4C5-0DF8B3242B50}" type="presParOf" srcId="{079185C5-24BD-4B9F-A5CB-9077E7D3BFFC}" destId="{5067BF80-C1A8-45A7-BC16-4FBF0B0FFE54}" srcOrd="4" destOrd="0" presId="urn:microsoft.com/office/officeart/2005/8/layout/equation2"/>
    <dgm:cxn modelId="{920F47EF-76AC-4489-B55B-3AA78828FBE3}" type="presParOf" srcId="{0532A56F-F93D-4F32-964D-F384F977BC73}" destId="{656EFC75-9552-4D4D-A1DC-50CE85EB8839}" srcOrd="1" destOrd="0" presId="urn:microsoft.com/office/officeart/2005/8/layout/equation2"/>
    <dgm:cxn modelId="{BEB3C9BF-1F1A-420D-A672-EAD2152983C2}" type="presParOf" srcId="{656EFC75-9552-4D4D-A1DC-50CE85EB8839}" destId="{B90B73B0-60A0-440B-8C43-2AF33ECA234A}" srcOrd="0" destOrd="0" presId="urn:microsoft.com/office/officeart/2005/8/layout/equation2"/>
    <dgm:cxn modelId="{6476CCFC-DA98-4D4E-B844-3A90B6D15813}" type="presParOf" srcId="{0532A56F-F93D-4F32-964D-F384F977BC73}" destId="{250B211E-ECFA-4221-8054-829CD8C5A5F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B57973-0241-4AE0-AC13-63895EF2DF1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D286DBE9-7B3C-46DC-B090-7C74824803E3}">
      <dgm:prSet phldrT="[Texto]"/>
      <dgm:spPr/>
      <dgm:t>
        <a:bodyPr/>
        <a:lstStyle/>
        <a:p>
          <a:r>
            <a:rPr lang="es-ES" dirty="0"/>
            <a:t>COLOR ( DEPENDE DE LA MELANINA)</a:t>
          </a:r>
          <a:endParaRPr lang="gl-ES" dirty="0"/>
        </a:p>
      </dgm:t>
    </dgm:pt>
    <dgm:pt modelId="{9F0FD979-DEBF-46F3-8481-86CDE650F024}" type="parTrans" cxnId="{081D88E8-3FF8-4918-88D6-4FA5DF4D40C1}">
      <dgm:prSet/>
      <dgm:spPr/>
      <dgm:t>
        <a:bodyPr/>
        <a:lstStyle/>
        <a:p>
          <a:endParaRPr lang="gl-ES"/>
        </a:p>
      </dgm:t>
    </dgm:pt>
    <dgm:pt modelId="{B889B761-4494-4B3D-A604-2842511D8D92}" type="sibTrans" cxnId="{081D88E8-3FF8-4918-88D6-4FA5DF4D40C1}">
      <dgm:prSet/>
      <dgm:spPr/>
      <dgm:t>
        <a:bodyPr/>
        <a:lstStyle/>
        <a:p>
          <a:endParaRPr lang="gl-ES"/>
        </a:p>
      </dgm:t>
    </dgm:pt>
    <dgm:pt modelId="{48A4A469-8A8C-4217-83A2-C9D819FBCFBE}">
      <dgm:prSet phldrT="[Texto]"/>
      <dgm:spPr/>
      <dgm:t>
        <a:bodyPr/>
        <a:lstStyle/>
        <a:p>
          <a:r>
            <a:rPr lang="es-ES" dirty="0"/>
            <a:t>FORMA (tallo capilar)</a:t>
          </a:r>
          <a:endParaRPr lang="gl-ES" dirty="0"/>
        </a:p>
      </dgm:t>
    </dgm:pt>
    <dgm:pt modelId="{89E8B29B-CF1C-4B8C-B41E-E8047901CC30}" type="parTrans" cxnId="{A2759D42-0A48-4426-B6A5-3C9D7BD87CFE}">
      <dgm:prSet/>
      <dgm:spPr/>
      <dgm:t>
        <a:bodyPr/>
        <a:lstStyle/>
        <a:p>
          <a:endParaRPr lang="gl-ES"/>
        </a:p>
      </dgm:t>
    </dgm:pt>
    <dgm:pt modelId="{8F57CC00-8309-46C4-9BC7-11D2868E1D3A}" type="sibTrans" cxnId="{A2759D42-0A48-4426-B6A5-3C9D7BD87CFE}">
      <dgm:prSet/>
      <dgm:spPr/>
      <dgm:t>
        <a:bodyPr/>
        <a:lstStyle/>
        <a:p>
          <a:endParaRPr lang="gl-ES"/>
        </a:p>
      </dgm:t>
    </dgm:pt>
    <dgm:pt modelId="{02E29DF0-F5E0-4014-A96B-3A0A496136B4}">
      <dgm:prSet phldrT="[Texto]"/>
      <dgm:spPr/>
      <dgm:t>
        <a:bodyPr/>
        <a:lstStyle/>
        <a:p>
          <a:r>
            <a:rPr lang="es-ES" dirty="0"/>
            <a:t>FINO</a:t>
          </a:r>
          <a:endParaRPr lang="gl-ES" dirty="0"/>
        </a:p>
      </dgm:t>
    </dgm:pt>
    <dgm:pt modelId="{CD6C86DC-1058-47BF-BC14-151413AEB0E6}" type="parTrans" cxnId="{4D957FD6-6AB5-4948-986F-1FFE251620C0}">
      <dgm:prSet/>
      <dgm:spPr/>
      <dgm:t>
        <a:bodyPr/>
        <a:lstStyle/>
        <a:p>
          <a:endParaRPr lang="gl-ES"/>
        </a:p>
      </dgm:t>
    </dgm:pt>
    <dgm:pt modelId="{58C0B72A-442F-4D54-B4D1-38D9CA472CE4}" type="sibTrans" cxnId="{4D957FD6-6AB5-4948-986F-1FFE251620C0}">
      <dgm:prSet/>
      <dgm:spPr/>
      <dgm:t>
        <a:bodyPr/>
        <a:lstStyle/>
        <a:p>
          <a:endParaRPr lang="gl-ES"/>
        </a:p>
      </dgm:t>
    </dgm:pt>
    <dgm:pt modelId="{80C70915-2C2E-4D9D-AF07-6C83086974DA}">
      <dgm:prSet phldrT="[Texto]"/>
      <dgm:spPr/>
      <dgm:t>
        <a:bodyPr/>
        <a:lstStyle/>
        <a:p>
          <a:r>
            <a:rPr lang="es-ES" dirty="0"/>
            <a:t>NORMAL</a:t>
          </a:r>
          <a:endParaRPr lang="gl-ES" dirty="0"/>
        </a:p>
      </dgm:t>
    </dgm:pt>
    <dgm:pt modelId="{1C2A61AB-325E-44B4-BD55-043B52132439}" type="parTrans" cxnId="{224F20E9-BC65-4A07-8D6C-E46B51C60927}">
      <dgm:prSet/>
      <dgm:spPr/>
      <dgm:t>
        <a:bodyPr/>
        <a:lstStyle/>
        <a:p>
          <a:endParaRPr lang="gl-ES"/>
        </a:p>
      </dgm:t>
    </dgm:pt>
    <dgm:pt modelId="{951B159E-0F20-4CEA-9E47-C69D0017937E}" type="sibTrans" cxnId="{224F20E9-BC65-4A07-8D6C-E46B51C60927}">
      <dgm:prSet/>
      <dgm:spPr/>
      <dgm:t>
        <a:bodyPr/>
        <a:lstStyle/>
        <a:p>
          <a:endParaRPr lang="gl-ES"/>
        </a:p>
      </dgm:t>
    </dgm:pt>
    <dgm:pt modelId="{2EACA5EA-A496-4A91-B76F-EDD782629D2D}">
      <dgm:prSet phldrT="[Texto]"/>
      <dgm:spPr/>
      <dgm:t>
        <a:bodyPr/>
        <a:lstStyle/>
        <a:p>
          <a:r>
            <a:rPr lang="es-ES" dirty="0"/>
            <a:t>GROSOR</a:t>
          </a:r>
          <a:endParaRPr lang="gl-ES" dirty="0"/>
        </a:p>
      </dgm:t>
    </dgm:pt>
    <dgm:pt modelId="{D9A41CE1-999D-4628-AAD5-AC70148667CC}" type="parTrans" cxnId="{FEC13716-53C0-4751-8CF8-40172A44E4C8}">
      <dgm:prSet/>
      <dgm:spPr/>
      <dgm:t>
        <a:bodyPr/>
        <a:lstStyle/>
        <a:p>
          <a:endParaRPr lang="gl-ES"/>
        </a:p>
      </dgm:t>
    </dgm:pt>
    <dgm:pt modelId="{DC989BDE-52A8-441C-92DC-6DA38CFCABCE}" type="sibTrans" cxnId="{FEC13716-53C0-4751-8CF8-40172A44E4C8}">
      <dgm:prSet/>
      <dgm:spPr/>
      <dgm:t>
        <a:bodyPr/>
        <a:lstStyle/>
        <a:p>
          <a:endParaRPr lang="gl-ES"/>
        </a:p>
      </dgm:t>
    </dgm:pt>
    <dgm:pt modelId="{E844DC9F-215E-4630-8D6A-4800715625E8}">
      <dgm:prSet phldrT="[Texto]"/>
      <dgm:spPr/>
      <dgm:t>
        <a:bodyPr/>
        <a:lstStyle/>
        <a:p>
          <a:r>
            <a:rPr lang="es-ES" dirty="0"/>
            <a:t>GRUESO</a:t>
          </a:r>
          <a:endParaRPr lang="gl-ES" dirty="0"/>
        </a:p>
      </dgm:t>
    </dgm:pt>
    <dgm:pt modelId="{127A0E3D-1ED6-400D-8E92-32821A470D76}" type="parTrans" cxnId="{A551EEA3-C0B4-4D64-B01D-1E7389946B0D}">
      <dgm:prSet/>
      <dgm:spPr/>
      <dgm:t>
        <a:bodyPr/>
        <a:lstStyle/>
        <a:p>
          <a:endParaRPr lang="gl-ES"/>
        </a:p>
      </dgm:t>
    </dgm:pt>
    <dgm:pt modelId="{640C5EE5-CEA7-4FCD-8959-C96761731C0C}" type="sibTrans" cxnId="{A551EEA3-C0B4-4D64-B01D-1E7389946B0D}">
      <dgm:prSet/>
      <dgm:spPr/>
      <dgm:t>
        <a:bodyPr/>
        <a:lstStyle/>
        <a:p>
          <a:endParaRPr lang="gl-ES"/>
        </a:p>
      </dgm:t>
    </dgm:pt>
    <dgm:pt modelId="{23444F9B-AD51-41B2-840B-0290A8286368}" type="pres">
      <dgm:prSet presAssocID="{AEB57973-0241-4AE0-AC13-63895EF2DF1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AC741AC-6602-4DA2-A15A-031E1B4F718A}" type="pres">
      <dgm:prSet presAssocID="{D286DBE9-7B3C-46DC-B090-7C74824803E3}" presName="vertOne" presStyleCnt="0"/>
      <dgm:spPr/>
    </dgm:pt>
    <dgm:pt modelId="{0E6F8B70-70EF-44FF-BAC8-BE799F442775}" type="pres">
      <dgm:prSet presAssocID="{D286DBE9-7B3C-46DC-B090-7C74824803E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53FFE3-4CF4-47BE-B710-49FA75109602}" type="pres">
      <dgm:prSet presAssocID="{D286DBE9-7B3C-46DC-B090-7C74824803E3}" presName="parTransOne" presStyleCnt="0"/>
      <dgm:spPr/>
    </dgm:pt>
    <dgm:pt modelId="{D7C7B333-39E1-4546-AB44-6E04F7184101}" type="pres">
      <dgm:prSet presAssocID="{D286DBE9-7B3C-46DC-B090-7C74824803E3}" presName="horzOne" presStyleCnt="0"/>
      <dgm:spPr/>
    </dgm:pt>
    <dgm:pt modelId="{ECAE93FF-50CF-4F76-A1AE-E46A503CD3FE}" type="pres">
      <dgm:prSet presAssocID="{48A4A469-8A8C-4217-83A2-C9D819FBCFBE}" presName="vertTwo" presStyleCnt="0"/>
      <dgm:spPr/>
    </dgm:pt>
    <dgm:pt modelId="{A07D2F97-6543-4057-ACE3-E0B973916042}" type="pres">
      <dgm:prSet presAssocID="{48A4A469-8A8C-4217-83A2-C9D819FBCFB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FC7CE5-5D4A-4AB3-AA06-5ABA8F8DB401}" type="pres">
      <dgm:prSet presAssocID="{48A4A469-8A8C-4217-83A2-C9D819FBCFBE}" presName="parTransTwo" presStyleCnt="0"/>
      <dgm:spPr/>
    </dgm:pt>
    <dgm:pt modelId="{5B72E39B-45AB-4ABB-8131-112612A0C30D}" type="pres">
      <dgm:prSet presAssocID="{48A4A469-8A8C-4217-83A2-C9D819FBCFBE}" presName="horzTwo" presStyleCnt="0"/>
      <dgm:spPr/>
    </dgm:pt>
    <dgm:pt modelId="{D4536A3F-03B4-460E-B7E2-5ABDBFFC535C}" type="pres">
      <dgm:prSet presAssocID="{02E29DF0-F5E0-4014-A96B-3A0A496136B4}" presName="vertThree" presStyleCnt="0"/>
      <dgm:spPr/>
    </dgm:pt>
    <dgm:pt modelId="{7B59B183-E208-4A7A-8B9F-B1352960688A}" type="pres">
      <dgm:prSet presAssocID="{02E29DF0-F5E0-4014-A96B-3A0A496136B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0F1836-A69D-4EF6-A805-AAE594FE8576}" type="pres">
      <dgm:prSet presAssocID="{02E29DF0-F5E0-4014-A96B-3A0A496136B4}" presName="horzThree" presStyleCnt="0"/>
      <dgm:spPr/>
    </dgm:pt>
    <dgm:pt modelId="{E0A5EE90-40DF-4798-A589-B1EFC15CFB1A}" type="pres">
      <dgm:prSet presAssocID="{58C0B72A-442F-4D54-B4D1-38D9CA472CE4}" presName="sibSpaceThree" presStyleCnt="0"/>
      <dgm:spPr/>
    </dgm:pt>
    <dgm:pt modelId="{F1D36974-BD02-4C35-9539-24CCDA468507}" type="pres">
      <dgm:prSet presAssocID="{80C70915-2C2E-4D9D-AF07-6C83086974DA}" presName="vertThree" presStyleCnt="0"/>
      <dgm:spPr/>
    </dgm:pt>
    <dgm:pt modelId="{71FEB8CF-80A5-42FF-A362-80166E137086}" type="pres">
      <dgm:prSet presAssocID="{80C70915-2C2E-4D9D-AF07-6C83086974D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4734F8-DF1B-4613-8131-E72B89CE9288}" type="pres">
      <dgm:prSet presAssocID="{80C70915-2C2E-4D9D-AF07-6C83086974DA}" presName="horzThree" presStyleCnt="0"/>
      <dgm:spPr/>
    </dgm:pt>
    <dgm:pt modelId="{E1C53996-FC3B-42EF-A3C7-C33A52FC0051}" type="pres">
      <dgm:prSet presAssocID="{8F57CC00-8309-46C4-9BC7-11D2868E1D3A}" presName="sibSpaceTwo" presStyleCnt="0"/>
      <dgm:spPr/>
    </dgm:pt>
    <dgm:pt modelId="{FE2E6757-0BC7-4447-90BB-C2B870F71890}" type="pres">
      <dgm:prSet presAssocID="{2EACA5EA-A496-4A91-B76F-EDD782629D2D}" presName="vertTwo" presStyleCnt="0"/>
      <dgm:spPr/>
    </dgm:pt>
    <dgm:pt modelId="{14B3EB0E-487A-4EDC-A30B-6271EEC98013}" type="pres">
      <dgm:prSet presAssocID="{2EACA5EA-A496-4A91-B76F-EDD782629D2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2B7305-614B-48DF-9BBD-31B4F04177D5}" type="pres">
      <dgm:prSet presAssocID="{2EACA5EA-A496-4A91-B76F-EDD782629D2D}" presName="parTransTwo" presStyleCnt="0"/>
      <dgm:spPr/>
    </dgm:pt>
    <dgm:pt modelId="{AA43C202-6701-46FD-BED7-FAD5AC70A2DE}" type="pres">
      <dgm:prSet presAssocID="{2EACA5EA-A496-4A91-B76F-EDD782629D2D}" presName="horzTwo" presStyleCnt="0"/>
      <dgm:spPr/>
    </dgm:pt>
    <dgm:pt modelId="{70211D36-BB7E-4114-BD8A-1833F4A52089}" type="pres">
      <dgm:prSet presAssocID="{E844DC9F-215E-4630-8D6A-4800715625E8}" presName="vertThree" presStyleCnt="0"/>
      <dgm:spPr/>
    </dgm:pt>
    <dgm:pt modelId="{A0E611C7-9564-46BD-A747-F76AC31AEE63}" type="pres">
      <dgm:prSet presAssocID="{E844DC9F-215E-4630-8D6A-4800715625E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A51EA3-02D9-45B9-900C-311E2B5E8CC3}" type="pres">
      <dgm:prSet presAssocID="{E844DC9F-215E-4630-8D6A-4800715625E8}" presName="horzThree" presStyleCnt="0"/>
      <dgm:spPr/>
    </dgm:pt>
  </dgm:ptLst>
  <dgm:cxnLst>
    <dgm:cxn modelId="{DD4EE596-2AE1-4007-8327-86B17D386C62}" type="presOf" srcId="{02E29DF0-F5E0-4014-A96B-3A0A496136B4}" destId="{7B59B183-E208-4A7A-8B9F-B1352960688A}" srcOrd="0" destOrd="0" presId="urn:microsoft.com/office/officeart/2005/8/layout/hierarchy4"/>
    <dgm:cxn modelId="{B1D4942E-840F-465E-A08C-C2C4E1A8AD38}" type="presOf" srcId="{AEB57973-0241-4AE0-AC13-63895EF2DF1C}" destId="{23444F9B-AD51-41B2-840B-0290A8286368}" srcOrd="0" destOrd="0" presId="urn:microsoft.com/office/officeart/2005/8/layout/hierarchy4"/>
    <dgm:cxn modelId="{7F2FED3A-51EA-41B5-A3B5-0E6B8A760036}" type="presOf" srcId="{80C70915-2C2E-4D9D-AF07-6C83086974DA}" destId="{71FEB8CF-80A5-42FF-A362-80166E137086}" srcOrd="0" destOrd="0" presId="urn:microsoft.com/office/officeart/2005/8/layout/hierarchy4"/>
    <dgm:cxn modelId="{224F20E9-BC65-4A07-8D6C-E46B51C60927}" srcId="{48A4A469-8A8C-4217-83A2-C9D819FBCFBE}" destId="{80C70915-2C2E-4D9D-AF07-6C83086974DA}" srcOrd="1" destOrd="0" parTransId="{1C2A61AB-325E-44B4-BD55-043B52132439}" sibTransId="{951B159E-0F20-4CEA-9E47-C69D0017937E}"/>
    <dgm:cxn modelId="{F81735BF-4A12-4322-AEB8-28E860B2279E}" type="presOf" srcId="{48A4A469-8A8C-4217-83A2-C9D819FBCFBE}" destId="{A07D2F97-6543-4057-ACE3-E0B973916042}" srcOrd="0" destOrd="0" presId="urn:microsoft.com/office/officeart/2005/8/layout/hierarchy4"/>
    <dgm:cxn modelId="{A2759D42-0A48-4426-B6A5-3C9D7BD87CFE}" srcId="{D286DBE9-7B3C-46DC-B090-7C74824803E3}" destId="{48A4A469-8A8C-4217-83A2-C9D819FBCFBE}" srcOrd="0" destOrd="0" parTransId="{89E8B29B-CF1C-4B8C-B41E-E8047901CC30}" sibTransId="{8F57CC00-8309-46C4-9BC7-11D2868E1D3A}"/>
    <dgm:cxn modelId="{4D957FD6-6AB5-4948-986F-1FFE251620C0}" srcId="{48A4A469-8A8C-4217-83A2-C9D819FBCFBE}" destId="{02E29DF0-F5E0-4014-A96B-3A0A496136B4}" srcOrd="0" destOrd="0" parTransId="{CD6C86DC-1058-47BF-BC14-151413AEB0E6}" sibTransId="{58C0B72A-442F-4D54-B4D1-38D9CA472CE4}"/>
    <dgm:cxn modelId="{59C11DAA-DC86-47B4-84EC-9F2E1F516D94}" type="presOf" srcId="{E844DC9F-215E-4630-8D6A-4800715625E8}" destId="{A0E611C7-9564-46BD-A747-F76AC31AEE63}" srcOrd="0" destOrd="0" presId="urn:microsoft.com/office/officeart/2005/8/layout/hierarchy4"/>
    <dgm:cxn modelId="{081D88E8-3FF8-4918-88D6-4FA5DF4D40C1}" srcId="{AEB57973-0241-4AE0-AC13-63895EF2DF1C}" destId="{D286DBE9-7B3C-46DC-B090-7C74824803E3}" srcOrd="0" destOrd="0" parTransId="{9F0FD979-DEBF-46F3-8481-86CDE650F024}" sibTransId="{B889B761-4494-4B3D-A604-2842511D8D92}"/>
    <dgm:cxn modelId="{3A70D928-8C1A-4442-BC5B-D2682FA3D0E4}" type="presOf" srcId="{D286DBE9-7B3C-46DC-B090-7C74824803E3}" destId="{0E6F8B70-70EF-44FF-BAC8-BE799F442775}" srcOrd="0" destOrd="0" presId="urn:microsoft.com/office/officeart/2005/8/layout/hierarchy4"/>
    <dgm:cxn modelId="{BA61499A-9C42-48A0-B807-52E9DB7E5B21}" type="presOf" srcId="{2EACA5EA-A496-4A91-B76F-EDD782629D2D}" destId="{14B3EB0E-487A-4EDC-A30B-6271EEC98013}" srcOrd="0" destOrd="0" presId="urn:microsoft.com/office/officeart/2005/8/layout/hierarchy4"/>
    <dgm:cxn modelId="{FEC13716-53C0-4751-8CF8-40172A44E4C8}" srcId="{D286DBE9-7B3C-46DC-B090-7C74824803E3}" destId="{2EACA5EA-A496-4A91-B76F-EDD782629D2D}" srcOrd="1" destOrd="0" parTransId="{D9A41CE1-999D-4628-AAD5-AC70148667CC}" sibTransId="{DC989BDE-52A8-441C-92DC-6DA38CFCABCE}"/>
    <dgm:cxn modelId="{A551EEA3-C0B4-4D64-B01D-1E7389946B0D}" srcId="{2EACA5EA-A496-4A91-B76F-EDD782629D2D}" destId="{E844DC9F-215E-4630-8D6A-4800715625E8}" srcOrd="0" destOrd="0" parTransId="{127A0E3D-1ED6-400D-8E92-32821A470D76}" sibTransId="{640C5EE5-CEA7-4FCD-8959-C96761731C0C}"/>
    <dgm:cxn modelId="{819624A6-6AF0-4D14-9029-7AA29881E18A}" type="presParOf" srcId="{23444F9B-AD51-41B2-840B-0290A8286368}" destId="{4AC741AC-6602-4DA2-A15A-031E1B4F718A}" srcOrd="0" destOrd="0" presId="urn:microsoft.com/office/officeart/2005/8/layout/hierarchy4"/>
    <dgm:cxn modelId="{8837E916-74FC-4E7D-B4A7-8BB5FAEB49CF}" type="presParOf" srcId="{4AC741AC-6602-4DA2-A15A-031E1B4F718A}" destId="{0E6F8B70-70EF-44FF-BAC8-BE799F442775}" srcOrd="0" destOrd="0" presId="urn:microsoft.com/office/officeart/2005/8/layout/hierarchy4"/>
    <dgm:cxn modelId="{16C18B91-17FC-4410-B724-9180BFC09D6D}" type="presParOf" srcId="{4AC741AC-6602-4DA2-A15A-031E1B4F718A}" destId="{D253FFE3-4CF4-47BE-B710-49FA75109602}" srcOrd="1" destOrd="0" presId="urn:microsoft.com/office/officeart/2005/8/layout/hierarchy4"/>
    <dgm:cxn modelId="{7ED786E8-3A00-4F5E-9077-3C1A8C9A99DD}" type="presParOf" srcId="{4AC741AC-6602-4DA2-A15A-031E1B4F718A}" destId="{D7C7B333-39E1-4546-AB44-6E04F7184101}" srcOrd="2" destOrd="0" presId="urn:microsoft.com/office/officeart/2005/8/layout/hierarchy4"/>
    <dgm:cxn modelId="{088636DE-897B-4DF9-A391-B7113421B1A9}" type="presParOf" srcId="{D7C7B333-39E1-4546-AB44-6E04F7184101}" destId="{ECAE93FF-50CF-4F76-A1AE-E46A503CD3FE}" srcOrd="0" destOrd="0" presId="urn:microsoft.com/office/officeart/2005/8/layout/hierarchy4"/>
    <dgm:cxn modelId="{824994B3-EED3-450E-9C92-671E7A8AC570}" type="presParOf" srcId="{ECAE93FF-50CF-4F76-A1AE-E46A503CD3FE}" destId="{A07D2F97-6543-4057-ACE3-E0B973916042}" srcOrd="0" destOrd="0" presId="urn:microsoft.com/office/officeart/2005/8/layout/hierarchy4"/>
    <dgm:cxn modelId="{D14411E4-0789-402F-A037-F3B3E4CB99AC}" type="presParOf" srcId="{ECAE93FF-50CF-4F76-A1AE-E46A503CD3FE}" destId="{8AFC7CE5-5D4A-4AB3-AA06-5ABA8F8DB401}" srcOrd="1" destOrd="0" presId="urn:microsoft.com/office/officeart/2005/8/layout/hierarchy4"/>
    <dgm:cxn modelId="{D990C1EC-A544-47CD-86E3-3F1170A35A4F}" type="presParOf" srcId="{ECAE93FF-50CF-4F76-A1AE-E46A503CD3FE}" destId="{5B72E39B-45AB-4ABB-8131-112612A0C30D}" srcOrd="2" destOrd="0" presId="urn:microsoft.com/office/officeart/2005/8/layout/hierarchy4"/>
    <dgm:cxn modelId="{89B76B87-5CE6-414E-9E58-8CCADCB036B9}" type="presParOf" srcId="{5B72E39B-45AB-4ABB-8131-112612A0C30D}" destId="{D4536A3F-03B4-460E-B7E2-5ABDBFFC535C}" srcOrd="0" destOrd="0" presId="urn:microsoft.com/office/officeart/2005/8/layout/hierarchy4"/>
    <dgm:cxn modelId="{2E3F91A8-3AD3-49EC-8583-1318EEC5AE3E}" type="presParOf" srcId="{D4536A3F-03B4-460E-B7E2-5ABDBFFC535C}" destId="{7B59B183-E208-4A7A-8B9F-B1352960688A}" srcOrd="0" destOrd="0" presId="urn:microsoft.com/office/officeart/2005/8/layout/hierarchy4"/>
    <dgm:cxn modelId="{0E6AC5CB-D29C-45DF-AFED-3DEB44C8B211}" type="presParOf" srcId="{D4536A3F-03B4-460E-B7E2-5ABDBFFC535C}" destId="{230F1836-A69D-4EF6-A805-AAE594FE8576}" srcOrd="1" destOrd="0" presId="urn:microsoft.com/office/officeart/2005/8/layout/hierarchy4"/>
    <dgm:cxn modelId="{B7B51794-0DD4-4305-A504-CF80C2FCF441}" type="presParOf" srcId="{5B72E39B-45AB-4ABB-8131-112612A0C30D}" destId="{E0A5EE90-40DF-4798-A589-B1EFC15CFB1A}" srcOrd="1" destOrd="0" presId="urn:microsoft.com/office/officeart/2005/8/layout/hierarchy4"/>
    <dgm:cxn modelId="{5301E4FE-CFB5-49A8-807F-09DC6A35E43A}" type="presParOf" srcId="{5B72E39B-45AB-4ABB-8131-112612A0C30D}" destId="{F1D36974-BD02-4C35-9539-24CCDA468507}" srcOrd="2" destOrd="0" presId="urn:microsoft.com/office/officeart/2005/8/layout/hierarchy4"/>
    <dgm:cxn modelId="{A86E8426-CA4E-4122-80C1-19513AE20C21}" type="presParOf" srcId="{F1D36974-BD02-4C35-9539-24CCDA468507}" destId="{71FEB8CF-80A5-42FF-A362-80166E137086}" srcOrd="0" destOrd="0" presId="urn:microsoft.com/office/officeart/2005/8/layout/hierarchy4"/>
    <dgm:cxn modelId="{B54B0CA7-4276-48F1-A064-BE6DEA24DEDA}" type="presParOf" srcId="{F1D36974-BD02-4C35-9539-24CCDA468507}" destId="{504734F8-DF1B-4613-8131-E72B89CE9288}" srcOrd="1" destOrd="0" presId="urn:microsoft.com/office/officeart/2005/8/layout/hierarchy4"/>
    <dgm:cxn modelId="{909F653D-D74F-42B4-8E57-D9DF9ED6BF87}" type="presParOf" srcId="{D7C7B333-39E1-4546-AB44-6E04F7184101}" destId="{E1C53996-FC3B-42EF-A3C7-C33A52FC0051}" srcOrd="1" destOrd="0" presId="urn:microsoft.com/office/officeart/2005/8/layout/hierarchy4"/>
    <dgm:cxn modelId="{F2BAD284-A879-4152-8448-FF7EA3F54A7E}" type="presParOf" srcId="{D7C7B333-39E1-4546-AB44-6E04F7184101}" destId="{FE2E6757-0BC7-4447-90BB-C2B870F71890}" srcOrd="2" destOrd="0" presId="urn:microsoft.com/office/officeart/2005/8/layout/hierarchy4"/>
    <dgm:cxn modelId="{2482E132-276D-4432-A678-E9B94767046B}" type="presParOf" srcId="{FE2E6757-0BC7-4447-90BB-C2B870F71890}" destId="{14B3EB0E-487A-4EDC-A30B-6271EEC98013}" srcOrd="0" destOrd="0" presId="urn:microsoft.com/office/officeart/2005/8/layout/hierarchy4"/>
    <dgm:cxn modelId="{772D0A64-3275-454B-B1D0-4328C353D4E3}" type="presParOf" srcId="{FE2E6757-0BC7-4447-90BB-C2B870F71890}" destId="{9F2B7305-614B-48DF-9BBD-31B4F04177D5}" srcOrd="1" destOrd="0" presId="urn:microsoft.com/office/officeart/2005/8/layout/hierarchy4"/>
    <dgm:cxn modelId="{8D121A81-A2E5-44DD-9AB5-A557010350D4}" type="presParOf" srcId="{FE2E6757-0BC7-4447-90BB-C2B870F71890}" destId="{AA43C202-6701-46FD-BED7-FAD5AC70A2DE}" srcOrd="2" destOrd="0" presId="urn:microsoft.com/office/officeart/2005/8/layout/hierarchy4"/>
    <dgm:cxn modelId="{DC5EEC40-96C8-41D1-B0F9-42F75ADCF8DD}" type="presParOf" srcId="{AA43C202-6701-46FD-BED7-FAD5AC70A2DE}" destId="{70211D36-BB7E-4114-BD8A-1833F4A52089}" srcOrd="0" destOrd="0" presId="urn:microsoft.com/office/officeart/2005/8/layout/hierarchy4"/>
    <dgm:cxn modelId="{E0DA10B3-183C-4153-9484-2BF82911E7EB}" type="presParOf" srcId="{70211D36-BB7E-4114-BD8A-1833F4A52089}" destId="{A0E611C7-9564-46BD-A747-F76AC31AEE63}" srcOrd="0" destOrd="0" presId="urn:microsoft.com/office/officeart/2005/8/layout/hierarchy4"/>
    <dgm:cxn modelId="{2E842285-DD45-497B-9BF7-CE2B1C5CF8A7}" type="presParOf" srcId="{70211D36-BB7E-4114-BD8A-1833F4A52089}" destId="{12A51EA3-02D9-45B9-900C-311E2B5E8C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5418AE-C18E-479C-A685-0677CA7079C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B2BC3431-0928-4EF7-80E8-AF67CF520027}">
      <dgm:prSet phldrT="[Texto]"/>
      <dgm:spPr/>
      <dgm:t>
        <a:bodyPr/>
        <a:lstStyle/>
        <a:p>
          <a:r>
            <a:rPr lang="es-ES" dirty="0"/>
            <a:t>Puentes de hidrogeno ( se rompen cuando se moja el cabello)</a:t>
          </a:r>
          <a:endParaRPr lang="gl-ES" dirty="0"/>
        </a:p>
      </dgm:t>
    </dgm:pt>
    <dgm:pt modelId="{47D93E91-4999-4AF7-900D-5264982D6C38}" type="parTrans" cxnId="{545C003B-EC8B-40CA-B0FF-5878D7F52A8E}">
      <dgm:prSet/>
      <dgm:spPr/>
      <dgm:t>
        <a:bodyPr/>
        <a:lstStyle/>
        <a:p>
          <a:endParaRPr lang="gl-ES"/>
        </a:p>
      </dgm:t>
    </dgm:pt>
    <dgm:pt modelId="{59062254-006A-4919-8DA5-8B012FC5D14C}" type="sibTrans" cxnId="{545C003B-EC8B-40CA-B0FF-5878D7F52A8E}">
      <dgm:prSet/>
      <dgm:spPr/>
      <dgm:t>
        <a:bodyPr/>
        <a:lstStyle/>
        <a:p>
          <a:endParaRPr lang="gl-ES"/>
        </a:p>
      </dgm:t>
    </dgm:pt>
    <dgm:pt modelId="{04813043-0D9E-4F5D-86D3-5D2715C2F205}">
      <dgm:prSet phldrT="[Texto]"/>
      <dgm:spPr/>
      <dgm:t>
        <a:bodyPr/>
        <a:lstStyle/>
        <a:p>
          <a:r>
            <a:rPr lang="es-ES" dirty="0"/>
            <a:t>Puentes disulfuro (Para romperlos necesitamos productos reductores)</a:t>
          </a:r>
          <a:endParaRPr lang="gl-ES" dirty="0"/>
        </a:p>
      </dgm:t>
    </dgm:pt>
    <dgm:pt modelId="{9819DB59-7C30-4B6E-9810-BBE9EC97421F}" type="parTrans" cxnId="{A99C8468-0C5D-4349-B567-4A7E66E549ED}">
      <dgm:prSet/>
      <dgm:spPr/>
      <dgm:t>
        <a:bodyPr/>
        <a:lstStyle/>
        <a:p>
          <a:endParaRPr lang="gl-ES"/>
        </a:p>
      </dgm:t>
    </dgm:pt>
    <dgm:pt modelId="{06BAFD44-9635-413A-A563-07D22AE31C7E}" type="sibTrans" cxnId="{A99C8468-0C5D-4349-B567-4A7E66E549ED}">
      <dgm:prSet/>
      <dgm:spPr/>
      <dgm:t>
        <a:bodyPr/>
        <a:lstStyle/>
        <a:p>
          <a:endParaRPr lang="gl-ES"/>
        </a:p>
      </dgm:t>
    </dgm:pt>
    <dgm:pt modelId="{76FEE6D8-10B5-463C-8089-F5B7B932898C}">
      <dgm:prSet phldrT="[Texto]"/>
      <dgm:spPr/>
      <dgm:t>
        <a:bodyPr/>
        <a:lstStyle/>
        <a:p>
          <a:r>
            <a:rPr lang="es-ES" dirty="0"/>
            <a:t>Puentes salinos ( se forman con cargas eléctricas)</a:t>
          </a:r>
          <a:endParaRPr lang="gl-ES" dirty="0"/>
        </a:p>
      </dgm:t>
    </dgm:pt>
    <dgm:pt modelId="{CA6EA67E-26FC-498D-8F97-C816EDB22A2D}" type="parTrans" cxnId="{3EE0B0B3-3B15-4ADD-A5DE-F85618D564FF}">
      <dgm:prSet/>
      <dgm:spPr/>
      <dgm:t>
        <a:bodyPr/>
        <a:lstStyle/>
        <a:p>
          <a:endParaRPr lang="gl-ES"/>
        </a:p>
      </dgm:t>
    </dgm:pt>
    <dgm:pt modelId="{6236E909-45C1-4024-9E33-2B1A3E6020E0}" type="sibTrans" cxnId="{3EE0B0B3-3B15-4ADD-A5DE-F85618D564FF}">
      <dgm:prSet/>
      <dgm:spPr/>
      <dgm:t>
        <a:bodyPr/>
        <a:lstStyle/>
        <a:p>
          <a:endParaRPr lang="gl-ES"/>
        </a:p>
      </dgm:t>
    </dgm:pt>
    <dgm:pt modelId="{D8F4A0F4-43F2-454A-86B2-74D9273CC1B8}">
      <dgm:prSet phldrT="[Texto]"/>
      <dgm:spPr/>
      <dgm:t>
        <a:bodyPr/>
        <a:lstStyle/>
        <a:p>
          <a:r>
            <a:rPr lang="es-ES" dirty="0"/>
            <a:t>Enlaces peptídicos</a:t>
          </a:r>
        </a:p>
        <a:p>
          <a:r>
            <a:rPr lang="es-ES" dirty="0"/>
            <a:t>( Se unen a las cadenas principales)</a:t>
          </a:r>
          <a:endParaRPr lang="gl-ES" dirty="0"/>
        </a:p>
      </dgm:t>
    </dgm:pt>
    <dgm:pt modelId="{D425965F-7266-4853-9207-922F4EF6E8E2}" type="parTrans" cxnId="{EBFCF9BD-5111-4B27-AB4A-7C0946BE368F}">
      <dgm:prSet/>
      <dgm:spPr/>
      <dgm:t>
        <a:bodyPr/>
        <a:lstStyle/>
        <a:p>
          <a:endParaRPr lang="gl-ES"/>
        </a:p>
      </dgm:t>
    </dgm:pt>
    <dgm:pt modelId="{105F5E71-899B-4D12-BB2D-F76020143F09}" type="sibTrans" cxnId="{EBFCF9BD-5111-4B27-AB4A-7C0946BE368F}">
      <dgm:prSet/>
      <dgm:spPr/>
      <dgm:t>
        <a:bodyPr/>
        <a:lstStyle/>
        <a:p>
          <a:endParaRPr lang="gl-ES"/>
        </a:p>
      </dgm:t>
    </dgm:pt>
    <dgm:pt modelId="{D3DBBF95-8EC7-4D5B-ACB7-F34C5F25C83A}" type="pres">
      <dgm:prSet presAssocID="{5B5418AE-C18E-479C-A685-0677CA7079C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FD1ED7-FFC2-45DE-8BD3-FD66F9416921}" type="pres">
      <dgm:prSet presAssocID="{5B5418AE-C18E-479C-A685-0677CA7079CC}" presName="diamond" presStyleLbl="bgShp" presStyleIdx="0" presStyleCnt="1" custLinFactNeighborX="-980" custLinFactNeighborY="3501"/>
      <dgm:spPr/>
    </dgm:pt>
    <dgm:pt modelId="{D18E7B1A-3419-47D1-B88C-F8A0805FD491}" type="pres">
      <dgm:prSet presAssocID="{5B5418AE-C18E-479C-A685-0677CA7079CC}" presName="quad1" presStyleLbl="node1" presStyleIdx="0" presStyleCnt="4" custLinFactNeighborX="-36532" custLinFactNeighborY="-5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88A7F-4748-4D03-8850-25D8BB6F8880}" type="pres">
      <dgm:prSet presAssocID="{5B5418AE-C18E-479C-A685-0677CA7079CC}" presName="quad2" presStyleLbl="node1" presStyleIdx="1" presStyleCnt="4" custLinFactNeighborX="25197" custLinFactNeighborY="-1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10ADF-3223-4283-9485-D4DEA15B2CBE}" type="pres">
      <dgm:prSet presAssocID="{5B5418AE-C18E-479C-A685-0677CA7079CC}" presName="quad3" presStyleLbl="node1" presStyleIdx="2" presStyleCnt="4" custLinFactNeighborX="-36532" custLinFactNeighborY="5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634CB-37BC-4EFE-9262-C550F78B8492}" type="pres">
      <dgm:prSet presAssocID="{5B5418AE-C18E-479C-A685-0677CA7079CC}" presName="quad4" presStyleLbl="node1" presStyleIdx="3" presStyleCnt="4" custLinFactNeighborX="25197" custLinFactNeighborY="5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D98F4B-B0F7-48E8-85F8-D9595E8D7A22}" type="presOf" srcId="{76FEE6D8-10B5-463C-8089-F5B7B932898C}" destId="{4F410ADF-3223-4283-9485-D4DEA15B2CBE}" srcOrd="0" destOrd="0" presId="urn:microsoft.com/office/officeart/2005/8/layout/matrix3"/>
    <dgm:cxn modelId="{BCCF0A8B-E629-4F71-B8FD-E8464A2668B4}" type="presOf" srcId="{D8F4A0F4-43F2-454A-86B2-74D9273CC1B8}" destId="{BDE634CB-37BC-4EFE-9262-C550F78B8492}" srcOrd="0" destOrd="0" presId="urn:microsoft.com/office/officeart/2005/8/layout/matrix3"/>
    <dgm:cxn modelId="{4F6CF13C-96B3-4003-B128-732F6FFA86FB}" type="presOf" srcId="{04813043-0D9E-4F5D-86D3-5D2715C2F205}" destId="{D2D88A7F-4748-4D03-8850-25D8BB6F8880}" srcOrd="0" destOrd="0" presId="urn:microsoft.com/office/officeart/2005/8/layout/matrix3"/>
    <dgm:cxn modelId="{A99C8468-0C5D-4349-B567-4A7E66E549ED}" srcId="{5B5418AE-C18E-479C-A685-0677CA7079CC}" destId="{04813043-0D9E-4F5D-86D3-5D2715C2F205}" srcOrd="1" destOrd="0" parTransId="{9819DB59-7C30-4B6E-9810-BBE9EC97421F}" sibTransId="{06BAFD44-9635-413A-A563-07D22AE31C7E}"/>
    <dgm:cxn modelId="{EBFCF9BD-5111-4B27-AB4A-7C0946BE368F}" srcId="{5B5418AE-C18E-479C-A685-0677CA7079CC}" destId="{D8F4A0F4-43F2-454A-86B2-74D9273CC1B8}" srcOrd="3" destOrd="0" parTransId="{D425965F-7266-4853-9207-922F4EF6E8E2}" sibTransId="{105F5E71-899B-4D12-BB2D-F76020143F09}"/>
    <dgm:cxn modelId="{3EE0B0B3-3B15-4ADD-A5DE-F85618D564FF}" srcId="{5B5418AE-C18E-479C-A685-0677CA7079CC}" destId="{76FEE6D8-10B5-463C-8089-F5B7B932898C}" srcOrd="2" destOrd="0" parTransId="{CA6EA67E-26FC-498D-8F97-C816EDB22A2D}" sibTransId="{6236E909-45C1-4024-9E33-2B1A3E6020E0}"/>
    <dgm:cxn modelId="{545C003B-EC8B-40CA-B0FF-5878D7F52A8E}" srcId="{5B5418AE-C18E-479C-A685-0677CA7079CC}" destId="{B2BC3431-0928-4EF7-80E8-AF67CF520027}" srcOrd="0" destOrd="0" parTransId="{47D93E91-4999-4AF7-900D-5264982D6C38}" sibTransId="{59062254-006A-4919-8DA5-8B012FC5D14C}"/>
    <dgm:cxn modelId="{3BF3FA36-5BDB-453C-B97A-CC23FA767DAF}" type="presOf" srcId="{B2BC3431-0928-4EF7-80E8-AF67CF520027}" destId="{D18E7B1A-3419-47D1-B88C-F8A0805FD491}" srcOrd="0" destOrd="0" presId="urn:microsoft.com/office/officeart/2005/8/layout/matrix3"/>
    <dgm:cxn modelId="{AD82AF19-5A37-4FB4-AEE8-602DEA3F90AD}" type="presOf" srcId="{5B5418AE-C18E-479C-A685-0677CA7079CC}" destId="{D3DBBF95-8EC7-4D5B-ACB7-F34C5F25C83A}" srcOrd="0" destOrd="0" presId="urn:microsoft.com/office/officeart/2005/8/layout/matrix3"/>
    <dgm:cxn modelId="{088F18CA-1D81-43FD-9B6B-09AA517E342F}" type="presParOf" srcId="{D3DBBF95-8EC7-4D5B-ACB7-F34C5F25C83A}" destId="{81FD1ED7-FFC2-45DE-8BD3-FD66F9416921}" srcOrd="0" destOrd="0" presId="urn:microsoft.com/office/officeart/2005/8/layout/matrix3"/>
    <dgm:cxn modelId="{5E4A4D2F-A2B3-4F60-BB1F-FC7A76EC17B9}" type="presParOf" srcId="{D3DBBF95-8EC7-4D5B-ACB7-F34C5F25C83A}" destId="{D18E7B1A-3419-47D1-B88C-F8A0805FD491}" srcOrd="1" destOrd="0" presId="urn:microsoft.com/office/officeart/2005/8/layout/matrix3"/>
    <dgm:cxn modelId="{E725A05B-25B7-4F43-B6B5-BD5D8AEC6F64}" type="presParOf" srcId="{D3DBBF95-8EC7-4D5B-ACB7-F34C5F25C83A}" destId="{D2D88A7F-4748-4D03-8850-25D8BB6F8880}" srcOrd="2" destOrd="0" presId="urn:microsoft.com/office/officeart/2005/8/layout/matrix3"/>
    <dgm:cxn modelId="{1A3651DF-8006-4DEE-BDF5-3953D910DA70}" type="presParOf" srcId="{D3DBBF95-8EC7-4D5B-ACB7-F34C5F25C83A}" destId="{4F410ADF-3223-4283-9485-D4DEA15B2CBE}" srcOrd="3" destOrd="0" presId="urn:microsoft.com/office/officeart/2005/8/layout/matrix3"/>
    <dgm:cxn modelId="{1132DD01-7607-4486-8A75-F9537D85B672}" type="presParOf" srcId="{D3DBBF95-8EC7-4D5B-ACB7-F34C5F25C83A}" destId="{BDE634CB-37BC-4EFE-9262-C550F78B849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509140-6FB3-4675-A318-4EF4BAEF5D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gl-ES"/>
        </a:p>
      </dgm:t>
    </dgm:pt>
    <dgm:pt modelId="{5864F40B-1B49-40B4-A93B-E4A66D8F7B66}">
      <dgm:prSet phldrT="[Texto]"/>
      <dgm:spPr/>
      <dgm:t>
        <a:bodyPr/>
        <a:lstStyle/>
        <a:p>
          <a:r>
            <a:rPr lang="es-ES" dirty="0"/>
            <a:t>PEARMIBILIDAD</a:t>
          </a:r>
          <a:endParaRPr lang="gl-ES" dirty="0"/>
        </a:p>
      </dgm:t>
    </dgm:pt>
    <dgm:pt modelId="{D4D3AAA6-79FC-4F11-913F-1015B16EF5BA}" type="parTrans" cxnId="{37B1E63C-D83D-45AF-B8FA-D9B72595159B}">
      <dgm:prSet/>
      <dgm:spPr/>
      <dgm:t>
        <a:bodyPr/>
        <a:lstStyle/>
        <a:p>
          <a:endParaRPr lang="gl-ES"/>
        </a:p>
      </dgm:t>
    </dgm:pt>
    <dgm:pt modelId="{F65FEB80-8C95-4F7A-AFE3-B77F17EEFB19}" type="sibTrans" cxnId="{37B1E63C-D83D-45AF-B8FA-D9B72595159B}">
      <dgm:prSet/>
      <dgm:spPr/>
      <dgm:t>
        <a:bodyPr/>
        <a:lstStyle/>
        <a:p>
          <a:endParaRPr lang="gl-ES"/>
        </a:p>
      </dgm:t>
    </dgm:pt>
    <dgm:pt modelId="{FC017BD4-EA70-403D-90CB-700B4A2E56A2}">
      <dgm:prSet phldrT="[Texto]"/>
      <dgm:spPr/>
      <dgm:t>
        <a:bodyPr/>
        <a:lstStyle/>
        <a:p>
          <a:r>
            <a:rPr lang="es-ES" dirty="0"/>
            <a:t> Capacidad de absorber líquidos</a:t>
          </a:r>
          <a:endParaRPr lang="gl-ES" dirty="0"/>
        </a:p>
      </dgm:t>
    </dgm:pt>
    <dgm:pt modelId="{A19DBCD8-BD46-425A-9C87-35A7D19621C6}" type="parTrans" cxnId="{5C362B7B-F3AB-42E1-903C-DCB5456B0EE8}">
      <dgm:prSet/>
      <dgm:spPr/>
      <dgm:t>
        <a:bodyPr/>
        <a:lstStyle/>
        <a:p>
          <a:endParaRPr lang="gl-ES"/>
        </a:p>
      </dgm:t>
    </dgm:pt>
    <dgm:pt modelId="{CE4B5549-1987-4644-B87C-BBE63EFA9075}" type="sibTrans" cxnId="{5C362B7B-F3AB-42E1-903C-DCB5456B0EE8}">
      <dgm:prSet/>
      <dgm:spPr/>
      <dgm:t>
        <a:bodyPr/>
        <a:lstStyle/>
        <a:p>
          <a:endParaRPr lang="gl-ES"/>
        </a:p>
      </dgm:t>
    </dgm:pt>
    <dgm:pt modelId="{6C71CE9B-E746-47B1-8298-9B7F0B6ED803}">
      <dgm:prSet phldrT="[Texto]"/>
      <dgm:spPr/>
      <dgm:t>
        <a:bodyPr/>
        <a:lstStyle/>
        <a:p>
          <a:r>
            <a:rPr lang="es-ES" dirty="0"/>
            <a:t>PH o POTECIAL DE HIDROGENEO</a:t>
          </a:r>
          <a:endParaRPr lang="gl-ES" dirty="0"/>
        </a:p>
      </dgm:t>
    </dgm:pt>
    <dgm:pt modelId="{74EFAB6E-0EF4-458B-916C-282213381CD8}" type="parTrans" cxnId="{88D8C48F-2089-47CA-AF18-5764AEA7BE69}">
      <dgm:prSet/>
      <dgm:spPr/>
      <dgm:t>
        <a:bodyPr/>
        <a:lstStyle/>
        <a:p>
          <a:endParaRPr lang="gl-ES"/>
        </a:p>
      </dgm:t>
    </dgm:pt>
    <dgm:pt modelId="{3A73194B-2EC3-4839-8C5F-1C0A5171BC91}" type="sibTrans" cxnId="{88D8C48F-2089-47CA-AF18-5764AEA7BE69}">
      <dgm:prSet/>
      <dgm:spPr/>
      <dgm:t>
        <a:bodyPr/>
        <a:lstStyle/>
        <a:p>
          <a:endParaRPr lang="gl-ES"/>
        </a:p>
      </dgm:t>
    </dgm:pt>
    <dgm:pt modelId="{E495DBA0-65E6-4583-B7C9-459AF8907A82}">
      <dgm:prSet phldrT="[Texto]"/>
      <dgm:spPr/>
      <dgm:t>
        <a:bodyPr/>
        <a:lstStyle/>
        <a:p>
          <a:r>
            <a:rPr lang="es-ES" dirty="0"/>
            <a:t>Tiene un PH ácido.</a:t>
          </a:r>
          <a:endParaRPr lang="gl-ES" dirty="0"/>
        </a:p>
      </dgm:t>
    </dgm:pt>
    <dgm:pt modelId="{5F7F4D6B-9F20-4037-B58F-CC705C21194C}" type="parTrans" cxnId="{FD2BB9E7-3501-4DD8-B290-FD5BF6B69192}">
      <dgm:prSet/>
      <dgm:spPr/>
      <dgm:t>
        <a:bodyPr/>
        <a:lstStyle/>
        <a:p>
          <a:endParaRPr lang="gl-ES"/>
        </a:p>
      </dgm:t>
    </dgm:pt>
    <dgm:pt modelId="{119466CC-E4B7-49B9-A35D-0E91B5B0AA57}" type="sibTrans" cxnId="{FD2BB9E7-3501-4DD8-B290-FD5BF6B69192}">
      <dgm:prSet/>
      <dgm:spPr/>
      <dgm:t>
        <a:bodyPr/>
        <a:lstStyle/>
        <a:p>
          <a:endParaRPr lang="gl-ES"/>
        </a:p>
      </dgm:t>
    </dgm:pt>
    <dgm:pt modelId="{613B84B0-E00B-4D7A-A5E4-D01A89AF00D3}" type="pres">
      <dgm:prSet presAssocID="{28509140-6FB3-4675-A318-4EF4BAEF5D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5442C0-886E-42A9-93EC-F9A480AF2B29}" type="pres">
      <dgm:prSet presAssocID="{5864F40B-1B49-40B4-A93B-E4A66D8F7B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F6173E-160E-4F90-A187-3D744D27E4BF}" type="pres">
      <dgm:prSet presAssocID="{5864F40B-1B49-40B4-A93B-E4A66D8F7B6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2F4458-40C6-444E-ABDD-07A39DD4BD8D}" type="pres">
      <dgm:prSet presAssocID="{6C71CE9B-E746-47B1-8298-9B7F0B6ED8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EF6210-4F06-4D9E-B0D1-A7BC7B61E4A6}" type="pres">
      <dgm:prSet presAssocID="{6C71CE9B-E746-47B1-8298-9B7F0B6ED8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2BB9E7-3501-4DD8-B290-FD5BF6B69192}" srcId="{6C71CE9B-E746-47B1-8298-9B7F0B6ED803}" destId="{E495DBA0-65E6-4583-B7C9-459AF8907A82}" srcOrd="0" destOrd="0" parTransId="{5F7F4D6B-9F20-4037-B58F-CC705C21194C}" sibTransId="{119466CC-E4B7-49B9-A35D-0E91B5B0AA57}"/>
    <dgm:cxn modelId="{AFB0C6E3-317E-4328-9FA6-3C1295313507}" type="presOf" srcId="{5864F40B-1B49-40B4-A93B-E4A66D8F7B66}" destId="{CA5442C0-886E-42A9-93EC-F9A480AF2B29}" srcOrd="0" destOrd="0" presId="urn:microsoft.com/office/officeart/2005/8/layout/vList2"/>
    <dgm:cxn modelId="{4230507B-004A-4E37-B03E-3EB16291C483}" type="presOf" srcId="{28509140-6FB3-4675-A318-4EF4BAEF5DF1}" destId="{613B84B0-E00B-4D7A-A5E4-D01A89AF00D3}" srcOrd="0" destOrd="0" presId="urn:microsoft.com/office/officeart/2005/8/layout/vList2"/>
    <dgm:cxn modelId="{5C362B7B-F3AB-42E1-903C-DCB5456B0EE8}" srcId="{5864F40B-1B49-40B4-A93B-E4A66D8F7B66}" destId="{FC017BD4-EA70-403D-90CB-700B4A2E56A2}" srcOrd="0" destOrd="0" parTransId="{A19DBCD8-BD46-425A-9C87-35A7D19621C6}" sibTransId="{CE4B5549-1987-4644-B87C-BBE63EFA9075}"/>
    <dgm:cxn modelId="{37B1E63C-D83D-45AF-B8FA-D9B72595159B}" srcId="{28509140-6FB3-4675-A318-4EF4BAEF5DF1}" destId="{5864F40B-1B49-40B4-A93B-E4A66D8F7B66}" srcOrd="0" destOrd="0" parTransId="{D4D3AAA6-79FC-4F11-913F-1015B16EF5BA}" sibTransId="{F65FEB80-8C95-4F7A-AFE3-B77F17EEFB19}"/>
    <dgm:cxn modelId="{6B9405D6-76E6-47E9-8E44-BD8578DB2F10}" type="presOf" srcId="{E495DBA0-65E6-4583-B7C9-459AF8907A82}" destId="{70EF6210-4F06-4D9E-B0D1-A7BC7B61E4A6}" srcOrd="0" destOrd="0" presId="urn:microsoft.com/office/officeart/2005/8/layout/vList2"/>
    <dgm:cxn modelId="{04F872A6-3084-4332-9502-DDF1A55AEEBD}" type="presOf" srcId="{6C71CE9B-E746-47B1-8298-9B7F0B6ED803}" destId="{D72F4458-40C6-444E-ABDD-07A39DD4BD8D}" srcOrd="0" destOrd="0" presId="urn:microsoft.com/office/officeart/2005/8/layout/vList2"/>
    <dgm:cxn modelId="{0C0DA8FA-85BC-4182-AEBC-FF64E4C24710}" type="presOf" srcId="{FC017BD4-EA70-403D-90CB-700B4A2E56A2}" destId="{C3F6173E-160E-4F90-A187-3D744D27E4BF}" srcOrd="0" destOrd="0" presId="urn:microsoft.com/office/officeart/2005/8/layout/vList2"/>
    <dgm:cxn modelId="{88D8C48F-2089-47CA-AF18-5764AEA7BE69}" srcId="{28509140-6FB3-4675-A318-4EF4BAEF5DF1}" destId="{6C71CE9B-E746-47B1-8298-9B7F0B6ED803}" srcOrd="1" destOrd="0" parTransId="{74EFAB6E-0EF4-458B-916C-282213381CD8}" sibTransId="{3A73194B-2EC3-4839-8C5F-1C0A5171BC91}"/>
    <dgm:cxn modelId="{99212F37-B738-4360-B519-94156FA5DC85}" type="presParOf" srcId="{613B84B0-E00B-4D7A-A5E4-D01A89AF00D3}" destId="{CA5442C0-886E-42A9-93EC-F9A480AF2B29}" srcOrd="0" destOrd="0" presId="urn:microsoft.com/office/officeart/2005/8/layout/vList2"/>
    <dgm:cxn modelId="{E84E7204-F5E6-43A6-ABFD-AFCD285CD8DD}" type="presParOf" srcId="{613B84B0-E00B-4D7A-A5E4-D01A89AF00D3}" destId="{C3F6173E-160E-4F90-A187-3D744D27E4BF}" srcOrd="1" destOrd="0" presId="urn:microsoft.com/office/officeart/2005/8/layout/vList2"/>
    <dgm:cxn modelId="{B036E8DB-5713-4DAD-A34D-CBA05B6AADAD}" type="presParOf" srcId="{613B84B0-E00B-4D7A-A5E4-D01A89AF00D3}" destId="{D72F4458-40C6-444E-ABDD-07A39DD4BD8D}" srcOrd="2" destOrd="0" presId="urn:microsoft.com/office/officeart/2005/8/layout/vList2"/>
    <dgm:cxn modelId="{C9AEBB4A-8234-4352-AD9F-A7D71F663D05}" type="presParOf" srcId="{613B84B0-E00B-4D7A-A5E4-D01A89AF00D3}" destId="{70EF6210-4F06-4D9E-B0D1-A7BC7B61E4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13F65C-AFF5-4F1D-92AF-9CFC66B44B6A}" type="doc">
      <dgm:prSet loTypeId="urn:microsoft.com/office/officeart/2005/8/layout/hList7#3" loCatId="picture" qsTypeId="urn:microsoft.com/office/officeart/2005/8/quickstyle/simple1" qsCatId="simple" csTypeId="urn:microsoft.com/office/officeart/2005/8/colors/accent1_2" csCatId="accent1" phldr="1"/>
      <dgm:spPr/>
    </dgm:pt>
    <dgm:pt modelId="{16661CFE-E0D0-4626-8A94-A3011C811920}">
      <dgm:prSet phldrT="[Texto]"/>
      <dgm:spPr/>
      <dgm:t>
        <a:bodyPr/>
        <a:lstStyle/>
        <a:p>
          <a:r>
            <a:rPr lang="es-ES" dirty="0"/>
            <a:t>RESISTENCIA ( capaz de </a:t>
          </a:r>
          <a:r>
            <a:rPr lang="es-ES" dirty="0" err="1"/>
            <a:t>sorportar</a:t>
          </a:r>
          <a:r>
            <a:rPr lang="es-ES" dirty="0"/>
            <a:t> el cepillado y estiramiento)</a:t>
          </a:r>
          <a:endParaRPr lang="gl-ES" dirty="0"/>
        </a:p>
      </dgm:t>
    </dgm:pt>
    <dgm:pt modelId="{4354AEC3-4BC7-4B07-BC08-5BB3D755178D}" type="parTrans" cxnId="{B3A01722-6673-4E0A-A852-08DEC7B780A9}">
      <dgm:prSet/>
      <dgm:spPr/>
      <dgm:t>
        <a:bodyPr/>
        <a:lstStyle/>
        <a:p>
          <a:endParaRPr lang="gl-ES"/>
        </a:p>
      </dgm:t>
    </dgm:pt>
    <dgm:pt modelId="{7E6F98DE-26D4-4446-8E44-307C2D7C7871}" type="sibTrans" cxnId="{B3A01722-6673-4E0A-A852-08DEC7B780A9}">
      <dgm:prSet/>
      <dgm:spPr/>
      <dgm:t>
        <a:bodyPr/>
        <a:lstStyle/>
        <a:p>
          <a:endParaRPr lang="gl-ES"/>
        </a:p>
      </dgm:t>
    </dgm:pt>
    <dgm:pt modelId="{E3494E80-45D7-4693-98AB-CD19898A36C5}">
      <dgm:prSet phldrT="[Texto]"/>
      <dgm:spPr/>
      <dgm:t>
        <a:bodyPr/>
        <a:lstStyle/>
        <a:p>
          <a:r>
            <a:rPr lang="es-ES" dirty="0"/>
            <a:t>ELASTICIDAD</a:t>
          </a:r>
        </a:p>
        <a:p>
          <a:r>
            <a:rPr lang="es-ES" dirty="0"/>
            <a:t>( varia de  </a:t>
          </a:r>
          <a:r>
            <a:rPr lang="es-ES" dirty="0" err="1"/>
            <a:t>de</a:t>
          </a:r>
          <a:r>
            <a:rPr lang="es-ES" dirty="0"/>
            <a:t> diámetro, longitud y forma)</a:t>
          </a:r>
          <a:endParaRPr lang="gl-ES" dirty="0"/>
        </a:p>
      </dgm:t>
    </dgm:pt>
    <dgm:pt modelId="{829E7DD2-3390-4903-B599-983339444AE0}" type="parTrans" cxnId="{B41F1329-C9DF-4954-BD5E-A2F599861855}">
      <dgm:prSet/>
      <dgm:spPr/>
      <dgm:t>
        <a:bodyPr/>
        <a:lstStyle/>
        <a:p>
          <a:endParaRPr lang="gl-ES"/>
        </a:p>
      </dgm:t>
    </dgm:pt>
    <dgm:pt modelId="{4FE6AE61-75E7-44B0-9D63-B0793F9F40FE}" type="sibTrans" cxnId="{B41F1329-C9DF-4954-BD5E-A2F599861855}">
      <dgm:prSet/>
      <dgm:spPr/>
      <dgm:t>
        <a:bodyPr/>
        <a:lstStyle/>
        <a:p>
          <a:endParaRPr lang="gl-ES"/>
        </a:p>
      </dgm:t>
    </dgm:pt>
    <dgm:pt modelId="{D9121332-0FE8-4A6A-A9BC-2650BB5D2389}">
      <dgm:prSet phldrT="[Texto]"/>
      <dgm:spPr/>
      <dgm:t>
        <a:bodyPr/>
        <a:lstStyle/>
        <a:p>
          <a:r>
            <a:rPr lang="es-ES" dirty="0"/>
            <a:t>ELECTRICAS</a:t>
          </a:r>
        </a:p>
        <a:p>
          <a:r>
            <a:rPr lang="es-ES" dirty="0"/>
            <a:t>( Al frotarlo se electriza)</a:t>
          </a:r>
          <a:endParaRPr lang="gl-ES" dirty="0"/>
        </a:p>
      </dgm:t>
    </dgm:pt>
    <dgm:pt modelId="{7F3EA538-ADBA-4A93-AA6C-FFF62E62AC5B}" type="parTrans" cxnId="{47B71B79-029C-43F6-96E7-5D01BA5BE522}">
      <dgm:prSet/>
      <dgm:spPr/>
      <dgm:t>
        <a:bodyPr/>
        <a:lstStyle/>
        <a:p>
          <a:endParaRPr lang="gl-ES"/>
        </a:p>
      </dgm:t>
    </dgm:pt>
    <dgm:pt modelId="{DD79CE64-6B1A-493F-90BF-11886A49797E}" type="sibTrans" cxnId="{47B71B79-029C-43F6-96E7-5D01BA5BE522}">
      <dgm:prSet/>
      <dgm:spPr/>
      <dgm:t>
        <a:bodyPr/>
        <a:lstStyle/>
        <a:p>
          <a:endParaRPr lang="gl-ES"/>
        </a:p>
      </dgm:t>
    </dgm:pt>
    <dgm:pt modelId="{5CE7A89A-325B-4C4C-B349-F8501F1F7049}" type="pres">
      <dgm:prSet presAssocID="{7613F65C-AFF5-4F1D-92AF-9CFC66B44B6A}" presName="Name0" presStyleCnt="0">
        <dgm:presLayoutVars>
          <dgm:dir/>
          <dgm:resizeHandles val="exact"/>
        </dgm:presLayoutVars>
      </dgm:prSet>
      <dgm:spPr/>
    </dgm:pt>
    <dgm:pt modelId="{3064F2E0-2DE6-480B-9ACF-866D1BABFFA0}" type="pres">
      <dgm:prSet presAssocID="{7613F65C-AFF5-4F1D-92AF-9CFC66B44B6A}" presName="fgShape" presStyleLbl="fgShp" presStyleIdx="0" presStyleCnt="1"/>
      <dgm:spPr/>
    </dgm:pt>
    <dgm:pt modelId="{FF18BAF6-F225-4C7C-8D68-3743F45B25BE}" type="pres">
      <dgm:prSet presAssocID="{7613F65C-AFF5-4F1D-92AF-9CFC66B44B6A}" presName="linComp" presStyleCnt="0"/>
      <dgm:spPr/>
    </dgm:pt>
    <dgm:pt modelId="{5AB09268-66A6-43CB-BF12-68413DE7A98C}" type="pres">
      <dgm:prSet presAssocID="{16661CFE-E0D0-4626-8A94-A3011C811920}" presName="compNode" presStyleCnt="0"/>
      <dgm:spPr/>
    </dgm:pt>
    <dgm:pt modelId="{21E33C38-6C90-4CE1-B736-12797ACEA3AB}" type="pres">
      <dgm:prSet presAssocID="{16661CFE-E0D0-4626-8A94-A3011C811920}" presName="bkgdShape" presStyleLbl="node1" presStyleIdx="0" presStyleCnt="3"/>
      <dgm:spPr/>
      <dgm:t>
        <a:bodyPr/>
        <a:lstStyle/>
        <a:p>
          <a:endParaRPr lang="es-ES"/>
        </a:p>
      </dgm:t>
    </dgm:pt>
    <dgm:pt modelId="{3C34D822-4CA3-4F62-88F8-6702048ABFF6}" type="pres">
      <dgm:prSet presAssocID="{16661CFE-E0D0-4626-8A94-A3011C81192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0DE24-826B-436C-B37E-D31552604008}" type="pres">
      <dgm:prSet presAssocID="{16661CFE-E0D0-4626-8A94-A3011C811920}" presName="invisiNode" presStyleLbl="node1" presStyleIdx="0" presStyleCnt="3"/>
      <dgm:spPr/>
    </dgm:pt>
    <dgm:pt modelId="{50A17B61-DF1C-4D6A-B8B6-DA53DAFA2C63}" type="pres">
      <dgm:prSet presAssocID="{16661CFE-E0D0-4626-8A94-A3011C811920}" presName="imagNode" presStyleLbl="fgImgPlace1" presStyleIdx="0" presStyleCnt="3"/>
      <dgm:spPr/>
    </dgm:pt>
    <dgm:pt modelId="{F30FFED0-EC24-4ADE-B149-696D79CD4D80}" type="pres">
      <dgm:prSet presAssocID="{7E6F98DE-26D4-4446-8E44-307C2D7C787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87E83B2-AF03-46F0-B07B-FD7B52DEB0AD}" type="pres">
      <dgm:prSet presAssocID="{E3494E80-45D7-4693-98AB-CD19898A36C5}" presName="compNode" presStyleCnt="0"/>
      <dgm:spPr/>
    </dgm:pt>
    <dgm:pt modelId="{7E2E2EC4-88AE-498C-A138-0AF0EFB3B3B6}" type="pres">
      <dgm:prSet presAssocID="{E3494E80-45D7-4693-98AB-CD19898A36C5}" presName="bkgdShape" presStyleLbl="node1" presStyleIdx="1" presStyleCnt="3"/>
      <dgm:spPr/>
      <dgm:t>
        <a:bodyPr/>
        <a:lstStyle/>
        <a:p>
          <a:endParaRPr lang="es-ES"/>
        </a:p>
      </dgm:t>
    </dgm:pt>
    <dgm:pt modelId="{6884DE21-350C-4F2E-9399-AFC13F93ECD4}" type="pres">
      <dgm:prSet presAssocID="{E3494E80-45D7-4693-98AB-CD19898A36C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EFACF7-EE3C-4739-9FDB-6CFD0298EC61}" type="pres">
      <dgm:prSet presAssocID="{E3494E80-45D7-4693-98AB-CD19898A36C5}" presName="invisiNode" presStyleLbl="node1" presStyleIdx="1" presStyleCnt="3"/>
      <dgm:spPr/>
    </dgm:pt>
    <dgm:pt modelId="{FED00E39-3959-4746-A229-29A3E49A6F4E}" type="pres">
      <dgm:prSet presAssocID="{E3494E80-45D7-4693-98AB-CD19898A36C5}" presName="imagNode" presStyleLbl="fgImgPlace1" presStyleIdx="1" presStyleCnt="3"/>
      <dgm:spPr/>
    </dgm:pt>
    <dgm:pt modelId="{3837AFE1-CBFC-4E9A-A8BB-3F70A26484C0}" type="pres">
      <dgm:prSet presAssocID="{4FE6AE61-75E7-44B0-9D63-B0793F9F40F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8FDB41B-4106-4A59-94EC-B4FF142BE839}" type="pres">
      <dgm:prSet presAssocID="{D9121332-0FE8-4A6A-A9BC-2650BB5D2389}" presName="compNode" presStyleCnt="0"/>
      <dgm:spPr/>
    </dgm:pt>
    <dgm:pt modelId="{BDD36BFF-15E7-445D-B6C1-B38F20425786}" type="pres">
      <dgm:prSet presAssocID="{D9121332-0FE8-4A6A-A9BC-2650BB5D2389}" presName="bkgdShape" presStyleLbl="node1" presStyleIdx="2" presStyleCnt="3"/>
      <dgm:spPr/>
      <dgm:t>
        <a:bodyPr/>
        <a:lstStyle/>
        <a:p>
          <a:endParaRPr lang="es-ES"/>
        </a:p>
      </dgm:t>
    </dgm:pt>
    <dgm:pt modelId="{5F85D2FB-53C2-4A8C-9F7E-FE920714D06C}" type="pres">
      <dgm:prSet presAssocID="{D9121332-0FE8-4A6A-A9BC-2650BB5D238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83CBC-0C80-4FEE-B588-E5CB4640A196}" type="pres">
      <dgm:prSet presAssocID="{D9121332-0FE8-4A6A-A9BC-2650BB5D2389}" presName="invisiNode" presStyleLbl="node1" presStyleIdx="2" presStyleCnt="3"/>
      <dgm:spPr/>
    </dgm:pt>
    <dgm:pt modelId="{639098FA-26CA-4F80-8D36-DA4BAE7973E8}" type="pres">
      <dgm:prSet presAssocID="{D9121332-0FE8-4A6A-A9BC-2650BB5D2389}" presName="imagNode" presStyleLbl="fgImgPlace1" presStyleIdx="2" presStyleCnt="3"/>
      <dgm:spPr/>
    </dgm:pt>
  </dgm:ptLst>
  <dgm:cxnLst>
    <dgm:cxn modelId="{0C6C23C4-490A-4B4B-B3D4-D65D83C25BB1}" type="presOf" srcId="{D9121332-0FE8-4A6A-A9BC-2650BB5D2389}" destId="{BDD36BFF-15E7-445D-B6C1-B38F20425786}" srcOrd="0" destOrd="0" presId="urn:microsoft.com/office/officeart/2005/8/layout/hList7#3"/>
    <dgm:cxn modelId="{05A85A72-02EE-4B64-AEA5-4B3B4CBDDD53}" type="presOf" srcId="{E3494E80-45D7-4693-98AB-CD19898A36C5}" destId="{6884DE21-350C-4F2E-9399-AFC13F93ECD4}" srcOrd="1" destOrd="0" presId="urn:microsoft.com/office/officeart/2005/8/layout/hList7#3"/>
    <dgm:cxn modelId="{F55B1CD0-AC0D-4A87-99A2-F82B011ED8CE}" type="presOf" srcId="{7613F65C-AFF5-4F1D-92AF-9CFC66B44B6A}" destId="{5CE7A89A-325B-4C4C-B349-F8501F1F7049}" srcOrd="0" destOrd="0" presId="urn:microsoft.com/office/officeart/2005/8/layout/hList7#3"/>
    <dgm:cxn modelId="{B41F1329-C9DF-4954-BD5E-A2F599861855}" srcId="{7613F65C-AFF5-4F1D-92AF-9CFC66B44B6A}" destId="{E3494E80-45D7-4693-98AB-CD19898A36C5}" srcOrd="1" destOrd="0" parTransId="{829E7DD2-3390-4903-B599-983339444AE0}" sibTransId="{4FE6AE61-75E7-44B0-9D63-B0793F9F40FE}"/>
    <dgm:cxn modelId="{B3A01722-6673-4E0A-A852-08DEC7B780A9}" srcId="{7613F65C-AFF5-4F1D-92AF-9CFC66B44B6A}" destId="{16661CFE-E0D0-4626-8A94-A3011C811920}" srcOrd="0" destOrd="0" parTransId="{4354AEC3-4BC7-4B07-BC08-5BB3D755178D}" sibTransId="{7E6F98DE-26D4-4446-8E44-307C2D7C7871}"/>
    <dgm:cxn modelId="{EF2EAA42-FA47-4006-995D-96B65E56C8D4}" type="presOf" srcId="{16661CFE-E0D0-4626-8A94-A3011C811920}" destId="{21E33C38-6C90-4CE1-B736-12797ACEA3AB}" srcOrd="0" destOrd="0" presId="urn:microsoft.com/office/officeart/2005/8/layout/hList7#3"/>
    <dgm:cxn modelId="{0E3D6997-7949-4CA0-8DEB-551F108F1264}" type="presOf" srcId="{D9121332-0FE8-4A6A-A9BC-2650BB5D2389}" destId="{5F85D2FB-53C2-4A8C-9F7E-FE920714D06C}" srcOrd="1" destOrd="0" presId="urn:microsoft.com/office/officeart/2005/8/layout/hList7#3"/>
    <dgm:cxn modelId="{47B71B79-029C-43F6-96E7-5D01BA5BE522}" srcId="{7613F65C-AFF5-4F1D-92AF-9CFC66B44B6A}" destId="{D9121332-0FE8-4A6A-A9BC-2650BB5D2389}" srcOrd="2" destOrd="0" parTransId="{7F3EA538-ADBA-4A93-AA6C-FFF62E62AC5B}" sibTransId="{DD79CE64-6B1A-493F-90BF-11886A49797E}"/>
    <dgm:cxn modelId="{830FBE1A-F8E8-449E-8AD1-D6E65B8D9DD2}" type="presOf" srcId="{16661CFE-E0D0-4626-8A94-A3011C811920}" destId="{3C34D822-4CA3-4F62-88F8-6702048ABFF6}" srcOrd="1" destOrd="0" presId="urn:microsoft.com/office/officeart/2005/8/layout/hList7#3"/>
    <dgm:cxn modelId="{6C02D99A-5C38-4584-BB8F-C9A38D4184FF}" type="presOf" srcId="{4FE6AE61-75E7-44B0-9D63-B0793F9F40FE}" destId="{3837AFE1-CBFC-4E9A-A8BB-3F70A26484C0}" srcOrd="0" destOrd="0" presId="urn:microsoft.com/office/officeart/2005/8/layout/hList7#3"/>
    <dgm:cxn modelId="{0779C7DC-DC95-43D5-B15E-4047B5B710CE}" type="presOf" srcId="{E3494E80-45D7-4693-98AB-CD19898A36C5}" destId="{7E2E2EC4-88AE-498C-A138-0AF0EFB3B3B6}" srcOrd="0" destOrd="0" presId="urn:microsoft.com/office/officeart/2005/8/layout/hList7#3"/>
    <dgm:cxn modelId="{BD2D6C29-50D6-481B-A24C-81F295811E58}" type="presOf" srcId="{7E6F98DE-26D4-4446-8E44-307C2D7C7871}" destId="{F30FFED0-EC24-4ADE-B149-696D79CD4D80}" srcOrd="0" destOrd="0" presId="urn:microsoft.com/office/officeart/2005/8/layout/hList7#3"/>
    <dgm:cxn modelId="{25C931DA-F8A5-4DC6-87CB-EDF72578C977}" type="presParOf" srcId="{5CE7A89A-325B-4C4C-B349-F8501F1F7049}" destId="{3064F2E0-2DE6-480B-9ACF-866D1BABFFA0}" srcOrd="0" destOrd="0" presId="urn:microsoft.com/office/officeart/2005/8/layout/hList7#3"/>
    <dgm:cxn modelId="{9A847BA2-E912-4832-AAB8-967A4E612BD8}" type="presParOf" srcId="{5CE7A89A-325B-4C4C-B349-F8501F1F7049}" destId="{FF18BAF6-F225-4C7C-8D68-3743F45B25BE}" srcOrd="1" destOrd="0" presId="urn:microsoft.com/office/officeart/2005/8/layout/hList7#3"/>
    <dgm:cxn modelId="{BA1836E0-4094-42D3-8862-68BC297A0FC0}" type="presParOf" srcId="{FF18BAF6-F225-4C7C-8D68-3743F45B25BE}" destId="{5AB09268-66A6-43CB-BF12-68413DE7A98C}" srcOrd="0" destOrd="0" presId="urn:microsoft.com/office/officeart/2005/8/layout/hList7#3"/>
    <dgm:cxn modelId="{45C77A29-24BF-4909-A509-E4848A7BE9A9}" type="presParOf" srcId="{5AB09268-66A6-43CB-BF12-68413DE7A98C}" destId="{21E33C38-6C90-4CE1-B736-12797ACEA3AB}" srcOrd="0" destOrd="0" presId="urn:microsoft.com/office/officeart/2005/8/layout/hList7#3"/>
    <dgm:cxn modelId="{4ED684FB-ED36-4F27-82E6-DBFCEE928B3D}" type="presParOf" srcId="{5AB09268-66A6-43CB-BF12-68413DE7A98C}" destId="{3C34D822-4CA3-4F62-88F8-6702048ABFF6}" srcOrd="1" destOrd="0" presId="urn:microsoft.com/office/officeart/2005/8/layout/hList7#3"/>
    <dgm:cxn modelId="{EA2DF791-67F0-44BA-B61D-CB3566F9A284}" type="presParOf" srcId="{5AB09268-66A6-43CB-BF12-68413DE7A98C}" destId="{B9C0DE24-826B-436C-B37E-D31552604008}" srcOrd="2" destOrd="0" presId="urn:microsoft.com/office/officeart/2005/8/layout/hList7#3"/>
    <dgm:cxn modelId="{E2BCF2BC-D8CD-4005-9600-6B6DDBF065E9}" type="presParOf" srcId="{5AB09268-66A6-43CB-BF12-68413DE7A98C}" destId="{50A17B61-DF1C-4D6A-B8B6-DA53DAFA2C63}" srcOrd="3" destOrd="0" presId="urn:microsoft.com/office/officeart/2005/8/layout/hList7#3"/>
    <dgm:cxn modelId="{6D4E38FD-AD8A-4C60-AEBF-E8404B990468}" type="presParOf" srcId="{FF18BAF6-F225-4C7C-8D68-3743F45B25BE}" destId="{F30FFED0-EC24-4ADE-B149-696D79CD4D80}" srcOrd="1" destOrd="0" presId="urn:microsoft.com/office/officeart/2005/8/layout/hList7#3"/>
    <dgm:cxn modelId="{C37B24C9-378D-408D-AF1C-8303208E4F44}" type="presParOf" srcId="{FF18BAF6-F225-4C7C-8D68-3743F45B25BE}" destId="{D87E83B2-AF03-46F0-B07B-FD7B52DEB0AD}" srcOrd="2" destOrd="0" presId="urn:microsoft.com/office/officeart/2005/8/layout/hList7#3"/>
    <dgm:cxn modelId="{E4E654E9-1B47-4334-B1F0-65425107264E}" type="presParOf" srcId="{D87E83B2-AF03-46F0-B07B-FD7B52DEB0AD}" destId="{7E2E2EC4-88AE-498C-A138-0AF0EFB3B3B6}" srcOrd="0" destOrd="0" presId="urn:microsoft.com/office/officeart/2005/8/layout/hList7#3"/>
    <dgm:cxn modelId="{54CB47A0-3EC4-452B-A0BF-CB340255F1EF}" type="presParOf" srcId="{D87E83B2-AF03-46F0-B07B-FD7B52DEB0AD}" destId="{6884DE21-350C-4F2E-9399-AFC13F93ECD4}" srcOrd="1" destOrd="0" presId="urn:microsoft.com/office/officeart/2005/8/layout/hList7#3"/>
    <dgm:cxn modelId="{70D6246C-D274-4D9D-84C5-0BE7CEE721A5}" type="presParOf" srcId="{D87E83B2-AF03-46F0-B07B-FD7B52DEB0AD}" destId="{27EFACF7-EE3C-4739-9FDB-6CFD0298EC61}" srcOrd="2" destOrd="0" presId="urn:microsoft.com/office/officeart/2005/8/layout/hList7#3"/>
    <dgm:cxn modelId="{C71E6635-EC7B-4A4A-AECE-F2FC9975A8A0}" type="presParOf" srcId="{D87E83B2-AF03-46F0-B07B-FD7B52DEB0AD}" destId="{FED00E39-3959-4746-A229-29A3E49A6F4E}" srcOrd="3" destOrd="0" presId="urn:microsoft.com/office/officeart/2005/8/layout/hList7#3"/>
    <dgm:cxn modelId="{EF2EBD5D-BA50-499E-AA0D-3F312E217D0B}" type="presParOf" srcId="{FF18BAF6-F225-4C7C-8D68-3743F45B25BE}" destId="{3837AFE1-CBFC-4E9A-A8BB-3F70A26484C0}" srcOrd="3" destOrd="0" presId="urn:microsoft.com/office/officeart/2005/8/layout/hList7#3"/>
    <dgm:cxn modelId="{6B480C0E-769E-42BA-8AA7-DAF7BAAA99EA}" type="presParOf" srcId="{FF18BAF6-F225-4C7C-8D68-3743F45B25BE}" destId="{38FDB41B-4106-4A59-94EC-B4FF142BE839}" srcOrd="4" destOrd="0" presId="urn:microsoft.com/office/officeart/2005/8/layout/hList7#3"/>
    <dgm:cxn modelId="{FBA8AF1C-75B4-4AE6-BBDB-538077D37ED0}" type="presParOf" srcId="{38FDB41B-4106-4A59-94EC-B4FF142BE839}" destId="{BDD36BFF-15E7-445D-B6C1-B38F20425786}" srcOrd="0" destOrd="0" presId="urn:microsoft.com/office/officeart/2005/8/layout/hList7#3"/>
    <dgm:cxn modelId="{E4097544-9211-42A9-84B2-930EDA1A017E}" type="presParOf" srcId="{38FDB41B-4106-4A59-94EC-B4FF142BE839}" destId="{5F85D2FB-53C2-4A8C-9F7E-FE920714D06C}" srcOrd="1" destOrd="0" presId="urn:microsoft.com/office/officeart/2005/8/layout/hList7#3"/>
    <dgm:cxn modelId="{3646548E-5333-41A9-9E03-2B659D2BACDB}" type="presParOf" srcId="{38FDB41B-4106-4A59-94EC-B4FF142BE839}" destId="{4E683CBC-0C80-4FEE-B588-E5CB4640A196}" srcOrd="2" destOrd="0" presId="urn:microsoft.com/office/officeart/2005/8/layout/hList7#3"/>
    <dgm:cxn modelId="{2501CC62-94D9-4408-A17F-5EDE984DEAC1}" type="presParOf" srcId="{38FDB41B-4106-4A59-94EC-B4FF142BE839}" destId="{639098FA-26CA-4F80-8D36-DA4BAE7973E8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2F5C7A-E7FF-406D-9349-51E7EDC850A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F106998-43CB-42CE-9C43-B15DB7DA7B5B}">
      <dgm:prSet phldrT="[Texto]"/>
      <dgm:spPr/>
      <dgm:t>
        <a:bodyPr/>
        <a:lstStyle/>
        <a:p>
          <a:r>
            <a:rPr lang="es-ES" dirty="0"/>
            <a:t>COMPROBAR el estado del cuero cabelludo y cabello</a:t>
          </a:r>
          <a:endParaRPr lang="gl-ES" dirty="0"/>
        </a:p>
      </dgm:t>
    </dgm:pt>
    <dgm:pt modelId="{36F89E68-6626-41B7-A7E5-C40FA270A6C7}" type="parTrans" cxnId="{3EA65BEF-5357-4DAE-AD19-3583319B1753}">
      <dgm:prSet/>
      <dgm:spPr/>
      <dgm:t>
        <a:bodyPr/>
        <a:lstStyle/>
        <a:p>
          <a:endParaRPr lang="gl-ES"/>
        </a:p>
      </dgm:t>
    </dgm:pt>
    <dgm:pt modelId="{A90B7731-1F60-45DD-8EE2-9E727C3363A6}" type="sibTrans" cxnId="{3EA65BEF-5357-4DAE-AD19-3583319B1753}">
      <dgm:prSet/>
      <dgm:spPr/>
      <dgm:t>
        <a:bodyPr/>
        <a:lstStyle/>
        <a:p>
          <a:endParaRPr lang="gl-ES"/>
        </a:p>
      </dgm:t>
    </dgm:pt>
    <dgm:pt modelId="{E742264E-935E-418D-816E-FC26AEFB13D2}">
      <dgm:prSet phldrT="[Texto]"/>
      <dgm:spPr/>
      <dgm:t>
        <a:bodyPr/>
        <a:lstStyle/>
        <a:p>
          <a:r>
            <a:rPr lang="es-ES" dirty="0"/>
            <a:t>ELEGIR los cosméticos adecuados</a:t>
          </a:r>
          <a:endParaRPr lang="gl-ES" dirty="0"/>
        </a:p>
      </dgm:t>
    </dgm:pt>
    <dgm:pt modelId="{05021B74-455A-4E12-84A2-BE261BAEFC69}" type="parTrans" cxnId="{C508191A-D496-46EB-B118-CAACCFD86CAF}">
      <dgm:prSet/>
      <dgm:spPr/>
      <dgm:t>
        <a:bodyPr/>
        <a:lstStyle/>
        <a:p>
          <a:endParaRPr lang="gl-ES"/>
        </a:p>
      </dgm:t>
    </dgm:pt>
    <dgm:pt modelId="{810E4740-0100-456C-84D3-C67A52603293}" type="sibTrans" cxnId="{C508191A-D496-46EB-B118-CAACCFD86CAF}">
      <dgm:prSet/>
      <dgm:spPr/>
      <dgm:t>
        <a:bodyPr/>
        <a:lstStyle/>
        <a:p>
          <a:endParaRPr lang="gl-ES"/>
        </a:p>
      </dgm:t>
    </dgm:pt>
    <dgm:pt modelId="{07B98B5F-8AB2-4CDF-8232-EAD2785032A5}">
      <dgm:prSet phldrT="[Texto]"/>
      <dgm:spPr/>
      <dgm:t>
        <a:bodyPr/>
        <a:lstStyle/>
        <a:p>
          <a:r>
            <a:rPr lang="es-ES" dirty="0"/>
            <a:t>RIGOR en nuestro trabajo e imagen</a:t>
          </a:r>
          <a:endParaRPr lang="gl-ES" dirty="0"/>
        </a:p>
      </dgm:t>
    </dgm:pt>
    <dgm:pt modelId="{E3BE9B64-993E-492E-8225-1486E0B0FA1C}" type="parTrans" cxnId="{535553FA-6B4F-4546-B950-6115356E38B6}">
      <dgm:prSet/>
      <dgm:spPr/>
      <dgm:t>
        <a:bodyPr/>
        <a:lstStyle/>
        <a:p>
          <a:endParaRPr lang="gl-ES"/>
        </a:p>
      </dgm:t>
    </dgm:pt>
    <dgm:pt modelId="{E99AC89F-F4DC-4A25-A57C-527DBEE4CAC3}" type="sibTrans" cxnId="{535553FA-6B4F-4546-B950-6115356E38B6}">
      <dgm:prSet/>
      <dgm:spPr/>
      <dgm:t>
        <a:bodyPr/>
        <a:lstStyle/>
        <a:p>
          <a:endParaRPr lang="gl-ES"/>
        </a:p>
      </dgm:t>
    </dgm:pt>
    <dgm:pt modelId="{6425361C-D398-4917-8E14-05E0CF2CDD9B}" type="pres">
      <dgm:prSet presAssocID="{BC2F5C7A-E7FF-406D-9349-51E7EDC850AF}" presName="linearFlow" presStyleCnt="0">
        <dgm:presLayoutVars>
          <dgm:dir/>
          <dgm:resizeHandles val="exact"/>
        </dgm:presLayoutVars>
      </dgm:prSet>
      <dgm:spPr/>
    </dgm:pt>
    <dgm:pt modelId="{90BD31C8-7FBA-48C4-B1D6-346F9420B975}" type="pres">
      <dgm:prSet presAssocID="{BF106998-43CB-42CE-9C43-B15DB7DA7B5B}" presName="composite" presStyleCnt="0"/>
      <dgm:spPr/>
    </dgm:pt>
    <dgm:pt modelId="{D87B4446-E5EA-46DF-9DBA-4CBE20838D94}" type="pres">
      <dgm:prSet presAssocID="{BF106998-43CB-42CE-9C43-B15DB7DA7B5B}" presName="imgShp" presStyleLbl="fgImgPlace1" presStyleIdx="0" presStyleCnt="3" custLinFactNeighborX="-62083" custLinFactNeighborY="4776"/>
      <dgm:spPr/>
    </dgm:pt>
    <dgm:pt modelId="{EA80D71D-7E8C-479A-B346-EB0F6496695E}" type="pres">
      <dgm:prSet presAssocID="{BF106998-43CB-42CE-9C43-B15DB7DA7B5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C38E83-FE02-4F6B-BF0E-BB30E8A54780}" type="pres">
      <dgm:prSet presAssocID="{A90B7731-1F60-45DD-8EE2-9E727C3363A6}" presName="spacing" presStyleCnt="0"/>
      <dgm:spPr/>
    </dgm:pt>
    <dgm:pt modelId="{71452611-A061-4313-8A11-98CCBB801E61}" type="pres">
      <dgm:prSet presAssocID="{E742264E-935E-418D-816E-FC26AEFB13D2}" presName="composite" presStyleCnt="0"/>
      <dgm:spPr/>
    </dgm:pt>
    <dgm:pt modelId="{1F85569A-2772-4D61-BA69-7BB68475C3C3}" type="pres">
      <dgm:prSet presAssocID="{E742264E-935E-418D-816E-FC26AEFB13D2}" presName="imgShp" presStyleLbl="fgImgPlace1" presStyleIdx="1" presStyleCnt="3" custLinFactNeighborX="-83574" custLinFactNeighborY="-647"/>
      <dgm:spPr/>
    </dgm:pt>
    <dgm:pt modelId="{487D0C83-35E1-4023-9029-2C8FD26568DE}" type="pres">
      <dgm:prSet presAssocID="{E742264E-935E-418D-816E-FC26AEFB13D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550FA-6010-469D-BADA-2EFD93DE4983}" type="pres">
      <dgm:prSet presAssocID="{810E4740-0100-456C-84D3-C67A52603293}" presName="spacing" presStyleCnt="0"/>
      <dgm:spPr/>
    </dgm:pt>
    <dgm:pt modelId="{88DAA6F1-8301-4433-8922-EBC3A9EB16E0}" type="pres">
      <dgm:prSet presAssocID="{07B98B5F-8AB2-4CDF-8232-EAD2785032A5}" presName="composite" presStyleCnt="0"/>
      <dgm:spPr/>
    </dgm:pt>
    <dgm:pt modelId="{236FE92D-24A2-4FC2-9C73-02F1915FC167}" type="pres">
      <dgm:prSet presAssocID="{07B98B5F-8AB2-4CDF-8232-EAD2785032A5}" presName="imgShp" presStyleLbl="fgImgPlace1" presStyleIdx="2" presStyleCnt="3" custLinFactNeighborX="-74023" custLinFactNeighborY="1194"/>
      <dgm:spPr/>
    </dgm:pt>
    <dgm:pt modelId="{75B2ABC6-24B3-4E50-9488-F8736B015A8E}" type="pres">
      <dgm:prSet presAssocID="{07B98B5F-8AB2-4CDF-8232-EAD2785032A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A65BEF-5357-4DAE-AD19-3583319B1753}" srcId="{BC2F5C7A-E7FF-406D-9349-51E7EDC850AF}" destId="{BF106998-43CB-42CE-9C43-B15DB7DA7B5B}" srcOrd="0" destOrd="0" parTransId="{36F89E68-6626-41B7-A7E5-C40FA270A6C7}" sibTransId="{A90B7731-1F60-45DD-8EE2-9E727C3363A6}"/>
    <dgm:cxn modelId="{0E9D222A-AA34-4B1A-B7C7-FAC9F677AE14}" type="presOf" srcId="{BF106998-43CB-42CE-9C43-B15DB7DA7B5B}" destId="{EA80D71D-7E8C-479A-B346-EB0F6496695E}" srcOrd="0" destOrd="0" presId="urn:microsoft.com/office/officeart/2005/8/layout/vList3#1"/>
    <dgm:cxn modelId="{535553FA-6B4F-4546-B950-6115356E38B6}" srcId="{BC2F5C7A-E7FF-406D-9349-51E7EDC850AF}" destId="{07B98B5F-8AB2-4CDF-8232-EAD2785032A5}" srcOrd="2" destOrd="0" parTransId="{E3BE9B64-993E-492E-8225-1486E0B0FA1C}" sibTransId="{E99AC89F-F4DC-4A25-A57C-527DBEE4CAC3}"/>
    <dgm:cxn modelId="{196228F6-F3BC-4D62-9F40-10B8667F2929}" type="presOf" srcId="{07B98B5F-8AB2-4CDF-8232-EAD2785032A5}" destId="{75B2ABC6-24B3-4E50-9488-F8736B015A8E}" srcOrd="0" destOrd="0" presId="urn:microsoft.com/office/officeart/2005/8/layout/vList3#1"/>
    <dgm:cxn modelId="{173F95AF-45A4-48AA-8A03-93A059FC9424}" type="presOf" srcId="{E742264E-935E-418D-816E-FC26AEFB13D2}" destId="{487D0C83-35E1-4023-9029-2C8FD26568DE}" srcOrd="0" destOrd="0" presId="urn:microsoft.com/office/officeart/2005/8/layout/vList3#1"/>
    <dgm:cxn modelId="{F764D5FA-AD3A-4C53-8F5C-B7CCEC0544B3}" type="presOf" srcId="{BC2F5C7A-E7FF-406D-9349-51E7EDC850AF}" destId="{6425361C-D398-4917-8E14-05E0CF2CDD9B}" srcOrd="0" destOrd="0" presId="urn:microsoft.com/office/officeart/2005/8/layout/vList3#1"/>
    <dgm:cxn modelId="{C508191A-D496-46EB-B118-CAACCFD86CAF}" srcId="{BC2F5C7A-E7FF-406D-9349-51E7EDC850AF}" destId="{E742264E-935E-418D-816E-FC26AEFB13D2}" srcOrd="1" destOrd="0" parTransId="{05021B74-455A-4E12-84A2-BE261BAEFC69}" sibTransId="{810E4740-0100-456C-84D3-C67A52603293}"/>
    <dgm:cxn modelId="{CB067F77-BCBF-4A4B-B95B-47C8E6094C25}" type="presParOf" srcId="{6425361C-D398-4917-8E14-05E0CF2CDD9B}" destId="{90BD31C8-7FBA-48C4-B1D6-346F9420B975}" srcOrd="0" destOrd="0" presId="urn:microsoft.com/office/officeart/2005/8/layout/vList3#1"/>
    <dgm:cxn modelId="{4DFA26B2-8C3B-44A3-8AD7-57103521E007}" type="presParOf" srcId="{90BD31C8-7FBA-48C4-B1D6-346F9420B975}" destId="{D87B4446-E5EA-46DF-9DBA-4CBE20838D94}" srcOrd="0" destOrd="0" presId="urn:microsoft.com/office/officeart/2005/8/layout/vList3#1"/>
    <dgm:cxn modelId="{E7D5D6E9-9002-421F-9F5C-B9075F899BE1}" type="presParOf" srcId="{90BD31C8-7FBA-48C4-B1D6-346F9420B975}" destId="{EA80D71D-7E8C-479A-B346-EB0F6496695E}" srcOrd="1" destOrd="0" presId="urn:microsoft.com/office/officeart/2005/8/layout/vList3#1"/>
    <dgm:cxn modelId="{509B8265-B073-4D5C-B556-5B567CAED4FE}" type="presParOf" srcId="{6425361C-D398-4917-8E14-05E0CF2CDD9B}" destId="{61C38E83-FE02-4F6B-BF0E-BB30E8A54780}" srcOrd="1" destOrd="0" presId="urn:microsoft.com/office/officeart/2005/8/layout/vList3#1"/>
    <dgm:cxn modelId="{E044BB93-FD01-489A-B8E2-BBDE52598D59}" type="presParOf" srcId="{6425361C-D398-4917-8E14-05E0CF2CDD9B}" destId="{71452611-A061-4313-8A11-98CCBB801E61}" srcOrd="2" destOrd="0" presId="urn:microsoft.com/office/officeart/2005/8/layout/vList3#1"/>
    <dgm:cxn modelId="{A7CC59F1-E0DC-4378-933C-43148266D069}" type="presParOf" srcId="{71452611-A061-4313-8A11-98CCBB801E61}" destId="{1F85569A-2772-4D61-BA69-7BB68475C3C3}" srcOrd="0" destOrd="0" presId="urn:microsoft.com/office/officeart/2005/8/layout/vList3#1"/>
    <dgm:cxn modelId="{0E304A0D-677F-430A-9EF6-CC85483E588E}" type="presParOf" srcId="{71452611-A061-4313-8A11-98CCBB801E61}" destId="{487D0C83-35E1-4023-9029-2C8FD26568DE}" srcOrd="1" destOrd="0" presId="urn:microsoft.com/office/officeart/2005/8/layout/vList3#1"/>
    <dgm:cxn modelId="{444BCACC-FC8E-4667-AD56-062CA9A5DAFE}" type="presParOf" srcId="{6425361C-D398-4917-8E14-05E0CF2CDD9B}" destId="{563550FA-6010-469D-BADA-2EFD93DE4983}" srcOrd="3" destOrd="0" presId="urn:microsoft.com/office/officeart/2005/8/layout/vList3#1"/>
    <dgm:cxn modelId="{60392682-3548-4F7B-845C-85653142F3E4}" type="presParOf" srcId="{6425361C-D398-4917-8E14-05E0CF2CDD9B}" destId="{88DAA6F1-8301-4433-8922-EBC3A9EB16E0}" srcOrd="4" destOrd="0" presId="urn:microsoft.com/office/officeart/2005/8/layout/vList3#1"/>
    <dgm:cxn modelId="{60BEA9D6-E662-4FA8-AAAF-05B27DB0F29B}" type="presParOf" srcId="{88DAA6F1-8301-4433-8922-EBC3A9EB16E0}" destId="{236FE92D-24A2-4FC2-9C73-02F1915FC167}" srcOrd="0" destOrd="0" presId="urn:microsoft.com/office/officeart/2005/8/layout/vList3#1"/>
    <dgm:cxn modelId="{785F68CB-9B9B-44A2-8AF2-14763071184B}" type="presParOf" srcId="{88DAA6F1-8301-4433-8922-EBC3A9EB16E0}" destId="{75B2ABC6-24B3-4E50-9488-F8736B015A8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C4F88-0759-427C-9119-2A3538209B39}">
      <dsp:nvSpPr>
        <dsp:cNvPr id="0" name=""/>
        <dsp:cNvSpPr/>
      </dsp:nvSpPr>
      <dsp:spPr>
        <a:xfrm>
          <a:off x="0" y="457669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055A0-3A41-4D6F-8D7B-70FB5FA2FAE3}">
      <dsp:nvSpPr>
        <dsp:cNvPr id="0" name=""/>
        <dsp:cNvSpPr/>
      </dsp:nvSpPr>
      <dsp:spPr>
        <a:xfrm>
          <a:off x="502920" y="109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LA PIEL</a:t>
          </a:r>
          <a:endParaRPr lang="gl-ES" sz="3100" kern="1200" dirty="0"/>
        </a:p>
      </dsp:txBody>
      <dsp:txXfrm>
        <a:off x="547592" y="44781"/>
        <a:ext cx="6951536" cy="825776"/>
      </dsp:txXfrm>
    </dsp:sp>
    <dsp:sp modelId="{A9832600-8E01-4789-994B-97E841079AED}">
      <dsp:nvSpPr>
        <dsp:cNvPr id="0" name=""/>
        <dsp:cNvSpPr/>
      </dsp:nvSpPr>
      <dsp:spPr>
        <a:xfrm>
          <a:off x="0" y="1863830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260FF-14ED-435C-B827-FDB81232B8DA}">
      <dsp:nvSpPr>
        <dsp:cNvPr id="0" name=""/>
        <dsp:cNvSpPr/>
      </dsp:nvSpPr>
      <dsp:spPr>
        <a:xfrm>
          <a:off x="502920" y="1406269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EL CUERO CABELLUDO</a:t>
          </a:r>
          <a:endParaRPr lang="gl-ES" sz="3100" kern="1200" dirty="0"/>
        </a:p>
      </dsp:txBody>
      <dsp:txXfrm>
        <a:off x="547592" y="1450941"/>
        <a:ext cx="6951536" cy="825776"/>
      </dsp:txXfrm>
    </dsp:sp>
    <dsp:sp modelId="{A9A798D0-B5A0-453C-BBEC-90C378C3BD14}">
      <dsp:nvSpPr>
        <dsp:cNvPr id="0" name=""/>
        <dsp:cNvSpPr/>
      </dsp:nvSpPr>
      <dsp:spPr>
        <a:xfrm>
          <a:off x="0" y="3269990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61F2D-E477-4DCE-BC08-C491C14A536E}">
      <dsp:nvSpPr>
        <dsp:cNvPr id="0" name=""/>
        <dsp:cNvSpPr/>
      </dsp:nvSpPr>
      <dsp:spPr>
        <a:xfrm>
          <a:off x="502920" y="2812430"/>
          <a:ext cx="704088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EL PELO</a:t>
          </a:r>
          <a:endParaRPr lang="gl-ES" sz="3100" kern="1200" dirty="0"/>
        </a:p>
      </dsp:txBody>
      <dsp:txXfrm>
        <a:off x="547592" y="2857102"/>
        <a:ext cx="6951536" cy="8257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2FDA8-573E-43AB-93EF-A38BE781013D}">
      <dsp:nvSpPr>
        <dsp:cNvPr id="0" name=""/>
        <dsp:cNvSpPr/>
      </dsp:nvSpPr>
      <dsp:spPr>
        <a:xfrm>
          <a:off x="1376292" y="744578"/>
          <a:ext cx="5375415" cy="2890714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818E7-5FB8-44CB-A57D-27F60DE3D96A}">
      <dsp:nvSpPr>
        <dsp:cNvPr id="0" name=""/>
        <dsp:cNvSpPr/>
      </dsp:nvSpPr>
      <dsp:spPr>
        <a:xfrm>
          <a:off x="4064000" y="1051169"/>
          <a:ext cx="716" cy="227753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3743-6A8D-410D-AFF1-67FF42893C85}">
      <dsp:nvSpPr>
        <dsp:cNvPr id="0" name=""/>
        <dsp:cNvSpPr/>
      </dsp:nvSpPr>
      <dsp:spPr>
        <a:xfrm>
          <a:off x="1555472" y="963571"/>
          <a:ext cx="2329346" cy="24527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 BRILLA MAS</a:t>
          </a:r>
          <a:endParaRPr lang="gl-ES" sz="4400" kern="1200" dirty="0"/>
        </a:p>
      </dsp:txBody>
      <dsp:txXfrm>
        <a:off x="1555472" y="963571"/>
        <a:ext cx="2329346" cy="2452727"/>
      </dsp:txXfrm>
    </dsp:sp>
    <dsp:sp modelId="{1E38E3FB-9C68-4ACC-9791-34B98E95B1FB}">
      <dsp:nvSpPr>
        <dsp:cNvPr id="0" name=""/>
        <dsp:cNvSpPr/>
      </dsp:nvSpPr>
      <dsp:spPr>
        <a:xfrm>
          <a:off x="4243180" y="963571"/>
          <a:ext cx="2329346" cy="24527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BRILLA MENOS</a:t>
          </a:r>
          <a:endParaRPr lang="gl-ES" sz="4400" kern="1200" dirty="0"/>
        </a:p>
      </dsp:txBody>
      <dsp:txXfrm>
        <a:off x="4243180" y="963571"/>
        <a:ext cx="2329346" cy="2452727"/>
      </dsp:txXfrm>
    </dsp:sp>
    <dsp:sp modelId="{D3F6F595-C9D9-4BBB-A77C-59E7C1907335}">
      <dsp:nvSpPr>
        <dsp:cNvPr id="0" name=""/>
        <dsp:cNvSpPr/>
      </dsp:nvSpPr>
      <dsp:spPr>
        <a:xfrm rot="16200000">
          <a:off x="-648412" y="1128802"/>
          <a:ext cx="3153507" cy="89590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LISO</a:t>
          </a:r>
          <a:endParaRPr lang="gl-ES" sz="2100" kern="1200" dirty="0"/>
        </a:p>
      </dsp:txBody>
      <dsp:txXfrm>
        <a:off x="-513011" y="1488941"/>
        <a:ext cx="2882704" cy="446428"/>
      </dsp:txXfrm>
    </dsp:sp>
    <dsp:sp modelId="{F24ED891-4974-434D-A23C-76EF953E01B4}">
      <dsp:nvSpPr>
        <dsp:cNvPr id="0" name=""/>
        <dsp:cNvSpPr/>
      </dsp:nvSpPr>
      <dsp:spPr>
        <a:xfrm rot="5400000">
          <a:off x="5622905" y="2355166"/>
          <a:ext cx="3153507" cy="89590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RIZADO</a:t>
          </a:r>
          <a:endParaRPr lang="gl-ES" sz="2100" kern="1200" dirty="0"/>
        </a:p>
      </dsp:txBody>
      <dsp:txXfrm>
        <a:off x="5758307" y="2444502"/>
        <a:ext cx="2882704" cy="4464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C3A8A-C323-478C-8D2D-0BAF96E34843}">
      <dsp:nvSpPr>
        <dsp:cNvPr id="0" name=""/>
        <dsp:cNvSpPr/>
      </dsp:nvSpPr>
      <dsp:spPr>
        <a:xfrm>
          <a:off x="1659551" y="1189"/>
          <a:ext cx="4077188" cy="12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CALIBRE</a:t>
          </a:r>
          <a:endParaRPr lang="gl-ES" sz="5400" kern="1200" dirty="0"/>
        </a:p>
      </dsp:txBody>
      <dsp:txXfrm>
        <a:off x="1697614" y="39252"/>
        <a:ext cx="4001062" cy="1223450"/>
      </dsp:txXfrm>
    </dsp:sp>
    <dsp:sp modelId="{ECEA4923-A5DA-43D2-AE83-33DF694E699A}">
      <dsp:nvSpPr>
        <dsp:cNvPr id="0" name=""/>
        <dsp:cNvSpPr/>
      </dsp:nvSpPr>
      <dsp:spPr>
        <a:xfrm>
          <a:off x="2067270" y="1300766"/>
          <a:ext cx="407718" cy="97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682"/>
              </a:lnTo>
              <a:lnTo>
                <a:pt x="407718" y="9746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C0469-0DAA-45B8-8EB2-ADA77D50A401}">
      <dsp:nvSpPr>
        <dsp:cNvPr id="0" name=""/>
        <dsp:cNvSpPr/>
      </dsp:nvSpPr>
      <dsp:spPr>
        <a:xfrm>
          <a:off x="2474989" y="1625660"/>
          <a:ext cx="3574023" cy="129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Cuanto mas fino mas delicado</a:t>
          </a:r>
          <a:endParaRPr lang="gl-ES" sz="3000" kern="1200" dirty="0"/>
        </a:p>
      </dsp:txBody>
      <dsp:txXfrm>
        <a:off x="2513052" y="1663723"/>
        <a:ext cx="3497897" cy="1223450"/>
      </dsp:txXfrm>
    </dsp:sp>
    <dsp:sp modelId="{C9037D56-0A4B-4686-A5DC-ABBF4F187964}">
      <dsp:nvSpPr>
        <dsp:cNvPr id="0" name=""/>
        <dsp:cNvSpPr/>
      </dsp:nvSpPr>
      <dsp:spPr>
        <a:xfrm>
          <a:off x="2067270" y="1300766"/>
          <a:ext cx="407718" cy="259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9153"/>
              </a:lnTo>
              <a:lnTo>
                <a:pt x="407718" y="2599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6B016-ECE3-4F78-B695-B28886FF408E}">
      <dsp:nvSpPr>
        <dsp:cNvPr id="0" name=""/>
        <dsp:cNvSpPr/>
      </dsp:nvSpPr>
      <dsp:spPr>
        <a:xfrm>
          <a:off x="2474989" y="3250131"/>
          <a:ext cx="3465544" cy="129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Cuanto mas grueso mas fuerte</a:t>
          </a:r>
          <a:endParaRPr lang="gl-ES" sz="3000" kern="1200" dirty="0"/>
        </a:p>
      </dsp:txBody>
      <dsp:txXfrm>
        <a:off x="2513052" y="3288194"/>
        <a:ext cx="3389418" cy="1223450"/>
      </dsp:txXfrm>
    </dsp:sp>
    <dsp:sp modelId="{B0DA70A3-6B37-432D-BD07-84AC4CAB7B03}">
      <dsp:nvSpPr>
        <dsp:cNvPr id="0" name=""/>
        <dsp:cNvSpPr/>
      </dsp:nvSpPr>
      <dsp:spPr>
        <a:xfrm>
          <a:off x="6386528" y="1189"/>
          <a:ext cx="2599153" cy="12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TACTO</a:t>
          </a:r>
          <a:endParaRPr lang="gl-ES" sz="5400" kern="1200" dirty="0"/>
        </a:p>
      </dsp:txBody>
      <dsp:txXfrm>
        <a:off x="6424591" y="39252"/>
        <a:ext cx="2523027" cy="1223450"/>
      </dsp:txXfrm>
    </dsp:sp>
    <dsp:sp modelId="{98B8AB5F-7461-4AE9-B59D-D15B345C656C}">
      <dsp:nvSpPr>
        <dsp:cNvPr id="0" name=""/>
        <dsp:cNvSpPr/>
      </dsp:nvSpPr>
      <dsp:spPr>
        <a:xfrm>
          <a:off x="6646443" y="1300766"/>
          <a:ext cx="259915" cy="97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682"/>
              </a:lnTo>
              <a:lnTo>
                <a:pt x="259915" y="9746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EDF44-79F2-40D7-9F0F-7B573FE78F8F}">
      <dsp:nvSpPr>
        <dsp:cNvPr id="0" name=""/>
        <dsp:cNvSpPr/>
      </dsp:nvSpPr>
      <dsp:spPr>
        <a:xfrm>
          <a:off x="6906359" y="1625660"/>
          <a:ext cx="3489228" cy="129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Suave, </a:t>
          </a:r>
          <a:r>
            <a:rPr lang="es-ES" sz="3000" kern="1200" dirty="0" err="1"/>
            <a:t>aspero</a:t>
          </a:r>
          <a:r>
            <a:rPr lang="es-ES" sz="3000" kern="1200" dirty="0"/>
            <a:t>.</a:t>
          </a:r>
          <a:endParaRPr lang="gl-ES" sz="3000" kern="1200" dirty="0"/>
        </a:p>
      </dsp:txBody>
      <dsp:txXfrm>
        <a:off x="6944422" y="1663723"/>
        <a:ext cx="3413102" cy="1223450"/>
      </dsp:txXfrm>
    </dsp:sp>
    <dsp:sp modelId="{E90107A0-C097-4BFE-A52B-3952608577B2}">
      <dsp:nvSpPr>
        <dsp:cNvPr id="0" name=""/>
        <dsp:cNvSpPr/>
      </dsp:nvSpPr>
      <dsp:spPr>
        <a:xfrm>
          <a:off x="6646443" y="1300766"/>
          <a:ext cx="259915" cy="259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9153"/>
              </a:lnTo>
              <a:lnTo>
                <a:pt x="259915" y="2599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BBC55-BD17-4A49-8BE6-7CBDEE7CBC9A}">
      <dsp:nvSpPr>
        <dsp:cNvPr id="0" name=""/>
        <dsp:cNvSpPr/>
      </dsp:nvSpPr>
      <dsp:spPr>
        <a:xfrm>
          <a:off x="6906359" y="3250131"/>
          <a:ext cx="3518234" cy="129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Grasiento o seco</a:t>
          </a:r>
          <a:endParaRPr lang="gl-ES" sz="3000" kern="1200" dirty="0"/>
        </a:p>
      </dsp:txBody>
      <dsp:txXfrm>
        <a:off x="6944422" y="3288194"/>
        <a:ext cx="3442108" cy="12234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B63A6-2D2A-42FA-87BB-A2C398DA8D90}">
      <dsp:nvSpPr>
        <dsp:cNvPr id="0" name=""/>
        <dsp:cNvSpPr/>
      </dsp:nvSpPr>
      <dsp:spPr>
        <a:xfrm>
          <a:off x="0" y="313754"/>
          <a:ext cx="81280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100" kern="1200" dirty="0"/>
            <a:t>DESCAMACION</a:t>
          </a:r>
          <a:endParaRPr lang="gl-ES" sz="5100" kern="1200" dirty="0"/>
        </a:p>
      </dsp:txBody>
      <dsp:txXfrm>
        <a:off x="58257" y="372011"/>
        <a:ext cx="8011486" cy="1076886"/>
      </dsp:txXfrm>
    </dsp:sp>
    <dsp:sp modelId="{93347067-56DA-4A43-A340-C8D42576C9D3}">
      <dsp:nvSpPr>
        <dsp:cNvPr id="0" name=""/>
        <dsp:cNvSpPr/>
      </dsp:nvSpPr>
      <dsp:spPr>
        <a:xfrm>
          <a:off x="0" y="1507154"/>
          <a:ext cx="8128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000" kern="1200" dirty="0"/>
            <a:t>DESIDRATACION/PITIRIASIS</a:t>
          </a:r>
          <a:endParaRPr lang="gl-ES" sz="4000" kern="1200" dirty="0"/>
        </a:p>
      </dsp:txBody>
      <dsp:txXfrm>
        <a:off x="0" y="1507154"/>
        <a:ext cx="8128000" cy="844560"/>
      </dsp:txXfrm>
    </dsp:sp>
    <dsp:sp modelId="{D3569E33-630C-439A-9761-6DAD0A1C5568}">
      <dsp:nvSpPr>
        <dsp:cNvPr id="0" name=""/>
        <dsp:cNvSpPr/>
      </dsp:nvSpPr>
      <dsp:spPr>
        <a:xfrm>
          <a:off x="0" y="2351714"/>
          <a:ext cx="81280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100" kern="1200" dirty="0"/>
            <a:t>EMULSION EPICUTANEA</a:t>
          </a:r>
          <a:endParaRPr lang="gl-ES" sz="5100" kern="1200" dirty="0"/>
        </a:p>
      </dsp:txBody>
      <dsp:txXfrm>
        <a:off x="58257" y="2409971"/>
        <a:ext cx="8011486" cy="1076886"/>
      </dsp:txXfrm>
    </dsp:sp>
    <dsp:sp modelId="{DE76430F-F26E-4418-8025-B5114355DEB6}">
      <dsp:nvSpPr>
        <dsp:cNvPr id="0" name=""/>
        <dsp:cNvSpPr/>
      </dsp:nvSpPr>
      <dsp:spPr>
        <a:xfrm>
          <a:off x="0" y="3545114"/>
          <a:ext cx="8128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000" kern="1200" dirty="0"/>
            <a:t>MEZCLA DE SEBO Y SUDOR</a:t>
          </a:r>
          <a:endParaRPr lang="gl-ES" sz="4000" kern="1200" dirty="0"/>
        </a:p>
      </dsp:txBody>
      <dsp:txXfrm>
        <a:off x="0" y="3545114"/>
        <a:ext cx="8128000" cy="8445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685C7-0A21-45D9-9C6B-93B9296146F8}">
      <dsp:nvSpPr>
        <dsp:cNvPr id="0" name=""/>
        <dsp:cNvSpPr/>
      </dsp:nvSpPr>
      <dsp:spPr>
        <a:xfrm>
          <a:off x="609599" y="0"/>
          <a:ext cx="6908800" cy="21523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2D2AF-CE77-434A-932A-7546AC6F1A5B}">
      <dsp:nvSpPr>
        <dsp:cNvPr id="0" name=""/>
        <dsp:cNvSpPr/>
      </dsp:nvSpPr>
      <dsp:spPr>
        <a:xfrm>
          <a:off x="2778" y="645707"/>
          <a:ext cx="2616200" cy="8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SECO</a:t>
          </a:r>
          <a:endParaRPr lang="gl-ES" sz="2200" kern="1200" dirty="0"/>
        </a:p>
      </dsp:txBody>
      <dsp:txXfrm>
        <a:off x="44806" y="687735"/>
        <a:ext cx="2532144" cy="776887"/>
      </dsp:txXfrm>
    </dsp:sp>
    <dsp:sp modelId="{A1108DEB-D156-46E2-AFAF-D50BD9673EA2}">
      <dsp:nvSpPr>
        <dsp:cNvPr id="0" name=""/>
        <dsp:cNvSpPr/>
      </dsp:nvSpPr>
      <dsp:spPr>
        <a:xfrm>
          <a:off x="2755900" y="645707"/>
          <a:ext cx="2616200" cy="8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Mate/ Quebradizo</a:t>
          </a:r>
          <a:endParaRPr lang="gl-ES" sz="2200" kern="1200" dirty="0"/>
        </a:p>
      </dsp:txBody>
      <dsp:txXfrm>
        <a:off x="2797928" y="687735"/>
        <a:ext cx="2532144" cy="776887"/>
      </dsp:txXfrm>
    </dsp:sp>
    <dsp:sp modelId="{D5A9173C-581E-46F2-8CF7-02CA7CB0B007}">
      <dsp:nvSpPr>
        <dsp:cNvPr id="0" name=""/>
        <dsp:cNvSpPr/>
      </dsp:nvSpPr>
      <dsp:spPr>
        <a:xfrm>
          <a:off x="5509021" y="645707"/>
          <a:ext cx="2616200" cy="8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Mas cantidad de agua que de sebo</a:t>
          </a:r>
          <a:endParaRPr lang="gl-ES" sz="2200" kern="1200" dirty="0"/>
        </a:p>
      </dsp:txBody>
      <dsp:txXfrm>
        <a:off x="5551049" y="687735"/>
        <a:ext cx="2532144" cy="7768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2CE3B-A01F-49A7-820B-15455E42324D}">
      <dsp:nvSpPr>
        <dsp:cNvPr id="0" name=""/>
        <dsp:cNvSpPr/>
      </dsp:nvSpPr>
      <dsp:spPr>
        <a:xfrm>
          <a:off x="609599" y="0"/>
          <a:ext cx="6908800" cy="18358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237F2-B0F5-4129-837E-4087DF61491D}">
      <dsp:nvSpPr>
        <dsp:cNvPr id="0" name=""/>
        <dsp:cNvSpPr/>
      </dsp:nvSpPr>
      <dsp:spPr>
        <a:xfrm>
          <a:off x="337874" y="550750"/>
          <a:ext cx="2251204" cy="73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GRASO</a:t>
          </a:r>
          <a:endParaRPr lang="gl-ES" sz="1900" kern="1200" dirty="0"/>
        </a:p>
      </dsp:txBody>
      <dsp:txXfrm>
        <a:off x="373721" y="586597"/>
        <a:ext cx="2179510" cy="662640"/>
      </dsp:txXfrm>
    </dsp:sp>
    <dsp:sp modelId="{28E77516-CBDB-4AD2-BF25-82C3669CC779}">
      <dsp:nvSpPr>
        <dsp:cNvPr id="0" name=""/>
        <dsp:cNvSpPr/>
      </dsp:nvSpPr>
      <dsp:spPr>
        <a:xfrm>
          <a:off x="2751202" y="550750"/>
          <a:ext cx="2438400" cy="73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Brillante y pegajoso</a:t>
          </a:r>
          <a:endParaRPr lang="gl-ES" sz="1900" kern="1200" dirty="0"/>
        </a:p>
      </dsp:txBody>
      <dsp:txXfrm>
        <a:off x="2787049" y="586597"/>
        <a:ext cx="2366706" cy="662640"/>
      </dsp:txXfrm>
    </dsp:sp>
    <dsp:sp modelId="{0E92F16F-43BA-40DE-818E-E1D5510771E5}">
      <dsp:nvSpPr>
        <dsp:cNvPr id="0" name=""/>
        <dsp:cNvSpPr/>
      </dsp:nvSpPr>
      <dsp:spPr>
        <a:xfrm>
          <a:off x="5351725" y="550750"/>
          <a:ext cx="2438400" cy="73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Mas cantidad de sebo que de agua</a:t>
          </a:r>
          <a:endParaRPr lang="gl-ES" sz="1900" kern="1200" dirty="0"/>
        </a:p>
      </dsp:txBody>
      <dsp:txXfrm>
        <a:off x="5387572" y="586597"/>
        <a:ext cx="2366706" cy="6626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C90E-5CDB-436E-89F6-312810A040D5}">
      <dsp:nvSpPr>
        <dsp:cNvPr id="0" name=""/>
        <dsp:cNvSpPr/>
      </dsp:nvSpPr>
      <dsp:spPr>
        <a:xfrm>
          <a:off x="609599" y="0"/>
          <a:ext cx="6908800" cy="21523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AAB2B-FAB6-449F-B153-6AADF35C460F}">
      <dsp:nvSpPr>
        <dsp:cNvPr id="0" name=""/>
        <dsp:cNvSpPr/>
      </dsp:nvSpPr>
      <dsp:spPr>
        <a:xfrm>
          <a:off x="3881" y="645707"/>
          <a:ext cx="2521272" cy="8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NORMA</a:t>
          </a:r>
          <a:endParaRPr lang="gl-ES" sz="3100" kern="1200" dirty="0"/>
        </a:p>
      </dsp:txBody>
      <dsp:txXfrm>
        <a:off x="45909" y="687735"/>
        <a:ext cx="2437216" cy="776887"/>
      </dsp:txXfrm>
    </dsp:sp>
    <dsp:sp modelId="{43FDFF97-468F-4D2E-9EBC-B0BFD28725D2}">
      <dsp:nvSpPr>
        <dsp:cNvPr id="0" name=""/>
        <dsp:cNvSpPr/>
      </dsp:nvSpPr>
      <dsp:spPr>
        <a:xfrm>
          <a:off x="2803363" y="645707"/>
          <a:ext cx="2521272" cy="8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Norma</a:t>
          </a:r>
          <a:endParaRPr lang="gl-ES" sz="3100" kern="1200" dirty="0"/>
        </a:p>
      </dsp:txBody>
      <dsp:txXfrm>
        <a:off x="2845391" y="687735"/>
        <a:ext cx="2437216" cy="776887"/>
      </dsp:txXfrm>
    </dsp:sp>
    <dsp:sp modelId="{AD0D2C60-CE93-4C6A-958B-0E0663A262D0}">
      <dsp:nvSpPr>
        <dsp:cNvPr id="0" name=""/>
        <dsp:cNvSpPr/>
      </dsp:nvSpPr>
      <dsp:spPr>
        <a:xfrm>
          <a:off x="5602845" y="645707"/>
          <a:ext cx="2521272" cy="8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Equilibrado</a:t>
          </a:r>
          <a:endParaRPr lang="gl-ES" sz="3100" kern="1200" dirty="0"/>
        </a:p>
      </dsp:txBody>
      <dsp:txXfrm>
        <a:off x="5644873" y="687735"/>
        <a:ext cx="2437216" cy="7768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AD78-F2D0-493C-BB7A-5346FA6EF96A}">
      <dsp:nvSpPr>
        <dsp:cNvPr id="0" name=""/>
        <dsp:cNvSpPr/>
      </dsp:nvSpPr>
      <dsp:spPr>
        <a:xfrm>
          <a:off x="609599" y="0"/>
          <a:ext cx="6908800" cy="15966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C96FE-239C-48F4-B199-7AE4870E9A09}">
      <dsp:nvSpPr>
        <dsp:cNvPr id="0" name=""/>
        <dsp:cNvSpPr/>
      </dsp:nvSpPr>
      <dsp:spPr>
        <a:xfrm>
          <a:off x="202803" y="479004"/>
          <a:ext cx="2438400" cy="638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Mixto</a:t>
          </a:r>
          <a:endParaRPr lang="gl-ES" sz="1600" kern="1200" dirty="0"/>
        </a:p>
      </dsp:txBody>
      <dsp:txXfrm>
        <a:off x="233980" y="510181"/>
        <a:ext cx="2376046" cy="576319"/>
      </dsp:txXfrm>
    </dsp:sp>
    <dsp:sp modelId="{2561CEA1-F498-4C2A-A6F6-999E3E8DCF2B}">
      <dsp:nvSpPr>
        <dsp:cNvPr id="0" name=""/>
        <dsp:cNvSpPr/>
      </dsp:nvSpPr>
      <dsp:spPr>
        <a:xfrm>
          <a:off x="2844799" y="479004"/>
          <a:ext cx="2438400" cy="638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Apagado</a:t>
          </a:r>
          <a:endParaRPr lang="gl-ES" sz="1600" kern="1200" dirty="0"/>
        </a:p>
      </dsp:txBody>
      <dsp:txXfrm>
        <a:off x="2875976" y="510181"/>
        <a:ext cx="2376046" cy="576319"/>
      </dsp:txXfrm>
    </dsp:sp>
    <dsp:sp modelId="{65325163-C292-44A9-B9C5-459D7CD8A81F}">
      <dsp:nvSpPr>
        <dsp:cNvPr id="0" name=""/>
        <dsp:cNvSpPr/>
      </dsp:nvSpPr>
      <dsp:spPr>
        <a:xfrm>
          <a:off x="5486796" y="479004"/>
          <a:ext cx="2438400" cy="638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Mas graso en la raíz y </a:t>
          </a:r>
          <a:r>
            <a:rPr lang="es-ES" sz="1600" kern="1200" dirty="0" err="1"/>
            <a:t>puentas</a:t>
          </a:r>
          <a:r>
            <a:rPr lang="es-ES" sz="1600" kern="1200" dirty="0"/>
            <a:t> secas</a:t>
          </a:r>
          <a:endParaRPr lang="gl-ES" sz="1600" kern="1200" dirty="0"/>
        </a:p>
      </dsp:txBody>
      <dsp:txXfrm>
        <a:off x="5517973" y="510181"/>
        <a:ext cx="2376046" cy="5763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E4E0E-F56C-4D4D-97D1-FD908CEAB977}">
      <dsp:nvSpPr>
        <dsp:cNvPr id="0" name=""/>
        <dsp:cNvSpPr/>
      </dsp:nvSpPr>
      <dsp:spPr>
        <a:xfrm>
          <a:off x="4827875" y="1585614"/>
          <a:ext cx="1236747" cy="123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TIÑA</a:t>
          </a:r>
          <a:endParaRPr lang="gl-ES" sz="2800" kern="1200" dirty="0"/>
        </a:p>
      </dsp:txBody>
      <dsp:txXfrm>
        <a:off x="5008992" y="1766731"/>
        <a:ext cx="874513" cy="874513"/>
      </dsp:txXfrm>
    </dsp:sp>
    <dsp:sp modelId="{0E1839D7-ABBD-44C7-B504-CCB387ACA638}">
      <dsp:nvSpPr>
        <dsp:cNvPr id="0" name=""/>
        <dsp:cNvSpPr/>
      </dsp:nvSpPr>
      <dsp:spPr>
        <a:xfrm rot="16045899">
          <a:off x="5244935" y="1410031"/>
          <a:ext cx="332315" cy="20427"/>
        </a:xfrm>
        <a:custGeom>
          <a:avLst/>
          <a:gdLst/>
          <a:ahLst/>
          <a:cxnLst/>
          <a:rect l="0" t="0" r="0" b="0"/>
          <a:pathLst>
            <a:path>
              <a:moveTo>
                <a:pt x="0" y="10213"/>
              </a:moveTo>
              <a:lnTo>
                <a:pt x="332315" y="10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 rot="10800000">
        <a:off x="5402785" y="1411937"/>
        <a:ext cx="16615" cy="16615"/>
      </dsp:txXfrm>
    </dsp:sp>
    <dsp:sp modelId="{B960E319-C813-482B-A208-7C2F47516BFE}">
      <dsp:nvSpPr>
        <dsp:cNvPr id="0" name=""/>
        <dsp:cNvSpPr/>
      </dsp:nvSpPr>
      <dsp:spPr>
        <a:xfrm>
          <a:off x="4255189" y="17695"/>
          <a:ext cx="2241457" cy="123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Psoriasis</a:t>
          </a:r>
          <a:endParaRPr lang="gl-ES" sz="1900" kern="1200" dirty="0"/>
        </a:p>
      </dsp:txBody>
      <dsp:txXfrm>
        <a:off x="4583443" y="198812"/>
        <a:ext cx="1584949" cy="874513"/>
      </dsp:txXfrm>
    </dsp:sp>
    <dsp:sp modelId="{FA22BE60-4B7C-427F-B9DD-C0FF54589665}">
      <dsp:nvSpPr>
        <dsp:cNvPr id="0" name=""/>
        <dsp:cNvSpPr/>
      </dsp:nvSpPr>
      <dsp:spPr>
        <a:xfrm rot="38758">
          <a:off x="6064568" y="2203386"/>
          <a:ext cx="468280" cy="20427"/>
        </a:xfrm>
        <a:custGeom>
          <a:avLst/>
          <a:gdLst/>
          <a:ahLst/>
          <a:cxnLst/>
          <a:rect l="0" t="0" r="0" b="0"/>
          <a:pathLst>
            <a:path>
              <a:moveTo>
                <a:pt x="0" y="10213"/>
              </a:moveTo>
              <a:lnTo>
                <a:pt x="468280" y="10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>
        <a:off x="6287002" y="2201893"/>
        <a:ext cx="23414" cy="23414"/>
      </dsp:txXfrm>
    </dsp:sp>
    <dsp:sp modelId="{30CF98D6-A24C-4915-A167-EDAB0FA90B4B}">
      <dsp:nvSpPr>
        <dsp:cNvPr id="0" name=""/>
        <dsp:cNvSpPr/>
      </dsp:nvSpPr>
      <dsp:spPr>
        <a:xfrm>
          <a:off x="6532368" y="1613761"/>
          <a:ext cx="2820588" cy="123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FOLICULOSIS</a:t>
          </a:r>
          <a:endParaRPr lang="gl-ES" sz="1900" kern="1200" dirty="0"/>
        </a:p>
      </dsp:txBody>
      <dsp:txXfrm>
        <a:off x="6945434" y="1794878"/>
        <a:ext cx="1994456" cy="874513"/>
      </dsp:txXfrm>
    </dsp:sp>
    <dsp:sp modelId="{B3D2BDEA-1D7D-4B13-AA19-649DBBF3BA1A}">
      <dsp:nvSpPr>
        <dsp:cNvPr id="0" name=""/>
        <dsp:cNvSpPr/>
      </dsp:nvSpPr>
      <dsp:spPr>
        <a:xfrm rot="5546236">
          <a:off x="5202766" y="3019727"/>
          <a:ext cx="416653" cy="20427"/>
        </a:xfrm>
        <a:custGeom>
          <a:avLst/>
          <a:gdLst/>
          <a:ahLst/>
          <a:cxnLst/>
          <a:rect l="0" t="0" r="0" b="0"/>
          <a:pathLst>
            <a:path>
              <a:moveTo>
                <a:pt x="0" y="10213"/>
              </a:moveTo>
              <a:lnTo>
                <a:pt x="416653" y="10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 rot="10800000">
        <a:off x="5400676" y="3019525"/>
        <a:ext cx="20832" cy="20832"/>
      </dsp:txXfrm>
    </dsp:sp>
    <dsp:sp modelId="{EEE5D2F2-A1B0-4568-9FFA-B20B3FD47D55}">
      <dsp:nvSpPr>
        <dsp:cNvPr id="0" name=""/>
        <dsp:cNvSpPr/>
      </dsp:nvSpPr>
      <dsp:spPr>
        <a:xfrm>
          <a:off x="3985275" y="3237969"/>
          <a:ext cx="2781285" cy="123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PEDICULOSIS</a:t>
          </a:r>
          <a:endParaRPr lang="gl-ES" sz="1900" kern="1200" dirty="0"/>
        </a:p>
      </dsp:txBody>
      <dsp:txXfrm>
        <a:off x="4392585" y="3419086"/>
        <a:ext cx="1966665" cy="874513"/>
      </dsp:txXfrm>
    </dsp:sp>
    <dsp:sp modelId="{8EFFC0CA-F288-40CB-8B73-D6DBDC91F8EA}">
      <dsp:nvSpPr>
        <dsp:cNvPr id="0" name=""/>
        <dsp:cNvSpPr/>
      </dsp:nvSpPr>
      <dsp:spPr>
        <a:xfrm rot="10778554">
          <a:off x="4453254" y="2198801"/>
          <a:ext cx="374636" cy="20427"/>
        </a:xfrm>
        <a:custGeom>
          <a:avLst/>
          <a:gdLst/>
          <a:ahLst/>
          <a:cxnLst/>
          <a:rect l="0" t="0" r="0" b="0"/>
          <a:pathLst>
            <a:path>
              <a:moveTo>
                <a:pt x="0" y="10213"/>
              </a:moveTo>
              <a:lnTo>
                <a:pt x="374636" y="10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500" kern="1200"/>
        </a:p>
      </dsp:txBody>
      <dsp:txXfrm rot="10800000">
        <a:off x="4631206" y="2199649"/>
        <a:ext cx="18731" cy="18731"/>
      </dsp:txXfrm>
    </dsp:sp>
    <dsp:sp modelId="{3E07FC7D-488C-4A8A-9CE5-2CE8BC8F9867}">
      <dsp:nvSpPr>
        <dsp:cNvPr id="0" name=""/>
        <dsp:cNvSpPr/>
      </dsp:nvSpPr>
      <dsp:spPr>
        <a:xfrm>
          <a:off x="1924644" y="1599696"/>
          <a:ext cx="2528716" cy="1236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ECCEMA</a:t>
          </a:r>
          <a:endParaRPr lang="gl-ES" sz="1900" kern="1200" dirty="0"/>
        </a:p>
      </dsp:txBody>
      <dsp:txXfrm>
        <a:off x="2294966" y="1780813"/>
        <a:ext cx="1788072" cy="8745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2B31E-A439-4FC0-B196-6A05A355BBE7}">
      <dsp:nvSpPr>
        <dsp:cNvPr id="0" name=""/>
        <dsp:cNvSpPr/>
      </dsp:nvSpPr>
      <dsp:spPr>
        <a:xfrm>
          <a:off x="0" y="0"/>
          <a:ext cx="11113477" cy="17683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BE919-4C29-4B90-B6FC-EDC394F10A2E}">
      <dsp:nvSpPr>
        <dsp:cNvPr id="0" name=""/>
        <dsp:cNvSpPr/>
      </dsp:nvSpPr>
      <dsp:spPr>
        <a:xfrm>
          <a:off x="333404" y="235782"/>
          <a:ext cx="3264583" cy="12968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BEB7E-09EA-462A-A66B-60BD8A651031}">
      <dsp:nvSpPr>
        <dsp:cNvPr id="0" name=""/>
        <dsp:cNvSpPr/>
      </dsp:nvSpPr>
      <dsp:spPr>
        <a:xfrm rot="10800000">
          <a:off x="333404" y="1768366"/>
          <a:ext cx="3264583" cy="21613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DESCAMACIONES: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Se produce por deshidratación del cuero cabelludo y son escamas blanquecinas</a:t>
          </a:r>
          <a:endParaRPr lang="gl-ES" sz="2100" kern="1200" dirty="0"/>
        </a:p>
      </dsp:txBody>
      <dsp:txXfrm rot="10800000">
        <a:off x="399873" y="1768366"/>
        <a:ext cx="3131645" cy="2094868"/>
      </dsp:txXfrm>
    </dsp:sp>
    <dsp:sp modelId="{C9191450-3E36-4A3F-AF64-2C50881ADA7F}">
      <dsp:nvSpPr>
        <dsp:cNvPr id="0" name=""/>
        <dsp:cNvSpPr/>
      </dsp:nvSpPr>
      <dsp:spPr>
        <a:xfrm>
          <a:off x="3924446" y="235782"/>
          <a:ext cx="3264583" cy="12968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FA7DC-85CF-4EBA-B87D-7AEC92DFA943}">
      <dsp:nvSpPr>
        <dsp:cNvPr id="0" name=""/>
        <dsp:cNvSpPr/>
      </dsp:nvSpPr>
      <dsp:spPr>
        <a:xfrm rot="10800000">
          <a:off x="3924446" y="1768366"/>
          <a:ext cx="3264583" cy="21613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PITIRIASIS: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100" kern="1200" dirty="0" err="1"/>
            <a:t>Hay</a:t>
          </a:r>
          <a:r>
            <a:rPr lang="gl-ES" sz="2100" kern="1200" dirty="0"/>
            <a:t> presencia de microorganismos y la </a:t>
          </a:r>
          <a:r>
            <a:rPr lang="gl-ES" sz="2100" kern="1200" dirty="0" err="1"/>
            <a:t>descamación</a:t>
          </a:r>
          <a:r>
            <a:rPr lang="gl-ES" sz="2100" kern="1200" dirty="0"/>
            <a:t> es excesiva</a:t>
          </a:r>
        </a:p>
      </dsp:txBody>
      <dsp:txXfrm rot="10800000">
        <a:off x="3990915" y="1768366"/>
        <a:ext cx="3131645" cy="2094868"/>
      </dsp:txXfrm>
    </dsp:sp>
    <dsp:sp modelId="{F894238F-B775-45AC-A746-576DCADD29CC}">
      <dsp:nvSpPr>
        <dsp:cNvPr id="0" name=""/>
        <dsp:cNvSpPr/>
      </dsp:nvSpPr>
      <dsp:spPr>
        <a:xfrm>
          <a:off x="7515488" y="235782"/>
          <a:ext cx="3264583" cy="12968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36E4D-10C4-4906-A59A-07FF119F5207}">
      <dsp:nvSpPr>
        <dsp:cNvPr id="0" name=""/>
        <dsp:cNvSpPr/>
      </dsp:nvSpPr>
      <dsp:spPr>
        <a:xfrm rot="10800000">
          <a:off x="7515488" y="1768366"/>
          <a:ext cx="3264583" cy="21613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SEBORREA: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100" kern="1200" dirty="0" err="1"/>
            <a:t>Cuero</a:t>
          </a:r>
          <a:r>
            <a:rPr lang="gl-ES" sz="2100" kern="1200" dirty="0"/>
            <a:t> </a:t>
          </a:r>
          <a:r>
            <a:rPr lang="gl-ES" sz="2100" kern="1200" dirty="0" err="1"/>
            <a:t>cabelludo</a:t>
          </a:r>
          <a:r>
            <a:rPr lang="gl-ES" sz="2100" kern="1200" dirty="0"/>
            <a:t> </a:t>
          </a:r>
          <a:r>
            <a:rPr lang="gl-ES" sz="2100" kern="1200" dirty="0" err="1"/>
            <a:t>muy</a:t>
          </a:r>
          <a:r>
            <a:rPr lang="gl-ES" sz="2100" kern="1200" dirty="0"/>
            <a:t> </a:t>
          </a:r>
          <a:r>
            <a:rPr lang="gl-ES" sz="2100" kern="1200" dirty="0" err="1"/>
            <a:t>graso</a:t>
          </a:r>
          <a:r>
            <a:rPr lang="gl-ES" sz="2100" kern="1200" dirty="0"/>
            <a:t> se produce por factores </a:t>
          </a:r>
          <a:r>
            <a:rPr lang="gl-ES" sz="2100" kern="1200" dirty="0" err="1"/>
            <a:t>hormonales</a:t>
          </a:r>
          <a:endParaRPr lang="gl-ES" sz="2100" kern="1200" dirty="0"/>
        </a:p>
      </dsp:txBody>
      <dsp:txXfrm rot="10800000">
        <a:off x="7581957" y="1768366"/>
        <a:ext cx="3131645" cy="2094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886AF-7A91-4A5E-BD52-8EF5DD579238}">
      <dsp:nvSpPr>
        <dsp:cNvPr id="0" name=""/>
        <dsp:cNvSpPr/>
      </dsp:nvSpPr>
      <dsp:spPr>
        <a:xfrm>
          <a:off x="128016" y="0"/>
          <a:ext cx="4951827" cy="495182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402DF-640F-4D4A-8567-633FE173FE0F}">
      <dsp:nvSpPr>
        <dsp:cNvPr id="0" name=""/>
        <dsp:cNvSpPr/>
      </dsp:nvSpPr>
      <dsp:spPr>
        <a:xfrm>
          <a:off x="2603929" y="497842"/>
          <a:ext cx="3218687" cy="117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EPIDERMIS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CAPA EXTERIOR</a:t>
          </a:r>
          <a:endParaRPr lang="gl-ES" sz="1700" kern="1200" dirty="0"/>
        </a:p>
      </dsp:txBody>
      <dsp:txXfrm>
        <a:off x="2661151" y="555064"/>
        <a:ext cx="3104243" cy="1057746"/>
      </dsp:txXfrm>
    </dsp:sp>
    <dsp:sp modelId="{67B39A3A-6B79-41F8-810D-E768E194E975}">
      <dsp:nvSpPr>
        <dsp:cNvPr id="0" name=""/>
        <dsp:cNvSpPr/>
      </dsp:nvSpPr>
      <dsp:spPr>
        <a:xfrm>
          <a:off x="2603929" y="1816556"/>
          <a:ext cx="3218687" cy="117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DERMIS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SOPORTE DE LA PIEL</a:t>
          </a:r>
          <a:endParaRPr lang="gl-ES" sz="1700" kern="1200" dirty="0"/>
        </a:p>
      </dsp:txBody>
      <dsp:txXfrm>
        <a:off x="2661151" y="1873778"/>
        <a:ext cx="3104243" cy="1057746"/>
      </dsp:txXfrm>
    </dsp:sp>
    <dsp:sp modelId="{DB92C1AA-8D00-4484-91AC-2D504C1952C8}">
      <dsp:nvSpPr>
        <dsp:cNvPr id="0" name=""/>
        <dsp:cNvSpPr/>
      </dsp:nvSpPr>
      <dsp:spPr>
        <a:xfrm>
          <a:off x="2603929" y="3135270"/>
          <a:ext cx="3218687" cy="11721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HIPODERMIS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 SE ENCUENTRA EN TRE LOS MUSCULOS Y LA DEMIS</a:t>
          </a:r>
          <a:endParaRPr lang="gl-ES" sz="1700" kern="1200" dirty="0"/>
        </a:p>
      </dsp:txBody>
      <dsp:txXfrm>
        <a:off x="2661151" y="3192492"/>
        <a:ext cx="3104243" cy="1057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890D-AFBD-4F01-A8AC-D0A0581DAD41}">
      <dsp:nvSpPr>
        <dsp:cNvPr id="0" name=""/>
        <dsp:cNvSpPr/>
      </dsp:nvSpPr>
      <dsp:spPr>
        <a:xfrm>
          <a:off x="0" y="376530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PROTECCION: frente a golpes y </a:t>
          </a:r>
          <a:r>
            <a:rPr lang="es-ES" sz="2100" kern="1200" dirty="0" err="1"/>
            <a:t>germenes</a:t>
          </a:r>
          <a:endParaRPr lang="gl-ES" sz="2100" kern="1200" dirty="0"/>
        </a:p>
      </dsp:txBody>
      <dsp:txXfrm>
        <a:off x="0" y="376530"/>
        <a:ext cx="3143249" cy="1885950"/>
      </dsp:txXfrm>
    </dsp:sp>
    <dsp:sp modelId="{06CDF0C4-FEAD-4CBC-97C5-822AFDB026F3}">
      <dsp:nvSpPr>
        <dsp:cNvPr id="0" name=""/>
        <dsp:cNvSpPr/>
      </dsp:nvSpPr>
      <dsp:spPr>
        <a:xfrm>
          <a:off x="3457575" y="376530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RELACION: En la piel esta el sentido del tacto</a:t>
          </a:r>
          <a:endParaRPr lang="gl-ES" sz="2100" kern="1200" dirty="0"/>
        </a:p>
      </dsp:txBody>
      <dsp:txXfrm>
        <a:off x="3457575" y="376530"/>
        <a:ext cx="3143249" cy="1885950"/>
      </dsp:txXfrm>
    </dsp:sp>
    <dsp:sp modelId="{34FDCEBC-38C5-46BB-BA7E-52105EA90490}">
      <dsp:nvSpPr>
        <dsp:cNvPr id="0" name=""/>
        <dsp:cNvSpPr/>
      </dsp:nvSpPr>
      <dsp:spPr>
        <a:xfrm>
          <a:off x="6915149" y="376530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TERMORREGULACION: Mantiene temperatura constante</a:t>
          </a:r>
          <a:endParaRPr lang="gl-ES" sz="2100" kern="1200" dirty="0"/>
        </a:p>
      </dsp:txBody>
      <dsp:txXfrm>
        <a:off x="6915149" y="376530"/>
        <a:ext cx="3143249" cy="1885950"/>
      </dsp:txXfrm>
    </dsp:sp>
    <dsp:sp modelId="{41DB29EB-530B-4109-A224-D23A4464702D}">
      <dsp:nvSpPr>
        <dsp:cNvPr id="0" name=""/>
        <dsp:cNvSpPr/>
      </dsp:nvSpPr>
      <dsp:spPr>
        <a:xfrm>
          <a:off x="1728787" y="2576805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SECRECCION: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l-ES" sz="2100" kern="1200" dirty="0" err="1"/>
            <a:t>Através</a:t>
          </a:r>
          <a:r>
            <a:rPr lang="gl-ES" sz="2100" kern="1200" dirty="0"/>
            <a:t> del las </a:t>
          </a:r>
          <a:r>
            <a:rPr lang="gl-ES" sz="2100" kern="1200" dirty="0" err="1"/>
            <a:t>gñandulas</a:t>
          </a:r>
          <a:r>
            <a:rPr lang="gl-ES" sz="2100" kern="1200" dirty="0"/>
            <a:t> </a:t>
          </a:r>
          <a:r>
            <a:rPr lang="gl-ES" sz="2100" kern="1200" dirty="0" err="1"/>
            <a:t>sebaceas</a:t>
          </a:r>
          <a:r>
            <a:rPr lang="gl-ES" sz="2100" kern="1200" dirty="0"/>
            <a:t> y </a:t>
          </a:r>
          <a:r>
            <a:rPr lang="gl-ES" sz="2100" kern="1200" dirty="0" err="1"/>
            <a:t>sudoriparas</a:t>
          </a:r>
          <a:endParaRPr lang="gl-ES" sz="2100" kern="1200" dirty="0"/>
        </a:p>
      </dsp:txBody>
      <dsp:txXfrm>
        <a:off x="1728787" y="2576805"/>
        <a:ext cx="3143249" cy="1885950"/>
      </dsp:txXfrm>
    </dsp:sp>
    <dsp:sp modelId="{110FFBA6-3CF4-4D51-8639-1840615C5E95}">
      <dsp:nvSpPr>
        <dsp:cNvPr id="0" name=""/>
        <dsp:cNvSpPr/>
      </dsp:nvSpPr>
      <dsp:spPr>
        <a:xfrm>
          <a:off x="5186362" y="2576805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SINTESIS: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Por la </a:t>
          </a:r>
          <a:r>
            <a:rPr lang="es-ES" sz="2100" kern="1200" dirty="0" err="1"/>
            <a:t>radiccion</a:t>
          </a:r>
          <a:r>
            <a:rPr lang="es-ES" sz="2100" kern="1200" dirty="0"/>
            <a:t> ultravioleta.</a:t>
          </a:r>
          <a:endParaRPr lang="gl-ES" sz="2100" kern="1200" dirty="0"/>
        </a:p>
      </dsp:txBody>
      <dsp:txXfrm>
        <a:off x="5186362" y="2576805"/>
        <a:ext cx="3143249" cy="188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ED422-452A-44D3-985D-66FEDACBDDA0}">
      <dsp:nvSpPr>
        <dsp:cNvPr id="0" name=""/>
        <dsp:cNvSpPr/>
      </dsp:nvSpPr>
      <dsp:spPr>
        <a:xfrm>
          <a:off x="5919057" y="435659"/>
          <a:ext cx="1714896" cy="1714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PROTECCION (PESTAÑAS)</a:t>
          </a:r>
          <a:endParaRPr lang="gl-ES" sz="1400" kern="1200" dirty="0"/>
        </a:p>
      </dsp:txBody>
      <dsp:txXfrm>
        <a:off x="6170198" y="686800"/>
        <a:ext cx="1212614" cy="1212614"/>
      </dsp:txXfrm>
    </dsp:sp>
    <dsp:sp modelId="{E91E9C18-2D57-413A-A285-284E117BED0E}">
      <dsp:nvSpPr>
        <dsp:cNvPr id="0" name=""/>
        <dsp:cNvSpPr/>
      </dsp:nvSpPr>
      <dsp:spPr>
        <a:xfrm>
          <a:off x="4224320" y="1994091"/>
          <a:ext cx="994640" cy="99464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1200" kern="1200"/>
        </a:p>
      </dsp:txBody>
      <dsp:txXfrm>
        <a:off x="4356160" y="2374441"/>
        <a:ext cx="730960" cy="233940"/>
      </dsp:txXfrm>
    </dsp:sp>
    <dsp:sp modelId="{5067BF80-C1A8-45A7-BC16-4FBF0B0FFE54}">
      <dsp:nvSpPr>
        <dsp:cNvPr id="0" name=""/>
        <dsp:cNvSpPr/>
      </dsp:nvSpPr>
      <dsp:spPr>
        <a:xfrm>
          <a:off x="5988408" y="2694641"/>
          <a:ext cx="1714896" cy="1714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BELLEZA Y BIENESTAR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(SENTIRSE MEJOR)</a:t>
          </a:r>
          <a:endParaRPr lang="gl-ES" sz="1400" kern="1200" dirty="0"/>
        </a:p>
      </dsp:txBody>
      <dsp:txXfrm>
        <a:off x="6239549" y="2945782"/>
        <a:ext cx="1212614" cy="1212614"/>
      </dsp:txXfrm>
    </dsp:sp>
    <dsp:sp modelId="{656EFC75-9552-4D4D-A1DC-50CE85EB8839}">
      <dsp:nvSpPr>
        <dsp:cNvPr id="0" name=""/>
        <dsp:cNvSpPr/>
      </dsp:nvSpPr>
      <dsp:spPr>
        <a:xfrm rot="38439">
          <a:off x="2840639" y="2082647"/>
          <a:ext cx="754318" cy="637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gl-ES" sz="1200" kern="1200"/>
        </a:p>
      </dsp:txBody>
      <dsp:txXfrm>
        <a:off x="2840645" y="2209165"/>
        <a:ext cx="562936" cy="382765"/>
      </dsp:txXfrm>
    </dsp:sp>
    <dsp:sp modelId="{250B211E-ECFA-4221-8054-829CD8C5A5F1}">
      <dsp:nvSpPr>
        <dsp:cNvPr id="0" name=""/>
        <dsp:cNvSpPr/>
      </dsp:nvSpPr>
      <dsp:spPr>
        <a:xfrm>
          <a:off x="478341" y="675265"/>
          <a:ext cx="3429793" cy="3429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FUNCIONES</a:t>
          </a:r>
          <a:endParaRPr lang="gl-ES" sz="3200" kern="1200" dirty="0"/>
        </a:p>
      </dsp:txBody>
      <dsp:txXfrm>
        <a:off x="980623" y="1177547"/>
        <a:ext cx="2425229" cy="2425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F8B70-70EF-44FF-BAC8-BE799F442775}">
      <dsp:nvSpPr>
        <dsp:cNvPr id="0" name=""/>
        <dsp:cNvSpPr/>
      </dsp:nvSpPr>
      <dsp:spPr>
        <a:xfrm>
          <a:off x="1239" y="1374"/>
          <a:ext cx="10801506" cy="140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COLOR ( DEPENDE DE LA MELANINA)</a:t>
          </a:r>
          <a:endParaRPr lang="gl-ES" sz="4500" kern="1200" dirty="0"/>
        </a:p>
      </dsp:txBody>
      <dsp:txXfrm>
        <a:off x="42279" y="42414"/>
        <a:ext cx="10719426" cy="1319123"/>
      </dsp:txXfrm>
    </dsp:sp>
    <dsp:sp modelId="{A07D2F97-6543-4057-ACE3-E0B973916042}">
      <dsp:nvSpPr>
        <dsp:cNvPr id="0" name=""/>
        <dsp:cNvSpPr/>
      </dsp:nvSpPr>
      <dsp:spPr>
        <a:xfrm>
          <a:off x="1239" y="1587807"/>
          <a:ext cx="7055878" cy="140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FORMA (tallo capilar)</a:t>
          </a:r>
          <a:endParaRPr lang="gl-ES" sz="4500" kern="1200" dirty="0"/>
        </a:p>
      </dsp:txBody>
      <dsp:txXfrm>
        <a:off x="42279" y="1628847"/>
        <a:ext cx="6973798" cy="1319123"/>
      </dsp:txXfrm>
    </dsp:sp>
    <dsp:sp modelId="{7B59B183-E208-4A7A-8B9F-B1352960688A}">
      <dsp:nvSpPr>
        <dsp:cNvPr id="0" name=""/>
        <dsp:cNvSpPr/>
      </dsp:nvSpPr>
      <dsp:spPr>
        <a:xfrm>
          <a:off x="1239" y="3174240"/>
          <a:ext cx="3455376" cy="140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FINO</a:t>
          </a:r>
          <a:endParaRPr lang="gl-ES" sz="4500" kern="1200" dirty="0"/>
        </a:p>
      </dsp:txBody>
      <dsp:txXfrm>
        <a:off x="42279" y="3215280"/>
        <a:ext cx="3373296" cy="1319123"/>
      </dsp:txXfrm>
    </dsp:sp>
    <dsp:sp modelId="{71FEB8CF-80A5-42FF-A362-80166E137086}">
      <dsp:nvSpPr>
        <dsp:cNvPr id="0" name=""/>
        <dsp:cNvSpPr/>
      </dsp:nvSpPr>
      <dsp:spPr>
        <a:xfrm>
          <a:off x="3601741" y="3174240"/>
          <a:ext cx="3455376" cy="140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NORMAL</a:t>
          </a:r>
          <a:endParaRPr lang="gl-ES" sz="4500" kern="1200" dirty="0"/>
        </a:p>
      </dsp:txBody>
      <dsp:txXfrm>
        <a:off x="3642781" y="3215280"/>
        <a:ext cx="3373296" cy="1319123"/>
      </dsp:txXfrm>
    </dsp:sp>
    <dsp:sp modelId="{14B3EB0E-487A-4EDC-A30B-6271EEC98013}">
      <dsp:nvSpPr>
        <dsp:cNvPr id="0" name=""/>
        <dsp:cNvSpPr/>
      </dsp:nvSpPr>
      <dsp:spPr>
        <a:xfrm>
          <a:off x="7347369" y="1587807"/>
          <a:ext cx="3455376" cy="140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GROSOR</a:t>
          </a:r>
          <a:endParaRPr lang="gl-ES" sz="4500" kern="1200" dirty="0"/>
        </a:p>
      </dsp:txBody>
      <dsp:txXfrm>
        <a:off x="7388409" y="1628847"/>
        <a:ext cx="3373296" cy="1319123"/>
      </dsp:txXfrm>
    </dsp:sp>
    <dsp:sp modelId="{A0E611C7-9564-46BD-A747-F76AC31AEE63}">
      <dsp:nvSpPr>
        <dsp:cNvPr id="0" name=""/>
        <dsp:cNvSpPr/>
      </dsp:nvSpPr>
      <dsp:spPr>
        <a:xfrm>
          <a:off x="7347369" y="3174240"/>
          <a:ext cx="3455376" cy="140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GRUESO</a:t>
          </a:r>
          <a:endParaRPr lang="gl-ES" sz="4500" kern="1200" dirty="0"/>
        </a:p>
      </dsp:txBody>
      <dsp:txXfrm>
        <a:off x="7388409" y="3215280"/>
        <a:ext cx="3373296" cy="1319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D1ED7-FFC2-45DE-8BD3-FD66F9416921}">
      <dsp:nvSpPr>
        <dsp:cNvPr id="0" name=""/>
        <dsp:cNvSpPr/>
      </dsp:nvSpPr>
      <dsp:spPr>
        <a:xfrm>
          <a:off x="1106678" y="0"/>
          <a:ext cx="5022166" cy="502216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E7B1A-3419-47D1-B88C-F8A0805FD491}">
      <dsp:nvSpPr>
        <dsp:cNvPr id="0" name=""/>
        <dsp:cNvSpPr/>
      </dsp:nvSpPr>
      <dsp:spPr>
        <a:xfrm>
          <a:off x="917469" y="378644"/>
          <a:ext cx="1958645" cy="1958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Puentes de hidrogeno ( se rompen cuando se moja el cabello)</a:t>
          </a:r>
          <a:endParaRPr lang="gl-ES" sz="1900" kern="1200" dirty="0"/>
        </a:p>
      </dsp:txBody>
      <dsp:txXfrm>
        <a:off x="1013082" y="474257"/>
        <a:ext cx="1767419" cy="1767419"/>
      </dsp:txXfrm>
    </dsp:sp>
    <dsp:sp modelId="{D2D88A7F-4748-4D03-8850-25D8BB6F8880}">
      <dsp:nvSpPr>
        <dsp:cNvPr id="0" name=""/>
        <dsp:cNvSpPr/>
      </dsp:nvSpPr>
      <dsp:spPr>
        <a:xfrm>
          <a:off x="4235831" y="438775"/>
          <a:ext cx="1958645" cy="1958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Puentes disulfuro (Para romperlos necesitamos productos reductores)</a:t>
          </a:r>
          <a:endParaRPr lang="gl-ES" sz="1900" kern="1200" dirty="0"/>
        </a:p>
      </dsp:txBody>
      <dsp:txXfrm>
        <a:off x="4331444" y="534388"/>
        <a:ext cx="1767419" cy="1767419"/>
      </dsp:txXfrm>
    </dsp:sp>
    <dsp:sp modelId="{4F410ADF-3223-4283-9485-D4DEA15B2CBE}">
      <dsp:nvSpPr>
        <dsp:cNvPr id="0" name=""/>
        <dsp:cNvSpPr/>
      </dsp:nvSpPr>
      <dsp:spPr>
        <a:xfrm>
          <a:off x="917469" y="2698332"/>
          <a:ext cx="1958645" cy="1958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Puentes salinos ( se forman con cargas eléctricas)</a:t>
          </a:r>
          <a:endParaRPr lang="gl-ES" sz="1900" kern="1200" dirty="0"/>
        </a:p>
      </dsp:txBody>
      <dsp:txXfrm>
        <a:off x="1013082" y="2793945"/>
        <a:ext cx="1767419" cy="1767419"/>
      </dsp:txXfrm>
    </dsp:sp>
    <dsp:sp modelId="{BDE634CB-37BC-4EFE-9262-C550F78B8492}">
      <dsp:nvSpPr>
        <dsp:cNvPr id="0" name=""/>
        <dsp:cNvSpPr/>
      </dsp:nvSpPr>
      <dsp:spPr>
        <a:xfrm>
          <a:off x="4235831" y="2692280"/>
          <a:ext cx="1958645" cy="1958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Enlaces peptídicos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( Se unen a las cadenas principales)</a:t>
          </a:r>
          <a:endParaRPr lang="gl-ES" sz="1900" kern="1200" dirty="0"/>
        </a:p>
      </dsp:txBody>
      <dsp:txXfrm>
        <a:off x="4331444" y="2787893"/>
        <a:ext cx="1767419" cy="1767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442C0-886E-42A9-93EC-F9A480AF2B29}">
      <dsp:nvSpPr>
        <dsp:cNvPr id="0" name=""/>
        <dsp:cNvSpPr/>
      </dsp:nvSpPr>
      <dsp:spPr>
        <a:xfrm>
          <a:off x="0" y="208246"/>
          <a:ext cx="10925908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100" kern="1200" dirty="0"/>
            <a:t>PEARMIBILIDAD</a:t>
          </a:r>
          <a:endParaRPr lang="gl-ES" sz="5100" kern="1200" dirty="0"/>
        </a:p>
      </dsp:txBody>
      <dsp:txXfrm>
        <a:off x="58257" y="266503"/>
        <a:ext cx="10809394" cy="1076886"/>
      </dsp:txXfrm>
    </dsp:sp>
    <dsp:sp modelId="{C3F6173E-160E-4F90-A187-3D744D27E4BF}">
      <dsp:nvSpPr>
        <dsp:cNvPr id="0" name=""/>
        <dsp:cNvSpPr/>
      </dsp:nvSpPr>
      <dsp:spPr>
        <a:xfrm>
          <a:off x="0" y="1401646"/>
          <a:ext cx="10925908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898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000" kern="1200" dirty="0"/>
            <a:t> Capacidad de absorber líquidos</a:t>
          </a:r>
          <a:endParaRPr lang="gl-ES" sz="4000" kern="1200" dirty="0"/>
        </a:p>
      </dsp:txBody>
      <dsp:txXfrm>
        <a:off x="0" y="1401646"/>
        <a:ext cx="10925908" cy="844560"/>
      </dsp:txXfrm>
    </dsp:sp>
    <dsp:sp modelId="{D72F4458-40C6-444E-ABDD-07A39DD4BD8D}">
      <dsp:nvSpPr>
        <dsp:cNvPr id="0" name=""/>
        <dsp:cNvSpPr/>
      </dsp:nvSpPr>
      <dsp:spPr>
        <a:xfrm>
          <a:off x="0" y="2246206"/>
          <a:ext cx="10925908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100" kern="1200" dirty="0"/>
            <a:t>PH o POTECIAL DE HIDROGENEO</a:t>
          </a:r>
          <a:endParaRPr lang="gl-ES" sz="5100" kern="1200" dirty="0"/>
        </a:p>
      </dsp:txBody>
      <dsp:txXfrm>
        <a:off x="58257" y="2304463"/>
        <a:ext cx="10809394" cy="1076886"/>
      </dsp:txXfrm>
    </dsp:sp>
    <dsp:sp modelId="{70EF6210-4F06-4D9E-B0D1-A7BC7B61E4A6}">
      <dsp:nvSpPr>
        <dsp:cNvPr id="0" name=""/>
        <dsp:cNvSpPr/>
      </dsp:nvSpPr>
      <dsp:spPr>
        <a:xfrm>
          <a:off x="0" y="3439606"/>
          <a:ext cx="10925908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898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000" kern="1200" dirty="0"/>
            <a:t>Tiene un PH ácido.</a:t>
          </a:r>
          <a:endParaRPr lang="gl-ES" sz="4000" kern="1200" dirty="0"/>
        </a:p>
      </dsp:txBody>
      <dsp:txXfrm>
        <a:off x="0" y="3439606"/>
        <a:ext cx="10925908" cy="844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33C38-6C90-4CE1-B736-12797ACEA3AB}">
      <dsp:nvSpPr>
        <dsp:cNvPr id="0" name=""/>
        <dsp:cNvSpPr/>
      </dsp:nvSpPr>
      <dsp:spPr>
        <a:xfrm>
          <a:off x="2141" y="0"/>
          <a:ext cx="3331632" cy="5240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RESISTENCIA ( capaz de </a:t>
          </a:r>
          <a:r>
            <a:rPr lang="es-ES" sz="2600" kern="1200" dirty="0" err="1"/>
            <a:t>sorportar</a:t>
          </a:r>
          <a:r>
            <a:rPr lang="es-ES" sz="2600" kern="1200" dirty="0"/>
            <a:t> el cepillado y estiramiento)</a:t>
          </a:r>
          <a:endParaRPr lang="gl-ES" sz="2600" kern="1200" dirty="0"/>
        </a:p>
      </dsp:txBody>
      <dsp:txXfrm>
        <a:off x="2141" y="2096085"/>
        <a:ext cx="3331632" cy="2096086"/>
      </dsp:txXfrm>
    </dsp:sp>
    <dsp:sp modelId="{50A17B61-DF1C-4D6A-B8B6-DA53DAFA2C63}">
      <dsp:nvSpPr>
        <dsp:cNvPr id="0" name=""/>
        <dsp:cNvSpPr/>
      </dsp:nvSpPr>
      <dsp:spPr>
        <a:xfrm>
          <a:off x="795461" y="314412"/>
          <a:ext cx="1744991" cy="17449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E2EC4-88AE-498C-A138-0AF0EFB3B3B6}">
      <dsp:nvSpPr>
        <dsp:cNvPr id="0" name=""/>
        <dsp:cNvSpPr/>
      </dsp:nvSpPr>
      <dsp:spPr>
        <a:xfrm>
          <a:off x="3433722" y="0"/>
          <a:ext cx="3331632" cy="5240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ELASTICIDAD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( varia de  </a:t>
          </a:r>
          <a:r>
            <a:rPr lang="es-ES" sz="2600" kern="1200" dirty="0" err="1"/>
            <a:t>de</a:t>
          </a:r>
          <a:r>
            <a:rPr lang="es-ES" sz="2600" kern="1200" dirty="0"/>
            <a:t> diámetro, longitud y forma)</a:t>
          </a:r>
          <a:endParaRPr lang="gl-ES" sz="2600" kern="1200" dirty="0"/>
        </a:p>
      </dsp:txBody>
      <dsp:txXfrm>
        <a:off x="3433722" y="2096085"/>
        <a:ext cx="3331632" cy="2096086"/>
      </dsp:txXfrm>
    </dsp:sp>
    <dsp:sp modelId="{FED00E39-3959-4746-A229-29A3E49A6F4E}">
      <dsp:nvSpPr>
        <dsp:cNvPr id="0" name=""/>
        <dsp:cNvSpPr/>
      </dsp:nvSpPr>
      <dsp:spPr>
        <a:xfrm>
          <a:off x="4227042" y="314412"/>
          <a:ext cx="1744991" cy="17449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36BFF-15E7-445D-B6C1-B38F20425786}">
      <dsp:nvSpPr>
        <dsp:cNvPr id="0" name=""/>
        <dsp:cNvSpPr/>
      </dsp:nvSpPr>
      <dsp:spPr>
        <a:xfrm>
          <a:off x="6865303" y="0"/>
          <a:ext cx="3331632" cy="5240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ELECTRICAS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( Al frotarlo se electriza)</a:t>
          </a:r>
          <a:endParaRPr lang="gl-ES" sz="2600" kern="1200" dirty="0"/>
        </a:p>
      </dsp:txBody>
      <dsp:txXfrm>
        <a:off x="6865303" y="2096085"/>
        <a:ext cx="3331632" cy="2096086"/>
      </dsp:txXfrm>
    </dsp:sp>
    <dsp:sp modelId="{639098FA-26CA-4F80-8D36-DA4BAE7973E8}">
      <dsp:nvSpPr>
        <dsp:cNvPr id="0" name=""/>
        <dsp:cNvSpPr/>
      </dsp:nvSpPr>
      <dsp:spPr>
        <a:xfrm>
          <a:off x="7658623" y="314412"/>
          <a:ext cx="1744991" cy="17449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4F2E0-2DE6-480B-9ACF-866D1BABFFA0}">
      <dsp:nvSpPr>
        <dsp:cNvPr id="0" name=""/>
        <dsp:cNvSpPr/>
      </dsp:nvSpPr>
      <dsp:spPr>
        <a:xfrm>
          <a:off x="407963" y="4192172"/>
          <a:ext cx="9383150" cy="78603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0D71D-7E8C-479A-B346-EB0F6496695E}">
      <dsp:nvSpPr>
        <dsp:cNvPr id="0" name=""/>
        <dsp:cNvSpPr/>
      </dsp:nvSpPr>
      <dsp:spPr>
        <a:xfrm rot="10800000">
          <a:off x="2108951" y="2154"/>
          <a:ext cx="7203361" cy="11782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59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COMPROBAR el estado del cuero cabelludo y cabello</a:t>
          </a:r>
          <a:endParaRPr lang="gl-ES" sz="3400" kern="1200" dirty="0"/>
        </a:p>
      </dsp:txBody>
      <dsp:txXfrm rot="10800000">
        <a:off x="2403522" y="2154"/>
        <a:ext cx="6908790" cy="1178284"/>
      </dsp:txXfrm>
    </dsp:sp>
    <dsp:sp modelId="{D87B4446-E5EA-46DF-9DBA-4CBE20838D94}">
      <dsp:nvSpPr>
        <dsp:cNvPr id="0" name=""/>
        <dsp:cNvSpPr/>
      </dsp:nvSpPr>
      <dsp:spPr>
        <a:xfrm>
          <a:off x="788295" y="58429"/>
          <a:ext cx="1178284" cy="11782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D0C83-35E1-4023-9029-2C8FD26568DE}">
      <dsp:nvSpPr>
        <dsp:cNvPr id="0" name=""/>
        <dsp:cNvSpPr/>
      </dsp:nvSpPr>
      <dsp:spPr>
        <a:xfrm rot="10800000">
          <a:off x="2108951" y="1523421"/>
          <a:ext cx="7203361" cy="11782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59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ELEGIR los cosméticos adecuados</a:t>
          </a:r>
          <a:endParaRPr lang="gl-ES" sz="3400" kern="1200" dirty="0"/>
        </a:p>
      </dsp:txBody>
      <dsp:txXfrm rot="10800000">
        <a:off x="2403522" y="1523421"/>
        <a:ext cx="6908790" cy="1178284"/>
      </dsp:txXfrm>
    </dsp:sp>
    <dsp:sp modelId="{1F85569A-2772-4D61-BA69-7BB68475C3C3}">
      <dsp:nvSpPr>
        <dsp:cNvPr id="0" name=""/>
        <dsp:cNvSpPr/>
      </dsp:nvSpPr>
      <dsp:spPr>
        <a:xfrm>
          <a:off x="535070" y="1515797"/>
          <a:ext cx="1178284" cy="11782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2ABC6-24B3-4E50-9488-F8736B015A8E}">
      <dsp:nvSpPr>
        <dsp:cNvPr id="0" name=""/>
        <dsp:cNvSpPr/>
      </dsp:nvSpPr>
      <dsp:spPr>
        <a:xfrm rot="10800000">
          <a:off x="2108951" y="3044687"/>
          <a:ext cx="7203361" cy="11782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59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RIGOR en nuestro trabajo e imagen</a:t>
          </a:r>
          <a:endParaRPr lang="gl-ES" sz="3400" kern="1200" dirty="0"/>
        </a:p>
      </dsp:txBody>
      <dsp:txXfrm rot="10800000">
        <a:off x="2403522" y="3044687"/>
        <a:ext cx="6908790" cy="1178284"/>
      </dsp:txXfrm>
    </dsp:sp>
    <dsp:sp modelId="{236FE92D-24A2-4FC2-9C73-02F1915FC167}">
      <dsp:nvSpPr>
        <dsp:cNvPr id="0" name=""/>
        <dsp:cNvSpPr/>
      </dsp:nvSpPr>
      <dsp:spPr>
        <a:xfrm>
          <a:off x="647608" y="3046842"/>
          <a:ext cx="1178284" cy="11782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304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1/10/2022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Colors" Target="../diagrams/colors15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Layout" Target="../diagrams/layout14.xml"/><Relationship Id="rId12" Type="http://schemas.openxmlformats.org/officeDocument/2006/relationships/diagramQuickStyle" Target="../diagrams/quickStyle15.xml"/><Relationship Id="rId17" Type="http://schemas.openxmlformats.org/officeDocument/2006/relationships/diagramColors" Target="../diagrams/colors16.xml"/><Relationship Id="rId2" Type="http://schemas.openxmlformats.org/officeDocument/2006/relationships/diagramData" Target="../diagrams/data13.xml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4.xml"/><Relationship Id="rId11" Type="http://schemas.openxmlformats.org/officeDocument/2006/relationships/diagramLayout" Target="../diagrams/layout15.xml"/><Relationship Id="rId24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Layout" Target="../diagrams/layout16.xml"/><Relationship Id="rId23" Type="http://schemas.microsoft.com/office/2007/relationships/diagramDrawing" Target="../diagrams/drawing13.xml"/><Relationship Id="rId10" Type="http://schemas.openxmlformats.org/officeDocument/2006/relationships/diagramData" Target="../diagrams/data15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Relationship Id="rId14" Type="http://schemas.openxmlformats.org/officeDocument/2006/relationships/diagramData" Target="../diagrams/data16.xml"/><Relationship Id="rId22" Type="http://schemas.microsoft.com/office/2007/relationships/diagramDrawing" Target="../diagrams/drawin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microsoft.com/office/2007/relationships/diagramDrawing" Target="../diagrams/drawin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99205E-B3EE-4FE1-94BA-7EE0A295D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LAVADO E CAMBIOS DE FORMA</a:t>
            </a:r>
            <a:endParaRPr lang="gl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719A86F-F887-45EF-ACE4-7CABD00EB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1ª FPB PEITEADO</a:t>
            </a:r>
          </a:p>
          <a:p>
            <a:r>
              <a:rPr lang="es-ES" dirty="0"/>
              <a:t>CIFP SOMESO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425856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837C8D-3565-4F0F-B1B6-9C69E4BF8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505" y="281355"/>
            <a:ext cx="9347395" cy="1730326"/>
          </a:xfrm>
        </p:spPr>
        <p:txBody>
          <a:bodyPr/>
          <a:lstStyle/>
          <a:p>
            <a:r>
              <a:rPr lang="es-ES" dirty="0"/>
              <a:t>CICLO PILOSO</a:t>
            </a:r>
            <a:endParaRPr lang="gl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5543CC2-7381-4AC6-A9A5-F2082B4F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2011681"/>
            <a:ext cx="9692640" cy="236981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93C4F38-12F6-44F8-8B3C-F1433054545E}"/>
              </a:ext>
            </a:extLst>
          </p:cNvPr>
          <p:cNvSpPr/>
          <p:nvPr/>
        </p:nvSpPr>
        <p:spPr>
          <a:xfrm>
            <a:off x="1491176" y="5176324"/>
            <a:ext cx="24477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FASE DE CRECIMIENTO</a:t>
            </a:r>
          </a:p>
          <a:p>
            <a:pPr algn="ctr"/>
            <a:r>
              <a:rPr lang="es-ES" dirty="0"/>
              <a:t>2 A 7 AÑOS</a:t>
            </a:r>
            <a:endParaRPr lang="gl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E7219C0-A786-43EE-A6A8-3A87E418D20C}"/>
              </a:ext>
            </a:extLst>
          </p:cNvPr>
          <p:cNvSpPr/>
          <p:nvPr/>
        </p:nvSpPr>
        <p:spPr>
          <a:xfrm>
            <a:off x="5247250" y="5176324"/>
            <a:ext cx="24477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FASE  DE REPOSO</a:t>
            </a:r>
          </a:p>
          <a:p>
            <a:pPr algn="ctr"/>
            <a:r>
              <a:rPr lang="es-ES" dirty="0"/>
              <a:t>1 O 2 SEMANAS</a:t>
            </a:r>
            <a:endParaRPr lang="gl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A9EBE4D-8EFF-4A61-BFF1-98F6FB03F483}"/>
              </a:ext>
            </a:extLst>
          </p:cNvPr>
          <p:cNvSpPr/>
          <p:nvPr/>
        </p:nvSpPr>
        <p:spPr>
          <a:xfrm>
            <a:off x="8778240" y="5176324"/>
            <a:ext cx="21640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FASE CAIDA</a:t>
            </a:r>
          </a:p>
          <a:p>
            <a:pPr algn="ctr"/>
            <a:r>
              <a:rPr lang="es-ES" dirty="0"/>
              <a:t>2 O 4 MESES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277343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51F2BE-437E-4EFE-9C3B-4717C9BF7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700" y="211015"/>
            <a:ext cx="7447200" cy="1617785"/>
          </a:xfrm>
        </p:spPr>
        <p:txBody>
          <a:bodyPr>
            <a:normAutofit fontScale="90000"/>
          </a:bodyPr>
          <a:lstStyle/>
          <a:p>
            <a:r>
              <a:rPr lang="es-ES" dirty="0"/>
              <a:t>TIPOS DE CABELLO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295F69A-CE03-4141-8DD1-ED372F486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31138592"/>
              </p:ext>
            </p:extLst>
          </p:nvPr>
        </p:nvGraphicFramePr>
        <p:xfrm>
          <a:off x="520506" y="1561514"/>
          <a:ext cx="10803986" cy="457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353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431B9-14A8-45A1-A3C1-715DA155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535" y="295423"/>
            <a:ext cx="10677379" cy="1969475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Composicion</a:t>
            </a:r>
            <a:r>
              <a:rPr lang="es-ES" dirty="0"/>
              <a:t> del cabello</a:t>
            </a:r>
            <a:endParaRPr lang="gl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169B8C41-3DBE-4161-BE95-219FF7007C26}"/>
              </a:ext>
            </a:extLst>
          </p:cNvPr>
          <p:cNvSpPr/>
          <p:nvPr/>
        </p:nvSpPr>
        <p:spPr>
          <a:xfrm>
            <a:off x="572086" y="1659987"/>
            <a:ext cx="3812344" cy="3910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compuesto mas abundante es la queratina y está formada por varios puentes y cadenas</a:t>
            </a:r>
            <a:endParaRPr lang="gl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CEC8C93-D210-4A99-A2A3-2BDBE56D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2" y="4895702"/>
            <a:ext cx="4114800" cy="1666875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5DEC58B3-FC27-4247-B8D4-4D8948517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24514689"/>
              </p:ext>
            </p:extLst>
          </p:nvPr>
        </p:nvGraphicFramePr>
        <p:xfrm>
          <a:off x="4384430" y="1659986"/>
          <a:ext cx="7333958" cy="502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4573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981398-7F5C-42AA-A050-C4437C2AC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6" y="1"/>
            <a:ext cx="9234854" cy="2011680"/>
          </a:xfrm>
        </p:spPr>
        <p:txBody>
          <a:bodyPr>
            <a:normAutofit fontScale="90000"/>
          </a:bodyPr>
          <a:lstStyle/>
          <a:p>
            <a:r>
              <a:rPr lang="es-ES" dirty="0"/>
              <a:t>PROPIEDAEDES QUIMICAS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8583E80-AFC1-4BF7-A866-66155A07E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00058587"/>
              </p:ext>
            </p:extLst>
          </p:nvPr>
        </p:nvGraphicFramePr>
        <p:xfrm>
          <a:off x="633046" y="1645920"/>
          <a:ext cx="10925908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0365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D1FB81-BDDB-4183-8C48-E244CF2C4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03" y="154745"/>
            <a:ext cx="11071272" cy="1688123"/>
          </a:xfrm>
        </p:spPr>
        <p:txBody>
          <a:bodyPr>
            <a:normAutofit fontScale="90000"/>
          </a:bodyPr>
          <a:lstStyle/>
          <a:p>
            <a:r>
              <a:rPr lang="es-ES" dirty="0"/>
              <a:t>PROPIEDADES FISICAS</a:t>
            </a:r>
            <a:endParaRPr lang="gl-ES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F4337391-A776-4540-9E6A-C97D72C3D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39275544"/>
              </p:ext>
            </p:extLst>
          </p:nvPr>
        </p:nvGraphicFramePr>
        <p:xfrm>
          <a:off x="1012873" y="1463040"/>
          <a:ext cx="10199077" cy="52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25E53F8-9702-4E56-A3F0-C81025D0F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956" y="1463040"/>
            <a:ext cx="2819400" cy="21609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7EC5522-EF32-4A30-8ACB-DA62FA1B8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338" y="1423694"/>
            <a:ext cx="2819400" cy="22002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67A26CB-7808-443A-9BB8-9EDB74E71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587" y="1480844"/>
            <a:ext cx="24479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50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65E034-53EE-4176-BD5F-E77376680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249" y="281354"/>
            <a:ext cx="10803987" cy="1871003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Analisis</a:t>
            </a:r>
            <a:r>
              <a:rPr lang="es-ES" dirty="0"/>
              <a:t> del cuero cabelludo</a:t>
            </a:r>
            <a:endParaRPr lang="gl-ES" dirty="0"/>
          </a:p>
        </p:txBody>
      </p:sp>
      <p:sp>
        <p:nvSpPr>
          <p:cNvPr id="3" name="Rectángulo: una sola esquina redondeada 2">
            <a:extLst>
              <a:ext uri="{FF2B5EF4-FFF2-40B4-BE49-F238E27FC236}">
                <a16:creationId xmlns:a16="http://schemas.microsoft.com/office/drawing/2014/main" xmlns="" id="{835FCAD9-AE55-4FCD-AFA8-01F4A9A15621}"/>
              </a:ext>
            </a:extLst>
          </p:cNvPr>
          <p:cNvSpPr/>
          <p:nvPr/>
        </p:nvSpPr>
        <p:spPr>
          <a:xfrm>
            <a:off x="2848466" y="2161776"/>
            <a:ext cx="5838091" cy="156151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 LA FASE PREVIA MAS IMPORTANTE A CUALQUIER TRABAJO EN PELUQUERIA</a:t>
            </a:r>
            <a:endParaRPr lang="gl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88DD7173-2ACA-439E-BB45-BD63932653FE}"/>
              </a:ext>
            </a:extLst>
          </p:cNvPr>
          <p:cNvSpPr/>
          <p:nvPr/>
        </p:nvSpPr>
        <p:spPr>
          <a:xfrm>
            <a:off x="675249" y="4248443"/>
            <a:ext cx="3108959" cy="1758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DEBE SER UNA PRACTICA HABITUAL Y SEGUIR LOS PROTOCOLOS</a:t>
            </a:r>
            <a:endParaRPr lang="gl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58AA3725-D15A-4767-9933-E886FBBCD025}"/>
              </a:ext>
            </a:extLst>
          </p:cNvPr>
          <p:cNvSpPr/>
          <p:nvPr/>
        </p:nvSpPr>
        <p:spPr>
          <a:xfrm>
            <a:off x="4740811" y="4248443"/>
            <a:ext cx="2672861" cy="1758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 DEBEN RECONOCER LOS PASOS</a:t>
            </a:r>
            <a:endParaRPr lang="gl-ES" dirty="0"/>
          </a:p>
        </p:txBody>
      </p:sp>
      <p:sp>
        <p:nvSpPr>
          <p:cNvPr id="6" name="Rectángulo: una sola esquina redondeada 5">
            <a:extLst>
              <a:ext uri="{FF2B5EF4-FFF2-40B4-BE49-F238E27FC236}">
                <a16:creationId xmlns:a16="http://schemas.microsoft.com/office/drawing/2014/main" xmlns="" id="{5FD43F36-FD31-42C4-82CB-9EEF68F4E108}"/>
              </a:ext>
            </a:extLst>
          </p:cNvPr>
          <p:cNvSpPr/>
          <p:nvPr/>
        </p:nvSpPr>
        <p:spPr>
          <a:xfrm>
            <a:off x="8567224" y="4248443"/>
            <a:ext cx="2912012" cy="16459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DEBEMOS SABER CUALES SON DE NUESTRA COMPETENCIA O DEL MEDICO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342851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02A772-B831-4F00-81E4-0008C4656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323557"/>
            <a:ext cx="10466362" cy="1913206"/>
          </a:xfrm>
        </p:spPr>
        <p:txBody>
          <a:bodyPr>
            <a:normAutofit fontScale="90000"/>
          </a:bodyPr>
          <a:lstStyle/>
          <a:p>
            <a:r>
              <a:rPr lang="es-ES" dirty="0"/>
              <a:t>TECNICAS DE OBSERVACION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91254ED5-52CD-4B00-8F57-929D10860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82446727"/>
              </p:ext>
            </p:extLst>
          </p:nvPr>
        </p:nvGraphicFramePr>
        <p:xfrm>
          <a:off x="703385" y="1913206"/>
          <a:ext cx="10832123" cy="422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E263BBC-1463-4BC1-964C-6FAB92580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1" y="5018648"/>
            <a:ext cx="1834954" cy="18441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9724297-65AB-407F-994E-F3D4B07DF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6" y="3428999"/>
            <a:ext cx="2970262" cy="15223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0363FD6-88E3-404A-8BB1-6E2838C814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56" y="1753185"/>
            <a:ext cx="2210606" cy="16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02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2F26D1-59C2-4B41-A925-F39F04DD9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895" y="196949"/>
            <a:ext cx="9474005" cy="1364566"/>
          </a:xfrm>
        </p:spPr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analisis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4DD8CD6-9874-4ADC-86DB-B3506532D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42121249"/>
              </p:ext>
            </p:extLst>
          </p:nvPr>
        </p:nvGraphicFramePr>
        <p:xfrm>
          <a:off x="2032000" y="1758462"/>
          <a:ext cx="8128000" cy="437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12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B2BDAD-5D03-48A2-8EA8-2E5FA694F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828" y="323557"/>
            <a:ext cx="9488072" cy="1659988"/>
          </a:xfrm>
        </p:spPr>
        <p:txBody>
          <a:bodyPr>
            <a:normAutofit/>
          </a:bodyPr>
          <a:lstStyle/>
          <a:p>
            <a:r>
              <a:rPr lang="es-ES" dirty="0"/>
              <a:t>En el análisis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E7E39859-38C8-45BE-B9FB-0556FE6C1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12285056"/>
              </p:ext>
            </p:extLst>
          </p:nvPr>
        </p:nvGraphicFramePr>
        <p:xfrm>
          <a:off x="-436097" y="1983545"/>
          <a:ext cx="12084146" cy="455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3875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B8E4C-9EC0-4214-B954-FBFBED44B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14" y="154745"/>
            <a:ext cx="9220786" cy="1716258"/>
          </a:xfrm>
        </p:spPr>
        <p:txBody>
          <a:bodyPr/>
          <a:lstStyle/>
          <a:p>
            <a:r>
              <a:rPr lang="es-ES" dirty="0"/>
              <a:t>EL ANALISIS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EF792E5-2D38-476C-A8F5-4C006C7C1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69973685"/>
              </p:ext>
            </p:extLst>
          </p:nvPr>
        </p:nvGraphicFramePr>
        <p:xfrm>
          <a:off x="2032000" y="1434905"/>
          <a:ext cx="8128000" cy="470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812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CF3267-9288-4F23-B647-0607208D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OBSERVACION DEL CUERO CABELLUDO Y CABELLO</a:t>
            </a:r>
            <a:endParaRPr lang="gl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E3FBE2AE-DF1D-4B77-AFAB-AAECE743A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532641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5401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0E1B8A-A79A-4A97-B8C3-01669243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87" y="239151"/>
            <a:ext cx="11591778" cy="2011680"/>
          </a:xfrm>
        </p:spPr>
        <p:txBody>
          <a:bodyPr>
            <a:normAutofit fontScale="90000"/>
          </a:bodyPr>
          <a:lstStyle/>
          <a:p>
            <a:r>
              <a:rPr lang="es-ES" dirty="0"/>
              <a:t>TIPOS DE EMULSION EPICUTANEA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A26ED81-CB68-4D5E-BB2F-ED663AA73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23283907"/>
              </p:ext>
            </p:extLst>
          </p:nvPr>
        </p:nvGraphicFramePr>
        <p:xfrm>
          <a:off x="2032000" y="1491175"/>
          <a:ext cx="8128000" cy="215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53646FF0-B080-43AA-9831-1A0EC8B5A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42002445"/>
              </p:ext>
            </p:extLst>
          </p:nvPr>
        </p:nvGraphicFramePr>
        <p:xfrm>
          <a:off x="2032000" y="2771335"/>
          <a:ext cx="8128000" cy="183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D97B6432-5593-484D-866A-793F639BA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7072142"/>
              </p:ext>
            </p:extLst>
          </p:nvPr>
        </p:nvGraphicFramePr>
        <p:xfrm>
          <a:off x="2032000" y="3812345"/>
          <a:ext cx="8128000" cy="215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40729900-A845-45FA-BAEA-137230BFB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50232900"/>
              </p:ext>
            </p:extLst>
          </p:nvPr>
        </p:nvGraphicFramePr>
        <p:xfrm>
          <a:off x="2032000" y="5261317"/>
          <a:ext cx="8128000" cy="159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xmlns="" val="82946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6242DC-ABD3-4424-BC0A-6AE58A498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72" y="225083"/>
            <a:ext cx="10607040" cy="1744394"/>
          </a:xfrm>
        </p:spPr>
        <p:txBody>
          <a:bodyPr>
            <a:normAutofit/>
          </a:bodyPr>
          <a:lstStyle/>
          <a:p>
            <a:r>
              <a:rPr lang="es-ES" sz="5400" dirty="0"/>
              <a:t>Alteraciones de tratamiento medico </a:t>
            </a:r>
            <a:endParaRPr lang="gl-ES" sz="54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4ED1A22-EBBA-422A-A189-A24AAD231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94571552"/>
              </p:ext>
            </p:extLst>
          </p:nvPr>
        </p:nvGraphicFramePr>
        <p:xfrm>
          <a:off x="759655" y="1645920"/>
          <a:ext cx="10897773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09904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1B37F1-C71A-4E61-8F41-0B20AC89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34" y="351693"/>
            <a:ext cx="12056012" cy="1856936"/>
          </a:xfrm>
        </p:spPr>
        <p:txBody>
          <a:bodyPr>
            <a:normAutofit fontScale="90000"/>
          </a:bodyPr>
          <a:lstStyle/>
          <a:p>
            <a:r>
              <a:rPr lang="es-ES" dirty="0"/>
              <a:t>ALTERACIONES DE TRATAMIENTO ESTETICO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0892D1C-3F42-4FE8-B6E5-EDDB242D3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65307538"/>
              </p:ext>
            </p:extLst>
          </p:nvPr>
        </p:nvGraphicFramePr>
        <p:xfrm>
          <a:off x="731519" y="2208629"/>
          <a:ext cx="11113477" cy="392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1DD5016-75D6-4747-A6C7-34C654C90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496" y="1822865"/>
            <a:ext cx="3238500" cy="2143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6DF5415-B9DB-476A-A860-CC7FBD005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777" y="1822865"/>
            <a:ext cx="3590925" cy="21431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57C49A4-0587-4137-A0A9-2D8B8C1481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686" y="2284601"/>
            <a:ext cx="3590925" cy="15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82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D27EB5-BD22-4865-9B63-D62BAFC56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22" y="211015"/>
            <a:ext cx="9572478" cy="1758462"/>
          </a:xfrm>
        </p:spPr>
        <p:txBody>
          <a:bodyPr/>
          <a:lstStyle/>
          <a:p>
            <a:r>
              <a:rPr lang="es-ES" dirty="0" err="1"/>
              <a:t>aparatologia</a:t>
            </a:r>
            <a:endParaRPr lang="gl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8784D8-CDDD-4D0A-863F-CAC5CC11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104" y="4095750"/>
            <a:ext cx="2209800" cy="2209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1E83BDC-083A-4F06-9B54-18A9C70E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1657350"/>
            <a:ext cx="3676650" cy="17716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8B5E396-853E-45E6-9D55-02FACA723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4" y="4444071"/>
            <a:ext cx="2028825" cy="21431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960DBB8-C5CE-496C-89DF-86D72A0CA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5" y="1969477"/>
            <a:ext cx="22574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227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73E4B6-99B8-4B6C-B869-614333E82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6246" y="2655767"/>
            <a:ext cx="7751298" cy="1546400"/>
          </a:xfrm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end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185760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8A0752-7E5D-4CFE-B9D3-1D20CCAD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PIEL</a:t>
            </a:r>
            <a:endParaRPr lang="gl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0DDEEC9-CFD3-4937-85C1-05C312B3B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7582599"/>
              </p:ext>
            </p:extLst>
          </p:nvPr>
        </p:nvGraphicFramePr>
        <p:xfrm>
          <a:off x="253218" y="1702191"/>
          <a:ext cx="5950634" cy="495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3E8E800-B6AF-4255-A4EC-7E0FD3B87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543" y="1289304"/>
            <a:ext cx="4751715" cy="49518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4E3D0FC-2A2C-4823-9D38-E4079712A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746" y="1134559"/>
            <a:ext cx="4751715" cy="49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97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65F04-7990-4DE1-86F0-9303876B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FUNCIONES DE LA PIEL</a:t>
            </a:r>
            <a:endParaRPr lang="gl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F51F890-705F-4124-99CF-A3E4C5990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6441272"/>
              </p:ext>
            </p:extLst>
          </p:nvPr>
        </p:nvGraphicFramePr>
        <p:xfrm>
          <a:off x="1069975" y="1772529"/>
          <a:ext cx="10058400" cy="483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696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DA41BB-1E78-4FD1-B914-ED51AAD9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cuero cabelludo</a:t>
            </a:r>
            <a:endParaRPr lang="gl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6A339E5-F7D5-41C1-8C31-9C1B09E94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2093976"/>
            <a:ext cx="4115581" cy="412253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A6863DB-D6A5-405D-BEF9-969382DE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75" y="2093977"/>
            <a:ext cx="3395222" cy="37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65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0700" y="1"/>
            <a:ext cx="7447200" cy="1545265"/>
          </a:xfrm>
        </p:spPr>
        <p:txBody>
          <a:bodyPr/>
          <a:lstStyle/>
          <a:p>
            <a:r>
              <a:rPr lang="es-ES" dirty="0"/>
              <a:t>        </a:t>
            </a:r>
            <a:r>
              <a:rPr lang="es-ES" b="1" i="1" u="sng" dirty="0">
                <a:solidFill>
                  <a:schemeClr val="accent2"/>
                </a:solidFill>
              </a:rPr>
              <a:t>EL PELO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080" y="1447800"/>
            <a:ext cx="10065489" cy="51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34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0700" y="1"/>
            <a:ext cx="7447200" cy="1828800"/>
          </a:xfrm>
        </p:spPr>
        <p:txBody>
          <a:bodyPr/>
          <a:lstStyle/>
          <a:p>
            <a:r>
              <a:rPr lang="es-ES" b="1" i="1" dirty="0">
                <a:solidFill>
                  <a:srgbClr val="CE3EBD"/>
                </a:solidFill>
              </a:rPr>
              <a:t>         </a:t>
            </a:r>
            <a:r>
              <a:rPr lang="es-ES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RAIZ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81" y="2301801"/>
            <a:ext cx="5077491" cy="38989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343553" y="2301801"/>
            <a:ext cx="4253024" cy="3898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FORMADA POR CELULAS QUE SE ENCUENTRAN EN EL FOLICULO PILOSO. EN ELLA SE ENCUENTRA EL ENSANCHAMIENTO QUE SE LLAMA BULBO. LAS CELULAS  RECIBEN LOS NUTRITIENTES DEDES LA PAPILA DERMICA ( DEBAJO DEL BULBO)</a:t>
            </a:r>
          </a:p>
        </p:txBody>
      </p:sp>
    </p:spTree>
    <p:extLst>
      <p:ext uri="{BB962C8B-B14F-4D97-AF65-F5344CB8AC3E}">
        <p14:creationId xmlns:p14="http://schemas.microsoft.com/office/powerpoint/2010/main" xmlns="" val="291363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1B4D89-9010-4DA7-86C3-28D7ECE9C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700" y="253218"/>
            <a:ext cx="7447200" cy="1617785"/>
          </a:xfrm>
        </p:spPr>
        <p:txBody>
          <a:bodyPr>
            <a:normAutofit fontScale="90000"/>
          </a:bodyPr>
          <a:lstStyle/>
          <a:p>
            <a:r>
              <a:rPr lang="es-ES" dirty="0"/>
              <a:t>FUNCIONES DEL PELO</a:t>
            </a:r>
            <a:endParaRPr lang="gl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2CDFF690-82F4-4357-AADE-1695DD810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08987466"/>
              </p:ext>
            </p:extLst>
          </p:nvPr>
        </p:nvGraphicFramePr>
        <p:xfrm>
          <a:off x="731520" y="1434905"/>
          <a:ext cx="9428480" cy="470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5849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AED5D9-EA5D-4FD4-A5F9-17AD0F2A5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700" y="126609"/>
            <a:ext cx="7447200" cy="1575582"/>
          </a:xfrm>
        </p:spPr>
        <p:txBody>
          <a:bodyPr>
            <a:normAutofit fontScale="90000"/>
          </a:bodyPr>
          <a:lstStyle/>
          <a:p>
            <a:r>
              <a:rPr lang="es-ES" dirty="0"/>
              <a:t>Tipos de pelo</a:t>
            </a:r>
            <a:endParaRPr lang="gl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83A892A-C99C-4914-BBF1-F8E262D1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683" y="1828800"/>
            <a:ext cx="2707268" cy="27646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07D3B84-3EBD-48B6-BF4B-3802CDF2D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49" y="1828800"/>
            <a:ext cx="2599415" cy="27646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ABC4BC0-FB32-41EA-A7DF-1B29FDA73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366" y="1828801"/>
            <a:ext cx="2599415" cy="276462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FA9BF86-6369-4AE0-A8A6-B6810B27055D}"/>
              </a:ext>
            </a:extLst>
          </p:cNvPr>
          <p:cNvSpPr/>
          <p:nvPr/>
        </p:nvSpPr>
        <p:spPr>
          <a:xfrm>
            <a:off x="1071810" y="4994032"/>
            <a:ext cx="2173138" cy="1638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LISO O LISOTRICO</a:t>
            </a:r>
            <a:endParaRPr lang="gl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E1EB099-A041-493D-936C-D24C8AC7EB67}"/>
              </a:ext>
            </a:extLst>
          </p:cNvPr>
          <p:cNvSpPr/>
          <p:nvPr/>
        </p:nvSpPr>
        <p:spPr>
          <a:xfrm>
            <a:off x="5004741" y="5046786"/>
            <a:ext cx="2214898" cy="1533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ONDULADO O CINOTRICO</a:t>
            </a:r>
            <a:endParaRPr lang="gl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D674531-5C5C-43E4-9DD8-E15A54F6E756}"/>
              </a:ext>
            </a:extLst>
          </p:cNvPr>
          <p:cNvSpPr/>
          <p:nvPr/>
        </p:nvSpPr>
        <p:spPr>
          <a:xfrm>
            <a:off x="8905292" y="4994032"/>
            <a:ext cx="2214898" cy="1533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RIZO O ULOTRICO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2397807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310</TotalTime>
  <Words>501</Words>
  <Application>Microsoft Office PowerPoint</Application>
  <PresentationFormat>Personalizado</PresentationFormat>
  <Paragraphs>121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Letras en madera</vt:lpstr>
      <vt:lpstr>LAVADO E CAMBIOS DE FORMA</vt:lpstr>
      <vt:lpstr>OBSERVACION DEL CUERO CABELLUDO Y CABELLO</vt:lpstr>
      <vt:lpstr>LA PIEL</vt:lpstr>
      <vt:lpstr>FUNCIONES DE LA PIEL</vt:lpstr>
      <vt:lpstr>El cuero cabelludo</vt:lpstr>
      <vt:lpstr>        EL PELO</vt:lpstr>
      <vt:lpstr>         LA RAIZ</vt:lpstr>
      <vt:lpstr>FUNCIONES DEL PELO</vt:lpstr>
      <vt:lpstr>Tipos de pelo</vt:lpstr>
      <vt:lpstr>CICLO PILOSO</vt:lpstr>
      <vt:lpstr>TIPOS DE CABELLO</vt:lpstr>
      <vt:lpstr>Composicion del cabello</vt:lpstr>
      <vt:lpstr>PROPIEDAEDES QUIMICAS</vt:lpstr>
      <vt:lpstr>PROPIEDADES FISICAS</vt:lpstr>
      <vt:lpstr>Analisis del cuero cabelludo</vt:lpstr>
      <vt:lpstr>TECNICAS DE OBSERVACION</vt:lpstr>
      <vt:lpstr>El analisis</vt:lpstr>
      <vt:lpstr>En el análisis</vt:lpstr>
      <vt:lpstr>EL ANALISIS</vt:lpstr>
      <vt:lpstr>TIPOS DE EMULSION EPICUTANEA</vt:lpstr>
      <vt:lpstr>Alteraciones de tratamiento medico </vt:lpstr>
      <vt:lpstr>ALTERACIONES DE TRATAMIENTO ESTETICO</vt:lpstr>
      <vt:lpstr>aparatologia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LAVADO E CAMBIOS DE FORMA</dc:title>
  <dc:creator>maria de los angeles mosquera neira</dc:creator>
  <cp:lastModifiedBy>mamosquera</cp:lastModifiedBy>
  <cp:revision>9</cp:revision>
  <dcterms:created xsi:type="dcterms:W3CDTF">2021-11-04T09:31:13Z</dcterms:created>
  <dcterms:modified xsi:type="dcterms:W3CDTF">2022-01-10T16:57:17Z</dcterms:modified>
</cp:coreProperties>
</file>