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 horzBarState="maximized">
    <p:restoredLeft sz="5197" autoAdjust="0"/>
    <p:restoredTop sz="94660"/>
  </p:normalViewPr>
  <p:slideViewPr>
    <p:cSldViewPr snapToGrid="0">
      <p:cViewPr>
        <p:scale>
          <a:sx n="100" d="100"/>
          <a:sy n="100" d="100"/>
        </p:scale>
        <p:origin x="180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4B6E72-CCBA-4EE4-89BF-A826DF72956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gl-ES"/>
        </a:p>
      </dgm:t>
    </dgm:pt>
    <dgm:pt modelId="{D28E9842-E3EA-435C-B737-BC12A68F1A22}">
      <dgm:prSet phldrT="[Texto]"/>
      <dgm:spPr/>
      <dgm:t>
        <a:bodyPr/>
        <a:lstStyle/>
        <a:p>
          <a:r>
            <a:rPr lang="es-ES" dirty="0"/>
            <a:t>PREPARACION DA ZONA DE TRABALLO</a:t>
          </a:r>
          <a:endParaRPr lang="gl-ES" dirty="0"/>
        </a:p>
      </dgm:t>
    </dgm:pt>
    <dgm:pt modelId="{4CE629D4-D548-4EF2-9217-B9515A224F86}" type="parTrans" cxnId="{1DAF27F6-1EEF-4DA7-8EFA-C719CEADAED7}">
      <dgm:prSet/>
      <dgm:spPr/>
      <dgm:t>
        <a:bodyPr/>
        <a:lstStyle/>
        <a:p>
          <a:endParaRPr lang="gl-ES"/>
        </a:p>
      </dgm:t>
    </dgm:pt>
    <dgm:pt modelId="{E7F42135-5459-4349-BFFE-09C4BF03F17F}" type="sibTrans" cxnId="{1DAF27F6-1EEF-4DA7-8EFA-C719CEADAED7}">
      <dgm:prSet/>
      <dgm:spPr/>
      <dgm:t>
        <a:bodyPr/>
        <a:lstStyle/>
        <a:p>
          <a:endParaRPr lang="gl-ES"/>
        </a:p>
      </dgm:t>
    </dgm:pt>
    <dgm:pt modelId="{7B2539BC-71CD-4DE5-93F9-810557EE3396}">
      <dgm:prSet phldrT="[Texto]"/>
      <dgm:spPr/>
      <dgm:t>
        <a:bodyPr/>
        <a:lstStyle/>
        <a:p>
          <a:r>
            <a:rPr lang="es-ES" dirty="0"/>
            <a:t>MOBILIARIO</a:t>
          </a:r>
          <a:endParaRPr lang="gl-ES" dirty="0"/>
        </a:p>
      </dgm:t>
    </dgm:pt>
    <dgm:pt modelId="{5BC96BB9-9CD0-40A0-A08A-DC7896852D60}" type="parTrans" cxnId="{A9373A1D-51BE-415B-8FB1-2783E0047A3B}">
      <dgm:prSet/>
      <dgm:spPr/>
      <dgm:t>
        <a:bodyPr/>
        <a:lstStyle/>
        <a:p>
          <a:endParaRPr lang="gl-ES"/>
        </a:p>
      </dgm:t>
    </dgm:pt>
    <dgm:pt modelId="{D9125240-D93E-4DA2-83BF-2E18B6F41033}" type="sibTrans" cxnId="{A9373A1D-51BE-415B-8FB1-2783E0047A3B}">
      <dgm:prSet/>
      <dgm:spPr/>
      <dgm:t>
        <a:bodyPr/>
        <a:lstStyle/>
        <a:p>
          <a:endParaRPr lang="gl-ES"/>
        </a:p>
      </dgm:t>
    </dgm:pt>
    <dgm:pt modelId="{05DBC01D-7128-482D-8F90-609FFB3A7EB2}">
      <dgm:prSet phldrT="[Texto]"/>
      <dgm:spPr/>
      <dgm:t>
        <a:bodyPr/>
        <a:lstStyle/>
        <a:p>
          <a:r>
            <a:rPr lang="es-ES" dirty="0"/>
            <a:t>EQUIPOS UTILIZADOS</a:t>
          </a:r>
          <a:endParaRPr lang="gl-ES" dirty="0"/>
        </a:p>
      </dgm:t>
    </dgm:pt>
    <dgm:pt modelId="{C468CC9A-4D9E-44D4-832C-AFAFB62F20AD}" type="parTrans" cxnId="{35F556E1-983F-43FD-B380-A3B98AD886FF}">
      <dgm:prSet/>
      <dgm:spPr/>
      <dgm:t>
        <a:bodyPr/>
        <a:lstStyle/>
        <a:p>
          <a:endParaRPr lang="gl-ES"/>
        </a:p>
      </dgm:t>
    </dgm:pt>
    <dgm:pt modelId="{3A2C5309-4B43-4D80-9385-ABD050401A9B}" type="sibTrans" cxnId="{35F556E1-983F-43FD-B380-A3B98AD886FF}">
      <dgm:prSet/>
      <dgm:spPr/>
      <dgm:t>
        <a:bodyPr/>
        <a:lstStyle/>
        <a:p>
          <a:endParaRPr lang="gl-ES"/>
        </a:p>
      </dgm:t>
    </dgm:pt>
    <dgm:pt modelId="{12BF7603-4C3A-4CFD-B20C-5071861AB3BD}" type="pres">
      <dgm:prSet presAssocID="{B54B6E72-CCBA-4EE4-89BF-A826DF72956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6865747-E84C-4E69-A63E-8C2767EE488B}" type="pres">
      <dgm:prSet presAssocID="{D28E9842-E3EA-435C-B737-BC12A68F1A22}" presName="parentLin" presStyleCnt="0"/>
      <dgm:spPr/>
    </dgm:pt>
    <dgm:pt modelId="{9A9E6E7B-A124-483A-9667-D56CBE7FDAF0}" type="pres">
      <dgm:prSet presAssocID="{D28E9842-E3EA-435C-B737-BC12A68F1A22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232055A0-3A41-4D6F-8D7B-70FB5FA2FAE3}" type="pres">
      <dgm:prSet presAssocID="{D28E9842-E3EA-435C-B737-BC12A68F1A2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1376E8-FAB8-47D7-9F34-3D6FEA3A06B4}" type="pres">
      <dgm:prSet presAssocID="{D28E9842-E3EA-435C-B737-BC12A68F1A22}" presName="negativeSpace" presStyleCnt="0"/>
      <dgm:spPr/>
    </dgm:pt>
    <dgm:pt modelId="{632C4F88-0759-427C-9119-2A3538209B39}" type="pres">
      <dgm:prSet presAssocID="{D28E9842-E3EA-435C-B737-BC12A68F1A22}" presName="childText" presStyleLbl="conFgAcc1" presStyleIdx="0" presStyleCnt="3">
        <dgm:presLayoutVars>
          <dgm:bulletEnabled val="1"/>
        </dgm:presLayoutVars>
      </dgm:prSet>
      <dgm:spPr/>
    </dgm:pt>
    <dgm:pt modelId="{8D9C53C0-529E-4C42-A726-104ABF8FF0A0}" type="pres">
      <dgm:prSet presAssocID="{E7F42135-5459-4349-BFFE-09C4BF03F17F}" presName="spaceBetweenRectangles" presStyleCnt="0"/>
      <dgm:spPr/>
    </dgm:pt>
    <dgm:pt modelId="{0CC3C522-F106-46F1-B714-F957063C0A7D}" type="pres">
      <dgm:prSet presAssocID="{7B2539BC-71CD-4DE5-93F9-810557EE3396}" presName="parentLin" presStyleCnt="0"/>
      <dgm:spPr/>
    </dgm:pt>
    <dgm:pt modelId="{42651F74-5947-49CC-957C-AAE9C8352FD7}" type="pres">
      <dgm:prSet presAssocID="{7B2539BC-71CD-4DE5-93F9-810557EE3396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BC7260FF-14ED-435C-B827-FDB81232B8DA}" type="pres">
      <dgm:prSet presAssocID="{7B2539BC-71CD-4DE5-93F9-810557EE339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4056957-142E-437B-9BA4-23A06E76C73B}" type="pres">
      <dgm:prSet presAssocID="{7B2539BC-71CD-4DE5-93F9-810557EE3396}" presName="negativeSpace" presStyleCnt="0"/>
      <dgm:spPr/>
    </dgm:pt>
    <dgm:pt modelId="{A9832600-8E01-4789-994B-97E841079AED}" type="pres">
      <dgm:prSet presAssocID="{7B2539BC-71CD-4DE5-93F9-810557EE3396}" presName="childText" presStyleLbl="conFgAcc1" presStyleIdx="1" presStyleCnt="3">
        <dgm:presLayoutVars>
          <dgm:bulletEnabled val="1"/>
        </dgm:presLayoutVars>
      </dgm:prSet>
      <dgm:spPr/>
    </dgm:pt>
    <dgm:pt modelId="{080B393E-0EF6-4E20-B3E5-6251B196028E}" type="pres">
      <dgm:prSet presAssocID="{D9125240-D93E-4DA2-83BF-2E18B6F41033}" presName="spaceBetweenRectangles" presStyleCnt="0"/>
      <dgm:spPr/>
    </dgm:pt>
    <dgm:pt modelId="{EC36FA69-967F-485A-8D45-A9FBF93211EA}" type="pres">
      <dgm:prSet presAssocID="{05DBC01D-7128-482D-8F90-609FFB3A7EB2}" presName="parentLin" presStyleCnt="0"/>
      <dgm:spPr/>
    </dgm:pt>
    <dgm:pt modelId="{B7499698-7492-47D8-8B1D-F9B347E78408}" type="pres">
      <dgm:prSet presAssocID="{05DBC01D-7128-482D-8F90-609FFB3A7EB2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6B961F2D-E477-4DCE-BC08-C491C14A536E}" type="pres">
      <dgm:prSet presAssocID="{05DBC01D-7128-482D-8F90-609FFB3A7EB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3A3387-FA49-4155-8A72-8F5A0D4F930C}" type="pres">
      <dgm:prSet presAssocID="{05DBC01D-7128-482D-8F90-609FFB3A7EB2}" presName="negativeSpace" presStyleCnt="0"/>
      <dgm:spPr/>
    </dgm:pt>
    <dgm:pt modelId="{A9A798D0-B5A0-453C-BBEC-90C378C3BD14}" type="pres">
      <dgm:prSet presAssocID="{05DBC01D-7128-482D-8F90-609FFB3A7EB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52518B5-8A50-430C-81A4-4E04F05F0D92}" type="presOf" srcId="{7B2539BC-71CD-4DE5-93F9-810557EE3396}" destId="{BC7260FF-14ED-435C-B827-FDB81232B8DA}" srcOrd="1" destOrd="0" presId="urn:microsoft.com/office/officeart/2005/8/layout/list1"/>
    <dgm:cxn modelId="{E300B7D4-8997-4BE4-A07C-0ED98E77A4CE}" type="presOf" srcId="{D28E9842-E3EA-435C-B737-BC12A68F1A22}" destId="{232055A0-3A41-4D6F-8D7B-70FB5FA2FAE3}" srcOrd="1" destOrd="0" presId="urn:microsoft.com/office/officeart/2005/8/layout/list1"/>
    <dgm:cxn modelId="{2E2D23D4-435A-4DDE-ADDC-FCB70C910AAF}" type="presOf" srcId="{05DBC01D-7128-482D-8F90-609FFB3A7EB2}" destId="{6B961F2D-E477-4DCE-BC08-C491C14A536E}" srcOrd="1" destOrd="0" presId="urn:microsoft.com/office/officeart/2005/8/layout/list1"/>
    <dgm:cxn modelId="{054E628B-DEAA-4834-A3AC-CA07E25CA51A}" type="presOf" srcId="{05DBC01D-7128-482D-8F90-609FFB3A7EB2}" destId="{B7499698-7492-47D8-8B1D-F9B347E78408}" srcOrd="0" destOrd="0" presId="urn:microsoft.com/office/officeart/2005/8/layout/list1"/>
    <dgm:cxn modelId="{52A7A0AD-B8F9-492A-BA75-0963C328CE48}" type="presOf" srcId="{7B2539BC-71CD-4DE5-93F9-810557EE3396}" destId="{42651F74-5947-49CC-957C-AAE9C8352FD7}" srcOrd="0" destOrd="0" presId="urn:microsoft.com/office/officeart/2005/8/layout/list1"/>
    <dgm:cxn modelId="{1DAF27F6-1EEF-4DA7-8EFA-C719CEADAED7}" srcId="{B54B6E72-CCBA-4EE4-89BF-A826DF729563}" destId="{D28E9842-E3EA-435C-B737-BC12A68F1A22}" srcOrd="0" destOrd="0" parTransId="{4CE629D4-D548-4EF2-9217-B9515A224F86}" sibTransId="{E7F42135-5459-4349-BFFE-09C4BF03F17F}"/>
    <dgm:cxn modelId="{35F556E1-983F-43FD-B380-A3B98AD886FF}" srcId="{B54B6E72-CCBA-4EE4-89BF-A826DF729563}" destId="{05DBC01D-7128-482D-8F90-609FFB3A7EB2}" srcOrd="2" destOrd="0" parTransId="{C468CC9A-4D9E-44D4-832C-AFAFB62F20AD}" sibTransId="{3A2C5309-4B43-4D80-9385-ABD050401A9B}"/>
    <dgm:cxn modelId="{F1F2F0A0-C8FF-423D-89DE-FB0E0D684600}" type="presOf" srcId="{D28E9842-E3EA-435C-B737-BC12A68F1A22}" destId="{9A9E6E7B-A124-483A-9667-D56CBE7FDAF0}" srcOrd="0" destOrd="0" presId="urn:microsoft.com/office/officeart/2005/8/layout/list1"/>
    <dgm:cxn modelId="{22D962DF-3709-4CE9-9EEA-7361A489CA93}" type="presOf" srcId="{B54B6E72-CCBA-4EE4-89BF-A826DF729563}" destId="{12BF7603-4C3A-4CFD-B20C-5071861AB3BD}" srcOrd="0" destOrd="0" presId="urn:microsoft.com/office/officeart/2005/8/layout/list1"/>
    <dgm:cxn modelId="{A9373A1D-51BE-415B-8FB1-2783E0047A3B}" srcId="{B54B6E72-CCBA-4EE4-89BF-A826DF729563}" destId="{7B2539BC-71CD-4DE5-93F9-810557EE3396}" srcOrd="1" destOrd="0" parTransId="{5BC96BB9-9CD0-40A0-A08A-DC7896852D60}" sibTransId="{D9125240-D93E-4DA2-83BF-2E18B6F41033}"/>
    <dgm:cxn modelId="{05922B4F-7549-4B8F-B853-813533C71751}" type="presParOf" srcId="{12BF7603-4C3A-4CFD-B20C-5071861AB3BD}" destId="{E6865747-E84C-4E69-A63E-8C2767EE488B}" srcOrd="0" destOrd="0" presId="urn:microsoft.com/office/officeart/2005/8/layout/list1"/>
    <dgm:cxn modelId="{15788A63-5C2D-4A5B-8142-7954B811129E}" type="presParOf" srcId="{E6865747-E84C-4E69-A63E-8C2767EE488B}" destId="{9A9E6E7B-A124-483A-9667-D56CBE7FDAF0}" srcOrd="0" destOrd="0" presId="urn:microsoft.com/office/officeart/2005/8/layout/list1"/>
    <dgm:cxn modelId="{8B6B09AD-59EF-43C6-996E-4F43223B9D79}" type="presParOf" srcId="{E6865747-E84C-4E69-A63E-8C2767EE488B}" destId="{232055A0-3A41-4D6F-8D7B-70FB5FA2FAE3}" srcOrd="1" destOrd="0" presId="urn:microsoft.com/office/officeart/2005/8/layout/list1"/>
    <dgm:cxn modelId="{07C74324-E7FE-4E05-BBF3-A624D72BE598}" type="presParOf" srcId="{12BF7603-4C3A-4CFD-B20C-5071861AB3BD}" destId="{401376E8-FAB8-47D7-9F34-3D6FEA3A06B4}" srcOrd="1" destOrd="0" presId="urn:microsoft.com/office/officeart/2005/8/layout/list1"/>
    <dgm:cxn modelId="{2F5BC143-2ABA-456B-80DE-EF68B12A0B3D}" type="presParOf" srcId="{12BF7603-4C3A-4CFD-B20C-5071861AB3BD}" destId="{632C4F88-0759-427C-9119-2A3538209B39}" srcOrd="2" destOrd="0" presId="urn:microsoft.com/office/officeart/2005/8/layout/list1"/>
    <dgm:cxn modelId="{CF7F9C72-C566-4D30-9618-B1F90E9343CF}" type="presParOf" srcId="{12BF7603-4C3A-4CFD-B20C-5071861AB3BD}" destId="{8D9C53C0-529E-4C42-A726-104ABF8FF0A0}" srcOrd="3" destOrd="0" presId="urn:microsoft.com/office/officeart/2005/8/layout/list1"/>
    <dgm:cxn modelId="{FC5557D2-9087-4398-87F3-88FE1CA7F50F}" type="presParOf" srcId="{12BF7603-4C3A-4CFD-B20C-5071861AB3BD}" destId="{0CC3C522-F106-46F1-B714-F957063C0A7D}" srcOrd="4" destOrd="0" presId="urn:microsoft.com/office/officeart/2005/8/layout/list1"/>
    <dgm:cxn modelId="{77B39DB9-33CF-4FE5-BA83-AD533800A8D8}" type="presParOf" srcId="{0CC3C522-F106-46F1-B714-F957063C0A7D}" destId="{42651F74-5947-49CC-957C-AAE9C8352FD7}" srcOrd="0" destOrd="0" presId="urn:microsoft.com/office/officeart/2005/8/layout/list1"/>
    <dgm:cxn modelId="{22E95E42-3B2C-4AEB-B0EF-04815B1275DE}" type="presParOf" srcId="{0CC3C522-F106-46F1-B714-F957063C0A7D}" destId="{BC7260FF-14ED-435C-B827-FDB81232B8DA}" srcOrd="1" destOrd="0" presId="urn:microsoft.com/office/officeart/2005/8/layout/list1"/>
    <dgm:cxn modelId="{2DA1D7C5-6E0D-44C9-AB16-6D2F6412353A}" type="presParOf" srcId="{12BF7603-4C3A-4CFD-B20C-5071861AB3BD}" destId="{C4056957-142E-437B-9BA4-23A06E76C73B}" srcOrd="5" destOrd="0" presId="urn:microsoft.com/office/officeart/2005/8/layout/list1"/>
    <dgm:cxn modelId="{3D33E288-0E36-4902-A45B-D1FF32B5C318}" type="presParOf" srcId="{12BF7603-4C3A-4CFD-B20C-5071861AB3BD}" destId="{A9832600-8E01-4789-994B-97E841079AED}" srcOrd="6" destOrd="0" presId="urn:microsoft.com/office/officeart/2005/8/layout/list1"/>
    <dgm:cxn modelId="{663076DF-06EF-480F-BF8E-21EB0204400A}" type="presParOf" srcId="{12BF7603-4C3A-4CFD-B20C-5071861AB3BD}" destId="{080B393E-0EF6-4E20-B3E5-6251B196028E}" srcOrd="7" destOrd="0" presId="urn:microsoft.com/office/officeart/2005/8/layout/list1"/>
    <dgm:cxn modelId="{5AE1405F-45CC-4B67-96EA-D6C1906F434A}" type="presParOf" srcId="{12BF7603-4C3A-4CFD-B20C-5071861AB3BD}" destId="{EC36FA69-967F-485A-8D45-A9FBF93211EA}" srcOrd="8" destOrd="0" presId="urn:microsoft.com/office/officeart/2005/8/layout/list1"/>
    <dgm:cxn modelId="{6D1580B2-478A-47E9-91BA-33059A051ACB}" type="presParOf" srcId="{EC36FA69-967F-485A-8D45-A9FBF93211EA}" destId="{B7499698-7492-47D8-8B1D-F9B347E78408}" srcOrd="0" destOrd="0" presId="urn:microsoft.com/office/officeart/2005/8/layout/list1"/>
    <dgm:cxn modelId="{33C7CB37-D61E-4C7E-9B31-2B424B0F673F}" type="presParOf" srcId="{EC36FA69-967F-485A-8D45-A9FBF93211EA}" destId="{6B961F2D-E477-4DCE-BC08-C491C14A536E}" srcOrd="1" destOrd="0" presId="urn:microsoft.com/office/officeart/2005/8/layout/list1"/>
    <dgm:cxn modelId="{B27DE2E0-51A9-4E4B-AD36-57FB57611803}" type="presParOf" srcId="{12BF7603-4C3A-4CFD-B20C-5071861AB3BD}" destId="{563A3387-FA49-4155-8A72-8F5A0D4F930C}" srcOrd="9" destOrd="0" presId="urn:microsoft.com/office/officeart/2005/8/layout/list1"/>
    <dgm:cxn modelId="{6DFFB987-39BF-4C35-A8D9-E992610E11F9}" type="presParOf" srcId="{12BF7603-4C3A-4CFD-B20C-5071861AB3BD}" destId="{A9A798D0-B5A0-453C-BBEC-90C378C3BD1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D1FB01C-9E82-4EF0-B5DD-0740E394F183}" type="doc">
      <dgm:prSet loTypeId="urn:microsoft.com/office/officeart/2005/8/layout/hList7#2" loCatId="picture" qsTypeId="urn:microsoft.com/office/officeart/2005/8/quickstyle/simple1" qsCatId="simple" csTypeId="urn:microsoft.com/office/officeart/2005/8/colors/accent1_2" csCatId="accent1" phldr="1"/>
      <dgm:spPr/>
    </dgm:pt>
    <dgm:pt modelId="{A0AC3B9D-8FA2-4299-B2C0-B69E4885ADAA}">
      <dgm:prSet phldrT="[Texto]"/>
      <dgm:spPr/>
      <dgm:t>
        <a:bodyPr/>
        <a:lstStyle/>
        <a:p>
          <a:r>
            <a:rPr lang="es-ES" dirty="0"/>
            <a:t>REDONDOS</a:t>
          </a:r>
          <a:endParaRPr lang="gl-ES" dirty="0"/>
        </a:p>
      </dgm:t>
    </dgm:pt>
    <dgm:pt modelId="{BBEDF605-1164-48F7-8167-05241A5FE2F8}" type="parTrans" cxnId="{9D26F64A-F424-49B5-B4BF-94A493E79877}">
      <dgm:prSet/>
      <dgm:spPr/>
      <dgm:t>
        <a:bodyPr/>
        <a:lstStyle/>
        <a:p>
          <a:endParaRPr lang="gl-ES"/>
        </a:p>
      </dgm:t>
    </dgm:pt>
    <dgm:pt modelId="{99D4C7D8-C50A-41ED-8143-3AF3AC273CB9}" type="sibTrans" cxnId="{9D26F64A-F424-49B5-B4BF-94A493E79877}">
      <dgm:prSet/>
      <dgm:spPr/>
      <dgm:t>
        <a:bodyPr/>
        <a:lstStyle/>
        <a:p>
          <a:endParaRPr lang="gl-ES"/>
        </a:p>
      </dgm:t>
    </dgm:pt>
    <dgm:pt modelId="{78AA9ED2-6BD5-4179-B92F-34156D2DFB21}">
      <dgm:prSet phldrT="[Texto]"/>
      <dgm:spPr/>
      <dgm:t>
        <a:bodyPr/>
        <a:lstStyle/>
        <a:p>
          <a:r>
            <a:rPr lang="es-ES" dirty="0"/>
            <a:t>DE MADERA</a:t>
          </a:r>
          <a:endParaRPr lang="gl-ES" dirty="0"/>
        </a:p>
      </dgm:t>
    </dgm:pt>
    <dgm:pt modelId="{12AB992E-BFCA-4BDF-BFF7-B6C4959E3B0D}" type="parTrans" cxnId="{65CF7588-CB20-452E-B0A0-FCBD3286C9A6}">
      <dgm:prSet/>
      <dgm:spPr/>
      <dgm:t>
        <a:bodyPr/>
        <a:lstStyle/>
        <a:p>
          <a:endParaRPr lang="gl-ES"/>
        </a:p>
      </dgm:t>
    </dgm:pt>
    <dgm:pt modelId="{10868FB0-C80C-4909-B413-F9D58D82DE08}" type="sibTrans" cxnId="{65CF7588-CB20-452E-B0A0-FCBD3286C9A6}">
      <dgm:prSet/>
      <dgm:spPr/>
      <dgm:t>
        <a:bodyPr/>
        <a:lstStyle/>
        <a:p>
          <a:endParaRPr lang="gl-ES"/>
        </a:p>
      </dgm:t>
    </dgm:pt>
    <dgm:pt modelId="{266D4A6C-DCBE-43B7-AC41-5F6060D116EC}">
      <dgm:prSet phldrT="[Texto]"/>
      <dgm:spPr/>
      <dgm:t>
        <a:bodyPr/>
        <a:lstStyle/>
        <a:p>
          <a:r>
            <a:rPr lang="es-ES" dirty="0"/>
            <a:t>TERMICOS</a:t>
          </a:r>
          <a:endParaRPr lang="gl-ES" dirty="0"/>
        </a:p>
      </dgm:t>
    </dgm:pt>
    <dgm:pt modelId="{392077B1-78FA-4C90-A736-713490126DA0}" type="parTrans" cxnId="{CD1E20D1-F4B2-48F1-AD85-993A7760AE78}">
      <dgm:prSet/>
      <dgm:spPr/>
      <dgm:t>
        <a:bodyPr/>
        <a:lstStyle/>
        <a:p>
          <a:endParaRPr lang="gl-ES"/>
        </a:p>
      </dgm:t>
    </dgm:pt>
    <dgm:pt modelId="{2BF95207-9BA6-4F7C-B4CF-1519F5EE3657}" type="sibTrans" cxnId="{CD1E20D1-F4B2-48F1-AD85-993A7760AE78}">
      <dgm:prSet/>
      <dgm:spPr/>
      <dgm:t>
        <a:bodyPr/>
        <a:lstStyle/>
        <a:p>
          <a:endParaRPr lang="gl-ES"/>
        </a:p>
      </dgm:t>
    </dgm:pt>
    <dgm:pt modelId="{3002211B-9BC4-4B13-A33B-BACD48F96ECC}" type="pres">
      <dgm:prSet presAssocID="{2D1FB01C-9E82-4EF0-B5DD-0740E394F183}" presName="Name0" presStyleCnt="0">
        <dgm:presLayoutVars>
          <dgm:dir/>
          <dgm:resizeHandles val="exact"/>
        </dgm:presLayoutVars>
      </dgm:prSet>
      <dgm:spPr/>
    </dgm:pt>
    <dgm:pt modelId="{BD323818-AE8E-42FE-B867-2D81939BC184}" type="pres">
      <dgm:prSet presAssocID="{2D1FB01C-9E82-4EF0-B5DD-0740E394F183}" presName="fgShape" presStyleLbl="fgShp" presStyleIdx="0" presStyleCnt="1"/>
      <dgm:spPr/>
    </dgm:pt>
    <dgm:pt modelId="{1B393B06-BF82-4ABC-985B-3D91D4581722}" type="pres">
      <dgm:prSet presAssocID="{2D1FB01C-9E82-4EF0-B5DD-0740E394F183}" presName="linComp" presStyleCnt="0"/>
      <dgm:spPr/>
    </dgm:pt>
    <dgm:pt modelId="{96BE8101-0F5B-4506-9E3E-15AED243FD97}" type="pres">
      <dgm:prSet presAssocID="{A0AC3B9D-8FA2-4299-B2C0-B69E4885ADAA}" presName="compNode" presStyleCnt="0"/>
      <dgm:spPr/>
    </dgm:pt>
    <dgm:pt modelId="{5F4A6266-69D9-4D2A-92A3-B19A9A373445}" type="pres">
      <dgm:prSet presAssocID="{A0AC3B9D-8FA2-4299-B2C0-B69E4885ADAA}" presName="bkgdShape" presStyleLbl="node1" presStyleIdx="0" presStyleCnt="3"/>
      <dgm:spPr/>
      <dgm:t>
        <a:bodyPr/>
        <a:lstStyle/>
        <a:p>
          <a:endParaRPr lang="es-ES"/>
        </a:p>
      </dgm:t>
    </dgm:pt>
    <dgm:pt modelId="{C0879BB8-977F-4DA5-B82E-3511CA76AC31}" type="pres">
      <dgm:prSet presAssocID="{A0AC3B9D-8FA2-4299-B2C0-B69E4885ADAA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DAC756-4BB0-44D6-916B-59CA5F4C11EB}" type="pres">
      <dgm:prSet presAssocID="{A0AC3B9D-8FA2-4299-B2C0-B69E4885ADAA}" presName="invisiNode" presStyleLbl="node1" presStyleIdx="0" presStyleCnt="3"/>
      <dgm:spPr/>
    </dgm:pt>
    <dgm:pt modelId="{C6A9D8E3-99DD-42C7-92B2-9D34FB475E74}" type="pres">
      <dgm:prSet presAssocID="{A0AC3B9D-8FA2-4299-B2C0-B69E4885ADAA}" presName="imagNode" presStyleLbl="fgImgPlace1" presStyleIdx="0" presStyleCnt="3"/>
      <dgm:spPr/>
    </dgm:pt>
    <dgm:pt modelId="{1D34A36D-90CC-4455-B03F-7AB90E6FBFD9}" type="pres">
      <dgm:prSet presAssocID="{99D4C7D8-C50A-41ED-8143-3AF3AC273CB9}" presName="sibTrans" presStyleLbl="sibTrans2D1" presStyleIdx="0" presStyleCnt="0"/>
      <dgm:spPr/>
      <dgm:t>
        <a:bodyPr/>
        <a:lstStyle/>
        <a:p>
          <a:endParaRPr lang="es-ES"/>
        </a:p>
      </dgm:t>
    </dgm:pt>
    <dgm:pt modelId="{B5349C74-3D72-464D-8C94-9499EB94BF5A}" type="pres">
      <dgm:prSet presAssocID="{78AA9ED2-6BD5-4179-B92F-34156D2DFB21}" presName="compNode" presStyleCnt="0"/>
      <dgm:spPr/>
    </dgm:pt>
    <dgm:pt modelId="{A4239D35-58E2-4C8C-8AF3-112670ED3FE0}" type="pres">
      <dgm:prSet presAssocID="{78AA9ED2-6BD5-4179-B92F-34156D2DFB21}" presName="bkgdShape" presStyleLbl="node1" presStyleIdx="1" presStyleCnt="3"/>
      <dgm:spPr/>
      <dgm:t>
        <a:bodyPr/>
        <a:lstStyle/>
        <a:p>
          <a:endParaRPr lang="es-ES"/>
        </a:p>
      </dgm:t>
    </dgm:pt>
    <dgm:pt modelId="{52CAC4F3-D292-462F-AEB7-0E91EF4E183E}" type="pres">
      <dgm:prSet presAssocID="{78AA9ED2-6BD5-4179-B92F-34156D2DFB21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9A354A-1ED3-4A15-9E0D-398DE56C1C76}" type="pres">
      <dgm:prSet presAssocID="{78AA9ED2-6BD5-4179-B92F-34156D2DFB21}" presName="invisiNode" presStyleLbl="node1" presStyleIdx="1" presStyleCnt="3"/>
      <dgm:spPr/>
    </dgm:pt>
    <dgm:pt modelId="{2792D738-60B0-4BB4-9EBB-3B6B4D97E758}" type="pres">
      <dgm:prSet presAssocID="{78AA9ED2-6BD5-4179-B92F-34156D2DFB21}" presName="imagNode" presStyleLbl="fgImgPlace1" presStyleIdx="1" presStyleCnt="3"/>
      <dgm:spPr/>
    </dgm:pt>
    <dgm:pt modelId="{7FA6A430-0356-4290-A99E-976D09DD58B8}" type="pres">
      <dgm:prSet presAssocID="{10868FB0-C80C-4909-B413-F9D58D82DE08}" presName="sibTrans" presStyleLbl="sibTrans2D1" presStyleIdx="0" presStyleCnt="0"/>
      <dgm:spPr/>
      <dgm:t>
        <a:bodyPr/>
        <a:lstStyle/>
        <a:p>
          <a:endParaRPr lang="es-ES"/>
        </a:p>
      </dgm:t>
    </dgm:pt>
    <dgm:pt modelId="{969A3BEA-F25C-488F-844C-6EA39CF1F1FA}" type="pres">
      <dgm:prSet presAssocID="{266D4A6C-DCBE-43B7-AC41-5F6060D116EC}" presName="compNode" presStyleCnt="0"/>
      <dgm:spPr/>
    </dgm:pt>
    <dgm:pt modelId="{B03F1C06-EE8D-4865-8486-85C620B8AF24}" type="pres">
      <dgm:prSet presAssocID="{266D4A6C-DCBE-43B7-AC41-5F6060D116EC}" presName="bkgdShape" presStyleLbl="node1" presStyleIdx="2" presStyleCnt="3"/>
      <dgm:spPr/>
      <dgm:t>
        <a:bodyPr/>
        <a:lstStyle/>
        <a:p>
          <a:endParaRPr lang="es-ES"/>
        </a:p>
      </dgm:t>
    </dgm:pt>
    <dgm:pt modelId="{9945E8E5-C04E-436C-B2DD-3EF1828C9AA5}" type="pres">
      <dgm:prSet presAssocID="{266D4A6C-DCBE-43B7-AC41-5F6060D116EC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2B57C1-1931-4EB5-B36F-1C2AE21904AE}" type="pres">
      <dgm:prSet presAssocID="{266D4A6C-DCBE-43B7-AC41-5F6060D116EC}" presName="invisiNode" presStyleLbl="node1" presStyleIdx="2" presStyleCnt="3"/>
      <dgm:spPr/>
    </dgm:pt>
    <dgm:pt modelId="{B6FC4CE4-94EC-4D54-800C-8D1DDE4E4834}" type="pres">
      <dgm:prSet presAssocID="{266D4A6C-DCBE-43B7-AC41-5F6060D116EC}" presName="imagNode" presStyleLbl="fgImgPlace1" presStyleIdx="2" presStyleCnt="3"/>
      <dgm:spPr/>
    </dgm:pt>
  </dgm:ptLst>
  <dgm:cxnLst>
    <dgm:cxn modelId="{C06C8D89-D055-4437-B60B-E49E4B54CE3A}" type="presOf" srcId="{266D4A6C-DCBE-43B7-AC41-5F6060D116EC}" destId="{B03F1C06-EE8D-4865-8486-85C620B8AF24}" srcOrd="0" destOrd="0" presId="urn:microsoft.com/office/officeart/2005/8/layout/hList7#2"/>
    <dgm:cxn modelId="{CD1E20D1-F4B2-48F1-AD85-993A7760AE78}" srcId="{2D1FB01C-9E82-4EF0-B5DD-0740E394F183}" destId="{266D4A6C-DCBE-43B7-AC41-5F6060D116EC}" srcOrd="2" destOrd="0" parTransId="{392077B1-78FA-4C90-A736-713490126DA0}" sibTransId="{2BF95207-9BA6-4F7C-B4CF-1519F5EE3657}"/>
    <dgm:cxn modelId="{65CF7588-CB20-452E-B0A0-FCBD3286C9A6}" srcId="{2D1FB01C-9E82-4EF0-B5DD-0740E394F183}" destId="{78AA9ED2-6BD5-4179-B92F-34156D2DFB21}" srcOrd="1" destOrd="0" parTransId="{12AB992E-BFCA-4BDF-BFF7-B6C4959E3B0D}" sibTransId="{10868FB0-C80C-4909-B413-F9D58D82DE08}"/>
    <dgm:cxn modelId="{5463E958-8D55-4B4A-BAFF-A5AAEBF77A24}" type="presOf" srcId="{A0AC3B9D-8FA2-4299-B2C0-B69E4885ADAA}" destId="{5F4A6266-69D9-4D2A-92A3-B19A9A373445}" srcOrd="0" destOrd="0" presId="urn:microsoft.com/office/officeart/2005/8/layout/hList7#2"/>
    <dgm:cxn modelId="{BF46F910-65D6-4A56-857A-C69FFA02A0DA}" type="presOf" srcId="{99D4C7D8-C50A-41ED-8143-3AF3AC273CB9}" destId="{1D34A36D-90CC-4455-B03F-7AB90E6FBFD9}" srcOrd="0" destOrd="0" presId="urn:microsoft.com/office/officeart/2005/8/layout/hList7#2"/>
    <dgm:cxn modelId="{0E0B26CA-5866-46F3-AE38-B29F3EA0775E}" type="presOf" srcId="{A0AC3B9D-8FA2-4299-B2C0-B69E4885ADAA}" destId="{C0879BB8-977F-4DA5-B82E-3511CA76AC31}" srcOrd="1" destOrd="0" presId="urn:microsoft.com/office/officeart/2005/8/layout/hList7#2"/>
    <dgm:cxn modelId="{1677CA95-4547-4852-8C21-3CA7F22EAFD6}" type="presOf" srcId="{10868FB0-C80C-4909-B413-F9D58D82DE08}" destId="{7FA6A430-0356-4290-A99E-976D09DD58B8}" srcOrd="0" destOrd="0" presId="urn:microsoft.com/office/officeart/2005/8/layout/hList7#2"/>
    <dgm:cxn modelId="{61A585CD-CBFE-4590-96AB-1FD6C00D7F90}" type="presOf" srcId="{78AA9ED2-6BD5-4179-B92F-34156D2DFB21}" destId="{52CAC4F3-D292-462F-AEB7-0E91EF4E183E}" srcOrd="1" destOrd="0" presId="urn:microsoft.com/office/officeart/2005/8/layout/hList7#2"/>
    <dgm:cxn modelId="{9D26F64A-F424-49B5-B4BF-94A493E79877}" srcId="{2D1FB01C-9E82-4EF0-B5DD-0740E394F183}" destId="{A0AC3B9D-8FA2-4299-B2C0-B69E4885ADAA}" srcOrd="0" destOrd="0" parTransId="{BBEDF605-1164-48F7-8167-05241A5FE2F8}" sibTransId="{99D4C7D8-C50A-41ED-8143-3AF3AC273CB9}"/>
    <dgm:cxn modelId="{28319776-D140-4C11-BB1B-FC24CB2062FF}" type="presOf" srcId="{2D1FB01C-9E82-4EF0-B5DD-0740E394F183}" destId="{3002211B-9BC4-4B13-A33B-BACD48F96ECC}" srcOrd="0" destOrd="0" presId="urn:microsoft.com/office/officeart/2005/8/layout/hList7#2"/>
    <dgm:cxn modelId="{11AA9415-F940-441B-BBE8-D394AFB6CFCB}" type="presOf" srcId="{266D4A6C-DCBE-43B7-AC41-5F6060D116EC}" destId="{9945E8E5-C04E-436C-B2DD-3EF1828C9AA5}" srcOrd="1" destOrd="0" presId="urn:microsoft.com/office/officeart/2005/8/layout/hList7#2"/>
    <dgm:cxn modelId="{5C85D63A-DA2C-48EA-A550-2C62F1172BEA}" type="presOf" srcId="{78AA9ED2-6BD5-4179-B92F-34156D2DFB21}" destId="{A4239D35-58E2-4C8C-8AF3-112670ED3FE0}" srcOrd="0" destOrd="0" presId="urn:microsoft.com/office/officeart/2005/8/layout/hList7#2"/>
    <dgm:cxn modelId="{633756EF-A1F3-4088-A96F-05EC9D98C604}" type="presParOf" srcId="{3002211B-9BC4-4B13-A33B-BACD48F96ECC}" destId="{BD323818-AE8E-42FE-B867-2D81939BC184}" srcOrd="0" destOrd="0" presId="urn:microsoft.com/office/officeart/2005/8/layout/hList7#2"/>
    <dgm:cxn modelId="{99502C5D-EF73-4179-8F7C-1A314BBF0440}" type="presParOf" srcId="{3002211B-9BC4-4B13-A33B-BACD48F96ECC}" destId="{1B393B06-BF82-4ABC-985B-3D91D4581722}" srcOrd="1" destOrd="0" presId="urn:microsoft.com/office/officeart/2005/8/layout/hList7#2"/>
    <dgm:cxn modelId="{6742ACB6-1FE4-4746-84F1-EF21E3329F26}" type="presParOf" srcId="{1B393B06-BF82-4ABC-985B-3D91D4581722}" destId="{96BE8101-0F5B-4506-9E3E-15AED243FD97}" srcOrd="0" destOrd="0" presId="urn:microsoft.com/office/officeart/2005/8/layout/hList7#2"/>
    <dgm:cxn modelId="{A2264ABD-FC24-489F-BB85-4CB616FF34E4}" type="presParOf" srcId="{96BE8101-0F5B-4506-9E3E-15AED243FD97}" destId="{5F4A6266-69D9-4D2A-92A3-B19A9A373445}" srcOrd="0" destOrd="0" presId="urn:microsoft.com/office/officeart/2005/8/layout/hList7#2"/>
    <dgm:cxn modelId="{26C32C96-E295-4414-B957-B0FF265A831D}" type="presParOf" srcId="{96BE8101-0F5B-4506-9E3E-15AED243FD97}" destId="{C0879BB8-977F-4DA5-B82E-3511CA76AC31}" srcOrd="1" destOrd="0" presId="urn:microsoft.com/office/officeart/2005/8/layout/hList7#2"/>
    <dgm:cxn modelId="{20F1BC6B-1A48-4843-B49A-08229D6EB434}" type="presParOf" srcId="{96BE8101-0F5B-4506-9E3E-15AED243FD97}" destId="{04DAC756-4BB0-44D6-916B-59CA5F4C11EB}" srcOrd="2" destOrd="0" presId="urn:microsoft.com/office/officeart/2005/8/layout/hList7#2"/>
    <dgm:cxn modelId="{CBF7ACA4-64B2-431C-9833-7F8FE8E041F6}" type="presParOf" srcId="{96BE8101-0F5B-4506-9E3E-15AED243FD97}" destId="{C6A9D8E3-99DD-42C7-92B2-9D34FB475E74}" srcOrd="3" destOrd="0" presId="urn:microsoft.com/office/officeart/2005/8/layout/hList7#2"/>
    <dgm:cxn modelId="{07F5C8E9-839B-464D-8A00-2991BDE16D14}" type="presParOf" srcId="{1B393B06-BF82-4ABC-985B-3D91D4581722}" destId="{1D34A36D-90CC-4455-B03F-7AB90E6FBFD9}" srcOrd="1" destOrd="0" presId="urn:microsoft.com/office/officeart/2005/8/layout/hList7#2"/>
    <dgm:cxn modelId="{1BFB99DF-4CF8-4FB8-AA24-A8D6A280CE4F}" type="presParOf" srcId="{1B393B06-BF82-4ABC-985B-3D91D4581722}" destId="{B5349C74-3D72-464D-8C94-9499EB94BF5A}" srcOrd="2" destOrd="0" presId="urn:microsoft.com/office/officeart/2005/8/layout/hList7#2"/>
    <dgm:cxn modelId="{3F06993B-3863-4262-B736-6743580109CB}" type="presParOf" srcId="{B5349C74-3D72-464D-8C94-9499EB94BF5A}" destId="{A4239D35-58E2-4C8C-8AF3-112670ED3FE0}" srcOrd="0" destOrd="0" presId="urn:microsoft.com/office/officeart/2005/8/layout/hList7#2"/>
    <dgm:cxn modelId="{E353CB34-0386-40CF-BF14-BA6B0EEFB69F}" type="presParOf" srcId="{B5349C74-3D72-464D-8C94-9499EB94BF5A}" destId="{52CAC4F3-D292-462F-AEB7-0E91EF4E183E}" srcOrd="1" destOrd="0" presId="urn:microsoft.com/office/officeart/2005/8/layout/hList7#2"/>
    <dgm:cxn modelId="{37F065EC-4F16-4BEB-982E-3CC698491B46}" type="presParOf" srcId="{B5349C74-3D72-464D-8C94-9499EB94BF5A}" destId="{F19A354A-1ED3-4A15-9E0D-398DE56C1C76}" srcOrd="2" destOrd="0" presId="urn:microsoft.com/office/officeart/2005/8/layout/hList7#2"/>
    <dgm:cxn modelId="{AB8D4BEA-6BD5-43A3-B3A3-9CE35F9B0CFB}" type="presParOf" srcId="{B5349C74-3D72-464D-8C94-9499EB94BF5A}" destId="{2792D738-60B0-4BB4-9EBB-3B6B4D97E758}" srcOrd="3" destOrd="0" presId="urn:microsoft.com/office/officeart/2005/8/layout/hList7#2"/>
    <dgm:cxn modelId="{850460C2-B382-4B7A-BA84-DDD628B80928}" type="presParOf" srcId="{1B393B06-BF82-4ABC-985B-3D91D4581722}" destId="{7FA6A430-0356-4290-A99E-976D09DD58B8}" srcOrd="3" destOrd="0" presId="urn:microsoft.com/office/officeart/2005/8/layout/hList7#2"/>
    <dgm:cxn modelId="{ACB99A38-911E-475B-B639-E0893D5547DF}" type="presParOf" srcId="{1B393B06-BF82-4ABC-985B-3D91D4581722}" destId="{969A3BEA-F25C-488F-844C-6EA39CF1F1FA}" srcOrd="4" destOrd="0" presId="urn:microsoft.com/office/officeart/2005/8/layout/hList7#2"/>
    <dgm:cxn modelId="{C1E89B64-1692-42A5-A361-553A5C8C0D2F}" type="presParOf" srcId="{969A3BEA-F25C-488F-844C-6EA39CF1F1FA}" destId="{B03F1C06-EE8D-4865-8486-85C620B8AF24}" srcOrd="0" destOrd="0" presId="urn:microsoft.com/office/officeart/2005/8/layout/hList7#2"/>
    <dgm:cxn modelId="{3BE42A56-E554-4095-ABAD-4C6EBF2FC928}" type="presParOf" srcId="{969A3BEA-F25C-488F-844C-6EA39CF1F1FA}" destId="{9945E8E5-C04E-436C-B2DD-3EF1828C9AA5}" srcOrd="1" destOrd="0" presId="urn:microsoft.com/office/officeart/2005/8/layout/hList7#2"/>
    <dgm:cxn modelId="{B87B3D52-864A-4C54-AFCC-D7DA602A2487}" type="presParOf" srcId="{969A3BEA-F25C-488F-844C-6EA39CF1F1FA}" destId="{312B57C1-1931-4EB5-B36F-1C2AE21904AE}" srcOrd="2" destOrd="0" presId="urn:microsoft.com/office/officeart/2005/8/layout/hList7#2"/>
    <dgm:cxn modelId="{B1D576C5-ED02-487E-B99C-6140ED436B3D}" type="presParOf" srcId="{969A3BEA-F25C-488F-844C-6EA39CF1F1FA}" destId="{B6FC4CE4-94EC-4D54-800C-8D1DDE4E4834}" srcOrd="3" destOrd="0" presId="urn:microsoft.com/office/officeart/2005/8/layout/hList7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F96523C-D6DD-4304-96A7-61414ABF2A45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gl-ES"/>
        </a:p>
      </dgm:t>
    </dgm:pt>
    <dgm:pt modelId="{6CAEEE84-4934-4F32-B8B2-1BF14DFDDE40}">
      <dgm:prSet phldrT="[Texto]"/>
      <dgm:spPr/>
      <dgm:t>
        <a:bodyPr/>
        <a:lstStyle/>
        <a:p>
          <a:r>
            <a:rPr lang="es-ES" dirty="0"/>
            <a:t>CEPILLO DE CARDAR</a:t>
          </a:r>
          <a:endParaRPr lang="gl-ES" dirty="0"/>
        </a:p>
      </dgm:t>
    </dgm:pt>
    <dgm:pt modelId="{E8A5C410-C1CF-4A30-9A3E-2F5094E0972D}" type="parTrans" cxnId="{D7BA29C6-2559-437F-A17E-E27549913046}">
      <dgm:prSet/>
      <dgm:spPr/>
      <dgm:t>
        <a:bodyPr/>
        <a:lstStyle/>
        <a:p>
          <a:endParaRPr lang="gl-ES"/>
        </a:p>
      </dgm:t>
    </dgm:pt>
    <dgm:pt modelId="{B7691597-9209-4909-A4AF-E7F1016811A9}" type="sibTrans" cxnId="{D7BA29C6-2559-437F-A17E-E27549913046}">
      <dgm:prSet/>
      <dgm:spPr/>
      <dgm:t>
        <a:bodyPr/>
        <a:lstStyle/>
        <a:p>
          <a:endParaRPr lang="gl-ES"/>
        </a:p>
      </dgm:t>
    </dgm:pt>
    <dgm:pt modelId="{DF37156D-D6C1-4AC1-9FE4-77E8E1063B2C}">
      <dgm:prSet phldrT="[Texto]"/>
      <dgm:spPr/>
      <dgm:t>
        <a:bodyPr/>
        <a:lstStyle/>
        <a:p>
          <a:r>
            <a:rPr lang="es-ES" dirty="0"/>
            <a:t>CEPILLO ESQUELETO</a:t>
          </a:r>
          <a:endParaRPr lang="gl-ES" dirty="0"/>
        </a:p>
      </dgm:t>
    </dgm:pt>
    <dgm:pt modelId="{15444177-3E7B-4505-B86A-DEA00E4ACF3E}" type="parTrans" cxnId="{24983864-D339-426A-9460-A6249187AA8A}">
      <dgm:prSet/>
      <dgm:spPr/>
      <dgm:t>
        <a:bodyPr/>
        <a:lstStyle/>
        <a:p>
          <a:endParaRPr lang="gl-ES"/>
        </a:p>
      </dgm:t>
    </dgm:pt>
    <dgm:pt modelId="{FB8370F8-7242-430A-9CC0-D3D0595325E8}" type="sibTrans" cxnId="{24983864-D339-426A-9460-A6249187AA8A}">
      <dgm:prSet/>
      <dgm:spPr/>
      <dgm:t>
        <a:bodyPr/>
        <a:lstStyle/>
        <a:p>
          <a:endParaRPr lang="gl-ES"/>
        </a:p>
      </dgm:t>
    </dgm:pt>
    <dgm:pt modelId="{69030D9B-2B2D-4C5C-966A-90FA8E5F83A3}">
      <dgm:prSet phldrT="[Texto]"/>
      <dgm:spPr/>
      <dgm:t>
        <a:bodyPr/>
        <a:lstStyle/>
        <a:p>
          <a:r>
            <a:rPr lang="es-ES" dirty="0"/>
            <a:t>CEPILLO PLANO</a:t>
          </a:r>
          <a:endParaRPr lang="gl-ES" dirty="0"/>
        </a:p>
      </dgm:t>
    </dgm:pt>
    <dgm:pt modelId="{FFCDFF46-3DD3-49E1-9E3F-8BDF0982F879}" type="parTrans" cxnId="{DA05E9F1-5796-4101-B8E3-385FBC73F943}">
      <dgm:prSet/>
      <dgm:spPr/>
      <dgm:t>
        <a:bodyPr/>
        <a:lstStyle/>
        <a:p>
          <a:endParaRPr lang="gl-ES"/>
        </a:p>
      </dgm:t>
    </dgm:pt>
    <dgm:pt modelId="{4C776D37-160C-4CE1-99C0-DDD27F3835EE}" type="sibTrans" cxnId="{DA05E9F1-5796-4101-B8E3-385FBC73F943}">
      <dgm:prSet/>
      <dgm:spPr/>
      <dgm:t>
        <a:bodyPr/>
        <a:lstStyle/>
        <a:p>
          <a:endParaRPr lang="gl-ES"/>
        </a:p>
      </dgm:t>
    </dgm:pt>
    <dgm:pt modelId="{375B2908-2E87-46B2-943D-0A91E7D75178}" type="pres">
      <dgm:prSet presAssocID="{0F96523C-D6DD-4304-96A7-61414ABF2A4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9CC1AA2-DA1F-4F88-933D-DBAA64BB23C3}" type="pres">
      <dgm:prSet presAssocID="{6CAEEE84-4934-4F32-B8B2-1BF14DFDDE40}" presName="composite" presStyleCnt="0"/>
      <dgm:spPr/>
    </dgm:pt>
    <dgm:pt modelId="{EB4F5058-B11C-4567-B459-846E9FECA1AE}" type="pres">
      <dgm:prSet presAssocID="{6CAEEE84-4934-4F32-B8B2-1BF14DFDDE40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BE130A-1D9A-4E1A-B36E-7EE32091AB5D}" type="pres">
      <dgm:prSet presAssocID="{6CAEEE84-4934-4F32-B8B2-1BF14DFDDE40}" presName="rect2" presStyleLbl="fgImgPlace1" presStyleIdx="0" presStyleCnt="3"/>
      <dgm:spPr/>
    </dgm:pt>
    <dgm:pt modelId="{7595B064-546E-43F7-B103-8BEB3A2F0E1D}" type="pres">
      <dgm:prSet presAssocID="{B7691597-9209-4909-A4AF-E7F1016811A9}" presName="sibTrans" presStyleCnt="0"/>
      <dgm:spPr/>
    </dgm:pt>
    <dgm:pt modelId="{4DC7AF32-506F-43CC-9ED6-9EC59787E88D}" type="pres">
      <dgm:prSet presAssocID="{DF37156D-D6C1-4AC1-9FE4-77E8E1063B2C}" presName="composite" presStyleCnt="0"/>
      <dgm:spPr/>
    </dgm:pt>
    <dgm:pt modelId="{BA29E4DC-0A35-4A05-B3F0-1D851DF00C78}" type="pres">
      <dgm:prSet presAssocID="{DF37156D-D6C1-4AC1-9FE4-77E8E1063B2C}" presName="rect1" presStyleLbl="trAlignAcc1" presStyleIdx="1" presStyleCnt="3" custLinFactNeighborX="19047" custLinFactNeighborY="-195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F230BEA-3E8D-46FF-B271-24A1D44330CD}" type="pres">
      <dgm:prSet presAssocID="{DF37156D-D6C1-4AC1-9FE4-77E8E1063B2C}" presName="rect2" presStyleLbl="fgImgPlace1" presStyleIdx="1" presStyleCnt="3"/>
      <dgm:spPr/>
    </dgm:pt>
    <dgm:pt modelId="{82602A6F-B0F5-4795-A408-94066B04820C}" type="pres">
      <dgm:prSet presAssocID="{FB8370F8-7242-430A-9CC0-D3D0595325E8}" presName="sibTrans" presStyleCnt="0"/>
      <dgm:spPr/>
    </dgm:pt>
    <dgm:pt modelId="{3F7B95CF-2F09-4B6E-A22F-E5EBFC349CC3}" type="pres">
      <dgm:prSet presAssocID="{69030D9B-2B2D-4C5C-966A-90FA8E5F83A3}" presName="composite" presStyleCnt="0"/>
      <dgm:spPr/>
    </dgm:pt>
    <dgm:pt modelId="{22A38ADB-4BBA-45CC-9293-58D2102230D6}" type="pres">
      <dgm:prSet presAssocID="{69030D9B-2B2D-4C5C-966A-90FA8E5F83A3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4ED8DC-DCD3-495B-A71F-58F9903E151A}" type="pres">
      <dgm:prSet presAssocID="{69030D9B-2B2D-4C5C-966A-90FA8E5F83A3}" presName="rect2" presStyleLbl="fgImgPlace1" presStyleIdx="2" presStyleCnt="3"/>
      <dgm:spPr/>
    </dgm:pt>
  </dgm:ptLst>
  <dgm:cxnLst>
    <dgm:cxn modelId="{D7BA29C6-2559-437F-A17E-E27549913046}" srcId="{0F96523C-D6DD-4304-96A7-61414ABF2A45}" destId="{6CAEEE84-4934-4F32-B8B2-1BF14DFDDE40}" srcOrd="0" destOrd="0" parTransId="{E8A5C410-C1CF-4A30-9A3E-2F5094E0972D}" sibTransId="{B7691597-9209-4909-A4AF-E7F1016811A9}"/>
    <dgm:cxn modelId="{408152E4-A870-408C-86E8-2FC1DD320823}" type="presOf" srcId="{0F96523C-D6DD-4304-96A7-61414ABF2A45}" destId="{375B2908-2E87-46B2-943D-0A91E7D75178}" srcOrd="0" destOrd="0" presId="urn:microsoft.com/office/officeart/2008/layout/PictureStrips"/>
    <dgm:cxn modelId="{24983864-D339-426A-9460-A6249187AA8A}" srcId="{0F96523C-D6DD-4304-96A7-61414ABF2A45}" destId="{DF37156D-D6C1-4AC1-9FE4-77E8E1063B2C}" srcOrd="1" destOrd="0" parTransId="{15444177-3E7B-4505-B86A-DEA00E4ACF3E}" sibTransId="{FB8370F8-7242-430A-9CC0-D3D0595325E8}"/>
    <dgm:cxn modelId="{AD0EB8CD-4311-44B3-972F-9F6CB5319EB3}" type="presOf" srcId="{6CAEEE84-4934-4F32-B8B2-1BF14DFDDE40}" destId="{EB4F5058-B11C-4567-B459-846E9FECA1AE}" srcOrd="0" destOrd="0" presId="urn:microsoft.com/office/officeart/2008/layout/PictureStrips"/>
    <dgm:cxn modelId="{D46F4E48-81CA-4B58-A7C4-8D7153A1A803}" type="presOf" srcId="{DF37156D-D6C1-4AC1-9FE4-77E8E1063B2C}" destId="{BA29E4DC-0A35-4A05-B3F0-1D851DF00C78}" srcOrd="0" destOrd="0" presId="urn:microsoft.com/office/officeart/2008/layout/PictureStrips"/>
    <dgm:cxn modelId="{DA05E9F1-5796-4101-B8E3-385FBC73F943}" srcId="{0F96523C-D6DD-4304-96A7-61414ABF2A45}" destId="{69030D9B-2B2D-4C5C-966A-90FA8E5F83A3}" srcOrd="2" destOrd="0" parTransId="{FFCDFF46-3DD3-49E1-9E3F-8BDF0982F879}" sibTransId="{4C776D37-160C-4CE1-99C0-DDD27F3835EE}"/>
    <dgm:cxn modelId="{F978D9D8-A85F-4ED6-95E3-8969A6A0EEAB}" type="presOf" srcId="{69030D9B-2B2D-4C5C-966A-90FA8E5F83A3}" destId="{22A38ADB-4BBA-45CC-9293-58D2102230D6}" srcOrd="0" destOrd="0" presId="urn:microsoft.com/office/officeart/2008/layout/PictureStrips"/>
    <dgm:cxn modelId="{11787481-6D10-4190-9A2F-D16C776B22DF}" type="presParOf" srcId="{375B2908-2E87-46B2-943D-0A91E7D75178}" destId="{89CC1AA2-DA1F-4F88-933D-DBAA64BB23C3}" srcOrd="0" destOrd="0" presId="urn:microsoft.com/office/officeart/2008/layout/PictureStrips"/>
    <dgm:cxn modelId="{453D3D7D-03E2-4D13-963F-5A6C375790EF}" type="presParOf" srcId="{89CC1AA2-DA1F-4F88-933D-DBAA64BB23C3}" destId="{EB4F5058-B11C-4567-B459-846E9FECA1AE}" srcOrd="0" destOrd="0" presId="urn:microsoft.com/office/officeart/2008/layout/PictureStrips"/>
    <dgm:cxn modelId="{10C2B08A-491D-4434-B57F-D74049BBFDCF}" type="presParOf" srcId="{89CC1AA2-DA1F-4F88-933D-DBAA64BB23C3}" destId="{68BE130A-1D9A-4E1A-B36E-7EE32091AB5D}" srcOrd="1" destOrd="0" presId="urn:microsoft.com/office/officeart/2008/layout/PictureStrips"/>
    <dgm:cxn modelId="{2BD65C7D-4C1F-4DCB-9918-DC8BF20F6CC7}" type="presParOf" srcId="{375B2908-2E87-46B2-943D-0A91E7D75178}" destId="{7595B064-546E-43F7-B103-8BEB3A2F0E1D}" srcOrd="1" destOrd="0" presId="urn:microsoft.com/office/officeart/2008/layout/PictureStrips"/>
    <dgm:cxn modelId="{6F30431D-0A45-4349-A2B7-C81B7F55CAAF}" type="presParOf" srcId="{375B2908-2E87-46B2-943D-0A91E7D75178}" destId="{4DC7AF32-506F-43CC-9ED6-9EC59787E88D}" srcOrd="2" destOrd="0" presId="urn:microsoft.com/office/officeart/2008/layout/PictureStrips"/>
    <dgm:cxn modelId="{FF155EAD-E6C6-4663-8769-B9774D3E5E69}" type="presParOf" srcId="{4DC7AF32-506F-43CC-9ED6-9EC59787E88D}" destId="{BA29E4DC-0A35-4A05-B3F0-1D851DF00C78}" srcOrd="0" destOrd="0" presId="urn:microsoft.com/office/officeart/2008/layout/PictureStrips"/>
    <dgm:cxn modelId="{D4F095C0-0C54-4DC4-A7F0-56A69EB474DD}" type="presParOf" srcId="{4DC7AF32-506F-43CC-9ED6-9EC59787E88D}" destId="{1F230BEA-3E8D-46FF-B271-24A1D44330CD}" srcOrd="1" destOrd="0" presId="urn:microsoft.com/office/officeart/2008/layout/PictureStrips"/>
    <dgm:cxn modelId="{AE99F9DD-2A8C-4D24-89AB-5EAF833FE5BA}" type="presParOf" srcId="{375B2908-2E87-46B2-943D-0A91E7D75178}" destId="{82602A6F-B0F5-4795-A408-94066B04820C}" srcOrd="3" destOrd="0" presId="urn:microsoft.com/office/officeart/2008/layout/PictureStrips"/>
    <dgm:cxn modelId="{0CC39ED2-00B5-4C82-B79B-BDC00261F64B}" type="presParOf" srcId="{375B2908-2E87-46B2-943D-0A91E7D75178}" destId="{3F7B95CF-2F09-4B6E-A22F-E5EBFC349CC3}" srcOrd="4" destOrd="0" presId="urn:microsoft.com/office/officeart/2008/layout/PictureStrips"/>
    <dgm:cxn modelId="{EE27AB35-6597-4EF4-995B-F923794697DB}" type="presParOf" srcId="{3F7B95CF-2F09-4B6E-A22F-E5EBFC349CC3}" destId="{22A38ADB-4BBA-45CC-9293-58D2102230D6}" srcOrd="0" destOrd="0" presId="urn:microsoft.com/office/officeart/2008/layout/PictureStrips"/>
    <dgm:cxn modelId="{0687AB31-D01D-4C98-B969-2BEE3C329893}" type="presParOf" srcId="{3F7B95CF-2F09-4B6E-A22F-E5EBFC349CC3}" destId="{EE4ED8DC-DCD3-495B-A71F-58F9903E151A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3AA2435-85FF-4C2C-9F11-ED3DA14E32E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gl-ES"/>
        </a:p>
      </dgm:t>
    </dgm:pt>
    <dgm:pt modelId="{EFD6D2D6-D4E6-4F51-AD27-37E350946450}">
      <dgm:prSet phldrT="[Texto]"/>
      <dgm:spPr/>
      <dgm:t>
        <a:bodyPr/>
        <a:lstStyle/>
        <a:p>
          <a:r>
            <a:rPr lang="es-ES" dirty="0"/>
            <a:t>PEINE DE PUA</a:t>
          </a:r>
          <a:endParaRPr lang="gl-ES" dirty="0"/>
        </a:p>
      </dgm:t>
    </dgm:pt>
    <dgm:pt modelId="{ACBC7E34-0F81-44D5-8CAB-22469C03E654}" type="parTrans" cxnId="{CF409A4E-96C5-45B2-ABE7-D216CA7A029C}">
      <dgm:prSet/>
      <dgm:spPr/>
      <dgm:t>
        <a:bodyPr/>
        <a:lstStyle/>
        <a:p>
          <a:endParaRPr lang="gl-ES"/>
        </a:p>
      </dgm:t>
    </dgm:pt>
    <dgm:pt modelId="{DD06B23C-E4EE-4BFE-8CA4-675A38560AD4}" type="sibTrans" cxnId="{CF409A4E-96C5-45B2-ABE7-D216CA7A029C}">
      <dgm:prSet/>
      <dgm:spPr/>
      <dgm:t>
        <a:bodyPr/>
        <a:lstStyle/>
        <a:p>
          <a:endParaRPr lang="gl-ES"/>
        </a:p>
      </dgm:t>
    </dgm:pt>
    <dgm:pt modelId="{821E9F7C-BF68-4633-AD9F-A3C25F50BBFA}">
      <dgm:prSet phldrT="[Texto]"/>
      <dgm:spPr/>
      <dgm:t>
        <a:bodyPr/>
        <a:lstStyle/>
        <a:p>
          <a:r>
            <a:rPr lang="es-ES" dirty="0"/>
            <a:t>PEINE DE CORTE</a:t>
          </a:r>
          <a:endParaRPr lang="gl-ES" dirty="0"/>
        </a:p>
      </dgm:t>
    </dgm:pt>
    <dgm:pt modelId="{27608A15-8C80-44CF-9FA7-BC4FEC014F0A}" type="parTrans" cxnId="{9DF9DC9E-B5C2-41AF-956C-277BE63F8F47}">
      <dgm:prSet/>
      <dgm:spPr/>
      <dgm:t>
        <a:bodyPr/>
        <a:lstStyle/>
        <a:p>
          <a:endParaRPr lang="gl-ES"/>
        </a:p>
      </dgm:t>
    </dgm:pt>
    <dgm:pt modelId="{71104A50-9AFE-47BB-8678-80CDAE193A73}" type="sibTrans" cxnId="{9DF9DC9E-B5C2-41AF-956C-277BE63F8F47}">
      <dgm:prSet/>
      <dgm:spPr/>
      <dgm:t>
        <a:bodyPr/>
        <a:lstStyle/>
        <a:p>
          <a:endParaRPr lang="gl-ES"/>
        </a:p>
      </dgm:t>
    </dgm:pt>
    <dgm:pt modelId="{871C2CB4-B898-4DC6-9FEB-7A87015A683C}">
      <dgm:prSet phldrT="[Texto]"/>
      <dgm:spPr/>
      <dgm:t>
        <a:bodyPr/>
        <a:lstStyle/>
        <a:p>
          <a:r>
            <a:rPr lang="es-ES" dirty="0"/>
            <a:t>LENDRERAS</a:t>
          </a:r>
          <a:endParaRPr lang="gl-ES" dirty="0"/>
        </a:p>
      </dgm:t>
    </dgm:pt>
    <dgm:pt modelId="{F630E496-5037-42D5-8E3C-9984923941E0}" type="parTrans" cxnId="{8E9C6B2D-972D-4E76-AF0F-431721D8E8F6}">
      <dgm:prSet/>
      <dgm:spPr/>
      <dgm:t>
        <a:bodyPr/>
        <a:lstStyle/>
        <a:p>
          <a:endParaRPr lang="gl-ES"/>
        </a:p>
      </dgm:t>
    </dgm:pt>
    <dgm:pt modelId="{95FB8AA0-0E82-42A7-B84B-81FE0CDF8183}" type="sibTrans" cxnId="{8E9C6B2D-972D-4E76-AF0F-431721D8E8F6}">
      <dgm:prSet/>
      <dgm:spPr/>
      <dgm:t>
        <a:bodyPr/>
        <a:lstStyle/>
        <a:p>
          <a:endParaRPr lang="gl-ES"/>
        </a:p>
      </dgm:t>
    </dgm:pt>
    <dgm:pt modelId="{2E73BE4F-10D1-497C-87A2-F4E6932A4E8D}">
      <dgm:prSet phldrT="[Texto]"/>
      <dgm:spPr/>
      <dgm:t>
        <a:bodyPr/>
        <a:lstStyle/>
        <a:p>
          <a:r>
            <a:rPr lang="es-ES" dirty="0"/>
            <a:t>PEINE AHUECADOR</a:t>
          </a:r>
          <a:endParaRPr lang="gl-ES" dirty="0"/>
        </a:p>
      </dgm:t>
    </dgm:pt>
    <dgm:pt modelId="{8CB7B9FE-5526-492B-97F2-BE64046CD9E1}" type="parTrans" cxnId="{A832B0C6-DE8F-4E18-9A11-878BF8E18AC1}">
      <dgm:prSet/>
      <dgm:spPr/>
      <dgm:t>
        <a:bodyPr/>
        <a:lstStyle/>
        <a:p>
          <a:endParaRPr lang="gl-ES"/>
        </a:p>
      </dgm:t>
    </dgm:pt>
    <dgm:pt modelId="{296EA723-0D4D-4581-9C10-FD3F5A8C9C4D}" type="sibTrans" cxnId="{A832B0C6-DE8F-4E18-9A11-878BF8E18AC1}">
      <dgm:prSet/>
      <dgm:spPr/>
      <dgm:t>
        <a:bodyPr/>
        <a:lstStyle/>
        <a:p>
          <a:endParaRPr lang="gl-ES"/>
        </a:p>
      </dgm:t>
    </dgm:pt>
    <dgm:pt modelId="{4DDF4110-E692-4664-AA20-BFD9D05E05DE}">
      <dgm:prSet phldrT="[Texto]"/>
      <dgm:spPr/>
      <dgm:t>
        <a:bodyPr/>
        <a:lstStyle/>
        <a:p>
          <a:r>
            <a:rPr lang="es-ES" dirty="0"/>
            <a:t>ESCARPIDOR</a:t>
          </a:r>
          <a:endParaRPr lang="gl-ES" dirty="0"/>
        </a:p>
      </dgm:t>
    </dgm:pt>
    <dgm:pt modelId="{887E16F8-4C7D-4FA2-ACE9-0F7FA3D5B103}" type="parTrans" cxnId="{C436FFC0-50B5-489B-9D02-F870492C340C}">
      <dgm:prSet/>
      <dgm:spPr/>
      <dgm:t>
        <a:bodyPr/>
        <a:lstStyle/>
        <a:p>
          <a:endParaRPr lang="gl-ES"/>
        </a:p>
      </dgm:t>
    </dgm:pt>
    <dgm:pt modelId="{F49C8DE2-518C-4CC3-9B9F-5E2E7459C19D}" type="sibTrans" cxnId="{C436FFC0-50B5-489B-9D02-F870492C340C}">
      <dgm:prSet/>
      <dgm:spPr/>
      <dgm:t>
        <a:bodyPr/>
        <a:lstStyle/>
        <a:p>
          <a:endParaRPr lang="gl-ES"/>
        </a:p>
      </dgm:t>
    </dgm:pt>
    <dgm:pt modelId="{8A1449D5-C1F1-47C4-B7FD-6560CDF08C22}" type="pres">
      <dgm:prSet presAssocID="{73AA2435-85FF-4C2C-9F11-ED3DA14E32E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28BC0C6-F034-4D77-ACAB-22A520552325}" type="pres">
      <dgm:prSet presAssocID="{EFD6D2D6-D4E6-4F51-AD27-37E35094645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DE52B4-0A90-4787-B0DC-6831502425A6}" type="pres">
      <dgm:prSet presAssocID="{EFD6D2D6-D4E6-4F51-AD27-37E350946450}" presName="spNode" presStyleCnt="0"/>
      <dgm:spPr/>
    </dgm:pt>
    <dgm:pt modelId="{12DADCA6-7DAC-4896-8D5C-CE182A2B41A0}" type="pres">
      <dgm:prSet presAssocID="{DD06B23C-E4EE-4BFE-8CA4-675A38560AD4}" presName="sibTrans" presStyleLbl="sibTrans1D1" presStyleIdx="0" presStyleCnt="5"/>
      <dgm:spPr/>
      <dgm:t>
        <a:bodyPr/>
        <a:lstStyle/>
        <a:p>
          <a:endParaRPr lang="es-ES"/>
        </a:p>
      </dgm:t>
    </dgm:pt>
    <dgm:pt modelId="{83ED94F6-7F73-4DFD-BB14-BB571100FBD7}" type="pres">
      <dgm:prSet presAssocID="{821E9F7C-BF68-4633-AD9F-A3C25F50BBF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FC6C2E-9FA7-4A89-AE63-EF4DBF8BCE30}" type="pres">
      <dgm:prSet presAssocID="{821E9F7C-BF68-4633-AD9F-A3C25F50BBFA}" presName="spNode" presStyleCnt="0"/>
      <dgm:spPr/>
    </dgm:pt>
    <dgm:pt modelId="{C0D89E7F-D91C-483C-9621-9112944E978F}" type="pres">
      <dgm:prSet presAssocID="{71104A50-9AFE-47BB-8678-80CDAE193A73}" presName="sibTrans" presStyleLbl="sibTrans1D1" presStyleIdx="1" presStyleCnt="5"/>
      <dgm:spPr/>
      <dgm:t>
        <a:bodyPr/>
        <a:lstStyle/>
        <a:p>
          <a:endParaRPr lang="es-ES"/>
        </a:p>
      </dgm:t>
    </dgm:pt>
    <dgm:pt modelId="{26D433F7-90A0-482C-A1E8-14AE6614A5C3}" type="pres">
      <dgm:prSet presAssocID="{871C2CB4-B898-4DC6-9FEB-7A87015A683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AC81F30-3522-468D-A853-3D11C793AF90}" type="pres">
      <dgm:prSet presAssocID="{871C2CB4-B898-4DC6-9FEB-7A87015A683C}" presName="spNode" presStyleCnt="0"/>
      <dgm:spPr/>
    </dgm:pt>
    <dgm:pt modelId="{D241FFE4-AFDD-455D-BA9D-7C82C6CC356C}" type="pres">
      <dgm:prSet presAssocID="{95FB8AA0-0E82-42A7-B84B-81FE0CDF8183}" presName="sibTrans" presStyleLbl="sibTrans1D1" presStyleIdx="2" presStyleCnt="5"/>
      <dgm:spPr/>
      <dgm:t>
        <a:bodyPr/>
        <a:lstStyle/>
        <a:p>
          <a:endParaRPr lang="es-ES"/>
        </a:p>
      </dgm:t>
    </dgm:pt>
    <dgm:pt modelId="{80296059-48E1-4F74-9ED2-D4966E5E734B}" type="pres">
      <dgm:prSet presAssocID="{2E73BE4F-10D1-497C-87A2-F4E6932A4E8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8F0DBD9-2D96-4E51-A91D-437A84128D6C}" type="pres">
      <dgm:prSet presAssocID="{2E73BE4F-10D1-497C-87A2-F4E6932A4E8D}" presName="spNode" presStyleCnt="0"/>
      <dgm:spPr/>
    </dgm:pt>
    <dgm:pt modelId="{1F707BC2-2FD2-44FB-B113-BEB587C0CF74}" type="pres">
      <dgm:prSet presAssocID="{296EA723-0D4D-4581-9C10-FD3F5A8C9C4D}" presName="sibTrans" presStyleLbl="sibTrans1D1" presStyleIdx="3" presStyleCnt="5"/>
      <dgm:spPr/>
      <dgm:t>
        <a:bodyPr/>
        <a:lstStyle/>
        <a:p>
          <a:endParaRPr lang="es-ES"/>
        </a:p>
      </dgm:t>
    </dgm:pt>
    <dgm:pt modelId="{76D69D72-2190-4D3C-B8B4-A1A838732399}" type="pres">
      <dgm:prSet presAssocID="{4DDF4110-E692-4664-AA20-BFD9D05E05D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F486CB-AB14-4A7E-A88D-7D104353C30B}" type="pres">
      <dgm:prSet presAssocID="{4DDF4110-E692-4664-AA20-BFD9D05E05DE}" presName="spNode" presStyleCnt="0"/>
      <dgm:spPr/>
    </dgm:pt>
    <dgm:pt modelId="{BD946B81-35F9-437C-9786-A5FF5769F028}" type="pres">
      <dgm:prSet presAssocID="{F49C8DE2-518C-4CC3-9B9F-5E2E7459C19D}" presName="sibTrans" presStyleLbl="sibTrans1D1" presStyleIdx="4" presStyleCnt="5"/>
      <dgm:spPr/>
      <dgm:t>
        <a:bodyPr/>
        <a:lstStyle/>
        <a:p>
          <a:endParaRPr lang="es-ES"/>
        </a:p>
      </dgm:t>
    </dgm:pt>
  </dgm:ptLst>
  <dgm:cxnLst>
    <dgm:cxn modelId="{994BA6F1-9481-4379-9D1F-EAC794C8A5CD}" type="presOf" srcId="{296EA723-0D4D-4581-9C10-FD3F5A8C9C4D}" destId="{1F707BC2-2FD2-44FB-B113-BEB587C0CF74}" srcOrd="0" destOrd="0" presId="urn:microsoft.com/office/officeart/2005/8/layout/cycle5"/>
    <dgm:cxn modelId="{C436FFC0-50B5-489B-9D02-F870492C340C}" srcId="{73AA2435-85FF-4C2C-9F11-ED3DA14E32EB}" destId="{4DDF4110-E692-4664-AA20-BFD9D05E05DE}" srcOrd="4" destOrd="0" parTransId="{887E16F8-4C7D-4FA2-ACE9-0F7FA3D5B103}" sibTransId="{F49C8DE2-518C-4CC3-9B9F-5E2E7459C19D}"/>
    <dgm:cxn modelId="{8E9C6B2D-972D-4E76-AF0F-431721D8E8F6}" srcId="{73AA2435-85FF-4C2C-9F11-ED3DA14E32EB}" destId="{871C2CB4-B898-4DC6-9FEB-7A87015A683C}" srcOrd="2" destOrd="0" parTransId="{F630E496-5037-42D5-8E3C-9984923941E0}" sibTransId="{95FB8AA0-0E82-42A7-B84B-81FE0CDF8183}"/>
    <dgm:cxn modelId="{9DF9DC9E-B5C2-41AF-956C-277BE63F8F47}" srcId="{73AA2435-85FF-4C2C-9F11-ED3DA14E32EB}" destId="{821E9F7C-BF68-4633-AD9F-A3C25F50BBFA}" srcOrd="1" destOrd="0" parTransId="{27608A15-8C80-44CF-9FA7-BC4FEC014F0A}" sibTransId="{71104A50-9AFE-47BB-8678-80CDAE193A73}"/>
    <dgm:cxn modelId="{A14320FA-0DDC-4504-AE16-E9A7B4A6B5A0}" type="presOf" srcId="{71104A50-9AFE-47BB-8678-80CDAE193A73}" destId="{C0D89E7F-D91C-483C-9621-9112944E978F}" srcOrd="0" destOrd="0" presId="urn:microsoft.com/office/officeart/2005/8/layout/cycle5"/>
    <dgm:cxn modelId="{1A6A5429-404C-42E2-9015-955ED8D4E0CC}" type="presOf" srcId="{DD06B23C-E4EE-4BFE-8CA4-675A38560AD4}" destId="{12DADCA6-7DAC-4896-8D5C-CE182A2B41A0}" srcOrd="0" destOrd="0" presId="urn:microsoft.com/office/officeart/2005/8/layout/cycle5"/>
    <dgm:cxn modelId="{CFB2D8E4-5022-4E55-A0C7-764BC5462018}" type="presOf" srcId="{821E9F7C-BF68-4633-AD9F-A3C25F50BBFA}" destId="{83ED94F6-7F73-4DFD-BB14-BB571100FBD7}" srcOrd="0" destOrd="0" presId="urn:microsoft.com/office/officeart/2005/8/layout/cycle5"/>
    <dgm:cxn modelId="{A849B13B-EBEE-4645-AC55-21F26C6C2534}" type="presOf" srcId="{F49C8DE2-518C-4CC3-9B9F-5E2E7459C19D}" destId="{BD946B81-35F9-437C-9786-A5FF5769F028}" srcOrd="0" destOrd="0" presId="urn:microsoft.com/office/officeart/2005/8/layout/cycle5"/>
    <dgm:cxn modelId="{A832B0C6-DE8F-4E18-9A11-878BF8E18AC1}" srcId="{73AA2435-85FF-4C2C-9F11-ED3DA14E32EB}" destId="{2E73BE4F-10D1-497C-87A2-F4E6932A4E8D}" srcOrd="3" destOrd="0" parTransId="{8CB7B9FE-5526-492B-97F2-BE64046CD9E1}" sibTransId="{296EA723-0D4D-4581-9C10-FD3F5A8C9C4D}"/>
    <dgm:cxn modelId="{B4ED4ECE-F5B8-47BA-BF14-E3D5953FBC11}" type="presOf" srcId="{2E73BE4F-10D1-497C-87A2-F4E6932A4E8D}" destId="{80296059-48E1-4F74-9ED2-D4966E5E734B}" srcOrd="0" destOrd="0" presId="urn:microsoft.com/office/officeart/2005/8/layout/cycle5"/>
    <dgm:cxn modelId="{CF409A4E-96C5-45B2-ABE7-D216CA7A029C}" srcId="{73AA2435-85FF-4C2C-9F11-ED3DA14E32EB}" destId="{EFD6D2D6-D4E6-4F51-AD27-37E350946450}" srcOrd="0" destOrd="0" parTransId="{ACBC7E34-0F81-44D5-8CAB-22469C03E654}" sibTransId="{DD06B23C-E4EE-4BFE-8CA4-675A38560AD4}"/>
    <dgm:cxn modelId="{5F76BD8E-89CE-49D3-A91A-698A8E87A143}" type="presOf" srcId="{73AA2435-85FF-4C2C-9F11-ED3DA14E32EB}" destId="{8A1449D5-C1F1-47C4-B7FD-6560CDF08C22}" srcOrd="0" destOrd="0" presId="urn:microsoft.com/office/officeart/2005/8/layout/cycle5"/>
    <dgm:cxn modelId="{50FC05E2-0E20-49D6-BA7A-14E2D6C2F793}" type="presOf" srcId="{95FB8AA0-0E82-42A7-B84B-81FE0CDF8183}" destId="{D241FFE4-AFDD-455D-BA9D-7C82C6CC356C}" srcOrd="0" destOrd="0" presId="urn:microsoft.com/office/officeart/2005/8/layout/cycle5"/>
    <dgm:cxn modelId="{B95E2276-954C-476A-8E97-D8C5CAA38CF9}" type="presOf" srcId="{871C2CB4-B898-4DC6-9FEB-7A87015A683C}" destId="{26D433F7-90A0-482C-A1E8-14AE6614A5C3}" srcOrd="0" destOrd="0" presId="urn:microsoft.com/office/officeart/2005/8/layout/cycle5"/>
    <dgm:cxn modelId="{51176AAB-1989-454E-BF95-0B4C65F1D90F}" type="presOf" srcId="{EFD6D2D6-D4E6-4F51-AD27-37E350946450}" destId="{D28BC0C6-F034-4D77-ACAB-22A520552325}" srcOrd="0" destOrd="0" presId="urn:microsoft.com/office/officeart/2005/8/layout/cycle5"/>
    <dgm:cxn modelId="{0B991092-1009-40BA-82E0-6B46E10E0C1B}" type="presOf" srcId="{4DDF4110-E692-4664-AA20-BFD9D05E05DE}" destId="{76D69D72-2190-4D3C-B8B4-A1A838732399}" srcOrd="0" destOrd="0" presId="urn:microsoft.com/office/officeart/2005/8/layout/cycle5"/>
    <dgm:cxn modelId="{ADC412FE-5394-4E3A-AE79-0424DD9E2634}" type="presParOf" srcId="{8A1449D5-C1F1-47C4-B7FD-6560CDF08C22}" destId="{D28BC0C6-F034-4D77-ACAB-22A520552325}" srcOrd="0" destOrd="0" presId="urn:microsoft.com/office/officeart/2005/8/layout/cycle5"/>
    <dgm:cxn modelId="{F6D1D681-171B-43A0-9B55-60334484B3E3}" type="presParOf" srcId="{8A1449D5-C1F1-47C4-B7FD-6560CDF08C22}" destId="{F3DE52B4-0A90-4787-B0DC-6831502425A6}" srcOrd="1" destOrd="0" presId="urn:microsoft.com/office/officeart/2005/8/layout/cycle5"/>
    <dgm:cxn modelId="{17C71C97-10FF-4AFD-A085-3E4DBCDF4CA0}" type="presParOf" srcId="{8A1449D5-C1F1-47C4-B7FD-6560CDF08C22}" destId="{12DADCA6-7DAC-4896-8D5C-CE182A2B41A0}" srcOrd="2" destOrd="0" presId="urn:microsoft.com/office/officeart/2005/8/layout/cycle5"/>
    <dgm:cxn modelId="{025F5EF0-C170-45F3-AFE4-6B288196A006}" type="presParOf" srcId="{8A1449D5-C1F1-47C4-B7FD-6560CDF08C22}" destId="{83ED94F6-7F73-4DFD-BB14-BB571100FBD7}" srcOrd="3" destOrd="0" presId="urn:microsoft.com/office/officeart/2005/8/layout/cycle5"/>
    <dgm:cxn modelId="{460D70FD-5BC9-4C9A-8386-07CE85D5C4E1}" type="presParOf" srcId="{8A1449D5-C1F1-47C4-B7FD-6560CDF08C22}" destId="{38FC6C2E-9FA7-4A89-AE63-EF4DBF8BCE30}" srcOrd="4" destOrd="0" presId="urn:microsoft.com/office/officeart/2005/8/layout/cycle5"/>
    <dgm:cxn modelId="{1EE15819-722B-4AB9-8A5A-70DA7551F030}" type="presParOf" srcId="{8A1449D5-C1F1-47C4-B7FD-6560CDF08C22}" destId="{C0D89E7F-D91C-483C-9621-9112944E978F}" srcOrd="5" destOrd="0" presId="urn:microsoft.com/office/officeart/2005/8/layout/cycle5"/>
    <dgm:cxn modelId="{54F98ED0-47ED-4675-8CAA-A80DA81E88DD}" type="presParOf" srcId="{8A1449D5-C1F1-47C4-B7FD-6560CDF08C22}" destId="{26D433F7-90A0-482C-A1E8-14AE6614A5C3}" srcOrd="6" destOrd="0" presId="urn:microsoft.com/office/officeart/2005/8/layout/cycle5"/>
    <dgm:cxn modelId="{6E826950-14EA-49E4-94BA-0190B6DFBC5D}" type="presParOf" srcId="{8A1449D5-C1F1-47C4-B7FD-6560CDF08C22}" destId="{7AC81F30-3522-468D-A853-3D11C793AF90}" srcOrd="7" destOrd="0" presId="urn:microsoft.com/office/officeart/2005/8/layout/cycle5"/>
    <dgm:cxn modelId="{92D7773D-486C-445F-870B-9B3C9AD8EB76}" type="presParOf" srcId="{8A1449D5-C1F1-47C4-B7FD-6560CDF08C22}" destId="{D241FFE4-AFDD-455D-BA9D-7C82C6CC356C}" srcOrd="8" destOrd="0" presId="urn:microsoft.com/office/officeart/2005/8/layout/cycle5"/>
    <dgm:cxn modelId="{9004A43A-4A67-4C56-8FB6-2E5A3ACF7BEE}" type="presParOf" srcId="{8A1449D5-C1F1-47C4-B7FD-6560CDF08C22}" destId="{80296059-48E1-4F74-9ED2-D4966E5E734B}" srcOrd="9" destOrd="0" presId="urn:microsoft.com/office/officeart/2005/8/layout/cycle5"/>
    <dgm:cxn modelId="{47904479-7AAF-4941-81F8-5F408EF4DE40}" type="presParOf" srcId="{8A1449D5-C1F1-47C4-B7FD-6560CDF08C22}" destId="{F8F0DBD9-2D96-4E51-A91D-437A84128D6C}" srcOrd="10" destOrd="0" presId="urn:microsoft.com/office/officeart/2005/8/layout/cycle5"/>
    <dgm:cxn modelId="{44625B3A-004B-40E0-AC66-736FACBE32BA}" type="presParOf" srcId="{8A1449D5-C1F1-47C4-B7FD-6560CDF08C22}" destId="{1F707BC2-2FD2-44FB-B113-BEB587C0CF74}" srcOrd="11" destOrd="0" presId="urn:microsoft.com/office/officeart/2005/8/layout/cycle5"/>
    <dgm:cxn modelId="{A168C146-9FA0-4039-B0D8-20EBA5E0EB90}" type="presParOf" srcId="{8A1449D5-C1F1-47C4-B7FD-6560CDF08C22}" destId="{76D69D72-2190-4D3C-B8B4-A1A838732399}" srcOrd="12" destOrd="0" presId="urn:microsoft.com/office/officeart/2005/8/layout/cycle5"/>
    <dgm:cxn modelId="{A4D275AB-5932-426D-95EC-8CD53301843F}" type="presParOf" srcId="{8A1449D5-C1F1-47C4-B7FD-6560CDF08C22}" destId="{D1F486CB-AB14-4A7E-A88D-7D104353C30B}" srcOrd="13" destOrd="0" presId="urn:microsoft.com/office/officeart/2005/8/layout/cycle5"/>
    <dgm:cxn modelId="{4EB1F4F9-5254-4954-B5D1-4E47D60D6F20}" type="presParOf" srcId="{8A1449D5-C1F1-47C4-B7FD-6560CDF08C22}" destId="{BD946B81-35F9-437C-9786-A5FF5769F028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201A34F-94DA-4E1D-8820-9FDF9B2C1619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gl-ES"/>
        </a:p>
      </dgm:t>
    </dgm:pt>
    <dgm:pt modelId="{DCAF1BE2-2CFE-4C55-A925-B0BA72BEA1F0}">
      <dgm:prSet phldrT="[Texto]" phldr="1"/>
      <dgm:spPr/>
      <dgm:t>
        <a:bodyPr/>
        <a:lstStyle/>
        <a:p>
          <a:endParaRPr lang="gl-ES"/>
        </a:p>
      </dgm:t>
    </dgm:pt>
    <dgm:pt modelId="{674BB635-B2FF-4AC9-9C1D-B4FA4304DF4B}" type="parTrans" cxnId="{89305599-4EA2-4BE7-BE1E-068DFECB28DD}">
      <dgm:prSet/>
      <dgm:spPr/>
      <dgm:t>
        <a:bodyPr/>
        <a:lstStyle/>
        <a:p>
          <a:endParaRPr lang="gl-ES"/>
        </a:p>
      </dgm:t>
    </dgm:pt>
    <dgm:pt modelId="{D9430A21-2223-482B-9AFD-330DF6A3014E}" type="sibTrans" cxnId="{89305599-4EA2-4BE7-BE1E-068DFECB28DD}">
      <dgm:prSet/>
      <dgm:spPr/>
      <dgm:t>
        <a:bodyPr/>
        <a:lstStyle/>
        <a:p>
          <a:endParaRPr lang="gl-ES"/>
        </a:p>
      </dgm:t>
    </dgm:pt>
    <dgm:pt modelId="{71B90D03-8025-4CCD-B5D5-C0347155D371}">
      <dgm:prSet phldrT="[Texto]"/>
      <dgm:spPr/>
      <dgm:t>
        <a:bodyPr/>
        <a:lstStyle/>
        <a:p>
          <a:r>
            <a:rPr lang="es-ES" dirty="0"/>
            <a:t>RULOS</a:t>
          </a:r>
          <a:endParaRPr lang="gl-ES" dirty="0"/>
        </a:p>
      </dgm:t>
    </dgm:pt>
    <dgm:pt modelId="{07521969-D3AA-42FE-BDC4-699F144247A4}" type="parTrans" cxnId="{54520557-D1C5-4448-9248-88710AA6B2A7}">
      <dgm:prSet/>
      <dgm:spPr/>
      <dgm:t>
        <a:bodyPr/>
        <a:lstStyle/>
        <a:p>
          <a:endParaRPr lang="gl-ES"/>
        </a:p>
      </dgm:t>
    </dgm:pt>
    <dgm:pt modelId="{157F01AD-637E-48A5-8493-DCE31D732337}" type="sibTrans" cxnId="{54520557-D1C5-4448-9248-88710AA6B2A7}">
      <dgm:prSet/>
      <dgm:spPr/>
      <dgm:t>
        <a:bodyPr/>
        <a:lstStyle/>
        <a:p>
          <a:endParaRPr lang="gl-ES"/>
        </a:p>
      </dgm:t>
    </dgm:pt>
    <dgm:pt modelId="{4D59982B-AC62-4EB9-8EB0-F1DCDF99E670}">
      <dgm:prSet phldrT="[Texto]"/>
      <dgm:spPr/>
      <dgm:t>
        <a:bodyPr/>
        <a:lstStyle/>
        <a:p>
          <a:r>
            <a:rPr lang="es-ES" dirty="0"/>
            <a:t>DE PLSTICO O METAL</a:t>
          </a:r>
          <a:endParaRPr lang="gl-ES" dirty="0"/>
        </a:p>
      </dgm:t>
    </dgm:pt>
    <dgm:pt modelId="{51E348D7-2F97-4284-AB3A-92BE4FBF3F39}" type="parTrans" cxnId="{64DCEA31-568E-4108-A643-C5B5A9544E9A}">
      <dgm:prSet/>
      <dgm:spPr/>
      <dgm:t>
        <a:bodyPr/>
        <a:lstStyle/>
        <a:p>
          <a:endParaRPr lang="gl-ES"/>
        </a:p>
      </dgm:t>
    </dgm:pt>
    <dgm:pt modelId="{B080ED50-7ADB-4418-A1F8-43DD1DC163FC}" type="sibTrans" cxnId="{64DCEA31-568E-4108-A643-C5B5A9544E9A}">
      <dgm:prSet/>
      <dgm:spPr/>
      <dgm:t>
        <a:bodyPr/>
        <a:lstStyle/>
        <a:p>
          <a:endParaRPr lang="gl-ES"/>
        </a:p>
      </dgm:t>
    </dgm:pt>
    <dgm:pt modelId="{7B86E9D4-7FEB-4AE2-91B2-5E2775995024}">
      <dgm:prSet phldrT="[Texto]" phldr="1"/>
      <dgm:spPr/>
      <dgm:t>
        <a:bodyPr/>
        <a:lstStyle/>
        <a:p>
          <a:endParaRPr lang="gl-ES"/>
        </a:p>
      </dgm:t>
    </dgm:pt>
    <dgm:pt modelId="{F5DD915D-F67E-44FE-818A-B4100058C9BB}" type="parTrans" cxnId="{09C5B507-1A69-4379-9D67-C431561EE934}">
      <dgm:prSet/>
      <dgm:spPr/>
      <dgm:t>
        <a:bodyPr/>
        <a:lstStyle/>
        <a:p>
          <a:endParaRPr lang="gl-ES"/>
        </a:p>
      </dgm:t>
    </dgm:pt>
    <dgm:pt modelId="{16C6AAC0-3874-4069-8FCB-9206139E0B05}" type="sibTrans" cxnId="{09C5B507-1A69-4379-9D67-C431561EE934}">
      <dgm:prSet/>
      <dgm:spPr/>
      <dgm:t>
        <a:bodyPr/>
        <a:lstStyle/>
        <a:p>
          <a:endParaRPr lang="gl-ES"/>
        </a:p>
      </dgm:t>
    </dgm:pt>
    <dgm:pt modelId="{A1AA74B1-64B0-4C78-8FEA-D6092F2C43E2}">
      <dgm:prSet phldrT="[Texto]"/>
      <dgm:spPr/>
      <dgm:t>
        <a:bodyPr/>
        <a:lstStyle/>
        <a:p>
          <a:r>
            <a:rPr lang="es-ES" dirty="0"/>
            <a:t>BIGUDIES </a:t>
          </a:r>
          <a:endParaRPr lang="gl-ES" dirty="0"/>
        </a:p>
      </dgm:t>
    </dgm:pt>
    <dgm:pt modelId="{28F88FA6-8238-4374-B9D7-C131158E0EF2}" type="parTrans" cxnId="{A1E96EDE-3305-4199-BE92-C93FDCFD0D2D}">
      <dgm:prSet/>
      <dgm:spPr/>
      <dgm:t>
        <a:bodyPr/>
        <a:lstStyle/>
        <a:p>
          <a:endParaRPr lang="gl-ES"/>
        </a:p>
      </dgm:t>
    </dgm:pt>
    <dgm:pt modelId="{D0CF0AAE-6791-49B6-813D-08A990B684DF}" type="sibTrans" cxnId="{A1E96EDE-3305-4199-BE92-C93FDCFD0D2D}">
      <dgm:prSet/>
      <dgm:spPr/>
      <dgm:t>
        <a:bodyPr/>
        <a:lstStyle/>
        <a:p>
          <a:endParaRPr lang="gl-ES"/>
        </a:p>
      </dgm:t>
    </dgm:pt>
    <dgm:pt modelId="{2B7D3504-778C-484E-AD6A-F3009041DBCC}">
      <dgm:prSet phldrT="[Texto]"/>
      <dgm:spPr/>
      <dgm:t>
        <a:bodyPr/>
        <a:lstStyle/>
        <a:p>
          <a:r>
            <a:rPr lang="es-ES" dirty="0"/>
            <a:t>MAS UTILIZADO</a:t>
          </a:r>
          <a:endParaRPr lang="gl-ES" dirty="0"/>
        </a:p>
      </dgm:t>
    </dgm:pt>
    <dgm:pt modelId="{B949005C-F899-4A56-9DFB-AB89E3830E7E}" type="parTrans" cxnId="{4F99B287-335A-412C-9A3E-A834EF5E4F77}">
      <dgm:prSet/>
      <dgm:spPr/>
      <dgm:t>
        <a:bodyPr/>
        <a:lstStyle/>
        <a:p>
          <a:endParaRPr lang="gl-ES"/>
        </a:p>
      </dgm:t>
    </dgm:pt>
    <dgm:pt modelId="{7C128B56-6F89-4859-8394-70DD0A38588D}" type="sibTrans" cxnId="{4F99B287-335A-412C-9A3E-A834EF5E4F77}">
      <dgm:prSet/>
      <dgm:spPr/>
      <dgm:t>
        <a:bodyPr/>
        <a:lstStyle/>
        <a:p>
          <a:endParaRPr lang="gl-ES"/>
        </a:p>
      </dgm:t>
    </dgm:pt>
    <dgm:pt modelId="{BD215127-8D51-41DF-8931-79369F35CC62}">
      <dgm:prSet phldrT="[Texto]" phldr="1"/>
      <dgm:spPr/>
      <dgm:t>
        <a:bodyPr/>
        <a:lstStyle/>
        <a:p>
          <a:endParaRPr lang="gl-ES"/>
        </a:p>
      </dgm:t>
    </dgm:pt>
    <dgm:pt modelId="{48F3F1B8-AEAC-4AE2-951D-8E91094025A8}" type="parTrans" cxnId="{D14058A5-E680-44C0-8B02-B0BC1BD73BE2}">
      <dgm:prSet/>
      <dgm:spPr/>
      <dgm:t>
        <a:bodyPr/>
        <a:lstStyle/>
        <a:p>
          <a:endParaRPr lang="gl-ES"/>
        </a:p>
      </dgm:t>
    </dgm:pt>
    <dgm:pt modelId="{9E37DF5C-B430-4376-84C4-23BFE7303101}" type="sibTrans" cxnId="{D14058A5-E680-44C0-8B02-B0BC1BD73BE2}">
      <dgm:prSet/>
      <dgm:spPr/>
      <dgm:t>
        <a:bodyPr/>
        <a:lstStyle/>
        <a:p>
          <a:endParaRPr lang="gl-ES"/>
        </a:p>
      </dgm:t>
    </dgm:pt>
    <dgm:pt modelId="{E56A01FA-02FC-429D-B144-DE8095CBC479}">
      <dgm:prSet phldrT="[Texto]"/>
      <dgm:spPr/>
      <dgm:t>
        <a:bodyPr/>
        <a:lstStyle/>
        <a:p>
          <a:r>
            <a:rPr lang="es-ES" dirty="0"/>
            <a:t>BODYS</a:t>
          </a:r>
          <a:endParaRPr lang="gl-ES" dirty="0"/>
        </a:p>
      </dgm:t>
    </dgm:pt>
    <dgm:pt modelId="{DBB74A46-8111-48A9-83DA-E838046F673B}" type="parTrans" cxnId="{DA354C7B-ADCA-4761-A5D7-EA06149CEFC8}">
      <dgm:prSet/>
      <dgm:spPr/>
      <dgm:t>
        <a:bodyPr/>
        <a:lstStyle/>
        <a:p>
          <a:endParaRPr lang="gl-ES"/>
        </a:p>
      </dgm:t>
    </dgm:pt>
    <dgm:pt modelId="{BC587D36-34C7-4B05-9C4C-6ADAC39FF7CB}" type="sibTrans" cxnId="{DA354C7B-ADCA-4761-A5D7-EA06149CEFC8}">
      <dgm:prSet/>
      <dgm:spPr/>
      <dgm:t>
        <a:bodyPr/>
        <a:lstStyle/>
        <a:p>
          <a:endParaRPr lang="gl-ES"/>
        </a:p>
      </dgm:t>
    </dgm:pt>
    <dgm:pt modelId="{F9969A70-091D-40C0-B98E-8B50734A6520}">
      <dgm:prSet phldrT="[Texto]"/>
      <dgm:spPr/>
      <dgm:t>
        <a:bodyPr/>
        <a:lstStyle/>
        <a:p>
          <a:r>
            <a:rPr lang="es-ES" dirty="0"/>
            <a:t> PARA CAMBIOS DE FORMA PERMANENTE</a:t>
          </a:r>
          <a:endParaRPr lang="gl-ES" dirty="0"/>
        </a:p>
      </dgm:t>
    </dgm:pt>
    <dgm:pt modelId="{0DAAA868-7ABC-43CB-B81B-E7CE2DF4256D}" type="parTrans" cxnId="{81C7C03B-1FDA-4C73-943A-B77E08EB4C0E}">
      <dgm:prSet/>
      <dgm:spPr/>
      <dgm:t>
        <a:bodyPr/>
        <a:lstStyle/>
        <a:p>
          <a:endParaRPr lang="gl-ES"/>
        </a:p>
      </dgm:t>
    </dgm:pt>
    <dgm:pt modelId="{2292B895-E443-437A-A6D8-96C8250A46D3}" type="sibTrans" cxnId="{81C7C03B-1FDA-4C73-943A-B77E08EB4C0E}">
      <dgm:prSet/>
      <dgm:spPr/>
      <dgm:t>
        <a:bodyPr/>
        <a:lstStyle/>
        <a:p>
          <a:endParaRPr lang="gl-ES"/>
        </a:p>
      </dgm:t>
    </dgm:pt>
    <dgm:pt modelId="{3707BDB1-E917-4CF2-AF07-CA2F87823D41}" type="pres">
      <dgm:prSet presAssocID="{1201A34F-94DA-4E1D-8820-9FDF9B2C161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0B64879-0DFF-498A-92CF-94D1E674D1FB}" type="pres">
      <dgm:prSet presAssocID="{DCAF1BE2-2CFE-4C55-A925-B0BA72BEA1F0}" presName="compNode" presStyleCnt="0"/>
      <dgm:spPr/>
    </dgm:pt>
    <dgm:pt modelId="{A532AE7E-DC01-4077-96C4-55EBA7D7A081}" type="pres">
      <dgm:prSet presAssocID="{DCAF1BE2-2CFE-4C55-A925-B0BA72BEA1F0}" presName="aNode" presStyleLbl="bgShp" presStyleIdx="0" presStyleCnt="3"/>
      <dgm:spPr/>
      <dgm:t>
        <a:bodyPr/>
        <a:lstStyle/>
        <a:p>
          <a:endParaRPr lang="es-ES"/>
        </a:p>
      </dgm:t>
    </dgm:pt>
    <dgm:pt modelId="{319513F7-1E1B-42C2-9671-C24DAF1EF718}" type="pres">
      <dgm:prSet presAssocID="{DCAF1BE2-2CFE-4C55-A925-B0BA72BEA1F0}" presName="textNode" presStyleLbl="bgShp" presStyleIdx="0" presStyleCnt="3"/>
      <dgm:spPr/>
      <dgm:t>
        <a:bodyPr/>
        <a:lstStyle/>
        <a:p>
          <a:endParaRPr lang="es-ES"/>
        </a:p>
      </dgm:t>
    </dgm:pt>
    <dgm:pt modelId="{BAF311FC-FF40-4512-BCD5-0EC6B3D764C3}" type="pres">
      <dgm:prSet presAssocID="{DCAF1BE2-2CFE-4C55-A925-B0BA72BEA1F0}" presName="compChildNode" presStyleCnt="0"/>
      <dgm:spPr/>
    </dgm:pt>
    <dgm:pt modelId="{029238A2-824E-430C-AFB5-8DA6FAEAEB62}" type="pres">
      <dgm:prSet presAssocID="{DCAF1BE2-2CFE-4C55-A925-B0BA72BEA1F0}" presName="theInnerList" presStyleCnt="0"/>
      <dgm:spPr/>
    </dgm:pt>
    <dgm:pt modelId="{785D3D5A-D3FB-48C0-BB30-1871713D4D67}" type="pres">
      <dgm:prSet presAssocID="{71B90D03-8025-4CCD-B5D5-C0347155D371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D9390CE-1916-4C15-B8CA-77B9FC517ECB}" type="pres">
      <dgm:prSet presAssocID="{71B90D03-8025-4CCD-B5D5-C0347155D371}" presName="aSpace2" presStyleCnt="0"/>
      <dgm:spPr/>
    </dgm:pt>
    <dgm:pt modelId="{8DAEF2D5-E6EB-4D1E-B423-9EB05AA2E955}" type="pres">
      <dgm:prSet presAssocID="{4D59982B-AC62-4EB9-8EB0-F1DCDF99E670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0EB4B5-1D3A-4CCE-94CD-468671B31C75}" type="pres">
      <dgm:prSet presAssocID="{DCAF1BE2-2CFE-4C55-A925-B0BA72BEA1F0}" presName="aSpace" presStyleCnt="0"/>
      <dgm:spPr/>
    </dgm:pt>
    <dgm:pt modelId="{A9E7B892-8443-4773-AECE-ED5E32B6CBBE}" type="pres">
      <dgm:prSet presAssocID="{7B86E9D4-7FEB-4AE2-91B2-5E2775995024}" presName="compNode" presStyleCnt="0"/>
      <dgm:spPr/>
    </dgm:pt>
    <dgm:pt modelId="{1D4A34EC-40FC-429F-B306-A3CD1648F5F0}" type="pres">
      <dgm:prSet presAssocID="{7B86E9D4-7FEB-4AE2-91B2-5E2775995024}" presName="aNode" presStyleLbl="bgShp" presStyleIdx="1" presStyleCnt="3"/>
      <dgm:spPr/>
      <dgm:t>
        <a:bodyPr/>
        <a:lstStyle/>
        <a:p>
          <a:endParaRPr lang="es-ES"/>
        </a:p>
      </dgm:t>
    </dgm:pt>
    <dgm:pt modelId="{D9E082B3-37F2-4DE3-B36D-6A5410EF2E3C}" type="pres">
      <dgm:prSet presAssocID="{7B86E9D4-7FEB-4AE2-91B2-5E2775995024}" presName="textNode" presStyleLbl="bgShp" presStyleIdx="1" presStyleCnt="3"/>
      <dgm:spPr/>
      <dgm:t>
        <a:bodyPr/>
        <a:lstStyle/>
        <a:p>
          <a:endParaRPr lang="es-ES"/>
        </a:p>
      </dgm:t>
    </dgm:pt>
    <dgm:pt modelId="{E658AD68-E992-455F-9CA6-2FE1A94F58A2}" type="pres">
      <dgm:prSet presAssocID="{7B86E9D4-7FEB-4AE2-91B2-5E2775995024}" presName="compChildNode" presStyleCnt="0"/>
      <dgm:spPr/>
    </dgm:pt>
    <dgm:pt modelId="{8F775653-41A4-4A29-91F7-66E14FD549C9}" type="pres">
      <dgm:prSet presAssocID="{7B86E9D4-7FEB-4AE2-91B2-5E2775995024}" presName="theInnerList" presStyleCnt="0"/>
      <dgm:spPr/>
    </dgm:pt>
    <dgm:pt modelId="{08D52778-F80D-4730-B1D3-1E8275E99A24}" type="pres">
      <dgm:prSet presAssocID="{A1AA74B1-64B0-4C78-8FEA-D6092F2C43E2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6E7EA1-8680-4506-803F-4DFB43F2D336}" type="pres">
      <dgm:prSet presAssocID="{A1AA74B1-64B0-4C78-8FEA-D6092F2C43E2}" presName="aSpace2" presStyleCnt="0"/>
      <dgm:spPr/>
    </dgm:pt>
    <dgm:pt modelId="{7202CDC8-9481-4FDE-B79F-135E37579FFF}" type="pres">
      <dgm:prSet presAssocID="{2B7D3504-778C-484E-AD6A-F3009041DBCC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7B381B-3CEA-4FDD-9A25-DBEDCE3FE67C}" type="pres">
      <dgm:prSet presAssocID="{7B86E9D4-7FEB-4AE2-91B2-5E2775995024}" presName="aSpace" presStyleCnt="0"/>
      <dgm:spPr/>
    </dgm:pt>
    <dgm:pt modelId="{3582C98F-44B6-494C-AD73-7769F99DF9B3}" type="pres">
      <dgm:prSet presAssocID="{BD215127-8D51-41DF-8931-79369F35CC62}" presName="compNode" presStyleCnt="0"/>
      <dgm:spPr/>
    </dgm:pt>
    <dgm:pt modelId="{C4E89B22-FD68-4340-881F-E47E2AF423F4}" type="pres">
      <dgm:prSet presAssocID="{BD215127-8D51-41DF-8931-79369F35CC62}" presName="aNode" presStyleLbl="bgShp" presStyleIdx="2" presStyleCnt="3"/>
      <dgm:spPr/>
      <dgm:t>
        <a:bodyPr/>
        <a:lstStyle/>
        <a:p>
          <a:endParaRPr lang="es-ES"/>
        </a:p>
      </dgm:t>
    </dgm:pt>
    <dgm:pt modelId="{7F58EE1F-D458-4DB7-9D00-67257B8EE1D2}" type="pres">
      <dgm:prSet presAssocID="{BD215127-8D51-41DF-8931-79369F35CC62}" presName="textNode" presStyleLbl="bgShp" presStyleIdx="2" presStyleCnt="3"/>
      <dgm:spPr/>
      <dgm:t>
        <a:bodyPr/>
        <a:lstStyle/>
        <a:p>
          <a:endParaRPr lang="es-ES"/>
        </a:p>
      </dgm:t>
    </dgm:pt>
    <dgm:pt modelId="{D369E339-0A95-40AB-8F68-A16FD756DE81}" type="pres">
      <dgm:prSet presAssocID="{BD215127-8D51-41DF-8931-79369F35CC62}" presName="compChildNode" presStyleCnt="0"/>
      <dgm:spPr/>
    </dgm:pt>
    <dgm:pt modelId="{FCD8868F-F6EF-4ACE-81BC-C84E52A9E454}" type="pres">
      <dgm:prSet presAssocID="{BD215127-8D51-41DF-8931-79369F35CC62}" presName="theInnerList" presStyleCnt="0"/>
      <dgm:spPr/>
    </dgm:pt>
    <dgm:pt modelId="{0B806964-8DBD-4746-ACBC-881317E507E4}" type="pres">
      <dgm:prSet presAssocID="{E56A01FA-02FC-429D-B144-DE8095CBC479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C9A07B-1290-480D-9B31-1A759C62C16A}" type="pres">
      <dgm:prSet presAssocID="{E56A01FA-02FC-429D-B144-DE8095CBC479}" presName="aSpace2" presStyleCnt="0"/>
      <dgm:spPr/>
    </dgm:pt>
    <dgm:pt modelId="{0B7FED1E-0939-4D68-BEE7-36DED8EE9CE3}" type="pres">
      <dgm:prSet presAssocID="{F9969A70-091D-40C0-B98E-8B50734A6520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4DCEA31-568E-4108-A643-C5B5A9544E9A}" srcId="{DCAF1BE2-2CFE-4C55-A925-B0BA72BEA1F0}" destId="{4D59982B-AC62-4EB9-8EB0-F1DCDF99E670}" srcOrd="1" destOrd="0" parTransId="{51E348D7-2F97-4284-AB3A-92BE4FBF3F39}" sibTransId="{B080ED50-7ADB-4418-A1F8-43DD1DC163FC}"/>
    <dgm:cxn modelId="{89305599-4EA2-4BE7-BE1E-068DFECB28DD}" srcId="{1201A34F-94DA-4E1D-8820-9FDF9B2C1619}" destId="{DCAF1BE2-2CFE-4C55-A925-B0BA72BEA1F0}" srcOrd="0" destOrd="0" parTransId="{674BB635-B2FF-4AC9-9C1D-B4FA4304DF4B}" sibTransId="{D9430A21-2223-482B-9AFD-330DF6A3014E}"/>
    <dgm:cxn modelId="{A1E96EDE-3305-4199-BE92-C93FDCFD0D2D}" srcId="{7B86E9D4-7FEB-4AE2-91B2-5E2775995024}" destId="{A1AA74B1-64B0-4C78-8FEA-D6092F2C43E2}" srcOrd="0" destOrd="0" parTransId="{28F88FA6-8238-4374-B9D7-C131158E0EF2}" sibTransId="{D0CF0AAE-6791-49B6-813D-08A990B684DF}"/>
    <dgm:cxn modelId="{5A530E94-EAC8-479A-A4BA-FB9F0722E47D}" type="presOf" srcId="{DCAF1BE2-2CFE-4C55-A925-B0BA72BEA1F0}" destId="{319513F7-1E1B-42C2-9671-C24DAF1EF718}" srcOrd="1" destOrd="0" presId="urn:microsoft.com/office/officeart/2005/8/layout/lProcess2"/>
    <dgm:cxn modelId="{D25D57E1-F843-473D-B7D3-AB340339F3F8}" type="presOf" srcId="{E56A01FA-02FC-429D-B144-DE8095CBC479}" destId="{0B806964-8DBD-4746-ACBC-881317E507E4}" srcOrd="0" destOrd="0" presId="urn:microsoft.com/office/officeart/2005/8/layout/lProcess2"/>
    <dgm:cxn modelId="{09C5B507-1A69-4379-9D67-C431561EE934}" srcId="{1201A34F-94DA-4E1D-8820-9FDF9B2C1619}" destId="{7B86E9D4-7FEB-4AE2-91B2-5E2775995024}" srcOrd="1" destOrd="0" parTransId="{F5DD915D-F67E-44FE-818A-B4100058C9BB}" sibTransId="{16C6AAC0-3874-4069-8FCB-9206139E0B05}"/>
    <dgm:cxn modelId="{7C09EEF6-56DD-40E7-BAA1-845796F988AC}" type="presOf" srcId="{1201A34F-94DA-4E1D-8820-9FDF9B2C1619}" destId="{3707BDB1-E917-4CF2-AF07-CA2F87823D41}" srcOrd="0" destOrd="0" presId="urn:microsoft.com/office/officeart/2005/8/layout/lProcess2"/>
    <dgm:cxn modelId="{7E6908F4-BE01-4F76-A6F1-6774200E3145}" type="presOf" srcId="{BD215127-8D51-41DF-8931-79369F35CC62}" destId="{C4E89B22-FD68-4340-881F-E47E2AF423F4}" srcOrd="0" destOrd="0" presId="urn:microsoft.com/office/officeart/2005/8/layout/lProcess2"/>
    <dgm:cxn modelId="{F1D80F78-F7E8-4D04-98B9-289B5752645F}" type="presOf" srcId="{7B86E9D4-7FEB-4AE2-91B2-5E2775995024}" destId="{D9E082B3-37F2-4DE3-B36D-6A5410EF2E3C}" srcOrd="1" destOrd="0" presId="urn:microsoft.com/office/officeart/2005/8/layout/lProcess2"/>
    <dgm:cxn modelId="{DA354C7B-ADCA-4761-A5D7-EA06149CEFC8}" srcId="{BD215127-8D51-41DF-8931-79369F35CC62}" destId="{E56A01FA-02FC-429D-B144-DE8095CBC479}" srcOrd="0" destOrd="0" parTransId="{DBB74A46-8111-48A9-83DA-E838046F673B}" sibTransId="{BC587D36-34C7-4B05-9C4C-6ADAC39FF7CB}"/>
    <dgm:cxn modelId="{645A5BF6-A261-48BB-B006-C15F938DBF7D}" type="presOf" srcId="{A1AA74B1-64B0-4C78-8FEA-D6092F2C43E2}" destId="{08D52778-F80D-4730-B1D3-1E8275E99A24}" srcOrd="0" destOrd="0" presId="urn:microsoft.com/office/officeart/2005/8/layout/lProcess2"/>
    <dgm:cxn modelId="{D14058A5-E680-44C0-8B02-B0BC1BD73BE2}" srcId="{1201A34F-94DA-4E1D-8820-9FDF9B2C1619}" destId="{BD215127-8D51-41DF-8931-79369F35CC62}" srcOrd="2" destOrd="0" parTransId="{48F3F1B8-AEAC-4AE2-951D-8E91094025A8}" sibTransId="{9E37DF5C-B430-4376-84C4-23BFE7303101}"/>
    <dgm:cxn modelId="{46E8AFE5-BA36-4554-BCD2-02CE1D904191}" type="presOf" srcId="{71B90D03-8025-4CCD-B5D5-C0347155D371}" destId="{785D3D5A-D3FB-48C0-BB30-1871713D4D67}" srcOrd="0" destOrd="0" presId="urn:microsoft.com/office/officeart/2005/8/layout/lProcess2"/>
    <dgm:cxn modelId="{9F6DBDFC-5CCB-4E54-AAF9-37C8137AF1BA}" type="presOf" srcId="{7B86E9D4-7FEB-4AE2-91B2-5E2775995024}" destId="{1D4A34EC-40FC-429F-B306-A3CD1648F5F0}" srcOrd="0" destOrd="0" presId="urn:microsoft.com/office/officeart/2005/8/layout/lProcess2"/>
    <dgm:cxn modelId="{0D92AD92-7DB1-4C04-86BA-15597668A0D6}" type="presOf" srcId="{2B7D3504-778C-484E-AD6A-F3009041DBCC}" destId="{7202CDC8-9481-4FDE-B79F-135E37579FFF}" srcOrd="0" destOrd="0" presId="urn:microsoft.com/office/officeart/2005/8/layout/lProcess2"/>
    <dgm:cxn modelId="{21034A67-3571-4FF1-87D8-731A94545EEC}" type="presOf" srcId="{DCAF1BE2-2CFE-4C55-A925-B0BA72BEA1F0}" destId="{A532AE7E-DC01-4077-96C4-55EBA7D7A081}" srcOrd="0" destOrd="0" presId="urn:microsoft.com/office/officeart/2005/8/layout/lProcess2"/>
    <dgm:cxn modelId="{81C7C03B-1FDA-4C73-943A-B77E08EB4C0E}" srcId="{BD215127-8D51-41DF-8931-79369F35CC62}" destId="{F9969A70-091D-40C0-B98E-8B50734A6520}" srcOrd="1" destOrd="0" parTransId="{0DAAA868-7ABC-43CB-B81B-E7CE2DF4256D}" sibTransId="{2292B895-E443-437A-A6D8-96C8250A46D3}"/>
    <dgm:cxn modelId="{4F99B287-335A-412C-9A3E-A834EF5E4F77}" srcId="{7B86E9D4-7FEB-4AE2-91B2-5E2775995024}" destId="{2B7D3504-778C-484E-AD6A-F3009041DBCC}" srcOrd="1" destOrd="0" parTransId="{B949005C-F899-4A56-9DFB-AB89E3830E7E}" sibTransId="{7C128B56-6F89-4859-8394-70DD0A38588D}"/>
    <dgm:cxn modelId="{DDFC268E-B6FF-4923-80C2-F6430B55C211}" type="presOf" srcId="{BD215127-8D51-41DF-8931-79369F35CC62}" destId="{7F58EE1F-D458-4DB7-9D00-67257B8EE1D2}" srcOrd="1" destOrd="0" presId="urn:microsoft.com/office/officeart/2005/8/layout/lProcess2"/>
    <dgm:cxn modelId="{54520557-D1C5-4448-9248-88710AA6B2A7}" srcId="{DCAF1BE2-2CFE-4C55-A925-B0BA72BEA1F0}" destId="{71B90D03-8025-4CCD-B5D5-C0347155D371}" srcOrd="0" destOrd="0" parTransId="{07521969-D3AA-42FE-BDC4-699F144247A4}" sibTransId="{157F01AD-637E-48A5-8493-DCE31D732337}"/>
    <dgm:cxn modelId="{5C6410EA-6359-41D9-9F57-7CAE4B6A2BA0}" type="presOf" srcId="{4D59982B-AC62-4EB9-8EB0-F1DCDF99E670}" destId="{8DAEF2D5-E6EB-4D1E-B423-9EB05AA2E955}" srcOrd="0" destOrd="0" presId="urn:microsoft.com/office/officeart/2005/8/layout/lProcess2"/>
    <dgm:cxn modelId="{2627D095-BAB1-4D50-BA7E-C49EC3D6937A}" type="presOf" srcId="{F9969A70-091D-40C0-B98E-8B50734A6520}" destId="{0B7FED1E-0939-4D68-BEE7-36DED8EE9CE3}" srcOrd="0" destOrd="0" presId="urn:microsoft.com/office/officeart/2005/8/layout/lProcess2"/>
    <dgm:cxn modelId="{752775C6-AC39-4A9C-8AA2-26AC0B94FAA2}" type="presParOf" srcId="{3707BDB1-E917-4CF2-AF07-CA2F87823D41}" destId="{30B64879-0DFF-498A-92CF-94D1E674D1FB}" srcOrd="0" destOrd="0" presId="urn:microsoft.com/office/officeart/2005/8/layout/lProcess2"/>
    <dgm:cxn modelId="{6EB79702-46C6-46E1-977C-7A110DCC00A7}" type="presParOf" srcId="{30B64879-0DFF-498A-92CF-94D1E674D1FB}" destId="{A532AE7E-DC01-4077-96C4-55EBA7D7A081}" srcOrd="0" destOrd="0" presId="urn:microsoft.com/office/officeart/2005/8/layout/lProcess2"/>
    <dgm:cxn modelId="{E8E9ACCA-2BF2-4AAE-B92F-6B2AC5B6B965}" type="presParOf" srcId="{30B64879-0DFF-498A-92CF-94D1E674D1FB}" destId="{319513F7-1E1B-42C2-9671-C24DAF1EF718}" srcOrd="1" destOrd="0" presId="urn:microsoft.com/office/officeart/2005/8/layout/lProcess2"/>
    <dgm:cxn modelId="{C586C6E6-81BD-4DDD-8327-34F717169565}" type="presParOf" srcId="{30B64879-0DFF-498A-92CF-94D1E674D1FB}" destId="{BAF311FC-FF40-4512-BCD5-0EC6B3D764C3}" srcOrd="2" destOrd="0" presId="urn:microsoft.com/office/officeart/2005/8/layout/lProcess2"/>
    <dgm:cxn modelId="{23E1A499-AB5E-4128-A23F-CBB6B69B1103}" type="presParOf" srcId="{BAF311FC-FF40-4512-BCD5-0EC6B3D764C3}" destId="{029238A2-824E-430C-AFB5-8DA6FAEAEB62}" srcOrd="0" destOrd="0" presId="urn:microsoft.com/office/officeart/2005/8/layout/lProcess2"/>
    <dgm:cxn modelId="{69535A29-5909-4AED-AFA3-B863ECCB246F}" type="presParOf" srcId="{029238A2-824E-430C-AFB5-8DA6FAEAEB62}" destId="{785D3D5A-D3FB-48C0-BB30-1871713D4D67}" srcOrd="0" destOrd="0" presId="urn:microsoft.com/office/officeart/2005/8/layout/lProcess2"/>
    <dgm:cxn modelId="{2A0BF2B7-3DDD-40DC-9579-4B732036284D}" type="presParOf" srcId="{029238A2-824E-430C-AFB5-8DA6FAEAEB62}" destId="{5D9390CE-1916-4C15-B8CA-77B9FC517ECB}" srcOrd="1" destOrd="0" presId="urn:microsoft.com/office/officeart/2005/8/layout/lProcess2"/>
    <dgm:cxn modelId="{A0319A30-1509-4EFD-AFAE-9B43E18DA921}" type="presParOf" srcId="{029238A2-824E-430C-AFB5-8DA6FAEAEB62}" destId="{8DAEF2D5-E6EB-4D1E-B423-9EB05AA2E955}" srcOrd="2" destOrd="0" presId="urn:microsoft.com/office/officeart/2005/8/layout/lProcess2"/>
    <dgm:cxn modelId="{60E140D6-98DF-40EF-8596-E52D82617393}" type="presParOf" srcId="{3707BDB1-E917-4CF2-AF07-CA2F87823D41}" destId="{9C0EB4B5-1D3A-4CCE-94CD-468671B31C75}" srcOrd="1" destOrd="0" presId="urn:microsoft.com/office/officeart/2005/8/layout/lProcess2"/>
    <dgm:cxn modelId="{BF99EC54-CEDB-4807-A972-4E5F4AFCDD4F}" type="presParOf" srcId="{3707BDB1-E917-4CF2-AF07-CA2F87823D41}" destId="{A9E7B892-8443-4773-AECE-ED5E32B6CBBE}" srcOrd="2" destOrd="0" presId="urn:microsoft.com/office/officeart/2005/8/layout/lProcess2"/>
    <dgm:cxn modelId="{45AE4FB9-2EB1-4FFD-B798-72003248320C}" type="presParOf" srcId="{A9E7B892-8443-4773-AECE-ED5E32B6CBBE}" destId="{1D4A34EC-40FC-429F-B306-A3CD1648F5F0}" srcOrd="0" destOrd="0" presId="urn:microsoft.com/office/officeart/2005/8/layout/lProcess2"/>
    <dgm:cxn modelId="{EA5252C8-D74A-41BB-BB94-D70606D7F910}" type="presParOf" srcId="{A9E7B892-8443-4773-AECE-ED5E32B6CBBE}" destId="{D9E082B3-37F2-4DE3-B36D-6A5410EF2E3C}" srcOrd="1" destOrd="0" presId="urn:microsoft.com/office/officeart/2005/8/layout/lProcess2"/>
    <dgm:cxn modelId="{7ED2A047-2A2E-47BC-8FCB-361D2E67BF98}" type="presParOf" srcId="{A9E7B892-8443-4773-AECE-ED5E32B6CBBE}" destId="{E658AD68-E992-455F-9CA6-2FE1A94F58A2}" srcOrd="2" destOrd="0" presId="urn:microsoft.com/office/officeart/2005/8/layout/lProcess2"/>
    <dgm:cxn modelId="{6E3D8EED-E19B-47C1-B5EA-66B04AE6C4A5}" type="presParOf" srcId="{E658AD68-E992-455F-9CA6-2FE1A94F58A2}" destId="{8F775653-41A4-4A29-91F7-66E14FD549C9}" srcOrd="0" destOrd="0" presId="urn:microsoft.com/office/officeart/2005/8/layout/lProcess2"/>
    <dgm:cxn modelId="{E8DEE223-67A9-4313-BDD9-965FF9DD4CC0}" type="presParOf" srcId="{8F775653-41A4-4A29-91F7-66E14FD549C9}" destId="{08D52778-F80D-4730-B1D3-1E8275E99A24}" srcOrd="0" destOrd="0" presId="urn:microsoft.com/office/officeart/2005/8/layout/lProcess2"/>
    <dgm:cxn modelId="{568EBB32-AB69-4972-A4E7-AEEA03ED4B47}" type="presParOf" srcId="{8F775653-41A4-4A29-91F7-66E14FD549C9}" destId="{E66E7EA1-8680-4506-803F-4DFB43F2D336}" srcOrd="1" destOrd="0" presId="urn:microsoft.com/office/officeart/2005/8/layout/lProcess2"/>
    <dgm:cxn modelId="{0F9D185E-1F03-444D-A86B-C1253F70C642}" type="presParOf" srcId="{8F775653-41A4-4A29-91F7-66E14FD549C9}" destId="{7202CDC8-9481-4FDE-B79F-135E37579FFF}" srcOrd="2" destOrd="0" presId="urn:microsoft.com/office/officeart/2005/8/layout/lProcess2"/>
    <dgm:cxn modelId="{34391069-1778-4EE8-95E6-859C2A54CB72}" type="presParOf" srcId="{3707BDB1-E917-4CF2-AF07-CA2F87823D41}" destId="{737B381B-3CEA-4FDD-9A25-DBEDCE3FE67C}" srcOrd="3" destOrd="0" presId="urn:microsoft.com/office/officeart/2005/8/layout/lProcess2"/>
    <dgm:cxn modelId="{84DDC4AC-5609-4917-A680-5BD77C1CC002}" type="presParOf" srcId="{3707BDB1-E917-4CF2-AF07-CA2F87823D41}" destId="{3582C98F-44B6-494C-AD73-7769F99DF9B3}" srcOrd="4" destOrd="0" presId="urn:microsoft.com/office/officeart/2005/8/layout/lProcess2"/>
    <dgm:cxn modelId="{07549B16-E0C8-4F20-8BE1-20D7B330F056}" type="presParOf" srcId="{3582C98F-44B6-494C-AD73-7769F99DF9B3}" destId="{C4E89B22-FD68-4340-881F-E47E2AF423F4}" srcOrd="0" destOrd="0" presId="urn:microsoft.com/office/officeart/2005/8/layout/lProcess2"/>
    <dgm:cxn modelId="{1033FFDA-1F4B-41B6-9B1D-993A6F7D3358}" type="presParOf" srcId="{3582C98F-44B6-494C-AD73-7769F99DF9B3}" destId="{7F58EE1F-D458-4DB7-9D00-67257B8EE1D2}" srcOrd="1" destOrd="0" presId="urn:microsoft.com/office/officeart/2005/8/layout/lProcess2"/>
    <dgm:cxn modelId="{38885643-7F48-47FC-B0DA-7AB5355C7470}" type="presParOf" srcId="{3582C98F-44B6-494C-AD73-7769F99DF9B3}" destId="{D369E339-0A95-40AB-8F68-A16FD756DE81}" srcOrd="2" destOrd="0" presId="urn:microsoft.com/office/officeart/2005/8/layout/lProcess2"/>
    <dgm:cxn modelId="{5E887A36-CEB2-4CDD-84D4-C78DA55F7576}" type="presParOf" srcId="{D369E339-0A95-40AB-8F68-A16FD756DE81}" destId="{FCD8868F-F6EF-4ACE-81BC-C84E52A9E454}" srcOrd="0" destOrd="0" presId="urn:microsoft.com/office/officeart/2005/8/layout/lProcess2"/>
    <dgm:cxn modelId="{B7864412-F058-40BD-B8DF-5F8AE11E05E2}" type="presParOf" srcId="{FCD8868F-F6EF-4ACE-81BC-C84E52A9E454}" destId="{0B806964-8DBD-4746-ACBC-881317E507E4}" srcOrd="0" destOrd="0" presId="urn:microsoft.com/office/officeart/2005/8/layout/lProcess2"/>
    <dgm:cxn modelId="{01B872E3-7526-4EB1-8CAF-A7F15BDA0D5D}" type="presParOf" srcId="{FCD8868F-F6EF-4ACE-81BC-C84E52A9E454}" destId="{68C9A07B-1290-480D-9B31-1A759C62C16A}" srcOrd="1" destOrd="0" presId="urn:microsoft.com/office/officeart/2005/8/layout/lProcess2"/>
    <dgm:cxn modelId="{B1DCA055-50B3-4352-9796-5205CD785DA1}" type="presParOf" srcId="{FCD8868F-F6EF-4ACE-81BC-C84E52A9E454}" destId="{0B7FED1E-0939-4D68-BEE7-36DED8EE9CE3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0859848-EFBF-4020-84CE-7440BB579BED}" type="doc">
      <dgm:prSet loTypeId="urn:microsoft.com/office/officeart/2005/8/layout/vList4#1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gl-ES"/>
        </a:p>
      </dgm:t>
    </dgm:pt>
    <dgm:pt modelId="{6CEAED59-1EF9-487D-B5B1-06D448DEA882}">
      <dgm:prSet phldrT="[Texto]"/>
      <dgm:spPr/>
      <dgm:t>
        <a:bodyPr/>
        <a:lstStyle/>
        <a:p>
          <a:r>
            <a:rPr lang="es-ES" dirty="0"/>
            <a:t>ACABADOS LISOS</a:t>
          </a:r>
          <a:endParaRPr lang="gl-ES" dirty="0"/>
        </a:p>
      </dgm:t>
    </dgm:pt>
    <dgm:pt modelId="{7FF682D1-0865-43BD-B434-F59E987F4E7E}" type="parTrans" cxnId="{419437DE-8799-4CD8-AA94-8AEB81B8EC31}">
      <dgm:prSet/>
      <dgm:spPr/>
      <dgm:t>
        <a:bodyPr/>
        <a:lstStyle/>
        <a:p>
          <a:endParaRPr lang="gl-ES"/>
        </a:p>
      </dgm:t>
    </dgm:pt>
    <dgm:pt modelId="{3E7723E4-A1CB-42A1-B800-7565EBA6708B}" type="sibTrans" cxnId="{419437DE-8799-4CD8-AA94-8AEB81B8EC31}">
      <dgm:prSet/>
      <dgm:spPr/>
      <dgm:t>
        <a:bodyPr/>
        <a:lstStyle/>
        <a:p>
          <a:endParaRPr lang="gl-ES"/>
        </a:p>
      </dgm:t>
    </dgm:pt>
    <dgm:pt modelId="{F7C8A3A2-8FDA-4124-9245-FAC55531F0B1}">
      <dgm:prSet phldrT="[Texto]"/>
      <dgm:spPr/>
      <dgm:t>
        <a:bodyPr/>
        <a:lstStyle/>
        <a:p>
          <a:r>
            <a:rPr lang="es-ES" dirty="0"/>
            <a:t>Normalmente el uso del secador y cepillos</a:t>
          </a:r>
          <a:endParaRPr lang="gl-ES" dirty="0"/>
        </a:p>
      </dgm:t>
    </dgm:pt>
    <dgm:pt modelId="{49B05CBC-6568-4A46-967A-742C98D861E8}" type="parTrans" cxnId="{0AAD9D4A-7C83-4BBD-A68A-DE8176F4164D}">
      <dgm:prSet/>
      <dgm:spPr/>
      <dgm:t>
        <a:bodyPr/>
        <a:lstStyle/>
        <a:p>
          <a:endParaRPr lang="gl-ES"/>
        </a:p>
      </dgm:t>
    </dgm:pt>
    <dgm:pt modelId="{B8C1DD83-BA11-4291-8A24-974B159338F2}" type="sibTrans" cxnId="{0AAD9D4A-7C83-4BBD-A68A-DE8176F4164D}">
      <dgm:prSet/>
      <dgm:spPr/>
      <dgm:t>
        <a:bodyPr/>
        <a:lstStyle/>
        <a:p>
          <a:endParaRPr lang="gl-ES"/>
        </a:p>
      </dgm:t>
    </dgm:pt>
    <dgm:pt modelId="{3C6D9BC1-66DA-4F51-B35A-E2406CA65D7A}">
      <dgm:prSet phldrT="[Texto]"/>
      <dgm:spPr/>
      <dgm:t>
        <a:bodyPr/>
        <a:lstStyle/>
        <a:p>
          <a:r>
            <a:rPr lang="es-ES" dirty="0"/>
            <a:t>Se puede finalizar con distintos cepillos como esqueletos</a:t>
          </a:r>
          <a:endParaRPr lang="gl-ES" dirty="0"/>
        </a:p>
      </dgm:t>
    </dgm:pt>
    <dgm:pt modelId="{1CFE88EC-B1EA-4712-96E2-6BE080D8AB77}" type="parTrans" cxnId="{DE1AC5CD-8E21-46C5-9EEE-115847A6C9BA}">
      <dgm:prSet/>
      <dgm:spPr/>
      <dgm:t>
        <a:bodyPr/>
        <a:lstStyle/>
        <a:p>
          <a:endParaRPr lang="gl-ES"/>
        </a:p>
      </dgm:t>
    </dgm:pt>
    <dgm:pt modelId="{416791E9-36CE-4A9A-8A2A-B32E3D07207B}" type="sibTrans" cxnId="{DE1AC5CD-8E21-46C5-9EEE-115847A6C9BA}">
      <dgm:prSet/>
      <dgm:spPr/>
      <dgm:t>
        <a:bodyPr/>
        <a:lstStyle/>
        <a:p>
          <a:endParaRPr lang="gl-ES"/>
        </a:p>
      </dgm:t>
    </dgm:pt>
    <dgm:pt modelId="{4D99FF0E-3EDD-4375-8494-BC7EF163D463}">
      <dgm:prSet phldrT="[Texto]"/>
      <dgm:spPr/>
      <dgm:t>
        <a:bodyPr/>
        <a:lstStyle/>
        <a:p>
          <a:r>
            <a:rPr lang="es-ES" dirty="0"/>
            <a:t>ACABADOS RIZADOS U ONDULADOS</a:t>
          </a:r>
          <a:endParaRPr lang="gl-ES" dirty="0"/>
        </a:p>
      </dgm:t>
    </dgm:pt>
    <dgm:pt modelId="{34B6FA4F-6836-4172-91B7-F7DFCE1D7F3C}" type="parTrans" cxnId="{F5BC8B03-2ECC-4C11-9C5C-2EEBE2CFA20D}">
      <dgm:prSet/>
      <dgm:spPr/>
      <dgm:t>
        <a:bodyPr/>
        <a:lstStyle/>
        <a:p>
          <a:endParaRPr lang="gl-ES"/>
        </a:p>
      </dgm:t>
    </dgm:pt>
    <dgm:pt modelId="{27548393-692D-4C91-9AB6-516E6A5E72A7}" type="sibTrans" cxnId="{F5BC8B03-2ECC-4C11-9C5C-2EEBE2CFA20D}">
      <dgm:prSet/>
      <dgm:spPr/>
      <dgm:t>
        <a:bodyPr/>
        <a:lstStyle/>
        <a:p>
          <a:endParaRPr lang="gl-ES"/>
        </a:p>
      </dgm:t>
    </dgm:pt>
    <dgm:pt modelId="{F2920700-A89B-4ADB-A043-4495B0084DAE}">
      <dgm:prSet phldrT="[Texto]"/>
      <dgm:spPr/>
      <dgm:t>
        <a:bodyPr/>
        <a:lstStyle/>
        <a:p>
          <a:r>
            <a:rPr lang="es-ES" dirty="0"/>
            <a:t>Moldes sobre cabello </a:t>
          </a:r>
          <a:r>
            <a:rPr lang="es-ES" dirty="0" err="1"/>
            <a:t>humedo</a:t>
          </a:r>
          <a:endParaRPr lang="gl-ES" dirty="0"/>
        </a:p>
      </dgm:t>
    </dgm:pt>
    <dgm:pt modelId="{7DAC3723-0A4B-4064-BAAE-0986236F916D}" type="parTrans" cxnId="{3CD1BBFA-576F-4B4B-BEAF-0ECE88B9BC42}">
      <dgm:prSet/>
      <dgm:spPr/>
      <dgm:t>
        <a:bodyPr/>
        <a:lstStyle/>
        <a:p>
          <a:endParaRPr lang="gl-ES"/>
        </a:p>
      </dgm:t>
    </dgm:pt>
    <dgm:pt modelId="{9F365BF7-9575-4BD8-B480-A67040B2CF2D}" type="sibTrans" cxnId="{3CD1BBFA-576F-4B4B-BEAF-0ECE88B9BC42}">
      <dgm:prSet/>
      <dgm:spPr/>
      <dgm:t>
        <a:bodyPr/>
        <a:lstStyle/>
        <a:p>
          <a:endParaRPr lang="gl-ES"/>
        </a:p>
      </dgm:t>
    </dgm:pt>
    <dgm:pt modelId="{97C28C74-D2FE-421C-B207-FE34C9E9CF5D}">
      <dgm:prSet phldrT="[Texto]"/>
      <dgm:spPr/>
      <dgm:t>
        <a:bodyPr/>
        <a:lstStyle/>
        <a:p>
          <a:r>
            <a:rPr lang="es-ES" dirty="0"/>
            <a:t>Tenacillas y planchas sobre cabello seco</a:t>
          </a:r>
          <a:endParaRPr lang="gl-ES" dirty="0"/>
        </a:p>
      </dgm:t>
    </dgm:pt>
    <dgm:pt modelId="{EC0DAD09-2517-45EF-93E2-9E971C7F851F}" type="parTrans" cxnId="{81F575DE-82C4-47AF-8ED3-2F958A9B6DDD}">
      <dgm:prSet/>
      <dgm:spPr/>
      <dgm:t>
        <a:bodyPr/>
        <a:lstStyle/>
        <a:p>
          <a:endParaRPr lang="gl-ES"/>
        </a:p>
      </dgm:t>
    </dgm:pt>
    <dgm:pt modelId="{89CE7E9F-CAC9-4A98-B6E5-55394C217A11}" type="sibTrans" cxnId="{81F575DE-82C4-47AF-8ED3-2F958A9B6DDD}">
      <dgm:prSet/>
      <dgm:spPr/>
      <dgm:t>
        <a:bodyPr/>
        <a:lstStyle/>
        <a:p>
          <a:endParaRPr lang="gl-ES"/>
        </a:p>
      </dgm:t>
    </dgm:pt>
    <dgm:pt modelId="{48095267-DCED-4F63-920A-B316F1F8C8FE}">
      <dgm:prSet phldrT="[Texto]"/>
      <dgm:spPr/>
      <dgm:t>
        <a:bodyPr/>
        <a:lstStyle/>
        <a:p>
          <a:r>
            <a:rPr lang="es-ES" dirty="0"/>
            <a:t>ACABADOR RIZAZOS</a:t>
          </a:r>
          <a:endParaRPr lang="gl-ES" dirty="0"/>
        </a:p>
      </dgm:t>
    </dgm:pt>
    <dgm:pt modelId="{6D781DB0-CEB2-4A0F-B33D-4BC5561193AE}" type="parTrans" cxnId="{466E11F0-1B59-4416-9D73-0E87B17A8DF3}">
      <dgm:prSet/>
      <dgm:spPr/>
      <dgm:t>
        <a:bodyPr/>
        <a:lstStyle/>
        <a:p>
          <a:endParaRPr lang="gl-ES"/>
        </a:p>
      </dgm:t>
    </dgm:pt>
    <dgm:pt modelId="{62A56DA2-612F-478C-8A6D-AB6454003BFB}" type="sibTrans" cxnId="{466E11F0-1B59-4416-9D73-0E87B17A8DF3}">
      <dgm:prSet/>
      <dgm:spPr/>
      <dgm:t>
        <a:bodyPr/>
        <a:lstStyle/>
        <a:p>
          <a:endParaRPr lang="gl-ES"/>
        </a:p>
      </dgm:t>
    </dgm:pt>
    <dgm:pt modelId="{2C1BFE3B-FF4F-4687-9CEA-D8EF3990350E}">
      <dgm:prSet phldrT="[Texto]"/>
      <dgm:spPr/>
      <dgm:t>
        <a:bodyPr/>
        <a:lstStyle/>
        <a:p>
          <a:r>
            <a:rPr lang="es-ES" dirty="0"/>
            <a:t>Planchas sobre cabello seco</a:t>
          </a:r>
          <a:endParaRPr lang="gl-ES" dirty="0"/>
        </a:p>
      </dgm:t>
    </dgm:pt>
    <dgm:pt modelId="{9F0C712F-746E-4F82-A8E8-5845D1ECBB84}" type="parTrans" cxnId="{47242935-EDF4-4FBE-9E59-5A4C313AD5CC}">
      <dgm:prSet/>
      <dgm:spPr/>
      <dgm:t>
        <a:bodyPr/>
        <a:lstStyle/>
        <a:p>
          <a:endParaRPr lang="gl-ES"/>
        </a:p>
      </dgm:t>
    </dgm:pt>
    <dgm:pt modelId="{2EC9AA3F-F98C-4DCB-8588-F1E36710723C}" type="sibTrans" cxnId="{47242935-EDF4-4FBE-9E59-5A4C313AD5CC}">
      <dgm:prSet/>
      <dgm:spPr/>
      <dgm:t>
        <a:bodyPr/>
        <a:lstStyle/>
        <a:p>
          <a:endParaRPr lang="gl-ES"/>
        </a:p>
      </dgm:t>
    </dgm:pt>
    <dgm:pt modelId="{B09AD90C-C2AC-483C-9FE8-4F37207A29A9}">
      <dgm:prSet phldrT="[Texto]"/>
      <dgm:spPr/>
      <dgm:t>
        <a:bodyPr/>
        <a:lstStyle/>
        <a:p>
          <a:r>
            <a:rPr lang="es-ES" dirty="0"/>
            <a:t>Sortijillas sobre cabello </a:t>
          </a:r>
          <a:r>
            <a:rPr lang="es-ES" dirty="0" err="1"/>
            <a:t>humedo</a:t>
          </a:r>
          <a:endParaRPr lang="gl-ES" dirty="0"/>
        </a:p>
      </dgm:t>
    </dgm:pt>
    <dgm:pt modelId="{78AFB2A6-91CF-4907-9C4F-206CC68E90E5}" type="parTrans" cxnId="{16B9F1A9-B7EA-44EC-81DC-F27356E3D45A}">
      <dgm:prSet/>
      <dgm:spPr/>
      <dgm:t>
        <a:bodyPr/>
        <a:lstStyle/>
        <a:p>
          <a:endParaRPr lang="gl-ES"/>
        </a:p>
      </dgm:t>
    </dgm:pt>
    <dgm:pt modelId="{FD8F33AC-2A20-48F0-9321-2A77C16EBCE0}" type="sibTrans" cxnId="{16B9F1A9-B7EA-44EC-81DC-F27356E3D45A}">
      <dgm:prSet/>
      <dgm:spPr/>
      <dgm:t>
        <a:bodyPr/>
        <a:lstStyle/>
        <a:p>
          <a:endParaRPr lang="gl-ES"/>
        </a:p>
      </dgm:t>
    </dgm:pt>
    <dgm:pt modelId="{E3EEA7E3-33C7-4896-BBA6-2ADC08CEF098}" type="pres">
      <dgm:prSet presAssocID="{A0859848-EFBF-4020-84CE-7440BB579BE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FC63A9F-2E56-4624-AA9C-32DCDB53427F}" type="pres">
      <dgm:prSet presAssocID="{6CEAED59-1EF9-487D-B5B1-06D448DEA882}" presName="comp" presStyleCnt="0"/>
      <dgm:spPr/>
    </dgm:pt>
    <dgm:pt modelId="{58A51FA2-7A0D-4EE8-A693-C2F5D667D8C5}" type="pres">
      <dgm:prSet presAssocID="{6CEAED59-1EF9-487D-B5B1-06D448DEA882}" presName="box" presStyleLbl="node1" presStyleIdx="0" presStyleCnt="3"/>
      <dgm:spPr/>
      <dgm:t>
        <a:bodyPr/>
        <a:lstStyle/>
        <a:p>
          <a:endParaRPr lang="es-ES"/>
        </a:p>
      </dgm:t>
    </dgm:pt>
    <dgm:pt modelId="{C145FE8B-5063-4341-971B-7FEB99E6DFBA}" type="pres">
      <dgm:prSet presAssocID="{6CEAED59-1EF9-487D-B5B1-06D448DEA882}" presName="img" presStyleLbl="fgImgPlace1" presStyleIdx="0" presStyleCnt="3"/>
      <dgm:spPr/>
    </dgm:pt>
    <dgm:pt modelId="{41DB680D-FDE4-439A-8C2D-50121E3B6FA0}" type="pres">
      <dgm:prSet presAssocID="{6CEAED59-1EF9-487D-B5B1-06D448DEA882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9644FD-B009-4C6A-AB00-823F3E531DBE}" type="pres">
      <dgm:prSet presAssocID="{3E7723E4-A1CB-42A1-B800-7565EBA6708B}" presName="spacer" presStyleCnt="0"/>
      <dgm:spPr/>
    </dgm:pt>
    <dgm:pt modelId="{F814CD93-8B0B-468F-8792-D7A286040628}" type="pres">
      <dgm:prSet presAssocID="{4D99FF0E-3EDD-4375-8494-BC7EF163D463}" presName="comp" presStyleCnt="0"/>
      <dgm:spPr/>
    </dgm:pt>
    <dgm:pt modelId="{3FF00680-4D61-48A5-BBA5-904BA5B41D3D}" type="pres">
      <dgm:prSet presAssocID="{4D99FF0E-3EDD-4375-8494-BC7EF163D463}" presName="box" presStyleLbl="node1" presStyleIdx="1" presStyleCnt="3"/>
      <dgm:spPr/>
      <dgm:t>
        <a:bodyPr/>
        <a:lstStyle/>
        <a:p>
          <a:endParaRPr lang="es-ES"/>
        </a:p>
      </dgm:t>
    </dgm:pt>
    <dgm:pt modelId="{A3A2360C-3F38-4A59-AC75-E2BF42341420}" type="pres">
      <dgm:prSet presAssocID="{4D99FF0E-3EDD-4375-8494-BC7EF163D463}" presName="img" presStyleLbl="fgImgPlace1" presStyleIdx="1" presStyleCnt="3"/>
      <dgm:spPr/>
    </dgm:pt>
    <dgm:pt modelId="{F9A0768F-4167-4DED-830E-801A130C845B}" type="pres">
      <dgm:prSet presAssocID="{4D99FF0E-3EDD-4375-8494-BC7EF163D463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09A699-D155-46F3-A03F-1D971B2D091B}" type="pres">
      <dgm:prSet presAssocID="{27548393-692D-4C91-9AB6-516E6A5E72A7}" presName="spacer" presStyleCnt="0"/>
      <dgm:spPr/>
    </dgm:pt>
    <dgm:pt modelId="{43248836-BDC5-4323-A9D7-ABCDA05618ED}" type="pres">
      <dgm:prSet presAssocID="{48095267-DCED-4F63-920A-B316F1F8C8FE}" presName="comp" presStyleCnt="0"/>
      <dgm:spPr/>
    </dgm:pt>
    <dgm:pt modelId="{1C85634A-DE6B-4BE2-B1A6-86C590F4C781}" type="pres">
      <dgm:prSet presAssocID="{48095267-DCED-4F63-920A-B316F1F8C8FE}" presName="box" presStyleLbl="node1" presStyleIdx="2" presStyleCnt="3" custScaleY="94810" custLinFactNeighborX="-3218" custLinFactNeighborY="62821"/>
      <dgm:spPr/>
      <dgm:t>
        <a:bodyPr/>
        <a:lstStyle/>
        <a:p>
          <a:endParaRPr lang="es-ES"/>
        </a:p>
      </dgm:t>
    </dgm:pt>
    <dgm:pt modelId="{EC474261-6D07-4FE0-9220-20487C76D471}" type="pres">
      <dgm:prSet presAssocID="{48095267-DCED-4F63-920A-B316F1F8C8FE}" presName="img" presStyleLbl="fgImgPlace1" presStyleIdx="2" presStyleCnt="3"/>
      <dgm:spPr/>
    </dgm:pt>
    <dgm:pt modelId="{8FEC2A1D-C9C8-45AD-B5BA-A4BA253EFE2F}" type="pres">
      <dgm:prSet presAssocID="{48095267-DCED-4F63-920A-B316F1F8C8FE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0DED8A3-9E4D-4268-A3F0-0BBEBDA8247C}" type="presOf" srcId="{F2920700-A89B-4ADB-A043-4495B0084DAE}" destId="{3FF00680-4D61-48A5-BBA5-904BA5B41D3D}" srcOrd="0" destOrd="1" presId="urn:microsoft.com/office/officeart/2005/8/layout/vList4#1"/>
    <dgm:cxn modelId="{227D01E9-CD89-427B-A909-CE4F58625573}" type="presOf" srcId="{6CEAED59-1EF9-487D-B5B1-06D448DEA882}" destId="{58A51FA2-7A0D-4EE8-A693-C2F5D667D8C5}" srcOrd="0" destOrd="0" presId="urn:microsoft.com/office/officeart/2005/8/layout/vList4#1"/>
    <dgm:cxn modelId="{96632502-F8C1-44D8-85D4-97E605D360D5}" type="presOf" srcId="{3C6D9BC1-66DA-4F51-B35A-E2406CA65D7A}" destId="{41DB680D-FDE4-439A-8C2D-50121E3B6FA0}" srcOrd="1" destOrd="2" presId="urn:microsoft.com/office/officeart/2005/8/layout/vList4#1"/>
    <dgm:cxn modelId="{E7A9A047-AD4F-4EFC-B79F-A6A66D59DE3B}" type="presOf" srcId="{F2920700-A89B-4ADB-A043-4495B0084DAE}" destId="{F9A0768F-4167-4DED-830E-801A130C845B}" srcOrd="1" destOrd="1" presId="urn:microsoft.com/office/officeart/2005/8/layout/vList4#1"/>
    <dgm:cxn modelId="{DE1AC5CD-8E21-46C5-9EEE-115847A6C9BA}" srcId="{6CEAED59-1EF9-487D-B5B1-06D448DEA882}" destId="{3C6D9BC1-66DA-4F51-B35A-E2406CA65D7A}" srcOrd="1" destOrd="0" parTransId="{1CFE88EC-B1EA-4712-96E2-6BE080D8AB77}" sibTransId="{416791E9-36CE-4A9A-8A2A-B32E3D07207B}"/>
    <dgm:cxn modelId="{F5BC8B03-2ECC-4C11-9C5C-2EEBE2CFA20D}" srcId="{A0859848-EFBF-4020-84CE-7440BB579BED}" destId="{4D99FF0E-3EDD-4375-8494-BC7EF163D463}" srcOrd="1" destOrd="0" parTransId="{34B6FA4F-6836-4172-91B7-F7DFCE1D7F3C}" sibTransId="{27548393-692D-4C91-9AB6-516E6A5E72A7}"/>
    <dgm:cxn modelId="{419437DE-8799-4CD8-AA94-8AEB81B8EC31}" srcId="{A0859848-EFBF-4020-84CE-7440BB579BED}" destId="{6CEAED59-1EF9-487D-B5B1-06D448DEA882}" srcOrd="0" destOrd="0" parTransId="{7FF682D1-0865-43BD-B434-F59E987F4E7E}" sibTransId="{3E7723E4-A1CB-42A1-B800-7565EBA6708B}"/>
    <dgm:cxn modelId="{49D5632A-933F-407E-82CD-43A2FCC6D837}" type="presOf" srcId="{4D99FF0E-3EDD-4375-8494-BC7EF163D463}" destId="{F9A0768F-4167-4DED-830E-801A130C845B}" srcOrd="1" destOrd="0" presId="urn:microsoft.com/office/officeart/2005/8/layout/vList4#1"/>
    <dgm:cxn modelId="{5C45A806-8F38-408C-8B4C-1114F7E926D7}" type="presOf" srcId="{4D99FF0E-3EDD-4375-8494-BC7EF163D463}" destId="{3FF00680-4D61-48A5-BBA5-904BA5B41D3D}" srcOrd="0" destOrd="0" presId="urn:microsoft.com/office/officeart/2005/8/layout/vList4#1"/>
    <dgm:cxn modelId="{673F5CF8-235A-4D9D-80A5-A48C30E19A23}" type="presOf" srcId="{97C28C74-D2FE-421C-B207-FE34C9E9CF5D}" destId="{3FF00680-4D61-48A5-BBA5-904BA5B41D3D}" srcOrd="0" destOrd="2" presId="urn:microsoft.com/office/officeart/2005/8/layout/vList4#1"/>
    <dgm:cxn modelId="{4B6AF389-48AF-40BE-A6E2-26C309678797}" type="presOf" srcId="{B09AD90C-C2AC-483C-9FE8-4F37207A29A9}" destId="{1C85634A-DE6B-4BE2-B1A6-86C590F4C781}" srcOrd="0" destOrd="2" presId="urn:microsoft.com/office/officeart/2005/8/layout/vList4#1"/>
    <dgm:cxn modelId="{DF64AC17-4639-4EAA-B4A6-0A612D0BFC71}" type="presOf" srcId="{F7C8A3A2-8FDA-4124-9245-FAC55531F0B1}" destId="{58A51FA2-7A0D-4EE8-A693-C2F5D667D8C5}" srcOrd="0" destOrd="1" presId="urn:microsoft.com/office/officeart/2005/8/layout/vList4#1"/>
    <dgm:cxn modelId="{A85ACD66-9E98-4C9B-8093-D4053885669E}" type="presOf" srcId="{48095267-DCED-4F63-920A-B316F1F8C8FE}" destId="{1C85634A-DE6B-4BE2-B1A6-86C590F4C781}" srcOrd="0" destOrd="0" presId="urn:microsoft.com/office/officeart/2005/8/layout/vList4#1"/>
    <dgm:cxn modelId="{F8B51413-A845-4B01-BAA8-E884BC8E257D}" type="presOf" srcId="{97C28C74-D2FE-421C-B207-FE34C9E9CF5D}" destId="{F9A0768F-4167-4DED-830E-801A130C845B}" srcOrd="1" destOrd="2" presId="urn:microsoft.com/office/officeart/2005/8/layout/vList4#1"/>
    <dgm:cxn modelId="{466E11F0-1B59-4416-9D73-0E87B17A8DF3}" srcId="{A0859848-EFBF-4020-84CE-7440BB579BED}" destId="{48095267-DCED-4F63-920A-B316F1F8C8FE}" srcOrd="2" destOrd="0" parTransId="{6D781DB0-CEB2-4A0F-B33D-4BC5561193AE}" sibTransId="{62A56DA2-612F-478C-8A6D-AB6454003BFB}"/>
    <dgm:cxn modelId="{D3D26C4A-AA18-4BDB-9730-47BCDBBF1413}" type="presOf" srcId="{48095267-DCED-4F63-920A-B316F1F8C8FE}" destId="{8FEC2A1D-C9C8-45AD-B5BA-A4BA253EFE2F}" srcOrd="1" destOrd="0" presId="urn:microsoft.com/office/officeart/2005/8/layout/vList4#1"/>
    <dgm:cxn modelId="{16B9F1A9-B7EA-44EC-81DC-F27356E3D45A}" srcId="{48095267-DCED-4F63-920A-B316F1F8C8FE}" destId="{B09AD90C-C2AC-483C-9FE8-4F37207A29A9}" srcOrd="1" destOrd="0" parTransId="{78AFB2A6-91CF-4907-9C4F-206CC68E90E5}" sibTransId="{FD8F33AC-2A20-48F0-9321-2A77C16EBCE0}"/>
    <dgm:cxn modelId="{C417BAC4-3FE2-482B-BA04-58A9873F3EF9}" type="presOf" srcId="{B09AD90C-C2AC-483C-9FE8-4F37207A29A9}" destId="{8FEC2A1D-C9C8-45AD-B5BA-A4BA253EFE2F}" srcOrd="1" destOrd="2" presId="urn:microsoft.com/office/officeart/2005/8/layout/vList4#1"/>
    <dgm:cxn modelId="{C496ECF0-6BD0-4B76-805C-D3C82B039A76}" type="presOf" srcId="{2C1BFE3B-FF4F-4687-9CEA-D8EF3990350E}" destId="{1C85634A-DE6B-4BE2-B1A6-86C590F4C781}" srcOrd="0" destOrd="1" presId="urn:microsoft.com/office/officeart/2005/8/layout/vList4#1"/>
    <dgm:cxn modelId="{1A424B89-DB99-472A-A85B-5572BDE5CBB3}" type="presOf" srcId="{F7C8A3A2-8FDA-4124-9245-FAC55531F0B1}" destId="{41DB680D-FDE4-439A-8C2D-50121E3B6FA0}" srcOrd="1" destOrd="1" presId="urn:microsoft.com/office/officeart/2005/8/layout/vList4#1"/>
    <dgm:cxn modelId="{9539D358-F409-4BE8-8C8E-4AA8E49C1BD5}" type="presOf" srcId="{6CEAED59-1EF9-487D-B5B1-06D448DEA882}" destId="{41DB680D-FDE4-439A-8C2D-50121E3B6FA0}" srcOrd="1" destOrd="0" presId="urn:microsoft.com/office/officeart/2005/8/layout/vList4#1"/>
    <dgm:cxn modelId="{54E4B148-3254-42A2-BA17-562DC94AD4E7}" type="presOf" srcId="{2C1BFE3B-FF4F-4687-9CEA-D8EF3990350E}" destId="{8FEC2A1D-C9C8-45AD-B5BA-A4BA253EFE2F}" srcOrd="1" destOrd="1" presId="urn:microsoft.com/office/officeart/2005/8/layout/vList4#1"/>
    <dgm:cxn modelId="{47242935-EDF4-4FBE-9E59-5A4C313AD5CC}" srcId="{48095267-DCED-4F63-920A-B316F1F8C8FE}" destId="{2C1BFE3B-FF4F-4687-9CEA-D8EF3990350E}" srcOrd="0" destOrd="0" parTransId="{9F0C712F-746E-4F82-A8E8-5845D1ECBB84}" sibTransId="{2EC9AA3F-F98C-4DCB-8588-F1E36710723C}"/>
    <dgm:cxn modelId="{81F575DE-82C4-47AF-8ED3-2F958A9B6DDD}" srcId="{4D99FF0E-3EDD-4375-8494-BC7EF163D463}" destId="{97C28C74-D2FE-421C-B207-FE34C9E9CF5D}" srcOrd="1" destOrd="0" parTransId="{EC0DAD09-2517-45EF-93E2-9E971C7F851F}" sibTransId="{89CE7E9F-CAC9-4A98-B6E5-55394C217A11}"/>
    <dgm:cxn modelId="{3CD1BBFA-576F-4B4B-BEAF-0ECE88B9BC42}" srcId="{4D99FF0E-3EDD-4375-8494-BC7EF163D463}" destId="{F2920700-A89B-4ADB-A043-4495B0084DAE}" srcOrd="0" destOrd="0" parTransId="{7DAC3723-0A4B-4064-BAAE-0986236F916D}" sibTransId="{9F365BF7-9575-4BD8-B480-A67040B2CF2D}"/>
    <dgm:cxn modelId="{0AAD9D4A-7C83-4BBD-A68A-DE8176F4164D}" srcId="{6CEAED59-1EF9-487D-B5B1-06D448DEA882}" destId="{F7C8A3A2-8FDA-4124-9245-FAC55531F0B1}" srcOrd="0" destOrd="0" parTransId="{49B05CBC-6568-4A46-967A-742C98D861E8}" sibTransId="{B8C1DD83-BA11-4291-8A24-974B159338F2}"/>
    <dgm:cxn modelId="{DE21A7FA-58B9-435F-87D0-C94500B6EB19}" type="presOf" srcId="{3C6D9BC1-66DA-4F51-B35A-E2406CA65D7A}" destId="{58A51FA2-7A0D-4EE8-A693-C2F5D667D8C5}" srcOrd="0" destOrd="2" presId="urn:microsoft.com/office/officeart/2005/8/layout/vList4#1"/>
    <dgm:cxn modelId="{4A68CEAB-790A-4EC0-A7EA-FD9F6B692D33}" type="presOf" srcId="{A0859848-EFBF-4020-84CE-7440BB579BED}" destId="{E3EEA7E3-33C7-4896-BBA6-2ADC08CEF098}" srcOrd="0" destOrd="0" presId="urn:microsoft.com/office/officeart/2005/8/layout/vList4#1"/>
    <dgm:cxn modelId="{E718C6D5-E3C0-4B92-AB08-C764D7E8D206}" type="presParOf" srcId="{E3EEA7E3-33C7-4896-BBA6-2ADC08CEF098}" destId="{9FC63A9F-2E56-4624-AA9C-32DCDB53427F}" srcOrd="0" destOrd="0" presId="urn:microsoft.com/office/officeart/2005/8/layout/vList4#1"/>
    <dgm:cxn modelId="{B02DD3EC-9F2A-4EA1-9755-4E29C55B024A}" type="presParOf" srcId="{9FC63A9F-2E56-4624-AA9C-32DCDB53427F}" destId="{58A51FA2-7A0D-4EE8-A693-C2F5D667D8C5}" srcOrd="0" destOrd="0" presId="urn:microsoft.com/office/officeart/2005/8/layout/vList4#1"/>
    <dgm:cxn modelId="{89659A92-DC95-4958-B127-3F856843F838}" type="presParOf" srcId="{9FC63A9F-2E56-4624-AA9C-32DCDB53427F}" destId="{C145FE8B-5063-4341-971B-7FEB99E6DFBA}" srcOrd="1" destOrd="0" presId="urn:microsoft.com/office/officeart/2005/8/layout/vList4#1"/>
    <dgm:cxn modelId="{CD7AD1FF-0A5D-4262-A8D7-52488CB0F9BE}" type="presParOf" srcId="{9FC63A9F-2E56-4624-AA9C-32DCDB53427F}" destId="{41DB680D-FDE4-439A-8C2D-50121E3B6FA0}" srcOrd="2" destOrd="0" presId="urn:microsoft.com/office/officeart/2005/8/layout/vList4#1"/>
    <dgm:cxn modelId="{8CD6D12B-EF99-4ED8-8EB3-12DDCA998C85}" type="presParOf" srcId="{E3EEA7E3-33C7-4896-BBA6-2ADC08CEF098}" destId="{B19644FD-B009-4C6A-AB00-823F3E531DBE}" srcOrd="1" destOrd="0" presId="urn:microsoft.com/office/officeart/2005/8/layout/vList4#1"/>
    <dgm:cxn modelId="{F07EB33A-BB70-40A6-896E-AA5BD66C5CD0}" type="presParOf" srcId="{E3EEA7E3-33C7-4896-BBA6-2ADC08CEF098}" destId="{F814CD93-8B0B-468F-8792-D7A286040628}" srcOrd="2" destOrd="0" presId="urn:microsoft.com/office/officeart/2005/8/layout/vList4#1"/>
    <dgm:cxn modelId="{0C2A64BA-16ED-422B-8B0A-19CB99D7CCE1}" type="presParOf" srcId="{F814CD93-8B0B-468F-8792-D7A286040628}" destId="{3FF00680-4D61-48A5-BBA5-904BA5B41D3D}" srcOrd="0" destOrd="0" presId="urn:microsoft.com/office/officeart/2005/8/layout/vList4#1"/>
    <dgm:cxn modelId="{0A0831AB-9D0C-4259-BB7D-D9C7B5C1B95B}" type="presParOf" srcId="{F814CD93-8B0B-468F-8792-D7A286040628}" destId="{A3A2360C-3F38-4A59-AC75-E2BF42341420}" srcOrd="1" destOrd="0" presId="urn:microsoft.com/office/officeart/2005/8/layout/vList4#1"/>
    <dgm:cxn modelId="{7F658D27-B513-4C3A-8AEC-5A14AE156675}" type="presParOf" srcId="{F814CD93-8B0B-468F-8792-D7A286040628}" destId="{F9A0768F-4167-4DED-830E-801A130C845B}" srcOrd="2" destOrd="0" presId="urn:microsoft.com/office/officeart/2005/8/layout/vList4#1"/>
    <dgm:cxn modelId="{3880718E-9EE2-4AC7-870D-A5FEB9E5826A}" type="presParOf" srcId="{E3EEA7E3-33C7-4896-BBA6-2ADC08CEF098}" destId="{A509A699-D155-46F3-A03F-1D971B2D091B}" srcOrd="3" destOrd="0" presId="urn:microsoft.com/office/officeart/2005/8/layout/vList4#1"/>
    <dgm:cxn modelId="{D9765886-4F75-4D0A-A8BC-2BA987427699}" type="presParOf" srcId="{E3EEA7E3-33C7-4896-BBA6-2ADC08CEF098}" destId="{43248836-BDC5-4323-A9D7-ABCDA05618ED}" srcOrd="4" destOrd="0" presId="urn:microsoft.com/office/officeart/2005/8/layout/vList4#1"/>
    <dgm:cxn modelId="{1C071C78-995D-4FF1-863A-61A53383B765}" type="presParOf" srcId="{43248836-BDC5-4323-A9D7-ABCDA05618ED}" destId="{1C85634A-DE6B-4BE2-B1A6-86C590F4C781}" srcOrd="0" destOrd="0" presId="urn:microsoft.com/office/officeart/2005/8/layout/vList4#1"/>
    <dgm:cxn modelId="{182E609B-8F73-4A0A-B689-2A48ABA0613F}" type="presParOf" srcId="{43248836-BDC5-4323-A9D7-ABCDA05618ED}" destId="{EC474261-6D07-4FE0-9220-20487C76D471}" srcOrd="1" destOrd="0" presId="urn:microsoft.com/office/officeart/2005/8/layout/vList4#1"/>
    <dgm:cxn modelId="{0D63D876-AE5F-4504-ABE5-19DFABB59F7A}" type="presParOf" srcId="{43248836-BDC5-4323-A9D7-ABCDA05618ED}" destId="{8FEC2A1D-C9C8-45AD-B5BA-A4BA253EFE2F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388BBC-D3D8-43A6-AF80-132E12A2ECC1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6A7E7340-FF44-4876-AC1E-9C4EA9105A35}">
      <dgm:prSet phldrT="[Texto]"/>
      <dgm:spPr/>
      <dgm:t>
        <a:bodyPr/>
        <a:lstStyle/>
        <a:p>
          <a:r>
            <a:rPr lang="es-ES" dirty="0"/>
            <a:t>MOBILIARIO</a:t>
          </a:r>
          <a:endParaRPr lang="gl-ES" dirty="0"/>
        </a:p>
      </dgm:t>
    </dgm:pt>
    <dgm:pt modelId="{40D35376-7C4E-4CD2-8724-9AC7FB7ED64F}" type="parTrans" cxnId="{C1B09D55-3914-4DF4-B838-5CEF8FB3D046}">
      <dgm:prSet/>
      <dgm:spPr/>
      <dgm:t>
        <a:bodyPr/>
        <a:lstStyle/>
        <a:p>
          <a:endParaRPr lang="gl-ES"/>
        </a:p>
      </dgm:t>
    </dgm:pt>
    <dgm:pt modelId="{0795C28B-892B-491E-A613-1888586DC8FF}" type="sibTrans" cxnId="{C1B09D55-3914-4DF4-B838-5CEF8FB3D046}">
      <dgm:prSet/>
      <dgm:spPr/>
      <dgm:t>
        <a:bodyPr/>
        <a:lstStyle/>
        <a:p>
          <a:endParaRPr lang="gl-ES"/>
        </a:p>
      </dgm:t>
    </dgm:pt>
    <dgm:pt modelId="{E97D49F8-AF0F-444A-B981-CA293DB11F90}">
      <dgm:prSet phldrT="[Texto]"/>
      <dgm:spPr/>
      <dgm:t>
        <a:bodyPr/>
        <a:lstStyle/>
        <a:p>
          <a:r>
            <a:rPr lang="es-ES" dirty="0"/>
            <a:t>EQUIPOS</a:t>
          </a:r>
          <a:endParaRPr lang="gl-ES" dirty="0"/>
        </a:p>
      </dgm:t>
    </dgm:pt>
    <dgm:pt modelId="{7CC54506-A2C2-4CF9-BF03-ECB0BA750DAA}" type="parTrans" cxnId="{45BF89A8-7A97-4715-9BED-25F9C30B246F}">
      <dgm:prSet/>
      <dgm:spPr/>
      <dgm:t>
        <a:bodyPr/>
        <a:lstStyle/>
        <a:p>
          <a:endParaRPr lang="gl-ES"/>
        </a:p>
      </dgm:t>
    </dgm:pt>
    <dgm:pt modelId="{821D6157-B85C-4012-AE58-E302F3ACFFA0}" type="sibTrans" cxnId="{45BF89A8-7A97-4715-9BED-25F9C30B246F}">
      <dgm:prSet/>
      <dgm:spPr/>
      <dgm:t>
        <a:bodyPr/>
        <a:lstStyle/>
        <a:p>
          <a:endParaRPr lang="gl-ES"/>
        </a:p>
      </dgm:t>
    </dgm:pt>
    <dgm:pt modelId="{B572CA04-5AE0-49F9-B8D9-4A736A2685F0}" type="pres">
      <dgm:prSet presAssocID="{A5388BBC-D3D8-43A6-AF80-132E12A2ECC1}" presName="compositeShape" presStyleCnt="0">
        <dgm:presLayoutVars>
          <dgm:dir/>
          <dgm:resizeHandles/>
        </dgm:presLayoutVars>
      </dgm:prSet>
      <dgm:spPr/>
    </dgm:pt>
    <dgm:pt modelId="{4A43BD3F-7759-447C-A37A-9652951D041F}" type="pres">
      <dgm:prSet presAssocID="{A5388BBC-D3D8-43A6-AF80-132E12A2ECC1}" presName="pyramid" presStyleLbl="node1" presStyleIdx="0" presStyleCnt="1"/>
      <dgm:spPr/>
    </dgm:pt>
    <dgm:pt modelId="{3EE18825-D712-4F78-AF39-24C94E53197A}" type="pres">
      <dgm:prSet presAssocID="{A5388BBC-D3D8-43A6-AF80-132E12A2ECC1}" presName="theList" presStyleCnt="0"/>
      <dgm:spPr/>
    </dgm:pt>
    <dgm:pt modelId="{9E622F8B-442B-461B-BF85-06AC61550A7F}" type="pres">
      <dgm:prSet presAssocID="{6A7E7340-FF44-4876-AC1E-9C4EA9105A35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4777425-A14B-48BA-B56C-24B07B142C93}" type="pres">
      <dgm:prSet presAssocID="{6A7E7340-FF44-4876-AC1E-9C4EA9105A35}" presName="aSpace" presStyleCnt="0"/>
      <dgm:spPr/>
    </dgm:pt>
    <dgm:pt modelId="{A7E0F552-9C62-4284-89F0-B2A18F4EFD53}" type="pres">
      <dgm:prSet presAssocID="{E97D49F8-AF0F-444A-B981-CA293DB11F90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E34213-45AF-49F2-9072-128678497595}" type="pres">
      <dgm:prSet presAssocID="{E97D49F8-AF0F-444A-B981-CA293DB11F90}" presName="aSpace" presStyleCnt="0"/>
      <dgm:spPr/>
    </dgm:pt>
  </dgm:ptLst>
  <dgm:cxnLst>
    <dgm:cxn modelId="{A9735877-97AE-471B-A581-AF622835BE3E}" type="presOf" srcId="{6A7E7340-FF44-4876-AC1E-9C4EA9105A35}" destId="{9E622F8B-442B-461B-BF85-06AC61550A7F}" srcOrd="0" destOrd="0" presId="urn:microsoft.com/office/officeart/2005/8/layout/pyramid2"/>
    <dgm:cxn modelId="{D14CA04F-3C11-4117-999D-0A4B561BCF92}" type="presOf" srcId="{A5388BBC-D3D8-43A6-AF80-132E12A2ECC1}" destId="{B572CA04-5AE0-49F9-B8D9-4A736A2685F0}" srcOrd="0" destOrd="0" presId="urn:microsoft.com/office/officeart/2005/8/layout/pyramid2"/>
    <dgm:cxn modelId="{7199FA95-C1C4-46F4-8115-098F6F8178EE}" type="presOf" srcId="{E97D49F8-AF0F-444A-B981-CA293DB11F90}" destId="{A7E0F552-9C62-4284-89F0-B2A18F4EFD53}" srcOrd="0" destOrd="0" presId="urn:microsoft.com/office/officeart/2005/8/layout/pyramid2"/>
    <dgm:cxn modelId="{C1B09D55-3914-4DF4-B838-5CEF8FB3D046}" srcId="{A5388BBC-D3D8-43A6-AF80-132E12A2ECC1}" destId="{6A7E7340-FF44-4876-AC1E-9C4EA9105A35}" srcOrd="0" destOrd="0" parTransId="{40D35376-7C4E-4CD2-8724-9AC7FB7ED64F}" sibTransId="{0795C28B-892B-491E-A613-1888586DC8FF}"/>
    <dgm:cxn modelId="{45BF89A8-7A97-4715-9BED-25F9C30B246F}" srcId="{A5388BBC-D3D8-43A6-AF80-132E12A2ECC1}" destId="{E97D49F8-AF0F-444A-B981-CA293DB11F90}" srcOrd="1" destOrd="0" parTransId="{7CC54506-A2C2-4CF9-BF03-ECB0BA750DAA}" sibTransId="{821D6157-B85C-4012-AE58-E302F3ACFFA0}"/>
    <dgm:cxn modelId="{4E4D0185-4091-4649-A44A-5CD2922AA80A}" type="presParOf" srcId="{B572CA04-5AE0-49F9-B8D9-4A736A2685F0}" destId="{4A43BD3F-7759-447C-A37A-9652951D041F}" srcOrd="0" destOrd="0" presId="urn:microsoft.com/office/officeart/2005/8/layout/pyramid2"/>
    <dgm:cxn modelId="{526845BE-5357-4713-881C-CCA9C5811EAD}" type="presParOf" srcId="{B572CA04-5AE0-49F9-B8D9-4A736A2685F0}" destId="{3EE18825-D712-4F78-AF39-24C94E53197A}" srcOrd="1" destOrd="0" presId="urn:microsoft.com/office/officeart/2005/8/layout/pyramid2"/>
    <dgm:cxn modelId="{C29B26CE-D0CE-42A4-9EB8-84D15D2C689E}" type="presParOf" srcId="{3EE18825-D712-4F78-AF39-24C94E53197A}" destId="{9E622F8B-442B-461B-BF85-06AC61550A7F}" srcOrd="0" destOrd="0" presId="urn:microsoft.com/office/officeart/2005/8/layout/pyramid2"/>
    <dgm:cxn modelId="{611CC243-F34C-4105-904A-14E651489150}" type="presParOf" srcId="{3EE18825-D712-4F78-AF39-24C94E53197A}" destId="{C4777425-A14B-48BA-B56C-24B07B142C93}" srcOrd="1" destOrd="0" presId="urn:microsoft.com/office/officeart/2005/8/layout/pyramid2"/>
    <dgm:cxn modelId="{29B5C7C7-AF30-4269-9AC0-5FAA0CA3DD71}" type="presParOf" srcId="{3EE18825-D712-4F78-AF39-24C94E53197A}" destId="{A7E0F552-9C62-4284-89F0-B2A18F4EFD53}" srcOrd="2" destOrd="0" presId="urn:microsoft.com/office/officeart/2005/8/layout/pyramid2"/>
    <dgm:cxn modelId="{459FD376-6FDA-41C5-9008-1A3540CB9C73}" type="presParOf" srcId="{3EE18825-D712-4F78-AF39-24C94E53197A}" destId="{1BE34213-45AF-49F2-9072-128678497595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E7A5DC-5F45-4706-B5A4-B631ABE9EA32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 phldr="1"/>
      <dgm:spPr/>
    </dgm:pt>
    <dgm:pt modelId="{D8F1019D-D481-41CF-908E-0ED33778D59C}">
      <dgm:prSet phldrT="[Texto]"/>
      <dgm:spPr/>
      <dgm:t>
        <a:bodyPr/>
        <a:lstStyle/>
        <a:p>
          <a:r>
            <a:rPr lang="es-ES" dirty="0"/>
            <a:t>LAVACABEZAS</a:t>
          </a:r>
          <a:endParaRPr lang="gl-ES" dirty="0"/>
        </a:p>
      </dgm:t>
    </dgm:pt>
    <dgm:pt modelId="{50DFB2C0-1F57-40B3-A9E0-DCCD2166D5CE}" type="parTrans" cxnId="{88A69C8E-D0E8-480F-B76C-D796D1F4B9C3}">
      <dgm:prSet/>
      <dgm:spPr/>
      <dgm:t>
        <a:bodyPr/>
        <a:lstStyle/>
        <a:p>
          <a:endParaRPr lang="gl-ES"/>
        </a:p>
      </dgm:t>
    </dgm:pt>
    <dgm:pt modelId="{A4D42572-69AF-41FE-8756-D5B3B78718E8}" type="sibTrans" cxnId="{88A69C8E-D0E8-480F-B76C-D796D1F4B9C3}">
      <dgm:prSet/>
      <dgm:spPr/>
      <dgm:t>
        <a:bodyPr/>
        <a:lstStyle/>
        <a:p>
          <a:endParaRPr lang="gl-ES"/>
        </a:p>
      </dgm:t>
    </dgm:pt>
    <dgm:pt modelId="{DC83797C-4E8C-4097-A478-B1F68E34C6A5}">
      <dgm:prSet phldrT="[Texto]"/>
      <dgm:spPr/>
      <dgm:t>
        <a:bodyPr/>
        <a:lstStyle/>
        <a:p>
          <a:r>
            <a:rPr lang="es-ES" dirty="0"/>
            <a:t>TOCADORES</a:t>
          </a:r>
          <a:endParaRPr lang="gl-ES" dirty="0"/>
        </a:p>
      </dgm:t>
    </dgm:pt>
    <dgm:pt modelId="{8F913FAE-5F91-42EB-A64F-4B4D6E6BA211}" type="parTrans" cxnId="{0C8667BC-FABD-439B-A260-947834E7297B}">
      <dgm:prSet/>
      <dgm:spPr/>
      <dgm:t>
        <a:bodyPr/>
        <a:lstStyle/>
        <a:p>
          <a:endParaRPr lang="gl-ES"/>
        </a:p>
      </dgm:t>
    </dgm:pt>
    <dgm:pt modelId="{11CE322B-6669-4550-B80C-CA5D0E87A6D4}" type="sibTrans" cxnId="{0C8667BC-FABD-439B-A260-947834E7297B}">
      <dgm:prSet/>
      <dgm:spPr/>
      <dgm:t>
        <a:bodyPr/>
        <a:lstStyle/>
        <a:p>
          <a:endParaRPr lang="gl-ES"/>
        </a:p>
      </dgm:t>
    </dgm:pt>
    <dgm:pt modelId="{3CF12659-75D5-4D17-B9C8-081E92519AA6}">
      <dgm:prSet phldrT="[Texto]"/>
      <dgm:spPr/>
      <dgm:t>
        <a:bodyPr/>
        <a:lstStyle/>
        <a:p>
          <a:r>
            <a:rPr lang="es-ES" dirty="0"/>
            <a:t>CARRITO AUXILIAR</a:t>
          </a:r>
          <a:endParaRPr lang="gl-ES" dirty="0"/>
        </a:p>
      </dgm:t>
    </dgm:pt>
    <dgm:pt modelId="{9EC50B52-C259-4595-937C-54B733FCFE3D}" type="parTrans" cxnId="{62032921-AA2F-4652-8020-E383D8C09717}">
      <dgm:prSet/>
      <dgm:spPr/>
      <dgm:t>
        <a:bodyPr/>
        <a:lstStyle/>
        <a:p>
          <a:endParaRPr lang="gl-ES"/>
        </a:p>
      </dgm:t>
    </dgm:pt>
    <dgm:pt modelId="{6216C40D-A230-4307-8389-BB811CCB80C8}" type="sibTrans" cxnId="{62032921-AA2F-4652-8020-E383D8C09717}">
      <dgm:prSet/>
      <dgm:spPr/>
      <dgm:t>
        <a:bodyPr/>
        <a:lstStyle/>
        <a:p>
          <a:endParaRPr lang="gl-ES"/>
        </a:p>
      </dgm:t>
    </dgm:pt>
    <dgm:pt modelId="{6AD6861E-87F8-49C5-8169-E3EC362589D2}" type="pres">
      <dgm:prSet presAssocID="{49E7A5DC-5F45-4706-B5A4-B631ABE9EA32}" presName="Name0" presStyleCnt="0">
        <dgm:presLayoutVars>
          <dgm:dir/>
          <dgm:resizeHandles val="exact"/>
        </dgm:presLayoutVars>
      </dgm:prSet>
      <dgm:spPr/>
    </dgm:pt>
    <dgm:pt modelId="{60ACBDBB-0E7E-478B-A89F-3D7F8B00AEB1}" type="pres">
      <dgm:prSet presAssocID="{49E7A5DC-5F45-4706-B5A4-B631ABE9EA32}" presName="fgShape" presStyleLbl="fgShp" presStyleIdx="0" presStyleCnt="1"/>
      <dgm:spPr/>
    </dgm:pt>
    <dgm:pt modelId="{6AFC60F3-0DF8-4926-854B-9799D66D2F9E}" type="pres">
      <dgm:prSet presAssocID="{49E7A5DC-5F45-4706-B5A4-B631ABE9EA32}" presName="linComp" presStyleCnt="0"/>
      <dgm:spPr/>
    </dgm:pt>
    <dgm:pt modelId="{602FD645-C0DD-4E0A-8216-7BDD2B113CF1}" type="pres">
      <dgm:prSet presAssocID="{D8F1019D-D481-41CF-908E-0ED33778D59C}" presName="compNode" presStyleCnt="0"/>
      <dgm:spPr/>
    </dgm:pt>
    <dgm:pt modelId="{0D0BB054-5282-4227-851B-67EA1A0A7F65}" type="pres">
      <dgm:prSet presAssocID="{D8F1019D-D481-41CF-908E-0ED33778D59C}" presName="bkgdShape" presStyleLbl="node1" presStyleIdx="0" presStyleCnt="3"/>
      <dgm:spPr/>
      <dgm:t>
        <a:bodyPr/>
        <a:lstStyle/>
        <a:p>
          <a:endParaRPr lang="es-ES"/>
        </a:p>
      </dgm:t>
    </dgm:pt>
    <dgm:pt modelId="{2D3686EE-B5DC-45A9-8BB8-7EC3FE902771}" type="pres">
      <dgm:prSet presAssocID="{D8F1019D-D481-41CF-908E-0ED33778D59C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520C9A-9615-4ECA-9168-FF6575875502}" type="pres">
      <dgm:prSet presAssocID="{D8F1019D-D481-41CF-908E-0ED33778D59C}" presName="invisiNode" presStyleLbl="node1" presStyleIdx="0" presStyleCnt="3"/>
      <dgm:spPr/>
    </dgm:pt>
    <dgm:pt modelId="{B84AF98F-4D0F-46A4-A134-B991B7B8B9A2}" type="pres">
      <dgm:prSet presAssocID="{D8F1019D-D481-41CF-908E-0ED33778D59C}" presName="imagNode" presStyleLbl="fgImgPlace1" presStyleIdx="0" presStyleCnt="3"/>
      <dgm:spPr/>
    </dgm:pt>
    <dgm:pt modelId="{44BDA184-079E-44AB-B7D1-7AE112230062}" type="pres">
      <dgm:prSet presAssocID="{A4D42572-69AF-41FE-8756-D5B3B78718E8}" presName="sibTrans" presStyleLbl="sibTrans2D1" presStyleIdx="0" presStyleCnt="0"/>
      <dgm:spPr/>
      <dgm:t>
        <a:bodyPr/>
        <a:lstStyle/>
        <a:p>
          <a:endParaRPr lang="es-ES"/>
        </a:p>
      </dgm:t>
    </dgm:pt>
    <dgm:pt modelId="{3F1DE04C-BC85-4B59-8BCE-04498B71A835}" type="pres">
      <dgm:prSet presAssocID="{DC83797C-4E8C-4097-A478-B1F68E34C6A5}" presName="compNode" presStyleCnt="0"/>
      <dgm:spPr/>
    </dgm:pt>
    <dgm:pt modelId="{28D735F4-31D1-46D8-BE63-1F410FE92C04}" type="pres">
      <dgm:prSet presAssocID="{DC83797C-4E8C-4097-A478-B1F68E34C6A5}" presName="bkgdShape" presStyleLbl="node1" presStyleIdx="1" presStyleCnt="3"/>
      <dgm:spPr/>
      <dgm:t>
        <a:bodyPr/>
        <a:lstStyle/>
        <a:p>
          <a:endParaRPr lang="es-ES"/>
        </a:p>
      </dgm:t>
    </dgm:pt>
    <dgm:pt modelId="{F9547BFA-D8E9-4825-B9E5-036BF11890D6}" type="pres">
      <dgm:prSet presAssocID="{DC83797C-4E8C-4097-A478-B1F68E34C6A5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9F96698-1CB7-47F3-9B6F-BEDEDDAD3E97}" type="pres">
      <dgm:prSet presAssocID="{DC83797C-4E8C-4097-A478-B1F68E34C6A5}" presName="invisiNode" presStyleLbl="node1" presStyleIdx="1" presStyleCnt="3"/>
      <dgm:spPr/>
    </dgm:pt>
    <dgm:pt modelId="{526EAB4E-7563-43B4-8B40-F543BA84B6CC}" type="pres">
      <dgm:prSet presAssocID="{DC83797C-4E8C-4097-A478-B1F68E34C6A5}" presName="imagNode" presStyleLbl="fgImgPlace1" presStyleIdx="1" presStyleCnt="3"/>
      <dgm:spPr/>
    </dgm:pt>
    <dgm:pt modelId="{47A97B78-92F3-49CC-ACF0-31E58DA3553A}" type="pres">
      <dgm:prSet presAssocID="{11CE322B-6669-4550-B80C-CA5D0E87A6D4}" presName="sibTrans" presStyleLbl="sibTrans2D1" presStyleIdx="0" presStyleCnt="0"/>
      <dgm:spPr/>
      <dgm:t>
        <a:bodyPr/>
        <a:lstStyle/>
        <a:p>
          <a:endParaRPr lang="es-ES"/>
        </a:p>
      </dgm:t>
    </dgm:pt>
    <dgm:pt modelId="{579926E1-443D-47E5-B7F5-845896F4FD5D}" type="pres">
      <dgm:prSet presAssocID="{3CF12659-75D5-4D17-B9C8-081E92519AA6}" presName="compNode" presStyleCnt="0"/>
      <dgm:spPr/>
    </dgm:pt>
    <dgm:pt modelId="{34DB2ADD-ED01-4937-9CE1-F3F329E6FDF0}" type="pres">
      <dgm:prSet presAssocID="{3CF12659-75D5-4D17-B9C8-081E92519AA6}" presName="bkgdShape" presStyleLbl="node1" presStyleIdx="2" presStyleCnt="3"/>
      <dgm:spPr/>
      <dgm:t>
        <a:bodyPr/>
        <a:lstStyle/>
        <a:p>
          <a:endParaRPr lang="es-ES"/>
        </a:p>
      </dgm:t>
    </dgm:pt>
    <dgm:pt modelId="{60AFA04C-CBD8-4246-BD8B-88E6644BDB83}" type="pres">
      <dgm:prSet presAssocID="{3CF12659-75D5-4D17-B9C8-081E92519AA6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1FD89A-378E-447B-B00D-29345C9D9530}" type="pres">
      <dgm:prSet presAssocID="{3CF12659-75D5-4D17-B9C8-081E92519AA6}" presName="invisiNode" presStyleLbl="node1" presStyleIdx="2" presStyleCnt="3"/>
      <dgm:spPr/>
    </dgm:pt>
    <dgm:pt modelId="{536615C3-02E7-4C13-B82D-013EAE6E2D34}" type="pres">
      <dgm:prSet presAssocID="{3CF12659-75D5-4D17-B9C8-081E92519AA6}" presName="imagNode" presStyleLbl="fgImgPlace1" presStyleIdx="2" presStyleCnt="3"/>
      <dgm:spPr/>
    </dgm:pt>
  </dgm:ptLst>
  <dgm:cxnLst>
    <dgm:cxn modelId="{DEFB3867-A7C9-43E4-839D-810E07FB61C0}" type="presOf" srcId="{DC83797C-4E8C-4097-A478-B1F68E34C6A5}" destId="{F9547BFA-D8E9-4825-B9E5-036BF11890D6}" srcOrd="1" destOrd="0" presId="urn:microsoft.com/office/officeart/2005/8/layout/hList7#1"/>
    <dgm:cxn modelId="{E1E85571-A3F2-4C1F-8734-CDAC56C69192}" type="presOf" srcId="{3CF12659-75D5-4D17-B9C8-081E92519AA6}" destId="{34DB2ADD-ED01-4937-9CE1-F3F329E6FDF0}" srcOrd="0" destOrd="0" presId="urn:microsoft.com/office/officeart/2005/8/layout/hList7#1"/>
    <dgm:cxn modelId="{0C8667BC-FABD-439B-A260-947834E7297B}" srcId="{49E7A5DC-5F45-4706-B5A4-B631ABE9EA32}" destId="{DC83797C-4E8C-4097-A478-B1F68E34C6A5}" srcOrd="1" destOrd="0" parTransId="{8F913FAE-5F91-42EB-A64F-4B4D6E6BA211}" sibTransId="{11CE322B-6669-4550-B80C-CA5D0E87A6D4}"/>
    <dgm:cxn modelId="{F14CAC24-C47E-4F83-8EEA-822ABFBDB689}" type="presOf" srcId="{49E7A5DC-5F45-4706-B5A4-B631ABE9EA32}" destId="{6AD6861E-87F8-49C5-8169-E3EC362589D2}" srcOrd="0" destOrd="0" presId="urn:microsoft.com/office/officeart/2005/8/layout/hList7#1"/>
    <dgm:cxn modelId="{62032921-AA2F-4652-8020-E383D8C09717}" srcId="{49E7A5DC-5F45-4706-B5A4-B631ABE9EA32}" destId="{3CF12659-75D5-4D17-B9C8-081E92519AA6}" srcOrd="2" destOrd="0" parTransId="{9EC50B52-C259-4595-937C-54B733FCFE3D}" sibTransId="{6216C40D-A230-4307-8389-BB811CCB80C8}"/>
    <dgm:cxn modelId="{D43E6F39-CB97-4596-AAB0-2447F4DFE08F}" type="presOf" srcId="{D8F1019D-D481-41CF-908E-0ED33778D59C}" destId="{0D0BB054-5282-4227-851B-67EA1A0A7F65}" srcOrd="0" destOrd="0" presId="urn:microsoft.com/office/officeart/2005/8/layout/hList7#1"/>
    <dgm:cxn modelId="{88A69C8E-D0E8-480F-B76C-D796D1F4B9C3}" srcId="{49E7A5DC-5F45-4706-B5A4-B631ABE9EA32}" destId="{D8F1019D-D481-41CF-908E-0ED33778D59C}" srcOrd="0" destOrd="0" parTransId="{50DFB2C0-1F57-40B3-A9E0-DCCD2166D5CE}" sibTransId="{A4D42572-69AF-41FE-8756-D5B3B78718E8}"/>
    <dgm:cxn modelId="{2935FF2C-1144-4DF2-B62C-5BBCFA246199}" type="presOf" srcId="{DC83797C-4E8C-4097-A478-B1F68E34C6A5}" destId="{28D735F4-31D1-46D8-BE63-1F410FE92C04}" srcOrd="0" destOrd="0" presId="urn:microsoft.com/office/officeart/2005/8/layout/hList7#1"/>
    <dgm:cxn modelId="{6670C070-A46A-476E-A55A-C9BEC91DACA6}" type="presOf" srcId="{D8F1019D-D481-41CF-908E-0ED33778D59C}" destId="{2D3686EE-B5DC-45A9-8BB8-7EC3FE902771}" srcOrd="1" destOrd="0" presId="urn:microsoft.com/office/officeart/2005/8/layout/hList7#1"/>
    <dgm:cxn modelId="{26A7E703-0EBE-4EE1-8087-8CA1CEFE9FCC}" type="presOf" srcId="{11CE322B-6669-4550-B80C-CA5D0E87A6D4}" destId="{47A97B78-92F3-49CC-ACF0-31E58DA3553A}" srcOrd="0" destOrd="0" presId="urn:microsoft.com/office/officeart/2005/8/layout/hList7#1"/>
    <dgm:cxn modelId="{8606BEE6-04FF-47C3-AE6A-8D7A5EBB322A}" type="presOf" srcId="{3CF12659-75D5-4D17-B9C8-081E92519AA6}" destId="{60AFA04C-CBD8-4246-BD8B-88E6644BDB83}" srcOrd="1" destOrd="0" presId="urn:microsoft.com/office/officeart/2005/8/layout/hList7#1"/>
    <dgm:cxn modelId="{DE1FCE8B-6229-4C9C-A464-DFA1C42A2CB3}" type="presOf" srcId="{A4D42572-69AF-41FE-8756-D5B3B78718E8}" destId="{44BDA184-079E-44AB-B7D1-7AE112230062}" srcOrd="0" destOrd="0" presId="urn:microsoft.com/office/officeart/2005/8/layout/hList7#1"/>
    <dgm:cxn modelId="{2866C876-6317-456F-998B-F2756A5E639E}" type="presParOf" srcId="{6AD6861E-87F8-49C5-8169-E3EC362589D2}" destId="{60ACBDBB-0E7E-478B-A89F-3D7F8B00AEB1}" srcOrd="0" destOrd="0" presId="urn:microsoft.com/office/officeart/2005/8/layout/hList7#1"/>
    <dgm:cxn modelId="{56D40D6F-748E-4650-8928-0B1D8E0E4913}" type="presParOf" srcId="{6AD6861E-87F8-49C5-8169-E3EC362589D2}" destId="{6AFC60F3-0DF8-4926-854B-9799D66D2F9E}" srcOrd="1" destOrd="0" presId="urn:microsoft.com/office/officeart/2005/8/layout/hList7#1"/>
    <dgm:cxn modelId="{B5826BCE-D750-4A48-82F9-C933676C5781}" type="presParOf" srcId="{6AFC60F3-0DF8-4926-854B-9799D66D2F9E}" destId="{602FD645-C0DD-4E0A-8216-7BDD2B113CF1}" srcOrd="0" destOrd="0" presId="urn:microsoft.com/office/officeart/2005/8/layout/hList7#1"/>
    <dgm:cxn modelId="{91D44942-AF69-4AC8-A035-83F2E5C78025}" type="presParOf" srcId="{602FD645-C0DD-4E0A-8216-7BDD2B113CF1}" destId="{0D0BB054-5282-4227-851B-67EA1A0A7F65}" srcOrd="0" destOrd="0" presId="urn:microsoft.com/office/officeart/2005/8/layout/hList7#1"/>
    <dgm:cxn modelId="{5A5ED87A-476A-4D91-B7FD-8DC540CE1121}" type="presParOf" srcId="{602FD645-C0DD-4E0A-8216-7BDD2B113CF1}" destId="{2D3686EE-B5DC-45A9-8BB8-7EC3FE902771}" srcOrd="1" destOrd="0" presId="urn:microsoft.com/office/officeart/2005/8/layout/hList7#1"/>
    <dgm:cxn modelId="{DD0D53F2-3980-49C5-ACF4-A3E790E2E9A0}" type="presParOf" srcId="{602FD645-C0DD-4E0A-8216-7BDD2B113CF1}" destId="{05520C9A-9615-4ECA-9168-FF6575875502}" srcOrd="2" destOrd="0" presId="urn:microsoft.com/office/officeart/2005/8/layout/hList7#1"/>
    <dgm:cxn modelId="{F6A12920-31DF-45F3-ABC8-B303D8BD2FED}" type="presParOf" srcId="{602FD645-C0DD-4E0A-8216-7BDD2B113CF1}" destId="{B84AF98F-4D0F-46A4-A134-B991B7B8B9A2}" srcOrd="3" destOrd="0" presId="urn:microsoft.com/office/officeart/2005/8/layout/hList7#1"/>
    <dgm:cxn modelId="{7B6BDF27-E590-4722-9C69-5352EBFCAEDB}" type="presParOf" srcId="{6AFC60F3-0DF8-4926-854B-9799D66D2F9E}" destId="{44BDA184-079E-44AB-B7D1-7AE112230062}" srcOrd="1" destOrd="0" presId="urn:microsoft.com/office/officeart/2005/8/layout/hList7#1"/>
    <dgm:cxn modelId="{40C438BD-61D0-4378-98B8-8575C53AB83F}" type="presParOf" srcId="{6AFC60F3-0DF8-4926-854B-9799D66D2F9E}" destId="{3F1DE04C-BC85-4B59-8BCE-04498B71A835}" srcOrd="2" destOrd="0" presId="urn:microsoft.com/office/officeart/2005/8/layout/hList7#1"/>
    <dgm:cxn modelId="{EDE941B5-78D0-43FE-BFDC-939D73E6C7D7}" type="presParOf" srcId="{3F1DE04C-BC85-4B59-8BCE-04498B71A835}" destId="{28D735F4-31D1-46D8-BE63-1F410FE92C04}" srcOrd="0" destOrd="0" presId="urn:microsoft.com/office/officeart/2005/8/layout/hList7#1"/>
    <dgm:cxn modelId="{68631476-2593-42C1-8CF0-04D5B32D678F}" type="presParOf" srcId="{3F1DE04C-BC85-4B59-8BCE-04498B71A835}" destId="{F9547BFA-D8E9-4825-B9E5-036BF11890D6}" srcOrd="1" destOrd="0" presId="urn:microsoft.com/office/officeart/2005/8/layout/hList7#1"/>
    <dgm:cxn modelId="{A3DBAEEE-7827-475F-A29A-4801DCC12CCA}" type="presParOf" srcId="{3F1DE04C-BC85-4B59-8BCE-04498B71A835}" destId="{D9F96698-1CB7-47F3-9B6F-BEDEDDAD3E97}" srcOrd="2" destOrd="0" presId="urn:microsoft.com/office/officeart/2005/8/layout/hList7#1"/>
    <dgm:cxn modelId="{9D120AF2-1DD4-4711-8DBC-031BD8176642}" type="presParOf" srcId="{3F1DE04C-BC85-4B59-8BCE-04498B71A835}" destId="{526EAB4E-7563-43B4-8B40-F543BA84B6CC}" srcOrd="3" destOrd="0" presId="urn:microsoft.com/office/officeart/2005/8/layout/hList7#1"/>
    <dgm:cxn modelId="{7FDA6FED-3725-4A52-B6B7-6219CCA20E3A}" type="presParOf" srcId="{6AFC60F3-0DF8-4926-854B-9799D66D2F9E}" destId="{47A97B78-92F3-49CC-ACF0-31E58DA3553A}" srcOrd="3" destOrd="0" presId="urn:microsoft.com/office/officeart/2005/8/layout/hList7#1"/>
    <dgm:cxn modelId="{7BF259C3-1FEC-4334-A682-0F5180AB971B}" type="presParOf" srcId="{6AFC60F3-0DF8-4926-854B-9799D66D2F9E}" destId="{579926E1-443D-47E5-B7F5-845896F4FD5D}" srcOrd="4" destOrd="0" presId="urn:microsoft.com/office/officeart/2005/8/layout/hList7#1"/>
    <dgm:cxn modelId="{1A47563C-B6B2-4430-838F-576ED16040D4}" type="presParOf" srcId="{579926E1-443D-47E5-B7F5-845896F4FD5D}" destId="{34DB2ADD-ED01-4937-9CE1-F3F329E6FDF0}" srcOrd="0" destOrd="0" presId="urn:microsoft.com/office/officeart/2005/8/layout/hList7#1"/>
    <dgm:cxn modelId="{D6F95D0A-7766-4497-A1CC-A25E0B28B2BE}" type="presParOf" srcId="{579926E1-443D-47E5-B7F5-845896F4FD5D}" destId="{60AFA04C-CBD8-4246-BD8B-88E6644BDB83}" srcOrd="1" destOrd="0" presId="urn:microsoft.com/office/officeart/2005/8/layout/hList7#1"/>
    <dgm:cxn modelId="{5881A35F-8316-41D0-8A43-F6513462B483}" type="presParOf" srcId="{579926E1-443D-47E5-B7F5-845896F4FD5D}" destId="{BC1FD89A-378E-447B-B00D-29345C9D9530}" srcOrd="2" destOrd="0" presId="urn:microsoft.com/office/officeart/2005/8/layout/hList7#1"/>
    <dgm:cxn modelId="{E74A14CB-F27E-41E6-B910-E3A6F534F9B0}" type="presParOf" srcId="{579926E1-443D-47E5-B7F5-845896F4FD5D}" destId="{536615C3-02E7-4C13-B82D-013EAE6E2D34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20D326-A0D3-474C-AE35-960320712D15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gl-ES"/>
        </a:p>
      </dgm:t>
    </dgm:pt>
    <dgm:pt modelId="{D13F8E8B-6441-40FD-A94E-C1DD0F68935E}">
      <dgm:prSet phldrT="[Texto]"/>
      <dgm:spPr/>
      <dgm:t>
        <a:bodyPr/>
        <a:lstStyle/>
        <a:p>
          <a:r>
            <a:rPr lang="es-ES" dirty="0"/>
            <a:t>=</a:t>
          </a:r>
          <a:endParaRPr lang="gl-ES" dirty="0"/>
        </a:p>
      </dgm:t>
    </dgm:pt>
    <dgm:pt modelId="{A2A1DAA8-0CEB-4060-A598-543F0E0610D2}" type="parTrans" cxnId="{7CB0CCCF-ECE8-4A34-B5BF-65BBD26BA1A1}">
      <dgm:prSet/>
      <dgm:spPr/>
      <dgm:t>
        <a:bodyPr/>
        <a:lstStyle/>
        <a:p>
          <a:endParaRPr lang="gl-ES"/>
        </a:p>
      </dgm:t>
    </dgm:pt>
    <dgm:pt modelId="{00F416C9-B78F-48F6-B26F-E414A9653B67}" type="sibTrans" cxnId="{7CB0CCCF-ECE8-4A34-B5BF-65BBD26BA1A1}">
      <dgm:prSet/>
      <dgm:spPr/>
      <dgm:t>
        <a:bodyPr/>
        <a:lstStyle/>
        <a:p>
          <a:endParaRPr lang="gl-ES"/>
        </a:p>
      </dgm:t>
    </dgm:pt>
    <dgm:pt modelId="{AF651A42-A0CD-4C17-94F4-529D6F1AD89F}">
      <dgm:prSet phldrT="[Texto]" custT="1"/>
      <dgm:spPr/>
      <dgm:t>
        <a:bodyPr/>
        <a:lstStyle/>
        <a:p>
          <a:r>
            <a:rPr lang="es-ES" sz="2800" dirty="0"/>
            <a:t>ANTES DE EMPEZAR A TRABAJAR REVISAR LA INSTALACION  Y APARATOS ELECTRICOS</a:t>
          </a:r>
          <a:endParaRPr lang="gl-ES" sz="2800" dirty="0"/>
        </a:p>
      </dgm:t>
    </dgm:pt>
    <dgm:pt modelId="{AEB8303C-BDCD-4725-8B24-8DB2AAF7563E}" type="parTrans" cxnId="{F7DE2A32-121B-4C42-8939-1EC4C37A1407}">
      <dgm:prSet/>
      <dgm:spPr/>
      <dgm:t>
        <a:bodyPr/>
        <a:lstStyle/>
        <a:p>
          <a:endParaRPr lang="gl-ES"/>
        </a:p>
      </dgm:t>
    </dgm:pt>
    <dgm:pt modelId="{5DC70EF5-290C-4943-AC65-CB0215911A69}" type="sibTrans" cxnId="{F7DE2A32-121B-4C42-8939-1EC4C37A1407}">
      <dgm:prSet/>
      <dgm:spPr/>
      <dgm:t>
        <a:bodyPr/>
        <a:lstStyle/>
        <a:p>
          <a:endParaRPr lang="gl-ES"/>
        </a:p>
      </dgm:t>
    </dgm:pt>
    <dgm:pt modelId="{A7C62744-D933-4604-A62B-A707A690DA4A}">
      <dgm:prSet phldrT="[Texto]" custT="1"/>
      <dgm:spPr/>
      <dgm:t>
        <a:bodyPr/>
        <a:lstStyle/>
        <a:p>
          <a:r>
            <a:rPr lang="es-ES" sz="2800" dirty="0"/>
            <a:t>COMPROBAR LA REJILLA DEL SECADOR DE MANO. LIMPIARLOS FRECUENTEMENTE</a:t>
          </a:r>
          <a:endParaRPr lang="gl-ES" sz="2800" dirty="0"/>
        </a:p>
      </dgm:t>
    </dgm:pt>
    <dgm:pt modelId="{AA0374A9-A360-4AB4-98F0-6787AD0F7546}" type="parTrans" cxnId="{C4810B77-3D6A-4F60-AE35-2C4EC5E38BAF}">
      <dgm:prSet/>
      <dgm:spPr/>
      <dgm:t>
        <a:bodyPr/>
        <a:lstStyle/>
        <a:p>
          <a:endParaRPr lang="gl-ES"/>
        </a:p>
      </dgm:t>
    </dgm:pt>
    <dgm:pt modelId="{E6699329-9845-4674-872D-A2CB3C93B7D4}" type="sibTrans" cxnId="{C4810B77-3D6A-4F60-AE35-2C4EC5E38BAF}">
      <dgm:prSet/>
      <dgm:spPr/>
      <dgm:t>
        <a:bodyPr/>
        <a:lstStyle/>
        <a:p>
          <a:endParaRPr lang="gl-ES"/>
        </a:p>
      </dgm:t>
    </dgm:pt>
    <dgm:pt modelId="{D96E6694-13ED-4B67-AEAA-30409AF939D7}">
      <dgm:prSet phldrT="[Texto]"/>
      <dgm:spPr/>
      <dgm:t>
        <a:bodyPr/>
        <a:lstStyle/>
        <a:p>
          <a:r>
            <a:rPr lang="es-ES" dirty="0"/>
            <a:t>ENCHUFES E INSLACIONES DEBEN ESTAR EN PERFECTO ESTADO SOLO DEBEN SER ARREGLADOS POR EL TECNICO ESPECIALISTA.</a:t>
          </a:r>
          <a:endParaRPr lang="gl-ES" dirty="0"/>
        </a:p>
      </dgm:t>
    </dgm:pt>
    <dgm:pt modelId="{F8D4342D-3816-4F9B-89E6-408737972E99}" type="parTrans" cxnId="{747E1465-E7B7-4490-9BAD-B48E65710C3F}">
      <dgm:prSet/>
      <dgm:spPr/>
      <dgm:t>
        <a:bodyPr/>
        <a:lstStyle/>
        <a:p>
          <a:endParaRPr lang="gl-ES"/>
        </a:p>
      </dgm:t>
    </dgm:pt>
    <dgm:pt modelId="{504C153E-6B60-4D1D-ACE7-D92EE94653B8}" type="sibTrans" cxnId="{747E1465-E7B7-4490-9BAD-B48E65710C3F}">
      <dgm:prSet/>
      <dgm:spPr/>
      <dgm:t>
        <a:bodyPr/>
        <a:lstStyle/>
        <a:p>
          <a:endParaRPr lang="gl-ES"/>
        </a:p>
      </dgm:t>
    </dgm:pt>
    <dgm:pt modelId="{940A57AF-1223-49F9-8017-3BD99A741403}">
      <dgm:prSet phldrT="[Texto]"/>
      <dgm:spPr/>
      <dgm:t>
        <a:bodyPr/>
        <a:lstStyle/>
        <a:p>
          <a:r>
            <a:rPr lang="es-ES" dirty="0"/>
            <a:t>=</a:t>
          </a:r>
          <a:endParaRPr lang="gl-ES" dirty="0"/>
        </a:p>
      </dgm:t>
    </dgm:pt>
    <dgm:pt modelId="{780080B8-D0DF-4ECD-94E6-335875CE4017}" type="sibTrans" cxnId="{0556FCE5-5F24-455A-ADDC-30D75F1BEAA1}">
      <dgm:prSet/>
      <dgm:spPr/>
      <dgm:t>
        <a:bodyPr/>
        <a:lstStyle/>
        <a:p>
          <a:endParaRPr lang="gl-ES"/>
        </a:p>
      </dgm:t>
    </dgm:pt>
    <dgm:pt modelId="{C2D25AB5-D628-405C-A564-E4127994CA9E}" type="parTrans" cxnId="{0556FCE5-5F24-455A-ADDC-30D75F1BEAA1}">
      <dgm:prSet/>
      <dgm:spPr/>
      <dgm:t>
        <a:bodyPr/>
        <a:lstStyle/>
        <a:p>
          <a:endParaRPr lang="gl-ES"/>
        </a:p>
      </dgm:t>
    </dgm:pt>
    <dgm:pt modelId="{70BB6DE0-FCA9-4035-B9F3-A14AD0ACB8A7}">
      <dgm:prSet phldrT="[Texto]"/>
      <dgm:spPr/>
      <dgm:t>
        <a:bodyPr/>
        <a:lstStyle/>
        <a:p>
          <a:r>
            <a:rPr lang="es-ES" dirty="0"/>
            <a:t>=</a:t>
          </a:r>
          <a:endParaRPr lang="gl-ES" dirty="0"/>
        </a:p>
      </dgm:t>
    </dgm:pt>
    <dgm:pt modelId="{46DBD133-C951-4BE5-AADF-298CF7B59925}" type="sibTrans" cxnId="{14F200E7-77A1-4CA8-AB97-BD9AD41E2368}">
      <dgm:prSet/>
      <dgm:spPr/>
      <dgm:t>
        <a:bodyPr/>
        <a:lstStyle/>
        <a:p>
          <a:endParaRPr lang="gl-ES"/>
        </a:p>
      </dgm:t>
    </dgm:pt>
    <dgm:pt modelId="{0FA96787-8DC4-47FF-B771-6AE2E91FA615}" type="parTrans" cxnId="{14F200E7-77A1-4CA8-AB97-BD9AD41E2368}">
      <dgm:prSet/>
      <dgm:spPr/>
      <dgm:t>
        <a:bodyPr/>
        <a:lstStyle/>
        <a:p>
          <a:endParaRPr lang="gl-ES"/>
        </a:p>
      </dgm:t>
    </dgm:pt>
    <dgm:pt modelId="{E36F4B08-649A-4751-8C37-41B0C88DB8FD}" type="pres">
      <dgm:prSet presAssocID="{7120D326-A0D3-474C-AE35-960320712D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448E0BF-0C13-496C-8052-E470BD0B6682}" type="pres">
      <dgm:prSet presAssocID="{D13F8E8B-6441-40FD-A94E-C1DD0F68935E}" presName="compositeNode" presStyleCnt="0">
        <dgm:presLayoutVars>
          <dgm:bulletEnabled val="1"/>
        </dgm:presLayoutVars>
      </dgm:prSet>
      <dgm:spPr/>
    </dgm:pt>
    <dgm:pt modelId="{DC066F9C-8D69-47C3-A385-488F367BEFFD}" type="pres">
      <dgm:prSet presAssocID="{D13F8E8B-6441-40FD-A94E-C1DD0F68935E}" presName="bgRect" presStyleLbl="node1" presStyleIdx="0" presStyleCnt="3"/>
      <dgm:spPr/>
      <dgm:t>
        <a:bodyPr/>
        <a:lstStyle/>
        <a:p>
          <a:endParaRPr lang="es-ES"/>
        </a:p>
      </dgm:t>
    </dgm:pt>
    <dgm:pt modelId="{0374274D-F0E8-4ACF-A1D0-EF193447C592}" type="pres">
      <dgm:prSet presAssocID="{D13F8E8B-6441-40FD-A94E-C1DD0F68935E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95AFD3-5BDB-4AB7-9814-E709A7A13826}" type="pres">
      <dgm:prSet presAssocID="{D13F8E8B-6441-40FD-A94E-C1DD0F68935E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E9791C2-2797-445E-9C66-5BC16A48A3E0}" type="pres">
      <dgm:prSet presAssocID="{00F416C9-B78F-48F6-B26F-E414A9653B67}" presName="hSp" presStyleCnt="0"/>
      <dgm:spPr/>
    </dgm:pt>
    <dgm:pt modelId="{C95995AD-604C-40BB-8FC8-0CB0DDFE2343}" type="pres">
      <dgm:prSet presAssocID="{00F416C9-B78F-48F6-B26F-E414A9653B67}" presName="vProcSp" presStyleCnt="0"/>
      <dgm:spPr/>
    </dgm:pt>
    <dgm:pt modelId="{C591E637-11A5-4851-8F6A-BDED5B939C7A}" type="pres">
      <dgm:prSet presAssocID="{00F416C9-B78F-48F6-B26F-E414A9653B67}" presName="vSp1" presStyleCnt="0"/>
      <dgm:spPr/>
    </dgm:pt>
    <dgm:pt modelId="{41E65AAF-CAEC-4C90-8A48-539283F759B1}" type="pres">
      <dgm:prSet presAssocID="{00F416C9-B78F-48F6-B26F-E414A9653B67}" presName="simulatedConn" presStyleLbl="solidFgAcc1" presStyleIdx="0" presStyleCnt="2"/>
      <dgm:spPr/>
    </dgm:pt>
    <dgm:pt modelId="{AC25BB41-AD13-4DEA-90AF-FA9B5F03FFE2}" type="pres">
      <dgm:prSet presAssocID="{00F416C9-B78F-48F6-B26F-E414A9653B67}" presName="vSp2" presStyleCnt="0"/>
      <dgm:spPr/>
    </dgm:pt>
    <dgm:pt modelId="{459E145B-B554-4123-8458-3B19ABD85166}" type="pres">
      <dgm:prSet presAssocID="{00F416C9-B78F-48F6-B26F-E414A9653B67}" presName="sibTrans" presStyleCnt="0"/>
      <dgm:spPr/>
    </dgm:pt>
    <dgm:pt modelId="{180091BB-7AC1-4481-B930-BA8BB396599A}" type="pres">
      <dgm:prSet presAssocID="{70BB6DE0-FCA9-4035-B9F3-A14AD0ACB8A7}" presName="compositeNode" presStyleCnt="0">
        <dgm:presLayoutVars>
          <dgm:bulletEnabled val="1"/>
        </dgm:presLayoutVars>
      </dgm:prSet>
      <dgm:spPr/>
    </dgm:pt>
    <dgm:pt modelId="{6B81237C-E12A-4CC8-A3D2-E95C43699C50}" type="pres">
      <dgm:prSet presAssocID="{70BB6DE0-FCA9-4035-B9F3-A14AD0ACB8A7}" presName="bgRect" presStyleLbl="node1" presStyleIdx="1" presStyleCnt="3"/>
      <dgm:spPr/>
      <dgm:t>
        <a:bodyPr/>
        <a:lstStyle/>
        <a:p>
          <a:endParaRPr lang="es-ES"/>
        </a:p>
      </dgm:t>
    </dgm:pt>
    <dgm:pt modelId="{99AEB6D4-1950-45A4-BA92-F1B68CE242EE}" type="pres">
      <dgm:prSet presAssocID="{70BB6DE0-FCA9-4035-B9F3-A14AD0ACB8A7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014C24-F4B2-4674-A4A0-85627FC878A4}" type="pres">
      <dgm:prSet presAssocID="{70BB6DE0-FCA9-4035-B9F3-A14AD0ACB8A7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794620-D6B8-4FF0-8A2F-546121DA51A7}" type="pres">
      <dgm:prSet presAssocID="{46DBD133-C951-4BE5-AADF-298CF7B59925}" presName="hSp" presStyleCnt="0"/>
      <dgm:spPr/>
    </dgm:pt>
    <dgm:pt modelId="{138441B2-B012-4E31-B30F-0ED5368EE761}" type="pres">
      <dgm:prSet presAssocID="{46DBD133-C951-4BE5-AADF-298CF7B59925}" presName="vProcSp" presStyleCnt="0"/>
      <dgm:spPr/>
    </dgm:pt>
    <dgm:pt modelId="{D38A6CF4-0567-4F94-92A8-4144B7343C73}" type="pres">
      <dgm:prSet presAssocID="{46DBD133-C951-4BE5-AADF-298CF7B59925}" presName="vSp1" presStyleCnt="0"/>
      <dgm:spPr/>
    </dgm:pt>
    <dgm:pt modelId="{97B4A879-1A35-490A-BB17-CEB4BFBBD27D}" type="pres">
      <dgm:prSet presAssocID="{46DBD133-C951-4BE5-AADF-298CF7B59925}" presName="simulatedConn" presStyleLbl="solidFgAcc1" presStyleIdx="1" presStyleCnt="2"/>
      <dgm:spPr/>
    </dgm:pt>
    <dgm:pt modelId="{27131443-A870-4EA0-A143-EC850148091A}" type="pres">
      <dgm:prSet presAssocID="{46DBD133-C951-4BE5-AADF-298CF7B59925}" presName="vSp2" presStyleCnt="0"/>
      <dgm:spPr/>
    </dgm:pt>
    <dgm:pt modelId="{D5BA22F7-051D-49BA-8DB2-12C60DF4A5B4}" type="pres">
      <dgm:prSet presAssocID="{46DBD133-C951-4BE5-AADF-298CF7B59925}" presName="sibTrans" presStyleCnt="0"/>
      <dgm:spPr/>
    </dgm:pt>
    <dgm:pt modelId="{E1EF6C12-E9EB-4A17-AFD4-248B2D0B5347}" type="pres">
      <dgm:prSet presAssocID="{940A57AF-1223-49F9-8017-3BD99A741403}" presName="compositeNode" presStyleCnt="0">
        <dgm:presLayoutVars>
          <dgm:bulletEnabled val="1"/>
        </dgm:presLayoutVars>
      </dgm:prSet>
      <dgm:spPr/>
    </dgm:pt>
    <dgm:pt modelId="{7B40CF70-EB72-47D6-B8D4-2CD7450CC050}" type="pres">
      <dgm:prSet presAssocID="{940A57AF-1223-49F9-8017-3BD99A741403}" presName="bgRect" presStyleLbl="node1" presStyleIdx="2" presStyleCnt="3"/>
      <dgm:spPr/>
      <dgm:t>
        <a:bodyPr/>
        <a:lstStyle/>
        <a:p>
          <a:endParaRPr lang="es-ES"/>
        </a:p>
      </dgm:t>
    </dgm:pt>
    <dgm:pt modelId="{3FA7F4A4-7D53-45F8-B208-4D6F9F8B04FC}" type="pres">
      <dgm:prSet presAssocID="{940A57AF-1223-49F9-8017-3BD99A741403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504060-F498-4A90-A6E4-9B346AA23405}" type="pres">
      <dgm:prSet presAssocID="{940A57AF-1223-49F9-8017-3BD99A74140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00F4BB2-3FBC-4BB5-92E8-16D9127E2A62}" type="presOf" srcId="{D13F8E8B-6441-40FD-A94E-C1DD0F68935E}" destId="{0374274D-F0E8-4ACF-A1D0-EF193447C592}" srcOrd="1" destOrd="0" presId="urn:microsoft.com/office/officeart/2005/8/layout/hProcess7#1"/>
    <dgm:cxn modelId="{41C8658C-6ABA-4530-A1CE-8B7A7019EBB7}" type="presOf" srcId="{940A57AF-1223-49F9-8017-3BD99A741403}" destId="{3FA7F4A4-7D53-45F8-B208-4D6F9F8B04FC}" srcOrd="1" destOrd="0" presId="urn:microsoft.com/office/officeart/2005/8/layout/hProcess7#1"/>
    <dgm:cxn modelId="{DB7269D4-D43C-42C1-B8A9-6F82673E3B57}" type="presOf" srcId="{D13F8E8B-6441-40FD-A94E-C1DD0F68935E}" destId="{DC066F9C-8D69-47C3-A385-488F367BEFFD}" srcOrd="0" destOrd="0" presId="urn:microsoft.com/office/officeart/2005/8/layout/hProcess7#1"/>
    <dgm:cxn modelId="{F7DE2A32-121B-4C42-8939-1EC4C37A1407}" srcId="{D13F8E8B-6441-40FD-A94E-C1DD0F68935E}" destId="{AF651A42-A0CD-4C17-94F4-529D6F1AD89F}" srcOrd="0" destOrd="0" parTransId="{AEB8303C-BDCD-4725-8B24-8DB2AAF7563E}" sibTransId="{5DC70EF5-290C-4943-AC65-CB0215911A69}"/>
    <dgm:cxn modelId="{7CB0CCCF-ECE8-4A34-B5BF-65BBD26BA1A1}" srcId="{7120D326-A0D3-474C-AE35-960320712D15}" destId="{D13F8E8B-6441-40FD-A94E-C1DD0F68935E}" srcOrd="0" destOrd="0" parTransId="{A2A1DAA8-0CEB-4060-A598-543F0E0610D2}" sibTransId="{00F416C9-B78F-48F6-B26F-E414A9653B67}"/>
    <dgm:cxn modelId="{1FA50D22-197C-439C-B21F-4445F18BDFC4}" type="presOf" srcId="{940A57AF-1223-49F9-8017-3BD99A741403}" destId="{7B40CF70-EB72-47D6-B8D4-2CD7450CC050}" srcOrd="0" destOrd="0" presId="urn:microsoft.com/office/officeart/2005/8/layout/hProcess7#1"/>
    <dgm:cxn modelId="{E17C0FBE-4BE3-43FC-9D66-81D59EE0101D}" type="presOf" srcId="{D96E6694-13ED-4B67-AEAA-30409AF939D7}" destId="{F4504060-F498-4A90-A6E4-9B346AA23405}" srcOrd="0" destOrd="0" presId="urn:microsoft.com/office/officeart/2005/8/layout/hProcess7#1"/>
    <dgm:cxn modelId="{0ABC7C25-F6D1-46CD-8DC9-CC4063742364}" type="presOf" srcId="{70BB6DE0-FCA9-4035-B9F3-A14AD0ACB8A7}" destId="{6B81237C-E12A-4CC8-A3D2-E95C43699C50}" srcOrd="0" destOrd="0" presId="urn:microsoft.com/office/officeart/2005/8/layout/hProcess7#1"/>
    <dgm:cxn modelId="{14F200E7-77A1-4CA8-AB97-BD9AD41E2368}" srcId="{7120D326-A0D3-474C-AE35-960320712D15}" destId="{70BB6DE0-FCA9-4035-B9F3-A14AD0ACB8A7}" srcOrd="1" destOrd="0" parTransId="{0FA96787-8DC4-47FF-B771-6AE2E91FA615}" sibTransId="{46DBD133-C951-4BE5-AADF-298CF7B59925}"/>
    <dgm:cxn modelId="{65193DDE-E2DA-4EE1-861B-A0FE8534B4DB}" type="presOf" srcId="{AF651A42-A0CD-4C17-94F4-529D6F1AD89F}" destId="{6895AFD3-5BDB-4AB7-9814-E709A7A13826}" srcOrd="0" destOrd="0" presId="urn:microsoft.com/office/officeart/2005/8/layout/hProcess7#1"/>
    <dgm:cxn modelId="{C4810B77-3D6A-4F60-AE35-2C4EC5E38BAF}" srcId="{70BB6DE0-FCA9-4035-B9F3-A14AD0ACB8A7}" destId="{A7C62744-D933-4604-A62B-A707A690DA4A}" srcOrd="0" destOrd="0" parTransId="{AA0374A9-A360-4AB4-98F0-6787AD0F7546}" sibTransId="{E6699329-9845-4674-872D-A2CB3C93B7D4}"/>
    <dgm:cxn modelId="{0556FCE5-5F24-455A-ADDC-30D75F1BEAA1}" srcId="{7120D326-A0D3-474C-AE35-960320712D15}" destId="{940A57AF-1223-49F9-8017-3BD99A741403}" srcOrd="2" destOrd="0" parTransId="{C2D25AB5-D628-405C-A564-E4127994CA9E}" sibTransId="{780080B8-D0DF-4ECD-94E6-335875CE4017}"/>
    <dgm:cxn modelId="{CEAA6E26-FF48-4BAF-86D1-332E4F335DC9}" type="presOf" srcId="{A7C62744-D933-4604-A62B-A707A690DA4A}" destId="{E9014C24-F4B2-4674-A4A0-85627FC878A4}" srcOrd="0" destOrd="0" presId="urn:microsoft.com/office/officeart/2005/8/layout/hProcess7#1"/>
    <dgm:cxn modelId="{DFD10E19-9738-43CF-8475-0C9063AB2951}" type="presOf" srcId="{7120D326-A0D3-474C-AE35-960320712D15}" destId="{E36F4B08-649A-4751-8C37-41B0C88DB8FD}" srcOrd="0" destOrd="0" presId="urn:microsoft.com/office/officeart/2005/8/layout/hProcess7#1"/>
    <dgm:cxn modelId="{C43AC361-6ED6-4BA5-9B02-ACCAD3F96C5C}" type="presOf" srcId="{70BB6DE0-FCA9-4035-B9F3-A14AD0ACB8A7}" destId="{99AEB6D4-1950-45A4-BA92-F1B68CE242EE}" srcOrd="1" destOrd="0" presId="urn:microsoft.com/office/officeart/2005/8/layout/hProcess7#1"/>
    <dgm:cxn modelId="{747E1465-E7B7-4490-9BAD-B48E65710C3F}" srcId="{940A57AF-1223-49F9-8017-3BD99A741403}" destId="{D96E6694-13ED-4B67-AEAA-30409AF939D7}" srcOrd="0" destOrd="0" parTransId="{F8D4342D-3816-4F9B-89E6-408737972E99}" sibTransId="{504C153E-6B60-4D1D-ACE7-D92EE94653B8}"/>
    <dgm:cxn modelId="{EB64F63B-3429-4E51-8CB6-26A2729B2264}" type="presParOf" srcId="{E36F4B08-649A-4751-8C37-41B0C88DB8FD}" destId="{D448E0BF-0C13-496C-8052-E470BD0B6682}" srcOrd="0" destOrd="0" presId="urn:microsoft.com/office/officeart/2005/8/layout/hProcess7#1"/>
    <dgm:cxn modelId="{74767454-8668-41CC-B2E3-BB25C1E96777}" type="presParOf" srcId="{D448E0BF-0C13-496C-8052-E470BD0B6682}" destId="{DC066F9C-8D69-47C3-A385-488F367BEFFD}" srcOrd="0" destOrd="0" presId="urn:microsoft.com/office/officeart/2005/8/layout/hProcess7#1"/>
    <dgm:cxn modelId="{E81F0F79-C71D-4EF3-8AAA-1B8ADD5B1D57}" type="presParOf" srcId="{D448E0BF-0C13-496C-8052-E470BD0B6682}" destId="{0374274D-F0E8-4ACF-A1D0-EF193447C592}" srcOrd="1" destOrd="0" presId="urn:microsoft.com/office/officeart/2005/8/layout/hProcess7#1"/>
    <dgm:cxn modelId="{AAB57E7A-7E5D-4E18-86E0-36A76143086A}" type="presParOf" srcId="{D448E0BF-0C13-496C-8052-E470BD0B6682}" destId="{6895AFD3-5BDB-4AB7-9814-E709A7A13826}" srcOrd="2" destOrd="0" presId="urn:microsoft.com/office/officeart/2005/8/layout/hProcess7#1"/>
    <dgm:cxn modelId="{DBE56015-2116-444F-AEB2-E0FF8492E1D0}" type="presParOf" srcId="{E36F4B08-649A-4751-8C37-41B0C88DB8FD}" destId="{8E9791C2-2797-445E-9C66-5BC16A48A3E0}" srcOrd="1" destOrd="0" presId="urn:microsoft.com/office/officeart/2005/8/layout/hProcess7#1"/>
    <dgm:cxn modelId="{660C5D39-E15F-4B6C-BAB7-F4CC74AE7F19}" type="presParOf" srcId="{E36F4B08-649A-4751-8C37-41B0C88DB8FD}" destId="{C95995AD-604C-40BB-8FC8-0CB0DDFE2343}" srcOrd="2" destOrd="0" presId="urn:microsoft.com/office/officeart/2005/8/layout/hProcess7#1"/>
    <dgm:cxn modelId="{C88CE5D0-C6EE-46B6-8E23-BF32AF6C09C1}" type="presParOf" srcId="{C95995AD-604C-40BB-8FC8-0CB0DDFE2343}" destId="{C591E637-11A5-4851-8F6A-BDED5B939C7A}" srcOrd="0" destOrd="0" presId="urn:microsoft.com/office/officeart/2005/8/layout/hProcess7#1"/>
    <dgm:cxn modelId="{E062C77C-D5E3-4241-940B-75207F8AD005}" type="presParOf" srcId="{C95995AD-604C-40BB-8FC8-0CB0DDFE2343}" destId="{41E65AAF-CAEC-4C90-8A48-539283F759B1}" srcOrd="1" destOrd="0" presId="urn:microsoft.com/office/officeart/2005/8/layout/hProcess7#1"/>
    <dgm:cxn modelId="{866EDD40-561D-41A5-A308-5F596AB567E6}" type="presParOf" srcId="{C95995AD-604C-40BB-8FC8-0CB0DDFE2343}" destId="{AC25BB41-AD13-4DEA-90AF-FA9B5F03FFE2}" srcOrd="2" destOrd="0" presId="urn:microsoft.com/office/officeart/2005/8/layout/hProcess7#1"/>
    <dgm:cxn modelId="{35FF4CCA-3EF0-419F-B005-2CF1C06E4504}" type="presParOf" srcId="{E36F4B08-649A-4751-8C37-41B0C88DB8FD}" destId="{459E145B-B554-4123-8458-3B19ABD85166}" srcOrd="3" destOrd="0" presId="urn:microsoft.com/office/officeart/2005/8/layout/hProcess7#1"/>
    <dgm:cxn modelId="{F5A12458-277C-4E66-AEE2-E894A744BA89}" type="presParOf" srcId="{E36F4B08-649A-4751-8C37-41B0C88DB8FD}" destId="{180091BB-7AC1-4481-B930-BA8BB396599A}" srcOrd="4" destOrd="0" presId="urn:microsoft.com/office/officeart/2005/8/layout/hProcess7#1"/>
    <dgm:cxn modelId="{24A6E263-8614-413C-A600-A12DCCC95DA1}" type="presParOf" srcId="{180091BB-7AC1-4481-B930-BA8BB396599A}" destId="{6B81237C-E12A-4CC8-A3D2-E95C43699C50}" srcOrd="0" destOrd="0" presId="urn:microsoft.com/office/officeart/2005/8/layout/hProcess7#1"/>
    <dgm:cxn modelId="{E8237764-EE86-4B2D-93A4-FCE97EC103B8}" type="presParOf" srcId="{180091BB-7AC1-4481-B930-BA8BB396599A}" destId="{99AEB6D4-1950-45A4-BA92-F1B68CE242EE}" srcOrd="1" destOrd="0" presId="urn:microsoft.com/office/officeart/2005/8/layout/hProcess7#1"/>
    <dgm:cxn modelId="{1E36998F-CC14-4D99-9C7A-FA761B469ECD}" type="presParOf" srcId="{180091BB-7AC1-4481-B930-BA8BB396599A}" destId="{E9014C24-F4B2-4674-A4A0-85627FC878A4}" srcOrd="2" destOrd="0" presId="urn:microsoft.com/office/officeart/2005/8/layout/hProcess7#1"/>
    <dgm:cxn modelId="{36231BE9-02B0-42B9-B209-CA36A84C888C}" type="presParOf" srcId="{E36F4B08-649A-4751-8C37-41B0C88DB8FD}" destId="{95794620-D6B8-4FF0-8A2F-546121DA51A7}" srcOrd="5" destOrd="0" presId="urn:microsoft.com/office/officeart/2005/8/layout/hProcess7#1"/>
    <dgm:cxn modelId="{4FE3BED7-1B24-4C29-8197-02A0B7A14295}" type="presParOf" srcId="{E36F4B08-649A-4751-8C37-41B0C88DB8FD}" destId="{138441B2-B012-4E31-B30F-0ED5368EE761}" srcOrd="6" destOrd="0" presId="urn:microsoft.com/office/officeart/2005/8/layout/hProcess7#1"/>
    <dgm:cxn modelId="{AEDD87BE-0EC5-437F-B891-EE971330248D}" type="presParOf" srcId="{138441B2-B012-4E31-B30F-0ED5368EE761}" destId="{D38A6CF4-0567-4F94-92A8-4144B7343C73}" srcOrd="0" destOrd="0" presId="urn:microsoft.com/office/officeart/2005/8/layout/hProcess7#1"/>
    <dgm:cxn modelId="{98750D6C-D28F-4847-A5FB-23DD868A5BAB}" type="presParOf" srcId="{138441B2-B012-4E31-B30F-0ED5368EE761}" destId="{97B4A879-1A35-490A-BB17-CEB4BFBBD27D}" srcOrd="1" destOrd="0" presId="urn:microsoft.com/office/officeart/2005/8/layout/hProcess7#1"/>
    <dgm:cxn modelId="{712B309D-C571-4315-A617-43A96E16A712}" type="presParOf" srcId="{138441B2-B012-4E31-B30F-0ED5368EE761}" destId="{27131443-A870-4EA0-A143-EC850148091A}" srcOrd="2" destOrd="0" presId="urn:microsoft.com/office/officeart/2005/8/layout/hProcess7#1"/>
    <dgm:cxn modelId="{8F865F41-017B-4968-9089-79114DACAFD5}" type="presParOf" srcId="{E36F4B08-649A-4751-8C37-41B0C88DB8FD}" destId="{D5BA22F7-051D-49BA-8DB2-12C60DF4A5B4}" srcOrd="7" destOrd="0" presId="urn:microsoft.com/office/officeart/2005/8/layout/hProcess7#1"/>
    <dgm:cxn modelId="{66A6E946-344B-40D6-ACB8-44E49C209EE0}" type="presParOf" srcId="{E36F4B08-649A-4751-8C37-41B0C88DB8FD}" destId="{E1EF6C12-E9EB-4A17-AFD4-248B2D0B5347}" srcOrd="8" destOrd="0" presId="urn:microsoft.com/office/officeart/2005/8/layout/hProcess7#1"/>
    <dgm:cxn modelId="{E70BEADA-BF8C-433D-A348-A3F8BCEAD6F5}" type="presParOf" srcId="{E1EF6C12-E9EB-4A17-AFD4-248B2D0B5347}" destId="{7B40CF70-EB72-47D6-B8D4-2CD7450CC050}" srcOrd="0" destOrd="0" presId="urn:microsoft.com/office/officeart/2005/8/layout/hProcess7#1"/>
    <dgm:cxn modelId="{FB149A49-29BF-474D-B3A7-727F77F914D5}" type="presParOf" srcId="{E1EF6C12-E9EB-4A17-AFD4-248B2D0B5347}" destId="{3FA7F4A4-7D53-45F8-B208-4D6F9F8B04FC}" srcOrd="1" destOrd="0" presId="urn:microsoft.com/office/officeart/2005/8/layout/hProcess7#1"/>
    <dgm:cxn modelId="{FB0A7CC9-4DF9-4366-BC4A-B4507F6FE571}" type="presParOf" srcId="{E1EF6C12-E9EB-4A17-AFD4-248B2D0B5347}" destId="{F4504060-F498-4A90-A6E4-9B346AA23405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D67B98-C448-4A99-A5F8-D099BA590784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gl-ES"/>
        </a:p>
      </dgm:t>
    </dgm:pt>
    <dgm:pt modelId="{91B79351-CDA6-400B-9D3E-EA2023594569}">
      <dgm:prSet phldrT="[Texto]" custT="1"/>
      <dgm:spPr/>
      <dgm:t>
        <a:bodyPr/>
        <a:lstStyle/>
        <a:p>
          <a:r>
            <a:rPr lang="es-ES" sz="2000" dirty="0"/>
            <a:t>SECADOR DE MANO</a:t>
          </a:r>
          <a:endParaRPr lang="gl-ES" sz="2000" dirty="0"/>
        </a:p>
      </dgm:t>
    </dgm:pt>
    <dgm:pt modelId="{4B2DDE39-3460-4474-9EF7-299FF0BF3DAE}" type="parTrans" cxnId="{41BB6AF5-948B-496E-8719-7C8DC6F68832}">
      <dgm:prSet/>
      <dgm:spPr/>
      <dgm:t>
        <a:bodyPr/>
        <a:lstStyle/>
        <a:p>
          <a:endParaRPr lang="gl-ES"/>
        </a:p>
      </dgm:t>
    </dgm:pt>
    <dgm:pt modelId="{D4E8AAC2-3594-48E8-94AD-B59BFC9FBB73}" type="sibTrans" cxnId="{41BB6AF5-948B-496E-8719-7C8DC6F68832}">
      <dgm:prSet/>
      <dgm:spPr/>
      <dgm:t>
        <a:bodyPr/>
        <a:lstStyle/>
        <a:p>
          <a:endParaRPr lang="gl-ES"/>
        </a:p>
      </dgm:t>
    </dgm:pt>
    <dgm:pt modelId="{FA489328-A546-4CD2-A001-585597159AA8}">
      <dgm:prSet phldrT="[Texto]" custT="1"/>
      <dgm:spPr/>
      <dgm:t>
        <a:bodyPr/>
        <a:lstStyle/>
        <a:p>
          <a:r>
            <a:rPr lang="es-ES" sz="2000" dirty="0"/>
            <a:t>SECADOR DE CASCO</a:t>
          </a:r>
          <a:endParaRPr lang="gl-ES" sz="2000" dirty="0"/>
        </a:p>
      </dgm:t>
    </dgm:pt>
    <dgm:pt modelId="{D728BC11-99AC-4994-848F-CE454D19A09D}" type="parTrans" cxnId="{7DA7485A-8A32-4EC2-94D4-18A259A18F3F}">
      <dgm:prSet/>
      <dgm:spPr/>
      <dgm:t>
        <a:bodyPr/>
        <a:lstStyle/>
        <a:p>
          <a:endParaRPr lang="gl-ES"/>
        </a:p>
      </dgm:t>
    </dgm:pt>
    <dgm:pt modelId="{817D59FC-14A4-4344-B281-6F40B7694CB1}" type="sibTrans" cxnId="{7DA7485A-8A32-4EC2-94D4-18A259A18F3F}">
      <dgm:prSet/>
      <dgm:spPr/>
      <dgm:t>
        <a:bodyPr/>
        <a:lstStyle/>
        <a:p>
          <a:endParaRPr lang="gl-ES"/>
        </a:p>
      </dgm:t>
    </dgm:pt>
    <dgm:pt modelId="{36487DDA-C7AD-4A5D-8486-E1AADEE2FEAE}">
      <dgm:prSet phldrT="[Texto]" custT="1"/>
      <dgm:spPr/>
      <dgm:t>
        <a:bodyPr/>
        <a:lstStyle/>
        <a:p>
          <a:r>
            <a:rPr lang="es-ES" sz="2000" dirty="0"/>
            <a:t>TENACILLAS</a:t>
          </a:r>
          <a:endParaRPr lang="gl-ES" sz="2000" dirty="0"/>
        </a:p>
      </dgm:t>
    </dgm:pt>
    <dgm:pt modelId="{D92E3B12-C7FC-4DDB-939C-A7DF4441E433}" type="parTrans" cxnId="{D0FE6025-71E2-4950-A258-589DC0C961E8}">
      <dgm:prSet/>
      <dgm:spPr/>
      <dgm:t>
        <a:bodyPr/>
        <a:lstStyle/>
        <a:p>
          <a:endParaRPr lang="gl-ES"/>
        </a:p>
      </dgm:t>
    </dgm:pt>
    <dgm:pt modelId="{8C88835B-AACD-4D3C-B958-37B0AB1454FD}" type="sibTrans" cxnId="{D0FE6025-71E2-4950-A258-589DC0C961E8}">
      <dgm:prSet/>
      <dgm:spPr/>
      <dgm:t>
        <a:bodyPr/>
        <a:lstStyle/>
        <a:p>
          <a:endParaRPr lang="gl-ES"/>
        </a:p>
      </dgm:t>
    </dgm:pt>
    <dgm:pt modelId="{7C77EB2B-F314-4D5C-8949-98A36628F9B7}">
      <dgm:prSet phldrT="[Texto]" custT="1"/>
      <dgm:spPr/>
      <dgm:t>
        <a:bodyPr/>
        <a:lstStyle/>
        <a:p>
          <a:r>
            <a:rPr lang="es-ES" sz="2000" dirty="0"/>
            <a:t>PLANCHAS</a:t>
          </a:r>
          <a:endParaRPr lang="gl-ES" sz="2000" dirty="0"/>
        </a:p>
      </dgm:t>
    </dgm:pt>
    <dgm:pt modelId="{C388046E-5C60-4732-85E1-91D14B20E0A6}" type="parTrans" cxnId="{8E2B2C4F-D415-4318-97F6-683D7A799FC9}">
      <dgm:prSet/>
      <dgm:spPr/>
      <dgm:t>
        <a:bodyPr/>
        <a:lstStyle/>
        <a:p>
          <a:endParaRPr lang="gl-ES"/>
        </a:p>
      </dgm:t>
    </dgm:pt>
    <dgm:pt modelId="{06D2EBB9-6E71-44C5-9190-CB2F49020EF0}" type="sibTrans" cxnId="{8E2B2C4F-D415-4318-97F6-683D7A799FC9}">
      <dgm:prSet/>
      <dgm:spPr/>
      <dgm:t>
        <a:bodyPr/>
        <a:lstStyle/>
        <a:p>
          <a:endParaRPr lang="gl-ES"/>
        </a:p>
      </dgm:t>
    </dgm:pt>
    <dgm:pt modelId="{8DEC1E1F-8A28-47EE-9CC4-3D6B70371845}" type="pres">
      <dgm:prSet presAssocID="{BDD67B98-C448-4A99-A5F8-D099BA5907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8F425D0-21F5-4CCD-9BC9-DFEA42A2B770}" type="pres">
      <dgm:prSet presAssocID="{91B79351-CDA6-400B-9D3E-EA2023594569}" presName="Name5" presStyleLbl="vennNode1" presStyleIdx="0" presStyleCnt="4" custScaleX="141489" custLinFactNeighborX="-38425" custLinFactNeighborY="-125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BD8838-20E7-4DD8-A499-FD2D774CEE49}" type="pres">
      <dgm:prSet presAssocID="{D4E8AAC2-3594-48E8-94AD-B59BFC9FBB73}" presName="space" presStyleCnt="0"/>
      <dgm:spPr/>
    </dgm:pt>
    <dgm:pt modelId="{36C1528D-A711-437B-B98B-6558DF99B6CE}" type="pres">
      <dgm:prSet presAssocID="{FA489328-A546-4CD2-A001-585597159AA8}" presName="Name5" presStyleLbl="vennNode1" presStyleIdx="1" presStyleCnt="4" custScaleX="1394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F6E5AE-8E3A-4D03-885A-5F4778B5BAE3}" type="pres">
      <dgm:prSet presAssocID="{817D59FC-14A4-4344-B281-6F40B7694CB1}" presName="space" presStyleCnt="0"/>
      <dgm:spPr/>
    </dgm:pt>
    <dgm:pt modelId="{766A1A0B-8676-4E2D-A2BB-76FDBF541DD5}" type="pres">
      <dgm:prSet presAssocID="{36487DDA-C7AD-4A5D-8486-E1AADEE2FEAE}" presName="Name5" presStyleLbl="vennNode1" presStyleIdx="2" presStyleCnt="4" custScaleX="139433" custLinFactNeighborX="22415" custLinFactNeighborY="-125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B1D036-AEA8-4606-91FC-DE28A4EEAE18}" type="pres">
      <dgm:prSet presAssocID="{8C88835B-AACD-4D3C-B958-37B0AB1454FD}" presName="space" presStyleCnt="0"/>
      <dgm:spPr/>
    </dgm:pt>
    <dgm:pt modelId="{0A4FF006-EF82-4BDE-AFDE-94D69D108E44}" type="pres">
      <dgm:prSet presAssocID="{7C77EB2B-F314-4D5C-8949-98A36628F9B7}" presName="Name5" presStyleLbl="vennNode1" presStyleIdx="3" presStyleCnt="4" custScaleX="125742" custLinFactNeighborX="35222" custLinFactNeighborY="445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FB3F504-AA6B-4EA9-9614-2D09177F762A}" type="presOf" srcId="{36487DDA-C7AD-4A5D-8486-E1AADEE2FEAE}" destId="{766A1A0B-8676-4E2D-A2BB-76FDBF541DD5}" srcOrd="0" destOrd="0" presId="urn:microsoft.com/office/officeart/2005/8/layout/venn3"/>
    <dgm:cxn modelId="{B7EAEA65-12A8-483C-A8DC-67B809F90FB5}" type="presOf" srcId="{7C77EB2B-F314-4D5C-8949-98A36628F9B7}" destId="{0A4FF006-EF82-4BDE-AFDE-94D69D108E44}" srcOrd="0" destOrd="0" presId="urn:microsoft.com/office/officeart/2005/8/layout/venn3"/>
    <dgm:cxn modelId="{7DA7485A-8A32-4EC2-94D4-18A259A18F3F}" srcId="{BDD67B98-C448-4A99-A5F8-D099BA590784}" destId="{FA489328-A546-4CD2-A001-585597159AA8}" srcOrd="1" destOrd="0" parTransId="{D728BC11-99AC-4994-848F-CE454D19A09D}" sibTransId="{817D59FC-14A4-4344-B281-6F40B7694CB1}"/>
    <dgm:cxn modelId="{890209F7-847E-484D-94CF-21F254CD3AC2}" type="presOf" srcId="{BDD67B98-C448-4A99-A5F8-D099BA590784}" destId="{8DEC1E1F-8A28-47EE-9CC4-3D6B70371845}" srcOrd="0" destOrd="0" presId="urn:microsoft.com/office/officeart/2005/8/layout/venn3"/>
    <dgm:cxn modelId="{8E2B2C4F-D415-4318-97F6-683D7A799FC9}" srcId="{BDD67B98-C448-4A99-A5F8-D099BA590784}" destId="{7C77EB2B-F314-4D5C-8949-98A36628F9B7}" srcOrd="3" destOrd="0" parTransId="{C388046E-5C60-4732-85E1-91D14B20E0A6}" sibTransId="{06D2EBB9-6E71-44C5-9190-CB2F49020EF0}"/>
    <dgm:cxn modelId="{D0FE6025-71E2-4950-A258-589DC0C961E8}" srcId="{BDD67B98-C448-4A99-A5F8-D099BA590784}" destId="{36487DDA-C7AD-4A5D-8486-E1AADEE2FEAE}" srcOrd="2" destOrd="0" parTransId="{D92E3B12-C7FC-4DDB-939C-A7DF4441E433}" sibTransId="{8C88835B-AACD-4D3C-B958-37B0AB1454FD}"/>
    <dgm:cxn modelId="{E5059890-C89D-4C4E-AB9F-0C070DD9CFC7}" type="presOf" srcId="{91B79351-CDA6-400B-9D3E-EA2023594569}" destId="{68F425D0-21F5-4CCD-9BC9-DFEA42A2B770}" srcOrd="0" destOrd="0" presId="urn:microsoft.com/office/officeart/2005/8/layout/venn3"/>
    <dgm:cxn modelId="{41BB6AF5-948B-496E-8719-7C8DC6F68832}" srcId="{BDD67B98-C448-4A99-A5F8-D099BA590784}" destId="{91B79351-CDA6-400B-9D3E-EA2023594569}" srcOrd="0" destOrd="0" parTransId="{4B2DDE39-3460-4474-9EF7-299FF0BF3DAE}" sibTransId="{D4E8AAC2-3594-48E8-94AD-B59BFC9FBB73}"/>
    <dgm:cxn modelId="{ED3344FB-BAE3-4308-BCCC-57593CE16E8F}" type="presOf" srcId="{FA489328-A546-4CD2-A001-585597159AA8}" destId="{36C1528D-A711-437B-B98B-6558DF99B6CE}" srcOrd="0" destOrd="0" presId="urn:microsoft.com/office/officeart/2005/8/layout/venn3"/>
    <dgm:cxn modelId="{3334BA3B-ABAA-4B72-A6BB-44581EC6C418}" type="presParOf" srcId="{8DEC1E1F-8A28-47EE-9CC4-3D6B70371845}" destId="{68F425D0-21F5-4CCD-9BC9-DFEA42A2B770}" srcOrd="0" destOrd="0" presId="urn:microsoft.com/office/officeart/2005/8/layout/venn3"/>
    <dgm:cxn modelId="{2C3BCABD-CADB-4950-9536-427AAF0B2F85}" type="presParOf" srcId="{8DEC1E1F-8A28-47EE-9CC4-3D6B70371845}" destId="{9FBD8838-20E7-4DD8-A499-FD2D774CEE49}" srcOrd="1" destOrd="0" presId="urn:microsoft.com/office/officeart/2005/8/layout/venn3"/>
    <dgm:cxn modelId="{A5ADF772-F2BE-447E-BA02-374F2715E4D8}" type="presParOf" srcId="{8DEC1E1F-8A28-47EE-9CC4-3D6B70371845}" destId="{36C1528D-A711-437B-B98B-6558DF99B6CE}" srcOrd="2" destOrd="0" presId="urn:microsoft.com/office/officeart/2005/8/layout/venn3"/>
    <dgm:cxn modelId="{F08ADDDC-3969-4670-817C-F4F45FE41E66}" type="presParOf" srcId="{8DEC1E1F-8A28-47EE-9CC4-3D6B70371845}" destId="{2FF6E5AE-8E3A-4D03-885A-5F4778B5BAE3}" srcOrd="3" destOrd="0" presId="urn:microsoft.com/office/officeart/2005/8/layout/venn3"/>
    <dgm:cxn modelId="{B528A874-CF30-4BAC-ABA8-FBAFE39C99A4}" type="presParOf" srcId="{8DEC1E1F-8A28-47EE-9CC4-3D6B70371845}" destId="{766A1A0B-8676-4E2D-A2BB-76FDBF541DD5}" srcOrd="4" destOrd="0" presId="urn:microsoft.com/office/officeart/2005/8/layout/venn3"/>
    <dgm:cxn modelId="{5FFEA4F8-ACD9-4BBB-B7BD-4C8E07E292CD}" type="presParOf" srcId="{8DEC1E1F-8A28-47EE-9CC4-3D6B70371845}" destId="{0DB1D036-AEA8-4606-91FC-DE28A4EEAE18}" srcOrd="5" destOrd="0" presId="urn:microsoft.com/office/officeart/2005/8/layout/venn3"/>
    <dgm:cxn modelId="{32B9124C-6789-4981-AD6C-907FF3AD5F35}" type="presParOf" srcId="{8DEC1E1F-8A28-47EE-9CC4-3D6B70371845}" destId="{0A4FF006-EF82-4BDE-AFDE-94D69D108E44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8CBF60-A92C-4836-B61E-D46E49EB1FD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FC8C02B-2A0C-4C6B-951D-9A4C46F17CBA}">
      <dgm:prSet phldrT="[Texto]"/>
      <dgm:spPr/>
      <dgm:t>
        <a:bodyPr/>
        <a:lstStyle/>
        <a:p>
          <a:r>
            <a:rPr lang="es-ES" dirty="0"/>
            <a:t>LOS CABLES DEBEN ENROLLARSE DESPUES DE SU USO</a:t>
          </a:r>
          <a:endParaRPr lang="gl-ES" dirty="0"/>
        </a:p>
      </dgm:t>
    </dgm:pt>
    <dgm:pt modelId="{C6B32505-6DDE-4DEE-9C46-E0E6357E2F60}" type="parTrans" cxnId="{DFFFD885-9D1E-4FEC-8CFE-AB536C760380}">
      <dgm:prSet/>
      <dgm:spPr/>
      <dgm:t>
        <a:bodyPr/>
        <a:lstStyle/>
        <a:p>
          <a:endParaRPr lang="gl-ES"/>
        </a:p>
      </dgm:t>
    </dgm:pt>
    <dgm:pt modelId="{B6099904-93B5-4B77-862E-23687CEE946C}" type="sibTrans" cxnId="{DFFFD885-9D1E-4FEC-8CFE-AB536C760380}">
      <dgm:prSet/>
      <dgm:spPr/>
      <dgm:t>
        <a:bodyPr/>
        <a:lstStyle/>
        <a:p>
          <a:endParaRPr lang="gl-ES"/>
        </a:p>
      </dgm:t>
    </dgm:pt>
    <dgm:pt modelId="{6B9CD4F5-6BD3-4C66-A08C-98B473CB9FA9}">
      <dgm:prSet phldrT="[Texto]"/>
      <dgm:spPr/>
      <dgm:t>
        <a:bodyPr/>
        <a:lstStyle/>
        <a:p>
          <a:r>
            <a:rPr lang="es-ES" dirty="0"/>
            <a:t>LOS APARATOS SE GUARDAN LIMPIOS  Y SIN PELOS</a:t>
          </a:r>
          <a:endParaRPr lang="gl-ES" dirty="0"/>
        </a:p>
      </dgm:t>
    </dgm:pt>
    <dgm:pt modelId="{4B6C1DE9-9FC7-47D4-9A08-3B201153B9AF}" type="parTrans" cxnId="{FFDBD6F7-7A2A-4FE9-8DDA-AC0A7E24E049}">
      <dgm:prSet/>
      <dgm:spPr/>
      <dgm:t>
        <a:bodyPr/>
        <a:lstStyle/>
        <a:p>
          <a:endParaRPr lang="gl-ES"/>
        </a:p>
      </dgm:t>
    </dgm:pt>
    <dgm:pt modelId="{91160BB3-B4DD-47C2-A704-64D04A92AE64}" type="sibTrans" cxnId="{FFDBD6F7-7A2A-4FE9-8DDA-AC0A7E24E049}">
      <dgm:prSet/>
      <dgm:spPr/>
      <dgm:t>
        <a:bodyPr/>
        <a:lstStyle/>
        <a:p>
          <a:endParaRPr lang="gl-ES"/>
        </a:p>
      </dgm:t>
    </dgm:pt>
    <dgm:pt modelId="{3D1D223C-8FCC-4A5B-B4C7-04724F86F51D}">
      <dgm:prSet phldrT="[Texto]"/>
      <dgm:spPr/>
      <dgm:t>
        <a:bodyPr/>
        <a:lstStyle/>
        <a:p>
          <a:r>
            <a:rPr lang="es-ES" dirty="0"/>
            <a:t>SE DESENCHUFAN TIRANDO DEL ENCHUFE NO DEL CABLE</a:t>
          </a:r>
          <a:endParaRPr lang="gl-ES" dirty="0"/>
        </a:p>
      </dgm:t>
    </dgm:pt>
    <dgm:pt modelId="{99CDDBE1-AC37-457C-9FE7-30AE15862633}" type="parTrans" cxnId="{44F25786-95AD-407D-B22F-D953B6EF8F89}">
      <dgm:prSet/>
      <dgm:spPr/>
      <dgm:t>
        <a:bodyPr/>
        <a:lstStyle/>
        <a:p>
          <a:endParaRPr lang="gl-ES"/>
        </a:p>
      </dgm:t>
    </dgm:pt>
    <dgm:pt modelId="{8C21C2C4-26B8-4CD3-90C8-789536A43170}" type="sibTrans" cxnId="{44F25786-95AD-407D-B22F-D953B6EF8F89}">
      <dgm:prSet/>
      <dgm:spPr/>
      <dgm:t>
        <a:bodyPr/>
        <a:lstStyle/>
        <a:p>
          <a:endParaRPr lang="gl-ES"/>
        </a:p>
      </dgm:t>
    </dgm:pt>
    <dgm:pt modelId="{4611DDF6-DA38-4E40-8462-38EAB90CD1F7}" type="pres">
      <dgm:prSet presAssocID="{2D8CBF60-A92C-4836-B61E-D46E49EB1FD7}" presName="Name0" presStyleCnt="0">
        <dgm:presLayoutVars>
          <dgm:dir/>
          <dgm:resizeHandles val="exact"/>
        </dgm:presLayoutVars>
      </dgm:prSet>
      <dgm:spPr/>
    </dgm:pt>
    <dgm:pt modelId="{0B9E7ABF-0D14-4D21-9A57-8A44FBEEBEC7}" type="pres">
      <dgm:prSet presAssocID="{6FC8C02B-2A0C-4C6B-951D-9A4C46F17CB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6FF1DA-56DA-40CE-8B8C-102A1844B127}" type="pres">
      <dgm:prSet presAssocID="{B6099904-93B5-4B77-862E-23687CEE946C}" presName="sibTrans" presStyleLbl="sibTrans2D1" presStyleIdx="0" presStyleCnt="2"/>
      <dgm:spPr/>
      <dgm:t>
        <a:bodyPr/>
        <a:lstStyle/>
        <a:p>
          <a:endParaRPr lang="es-ES"/>
        </a:p>
      </dgm:t>
    </dgm:pt>
    <dgm:pt modelId="{4BE7BA01-A56B-422B-B898-4046CC644384}" type="pres">
      <dgm:prSet presAssocID="{B6099904-93B5-4B77-862E-23687CEE946C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388AC1F4-A53C-4067-BFDF-5623E3376008}" type="pres">
      <dgm:prSet presAssocID="{6B9CD4F5-6BD3-4C66-A08C-98B473CB9FA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B57A24-0867-433E-9304-54E11A30CBE8}" type="pres">
      <dgm:prSet presAssocID="{91160BB3-B4DD-47C2-A704-64D04A92AE64}" presName="sibTrans" presStyleLbl="sibTrans2D1" presStyleIdx="1" presStyleCnt="2"/>
      <dgm:spPr/>
      <dgm:t>
        <a:bodyPr/>
        <a:lstStyle/>
        <a:p>
          <a:endParaRPr lang="es-ES"/>
        </a:p>
      </dgm:t>
    </dgm:pt>
    <dgm:pt modelId="{F2BC9676-1A63-408F-A94F-AD22E7ED0C69}" type="pres">
      <dgm:prSet presAssocID="{91160BB3-B4DD-47C2-A704-64D04A92AE64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578D0DBC-FFFE-47B5-B5F7-2343755D270D}" type="pres">
      <dgm:prSet presAssocID="{3D1D223C-8FCC-4A5B-B4C7-04724F86F51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332824F-E841-46CA-96EA-1CDBE1336B92}" type="presOf" srcId="{91160BB3-B4DD-47C2-A704-64D04A92AE64}" destId="{F2BC9676-1A63-408F-A94F-AD22E7ED0C69}" srcOrd="1" destOrd="0" presId="urn:microsoft.com/office/officeart/2005/8/layout/process1"/>
    <dgm:cxn modelId="{07D47B14-A5E1-4F1A-9F04-C22391D37209}" type="presOf" srcId="{2D8CBF60-A92C-4836-B61E-D46E49EB1FD7}" destId="{4611DDF6-DA38-4E40-8462-38EAB90CD1F7}" srcOrd="0" destOrd="0" presId="urn:microsoft.com/office/officeart/2005/8/layout/process1"/>
    <dgm:cxn modelId="{10D97910-DDBA-46D0-9686-3E1780C9374F}" type="presOf" srcId="{B6099904-93B5-4B77-862E-23687CEE946C}" destId="{4BE7BA01-A56B-422B-B898-4046CC644384}" srcOrd="1" destOrd="0" presId="urn:microsoft.com/office/officeart/2005/8/layout/process1"/>
    <dgm:cxn modelId="{0C05BF7B-035A-4FC8-AFE2-05CC6E62301E}" type="presOf" srcId="{6B9CD4F5-6BD3-4C66-A08C-98B473CB9FA9}" destId="{388AC1F4-A53C-4067-BFDF-5623E3376008}" srcOrd="0" destOrd="0" presId="urn:microsoft.com/office/officeart/2005/8/layout/process1"/>
    <dgm:cxn modelId="{B1FC94DD-D7D6-494A-837B-469046754B72}" type="presOf" srcId="{3D1D223C-8FCC-4A5B-B4C7-04724F86F51D}" destId="{578D0DBC-FFFE-47B5-B5F7-2343755D270D}" srcOrd="0" destOrd="0" presId="urn:microsoft.com/office/officeart/2005/8/layout/process1"/>
    <dgm:cxn modelId="{DFFFD885-9D1E-4FEC-8CFE-AB536C760380}" srcId="{2D8CBF60-A92C-4836-B61E-D46E49EB1FD7}" destId="{6FC8C02B-2A0C-4C6B-951D-9A4C46F17CBA}" srcOrd="0" destOrd="0" parTransId="{C6B32505-6DDE-4DEE-9C46-E0E6357E2F60}" sibTransId="{B6099904-93B5-4B77-862E-23687CEE946C}"/>
    <dgm:cxn modelId="{3ECF4D9A-8812-426C-B6D6-C8844D652FF6}" type="presOf" srcId="{6FC8C02B-2A0C-4C6B-951D-9A4C46F17CBA}" destId="{0B9E7ABF-0D14-4D21-9A57-8A44FBEEBEC7}" srcOrd="0" destOrd="0" presId="urn:microsoft.com/office/officeart/2005/8/layout/process1"/>
    <dgm:cxn modelId="{3D76016C-4D28-4F83-9AC1-AD7D95F19929}" type="presOf" srcId="{91160BB3-B4DD-47C2-A704-64D04A92AE64}" destId="{02B57A24-0867-433E-9304-54E11A30CBE8}" srcOrd="0" destOrd="0" presId="urn:microsoft.com/office/officeart/2005/8/layout/process1"/>
    <dgm:cxn modelId="{44F25786-95AD-407D-B22F-D953B6EF8F89}" srcId="{2D8CBF60-A92C-4836-B61E-D46E49EB1FD7}" destId="{3D1D223C-8FCC-4A5B-B4C7-04724F86F51D}" srcOrd="2" destOrd="0" parTransId="{99CDDBE1-AC37-457C-9FE7-30AE15862633}" sibTransId="{8C21C2C4-26B8-4CD3-90C8-789536A43170}"/>
    <dgm:cxn modelId="{FFDBD6F7-7A2A-4FE9-8DDA-AC0A7E24E049}" srcId="{2D8CBF60-A92C-4836-B61E-D46E49EB1FD7}" destId="{6B9CD4F5-6BD3-4C66-A08C-98B473CB9FA9}" srcOrd="1" destOrd="0" parTransId="{4B6C1DE9-9FC7-47D4-9A08-3B201153B9AF}" sibTransId="{91160BB3-B4DD-47C2-A704-64D04A92AE64}"/>
    <dgm:cxn modelId="{B98813B5-E516-447D-8737-A3B6653EF44C}" type="presOf" srcId="{B6099904-93B5-4B77-862E-23687CEE946C}" destId="{9C6FF1DA-56DA-40CE-8B8C-102A1844B127}" srcOrd="0" destOrd="0" presId="urn:microsoft.com/office/officeart/2005/8/layout/process1"/>
    <dgm:cxn modelId="{16E0C896-14A4-434E-BA0C-78D9AA321B2E}" type="presParOf" srcId="{4611DDF6-DA38-4E40-8462-38EAB90CD1F7}" destId="{0B9E7ABF-0D14-4D21-9A57-8A44FBEEBEC7}" srcOrd="0" destOrd="0" presId="urn:microsoft.com/office/officeart/2005/8/layout/process1"/>
    <dgm:cxn modelId="{46448F2B-F1D1-4DE3-92B6-E4980C7F65B8}" type="presParOf" srcId="{4611DDF6-DA38-4E40-8462-38EAB90CD1F7}" destId="{9C6FF1DA-56DA-40CE-8B8C-102A1844B127}" srcOrd="1" destOrd="0" presId="urn:microsoft.com/office/officeart/2005/8/layout/process1"/>
    <dgm:cxn modelId="{D371950C-31FE-4563-9D4E-1CD67F0DCFF4}" type="presParOf" srcId="{9C6FF1DA-56DA-40CE-8B8C-102A1844B127}" destId="{4BE7BA01-A56B-422B-B898-4046CC644384}" srcOrd="0" destOrd="0" presId="urn:microsoft.com/office/officeart/2005/8/layout/process1"/>
    <dgm:cxn modelId="{DE5ADEB5-6428-4C56-8553-8B6740E0E4B5}" type="presParOf" srcId="{4611DDF6-DA38-4E40-8462-38EAB90CD1F7}" destId="{388AC1F4-A53C-4067-BFDF-5623E3376008}" srcOrd="2" destOrd="0" presId="urn:microsoft.com/office/officeart/2005/8/layout/process1"/>
    <dgm:cxn modelId="{E336966B-9577-402D-8A93-316E7468F263}" type="presParOf" srcId="{4611DDF6-DA38-4E40-8462-38EAB90CD1F7}" destId="{02B57A24-0867-433E-9304-54E11A30CBE8}" srcOrd="3" destOrd="0" presId="urn:microsoft.com/office/officeart/2005/8/layout/process1"/>
    <dgm:cxn modelId="{05149DE1-9F2C-44C3-9943-3FA9E7AE5738}" type="presParOf" srcId="{02B57A24-0867-433E-9304-54E11A30CBE8}" destId="{F2BC9676-1A63-408F-A94F-AD22E7ED0C69}" srcOrd="0" destOrd="0" presId="urn:microsoft.com/office/officeart/2005/8/layout/process1"/>
    <dgm:cxn modelId="{59171F3A-65D4-4023-8FB2-0331E6407B98}" type="presParOf" srcId="{4611DDF6-DA38-4E40-8462-38EAB90CD1F7}" destId="{578D0DBC-FFFE-47B5-B5F7-2343755D270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E4A33A-9011-41C4-B21D-D46F5FB51BB8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gl-ES"/>
        </a:p>
      </dgm:t>
    </dgm:pt>
    <dgm:pt modelId="{D06CF429-1197-4BB0-ADF8-30DFEDC05C23}">
      <dgm:prSet phldrT="[Texto]"/>
      <dgm:spPr/>
      <dgm:t>
        <a:bodyPr/>
        <a:lstStyle/>
        <a:p>
          <a:r>
            <a:rPr lang="es-ES" dirty="0"/>
            <a:t>LAS HERRAMIENTAS DEBEN TENER EL SIMBOLO CE</a:t>
          </a:r>
          <a:endParaRPr lang="gl-ES" dirty="0"/>
        </a:p>
      </dgm:t>
    </dgm:pt>
    <dgm:pt modelId="{E7942E4E-459C-4354-B977-D3BD99474CA2}" type="parTrans" cxnId="{3F06B74E-50C8-4C2F-B821-DE69C5AB0FCF}">
      <dgm:prSet/>
      <dgm:spPr/>
      <dgm:t>
        <a:bodyPr/>
        <a:lstStyle/>
        <a:p>
          <a:endParaRPr lang="gl-ES"/>
        </a:p>
      </dgm:t>
    </dgm:pt>
    <dgm:pt modelId="{BA61C4B0-50BC-4DC2-81C0-2027B2DCDAA6}" type="sibTrans" cxnId="{3F06B74E-50C8-4C2F-B821-DE69C5AB0FCF}">
      <dgm:prSet/>
      <dgm:spPr/>
      <dgm:t>
        <a:bodyPr/>
        <a:lstStyle/>
        <a:p>
          <a:endParaRPr lang="gl-ES"/>
        </a:p>
      </dgm:t>
    </dgm:pt>
    <dgm:pt modelId="{D097CD13-4C73-4634-8880-03B3EDEEADA5}">
      <dgm:prSet phldrT="[Texto]"/>
      <dgm:spPr/>
      <dgm:t>
        <a:bodyPr/>
        <a:lstStyle/>
        <a:p>
          <a:r>
            <a:rPr lang="es-ES" dirty="0"/>
            <a:t>LOS MANGOS DEBEN DE SER DE MATERIAL TERMICO</a:t>
          </a:r>
          <a:endParaRPr lang="gl-ES" dirty="0"/>
        </a:p>
      </dgm:t>
    </dgm:pt>
    <dgm:pt modelId="{E8103D62-A05F-48FE-A75E-2C8EA46150AE}" type="parTrans" cxnId="{07EBE9F8-A40F-4F0F-8BFF-694F6B9E9FC9}">
      <dgm:prSet/>
      <dgm:spPr/>
      <dgm:t>
        <a:bodyPr/>
        <a:lstStyle/>
        <a:p>
          <a:endParaRPr lang="gl-ES"/>
        </a:p>
      </dgm:t>
    </dgm:pt>
    <dgm:pt modelId="{5817C43E-E518-4E40-B570-FE0C38531BF0}" type="sibTrans" cxnId="{07EBE9F8-A40F-4F0F-8BFF-694F6B9E9FC9}">
      <dgm:prSet/>
      <dgm:spPr/>
      <dgm:t>
        <a:bodyPr/>
        <a:lstStyle/>
        <a:p>
          <a:endParaRPr lang="gl-ES"/>
        </a:p>
      </dgm:t>
    </dgm:pt>
    <dgm:pt modelId="{B6F0DF36-AAA5-4F67-8DFE-5DC13D279191}">
      <dgm:prSet phldrT="[Texto]"/>
      <dgm:spPr/>
      <dgm:t>
        <a:bodyPr/>
        <a:lstStyle/>
        <a:p>
          <a:r>
            <a:rPr lang="es-ES" dirty="0"/>
            <a:t>SEGUIR LAS INSTRUCCIONES DEL FABRICANTE</a:t>
          </a:r>
          <a:endParaRPr lang="gl-ES" dirty="0"/>
        </a:p>
      </dgm:t>
    </dgm:pt>
    <dgm:pt modelId="{12CBE072-B57E-4F6B-B216-EC472871CC02}" type="parTrans" cxnId="{AADDEE95-F6E4-4491-84F3-21EA18D73856}">
      <dgm:prSet/>
      <dgm:spPr/>
      <dgm:t>
        <a:bodyPr/>
        <a:lstStyle/>
        <a:p>
          <a:endParaRPr lang="gl-ES"/>
        </a:p>
      </dgm:t>
    </dgm:pt>
    <dgm:pt modelId="{F8B96D31-7459-4809-9482-5562D4241C81}" type="sibTrans" cxnId="{AADDEE95-F6E4-4491-84F3-21EA18D73856}">
      <dgm:prSet/>
      <dgm:spPr/>
      <dgm:t>
        <a:bodyPr/>
        <a:lstStyle/>
        <a:p>
          <a:endParaRPr lang="gl-ES"/>
        </a:p>
      </dgm:t>
    </dgm:pt>
    <dgm:pt modelId="{27210C4E-DBF1-4C32-AEB6-7F601793A761}">
      <dgm:prSet phldrT="[Texto]"/>
      <dgm:spPr/>
      <dgm:t>
        <a:bodyPr/>
        <a:lstStyle/>
        <a:p>
          <a:r>
            <a:rPr lang="es-ES" dirty="0"/>
            <a:t>NO ENCHUFAR CON LAS MANOS MOJADAS</a:t>
          </a:r>
          <a:endParaRPr lang="gl-ES" dirty="0"/>
        </a:p>
      </dgm:t>
    </dgm:pt>
    <dgm:pt modelId="{E5CDA2C4-0656-4B3C-AEDE-C8D5F0F2F7D5}" type="parTrans" cxnId="{4D73DC83-FAA2-471D-A284-6F2AC281E037}">
      <dgm:prSet/>
      <dgm:spPr/>
      <dgm:t>
        <a:bodyPr/>
        <a:lstStyle/>
        <a:p>
          <a:endParaRPr lang="gl-ES"/>
        </a:p>
      </dgm:t>
    </dgm:pt>
    <dgm:pt modelId="{FBAB67F7-807C-4713-8DD2-8CA8BD6E1EE1}" type="sibTrans" cxnId="{4D73DC83-FAA2-471D-A284-6F2AC281E037}">
      <dgm:prSet/>
      <dgm:spPr/>
      <dgm:t>
        <a:bodyPr/>
        <a:lstStyle/>
        <a:p>
          <a:endParaRPr lang="gl-ES"/>
        </a:p>
      </dgm:t>
    </dgm:pt>
    <dgm:pt modelId="{7020CB71-9E80-4F13-BF74-D3F8EEED9B86}">
      <dgm:prSet phldrT="[Texto]"/>
      <dgm:spPr/>
      <dgm:t>
        <a:bodyPr/>
        <a:lstStyle/>
        <a:p>
          <a:r>
            <a:rPr lang="es-ES" dirty="0"/>
            <a:t>NO ENCHUFAR EN ENCHUFE ROTO O EN MAL ESTADO</a:t>
          </a:r>
          <a:endParaRPr lang="gl-ES" dirty="0"/>
        </a:p>
      </dgm:t>
    </dgm:pt>
    <dgm:pt modelId="{0C0E43D0-ACA5-433C-81E4-92A59130C6BD}" type="parTrans" cxnId="{13E13BE7-B7AC-485F-B5E5-00B61D8B2656}">
      <dgm:prSet/>
      <dgm:spPr/>
      <dgm:t>
        <a:bodyPr/>
        <a:lstStyle/>
        <a:p>
          <a:endParaRPr lang="gl-ES"/>
        </a:p>
      </dgm:t>
    </dgm:pt>
    <dgm:pt modelId="{6C338E68-9372-4E8C-A800-167231647834}" type="sibTrans" cxnId="{13E13BE7-B7AC-485F-B5E5-00B61D8B2656}">
      <dgm:prSet/>
      <dgm:spPr/>
      <dgm:t>
        <a:bodyPr/>
        <a:lstStyle/>
        <a:p>
          <a:endParaRPr lang="gl-ES"/>
        </a:p>
      </dgm:t>
    </dgm:pt>
    <dgm:pt modelId="{576CBB87-E4E4-4D18-B236-009B73A5670B}">
      <dgm:prSet phldrT="[Texto]"/>
      <dgm:spPr/>
      <dgm:t>
        <a:bodyPr/>
        <a:lstStyle/>
        <a:p>
          <a:r>
            <a:rPr lang="es-ES" dirty="0"/>
            <a:t>CUIDADO CON LIQUIDOS DERRAMADOS CERCA DE ENCHUFES</a:t>
          </a:r>
          <a:endParaRPr lang="gl-ES" dirty="0"/>
        </a:p>
      </dgm:t>
    </dgm:pt>
    <dgm:pt modelId="{2880F5D2-67AE-416F-8A51-DC6ADEBB9F31}" type="parTrans" cxnId="{B3D5ECBC-0517-4772-A101-2A924DDB3101}">
      <dgm:prSet/>
      <dgm:spPr/>
      <dgm:t>
        <a:bodyPr/>
        <a:lstStyle/>
        <a:p>
          <a:endParaRPr lang="gl-ES"/>
        </a:p>
      </dgm:t>
    </dgm:pt>
    <dgm:pt modelId="{D696C288-FC74-46C0-8E35-1950B5B425D5}" type="sibTrans" cxnId="{B3D5ECBC-0517-4772-A101-2A924DDB3101}">
      <dgm:prSet/>
      <dgm:spPr/>
      <dgm:t>
        <a:bodyPr/>
        <a:lstStyle/>
        <a:p>
          <a:endParaRPr lang="gl-ES"/>
        </a:p>
      </dgm:t>
    </dgm:pt>
    <dgm:pt modelId="{4DE6C0B3-67CC-4B1A-AD1A-289906FAA98E}">
      <dgm:prSet phldrT="[Texto]"/>
      <dgm:spPr/>
      <dgm:t>
        <a:bodyPr/>
        <a:lstStyle/>
        <a:p>
          <a:r>
            <a:rPr lang="es-ES" dirty="0"/>
            <a:t>SI EL APARATO SE CALIENTA  O DA OLOR EXTRAÑO Y SUENA DIFERENTE AVISAR AL TECNICO</a:t>
          </a:r>
          <a:endParaRPr lang="gl-ES" dirty="0"/>
        </a:p>
      </dgm:t>
    </dgm:pt>
    <dgm:pt modelId="{E9B4BA71-ADC3-45CF-9F8D-67FAE15285E1}" type="parTrans" cxnId="{E1FFBBF1-ED5D-4C1C-BF14-0320F9177503}">
      <dgm:prSet/>
      <dgm:spPr/>
      <dgm:t>
        <a:bodyPr/>
        <a:lstStyle/>
        <a:p>
          <a:endParaRPr lang="gl-ES"/>
        </a:p>
      </dgm:t>
    </dgm:pt>
    <dgm:pt modelId="{A006AABB-787C-42B0-AC1E-41CAFC72E858}" type="sibTrans" cxnId="{E1FFBBF1-ED5D-4C1C-BF14-0320F9177503}">
      <dgm:prSet/>
      <dgm:spPr/>
      <dgm:t>
        <a:bodyPr/>
        <a:lstStyle/>
        <a:p>
          <a:endParaRPr lang="gl-ES"/>
        </a:p>
      </dgm:t>
    </dgm:pt>
    <dgm:pt modelId="{9C62D812-3B83-468D-90F2-417A140A8131}">
      <dgm:prSet phldrT="[Texto]"/>
      <dgm:spPr/>
      <dgm:t>
        <a:bodyPr/>
        <a:lstStyle/>
        <a:p>
          <a:r>
            <a:rPr lang="es-ES" dirty="0"/>
            <a:t> CUANDO MANIPILEMOS UN APARATO ELECTRICO DEBE ESTAR DESCONECTADO</a:t>
          </a:r>
          <a:endParaRPr lang="gl-ES" dirty="0"/>
        </a:p>
      </dgm:t>
    </dgm:pt>
    <dgm:pt modelId="{F16738E7-47AA-432B-A9DE-D5C468373AAA}" type="parTrans" cxnId="{980B654F-2568-4BD6-B541-DE6431EBF6A2}">
      <dgm:prSet/>
      <dgm:spPr/>
      <dgm:t>
        <a:bodyPr/>
        <a:lstStyle/>
        <a:p>
          <a:endParaRPr lang="gl-ES"/>
        </a:p>
      </dgm:t>
    </dgm:pt>
    <dgm:pt modelId="{326B3156-E421-499C-BAFD-769C49DFC745}" type="sibTrans" cxnId="{980B654F-2568-4BD6-B541-DE6431EBF6A2}">
      <dgm:prSet/>
      <dgm:spPr/>
      <dgm:t>
        <a:bodyPr/>
        <a:lstStyle/>
        <a:p>
          <a:endParaRPr lang="gl-ES"/>
        </a:p>
      </dgm:t>
    </dgm:pt>
    <dgm:pt modelId="{C7DD8C88-AFF3-4A4B-BDED-2BD3F5FE176D}">
      <dgm:prSet phldrT="[Texto]"/>
      <dgm:spPr/>
      <dgm:t>
        <a:bodyPr/>
        <a:lstStyle/>
        <a:p>
          <a:r>
            <a:rPr lang="es-ES" dirty="0"/>
            <a:t>EXREMAR ESTAS PRECAUCIONES CONEL CLIENTE</a:t>
          </a:r>
          <a:endParaRPr lang="gl-ES" dirty="0"/>
        </a:p>
      </dgm:t>
    </dgm:pt>
    <dgm:pt modelId="{737B768A-CB17-4497-98E7-E54357223C99}" type="parTrans" cxnId="{BC35D306-528F-48D2-8D75-98E9FAD92B51}">
      <dgm:prSet/>
      <dgm:spPr/>
      <dgm:t>
        <a:bodyPr/>
        <a:lstStyle/>
        <a:p>
          <a:endParaRPr lang="gl-ES"/>
        </a:p>
      </dgm:t>
    </dgm:pt>
    <dgm:pt modelId="{856E4E18-E8B1-4BA8-8A9E-DF6949E2D963}" type="sibTrans" cxnId="{BC35D306-528F-48D2-8D75-98E9FAD92B51}">
      <dgm:prSet/>
      <dgm:spPr/>
      <dgm:t>
        <a:bodyPr/>
        <a:lstStyle/>
        <a:p>
          <a:endParaRPr lang="gl-ES"/>
        </a:p>
      </dgm:t>
    </dgm:pt>
    <dgm:pt modelId="{6852A0C8-6477-4572-B2F3-B37788950609}" type="pres">
      <dgm:prSet presAssocID="{B8E4A33A-9011-41C4-B21D-D46F5FB51B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DE65267-28D7-4A32-9825-87484966161F}" type="pres">
      <dgm:prSet presAssocID="{4DE6C0B3-67CC-4B1A-AD1A-289906FAA98E}" presName="boxAndChildren" presStyleCnt="0"/>
      <dgm:spPr/>
    </dgm:pt>
    <dgm:pt modelId="{B35318D1-1E58-40CE-B68E-CFCED5206589}" type="pres">
      <dgm:prSet presAssocID="{4DE6C0B3-67CC-4B1A-AD1A-289906FAA98E}" presName="parentTextBox" presStyleLbl="node1" presStyleIdx="0" presStyleCnt="3"/>
      <dgm:spPr/>
      <dgm:t>
        <a:bodyPr/>
        <a:lstStyle/>
        <a:p>
          <a:endParaRPr lang="es-ES"/>
        </a:p>
      </dgm:t>
    </dgm:pt>
    <dgm:pt modelId="{AB192B1B-008E-421D-BA75-1920C13835AB}" type="pres">
      <dgm:prSet presAssocID="{4DE6C0B3-67CC-4B1A-AD1A-289906FAA98E}" presName="entireBox" presStyleLbl="node1" presStyleIdx="0" presStyleCnt="3"/>
      <dgm:spPr/>
      <dgm:t>
        <a:bodyPr/>
        <a:lstStyle/>
        <a:p>
          <a:endParaRPr lang="es-ES"/>
        </a:p>
      </dgm:t>
    </dgm:pt>
    <dgm:pt modelId="{2F8D0210-B959-46F2-9BDF-7BAFC4D977A2}" type="pres">
      <dgm:prSet presAssocID="{4DE6C0B3-67CC-4B1A-AD1A-289906FAA98E}" presName="descendantBox" presStyleCnt="0"/>
      <dgm:spPr/>
    </dgm:pt>
    <dgm:pt modelId="{82E507AD-5975-4BDB-8A44-3D2AAE735345}" type="pres">
      <dgm:prSet presAssocID="{9C62D812-3B83-468D-90F2-417A140A8131}" presName="childTextBox" presStyleLbl="fgAccFollowNode1" presStyleIdx="0" presStyleCnt="6" custScaleX="10293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C8E862-CD42-4743-A312-0F48AB4365AE}" type="pres">
      <dgm:prSet presAssocID="{C7DD8C88-AFF3-4A4B-BDED-2BD3F5FE176D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79FAAF-7F35-4A7A-A77D-1ACC0800ADBC}" type="pres">
      <dgm:prSet presAssocID="{FBAB67F7-807C-4713-8DD2-8CA8BD6E1EE1}" presName="sp" presStyleCnt="0"/>
      <dgm:spPr/>
    </dgm:pt>
    <dgm:pt modelId="{3F6E7CF0-8D0D-446A-B437-72CC404D3A5A}" type="pres">
      <dgm:prSet presAssocID="{27210C4E-DBF1-4C32-AEB6-7F601793A761}" presName="arrowAndChildren" presStyleCnt="0"/>
      <dgm:spPr/>
    </dgm:pt>
    <dgm:pt modelId="{0C00256E-4543-419A-B55B-7F87D8338D92}" type="pres">
      <dgm:prSet presAssocID="{27210C4E-DBF1-4C32-AEB6-7F601793A761}" presName="parentTextArrow" presStyleLbl="node1" presStyleIdx="0" presStyleCnt="3"/>
      <dgm:spPr/>
      <dgm:t>
        <a:bodyPr/>
        <a:lstStyle/>
        <a:p>
          <a:endParaRPr lang="es-ES"/>
        </a:p>
      </dgm:t>
    </dgm:pt>
    <dgm:pt modelId="{AA163493-C482-4BDE-8A59-805021655F69}" type="pres">
      <dgm:prSet presAssocID="{27210C4E-DBF1-4C32-AEB6-7F601793A761}" presName="arrow" presStyleLbl="node1" presStyleIdx="1" presStyleCnt="3"/>
      <dgm:spPr/>
      <dgm:t>
        <a:bodyPr/>
        <a:lstStyle/>
        <a:p>
          <a:endParaRPr lang="es-ES"/>
        </a:p>
      </dgm:t>
    </dgm:pt>
    <dgm:pt modelId="{C0949F34-FC0A-4D33-ABF7-7F64AE73C7B6}" type="pres">
      <dgm:prSet presAssocID="{27210C4E-DBF1-4C32-AEB6-7F601793A761}" presName="descendantArrow" presStyleCnt="0"/>
      <dgm:spPr/>
    </dgm:pt>
    <dgm:pt modelId="{DAFB9F0B-51BB-40CF-BC17-A9064BA223A3}" type="pres">
      <dgm:prSet presAssocID="{7020CB71-9E80-4F13-BF74-D3F8EEED9B86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E607A6-FFF0-4FC3-B15E-0623E34AD6C8}" type="pres">
      <dgm:prSet presAssocID="{576CBB87-E4E4-4D18-B236-009B73A5670B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25949E-31B3-4C2F-A823-4C8F14977052}" type="pres">
      <dgm:prSet presAssocID="{BA61C4B0-50BC-4DC2-81C0-2027B2DCDAA6}" presName="sp" presStyleCnt="0"/>
      <dgm:spPr/>
    </dgm:pt>
    <dgm:pt modelId="{CB060DAA-8ACB-46A2-96DD-61E8AB134BFC}" type="pres">
      <dgm:prSet presAssocID="{D06CF429-1197-4BB0-ADF8-30DFEDC05C23}" presName="arrowAndChildren" presStyleCnt="0"/>
      <dgm:spPr/>
    </dgm:pt>
    <dgm:pt modelId="{D8DF7CBA-7CC0-43DA-BFE9-EECD63C5BB59}" type="pres">
      <dgm:prSet presAssocID="{D06CF429-1197-4BB0-ADF8-30DFEDC05C23}" presName="parentTextArrow" presStyleLbl="node1" presStyleIdx="1" presStyleCnt="3"/>
      <dgm:spPr/>
      <dgm:t>
        <a:bodyPr/>
        <a:lstStyle/>
        <a:p>
          <a:endParaRPr lang="es-ES"/>
        </a:p>
      </dgm:t>
    </dgm:pt>
    <dgm:pt modelId="{FD8F9DC7-2B3C-4457-9B7F-DD0707F4A539}" type="pres">
      <dgm:prSet presAssocID="{D06CF429-1197-4BB0-ADF8-30DFEDC05C23}" presName="arrow" presStyleLbl="node1" presStyleIdx="2" presStyleCnt="3"/>
      <dgm:spPr/>
      <dgm:t>
        <a:bodyPr/>
        <a:lstStyle/>
        <a:p>
          <a:endParaRPr lang="es-ES"/>
        </a:p>
      </dgm:t>
    </dgm:pt>
    <dgm:pt modelId="{6B8AEB3A-94C6-496D-9291-7D875A1DFCDF}" type="pres">
      <dgm:prSet presAssocID="{D06CF429-1197-4BB0-ADF8-30DFEDC05C23}" presName="descendantArrow" presStyleCnt="0"/>
      <dgm:spPr/>
    </dgm:pt>
    <dgm:pt modelId="{111444CA-AB47-4E4E-AEAE-D15DEBA1C5B1}" type="pres">
      <dgm:prSet presAssocID="{D097CD13-4C73-4634-8880-03B3EDEEADA5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2033BA-98A1-4F48-8E82-FF6534A28858}" type="pres">
      <dgm:prSet presAssocID="{B6F0DF36-AAA5-4F67-8DFE-5DC13D279191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ADDEE95-F6E4-4491-84F3-21EA18D73856}" srcId="{D06CF429-1197-4BB0-ADF8-30DFEDC05C23}" destId="{B6F0DF36-AAA5-4F67-8DFE-5DC13D279191}" srcOrd="1" destOrd="0" parTransId="{12CBE072-B57E-4F6B-B216-EC472871CC02}" sibTransId="{F8B96D31-7459-4809-9482-5562D4241C81}"/>
    <dgm:cxn modelId="{A66581BD-80B5-4713-9C4E-D893B0063BAF}" type="presOf" srcId="{D06CF429-1197-4BB0-ADF8-30DFEDC05C23}" destId="{D8DF7CBA-7CC0-43DA-BFE9-EECD63C5BB59}" srcOrd="0" destOrd="0" presId="urn:microsoft.com/office/officeart/2005/8/layout/process4"/>
    <dgm:cxn modelId="{13E13BE7-B7AC-485F-B5E5-00B61D8B2656}" srcId="{27210C4E-DBF1-4C32-AEB6-7F601793A761}" destId="{7020CB71-9E80-4F13-BF74-D3F8EEED9B86}" srcOrd="0" destOrd="0" parTransId="{0C0E43D0-ACA5-433C-81E4-92A59130C6BD}" sibTransId="{6C338E68-9372-4E8C-A800-167231647834}"/>
    <dgm:cxn modelId="{BC35D306-528F-48D2-8D75-98E9FAD92B51}" srcId="{4DE6C0B3-67CC-4B1A-AD1A-289906FAA98E}" destId="{C7DD8C88-AFF3-4A4B-BDED-2BD3F5FE176D}" srcOrd="1" destOrd="0" parTransId="{737B768A-CB17-4497-98E7-E54357223C99}" sibTransId="{856E4E18-E8B1-4BA8-8A9E-DF6949E2D963}"/>
    <dgm:cxn modelId="{E1FFBBF1-ED5D-4C1C-BF14-0320F9177503}" srcId="{B8E4A33A-9011-41C4-B21D-D46F5FB51BB8}" destId="{4DE6C0B3-67CC-4B1A-AD1A-289906FAA98E}" srcOrd="2" destOrd="0" parTransId="{E9B4BA71-ADC3-45CF-9F8D-67FAE15285E1}" sibTransId="{A006AABB-787C-42B0-AC1E-41CAFC72E858}"/>
    <dgm:cxn modelId="{933FAD2C-6E09-45E5-8752-D76C79EF6F2A}" type="presOf" srcId="{7020CB71-9E80-4F13-BF74-D3F8EEED9B86}" destId="{DAFB9F0B-51BB-40CF-BC17-A9064BA223A3}" srcOrd="0" destOrd="0" presId="urn:microsoft.com/office/officeart/2005/8/layout/process4"/>
    <dgm:cxn modelId="{3A83F163-13B1-4D09-A07D-5C1D141FF14D}" type="presOf" srcId="{27210C4E-DBF1-4C32-AEB6-7F601793A761}" destId="{0C00256E-4543-419A-B55B-7F87D8338D92}" srcOrd="0" destOrd="0" presId="urn:microsoft.com/office/officeart/2005/8/layout/process4"/>
    <dgm:cxn modelId="{DB3DF9B3-AF72-4999-9723-C13E96D803B3}" type="presOf" srcId="{D06CF429-1197-4BB0-ADF8-30DFEDC05C23}" destId="{FD8F9DC7-2B3C-4457-9B7F-DD0707F4A539}" srcOrd="1" destOrd="0" presId="urn:microsoft.com/office/officeart/2005/8/layout/process4"/>
    <dgm:cxn modelId="{BEFF70CA-FCEF-4DA6-9C70-6881BC151B05}" type="presOf" srcId="{576CBB87-E4E4-4D18-B236-009B73A5670B}" destId="{BDE607A6-FFF0-4FC3-B15E-0623E34AD6C8}" srcOrd="0" destOrd="0" presId="urn:microsoft.com/office/officeart/2005/8/layout/process4"/>
    <dgm:cxn modelId="{4D73DC83-FAA2-471D-A284-6F2AC281E037}" srcId="{B8E4A33A-9011-41C4-B21D-D46F5FB51BB8}" destId="{27210C4E-DBF1-4C32-AEB6-7F601793A761}" srcOrd="1" destOrd="0" parTransId="{E5CDA2C4-0656-4B3C-AEDE-C8D5F0F2F7D5}" sibTransId="{FBAB67F7-807C-4713-8DD2-8CA8BD6E1EE1}"/>
    <dgm:cxn modelId="{352A16A2-0E06-4A08-9A3C-2AACFCDB5981}" type="presOf" srcId="{27210C4E-DBF1-4C32-AEB6-7F601793A761}" destId="{AA163493-C482-4BDE-8A59-805021655F69}" srcOrd="1" destOrd="0" presId="urn:microsoft.com/office/officeart/2005/8/layout/process4"/>
    <dgm:cxn modelId="{AE2F57EB-1FF7-46F2-A4C9-17ECE015DAAD}" type="presOf" srcId="{C7DD8C88-AFF3-4A4B-BDED-2BD3F5FE176D}" destId="{25C8E862-CD42-4743-A312-0F48AB4365AE}" srcOrd="0" destOrd="0" presId="urn:microsoft.com/office/officeart/2005/8/layout/process4"/>
    <dgm:cxn modelId="{235A4A86-AD1E-4529-ADAD-456FFCA89029}" type="presOf" srcId="{B6F0DF36-AAA5-4F67-8DFE-5DC13D279191}" destId="{E52033BA-98A1-4F48-8E82-FF6534A28858}" srcOrd="0" destOrd="0" presId="urn:microsoft.com/office/officeart/2005/8/layout/process4"/>
    <dgm:cxn modelId="{B3D5ECBC-0517-4772-A101-2A924DDB3101}" srcId="{27210C4E-DBF1-4C32-AEB6-7F601793A761}" destId="{576CBB87-E4E4-4D18-B236-009B73A5670B}" srcOrd="1" destOrd="0" parTransId="{2880F5D2-67AE-416F-8A51-DC6ADEBB9F31}" sibTransId="{D696C288-FC74-46C0-8E35-1950B5B425D5}"/>
    <dgm:cxn modelId="{EA4CC1EF-0F0C-4427-BFCA-BCA3D0BEE3FB}" type="presOf" srcId="{9C62D812-3B83-468D-90F2-417A140A8131}" destId="{82E507AD-5975-4BDB-8A44-3D2AAE735345}" srcOrd="0" destOrd="0" presId="urn:microsoft.com/office/officeart/2005/8/layout/process4"/>
    <dgm:cxn modelId="{03FE53C2-0D3E-4B4F-A589-E80EF2519D77}" type="presOf" srcId="{B8E4A33A-9011-41C4-B21D-D46F5FB51BB8}" destId="{6852A0C8-6477-4572-B2F3-B37788950609}" srcOrd="0" destOrd="0" presId="urn:microsoft.com/office/officeart/2005/8/layout/process4"/>
    <dgm:cxn modelId="{D99F157F-98D9-410A-ADFF-98095877F806}" type="presOf" srcId="{4DE6C0B3-67CC-4B1A-AD1A-289906FAA98E}" destId="{AB192B1B-008E-421D-BA75-1920C13835AB}" srcOrd="1" destOrd="0" presId="urn:microsoft.com/office/officeart/2005/8/layout/process4"/>
    <dgm:cxn modelId="{980B654F-2568-4BD6-B541-DE6431EBF6A2}" srcId="{4DE6C0B3-67CC-4B1A-AD1A-289906FAA98E}" destId="{9C62D812-3B83-468D-90F2-417A140A8131}" srcOrd="0" destOrd="0" parTransId="{F16738E7-47AA-432B-A9DE-D5C468373AAA}" sibTransId="{326B3156-E421-499C-BAFD-769C49DFC745}"/>
    <dgm:cxn modelId="{3F06B74E-50C8-4C2F-B821-DE69C5AB0FCF}" srcId="{B8E4A33A-9011-41C4-B21D-D46F5FB51BB8}" destId="{D06CF429-1197-4BB0-ADF8-30DFEDC05C23}" srcOrd="0" destOrd="0" parTransId="{E7942E4E-459C-4354-B977-D3BD99474CA2}" sibTransId="{BA61C4B0-50BC-4DC2-81C0-2027B2DCDAA6}"/>
    <dgm:cxn modelId="{07EBE9F8-A40F-4F0F-8BFF-694F6B9E9FC9}" srcId="{D06CF429-1197-4BB0-ADF8-30DFEDC05C23}" destId="{D097CD13-4C73-4634-8880-03B3EDEEADA5}" srcOrd="0" destOrd="0" parTransId="{E8103D62-A05F-48FE-A75E-2C8EA46150AE}" sibTransId="{5817C43E-E518-4E40-B570-FE0C38531BF0}"/>
    <dgm:cxn modelId="{EC6719B7-5295-4711-A772-48736E16A6D8}" type="presOf" srcId="{D097CD13-4C73-4634-8880-03B3EDEEADA5}" destId="{111444CA-AB47-4E4E-AEAE-D15DEBA1C5B1}" srcOrd="0" destOrd="0" presId="urn:microsoft.com/office/officeart/2005/8/layout/process4"/>
    <dgm:cxn modelId="{FAE34339-DA26-422D-AFB6-BFA276F7D5E4}" type="presOf" srcId="{4DE6C0B3-67CC-4B1A-AD1A-289906FAA98E}" destId="{B35318D1-1E58-40CE-B68E-CFCED5206589}" srcOrd="0" destOrd="0" presId="urn:microsoft.com/office/officeart/2005/8/layout/process4"/>
    <dgm:cxn modelId="{13F66FCB-063A-45CB-BB05-A9437053FDE2}" type="presParOf" srcId="{6852A0C8-6477-4572-B2F3-B37788950609}" destId="{1DE65267-28D7-4A32-9825-87484966161F}" srcOrd="0" destOrd="0" presId="urn:microsoft.com/office/officeart/2005/8/layout/process4"/>
    <dgm:cxn modelId="{59B3302A-249D-40AB-A1E2-F67120FA748A}" type="presParOf" srcId="{1DE65267-28D7-4A32-9825-87484966161F}" destId="{B35318D1-1E58-40CE-B68E-CFCED5206589}" srcOrd="0" destOrd="0" presId="urn:microsoft.com/office/officeart/2005/8/layout/process4"/>
    <dgm:cxn modelId="{4B031090-055A-47A5-A705-8C9F7D5DA3CB}" type="presParOf" srcId="{1DE65267-28D7-4A32-9825-87484966161F}" destId="{AB192B1B-008E-421D-BA75-1920C13835AB}" srcOrd="1" destOrd="0" presId="urn:microsoft.com/office/officeart/2005/8/layout/process4"/>
    <dgm:cxn modelId="{EFA2174F-B8AC-471A-B20E-5E68C6EF5E70}" type="presParOf" srcId="{1DE65267-28D7-4A32-9825-87484966161F}" destId="{2F8D0210-B959-46F2-9BDF-7BAFC4D977A2}" srcOrd="2" destOrd="0" presId="urn:microsoft.com/office/officeart/2005/8/layout/process4"/>
    <dgm:cxn modelId="{D1A5ED25-60CF-4FAA-A03E-A38413F5DF7C}" type="presParOf" srcId="{2F8D0210-B959-46F2-9BDF-7BAFC4D977A2}" destId="{82E507AD-5975-4BDB-8A44-3D2AAE735345}" srcOrd="0" destOrd="0" presId="urn:microsoft.com/office/officeart/2005/8/layout/process4"/>
    <dgm:cxn modelId="{79CDACAD-39CE-4998-AA9B-E3F95DF4C8BD}" type="presParOf" srcId="{2F8D0210-B959-46F2-9BDF-7BAFC4D977A2}" destId="{25C8E862-CD42-4743-A312-0F48AB4365AE}" srcOrd="1" destOrd="0" presId="urn:microsoft.com/office/officeart/2005/8/layout/process4"/>
    <dgm:cxn modelId="{A3862410-A0E2-4F69-BC93-A8F9FC399C1C}" type="presParOf" srcId="{6852A0C8-6477-4572-B2F3-B37788950609}" destId="{8579FAAF-7F35-4A7A-A77D-1ACC0800ADBC}" srcOrd="1" destOrd="0" presId="urn:microsoft.com/office/officeart/2005/8/layout/process4"/>
    <dgm:cxn modelId="{43F08C97-46D2-4797-A6FB-DEB9708AE364}" type="presParOf" srcId="{6852A0C8-6477-4572-B2F3-B37788950609}" destId="{3F6E7CF0-8D0D-446A-B437-72CC404D3A5A}" srcOrd="2" destOrd="0" presId="urn:microsoft.com/office/officeart/2005/8/layout/process4"/>
    <dgm:cxn modelId="{35BFA59A-63C8-487B-BF47-003B441E85C6}" type="presParOf" srcId="{3F6E7CF0-8D0D-446A-B437-72CC404D3A5A}" destId="{0C00256E-4543-419A-B55B-7F87D8338D92}" srcOrd="0" destOrd="0" presId="urn:microsoft.com/office/officeart/2005/8/layout/process4"/>
    <dgm:cxn modelId="{D572EF86-4BCC-4744-8636-96CE63E7A572}" type="presParOf" srcId="{3F6E7CF0-8D0D-446A-B437-72CC404D3A5A}" destId="{AA163493-C482-4BDE-8A59-805021655F69}" srcOrd="1" destOrd="0" presId="urn:microsoft.com/office/officeart/2005/8/layout/process4"/>
    <dgm:cxn modelId="{639D7ECD-34F5-4024-A816-4C2AF487A963}" type="presParOf" srcId="{3F6E7CF0-8D0D-446A-B437-72CC404D3A5A}" destId="{C0949F34-FC0A-4D33-ABF7-7F64AE73C7B6}" srcOrd="2" destOrd="0" presId="urn:microsoft.com/office/officeart/2005/8/layout/process4"/>
    <dgm:cxn modelId="{8EA9B7E4-68A4-4D23-B1F8-A06CBC37602B}" type="presParOf" srcId="{C0949F34-FC0A-4D33-ABF7-7F64AE73C7B6}" destId="{DAFB9F0B-51BB-40CF-BC17-A9064BA223A3}" srcOrd="0" destOrd="0" presId="urn:microsoft.com/office/officeart/2005/8/layout/process4"/>
    <dgm:cxn modelId="{AC282576-00AE-4BD1-8D25-40E41090D25A}" type="presParOf" srcId="{C0949F34-FC0A-4D33-ABF7-7F64AE73C7B6}" destId="{BDE607A6-FFF0-4FC3-B15E-0623E34AD6C8}" srcOrd="1" destOrd="0" presId="urn:microsoft.com/office/officeart/2005/8/layout/process4"/>
    <dgm:cxn modelId="{E0268AA5-4DDF-43CA-B8D6-07AF6E5CD3DE}" type="presParOf" srcId="{6852A0C8-6477-4572-B2F3-B37788950609}" destId="{D225949E-31B3-4C2F-A823-4C8F14977052}" srcOrd="3" destOrd="0" presId="urn:microsoft.com/office/officeart/2005/8/layout/process4"/>
    <dgm:cxn modelId="{ED4C0EE2-5A67-4889-8CBC-86F7EEFD74F2}" type="presParOf" srcId="{6852A0C8-6477-4572-B2F3-B37788950609}" destId="{CB060DAA-8ACB-46A2-96DD-61E8AB134BFC}" srcOrd="4" destOrd="0" presId="urn:microsoft.com/office/officeart/2005/8/layout/process4"/>
    <dgm:cxn modelId="{0B4DEC39-2E95-4DC8-AB6A-D11B29ABADD6}" type="presParOf" srcId="{CB060DAA-8ACB-46A2-96DD-61E8AB134BFC}" destId="{D8DF7CBA-7CC0-43DA-BFE9-EECD63C5BB59}" srcOrd="0" destOrd="0" presId="urn:microsoft.com/office/officeart/2005/8/layout/process4"/>
    <dgm:cxn modelId="{2D4F4B17-CB19-4348-B9BE-EEAC68B105F7}" type="presParOf" srcId="{CB060DAA-8ACB-46A2-96DD-61E8AB134BFC}" destId="{FD8F9DC7-2B3C-4457-9B7F-DD0707F4A539}" srcOrd="1" destOrd="0" presId="urn:microsoft.com/office/officeart/2005/8/layout/process4"/>
    <dgm:cxn modelId="{E025030B-9A92-4104-B5EA-2FC1CE7C7B69}" type="presParOf" srcId="{CB060DAA-8ACB-46A2-96DD-61E8AB134BFC}" destId="{6B8AEB3A-94C6-496D-9291-7D875A1DFCDF}" srcOrd="2" destOrd="0" presId="urn:microsoft.com/office/officeart/2005/8/layout/process4"/>
    <dgm:cxn modelId="{7A1E6CB0-7723-4F00-A591-B4F72808151F}" type="presParOf" srcId="{6B8AEB3A-94C6-496D-9291-7D875A1DFCDF}" destId="{111444CA-AB47-4E4E-AEAE-D15DEBA1C5B1}" srcOrd="0" destOrd="0" presId="urn:microsoft.com/office/officeart/2005/8/layout/process4"/>
    <dgm:cxn modelId="{F027A0F6-6421-4939-89A8-4D19B41290F4}" type="presParOf" srcId="{6B8AEB3A-94C6-496D-9291-7D875A1DFCDF}" destId="{E52033BA-98A1-4F48-8E82-FF6534A28858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9F14640-2A55-4A75-9509-D57FEA8267D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FF3AF15-1E13-4F4C-B3F4-896D5F61DA52}">
      <dgm:prSet phldrT="[Texto]"/>
      <dgm:spPr/>
      <dgm:t>
        <a:bodyPr/>
        <a:lstStyle/>
        <a:p>
          <a:r>
            <a:rPr lang="es-ES" dirty="0"/>
            <a:t>CEPILLOS Y PEINES</a:t>
          </a:r>
          <a:endParaRPr lang="gl-ES" dirty="0"/>
        </a:p>
      </dgm:t>
    </dgm:pt>
    <dgm:pt modelId="{A52C3DAE-E543-4118-AA4E-87B9829D0A5C}" type="parTrans" cxnId="{7D7FC4AA-E01D-45AC-908A-222238E73460}">
      <dgm:prSet/>
      <dgm:spPr/>
      <dgm:t>
        <a:bodyPr/>
        <a:lstStyle/>
        <a:p>
          <a:endParaRPr lang="gl-ES"/>
        </a:p>
      </dgm:t>
    </dgm:pt>
    <dgm:pt modelId="{B8D421B5-CCA7-49F0-817D-15CBD6670402}" type="sibTrans" cxnId="{7D7FC4AA-E01D-45AC-908A-222238E73460}">
      <dgm:prSet/>
      <dgm:spPr/>
      <dgm:t>
        <a:bodyPr/>
        <a:lstStyle/>
        <a:p>
          <a:endParaRPr lang="gl-ES"/>
        </a:p>
      </dgm:t>
    </dgm:pt>
    <dgm:pt modelId="{D0C27E4B-5342-4762-A433-AC8C0F52789F}">
      <dgm:prSet phldrT="[Texto]"/>
      <dgm:spPr/>
      <dgm:t>
        <a:bodyPr/>
        <a:lstStyle/>
        <a:p>
          <a:r>
            <a:rPr lang="es-ES" dirty="0"/>
            <a:t>MOLDES</a:t>
          </a:r>
          <a:endParaRPr lang="gl-ES" dirty="0"/>
        </a:p>
      </dgm:t>
    </dgm:pt>
    <dgm:pt modelId="{A9913674-175D-4703-AF15-EE885F9DBED8}" type="parTrans" cxnId="{0B4E18F9-C3DC-479B-972F-3205A7BC4B23}">
      <dgm:prSet/>
      <dgm:spPr/>
      <dgm:t>
        <a:bodyPr/>
        <a:lstStyle/>
        <a:p>
          <a:endParaRPr lang="gl-ES"/>
        </a:p>
      </dgm:t>
    </dgm:pt>
    <dgm:pt modelId="{5DA5C989-6CF5-49E1-9017-FFFF7E1F2285}" type="sibTrans" cxnId="{0B4E18F9-C3DC-479B-972F-3205A7BC4B23}">
      <dgm:prSet/>
      <dgm:spPr/>
      <dgm:t>
        <a:bodyPr/>
        <a:lstStyle/>
        <a:p>
          <a:endParaRPr lang="gl-ES"/>
        </a:p>
      </dgm:t>
    </dgm:pt>
    <dgm:pt modelId="{D4BA5F7A-643E-40A2-9AB3-175CC8FD9F09}">
      <dgm:prSet phldrT="[Texto]"/>
      <dgm:spPr/>
      <dgm:t>
        <a:bodyPr/>
        <a:lstStyle/>
        <a:p>
          <a:r>
            <a:rPr lang="es-ES" dirty="0"/>
            <a:t>ACCESORIOS</a:t>
          </a:r>
          <a:endParaRPr lang="gl-ES" dirty="0"/>
        </a:p>
      </dgm:t>
    </dgm:pt>
    <dgm:pt modelId="{0B76B725-0A58-407A-8A90-6C540E7F9531}" type="parTrans" cxnId="{8E3F7087-B9EF-45D5-BC8B-FF87A86DD4C8}">
      <dgm:prSet/>
      <dgm:spPr/>
      <dgm:t>
        <a:bodyPr/>
        <a:lstStyle/>
        <a:p>
          <a:endParaRPr lang="gl-ES"/>
        </a:p>
      </dgm:t>
    </dgm:pt>
    <dgm:pt modelId="{0DD019ED-5CA3-4EE5-8D26-9DEBFF4758D3}" type="sibTrans" cxnId="{8E3F7087-B9EF-45D5-BC8B-FF87A86DD4C8}">
      <dgm:prSet/>
      <dgm:spPr/>
      <dgm:t>
        <a:bodyPr/>
        <a:lstStyle/>
        <a:p>
          <a:endParaRPr lang="gl-ES"/>
        </a:p>
      </dgm:t>
    </dgm:pt>
    <dgm:pt modelId="{D75B3920-1721-419D-8633-B564B24C59B1}" type="pres">
      <dgm:prSet presAssocID="{B9F14640-2A55-4A75-9509-D57FEA8267D9}" presName="Name0" presStyleCnt="0">
        <dgm:presLayoutVars>
          <dgm:dir/>
          <dgm:animLvl val="lvl"/>
          <dgm:resizeHandles val="exact"/>
        </dgm:presLayoutVars>
      </dgm:prSet>
      <dgm:spPr/>
    </dgm:pt>
    <dgm:pt modelId="{889FE2AA-1C72-4F92-B7A9-CDF3922B5082}" type="pres">
      <dgm:prSet presAssocID="{3FF3AF15-1E13-4F4C-B3F4-896D5F61DA5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E66308-E12B-4AD0-9065-0443236785FF}" type="pres">
      <dgm:prSet presAssocID="{B8D421B5-CCA7-49F0-817D-15CBD6670402}" presName="parTxOnlySpace" presStyleCnt="0"/>
      <dgm:spPr/>
    </dgm:pt>
    <dgm:pt modelId="{32B85C95-8136-4D3C-88D9-F6962A902912}" type="pres">
      <dgm:prSet presAssocID="{D0C27E4B-5342-4762-A433-AC8C0F52789F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C6959D-B304-44C7-8141-FB559EA3F9E2}" type="pres">
      <dgm:prSet presAssocID="{5DA5C989-6CF5-49E1-9017-FFFF7E1F2285}" presName="parTxOnlySpace" presStyleCnt="0"/>
      <dgm:spPr/>
    </dgm:pt>
    <dgm:pt modelId="{A7840781-B074-4484-90D0-DD67372E704C}" type="pres">
      <dgm:prSet presAssocID="{D4BA5F7A-643E-40A2-9AB3-175CC8FD9F0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EED5511-3279-452C-9686-BDFBDEEC7ABF}" type="presOf" srcId="{3FF3AF15-1E13-4F4C-B3F4-896D5F61DA52}" destId="{889FE2AA-1C72-4F92-B7A9-CDF3922B5082}" srcOrd="0" destOrd="0" presId="urn:microsoft.com/office/officeart/2005/8/layout/chevron1"/>
    <dgm:cxn modelId="{0B4E18F9-C3DC-479B-972F-3205A7BC4B23}" srcId="{B9F14640-2A55-4A75-9509-D57FEA8267D9}" destId="{D0C27E4B-5342-4762-A433-AC8C0F52789F}" srcOrd="1" destOrd="0" parTransId="{A9913674-175D-4703-AF15-EE885F9DBED8}" sibTransId="{5DA5C989-6CF5-49E1-9017-FFFF7E1F2285}"/>
    <dgm:cxn modelId="{7D7FC4AA-E01D-45AC-908A-222238E73460}" srcId="{B9F14640-2A55-4A75-9509-D57FEA8267D9}" destId="{3FF3AF15-1E13-4F4C-B3F4-896D5F61DA52}" srcOrd="0" destOrd="0" parTransId="{A52C3DAE-E543-4118-AA4E-87B9829D0A5C}" sibTransId="{B8D421B5-CCA7-49F0-817D-15CBD6670402}"/>
    <dgm:cxn modelId="{5EFC0DFB-4131-485A-A72A-40854219008E}" type="presOf" srcId="{B9F14640-2A55-4A75-9509-D57FEA8267D9}" destId="{D75B3920-1721-419D-8633-B564B24C59B1}" srcOrd="0" destOrd="0" presId="urn:microsoft.com/office/officeart/2005/8/layout/chevron1"/>
    <dgm:cxn modelId="{8210E07F-A480-4A92-9EB8-52ED40B6B7CA}" type="presOf" srcId="{D4BA5F7A-643E-40A2-9AB3-175CC8FD9F09}" destId="{A7840781-B074-4484-90D0-DD67372E704C}" srcOrd="0" destOrd="0" presId="urn:microsoft.com/office/officeart/2005/8/layout/chevron1"/>
    <dgm:cxn modelId="{804EB1E2-F38F-4795-936E-EB875631DF69}" type="presOf" srcId="{D0C27E4B-5342-4762-A433-AC8C0F52789F}" destId="{32B85C95-8136-4D3C-88D9-F6962A902912}" srcOrd="0" destOrd="0" presId="urn:microsoft.com/office/officeart/2005/8/layout/chevron1"/>
    <dgm:cxn modelId="{8E3F7087-B9EF-45D5-BC8B-FF87A86DD4C8}" srcId="{B9F14640-2A55-4A75-9509-D57FEA8267D9}" destId="{D4BA5F7A-643E-40A2-9AB3-175CC8FD9F09}" srcOrd="2" destOrd="0" parTransId="{0B76B725-0A58-407A-8A90-6C540E7F9531}" sibTransId="{0DD019ED-5CA3-4EE5-8D26-9DEBFF4758D3}"/>
    <dgm:cxn modelId="{6DA3072E-EA03-45C9-A5AD-CE8F9C8387F8}" type="presParOf" srcId="{D75B3920-1721-419D-8633-B564B24C59B1}" destId="{889FE2AA-1C72-4F92-B7A9-CDF3922B5082}" srcOrd="0" destOrd="0" presId="urn:microsoft.com/office/officeart/2005/8/layout/chevron1"/>
    <dgm:cxn modelId="{8CD8E1B8-81B3-4BEC-B14A-3FBB9B322112}" type="presParOf" srcId="{D75B3920-1721-419D-8633-B564B24C59B1}" destId="{D8E66308-E12B-4AD0-9065-0443236785FF}" srcOrd="1" destOrd="0" presId="urn:microsoft.com/office/officeart/2005/8/layout/chevron1"/>
    <dgm:cxn modelId="{FADF4E0E-CBBB-4D78-B6C8-F130D38CA02B}" type="presParOf" srcId="{D75B3920-1721-419D-8633-B564B24C59B1}" destId="{32B85C95-8136-4D3C-88D9-F6962A902912}" srcOrd="2" destOrd="0" presId="urn:microsoft.com/office/officeart/2005/8/layout/chevron1"/>
    <dgm:cxn modelId="{FCD0E91C-C43F-49F5-98A0-5C3E2C3DD93A}" type="presParOf" srcId="{D75B3920-1721-419D-8633-B564B24C59B1}" destId="{95C6959D-B304-44C7-8141-FB559EA3F9E2}" srcOrd="3" destOrd="0" presId="urn:microsoft.com/office/officeart/2005/8/layout/chevron1"/>
    <dgm:cxn modelId="{97882E67-1AB8-4070-B02E-D1F502EB08E7}" type="presParOf" srcId="{D75B3920-1721-419D-8633-B564B24C59B1}" destId="{A7840781-B074-4484-90D0-DD67372E704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D890991-9232-44C1-9164-C2140E00119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gl-ES"/>
        </a:p>
      </dgm:t>
    </dgm:pt>
    <dgm:pt modelId="{97D4C2A0-E894-4B40-AA1C-F1C33B0423B1}">
      <dgm:prSet phldrT="[Texto]"/>
      <dgm:spPr/>
      <dgm:t>
        <a:bodyPr/>
        <a:lstStyle/>
        <a:p>
          <a:r>
            <a:rPr lang="es-ES" dirty="0"/>
            <a:t>CERDAS</a:t>
          </a:r>
          <a:endParaRPr lang="gl-ES" dirty="0"/>
        </a:p>
      </dgm:t>
    </dgm:pt>
    <dgm:pt modelId="{5FEE0172-80C4-47E1-9792-8A336EB7409B}" type="parTrans" cxnId="{3DE8ED69-43D3-4E36-B86B-C7BCBDE35A05}">
      <dgm:prSet/>
      <dgm:spPr/>
      <dgm:t>
        <a:bodyPr/>
        <a:lstStyle/>
        <a:p>
          <a:endParaRPr lang="gl-ES"/>
        </a:p>
      </dgm:t>
    </dgm:pt>
    <dgm:pt modelId="{7FAE009B-0EA6-4260-95B0-2578D7A8B866}" type="sibTrans" cxnId="{3DE8ED69-43D3-4E36-B86B-C7BCBDE35A05}">
      <dgm:prSet/>
      <dgm:spPr/>
      <dgm:t>
        <a:bodyPr/>
        <a:lstStyle/>
        <a:p>
          <a:endParaRPr lang="gl-ES"/>
        </a:p>
      </dgm:t>
    </dgm:pt>
    <dgm:pt modelId="{67174C90-4B40-4C7D-8DE0-7FF128E652C6}">
      <dgm:prSet phldrT="[Texto]"/>
      <dgm:spPr/>
      <dgm:t>
        <a:bodyPr/>
        <a:lstStyle/>
        <a:p>
          <a:r>
            <a:rPr lang="es-ES" dirty="0"/>
            <a:t>NATURAL</a:t>
          </a:r>
          <a:endParaRPr lang="gl-ES" dirty="0"/>
        </a:p>
      </dgm:t>
    </dgm:pt>
    <dgm:pt modelId="{9627634E-925F-4CE9-8B69-86F04991F0A2}" type="parTrans" cxnId="{CDF59116-5F50-4CA4-A18C-92F852389737}">
      <dgm:prSet/>
      <dgm:spPr/>
      <dgm:t>
        <a:bodyPr/>
        <a:lstStyle/>
        <a:p>
          <a:endParaRPr lang="gl-ES"/>
        </a:p>
      </dgm:t>
    </dgm:pt>
    <dgm:pt modelId="{263B408B-7CDB-49C2-ABA3-F802C69814E9}" type="sibTrans" cxnId="{CDF59116-5F50-4CA4-A18C-92F852389737}">
      <dgm:prSet/>
      <dgm:spPr/>
      <dgm:t>
        <a:bodyPr/>
        <a:lstStyle/>
        <a:p>
          <a:endParaRPr lang="gl-ES"/>
        </a:p>
      </dgm:t>
    </dgm:pt>
    <dgm:pt modelId="{8DB8F6B1-069E-4AE7-AE15-287BD88F5052}">
      <dgm:prSet phldrT="[Texto]"/>
      <dgm:spPr/>
      <dgm:t>
        <a:bodyPr/>
        <a:lstStyle/>
        <a:p>
          <a:r>
            <a:rPr lang="es-ES" dirty="0"/>
            <a:t>SINTETICA</a:t>
          </a:r>
          <a:endParaRPr lang="gl-ES" dirty="0"/>
        </a:p>
      </dgm:t>
    </dgm:pt>
    <dgm:pt modelId="{D9A2A262-E5C5-44B8-8454-2C464914EF3D}" type="parTrans" cxnId="{B7A2C282-56E0-4AFC-A3D3-ADC57CCABA3A}">
      <dgm:prSet/>
      <dgm:spPr/>
      <dgm:t>
        <a:bodyPr/>
        <a:lstStyle/>
        <a:p>
          <a:endParaRPr lang="gl-ES"/>
        </a:p>
      </dgm:t>
    </dgm:pt>
    <dgm:pt modelId="{1603A79D-282C-4FA0-B97A-6729D583228B}" type="sibTrans" cxnId="{B7A2C282-56E0-4AFC-A3D3-ADC57CCABA3A}">
      <dgm:prSet/>
      <dgm:spPr/>
      <dgm:t>
        <a:bodyPr/>
        <a:lstStyle/>
        <a:p>
          <a:endParaRPr lang="gl-ES"/>
        </a:p>
      </dgm:t>
    </dgm:pt>
    <dgm:pt modelId="{23078B80-8D6C-4CA1-A972-A975D8D4A554}">
      <dgm:prSet phldrT="[Texto]"/>
      <dgm:spPr/>
      <dgm:t>
        <a:bodyPr/>
        <a:lstStyle/>
        <a:p>
          <a:r>
            <a:rPr lang="es-ES" dirty="0"/>
            <a:t>METALICA</a:t>
          </a:r>
          <a:endParaRPr lang="gl-ES" dirty="0"/>
        </a:p>
      </dgm:t>
    </dgm:pt>
    <dgm:pt modelId="{9C35C01D-0A79-44D1-B964-8DEC45643E75}" type="parTrans" cxnId="{5375A351-0802-4FA3-B3B6-59827AA93BC4}">
      <dgm:prSet/>
      <dgm:spPr/>
      <dgm:t>
        <a:bodyPr/>
        <a:lstStyle/>
        <a:p>
          <a:endParaRPr lang="gl-ES"/>
        </a:p>
      </dgm:t>
    </dgm:pt>
    <dgm:pt modelId="{77104B47-9106-4040-BDE4-363797DA867B}" type="sibTrans" cxnId="{5375A351-0802-4FA3-B3B6-59827AA93BC4}">
      <dgm:prSet/>
      <dgm:spPr/>
      <dgm:t>
        <a:bodyPr/>
        <a:lstStyle/>
        <a:p>
          <a:endParaRPr lang="gl-ES"/>
        </a:p>
      </dgm:t>
    </dgm:pt>
    <dgm:pt modelId="{9BF3CF31-0D9D-4580-B94E-17A81955AC9C}" type="pres">
      <dgm:prSet presAssocID="{7D890991-9232-44C1-9164-C2140E00119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85ACCF9-EB3D-42A0-95A3-6E2007A5FB3E}" type="pres">
      <dgm:prSet presAssocID="{97D4C2A0-E894-4B40-AA1C-F1C33B0423B1}" presName="root1" presStyleCnt="0"/>
      <dgm:spPr/>
    </dgm:pt>
    <dgm:pt modelId="{DB089BA8-108E-478C-8DCD-AEA29DE38E08}" type="pres">
      <dgm:prSet presAssocID="{97D4C2A0-E894-4B40-AA1C-F1C33B0423B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68C2B0-DB51-4303-8656-F3D84CA1F22E}" type="pres">
      <dgm:prSet presAssocID="{97D4C2A0-E894-4B40-AA1C-F1C33B0423B1}" presName="level2hierChild" presStyleCnt="0"/>
      <dgm:spPr/>
    </dgm:pt>
    <dgm:pt modelId="{F4C575DF-4909-48D4-95CA-8B2A6E1B9534}" type="pres">
      <dgm:prSet presAssocID="{9627634E-925F-4CE9-8B69-86F04991F0A2}" presName="conn2-1" presStyleLbl="parChTrans1D2" presStyleIdx="0" presStyleCnt="3"/>
      <dgm:spPr/>
      <dgm:t>
        <a:bodyPr/>
        <a:lstStyle/>
        <a:p>
          <a:endParaRPr lang="es-ES"/>
        </a:p>
      </dgm:t>
    </dgm:pt>
    <dgm:pt modelId="{75CFA397-EE31-44AF-9C1F-42ADC68E18BE}" type="pres">
      <dgm:prSet presAssocID="{9627634E-925F-4CE9-8B69-86F04991F0A2}" presName="connTx" presStyleLbl="parChTrans1D2" presStyleIdx="0" presStyleCnt="3"/>
      <dgm:spPr/>
      <dgm:t>
        <a:bodyPr/>
        <a:lstStyle/>
        <a:p>
          <a:endParaRPr lang="es-ES"/>
        </a:p>
      </dgm:t>
    </dgm:pt>
    <dgm:pt modelId="{7598BB27-7FF1-488A-827E-7C1FDEC5D5B6}" type="pres">
      <dgm:prSet presAssocID="{67174C90-4B40-4C7D-8DE0-7FF128E652C6}" presName="root2" presStyleCnt="0"/>
      <dgm:spPr/>
    </dgm:pt>
    <dgm:pt modelId="{BFD8E289-0E02-41BB-9CF9-69C373E74590}" type="pres">
      <dgm:prSet presAssocID="{67174C90-4B40-4C7D-8DE0-7FF128E652C6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294DA9-6F81-4AA4-8C0E-53512721E22D}" type="pres">
      <dgm:prSet presAssocID="{67174C90-4B40-4C7D-8DE0-7FF128E652C6}" presName="level3hierChild" presStyleCnt="0"/>
      <dgm:spPr/>
    </dgm:pt>
    <dgm:pt modelId="{D5C646D0-B73E-47D4-BC32-95CC8A36A759}" type="pres">
      <dgm:prSet presAssocID="{D9A2A262-E5C5-44B8-8454-2C464914EF3D}" presName="conn2-1" presStyleLbl="parChTrans1D2" presStyleIdx="1" presStyleCnt="3"/>
      <dgm:spPr/>
      <dgm:t>
        <a:bodyPr/>
        <a:lstStyle/>
        <a:p>
          <a:endParaRPr lang="es-ES"/>
        </a:p>
      </dgm:t>
    </dgm:pt>
    <dgm:pt modelId="{5920D1F1-741C-4F60-9E54-860F5CF7B5E2}" type="pres">
      <dgm:prSet presAssocID="{D9A2A262-E5C5-44B8-8454-2C464914EF3D}" presName="connTx" presStyleLbl="parChTrans1D2" presStyleIdx="1" presStyleCnt="3"/>
      <dgm:spPr/>
      <dgm:t>
        <a:bodyPr/>
        <a:lstStyle/>
        <a:p>
          <a:endParaRPr lang="es-ES"/>
        </a:p>
      </dgm:t>
    </dgm:pt>
    <dgm:pt modelId="{794F51AF-AE56-43DE-BD08-B30AC4068338}" type="pres">
      <dgm:prSet presAssocID="{8DB8F6B1-069E-4AE7-AE15-287BD88F5052}" presName="root2" presStyleCnt="0"/>
      <dgm:spPr/>
    </dgm:pt>
    <dgm:pt modelId="{C9B43C23-AAA4-46A9-8C65-24EF0B86D8FB}" type="pres">
      <dgm:prSet presAssocID="{8DB8F6B1-069E-4AE7-AE15-287BD88F5052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E2FCE03-61D2-43D4-A534-9C28DCA4825A}" type="pres">
      <dgm:prSet presAssocID="{8DB8F6B1-069E-4AE7-AE15-287BD88F5052}" presName="level3hierChild" presStyleCnt="0"/>
      <dgm:spPr/>
    </dgm:pt>
    <dgm:pt modelId="{D776169F-B151-4AA0-8B0E-D0556AC2858F}" type="pres">
      <dgm:prSet presAssocID="{9C35C01D-0A79-44D1-B964-8DEC45643E75}" presName="conn2-1" presStyleLbl="parChTrans1D2" presStyleIdx="2" presStyleCnt="3"/>
      <dgm:spPr/>
      <dgm:t>
        <a:bodyPr/>
        <a:lstStyle/>
        <a:p>
          <a:endParaRPr lang="es-ES"/>
        </a:p>
      </dgm:t>
    </dgm:pt>
    <dgm:pt modelId="{04AE1DB6-40AA-46BD-8028-8B65B5A66349}" type="pres">
      <dgm:prSet presAssocID="{9C35C01D-0A79-44D1-B964-8DEC45643E75}" presName="connTx" presStyleLbl="parChTrans1D2" presStyleIdx="2" presStyleCnt="3"/>
      <dgm:spPr/>
      <dgm:t>
        <a:bodyPr/>
        <a:lstStyle/>
        <a:p>
          <a:endParaRPr lang="es-ES"/>
        </a:p>
      </dgm:t>
    </dgm:pt>
    <dgm:pt modelId="{16FC7F49-023B-4098-AA5B-29D093FDE0D2}" type="pres">
      <dgm:prSet presAssocID="{23078B80-8D6C-4CA1-A972-A975D8D4A554}" presName="root2" presStyleCnt="0"/>
      <dgm:spPr/>
    </dgm:pt>
    <dgm:pt modelId="{C054040C-1B5A-428B-8E13-9C40BFB0280A}" type="pres">
      <dgm:prSet presAssocID="{23078B80-8D6C-4CA1-A972-A975D8D4A554}" presName="LevelTwoTextNode" presStyleLbl="node2" presStyleIdx="2" presStyleCnt="3" custLinFactNeighborX="-557" custLinFactNeighborY="52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1F73F0-E6C8-4E0E-8020-514D937B87E4}" type="pres">
      <dgm:prSet presAssocID="{23078B80-8D6C-4CA1-A972-A975D8D4A554}" presName="level3hierChild" presStyleCnt="0"/>
      <dgm:spPr/>
    </dgm:pt>
  </dgm:ptLst>
  <dgm:cxnLst>
    <dgm:cxn modelId="{89FF2BA8-9AF1-4EE5-8DD2-3191D21691F3}" type="presOf" srcId="{D9A2A262-E5C5-44B8-8454-2C464914EF3D}" destId="{D5C646D0-B73E-47D4-BC32-95CC8A36A759}" srcOrd="0" destOrd="0" presId="urn:microsoft.com/office/officeart/2008/layout/HorizontalMultiLevelHierarchy"/>
    <dgm:cxn modelId="{CD8CACE5-382C-4785-8C53-0C771F0C53AC}" type="presOf" srcId="{8DB8F6B1-069E-4AE7-AE15-287BD88F5052}" destId="{C9B43C23-AAA4-46A9-8C65-24EF0B86D8FB}" srcOrd="0" destOrd="0" presId="urn:microsoft.com/office/officeart/2008/layout/HorizontalMultiLevelHierarchy"/>
    <dgm:cxn modelId="{B7A2C282-56E0-4AFC-A3D3-ADC57CCABA3A}" srcId="{97D4C2A0-E894-4B40-AA1C-F1C33B0423B1}" destId="{8DB8F6B1-069E-4AE7-AE15-287BD88F5052}" srcOrd="1" destOrd="0" parTransId="{D9A2A262-E5C5-44B8-8454-2C464914EF3D}" sibTransId="{1603A79D-282C-4FA0-B97A-6729D583228B}"/>
    <dgm:cxn modelId="{3DE8ED69-43D3-4E36-B86B-C7BCBDE35A05}" srcId="{7D890991-9232-44C1-9164-C2140E001198}" destId="{97D4C2A0-E894-4B40-AA1C-F1C33B0423B1}" srcOrd="0" destOrd="0" parTransId="{5FEE0172-80C4-47E1-9792-8A336EB7409B}" sibTransId="{7FAE009B-0EA6-4260-95B0-2578D7A8B866}"/>
    <dgm:cxn modelId="{6B3A7988-F056-40D0-A7BE-A1200CDD9163}" type="presOf" srcId="{67174C90-4B40-4C7D-8DE0-7FF128E652C6}" destId="{BFD8E289-0E02-41BB-9CF9-69C373E74590}" srcOrd="0" destOrd="0" presId="urn:microsoft.com/office/officeart/2008/layout/HorizontalMultiLevelHierarchy"/>
    <dgm:cxn modelId="{0008FDF0-2372-4BCF-8351-7DA66D78A85E}" type="presOf" srcId="{97D4C2A0-E894-4B40-AA1C-F1C33B0423B1}" destId="{DB089BA8-108E-478C-8DCD-AEA29DE38E08}" srcOrd="0" destOrd="0" presId="urn:microsoft.com/office/officeart/2008/layout/HorizontalMultiLevelHierarchy"/>
    <dgm:cxn modelId="{A5775E17-47E6-428F-8050-DEB4FA0DC688}" type="presOf" srcId="{9627634E-925F-4CE9-8B69-86F04991F0A2}" destId="{F4C575DF-4909-48D4-95CA-8B2A6E1B9534}" srcOrd="0" destOrd="0" presId="urn:microsoft.com/office/officeart/2008/layout/HorizontalMultiLevelHierarchy"/>
    <dgm:cxn modelId="{9F4AE452-C1F8-4DF5-B156-5367609BFC6D}" type="presOf" srcId="{7D890991-9232-44C1-9164-C2140E001198}" destId="{9BF3CF31-0D9D-4580-B94E-17A81955AC9C}" srcOrd="0" destOrd="0" presId="urn:microsoft.com/office/officeart/2008/layout/HorizontalMultiLevelHierarchy"/>
    <dgm:cxn modelId="{3613282A-D97A-416F-BFFF-4D735924E97A}" type="presOf" srcId="{D9A2A262-E5C5-44B8-8454-2C464914EF3D}" destId="{5920D1F1-741C-4F60-9E54-860F5CF7B5E2}" srcOrd="1" destOrd="0" presId="urn:microsoft.com/office/officeart/2008/layout/HorizontalMultiLevelHierarchy"/>
    <dgm:cxn modelId="{EB7755E3-03F7-41BD-8C88-92873EBC190A}" type="presOf" srcId="{9627634E-925F-4CE9-8B69-86F04991F0A2}" destId="{75CFA397-EE31-44AF-9C1F-42ADC68E18BE}" srcOrd="1" destOrd="0" presId="urn:microsoft.com/office/officeart/2008/layout/HorizontalMultiLevelHierarchy"/>
    <dgm:cxn modelId="{E4DF150B-24FD-4785-A2DB-9D2FEE2233D4}" type="presOf" srcId="{9C35C01D-0A79-44D1-B964-8DEC45643E75}" destId="{04AE1DB6-40AA-46BD-8028-8B65B5A66349}" srcOrd="1" destOrd="0" presId="urn:microsoft.com/office/officeart/2008/layout/HorizontalMultiLevelHierarchy"/>
    <dgm:cxn modelId="{248D5BD8-9A56-456A-8F87-E89E7C83DA61}" type="presOf" srcId="{23078B80-8D6C-4CA1-A972-A975D8D4A554}" destId="{C054040C-1B5A-428B-8E13-9C40BFB0280A}" srcOrd="0" destOrd="0" presId="urn:microsoft.com/office/officeart/2008/layout/HorizontalMultiLevelHierarchy"/>
    <dgm:cxn modelId="{CDF59116-5F50-4CA4-A18C-92F852389737}" srcId="{97D4C2A0-E894-4B40-AA1C-F1C33B0423B1}" destId="{67174C90-4B40-4C7D-8DE0-7FF128E652C6}" srcOrd="0" destOrd="0" parTransId="{9627634E-925F-4CE9-8B69-86F04991F0A2}" sibTransId="{263B408B-7CDB-49C2-ABA3-F802C69814E9}"/>
    <dgm:cxn modelId="{5375A351-0802-4FA3-B3B6-59827AA93BC4}" srcId="{97D4C2A0-E894-4B40-AA1C-F1C33B0423B1}" destId="{23078B80-8D6C-4CA1-A972-A975D8D4A554}" srcOrd="2" destOrd="0" parTransId="{9C35C01D-0A79-44D1-B964-8DEC45643E75}" sibTransId="{77104B47-9106-4040-BDE4-363797DA867B}"/>
    <dgm:cxn modelId="{1FA3F317-121E-4A97-95A6-22742ECBE70C}" type="presOf" srcId="{9C35C01D-0A79-44D1-B964-8DEC45643E75}" destId="{D776169F-B151-4AA0-8B0E-D0556AC2858F}" srcOrd="0" destOrd="0" presId="urn:microsoft.com/office/officeart/2008/layout/HorizontalMultiLevelHierarchy"/>
    <dgm:cxn modelId="{8EF37BD6-8FCE-4CB7-9779-E01CC07344AC}" type="presParOf" srcId="{9BF3CF31-0D9D-4580-B94E-17A81955AC9C}" destId="{785ACCF9-EB3D-42A0-95A3-6E2007A5FB3E}" srcOrd="0" destOrd="0" presId="urn:microsoft.com/office/officeart/2008/layout/HorizontalMultiLevelHierarchy"/>
    <dgm:cxn modelId="{57750A7F-28CD-41A8-9239-D1FC4802D027}" type="presParOf" srcId="{785ACCF9-EB3D-42A0-95A3-6E2007A5FB3E}" destId="{DB089BA8-108E-478C-8DCD-AEA29DE38E08}" srcOrd="0" destOrd="0" presId="urn:microsoft.com/office/officeart/2008/layout/HorizontalMultiLevelHierarchy"/>
    <dgm:cxn modelId="{09B39C51-2AB5-4238-BF3D-28E8A2EA2ED2}" type="presParOf" srcId="{785ACCF9-EB3D-42A0-95A3-6E2007A5FB3E}" destId="{B568C2B0-DB51-4303-8656-F3D84CA1F22E}" srcOrd="1" destOrd="0" presId="urn:microsoft.com/office/officeart/2008/layout/HorizontalMultiLevelHierarchy"/>
    <dgm:cxn modelId="{38079A13-F32D-47A7-9012-7DDA9132DDCD}" type="presParOf" srcId="{B568C2B0-DB51-4303-8656-F3D84CA1F22E}" destId="{F4C575DF-4909-48D4-95CA-8B2A6E1B9534}" srcOrd="0" destOrd="0" presId="urn:microsoft.com/office/officeart/2008/layout/HorizontalMultiLevelHierarchy"/>
    <dgm:cxn modelId="{8D184720-2EC5-44A2-8CCC-5823F14314D9}" type="presParOf" srcId="{F4C575DF-4909-48D4-95CA-8B2A6E1B9534}" destId="{75CFA397-EE31-44AF-9C1F-42ADC68E18BE}" srcOrd="0" destOrd="0" presId="urn:microsoft.com/office/officeart/2008/layout/HorizontalMultiLevelHierarchy"/>
    <dgm:cxn modelId="{97B31D35-76AE-4F4E-B7A8-D199ABE8F09A}" type="presParOf" srcId="{B568C2B0-DB51-4303-8656-F3D84CA1F22E}" destId="{7598BB27-7FF1-488A-827E-7C1FDEC5D5B6}" srcOrd="1" destOrd="0" presId="urn:microsoft.com/office/officeart/2008/layout/HorizontalMultiLevelHierarchy"/>
    <dgm:cxn modelId="{3EADC9F8-623E-4FDF-A02E-68188FA03AFE}" type="presParOf" srcId="{7598BB27-7FF1-488A-827E-7C1FDEC5D5B6}" destId="{BFD8E289-0E02-41BB-9CF9-69C373E74590}" srcOrd="0" destOrd="0" presId="urn:microsoft.com/office/officeart/2008/layout/HorizontalMultiLevelHierarchy"/>
    <dgm:cxn modelId="{7A3DBC09-DA77-466D-8022-CDFBF6FC5C90}" type="presParOf" srcId="{7598BB27-7FF1-488A-827E-7C1FDEC5D5B6}" destId="{2A294DA9-6F81-4AA4-8C0E-53512721E22D}" srcOrd="1" destOrd="0" presId="urn:microsoft.com/office/officeart/2008/layout/HorizontalMultiLevelHierarchy"/>
    <dgm:cxn modelId="{19A17104-592B-4F35-95DD-89B5DC6A5CCF}" type="presParOf" srcId="{B568C2B0-DB51-4303-8656-F3D84CA1F22E}" destId="{D5C646D0-B73E-47D4-BC32-95CC8A36A759}" srcOrd="2" destOrd="0" presId="urn:microsoft.com/office/officeart/2008/layout/HorizontalMultiLevelHierarchy"/>
    <dgm:cxn modelId="{19BA271D-F805-47BA-B577-3440668EE18F}" type="presParOf" srcId="{D5C646D0-B73E-47D4-BC32-95CC8A36A759}" destId="{5920D1F1-741C-4F60-9E54-860F5CF7B5E2}" srcOrd="0" destOrd="0" presId="urn:microsoft.com/office/officeart/2008/layout/HorizontalMultiLevelHierarchy"/>
    <dgm:cxn modelId="{ABD6F64A-B51D-4472-946B-C4D4F5BF7525}" type="presParOf" srcId="{B568C2B0-DB51-4303-8656-F3D84CA1F22E}" destId="{794F51AF-AE56-43DE-BD08-B30AC4068338}" srcOrd="3" destOrd="0" presId="urn:microsoft.com/office/officeart/2008/layout/HorizontalMultiLevelHierarchy"/>
    <dgm:cxn modelId="{43B98A70-22A4-4665-A2A0-20DB06B27578}" type="presParOf" srcId="{794F51AF-AE56-43DE-BD08-B30AC4068338}" destId="{C9B43C23-AAA4-46A9-8C65-24EF0B86D8FB}" srcOrd="0" destOrd="0" presId="urn:microsoft.com/office/officeart/2008/layout/HorizontalMultiLevelHierarchy"/>
    <dgm:cxn modelId="{0731E6FD-DD65-4BB3-AD44-DEB09665BF93}" type="presParOf" srcId="{794F51AF-AE56-43DE-BD08-B30AC4068338}" destId="{1E2FCE03-61D2-43D4-A534-9C28DCA4825A}" srcOrd="1" destOrd="0" presId="urn:microsoft.com/office/officeart/2008/layout/HorizontalMultiLevelHierarchy"/>
    <dgm:cxn modelId="{E7500A8D-E471-4D13-B6A4-4BFB3188670C}" type="presParOf" srcId="{B568C2B0-DB51-4303-8656-F3D84CA1F22E}" destId="{D776169F-B151-4AA0-8B0E-D0556AC2858F}" srcOrd="4" destOrd="0" presId="urn:microsoft.com/office/officeart/2008/layout/HorizontalMultiLevelHierarchy"/>
    <dgm:cxn modelId="{4FA3C991-EEF2-4B5D-AC8D-89FB1A3FCC60}" type="presParOf" srcId="{D776169F-B151-4AA0-8B0E-D0556AC2858F}" destId="{04AE1DB6-40AA-46BD-8028-8B65B5A66349}" srcOrd="0" destOrd="0" presId="urn:microsoft.com/office/officeart/2008/layout/HorizontalMultiLevelHierarchy"/>
    <dgm:cxn modelId="{11154B5D-6679-4AFB-AC4A-2B4D93E102D5}" type="presParOf" srcId="{B568C2B0-DB51-4303-8656-F3D84CA1F22E}" destId="{16FC7F49-023B-4098-AA5B-29D093FDE0D2}" srcOrd="5" destOrd="0" presId="urn:microsoft.com/office/officeart/2008/layout/HorizontalMultiLevelHierarchy"/>
    <dgm:cxn modelId="{39C17657-D1AD-4422-86E5-85E8A18D4CD0}" type="presParOf" srcId="{16FC7F49-023B-4098-AA5B-29D093FDE0D2}" destId="{C054040C-1B5A-428B-8E13-9C40BFB0280A}" srcOrd="0" destOrd="0" presId="urn:microsoft.com/office/officeart/2008/layout/HorizontalMultiLevelHierarchy"/>
    <dgm:cxn modelId="{D1D185AE-A0D0-4DC2-B398-26567E8939EF}" type="presParOf" srcId="{16FC7F49-023B-4098-AA5B-29D093FDE0D2}" destId="{081F73F0-E6C8-4E0E-8020-514D937B87E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2C4F88-0759-427C-9119-2A3538209B39}">
      <dsp:nvSpPr>
        <dsp:cNvPr id="0" name=""/>
        <dsp:cNvSpPr/>
      </dsp:nvSpPr>
      <dsp:spPr>
        <a:xfrm>
          <a:off x="0" y="659989"/>
          <a:ext cx="10058399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2055A0-3A41-4D6F-8D7B-70FB5FA2FAE3}">
      <dsp:nvSpPr>
        <dsp:cNvPr id="0" name=""/>
        <dsp:cNvSpPr/>
      </dsp:nvSpPr>
      <dsp:spPr>
        <a:xfrm>
          <a:off x="502920" y="261469"/>
          <a:ext cx="704088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PREPARACION DA ZONA DE TRABALLO</a:t>
          </a:r>
          <a:endParaRPr lang="gl-ES" sz="2700" kern="1200" dirty="0"/>
        </a:p>
      </dsp:txBody>
      <dsp:txXfrm>
        <a:off x="541828" y="300377"/>
        <a:ext cx="6963064" cy="719224"/>
      </dsp:txXfrm>
    </dsp:sp>
    <dsp:sp modelId="{A9832600-8E01-4789-994B-97E841079AED}">
      <dsp:nvSpPr>
        <dsp:cNvPr id="0" name=""/>
        <dsp:cNvSpPr/>
      </dsp:nvSpPr>
      <dsp:spPr>
        <a:xfrm>
          <a:off x="0" y="1884709"/>
          <a:ext cx="10058399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7260FF-14ED-435C-B827-FDB81232B8DA}">
      <dsp:nvSpPr>
        <dsp:cNvPr id="0" name=""/>
        <dsp:cNvSpPr/>
      </dsp:nvSpPr>
      <dsp:spPr>
        <a:xfrm>
          <a:off x="502920" y="1486189"/>
          <a:ext cx="704088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MOBILIARIO</a:t>
          </a:r>
          <a:endParaRPr lang="gl-ES" sz="2700" kern="1200" dirty="0"/>
        </a:p>
      </dsp:txBody>
      <dsp:txXfrm>
        <a:off x="541828" y="1525097"/>
        <a:ext cx="6963064" cy="719224"/>
      </dsp:txXfrm>
    </dsp:sp>
    <dsp:sp modelId="{A9A798D0-B5A0-453C-BBEC-90C378C3BD14}">
      <dsp:nvSpPr>
        <dsp:cNvPr id="0" name=""/>
        <dsp:cNvSpPr/>
      </dsp:nvSpPr>
      <dsp:spPr>
        <a:xfrm>
          <a:off x="0" y="3109430"/>
          <a:ext cx="10058399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961F2D-E477-4DCE-BC08-C491C14A536E}">
      <dsp:nvSpPr>
        <dsp:cNvPr id="0" name=""/>
        <dsp:cNvSpPr/>
      </dsp:nvSpPr>
      <dsp:spPr>
        <a:xfrm>
          <a:off x="502920" y="2710909"/>
          <a:ext cx="704088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EQUIPOS UTILIZADOS</a:t>
          </a:r>
          <a:endParaRPr lang="gl-ES" sz="2700" kern="1200" dirty="0"/>
        </a:p>
      </dsp:txBody>
      <dsp:txXfrm>
        <a:off x="541828" y="2749817"/>
        <a:ext cx="6963064" cy="71922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A6266-69D9-4D2A-92A3-B19A9A373445}">
      <dsp:nvSpPr>
        <dsp:cNvPr id="0" name=""/>
        <dsp:cNvSpPr/>
      </dsp:nvSpPr>
      <dsp:spPr>
        <a:xfrm>
          <a:off x="2111" y="0"/>
          <a:ext cx="3285678" cy="4051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800" kern="1200" dirty="0"/>
            <a:t>REDONDOS</a:t>
          </a:r>
          <a:endParaRPr lang="gl-ES" sz="3800" kern="1200" dirty="0"/>
        </a:p>
      </dsp:txBody>
      <dsp:txXfrm>
        <a:off x="2111" y="1620520"/>
        <a:ext cx="3285678" cy="1620520"/>
      </dsp:txXfrm>
    </dsp:sp>
    <dsp:sp modelId="{C6A9D8E3-99DD-42C7-92B2-9D34FB475E74}">
      <dsp:nvSpPr>
        <dsp:cNvPr id="0" name=""/>
        <dsp:cNvSpPr/>
      </dsp:nvSpPr>
      <dsp:spPr>
        <a:xfrm>
          <a:off x="970409" y="243078"/>
          <a:ext cx="1349082" cy="134908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239D35-58E2-4C8C-8AF3-112670ED3FE0}">
      <dsp:nvSpPr>
        <dsp:cNvPr id="0" name=""/>
        <dsp:cNvSpPr/>
      </dsp:nvSpPr>
      <dsp:spPr>
        <a:xfrm>
          <a:off x="3386360" y="0"/>
          <a:ext cx="3285678" cy="4051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800" kern="1200" dirty="0"/>
            <a:t>DE MADERA</a:t>
          </a:r>
          <a:endParaRPr lang="gl-ES" sz="3800" kern="1200" dirty="0"/>
        </a:p>
      </dsp:txBody>
      <dsp:txXfrm>
        <a:off x="3386360" y="1620520"/>
        <a:ext cx="3285678" cy="1620520"/>
      </dsp:txXfrm>
    </dsp:sp>
    <dsp:sp modelId="{2792D738-60B0-4BB4-9EBB-3B6B4D97E758}">
      <dsp:nvSpPr>
        <dsp:cNvPr id="0" name=""/>
        <dsp:cNvSpPr/>
      </dsp:nvSpPr>
      <dsp:spPr>
        <a:xfrm>
          <a:off x="4354658" y="243078"/>
          <a:ext cx="1349082" cy="134908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F1C06-EE8D-4865-8486-85C620B8AF24}">
      <dsp:nvSpPr>
        <dsp:cNvPr id="0" name=""/>
        <dsp:cNvSpPr/>
      </dsp:nvSpPr>
      <dsp:spPr>
        <a:xfrm>
          <a:off x="6770609" y="0"/>
          <a:ext cx="3285678" cy="4051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800" kern="1200" dirty="0"/>
            <a:t>TERMICOS</a:t>
          </a:r>
          <a:endParaRPr lang="gl-ES" sz="3800" kern="1200" dirty="0"/>
        </a:p>
      </dsp:txBody>
      <dsp:txXfrm>
        <a:off x="6770609" y="1620520"/>
        <a:ext cx="3285678" cy="1620520"/>
      </dsp:txXfrm>
    </dsp:sp>
    <dsp:sp modelId="{B6FC4CE4-94EC-4D54-800C-8D1DDE4E4834}">
      <dsp:nvSpPr>
        <dsp:cNvPr id="0" name=""/>
        <dsp:cNvSpPr/>
      </dsp:nvSpPr>
      <dsp:spPr>
        <a:xfrm>
          <a:off x="7738907" y="243078"/>
          <a:ext cx="1349082" cy="134908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323818-AE8E-42FE-B867-2D81939BC184}">
      <dsp:nvSpPr>
        <dsp:cNvPr id="0" name=""/>
        <dsp:cNvSpPr/>
      </dsp:nvSpPr>
      <dsp:spPr>
        <a:xfrm>
          <a:off x="402335" y="3241040"/>
          <a:ext cx="9253728" cy="607695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4F5058-B11C-4567-B459-846E9FECA1AE}">
      <dsp:nvSpPr>
        <dsp:cNvPr id="0" name=""/>
        <dsp:cNvSpPr/>
      </dsp:nvSpPr>
      <dsp:spPr>
        <a:xfrm>
          <a:off x="200974" y="463267"/>
          <a:ext cx="4729019" cy="14778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0976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200" kern="1200" dirty="0"/>
            <a:t>CEPILLO DE CARDAR</a:t>
          </a:r>
          <a:endParaRPr lang="gl-ES" sz="4200" kern="1200" dirty="0"/>
        </a:p>
      </dsp:txBody>
      <dsp:txXfrm>
        <a:off x="200974" y="463267"/>
        <a:ext cx="4729019" cy="1477818"/>
      </dsp:txXfrm>
    </dsp:sp>
    <dsp:sp modelId="{68BE130A-1D9A-4E1A-B36E-7EE32091AB5D}">
      <dsp:nvSpPr>
        <dsp:cNvPr id="0" name=""/>
        <dsp:cNvSpPr/>
      </dsp:nvSpPr>
      <dsp:spPr>
        <a:xfrm>
          <a:off x="3932" y="249804"/>
          <a:ext cx="1034473" cy="155170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29E4DC-0A35-4A05-B3F0-1D851DF00C78}">
      <dsp:nvSpPr>
        <dsp:cNvPr id="0" name=""/>
        <dsp:cNvSpPr/>
      </dsp:nvSpPr>
      <dsp:spPr>
        <a:xfrm>
          <a:off x="5329380" y="434316"/>
          <a:ext cx="4729019" cy="14778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0976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200" kern="1200" dirty="0"/>
            <a:t>CEPILLO ESQUELETO</a:t>
          </a:r>
          <a:endParaRPr lang="gl-ES" sz="4200" kern="1200" dirty="0"/>
        </a:p>
      </dsp:txBody>
      <dsp:txXfrm>
        <a:off x="5329380" y="434316"/>
        <a:ext cx="4729019" cy="1477818"/>
      </dsp:txXfrm>
    </dsp:sp>
    <dsp:sp modelId="{1F230BEA-3E8D-46FF-B271-24A1D44330CD}">
      <dsp:nvSpPr>
        <dsp:cNvPr id="0" name=""/>
        <dsp:cNvSpPr/>
      </dsp:nvSpPr>
      <dsp:spPr>
        <a:xfrm>
          <a:off x="5128405" y="249804"/>
          <a:ext cx="1034473" cy="155170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A38ADB-4BBA-45CC-9293-58D2102230D6}">
      <dsp:nvSpPr>
        <dsp:cNvPr id="0" name=""/>
        <dsp:cNvSpPr/>
      </dsp:nvSpPr>
      <dsp:spPr>
        <a:xfrm>
          <a:off x="2763211" y="2323676"/>
          <a:ext cx="4729019" cy="14778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0976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200" kern="1200" dirty="0"/>
            <a:t>CEPILLO PLANO</a:t>
          </a:r>
          <a:endParaRPr lang="gl-ES" sz="4200" kern="1200" dirty="0"/>
        </a:p>
      </dsp:txBody>
      <dsp:txXfrm>
        <a:off x="2763211" y="2323676"/>
        <a:ext cx="4729019" cy="1477818"/>
      </dsp:txXfrm>
    </dsp:sp>
    <dsp:sp modelId="{EE4ED8DC-DCD3-495B-A71F-58F9903E151A}">
      <dsp:nvSpPr>
        <dsp:cNvPr id="0" name=""/>
        <dsp:cNvSpPr/>
      </dsp:nvSpPr>
      <dsp:spPr>
        <a:xfrm>
          <a:off x="2566168" y="2110214"/>
          <a:ext cx="1034473" cy="155170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BC0C6-F034-4D77-ACAB-22A520552325}">
      <dsp:nvSpPr>
        <dsp:cNvPr id="0" name=""/>
        <dsp:cNvSpPr/>
      </dsp:nvSpPr>
      <dsp:spPr>
        <a:xfrm>
          <a:off x="4206552" y="1123"/>
          <a:ext cx="1645294" cy="10694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PEINE DE PUA</a:t>
          </a:r>
          <a:endParaRPr lang="gl-ES" sz="1700" kern="1200" dirty="0"/>
        </a:p>
      </dsp:txBody>
      <dsp:txXfrm>
        <a:off x="4258758" y="53329"/>
        <a:ext cx="1540882" cy="965029"/>
      </dsp:txXfrm>
    </dsp:sp>
    <dsp:sp modelId="{12DADCA6-7DAC-4896-8D5C-CE182A2B41A0}">
      <dsp:nvSpPr>
        <dsp:cNvPr id="0" name=""/>
        <dsp:cNvSpPr/>
      </dsp:nvSpPr>
      <dsp:spPr>
        <a:xfrm>
          <a:off x="2894111" y="535844"/>
          <a:ext cx="4270177" cy="4270177"/>
        </a:xfrm>
        <a:custGeom>
          <a:avLst/>
          <a:gdLst/>
          <a:ahLst/>
          <a:cxnLst/>
          <a:rect l="0" t="0" r="0" b="0"/>
          <a:pathLst>
            <a:path>
              <a:moveTo>
                <a:pt x="3177773" y="271916"/>
              </a:moveTo>
              <a:arcTo wR="2135088" hR="2135088" stAng="17953958" swAng="121071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ED94F6-7F73-4DFD-BB14-BB571100FBD7}">
      <dsp:nvSpPr>
        <dsp:cNvPr id="0" name=""/>
        <dsp:cNvSpPr/>
      </dsp:nvSpPr>
      <dsp:spPr>
        <a:xfrm>
          <a:off x="6237142" y="1476434"/>
          <a:ext cx="1645294" cy="10694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PEINE DE CORTE</a:t>
          </a:r>
          <a:endParaRPr lang="gl-ES" sz="1700" kern="1200" dirty="0"/>
        </a:p>
      </dsp:txBody>
      <dsp:txXfrm>
        <a:off x="6289348" y="1528640"/>
        <a:ext cx="1540882" cy="965029"/>
      </dsp:txXfrm>
    </dsp:sp>
    <dsp:sp modelId="{C0D89E7F-D91C-483C-9621-9112944E978F}">
      <dsp:nvSpPr>
        <dsp:cNvPr id="0" name=""/>
        <dsp:cNvSpPr/>
      </dsp:nvSpPr>
      <dsp:spPr>
        <a:xfrm>
          <a:off x="2894111" y="535844"/>
          <a:ext cx="4270177" cy="4270177"/>
        </a:xfrm>
        <a:custGeom>
          <a:avLst/>
          <a:gdLst/>
          <a:ahLst/>
          <a:cxnLst/>
          <a:rect l="0" t="0" r="0" b="0"/>
          <a:pathLst>
            <a:path>
              <a:moveTo>
                <a:pt x="4265044" y="2283055"/>
              </a:moveTo>
              <a:arcTo wR="2135088" hR="2135088" stAng="21838435" swAng="13590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D433F7-90A0-482C-A1E8-14AE6614A5C3}">
      <dsp:nvSpPr>
        <dsp:cNvPr id="0" name=""/>
        <dsp:cNvSpPr/>
      </dsp:nvSpPr>
      <dsp:spPr>
        <a:xfrm>
          <a:off x="5461526" y="3863536"/>
          <a:ext cx="1645294" cy="10694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LENDRERAS</a:t>
          </a:r>
          <a:endParaRPr lang="gl-ES" sz="1700" kern="1200" dirty="0"/>
        </a:p>
      </dsp:txBody>
      <dsp:txXfrm>
        <a:off x="5513732" y="3915742"/>
        <a:ext cx="1540882" cy="965029"/>
      </dsp:txXfrm>
    </dsp:sp>
    <dsp:sp modelId="{D241FFE4-AFDD-455D-BA9D-7C82C6CC356C}">
      <dsp:nvSpPr>
        <dsp:cNvPr id="0" name=""/>
        <dsp:cNvSpPr/>
      </dsp:nvSpPr>
      <dsp:spPr>
        <a:xfrm>
          <a:off x="2894111" y="535844"/>
          <a:ext cx="4270177" cy="4270177"/>
        </a:xfrm>
        <a:custGeom>
          <a:avLst/>
          <a:gdLst/>
          <a:ahLst/>
          <a:cxnLst/>
          <a:rect l="0" t="0" r="0" b="0"/>
          <a:pathLst>
            <a:path>
              <a:moveTo>
                <a:pt x="2396834" y="4254073"/>
              </a:moveTo>
              <a:arcTo wR="2135088" hR="2135088" stAng="4977495" swAng="8450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96059-48E1-4F74-9ED2-D4966E5E734B}">
      <dsp:nvSpPr>
        <dsp:cNvPr id="0" name=""/>
        <dsp:cNvSpPr/>
      </dsp:nvSpPr>
      <dsp:spPr>
        <a:xfrm>
          <a:off x="2951578" y="3863536"/>
          <a:ext cx="1645294" cy="10694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PEINE AHUECADOR</a:t>
          </a:r>
          <a:endParaRPr lang="gl-ES" sz="1700" kern="1200" dirty="0"/>
        </a:p>
      </dsp:txBody>
      <dsp:txXfrm>
        <a:off x="3003784" y="3915742"/>
        <a:ext cx="1540882" cy="965029"/>
      </dsp:txXfrm>
    </dsp:sp>
    <dsp:sp modelId="{1F707BC2-2FD2-44FB-B113-BEB587C0CF74}">
      <dsp:nvSpPr>
        <dsp:cNvPr id="0" name=""/>
        <dsp:cNvSpPr/>
      </dsp:nvSpPr>
      <dsp:spPr>
        <a:xfrm>
          <a:off x="2894111" y="535844"/>
          <a:ext cx="4270177" cy="4270177"/>
        </a:xfrm>
        <a:custGeom>
          <a:avLst/>
          <a:gdLst/>
          <a:ahLst/>
          <a:cxnLst/>
          <a:rect l="0" t="0" r="0" b="0"/>
          <a:pathLst>
            <a:path>
              <a:moveTo>
                <a:pt x="226413" y="3091938"/>
              </a:moveTo>
              <a:arcTo wR="2135088" hR="2135088" stAng="9202480" swAng="13590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69D72-2190-4D3C-B8B4-A1A838732399}">
      <dsp:nvSpPr>
        <dsp:cNvPr id="0" name=""/>
        <dsp:cNvSpPr/>
      </dsp:nvSpPr>
      <dsp:spPr>
        <a:xfrm>
          <a:off x="2175962" y="1476434"/>
          <a:ext cx="1645294" cy="10694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ESCARPIDOR</a:t>
          </a:r>
          <a:endParaRPr lang="gl-ES" sz="1700" kern="1200" dirty="0"/>
        </a:p>
      </dsp:txBody>
      <dsp:txXfrm>
        <a:off x="2228168" y="1528640"/>
        <a:ext cx="1540882" cy="965029"/>
      </dsp:txXfrm>
    </dsp:sp>
    <dsp:sp modelId="{BD946B81-35F9-437C-9786-A5FF5769F028}">
      <dsp:nvSpPr>
        <dsp:cNvPr id="0" name=""/>
        <dsp:cNvSpPr/>
      </dsp:nvSpPr>
      <dsp:spPr>
        <a:xfrm>
          <a:off x="2894111" y="535844"/>
          <a:ext cx="4270177" cy="4270177"/>
        </a:xfrm>
        <a:custGeom>
          <a:avLst/>
          <a:gdLst/>
          <a:ahLst/>
          <a:cxnLst/>
          <a:rect l="0" t="0" r="0" b="0"/>
          <a:pathLst>
            <a:path>
              <a:moveTo>
                <a:pt x="513707" y="745942"/>
              </a:moveTo>
              <a:arcTo wR="2135088" hR="2135088" stAng="13235333" swAng="121071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2AE7E-DC01-4077-96C4-55EBA7D7A081}">
      <dsp:nvSpPr>
        <dsp:cNvPr id="0" name=""/>
        <dsp:cNvSpPr/>
      </dsp:nvSpPr>
      <dsp:spPr>
        <a:xfrm>
          <a:off x="1227" y="0"/>
          <a:ext cx="3192363" cy="40513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gl-ES" sz="5700" kern="1200"/>
        </a:p>
      </dsp:txBody>
      <dsp:txXfrm>
        <a:off x="1227" y="0"/>
        <a:ext cx="3192363" cy="1215390"/>
      </dsp:txXfrm>
    </dsp:sp>
    <dsp:sp modelId="{785D3D5A-D3FB-48C0-BB30-1871713D4D67}">
      <dsp:nvSpPr>
        <dsp:cNvPr id="0" name=""/>
        <dsp:cNvSpPr/>
      </dsp:nvSpPr>
      <dsp:spPr>
        <a:xfrm>
          <a:off x="320464" y="1216576"/>
          <a:ext cx="2553890" cy="1221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RULOS</a:t>
          </a:r>
          <a:endParaRPr lang="gl-ES" sz="2400" kern="1200" dirty="0"/>
        </a:p>
      </dsp:txBody>
      <dsp:txXfrm>
        <a:off x="356241" y="1252353"/>
        <a:ext cx="2482336" cy="1149968"/>
      </dsp:txXfrm>
    </dsp:sp>
    <dsp:sp modelId="{8DAEF2D5-E6EB-4D1E-B423-9EB05AA2E955}">
      <dsp:nvSpPr>
        <dsp:cNvPr id="0" name=""/>
        <dsp:cNvSpPr/>
      </dsp:nvSpPr>
      <dsp:spPr>
        <a:xfrm>
          <a:off x="320464" y="2626025"/>
          <a:ext cx="2553890" cy="1221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DE PLSTICO O METAL</a:t>
          </a:r>
          <a:endParaRPr lang="gl-ES" sz="2400" kern="1200" dirty="0"/>
        </a:p>
      </dsp:txBody>
      <dsp:txXfrm>
        <a:off x="356241" y="2661802"/>
        <a:ext cx="2482336" cy="1149968"/>
      </dsp:txXfrm>
    </dsp:sp>
    <dsp:sp modelId="{1D4A34EC-40FC-429F-B306-A3CD1648F5F0}">
      <dsp:nvSpPr>
        <dsp:cNvPr id="0" name=""/>
        <dsp:cNvSpPr/>
      </dsp:nvSpPr>
      <dsp:spPr>
        <a:xfrm>
          <a:off x="3433018" y="0"/>
          <a:ext cx="3192363" cy="40513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gl-ES" sz="5700" kern="1200"/>
        </a:p>
      </dsp:txBody>
      <dsp:txXfrm>
        <a:off x="3433018" y="0"/>
        <a:ext cx="3192363" cy="1215390"/>
      </dsp:txXfrm>
    </dsp:sp>
    <dsp:sp modelId="{08D52778-F80D-4730-B1D3-1E8275E99A24}">
      <dsp:nvSpPr>
        <dsp:cNvPr id="0" name=""/>
        <dsp:cNvSpPr/>
      </dsp:nvSpPr>
      <dsp:spPr>
        <a:xfrm>
          <a:off x="3752254" y="1216576"/>
          <a:ext cx="2553890" cy="1221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BIGUDIES </a:t>
          </a:r>
          <a:endParaRPr lang="gl-ES" sz="2400" kern="1200" dirty="0"/>
        </a:p>
      </dsp:txBody>
      <dsp:txXfrm>
        <a:off x="3788031" y="1252353"/>
        <a:ext cx="2482336" cy="1149968"/>
      </dsp:txXfrm>
    </dsp:sp>
    <dsp:sp modelId="{7202CDC8-9481-4FDE-B79F-135E37579FFF}">
      <dsp:nvSpPr>
        <dsp:cNvPr id="0" name=""/>
        <dsp:cNvSpPr/>
      </dsp:nvSpPr>
      <dsp:spPr>
        <a:xfrm>
          <a:off x="3752254" y="2626025"/>
          <a:ext cx="2553890" cy="1221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MAS UTILIZADO</a:t>
          </a:r>
          <a:endParaRPr lang="gl-ES" sz="2400" kern="1200" dirty="0"/>
        </a:p>
      </dsp:txBody>
      <dsp:txXfrm>
        <a:off x="3788031" y="2661802"/>
        <a:ext cx="2482336" cy="1149968"/>
      </dsp:txXfrm>
    </dsp:sp>
    <dsp:sp modelId="{C4E89B22-FD68-4340-881F-E47E2AF423F4}">
      <dsp:nvSpPr>
        <dsp:cNvPr id="0" name=""/>
        <dsp:cNvSpPr/>
      </dsp:nvSpPr>
      <dsp:spPr>
        <a:xfrm>
          <a:off x="6864808" y="0"/>
          <a:ext cx="3192363" cy="40513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gl-ES" sz="5700" kern="1200"/>
        </a:p>
      </dsp:txBody>
      <dsp:txXfrm>
        <a:off x="6864808" y="0"/>
        <a:ext cx="3192363" cy="1215390"/>
      </dsp:txXfrm>
    </dsp:sp>
    <dsp:sp modelId="{0B806964-8DBD-4746-ACBC-881317E507E4}">
      <dsp:nvSpPr>
        <dsp:cNvPr id="0" name=""/>
        <dsp:cNvSpPr/>
      </dsp:nvSpPr>
      <dsp:spPr>
        <a:xfrm>
          <a:off x="7184045" y="1216576"/>
          <a:ext cx="2553890" cy="1221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BODYS</a:t>
          </a:r>
          <a:endParaRPr lang="gl-ES" sz="2400" kern="1200" dirty="0"/>
        </a:p>
      </dsp:txBody>
      <dsp:txXfrm>
        <a:off x="7219822" y="1252353"/>
        <a:ext cx="2482336" cy="1149968"/>
      </dsp:txXfrm>
    </dsp:sp>
    <dsp:sp modelId="{0B7FED1E-0939-4D68-BEE7-36DED8EE9CE3}">
      <dsp:nvSpPr>
        <dsp:cNvPr id="0" name=""/>
        <dsp:cNvSpPr/>
      </dsp:nvSpPr>
      <dsp:spPr>
        <a:xfrm>
          <a:off x="7184045" y="2626025"/>
          <a:ext cx="2553890" cy="1221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 PARA CAMBIOS DE FORMA PERMANENTE</a:t>
          </a:r>
          <a:endParaRPr lang="gl-ES" sz="2400" kern="1200" dirty="0"/>
        </a:p>
      </dsp:txBody>
      <dsp:txXfrm>
        <a:off x="7219822" y="2661802"/>
        <a:ext cx="2482336" cy="114996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A51FA2-7A0D-4EE8-A693-C2F5D667D8C5}">
      <dsp:nvSpPr>
        <dsp:cNvPr id="0" name=""/>
        <dsp:cNvSpPr/>
      </dsp:nvSpPr>
      <dsp:spPr>
        <a:xfrm>
          <a:off x="0" y="0"/>
          <a:ext cx="10058399" cy="1536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ACABADOS LISOS</a:t>
          </a:r>
          <a:endParaRPr lang="gl-ES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200" kern="1200" dirty="0"/>
            <a:t>Normalmente el uso del secador y cepillos</a:t>
          </a:r>
          <a:endParaRPr lang="gl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200" kern="1200" dirty="0"/>
            <a:t>Se puede finalizar con distintos cepillos como esqueletos</a:t>
          </a:r>
          <a:endParaRPr lang="gl-ES" sz="2200" kern="1200" dirty="0"/>
        </a:p>
      </dsp:txBody>
      <dsp:txXfrm>
        <a:off x="2165376" y="0"/>
        <a:ext cx="7893023" cy="1536960"/>
      </dsp:txXfrm>
    </dsp:sp>
    <dsp:sp modelId="{C145FE8B-5063-4341-971B-7FEB99E6DFBA}">
      <dsp:nvSpPr>
        <dsp:cNvPr id="0" name=""/>
        <dsp:cNvSpPr/>
      </dsp:nvSpPr>
      <dsp:spPr>
        <a:xfrm>
          <a:off x="153696" y="153696"/>
          <a:ext cx="2011680" cy="12295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F00680-4D61-48A5-BBA5-904BA5B41D3D}">
      <dsp:nvSpPr>
        <dsp:cNvPr id="0" name=""/>
        <dsp:cNvSpPr/>
      </dsp:nvSpPr>
      <dsp:spPr>
        <a:xfrm>
          <a:off x="0" y="1690656"/>
          <a:ext cx="10058399" cy="1536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ACABADOS RIZADOS U ONDULADOS</a:t>
          </a:r>
          <a:endParaRPr lang="gl-ES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200" kern="1200" dirty="0"/>
            <a:t>Moldes sobre cabello </a:t>
          </a:r>
          <a:r>
            <a:rPr lang="es-ES" sz="2200" kern="1200" dirty="0" err="1"/>
            <a:t>humedo</a:t>
          </a:r>
          <a:endParaRPr lang="gl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200" kern="1200" dirty="0"/>
            <a:t>Tenacillas y planchas sobre cabello seco</a:t>
          </a:r>
          <a:endParaRPr lang="gl-ES" sz="2200" kern="1200" dirty="0"/>
        </a:p>
      </dsp:txBody>
      <dsp:txXfrm>
        <a:off x="2165376" y="1690656"/>
        <a:ext cx="7893023" cy="1536960"/>
      </dsp:txXfrm>
    </dsp:sp>
    <dsp:sp modelId="{A3A2360C-3F38-4A59-AC75-E2BF42341420}">
      <dsp:nvSpPr>
        <dsp:cNvPr id="0" name=""/>
        <dsp:cNvSpPr/>
      </dsp:nvSpPr>
      <dsp:spPr>
        <a:xfrm>
          <a:off x="153696" y="1844352"/>
          <a:ext cx="2011680" cy="12295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85634A-DE6B-4BE2-B1A6-86C590F4C781}">
      <dsp:nvSpPr>
        <dsp:cNvPr id="0" name=""/>
        <dsp:cNvSpPr/>
      </dsp:nvSpPr>
      <dsp:spPr>
        <a:xfrm>
          <a:off x="0" y="3385415"/>
          <a:ext cx="10058399" cy="14571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ACABADOR RIZAZOS</a:t>
          </a:r>
          <a:endParaRPr lang="gl-ES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200" kern="1200" dirty="0"/>
            <a:t>Planchas sobre cabello seco</a:t>
          </a:r>
          <a:endParaRPr lang="gl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200" kern="1200" dirty="0"/>
            <a:t>Sortijillas sobre cabello </a:t>
          </a:r>
          <a:r>
            <a:rPr lang="es-ES" sz="2200" kern="1200" dirty="0" err="1"/>
            <a:t>humedo</a:t>
          </a:r>
          <a:endParaRPr lang="gl-ES" sz="2200" kern="1200" dirty="0"/>
        </a:p>
      </dsp:txBody>
      <dsp:txXfrm>
        <a:off x="2165376" y="3385415"/>
        <a:ext cx="7893023" cy="1457192"/>
      </dsp:txXfrm>
    </dsp:sp>
    <dsp:sp modelId="{EC474261-6D07-4FE0-9220-20487C76D471}">
      <dsp:nvSpPr>
        <dsp:cNvPr id="0" name=""/>
        <dsp:cNvSpPr/>
      </dsp:nvSpPr>
      <dsp:spPr>
        <a:xfrm>
          <a:off x="153696" y="3495125"/>
          <a:ext cx="2011680" cy="12295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3BD3F-7759-447C-A37A-9652951D041F}">
      <dsp:nvSpPr>
        <dsp:cNvPr id="0" name=""/>
        <dsp:cNvSpPr/>
      </dsp:nvSpPr>
      <dsp:spPr>
        <a:xfrm>
          <a:off x="0" y="0"/>
          <a:ext cx="3644645" cy="40513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22F8B-442B-461B-BF85-06AC61550A7F}">
      <dsp:nvSpPr>
        <dsp:cNvPr id="0" name=""/>
        <dsp:cNvSpPr/>
      </dsp:nvSpPr>
      <dsp:spPr>
        <a:xfrm>
          <a:off x="1822322" y="405525"/>
          <a:ext cx="2369019" cy="14401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MOBILIARIO</a:t>
          </a:r>
          <a:endParaRPr lang="gl-ES" sz="2700" kern="1200" dirty="0"/>
        </a:p>
      </dsp:txBody>
      <dsp:txXfrm>
        <a:off x="1892622" y="475825"/>
        <a:ext cx="2228419" cy="1299510"/>
      </dsp:txXfrm>
    </dsp:sp>
    <dsp:sp modelId="{A7E0F552-9C62-4284-89F0-B2A18F4EFD53}">
      <dsp:nvSpPr>
        <dsp:cNvPr id="0" name=""/>
        <dsp:cNvSpPr/>
      </dsp:nvSpPr>
      <dsp:spPr>
        <a:xfrm>
          <a:off x="1822322" y="2025650"/>
          <a:ext cx="2369019" cy="14401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EQUIPOS</a:t>
          </a:r>
          <a:endParaRPr lang="gl-ES" sz="2700" kern="1200" dirty="0"/>
        </a:p>
      </dsp:txBody>
      <dsp:txXfrm>
        <a:off x="1892622" y="2095950"/>
        <a:ext cx="2228419" cy="12995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0BB054-5282-4227-851B-67EA1A0A7F65}">
      <dsp:nvSpPr>
        <dsp:cNvPr id="0" name=""/>
        <dsp:cNvSpPr/>
      </dsp:nvSpPr>
      <dsp:spPr>
        <a:xfrm>
          <a:off x="2111" y="0"/>
          <a:ext cx="3285678" cy="4051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LAVACABEZAS</a:t>
          </a:r>
          <a:endParaRPr lang="gl-ES" sz="3200" kern="1200" dirty="0"/>
        </a:p>
      </dsp:txBody>
      <dsp:txXfrm>
        <a:off x="2111" y="1620520"/>
        <a:ext cx="3285678" cy="1620520"/>
      </dsp:txXfrm>
    </dsp:sp>
    <dsp:sp modelId="{B84AF98F-4D0F-46A4-A134-B991B7B8B9A2}">
      <dsp:nvSpPr>
        <dsp:cNvPr id="0" name=""/>
        <dsp:cNvSpPr/>
      </dsp:nvSpPr>
      <dsp:spPr>
        <a:xfrm>
          <a:off x="970409" y="243078"/>
          <a:ext cx="1349082" cy="134908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D735F4-31D1-46D8-BE63-1F410FE92C04}">
      <dsp:nvSpPr>
        <dsp:cNvPr id="0" name=""/>
        <dsp:cNvSpPr/>
      </dsp:nvSpPr>
      <dsp:spPr>
        <a:xfrm>
          <a:off x="3386360" y="0"/>
          <a:ext cx="3285678" cy="4051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TOCADORES</a:t>
          </a:r>
          <a:endParaRPr lang="gl-ES" sz="3200" kern="1200" dirty="0"/>
        </a:p>
      </dsp:txBody>
      <dsp:txXfrm>
        <a:off x="3386360" y="1620520"/>
        <a:ext cx="3285678" cy="1620520"/>
      </dsp:txXfrm>
    </dsp:sp>
    <dsp:sp modelId="{526EAB4E-7563-43B4-8B40-F543BA84B6CC}">
      <dsp:nvSpPr>
        <dsp:cNvPr id="0" name=""/>
        <dsp:cNvSpPr/>
      </dsp:nvSpPr>
      <dsp:spPr>
        <a:xfrm>
          <a:off x="4354658" y="243078"/>
          <a:ext cx="1349082" cy="134908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DB2ADD-ED01-4937-9CE1-F3F329E6FDF0}">
      <dsp:nvSpPr>
        <dsp:cNvPr id="0" name=""/>
        <dsp:cNvSpPr/>
      </dsp:nvSpPr>
      <dsp:spPr>
        <a:xfrm>
          <a:off x="6770609" y="0"/>
          <a:ext cx="3285678" cy="4051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CARRITO AUXILIAR</a:t>
          </a:r>
          <a:endParaRPr lang="gl-ES" sz="3200" kern="1200" dirty="0"/>
        </a:p>
      </dsp:txBody>
      <dsp:txXfrm>
        <a:off x="6770609" y="1620520"/>
        <a:ext cx="3285678" cy="1620520"/>
      </dsp:txXfrm>
    </dsp:sp>
    <dsp:sp modelId="{536615C3-02E7-4C13-B82D-013EAE6E2D34}">
      <dsp:nvSpPr>
        <dsp:cNvPr id="0" name=""/>
        <dsp:cNvSpPr/>
      </dsp:nvSpPr>
      <dsp:spPr>
        <a:xfrm>
          <a:off x="7738907" y="243078"/>
          <a:ext cx="1349082" cy="134908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ACBDBB-0E7E-478B-A89F-3D7F8B00AEB1}">
      <dsp:nvSpPr>
        <dsp:cNvPr id="0" name=""/>
        <dsp:cNvSpPr/>
      </dsp:nvSpPr>
      <dsp:spPr>
        <a:xfrm>
          <a:off x="402335" y="3241040"/>
          <a:ext cx="9253728" cy="607695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66F9C-8D69-47C3-A385-488F367BEFFD}">
      <dsp:nvSpPr>
        <dsp:cNvPr id="0" name=""/>
        <dsp:cNvSpPr/>
      </dsp:nvSpPr>
      <dsp:spPr>
        <a:xfrm>
          <a:off x="761" y="60136"/>
          <a:ext cx="3275855" cy="3931027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0302" rIns="168910" bIns="0" numCol="1" spcCol="1270" anchor="t" anchorCtr="0">
          <a:noAutofit/>
        </a:bodyPr>
        <a:lstStyle/>
        <a:p>
          <a:pPr marL="0" lvl="0" indent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800" kern="1200" dirty="0"/>
            <a:t>=</a:t>
          </a:r>
          <a:endParaRPr lang="gl-ES" sz="3800" kern="1200" dirty="0"/>
        </a:p>
      </dsp:txBody>
      <dsp:txXfrm rot="16200000">
        <a:off x="-1283374" y="1344271"/>
        <a:ext cx="3223442" cy="655171"/>
      </dsp:txXfrm>
    </dsp:sp>
    <dsp:sp modelId="{6895AFD3-5BDB-4AB7-9814-E709A7A13826}">
      <dsp:nvSpPr>
        <dsp:cNvPr id="0" name=""/>
        <dsp:cNvSpPr/>
      </dsp:nvSpPr>
      <dsp:spPr>
        <a:xfrm>
          <a:off x="655932" y="60136"/>
          <a:ext cx="2440512" cy="3931027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ANTES DE EMPEZAR A TRABAJAR REVISAR LA INSTALACION  Y APARATOS ELECTRICOS</a:t>
          </a:r>
          <a:endParaRPr lang="gl-ES" sz="2800" kern="1200" dirty="0"/>
        </a:p>
      </dsp:txBody>
      <dsp:txXfrm>
        <a:off x="655932" y="60136"/>
        <a:ext cx="2440512" cy="3931027"/>
      </dsp:txXfrm>
    </dsp:sp>
    <dsp:sp modelId="{6B81237C-E12A-4CC8-A3D2-E95C43699C50}">
      <dsp:nvSpPr>
        <dsp:cNvPr id="0" name=""/>
        <dsp:cNvSpPr/>
      </dsp:nvSpPr>
      <dsp:spPr>
        <a:xfrm>
          <a:off x="3391272" y="60136"/>
          <a:ext cx="3275855" cy="3931027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0302" rIns="168910" bIns="0" numCol="1" spcCol="1270" anchor="t" anchorCtr="0">
          <a:noAutofit/>
        </a:bodyPr>
        <a:lstStyle/>
        <a:p>
          <a:pPr marL="0" lvl="0" indent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800" kern="1200" dirty="0"/>
            <a:t>=</a:t>
          </a:r>
          <a:endParaRPr lang="gl-ES" sz="3800" kern="1200" dirty="0"/>
        </a:p>
      </dsp:txBody>
      <dsp:txXfrm rot="16200000">
        <a:off x="2107136" y="1344271"/>
        <a:ext cx="3223442" cy="655171"/>
      </dsp:txXfrm>
    </dsp:sp>
    <dsp:sp modelId="{41E65AAF-CAEC-4C90-8A48-539283F759B1}">
      <dsp:nvSpPr>
        <dsp:cNvPr id="0" name=""/>
        <dsp:cNvSpPr/>
      </dsp:nvSpPr>
      <dsp:spPr>
        <a:xfrm rot="5400000">
          <a:off x="3118744" y="3185028"/>
          <a:ext cx="577813" cy="49137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014C24-F4B2-4674-A4A0-85627FC878A4}">
      <dsp:nvSpPr>
        <dsp:cNvPr id="0" name=""/>
        <dsp:cNvSpPr/>
      </dsp:nvSpPr>
      <dsp:spPr>
        <a:xfrm>
          <a:off x="4046443" y="60136"/>
          <a:ext cx="2440512" cy="3931027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COMPROBAR LA REJILLA DEL SECADOR DE MANO. LIMPIARLOS FRECUENTEMENTE</a:t>
          </a:r>
          <a:endParaRPr lang="gl-ES" sz="2800" kern="1200" dirty="0"/>
        </a:p>
      </dsp:txBody>
      <dsp:txXfrm>
        <a:off x="4046443" y="60136"/>
        <a:ext cx="2440512" cy="3931027"/>
      </dsp:txXfrm>
    </dsp:sp>
    <dsp:sp modelId="{7B40CF70-EB72-47D6-B8D4-2CD7450CC050}">
      <dsp:nvSpPr>
        <dsp:cNvPr id="0" name=""/>
        <dsp:cNvSpPr/>
      </dsp:nvSpPr>
      <dsp:spPr>
        <a:xfrm>
          <a:off x="6781782" y="60136"/>
          <a:ext cx="3275855" cy="3931027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0302" rIns="168910" bIns="0" numCol="1" spcCol="1270" anchor="t" anchorCtr="0">
          <a:noAutofit/>
        </a:bodyPr>
        <a:lstStyle/>
        <a:p>
          <a:pPr marL="0" lvl="0" indent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800" kern="1200" dirty="0"/>
            <a:t>=</a:t>
          </a:r>
          <a:endParaRPr lang="gl-ES" sz="3800" kern="1200" dirty="0"/>
        </a:p>
      </dsp:txBody>
      <dsp:txXfrm rot="16200000">
        <a:off x="5497647" y="1344271"/>
        <a:ext cx="3223442" cy="655171"/>
      </dsp:txXfrm>
    </dsp:sp>
    <dsp:sp modelId="{97B4A879-1A35-490A-BB17-CEB4BFBBD27D}">
      <dsp:nvSpPr>
        <dsp:cNvPr id="0" name=""/>
        <dsp:cNvSpPr/>
      </dsp:nvSpPr>
      <dsp:spPr>
        <a:xfrm rot="5400000">
          <a:off x="6509255" y="3185028"/>
          <a:ext cx="577813" cy="49137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504060-F498-4A90-A6E4-9B346AA23405}">
      <dsp:nvSpPr>
        <dsp:cNvPr id="0" name=""/>
        <dsp:cNvSpPr/>
      </dsp:nvSpPr>
      <dsp:spPr>
        <a:xfrm>
          <a:off x="7436954" y="60136"/>
          <a:ext cx="2440512" cy="3931027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ENCHUFES E INSLACIONES DEBEN ESTAR EN PERFECTO ESTADO SOLO DEBEN SER ARREGLADOS POR EL TECNICO ESPECIALISTA.</a:t>
          </a:r>
          <a:endParaRPr lang="gl-ES" sz="2700" kern="1200" dirty="0"/>
        </a:p>
      </dsp:txBody>
      <dsp:txXfrm>
        <a:off x="7436954" y="60136"/>
        <a:ext cx="2440512" cy="39310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F425D0-21F5-4CCD-9BC9-DFEA42A2B770}">
      <dsp:nvSpPr>
        <dsp:cNvPr id="0" name=""/>
        <dsp:cNvSpPr/>
      </dsp:nvSpPr>
      <dsp:spPr>
        <a:xfrm>
          <a:off x="928469" y="0"/>
          <a:ext cx="3108020" cy="21966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0889" tIns="25400" rIns="120889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SECADOR DE MANO</a:t>
          </a:r>
          <a:endParaRPr lang="gl-ES" sz="2000" kern="1200" dirty="0"/>
        </a:p>
      </dsp:txBody>
      <dsp:txXfrm>
        <a:off x="1383628" y="321692"/>
        <a:ext cx="2197702" cy="1553267"/>
      </dsp:txXfrm>
    </dsp:sp>
    <dsp:sp modelId="{36C1528D-A711-437B-B98B-6558DF99B6CE}">
      <dsp:nvSpPr>
        <dsp:cNvPr id="0" name=""/>
        <dsp:cNvSpPr/>
      </dsp:nvSpPr>
      <dsp:spPr>
        <a:xfrm>
          <a:off x="3765972" y="615"/>
          <a:ext cx="3062374" cy="21966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0889" tIns="25400" rIns="120889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SECADOR DE CASCO</a:t>
          </a:r>
          <a:endParaRPr lang="gl-ES" sz="2000" kern="1200" dirty="0"/>
        </a:p>
      </dsp:txBody>
      <dsp:txXfrm>
        <a:off x="4214446" y="322307"/>
        <a:ext cx="2165426" cy="1553267"/>
      </dsp:txXfrm>
    </dsp:sp>
    <dsp:sp modelId="{766A1A0B-8676-4E2D-A2BB-76FDBF541DD5}">
      <dsp:nvSpPr>
        <dsp:cNvPr id="0" name=""/>
        <dsp:cNvSpPr/>
      </dsp:nvSpPr>
      <dsp:spPr>
        <a:xfrm>
          <a:off x="6487491" y="0"/>
          <a:ext cx="3062857" cy="21966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0889" tIns="25400" rIns="120889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TENACILLAS</a:t>
          </a:r>
          <a:endParaRPr lang="gl-ES" sz="2000" kern="1200" dirty="0"/>
        </a:p>
      </dsp:txBody>
      <dsp:txXfrm>
        <a:off x="6936036" y="321692"/>
        <a:ext cx="2165767" cy="1553267"/>
      </dsp:txXfrm>
    </dsp:sp>
    <dsp:sp modelId="{0A4FF006-EF82-4BDE-AFDE-94D69D108E44}">
      <dsp:nvSpPr>
        <dsp:cNvPr id="0" name=""/>
        <dsp:cNvSpPr/>
      </dsp:nvSpPr>
      <dsp:spPr>
        <a:xfrm>
          <a:off x="9167284" y="1230"/>
          <a:ext cx="2762113" cy="21966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0889" tIns="25400" rIns="120889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PLANCHAS</a:t>
          </a:r>
          <a:endParaRPr lang="gl-ES" sz="2000" kern="1200" dirty="0"/>
        </a:p>
      </dsp:txBody>
      <dsp:txXfrm>
        <a:off x="9571786" y="322922"/>
        <a:ext cx="1953109" cy="15532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9E7ABF-0D14-4D21-9A57-8A44FBEEBEC7}">
      <dsp:nvSpPr>
        <dsp:cNvPr id="0" name=""/>
        <dsp:cNvSpPr/>
      </dsp:nvSpPr>
      <dsp:spPr>
        <a:xfrm>
          <a:off x="9459" y="1190925"/>
          <a:ext cx="2827288" cy="1696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LOS CABLES DEBEN ENROLLARSE DESPUES DE SU USO</a:t>
          </a:r>
          <a:endParaRPr lang="gl-ES" sz="2100" kern="1200" dirty="0"/>
        </a:p>
      </dsp:txBody>
      <dsp:txXfrm>
        <a:off x="59144" y="1240610"/>
        <a:ext cx="2727918" cy="1597003"/>
      </dsp:txXfrm>
    </dsp:sp>
    <dsp:sp modelId="{9C6FF1DA-56DA-40CE-8B8C-102A1844B127}">
      <dsp:nvSpPr>
        <dsp:cNvPr id="0" name=""/>
        <dsp:cNvSpPr/>
      </dsp:nvSpPr>
      <dsp:spPr>
        <a:xfrm>
          <a:off x="3119476" y="1688528"/>
          <a:ext cx="599385" cy="701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gl-ES" sz="1700" kern="1200"/>
        </a:p>
      </dsp:txBody>
      <dsp:txXfrm>
        <a:off x="3119476" y="1828761"/>
        <a:ext cx="419570" cy="420701"/>
      </dsp:txXfrm>
    </dsp:sp>
    <dsp:sp modelId="{388AC1F4-A53C-4067-BFDF-5623E3376008}">
      <dsp:nvSpPr>
        <dsp:cNvPr id="0" name=""/>
        <dsp:cNvSpPr/>
      </dsp:nvSpPr>
      <dsp:spPr>
        <a:xfrm>
          <a:off x="3967663" y="1190925"/>
          <a:ext cx="2827288" cy="1696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LOS APARATOS SE GUARDAN LIMPIOS  Y SIN PELOS</a:t>
          </a:r>
          <a:endParaRPr lang="gl-ES" sz="2100" kern="1200" dirty="0"/>
        </a:p>
      </dsp:txBody>
      <dsp:txXfrm>
        <a:off x="4017348" y="1240610"/>
        <a:ext cx="2727918" cy="1597003"/>
      </dsp:txXfrm>
    </dsp:sp>
    <dsp:sp modelId="{02B57A24-0867-433E-9304-54E11A30CBE8}">
      <dsp:nvSpPr>
        <dsp:cNvPr id="0" name=""/>
        <dsp:cNvSpPr/>
      </dsp:nvSpPr>
      <dsp:spPr>
        <a:xfrm>
          <a:off x="7077680" y="1688528"/>
          <a:ext cx="599385" cy="701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gl-ES" sz="1700" kern="1200"/>
        </a:p>
      </dsp:txBody>
      <dsp:txXfrm>
        <a:off x="7077680" y="1828761"/>
        <a:ext cx="419570" cy="420701"/>
      </dsp:txXfrm>
    </dsp:sp>
    <dsp:sp modelId="{578D0DBC-FFFE-47B5-B5F7-2343755D270D}">
      <dsp:nvSpPr>
        <dsp:cNvPr id="0" name=""/>
        <dsp:cNvSpPr/>
      </dsp:nvSpPr>
      <dsp:spPr>
        <a:xfrm>
          <a:off x="7925867" y="1190925"/>
          <a:ext cx="2827288" cy="1696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SE DESENCHUFAN TIRANDO DEL ENCHUFE NO DEL CABLE</a:t>
          </a:r>
          <a:endParaRPr lang="gl-ES" sz="2100" kern="1200" dirty="0"/>
        </a:p>
      </dsp:txBody>
      <dsp:txXfrm>
        <a:off x="7975552" y="1240610"/>
        <a:ext cx="2727918" cy="15970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92B1B-008E-421D-BA75-1920C13835AB}">
      <dsp:nvSpPr>
        <dsp:cNvPr id="0" name=""/>
        <dsp:cNvSpPr/>
      </dsp:nvSpPr>
      <dsp:spPr>
        <a:xfrm>
          <a:off x="0" y="4467100"/>
          <a:ext cx="8637563" cy="14662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SI EL APARATO SE CALIENTA  O DA OLOR EXTRAÑO Y SUENA DIFERENTE AVISAR AL TECNICO</a:t>
          </a:r>
          <a:endParaRPr lang="gl-ES" sz="1900" kern="1200" dirty="0"/>
        </a:p>
      </dsp:txBody>
      <dsp:txXfrm>
        <a:off x="0" y="4467100"/>
        <a:ext cx="8637563" cy="791749"/>
      </dsp:txXfrm>
    </dsp:sp>
    <dsp:sp modelId="{82E507AD-5975-4BDB-8A44-3D2AAE735345}">
      <dsp:nvSpPr>
        <dsp:cNvPr id="0" name=""/>
        <dsp:cNvSpPr/>
      </dsp:nvSpPr>
      <dsp:spPr>
        <a:xfrm>
          <a:off x="728" y="5229525"/>
          <a:ext cx="4380587" cy="6744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 CUANDO MANIPILEMOS UN APARATO ELECTRICO DEBE ESTAR DESCONECTADO</a:t>
          </a:r>
          <a:endParaRPr lang="gl-ES" sz="1600" kern="1200" dirty="0"/>
        </a:p>
      </dsp:txBody>
      <dsp:txXfrm>
        <a:off x="728" y="5229525"/>
        <a:ext cx="4380587" cy="674453"/>
      </dsp:txXfrm>
    </dsp:sp>
    <dsp:sp modelId="{25C8E862-CD42-4743-A312-0F48AB4365AE}">
      <dsp:nvSpPr>
        <dsp:cNvPr id="0" name=""/>
        <dsp:cNvSpPr/>
      </dsp:nvSpPr>
      <dsp:spPr>
        <a:xfrm>
          <a:off x="4381316" y="5229525"/>
          <a:ext cx="4255518" cy="6744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EXREMAR ESTAS PRECAUCIONES CONEL CLIENTE</a:t>
          </a:r>
          <a:endParaRPr lang="gl-ES" sz="1600" kern="1200" dirty="0"/>
        </a:p>
      </dsp:txBody>
      <dsp:txXfrm>
        <a:off x="4381316" y="5229525"/>
        <a:ext cx="4255518" cy="674453"/>
      </dsp:txXfrm>
    </dsp:sp>
    <dsp:sp modelId="{AA163493-C482-4BDE-8A59-805021655F69}">
      <dsp:nvSpPr>
        <dsp:cNvPr id="0" name=""/>
        <dsp:cNvSpPr/>
      </dsp:nvSpPr>
      <dsp:spPr>
        <a:xfrm rot="10800000">
          <a:off x="0" y="2234074"/>
          <a:ext cx="8637563" cy="22550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NO ENCHUFAR CON LAS MANOS MOJADAS</a:t>
          </a:r>
          <a:endParaRPr lang="gl-ES" sz="1900" kern="1200" dirty="0"/>
        </a:p>
      </dsp:txBody>
      <dsp:txXfrm rot="-10800000">
        <a:off x="0" y="2234074"/>
        <a:ext cx="8637563" cy="791511"/>
      </dsp:txXfrm>
    </dsp:sp>
    <dsp:sp modelId="{DAFB9F0B-51BB-40CF-BC17-A9064BA223A3}">
      <dsp:nvSpPr>
        <dsp:cNvPr id="0" name=""/>
        <dsp:cNvSpPr/>
      </dsp:nvSpPr>
      <dsp:spPr>
        <a:xfrm>
          <a:off x="0" y="3025586"/>
          <a:ext cx="4318781" cy="674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NO ENCHUFAR EN ENCHUFE ROTO O EN MAL ESTADO</a:t>
          </a:r>
          <a:endParaRPr lang="gl-ES" sz="1600" kern="1200" dirty="0"/>
        </a:p>
      </dsp:txBody>
      <dsp:txXfrm>
        <a:off x="0" y="3025586"/>
        <a:ext cx="4318781" cy="674250"/>
      </dsp:txXfrm>
    </dsp:sp>
    <dsp:sp modelId="{BDE607A6-FFF0-4FC3-B15E-0623E34AD6C8}">
      <dsp:nvSpPr>
        <dsp:cNvPr id="0" name=""/>
        <dsp:cNvSpPr/>
      </dsp:nvSpPr>
      <dsp:spPr>
        <a:xfrm>
          <a:off x="4318781" y="3025586"/>
          <a:ext cx="4318781" cy="674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CUIDADO CON LIQUIDOS DERRAMADOS CERCA DE ENCHUFES</a:t>
          </a:r>
          <a:endParaRPr lang="gl-ES" sz="1600" kern="1200" dirty="0"/>
        </a:p>
      </dsp:txBody>
      <dsp:txXfrm>
        <a:off x="4318781" y="3025586"/>
        <a:ext cx="4318781" cy="674250"/>
      </dsp:txXfrm>
    </dsp:sp>
    <dsp:sp modelId="{FD8F9DC7-2B3C-4457-9B7F-DD0707F4A539}">
      <dsp:nvSpPr>
        <dsp:cNvPr id="0" name=""/>
        <dsp:cNvSpPr/>
      </dsp:nvSpPr>
      <dsp:spPr>
        <a:xfrm rot="10800000">
          <a:off x="0" y="1048"/>
          <a:ext cx="8637563" cy="22550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LAS HERRAMIENTAS DEBEN TENER EL SIMBOLO CE</a:t>
          </a:r>
          <a:endParaRPr lang="gl-ES" sz="1900" kern="1200" dirty="0"/>
        </a:p>
      </dsp:txBody>
      <dsp:txXfrm rot="-10800000">
        <a:off x="0" y="1048"/>
        <a:ext cx="8637563" cy="791511"/>
      </dsp:txXfrm>
    </dsp:sp>
    <dsp:sp modelId="{111444CA-AB47-4E4E-AEAE-D15DEBA1C5B1}">
      <dsp:nvSpPr>
        <dsp:cNvPr id="0" name=""/>
        <dsp:cNvSpPr/>
      </dsp:nvSpPr>
      <dsp:spPr>
        <a:xfrm>
          <a:off x="0" y="792560"/>
          <a:ext cx="4318781" cy="674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LOS MANGOS DEBEN DE SER DE MATERIAL TERMICO</a:t>
          </a:r>
          <a:endParaRPr lang="gl-ES" sz="1600" kern="1200" dirty="0"/>
        </a:p>
      </dsp:txBody>
      <dsp:txXfrm>
        <a:off x="0" y="792560"/>
        <a:ext cx="4318781" cy="674250"/>
      </dsp:txXfrm>
    </dsp:sp>
    <dsp:sp modelId="{E52033BA-98A1-4F48-8E82-FF6534A28858}">
      <dsp:nvSpPr>
        <dsp:cNvPr id="0" name=""/>
        <dsp:cNvSpPr/>
      </dsp:nvSpPr>
      <dsp:spPr>
        <a:xfrm>
          <a:off x="4318781" y="792560"/>
          <a:ext cx="4318781" cy="674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SEGUIR LAS INSTRUCCIONES DEL FABRICANTE</a:t>
          </a:r>
          <a:endParaRPr lang="gl-ES" sz="1600" kern="1200" dirty="0"/>
        </a:p>
      </dsp:txBody>
      <dsp:txXfrm>
        <a:off x="4318781" y="792560"/>
        <a:ext cx="4318781" cy="6742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FE2AA-1C72-4F92-B7A9-CDF3922B5082}">
      <dsp:nvSpPr>
        <dsp:cNvPr id="0" name=""/>
        <dsp:cNvSpPr/>
      </dsp:nvSpPr>
      <dsp:spPr>
        <a:xfrm>
          <a:off x="2946" y="533988"/>
          <a:ext cx="3590180" cy="14360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CEPILLOS Y PEINES</a:t>
          </a:r>
          <a:endParaRPr lang="gl-ES" sz="2400" kern="1200" dirty="0"/>
        </a:p>
      </dsp:txBody>
      <dsp:txXfrm>
        <a:off x="720982" y="533988"/>
        <a:ext cx="2154108" cy="1436072"/>
      </dsp:txXfrm>
    </dsp:sp>
    <dsp:sp modelId="{32B85C95-8136-4D3C-88D9-F6962A902912}">
      <dsp:nvSpPr>
        <dsp:cNvPr id="0" name=""/>
        <dsp:cNvSpPr/>
      </dsp:nvSpPr>
      <dsp:spPr>
        <a:xfrm>
          <a:off x="3234109" y="533988"/>
          <a:ext cx="3590180" cy="14360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MOLDES</a:t>
          </a:r>
          <a:endParaRPr lang="gl-ES" sz="2400" kern="1200" dirty="0"/>
        </a:p>
      </dsp:txBody>
      <dsp:txXfrm>
        <a:off x="3952145" y="533988"/>
        <a:ext cx="2154108" cy="1436072"/>
      </dsp:txXfrm>
    </dsp:sp>
    <dsp:sp modelId="{A7840781-B074-4484-90D0-DD67372E704C}">
      <dsp:nvSpPr>
        <dsp:cNvPr id="0" name=""/>
        <dsp:cNvSpPr/>
      </dsp:nvSpPr>
      <dsp:spPr>
        <a:xfrm>
          <a:off x="6465272" y="533988"/>
          <a:ext cx="3590180" cy="14360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ACCESORIOS</a:t>
          </a:r>
          <a:endParaRPr lang="gl-ES" sz="2400" kern="1200" dirty="0"/>
        </a:p>
      </dsp:txBody>
      <dsp:txXfrm>
        <a:off x="7183308" y="533988"/>
        <a:ext cx="2154108" cy="143607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76169F-B151-4AA0-8B0E-D0556AC2858F}">
      <dsp:nvSpPr>
        <dsp:cNvPr id="0" name=""/>
        <dsp:cNvSpPr/>
      </dsp:nvSpPr>
      <dsp:spPr>
        <a:xfrm>
          <a:off x="1844912" y="2025650"/>
          <a:ext cx="490891" cy="1002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5445" y="0"/>
              </a:lnTo>
              <a:lnTo>
                <a:pt x="245445" y="1002349"/>
              </a:lnTo>
              <a:lnTo>
                <a:pt x="490891" y="10023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gl-ES" sz="500" kern="1200"/>
        </a:p>
      </dsp:txBody>
      <dsp:txXfrm>
        <a:off x="2062455" y="2498922"/>
        <a:ext cx="55804" cy="55804"/>
      </dsp:txXfrm>
    </dsp:sp>
    <dsp:sp modelId="{D5C646D0-B73E-47D4-BC32-95CC8A36A759}">
      <dsp:nvSpPr>
        <dsp:cNvPr id="0" name=""/>
        <dsp:cNvSpPr/>
      </dsp:nvSpPr>
      <dsp:spPr>
        <a:xfrm>
          <a:off x="1844912" y="1979929"/>
          <a:ext cx="50495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4954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gl-ES" sz="500" kern="1200"/>
        </a:p>
      </dsp:txBody>
      <dsp:txXfrm>
        <a:off x="2084766" y="2013026"/>
        <a:ext cx="25247" cy="25247"/>
      </dsp:txXfrm>
    </dsp:sp>
    <dsp:sp modelId="{F4C575DF-4909-48D4-95CA-8B2A6E1B9534}">
      <dsp:nvSpPr>
        <dsp:cNvPr id="0" name=""/>
        <dsp:cNvSpPr/>
      </dsp:nvSpPr>
      <dsp:spPr>
        <a:xfrm>
          <a:off x="1844912" y="1063466"/>
          <a:ext cx="504954" cy="962183"/>
        </a:xfrm>
        <a:custGeom>
          <a:avLst/>
          <a:gdLst/>
          <a:ahLst/>
          <a:cxnLst/>
          <a:rect l="0" t="0" r="0" b="0"/>
          <a:pathLst>
            <a:path>
              <a:moveTo>
                <a:pt x="0" y="962183"/>
              </a:moveTo>
              <a:lnTo>
                <a:pt x="252477" y="962183"/>
              </a:lnTo>
              <a:lnTo>
                <a:pt x="252477" y="0"/>
              </a:lnTo>
              <a:lnTo>
                <a:pt x="50495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gl-ES" sz="500" kern="1200"/>
        </a:p>
      </dsp:txBody>
      <dsp:txXfrm>
        <a:off x="2070224" y="1517392"/>
        <a:ext cx="54331" cy="54331"/>
      </dsp:txXfrm>
    </dsp:sp>
    <dsp:sp modelId="{DB089BA8-108E-478C-8DCD-AEA29DE38E08}">
      <dsp:nvSpPr>
        <dsp:cNvPr id="0" name=""/>
        <dsp:cNvSpPr/>
      </dsp:nvSpPr>
      <dsp:spPr>
        <a:xfrm rot="16200000">
          <a:off x="-565610" y="1640776"/>
          <a:ext cx="4051300" cy="7697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200" kern="1200" dirty="0"/>
            <a:t>CERDAS</a:t>
          </a:r>
          <a:endParaRPr lang="gl-ES" sz="5200" kern="1200" dirty="0"/>
        </a:p>
      </dsp:txBody>
      <dsp:txXfrm>
        <a:off x="-565610" y="1640776"/>
        <a:ext cx="4051300" cy="769747"/>
      </dsp:txXfrm>
    </dsp:sp>
    <dsp:sp modelId="{BFD8E289-0E02-41BB-9CF9-69C373E74590}">
      <dsp:nvSpPr>
        <dsp:cNvPr id="0" name=""/>
        <dsp:cNvSpPr/>
      </dsp:nvSpPr>
      <dsp:spPr>
        <a:xfrm>
          <a:off x="2349866" y="678592"/>
          <a:ext cx="2524770" cy="7697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800" kern="1200" dirty="0"/>
            <a:t>NATURAL</a:t>
          </a:r>
          <a:endParaRPr lang="gl-ES" sz="3800" kern="1200" dirty="0"/>
        </a:p>
      </dsp:txBody>
      <dsp:txXfrm>
        <a:off x="2349866" y="678592"/>
        <a:ext cx="2524770" cy="769747"/>
      </dsp:txXfrm>
    </dsp:sp>
    <dsp:sp modelId="{C9B43C23-AAA4-46A9-8C65-24EF0B86D8FB}">
      <dsp:nvSpPr>
        <dsp:cNvPr id="0" name=""/>
        <dsp:cNvSpPr/>
      </dsp:nvSpPr>
      <dsp:spPr>
        <a:xfrm>
          <a:off x="2349866" y="1640776"/>
          <a:ext cx="2524770" cy="7697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800" kern="1200" dirty="0"/>
            <a:t>SINTETICA</a:t>
          </a:r>
          <a:endParaRPr lang="gl-ES" sz="3800" kern="1200" dirty="0"/>
        </a:p>
      </dsp:txBody>
      <dsp:txXfrm>
        <a:off x="2349866" y="1640776"/>
        <a:ext cx="2524770" cy="769747"/>
      </dsp:txXfrm>
    </dsp:sp>
    <dsp:sp modelId="{C054040C-1B5A-428B-8E13-9C40BFB0280A}">
      <dsp:nvSpPr>
        <dsp:cNvPr id="0" name=""/>
        <dsp:cNvSpPr/>
      </dsp:nvSpPr>
      <dsp:spPr>
        <a:xfrm>
          <a:off x="2335803" y="2643125"/>
          <a:ext cx="2524770" cy="7697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800" kern="1200" dirty="0"/>
            <a:t>METALICA</a:t>
          </a:r>
          <a:endParaRPr lang="gl-ES" sz="3800" kern="1200" dirty="0"/>
        </a:p>
      </dsp:txBody>
      <dsp:txXfrm>
        <a:off x="2335803" y="2643125"/>
        <a:ext cx="2524770" cy="7697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7#2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11/4/2021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diagramLayout" Target="../diagrams/layout8.xml"/><Relationship Id="rId7" Type="http://schemas.openxmlformats.org/officeDocument/2006/relationships/image" Target="../media/image17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diagramLayout" Target="../diagrams/layout9.xml"/><Relationship Id="rId7" Type="http://schemas.openxmlformats.org/officeDocument/2006/relationships/image" Target="../media/image21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Relationship Id="rId9" Type="http://schemas.microsoft.com/office/2007/relationships/diagramDrawing" Target="../diagrams/drawing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diagramLayout" Target="../diagrams/layout10.xml"/><Relationship Id="rId7" Type="http://schemas.openxmlformats.org/officeDocument/2006/relationships/image" Target="../media/image24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microsoft.com/office/2007/relationships/diagramDrawing" Target="../diagrams/drawing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diagramLayout" Target="../diagrams/layout11.xml"/><Relationship Id="rId7" Type="http://schemas.openxmlformats.org/officeDocument/2006/relationships/image" Target="../media/image27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Relationship Id="rId9" Type="http://schemas.microsoft.com/office/2007/relationships/diagramDrawing" Target="../diagrams/drawing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diagramLayout" Target="../diagrams/layout12.xml"/><Relationship Id="rId7" Type="http://schemas.openxmlformats.org/officeDocument/2006/relationships/image" Target="../media/image29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10" Type="http://schemas.openxmlformats.org/officeDocument/2006/relationships/image" Target="../media/image32.jpeg"/><Relationship Id="rId4" Type="http://schemas.openxmlformats.org/officeDocument/2006/relationships/diagramQuickStyle" Target="../diagrams/quickStyle12.xml"/><Relationship Id="rId9" Type="http://schemas.openxmlformats.org/officeDocument/2006/relationships/image" Target="../media/image31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diagramLayout" Target="../diagrams/layout13.xml"/><Relationship Id="rId7" Type="http://schemas.openxmlformats.org/officeDocument/2006/relationships/image" Target="../media/image33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Relationship Id="rId9" Type="http://schemas.microsoft.com/office/2007/relationships/diagramDrawing" Target="../diagrams/drawing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diagramLayout" Target="../diagrams/layout14.xml"/><Relationship Id="rId7" Type="http://schemas.openxmlformats.org/officeDocument/2006/relationships/image" Target="../media/image41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Relationship Id="rId9" Type="http://schemas.microsoft.com/office/2007/relationships/diagramDrawing" Target="../diagrams/drawing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6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7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diagramColors" Target="../diagrams/colors5.xml"/><Relationship Id="rId10" Type="http://schemas.microsoft.com/office/2007/relationships/diagramDrawing" Target="../diagrams/drawing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999205E-B3EE-4FE1-94BA-7EE0A295D8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LAVADO E CAMBIOS DE FORMA</a:t>
            </a:r>
            <a:endParaRPr lang="gl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719A86F-F887-45EF-ACE4-7CABD00EB9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1ª FPB PEITEADO</a:t>
            </a:r>
          </a:p>
          <a:p>
            <a:r>
              <a:rPr lang="es-ES" dirty="0"/>
              <a:t>CIFP SOMESO</a:t>
            </a:r>
            <a:endParaRPr lang="gl-ES" dirty="0"/>
          </a:p>
        </p:txBody>
      </p:sp>
    </p:spTree>
    <p:extLst>
      <p:ext uri="{BB962C8B-B14F-4D97-AF65-F5344CB8AC3E}">
        <p14:creationId xmlns:p14="http://schemas.microsoft.com/office/powerpoint/2010/main" xmlns="" val="4258563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AAF0392-B231-4FE8-9218-C0E131E96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5" y="96364"/>
            <a:ext cx="10058400" cy="1609344"/>
          </a:xfrm>
        </p:spPr>
        <p:txBody>
          <a:bodyPr/>
          <a:lstStyle/>
          <a:p>
            <a:r>
              <a:rPr lang="es-ES" dirty="0"/>
              <a:t>UTILESY ACCESORIOS</a:t>
            </a:r>
            <a:endParaRPr lang="gl-E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1435BEF6-B69A-4F82-B203-FFB626E909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83377778"/>
              </p:ext>
            </p:extLst>
          </p:nvPr>
        </p:nvGraphicFramePr>
        <p:xfrm>
          <a:off x="1069975" y="1406769"/>
          <a:ext cx="10058400" cy="2504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58AEABCD-3CD5-4661-98E0-28ECB3AD45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6181" y="4149660"/>
            <a:ext cx="3095625" cy="214312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B3840278-3C63-4788-9907-105A4F213C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0112" y="3740085"/>
            <a:ext cx="2771775" cy="25527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BFA05AE1-E5BE-4E7A-B76E-02BE5A96D3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90194" y="3429000"/>
            <a:ext cx="3352532" cy="322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0347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E3B481-09BA-4270-9C62-F5E38579D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CEPILLOS Y PEINES</a:t>
            </a:r>
            <a:endParaRPr lang="gl-ES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649D30E8-5DB5-4CA7-AFA5-363139068B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7767" y="2009218"/>
            <a:ext cx="4636794" cy="3756074"/>
          </a:xfrm>
        </p:spPr>
      </p:pic>
      <p:sp>
        <p:nvSpPr>
          <p:cNvPr id="6" name="Flecha: a la derecha 5">
            <a:extLst>
              <a:ext uri="{FF2B5EF4-FFF2-40B4-BE49-F238E27FC236}">
                <a16:creationId xmlns:a16="http://schemas.microsoft.com/office/drawing/2014/main" xmlns="" id="{E0B3E3AD-4BAD-4A40-A5E4-B6BEC3EDB0BB}"/>
              </a:ext>
            </a:extLst>
          </p:cNvPr>
          <p:cNvSpPr/>
          <p:nvPr/>
        </p:nvSpPr>
        <p:spPr>
          <a:xfrm>
            <a:off x="2725966" y="1733842"/>
            <a:ext cx="2103823" cy="1356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CERDAS</a:t>
            </a:r>
            <a:endParaRPr lang="gl-ES" dirty="0"/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xmlns="" id="{7B910D7E-57E6-41DA-9ADB-4AF93207EF22}"/>
              </a:ext>
            </a:extLst>
          </p:cNvPr>
          <p:cNvSpPr/>
          <p:nvPr/>
        </p:nvSpPr>
        <p:spPr>
          <a:xfrm>
            <a:off x="5548457" y="5074920"/>
            <a:ext cx="1755414" cy="1298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MANGO</a:t>
            </a:r>
            <a:endParaRPr lang="gl-ES" dirty="0"/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xmlns="" id="{8C934DA0-066F-4599-8939-CD5E01C9C7F2}"/>
              </a:ext>
            </a:extLst>
          </p:cNvPr>
          <p:cNvSpPr/>
          <p:nvPr/>
        </p:nvSpPr>
        <p:spPr>
          <a:xfrm>
            <a:off x="3777878" y="3669909"/>
            <a:ext cx="2103823" cy="13568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SOPORTE</a:t>
            </a:r>
            <a:endParaRPr lang="gl-ES" dirty="0"/>
          </a:p>
        </p:txBody>
      </p:sp>
    </p:spTree>
    <p:extLst>
      <p:ext uri="{BB962C8B-B14F-4D97-AF65-F5344CB8AC3E}">
        <p14:creationId xmlns:p14="http://schemas.microsoft.com/office/powerpoint/2010/main" xmlns="" val="571604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85238D0-5067-42C7-BDDC-1645E2919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gl-ES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6B86C3E8-7521-4918-B314-E5C48FCE36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0851381"/>
              </p:ext>
            </p:extLst>
          </p:nvPr>
        </p:nvGraphicFramePr>
        <p:xfrm>
          <a:off x="1069975" y="2120900"/>
          <a:ext cx="5949803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9122B529-9270-4AF5-A21D-8F7B50ECF2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1806378"/>
            <a:ext cx="2682240" cy="214312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6A8FBE78-A304-4C08-B8CA-C19911376E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5354495"/>
            <a:ext cx="3695700" cy="127204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05A262DF-FF0F-499F-8370-5273F7AEA8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78240" y="312812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1530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372CAC-D8DD-46AE-9794-979E19A18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TIPOS DE CEPILLOS</a:t>
            </a:r>
            <a:endParaRPr lang="gl-E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9FFB0317-2C54-4394-9B65-7A67EA6082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56922823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F5C4B35C-DCB9-4BA9-9F81-0E5028D214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1608" y="1461012"/>
            <a:ext cx="2490202" cy="25527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234C1A1A-4730-4A11-99D4-262A44770E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79262" y="1870587"/>
            <a:ext cx="2011534" cy="214312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0C8129C2-4EBA-4000-8361-C5DA288540D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38678" y="1870586"/>
            <a:ext cx="2186207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8445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D89544E-F0AC-418B-974C-C4D60DEE0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OTROS TIPOS DE PEINES</a:t>
            </a:r>
            <a:endParaRPr lang="gl-E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xmlns="" id="{8A492629-A0E5-46A1-ACA4-0A7554A164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4203109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B0B81D94-BFD6-4F72-933A-26ED6D82D9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505" y="2048256"/>
            <a:ext cx="1716258" cy="212422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54AFC139-F593-49D9-82A7-A342AE6B83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10490" y="2383771"/>
            <a:ext cx="1903183" cy="166772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22C005C3-36F0-4C33-A5F7-794F64F9E8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27274" y="4199402"/>
            <a:ext cx="2832955" cy="163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2042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D19D3C-421E-43C3-B552-75208D443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TIPOS DE PEINES</a:t>
            </a:r>
            <a:endParaRPr lang="gl-E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AA92CEBD-DB48-4784-8F6D-0AA170B63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96665596"/>
              </p:ext>
            </p:extLst>
          </p:nvPr>
        </p:nvGraphicFramePr>
        <p:xfrm>
          <a:off x="1069975" y="1167618"/>
          <a:ext cx="10058400" cy="5004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8372FC1E-ED9E-4406-9F29-0A4215234E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68418" y="2213"/>
            <a:ext cx="1948256" cy="194825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7666F0E4-8B59-45C8-8265-540CDDD7BF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4012" y="1513712"/>
            <a:ext cx="2676525" cy="26193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C1E6D1BD-41E6-4E86-A7EB-DC5D4868F83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16674" y="2227412"/>
            <a:ext cx="2247900" cy="224790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9E394A3D-FF15-44E9-AF8E-E39F6108BB5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63624" y="4068318"/>
            <a:ext cx="2305050" cy="230505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B87B212F-FC2D-45BC-A91C-3E7C9B191C9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707168" y="4618819"/>
            <a:ext cx="192405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1130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BE9DA26-99D5-4F34-B532-DA3C96912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TIPOS DE MOLDES</a:t>
            </a:r>
            <a:endParaRPr lang="gl-E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DF3DD8FB-37C3-4310-B208-3599AFB24B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35644168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567C9942-AF94-4040-9E51-929EFBF831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0112" y="2152650"/>
            <a:ext cx="2771775" cy="106885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076BF34B-BD3A-4206-B0FC-77E8C238F7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2326" y="1793497"/>
            <a:ext cx="2552700" cy="142800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573F448E-5A6D-48DC-89F6-B9BB195AC8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93906" y="2120900"/>
            <a:ext cx="3028119" cy="111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6607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2D313D-DB6A-4490-8AEB-F9D1DA7A1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ACCESORIOS</a:t>
            </a:r>
            <a:endParaRPr lang="gl-ES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7F80D588-91FC-45B0-8AC4-7B8A2D4268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6350" y="2435274"/>
            <a:ext cx="2209799" cy="2524125"/>
          </a:xfr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8D111E0-97C5-48B7-9A74-CE11DF7E7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4788" y="4104016"/>
            <a:ext cx="2057400" cy="252412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977A2145-AFF8-442D-A89D-DE5AF30339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9813" y="3449191"/>
            <a:ext cx="2209800" cy="220980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E8B01723-1EF1-4A8C-9ECB-CD1152EFEF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91402" y="809624"/>
            <a:ext cx="2314575" cy="231457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3B2A6DC3-A547-4F67-ADDB-586E192C18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22387" y="2166937"/>
            <a:ext cx="230505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1498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BE3B4E3-5A7C-4288-B27D-CABBE905A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CRITERIOS DE SELECCION</a:t>
            </a:r>
            <a:endParaRPr lang="gl-E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C94CFA18-2656-41BE-BAAF-C568ECE408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60144468"/>
              </p:ext>
            </p:extLst>
          </p:nvPr>
        </p:nvGraphicFramePr>
        <p:xfrm>
          <a:off x="1393532" y="1769207"/>
          <a:ext cx="10058400" cy="484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1238BAC2-52AF-4C9A-879D-26DB5E88C7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56127" y="5138731"/>
            <a:ext cx="2359270" cy="160934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3C39CE21-C1B2-4D65-9460-8F5BE34BF1B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6127" y="3330816"/>
            <a:ext cx="2359269" cy="167165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67F280AB-2BAC-4F24-8B0D-CD1010BCF5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56127" y="1591031"/>
            <a:ext cx="2359269" cy="167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89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C0A84B4-846B-4E85-9431-9D711F36E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recuerda</a:t>
            </a:r>
            <a:endParaRPr lang="gl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E1E7C3F-6ABF-4A78-AF38-FDF1E5E70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ES" dirty="0"/>
              <a:t> </a:t>
            </a:r>
            <a:r>
              <a:rPr lang="es-ES" b="1" i="1" dirty="0"/>
              <a:t>LOS MATERIALES DE PROTECCION DEL CLIENTE SON BATA, TOALLA , PEINADOR Y CAPA PROTECTORA Y ALGODÓN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b="1" i="1" dirty="0"/>
              <a:t> LOS UTILES NECESARIOS PARA LOS CAMBIOS DE FORMA SON: CEPILLOS, PEINES</a:t>
            </a:r>
            <a:r>
              <a:rPr lang="gl-ES" b="1" i="1" dirty="0"/>
              <a:t>, MOLDES, PAPEL DE PERMANENTE, GORRO DE PLASTICO, PICAS , PINZAS, HORQUILLAS;PALITOS SEPARADORES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gl-ES" b="1" i="1" dirty="0"/>
              <a:t> EL MATERIAL DESECHABLE SOLO SE UTILIZA UNA VEZ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gl-ES" b="1" i="1" dirty="0"/>
              <a:t> LOS CEPILLOS LOS UTILIZAMOS PARA DIFERENTES TECNICAS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gl-ES" b="1" i="1" dirty="0"/>
              <a:t>LOS CEPILLOS TERMICOS SON LOS QUE DAN MEJOR RESULTADO PERO NO SE DEBE ABUSAR DE SU USO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gl-ES" b="1" i="1" dirty="0"/>
              <a:t> LOS MEJORES PEINES SON LOS RESISTENTES AL CALOR</a:t>
            </a:r>
            <a:endParaRPr lang="es-ES" b="1" i="1" dirty="0"/>
          </a:p>
        </p:txBody>
      </p:sp>
    </p:spTree>
    <p:extLst>
      <p:ext uri="{BB962C8B-B14F-4D97-AF65-F5344CB8AC3E}">
        <p14:creationId xmlns:p14="http://schemas.microsoft.com/office/powerpoint/2010/main" xmlns="" val="1701871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CF3267-9288-4F23-B647-0607208DE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PREPARACION DE EQUIPOS E UTILES</a:t>
            </a:r>
            <a:endParaRPr lang="gl-E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E3FBE2AE-DF1D-4B77-AFAB-AAECE743AF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50350691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54014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AAB658-C299-45BB-8457-41D347552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RECUERDA</a:t>
            </a:r>
            <a:endParaRPr lang="gl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427AF5-E1F8-438D-B538-1126430DA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ES" dirty="0"/>
              <a:t>LOS MOLDES SE UTILIZAN PARA CAMBIAR LA FORMA DEL CABELLO Y DEPENDE DE LA FORMA EL TIPO Y EL TAMAÑO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dirty="0"/>
              <a:t> LOS  UTILES DE HIGIENE CAPILAR DEBEN LIMPIARSE INMEDIATAMENTE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dirty="0"/>
              <a:t> LOS APARATOS UTILIZADOS EN EL CAMBIO DE FORMA SON EL SECADOR DE MANO, DE CASCO. PLANCHA  Y TENECILLAS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dirty="0"/>
              <a:t> LOS APARATOS SIEMPRE DEBEN ESTAR  EN PERFECTO ESTADO DE LIMPIEZA, ORDEN Y MANTENIMIENTO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dirty="0"/>
              <a:t> DEBEMOS TENER ESPECIAL CUIDADO CON LOS APARATOS ELECTRICOS. DEBEN REVISARSE HABITUALMENTE Y LOS DEBE MANIPULAR EL SERVICIO TECNICO</a:t>
            </a:r>
            <a:endParaRPr lang="gl-ES" dirty="0"/>
          </a:p>
        </p:txBody>
      </p:sp>
    </p:spTree>
    <p:extLst>
      <p:ext uri="{BB962C8B-B14F-4D97-AF65-F5344CB8AC3E}">
        <p14:creationId xmlns:p14="http://schemas.microsoft.com/office/powerpoint/2010/main" xmlns="" val="3644713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21CBF4F-FBDF-4F41-A048-203DBE5F6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5367528"/>
          </a:xfrm>
        </p:spPr>
        <p:txBody>
          <a:bodyPr/>
          <a:lstStyle/>
          <a:p>
            <a:r>
              <a:rPr lang="es-ES" dirty="0"/>
              <a:t>                </a:t>
            </a:r>
            <a:r>
              <a:rPr lang="es-ES" sz="9600" dirty="0"/>
              <a:t>THE END</a:t>
            </a:r>
            <a:endParaRPr lang="gl-ES" sz="9600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xmlns="" id="{F405532F-6A50-4125-8CAA-D655913E01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85474917"/>
              </p:ext>
            </p:extLst>
          </p:nvPr>
        </p:nvGraphicFramePr>
        <p:xfrm>
          <a:off x="1069975" y="484632"/>
          <a:ext cx="10058400" cy="795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xmlns="" val="261524595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xmlns="" val="210118908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xmlns="" val="3934818414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xmlns="" val="3174015958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xmlns="" val="4162391573"/>
                    </a:ext>
                  </a:extLst>
                </a:gridCol>
              </a:tblGrid>
              <a:tr h="397764">
                <a:tc>
                  <a:txBody>
                    <a:bodyPr/>
                    <a:lstStyle/>
                    <a:p>
                      <a:endParaRPr lang="gl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gl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gl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gl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gl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8315424"/>
                  </a:ext>
                </a:extLst>
              </a:tr>
              <a:tr h="397764">
                <a:tc>
                  <a:txBody>
                    <a:bodyPr/>
                    <a:lstStyle/>
                    <a:p>
                      <a:endParaRPr lang="gl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gl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gl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gl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gl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2891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90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CA46A74-A2D0-4CDF-A6C1-9169502AE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PREPARACION DE LA ZONA DE TRABAJO</a:t>
            </a:r>
            <a:endParaRPr lang="gl-E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D71C0BFF-3388-43D3-AA09-3CF2697A8C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91031800"/>
              </p:ext>
            </p:extLst>
          </p:nvPr>
        </p:nvGraphicFramePr>
        <p:xfrm>
          <a:off x="1069975" y="2120900"/>
          <a:ext cx="4191342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FEEC9E8A-566F-4F31-9190-D3A4C1F793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09591" y="2229384"/>
            <a:ext cx="1905000" cy="233362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ADA042A3-7CBD-41D9-967C-1D7BD4D987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28491" y="2291297"/>
            <a:ext cx="2209800" cy="22098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BD4A281B-9271-4CA1-945A-C04B3DE1C2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88262" y="4598099"/>
            <a:ext cx="1549205" cy="177526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CDE09F06-1880-4365-89F0-BDF8577D950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29887" y="4698419"/>
            <a:ext cx="2016808" cy="201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7155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9D680A-70E8-4E00-AB06-A879EF737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MOBILIARIO</a:t>
            </a:r>
            <a:endParaRPr lang="gl-E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0E0C8560-C692-4AA2-BCE9-FF93696D4A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5681400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95B14390-24A5-4EC6-AE00-5DB9708622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42160" y="1593850"/>
            <a:ext cx="2552700" cy="25527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4E62A534-66E4-46F7-82CB-28FFAE0C66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55738" y="1947301"/>
            <a:ext cx="2209800" cy="22098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DA7A2E57-277F-4EB5-92B3-379801F4D38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87522" y="1660769"/>
            <a:ext cx="2209800" cy="248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5630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E3903C-8989-4F81-875B-BD26D4E41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 QUE DEBEMOS TENER ENCUENTA?</a:t>
            </a:r>
            <a:endParaRPr lang="gl-E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38BA1F75-FB2A-4B1B-A23C-F213DDE7F5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44625558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97156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6AE793C-BBD6-40C3-BCDF-3A987F21F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MANTENIMIENTO</a:t>
            </a:r>
            <a:endParaRPr lang="gl-ES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E449A204-1959-43ED-B307-65E4F77FD7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1693" y="2616591"/>
            <a:ext cx="2447925" cy="3280909"/>
          </a:xfr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7CA53E17-80D6-4625-AC9C-23999B9252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0308" y="1645920"/>
            <a:ext cx="3400425" cy="286892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97485DD3-3C24-4048-85E0-7483C2628B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4312" y="2257424"/>
            <a:ext cx="1781175" cy="304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1919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0C74333-0896-4C76-BF5E-A9509706E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EQUIPOS UTILIZADOS</a:t>
            </a:r>
            <a:endParaRPr lang="gl-ES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xmlns="" id="{02F30784-1F95-4A7B-A82F-83B83F9FED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06646181"/>
              </p:ext>
            </p:extLst>
          </p:nvPr>
        </p:nvGraphicFramePr>
        <p:xfrm>
          <a:off x="-140678" y="2120900"/>
          <a:ext cx="12871939" cy="2197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1D734FDF-1570-476D-9B4F-5EA8135F22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8231" y="4318782"/>
            <a:ext cx="2495550" cy="249555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42FF9050-8CF5-4ABB-A0FA-6F388173E8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8398" y="4345706"/>
            <a:ext cx="2219325" cy="254317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EE5146FC-7FB4-452B-8213-0783733650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56654" y="4345706"/>
            <a:ext cx="2209800" cy="220980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BE94BA78-F296-44D2-B869-D1230F9799A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5400000">
            <a:off x="9387106" y="4764478"/>
            <a:ext cx="2280432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591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CBCC55-1EE6-452B-B878-3795B927A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MANTENIMIENTO</a:t>
            </a:r>
            <a:endParaRPr lang="gl-E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5D0893A0-A21F-45AD-9159-1F586CA0FA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05907692"/>
              </p:ext>
            </p:extLst>
          </p:nvPr>
        </p:nvGraphicFramePr>
        <p:xfrm>
          <a:off x="365760" y="2093976"/>
          <a:ext cx="10762615" cy="407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84299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779719-0A2A-4824-AE99-DC23A7EFF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91" y="484632"/>
            <a:ext cx="10950057" cy="1609344"/>
          </a:xfrm>
        </p:spPr>
        <p:txBody>
          <a:bodyPr/>
          <a:lstStyle/>
          <a:p>
            <a:r>
              <a:rPr lang="es-ES" dirty="0"/>
              <a:t>SEGURIDAD</a:t>
            </a:r>
            <a:endParaRPr lang="gl-ES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6E737058-6AD5-4B1C-9090-67AA5EE146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123" y="2434304"/>
            <a:ext cx="2905125" cy="2505075"/>
          </a:xfrm>
        </p:spPr>
      </p:pic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xmlns="" id="{2F9DA341-1186-4C76-96D7-5E8E35D4B1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496014407"/>
              </p:ext>
            </p:extLst>
          </p:nvPr>
        </p:nvGraphicFramePr>
        <p:xfrm>
          <a:off x="3376246" y="719666"/>
          <a:ext cx="8637563" cy="5934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812540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tras en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TM03090434[[fn=Letras en madera]]</Template>
  <TotalTime>111</TotalTime>
  <Words>484</Words>
  <Application>Microsoft Office PowerPoint</Application>
  <PresentationFormat>Personalizado</PresentationFormat>
  <Paragraphs>99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Letras en madera</vt:lpstr>
      <vt:lpstr>LAVADO E CAMBIOS DE FORMA</vt:lpstr>
      <vt:lpstr>PREPARACION DE EQUIPOS E UTILES</vt:lpstr>
      <vt:lpstr>PREPARACION DE LA ZONA DE TRABAJO</vt:lpstr>
      <vt:lpstr>MOBILIARIO</vt:lpstr>
      <vt:lpstr>¿ QUE DEBEMOS TENER ENCUENTA?</vt:lpstr>
      <vt:lpstr>MANTENIMIENTO</vt:lpstr>
      <vt:lpstr>EQUIPOS UTILIZADOS</vt:lpstr>
      <vt:lpstr>MANTENIMIENTO</vt:lpstr>
      <vt:lpstr>SEGURIDAD</vt:lpstr>
      <vt:lpstr>UTILESY ACCESORIOS</vt:lpstr>
      <vt:lpstr>CEPILLOS Y PEINES</vt:lpstr>
      <vt:lpstr>Diapositiva 12</vt:lpstr>
      <vt:lpstr>TIPOS DE CEPILLOS</vt:lpstr>
      <vt:lpstr>OTROS TIPOS DE PEINES</vt:lpstr>
      <vt:lpstr>TIPOS DE PEINES</vt:lpstr>
      <vt:lpstr>TIPOS DE MOLDES</vt:lpstr>
      <vt:lpstr>ACCESORIOS</vt:lpstr>
      <vt:lpstr>CRITERIOS DE SELECCION</vt:lpstr>
      <vt:lpstr>recuerda</vt:lpstr>
      <vt:lpstr>RECUERDA</vt:lpstr>
      <vt:lpstr>                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LAVADO E CAMBIOS DE FORMA</dc:title>
  <dc:creator>maria de los angeles mosquera neira</dc:creator>
  <cp:lastModifiedBy>mamosquera</cp:lastModifiedBy>
  <cp:revision>4</cp:revision>
  <dcterms:created xsi:type="dcterms:W3CDTF">2021-11-04T09:31:13Z</dcterms:created>
  <dcterms:modified xsi:type="dcterms:W3CDTF">2021-11-04T15:48:51Z</dcterms:modified>
</cp:coreProperties>
</file>