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diagrams/_rels/data2.xml.rels" ContentType="application/vnd.openxmlformats-package.relationships+xml"/>
  <Override PartName="/ppt/diagrams/_rels/drawing2.xml.rels" ContentType="application/vnd.openxmlformats-package.relationships+xml"/>
  <Override PartName="/ppt/diagrams/_rels/data3.xml.rels" ContentType="application/vnd.openxmlformats-package.relationships+xml"/>
  <Override PartName="/ppt/diagrams/_rels/drawing3.xml.rels" ContentType="application/vnd.openxmlformats-package.relationships+xml"/>
  <Override PartName="/ppt/diagrams/_rels/data4.xml.rels" ContentType="application/vnd.openxmlformats-package.relationships+xml"/>
  <Override PartName="/ppt/diagrams/_rels/drawing4.xml.rels" ContentType="application/vnd.openxmlformats-package.relationships+xml"/>
  <Override PartName="/ppt/diagrams/_rels/data5.xml.rels" ContentType="application/vnd.openxmlformats-package.relationships+xml"/>
  <Override PartName="/ppt/diagrams/_rels/drawing5.xml.rels" ContentType="application/vnd.openxmlformats-package.relationship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png" ContentType="image/png"/>
  <Override PartName="/ppt/media/image2.png" ContentType="image/png"/>
  <Override PartName="/ppt/media/OOXDiagramDataRels1_1.svg" ContentType="image/svg"/>
  <Override PartName="/ppt/media/image26.png" ContentType="image/png"/>
  <Override PartName="/ppt/media/image3.png" ContentType="image/png"/>
  <Override PartName="/ppt/media/OOXDiagramDataRels2_1.svg" ContentType="image/svg"/>
  <Override PartName="/ppt/media/OOXDiagramDataRels1_2.svg" ContentType="image/svg"/>
  <Override PartName="/ppt/media/image27.png" ContentType="image/png"/>
  <Override PartName="/ppt/media/image4.png" ContentType="image/png"/>
  <Override PartName="/ppt/media/image5.png" ContentType="image/png"/>
  <Override PartName="/ppt/media/OOXDiagramDataRels1_0.png" ContentType="image/png"/>
  <Override PartName="/ppt/media/OOXDiagramDataRels2_4.svg" ContentType="image/svg"/>
  <Override PartName="/ppt/media/OOXDiagramDataRels1_3.png" ContentType="image/png"/>
  <Override PartName="/ppt/media/OOXDiagramDataRels1_8.svg" ContentType="image/svg"/>
  <Override PartName="/ppt/media/OOXDiagramDataRels4_0.png" ContentType="image/png"/>
  <Override PartName="/ppt/media/OOXDiagramDataRels3_6.svg" ContentType="image/svg"/>
  <Override PartName="/ppt/media/image29.png" ContentType="image/png"/>
  <Override PartName="/ppt/media/OOXDiagramDataRels1_4.svg" ContentType="image/svg"/>
  <Override PartName="/ppt/media/OOXDiagramDataRels3_2.svg" ContentType="image/svg"/>
  <Override PartName="/ppt/media/OOXDiagramDataRels1_5.png" ContentType="image/png"/>
  <Override PartName="/ppt/media/OOXDiagramDataRels3_3.png" ContentType="image/png"/>
  <Override PartName="/ppt/media/OOXDiagramDataRels3_8.svg" ContentType="image/svg"/>
  <Override PartName="/ppt/media/OOXDiagramDataRels1_6.svg" ContentType="image/svg"/>
  <Override PartName="/ppt/media/OOXDiagramDataRels2_0.png" ContentType="image/png"/>
  <Override PartName="/ppt/media/OOXDiagramDataRels3_4.svg" ContentType="image/svg"/>
  <Override PartName="/ppt/media/OOXDiagramDataRels1_7.png" ContentType="image/png"/>
  <Override PartName="/ppt/media/OOXDiagramDataRels3_5.png" ContentType="image/png"/>
  <Override PartName="/ppt/media/OOXDiagramDataRels1_9.png" ContentType="image/png"/>
  <Override PartName="/ppt/media/OOXDiagramDataRels3_7.png" ContentType="image/png"/>
  <Override PartName="/ppt/media/OOXDiagramDrawingRels1_0.png" ContentType="image/png"/>
  <Override PartName="/ppt/media/OOXDiagramDrawingRels2_4.svg" ContentType="image/svg"/>
  <Override PartName="/ppt/media/OOXDiagramDrawingRels1_1.svg" ContentType="image/svg"/>
  <Override PartName="/ppt/media/OOXDiagramDrawingRels1_2.svg" ContentType="image/svg"/>
  <Override PartName="/ppt/media/OOXDiagramDrawingRels2_1.svg" ContentType="image/svg"/>
  <Override PartName="/ppt/media/OOXDiagramDrawingRels1_3.png" ContentType="image/png"/>
  <Override PartName="/ppt/media/OOXDiagramDrawingRels1_8.svg" ContentType="image/svg"/>
  <Override PartName="/ppt/media/OOXDiagramDrawingRels1_4.svg" ContentType="image/svg"/>
  <Override PartName="/ppt/media/OOXDiagramDrawingRels3_2.svg" ContentType="image/svg"/>
  <Override PartName="/ppt/media/OOXDiagramDrawingRels1_5.png" ContentType="image/png"/>
  <Override PartName="/ppt/media/OOXDiagramDrawingRels3_3.png" ContentType="image/png"/>
  <Override PartName="/ppt/media/OOXDiagramDrawingRels1_6.svg" ContentType="image/svg"/>
  <Override PartName="/ppt/media/OOXDiagramDrawingRels2_0.png" ContentType="image/png"/>
  <Override PartName="/ppt/media/OOXDiagramDrawingRels3_4.svg" ContentType="image/svg"/>
  <Override PartName="/ppt/media/OOXDiagramDrawingRels1_7.png" ContentType="image/png"/>
  <Override PartName="/ppt/media/OOXDiagramDrawingRels1_9.png" ContentType="image/png"/>
  <Override PartName="/ppt/media/image6.png" ContentType="image/png"/>
  <Override PartName="/ppt/media/image7.png" ContentType="image/png"/>
  <Override PartName="/ppt/media/OOXDiagramDataRels2_2.svg" ContentType="image/svg"/>
  <Override PartName="/ppt/media/OOXDiagramDataRels3_1.svg" ContentType="image/svg"/>
  <Override PartName="/ppt/media/OOXDiagramDataRels2_3.png" ContentType="image/png"/>
  <Override PartName="/ppt/media/OOXDiagramDataRels2_8.svg" ContentType="image/svg"/>
  <Override PartName="/ppt/media/OOXDiagramDataRels2_5.png" ContentType="image/png"/>
  <Override PartName="/ppt/media/OOXDiagramDataRels2_6.svg" ContentType="image/svg"/>
  <Override PartName="/ppt/media/OOXDiagramDataRels3_0.png" ContentType="image/png"/>
  <Override PartName="/ppt/media/OOXDiagramDataRels2_7.png" ContentType="image/png"/>
  <Override PartName="/ppt/media/OOXDiagramDataRels2_9.png" ContentType="image/png"/>
  <Override PartName="/ppt/media/OOXDiagramDrawingRels2_2.svg" ContentType="image/svg"/>
  <Override PartName="/ppt/media/OOXDiagramDrawingRels3_1.svg" ContentType="image/svg"/>
  <Override PartName="/ppt/media/OOXDiagramDrawingRels2_3.png" ContentType="image/png"/>
  <Override PartName="/ppt/media/OOXDiagramDrawingRels2_8.svg" ContentType="image/svg"/>
  <Override PartName="/ppt/media/OOXDiagramDrawingRels2_5.png" ContentType="image/png"/>
  <Override PartName="/ppt/media/OOXDiagramDrawingRels2_6.svg" ContentType="image/svg"/>
  <Override PartName="/ppt/media/OOXDiagramDrawingRels3_0.png" ContentType="image/png"/>
  <Override PartName="/ppt/media/OOXDiagramDrawingRels2_7.png" ContentType="image/png"/>
  <Override PartName="/ppt/media/OOXDiagramDrawingRels2_9.png" ContentType="image/png"/>
  <Override PartName="/ppt/media/image8.png" ContentType="image/png"/>
  <Override PartName="/ppt/media/image9.png" ContentType="image/png"/>
  <Override PartName="/ppt/media/OOXDiagramDataRels3_9.png" ContentType="image/png"/>
  <Override PartName="/ppt/media/OOXDiagramDrawingRels3_5.png" ContentType="image/png"/>
  <Override PartName="/ppt/media/OOXDiagramDrawingRels3_6.svg" ContentType="image/svg"/>
  <Override PartName="/ppt/media/OOXDiagramDrawingRels4_0.png" ContentType="image/png"/>
  <Override PartName="/ppt/media/OOXDiagramDrawingRels3_7.png" ContentType="image/png"/>
  <Override PartName="/ppt/media/OOXDiagramDrawingRels3_8.svg" ContentType="image/svg"/>
  <Override PartName="/ppt/media/OOXDiagramDrawingRels3_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OOXDiagramDataRels4_1.svg" ContentType="image/svg"/>
  <Override PartName="/ppt/media/OOXDiagramDataRels4_2.svg" ContentType="image/svg"/>
  <Override PartName="/ppt/media/OOXDiagramDataRels4_3.png" ContentType="image/png"/>
  <Override PartName="/ppt/media/OOXDiagramDataRels4_4.svg" ContentType="image/svg"/>
  <Override PartName="/ppt/media/OOXDiagramDataRels4_5.png" ContentType="image/png"/>
  <Override PartName="/ppt/media/OOXDiagramDataRels4_6.svg" ContentType="image/svg"/>
  <Override PartName="/ppt/media/OOXDiagramDataRels5_0.png" ContentType="image/png"/>
  <Override PartName="/ppt/media/OOXDiagramDataRels4_7.png" ContentType="image/png"/>
  <Override PartName="/ppt/media/OOXDiagramDataRels4_8.svg" ContentType="image/svg"/>
  <Override PartName="/ppt/media/OOXDiagramDataRels4_9.png" ContentType="image/png"/>
  <Override PartName="/ppt/media/OOXDiagramDrawingRels4_1.svg" ContentType="image/svg"/>
  <Override PartName="/ppt/media/OOXDiagramDrawingRels4_2.svg" ContentType="image/svg"/>
  <Override PartName="/ppt/media/OOXDiagramDrawingRels4_3.png" ContentType="image/png"/>
  <Override PartName="/ppt/media/OOXDiagramDrawingRels4_4.svg" ContentType="image/svg"/>
  <Override PartName="/ppt/media/OOXDiagramDrawingRels4_5.png" ContentType="image/png"/>
  <Override PartName="/ppt/media/OOXDiagramDrawingRels4_6.svg" ContentType="image/svg"/>
  <Override PartName="/ppt/media/OOXDiagramDrawingRels5_0.png" ContentType="image/png"/>
  <Override PartName="/ppt/media/OOXDiagramDrawingRels4_7.png" ContentType="image/png"/>
  <Override PartName="/ppt/media/OOXDiagramDrawingRels4_8.svg" ContentType="image/svg"/>
  <Override PartName="/ppt/media/OOXDiagramDrawingRels4_9.png" ContentType="image/png"/>
  <Override PartName="/ppt/media/image19.png" ContentType="image/png"/>
  <Override PartName="/ppt/media/image20.png" ContentType="image/png"/>
  <Override PartName="/ppt/media/OOXDiagramDataRels5_1.svg" ContentType="image/svg"/>
  <Override PartName="/ppt/media/OOXDiagramDataRels5_2.svg" ContentType="image/svg"/>
  <Override PartName="/ppt/media/OOXDiagramDataRels5_3.png" ContentType="image/png"/>
  <Override PartName="/ppt/media/OOXDiagramDataRels5_4.svg" ContentType="image/svg"/>
  <Override PartName="/ppt/media/OOXDiagramDataRels5_5.png" ContentType="image/png"/>
  <Override PartName="/ppt/media/OOXDiagramDataRels5_6.svg" ContentType="image/svg"/>
  <Override PartName="/ppt/media/OOXDiagramDataRels5_7.png" ContentType="image/png"/>
  <Override PartName="/ppt/media/OOXDiagramDataRels5_8.svg" ContentType="image/svg"/>
  <Override PartName="/ppt/media/OOXDiagramDataRels5_9.png" ContentType="image/png"/>
  <Override PartName="/ppt/media/OOXDiagramDrawingRels5_1.svg" ContentType="image/svg"/>
  <Override PartName="/ppt/media/OOXDiagramDrawingRels5_2.svg" ContentType="image/svg"/>
  <Override PartName="/ppt/media/OOXDiagramDrawingRels5_3.png" ContentType="image/png"/>
  <Override PartName="/ppt/media/OOXDiagramDrawingRels5_4.svg" ContentType="image/svg"/>
  <Override PartName="/ppt/media/OOXDiagramDrawingRels5_5.png" ContentType="image/png"/>
  <Override PartName="/ppt/media/OOXDiagramDrawingRels5_6.svg" ContentType="image/svg"/>
  <Override PartName="/ppt/media/OOXDiagramDrawingRels5_7.png" ContentType="image/png"/>
  <Override PartName="/ppt/media/OOXDiagramDrawingRels5_8.svg" ContentType="image/svg"/>
  <Override PartName="/ppt/media/OOXDiagramDrawingRels5_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8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10" Type="http://schemas.openxmlformats.org/officeDocument/2006/relationships/image" Target="../media/OOXDiagramDataRels1_1.svg"/><Relationship Id="rId2" Type="http://schemas.openxmlformats.org/officeDocument/2006/relationships/image" Target="../media/OOXDiagramDataRels1_2.svg"/><Relationship Id="rId3" Type="http://schemas.openxmlformats.org/officeDocument/2006/relationships/image" Target="../media/OOXDiagramDataRels1_3.png"/><Relationship Id="rId4" Type="http://schemas.openxmlformats.org/officeDocument/2006/relationships/image" Target="../media/OOXDiagramDataRels1_4.svg"/><Relationship Id="rId5" Type="http://schemas.openxmlformats.org/officeDocument/2006/relationships/image" Target="../media/OOXDiagramDataRels1_5.png"/><Relationship Id="rId6" Type="http://schemas.openxmlformats.org/officeDocument/2006/relationships/image" Target="../media/OOXDiagramDataRels1_6.svg"/><Relationship Id="rId7" Type="http://schemas.openxmlformats.org/officeDocument/2006/relationships/image" Target="../media/OOXDiagramDataRels1_7.png"/><Relationship Id="rId8" Type="http://schemas.openxmlformats.org/officeDocument/2006/relationships/image" Target="../media/OOXDiagramDataRels1_8.svg"/><Relationship Id="rId9" Type="http://schemas.openxmlformats.org/officeDocument/2006/relationships/image" Target="../media/OOXDiagramDataRels1_9.png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10" Type="http://schemas.openxmlformats.org/officeDocument/2006/relationships/image" Target="../media/OOXDiagramDataRels2_1.svg"/><Relationship Id="rId2" Type="http://schemas.openxmlformats.org/officeDocument/2006/relationships/image" Target="../media/OOXDiagramDataRels2_2.svg"/><Relationship Id="rId3" Type="http://schemas.openxmlformats.org/officeDocument/2006/relationships/image" Target="../media/OOXDiagramDataRels2_3.png"/><Relationship Id="rId4" Type="http://schemas.openxmlformats.org/officeDocument/2006/relationships/image" Target="../media/OOXDiagramDataRels2_4.svg"/><Relationship Id="rId5" Type="http://schemas.openxmlformats.org/officeDocument/2006/relationships/image" Target="../media/OOXDiagramDataRels2_5.png"/><Relationship Id="rId6" Type="http://schemas.openxmlformats.org/officeDocument/2006/relationships/image" Target="../media/OOXDiagramDataRels2_6.svg"/><Relationship Id="rId7" Type="http://schemas.openxmlformats.org/officeDocument/2006/relationships/image" Target="../media/OOXDiagramDataRels2_7.png"/><Relationship Id="rId8" Type="http://schemas.openxmlformats.org/officeDocument/2006/relationships/image" Target="../media/OOXDiagramDataRels2_8.svg"/><Relationship Id="rId9" Type="http://schemas.openxmlformats.org/officeDocument/2006/relationships/image" Target="../media/OOXDiagramDataRels2_9.png"/>
</Relationships>
</file>

<file path=ppt/diagrams/_rels/data3.xml.rels><?xml version="1.0" encoding="UTF-8"?>
<Relationships xmlns="http://schemas.openxmlformats.org/package/2006/relationships"><Relationship Id="rId1" Type="http://schemas.openxmlformats.org/officeDocument/2006/relationships/image" Target="../media/OOXDiagramDataRels3_0.png"/><Relationship Id="rId10" Type="http://schemas.openxmlformats.org/officeDocument/2006/relationships/image" Target="../media/OOXDiagramDataRels3_1.svg"/><Relationship Id="rId2" Type="http://schemas.openxmlformats.org/officeDocument/2006/relationships/image" Target="../media/OOXDiagramDataRels3_2.svg"/><Relationship Id="rId3" Type="http://schemas.openxmlformats.org/officeDocument/2006/relationships/image" Target="../media/OOXDiagramDataRels3_3.png"/><Relationship Id="rId4" Type="http://schemas.openxmlformats.org/officeDocument/2006/relationships/image" Target="../media/OOXDiagramDataRels3_4.svg"/><Relationship Id="rId5" Type="http://schemas.openxmlformats.org/officeDocument/2006/relationships/image" Target="../media/OOXDiagramDataRels3_5.png"/><Relationship Id="rId6" Type="http://schemas.openxmlformats.org/officeDocument/2006/relationships/image" Target="../media/OOXDiagramDataRels3_6.svg"/><Relationship Id="rId7" Type="http://schemas.openxmlformats.org/officeDocument/2006/relationships/image" Target="../media/OOXDiagramDataRels3_7.png"/><Relationship Id="rId8" Type="http://schemas.openxmlformats.org/officeDocument/2006/relationships/image" Target="../media/OOXDiagramDataRels3_8.svg"/><Relationship Id="rId9" Type="http://schemas.openxmlformats.org/officeDocument/2006/relationships/image" Target="../media/OOXDiagramDataRels3_9.png"/>
</Relationships>
</file>

<file path=ppt/diagrams/_rels/data4.xml.rels><?xml version="1.0" encoding="UTF-8"?>
<Relationships xmlns="http://schemas.openxmlformats.org/package/2006/relationships"><Relationship Id="rId1" Type="http://schemas.openxmlformats.org/officeDocument/2006/relationships/image" Target="../media/OOXDiagramDataRels4_0.png"/><Relationship Id="rId10" Type="http://schemas.openxmlformats.org/officeDocument/2006/relationships/image" Target="../media/OOXDiagramDataRels4_1.svg"/><Relationship Id="rId2" Type="http://schemas.openxmlformats.org/officeDocument/2006/relationships/image" Target="../media/OOXDiagramDataRels4_2.svg"/><Relationship Id="rId3" Type="http://schemas.openxmlformats.org/officeDocument/2006/relationships/image" Target="../media/OOXDiagramDataRels4_3.png"/><Relationship Id="rId4" Type="http://schemas.openxmlformats.org/officeDocument/2006/relationships/image" Target="../media/OOXDiagramDataRels4_4.svg"/><Relationship Id="rId5" Type="http://schemas.openxmlformats.org/officeDocument/2006/relationships/image" Target="../media/OOXDiagramDataRels4_5.png"/><Relationship Id="rId6" Type="http://schemas.openxmlformats.org/officeDocument/2006/relationships/image" Target="../media/OOXDiagramDataRels4_6.svg"/><Relationship Id="rId7" Type="http://schemas.openxmlformats.org/officeDocument/2006/relationships/image" Target="../media/OOXDiagramDataRels4_7.png"/><Relationship Id="rId8" Type="http://schemas.openxmlformats.org/officeDocument/2006/relationships/image" Target="../media/OOXDiagramDataRels4_8.svg"/><Relationship Id="rId9" Type="http://schemas.openxmlformats.org/officeDocument/2006/relationships/image" Target="../media/OOXDiagramDataRels4_9.png"/>
</Relationships>
</file>

<file path=ppt/diagrams/_rels/data5.xml.rels><?xml version="1.0" encoding="UTF-8"?>
<Relationships xmlns="http://schemas.openxmlformats.org/package/2006/relationships"><Relationship Id="rId1" Type="http://schemas.openxmlformats.org/officeDocument/2006/relationships/image" Target="../media/OOXDiagramDataRels5_0.png"/><Relationship Id="rId10" Type="http://schemas.openxmlformats.org/officeDocument/2006/relationships/image" Target="../media/OOXDiagramDataRels5_1.svg"/><Relationship Id="rId2" Type="http://schemas.openxmlformats.org/officeDocument/2006/relationships/image" Target="../media/OOXDiagramDataRels5_2.svg"/><Relationship Id="rId3" Type="http://schemas.openxmlformats.org/officeDocument/2006/relationships/image" Target="../media/OOXDiagramDataRels5_3.png"/><Relationship Id="rId4" Type="http://schemas.openxmlformats.org/officeDocument/2006/relationships/image" Target="../media/OOXDiagramDataRels5_4.svg"/><Relationship Id="rId5" Type="http://schemas.openxmlformats.org/officeDocument/2006/relationships/image" Target="../media/OOXDiagramDataRels5_5.png"/><Relationship Id="rId6" Type="http://schemas.openxmlformats.org/officeDocument/2006/relationships/image" Target="../media/OOXDiagramDataRels5_6.svg"/><Relationship Id="rId7" Type="http://schemas.openxmlformats.org/officeDocument/2006/relationships/image" Target="../media/OOXDiagramDataRels5_7.png"/><Relationship Id="rId8" Type="http://schemas.openxmlformats.org/officeDocument/2006/relationships/image" Target="../media/OOXDiagramDataRels5_8.svg"/><Relationship Id="rId9" Type="http://schemas.openxmlformats.org/officeDocument/2006/relationships/image" Target="../media/OOXDiagramDataRels5_9.pn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10" Type="http://schemas.openxmlformats.org/officeDocument/2006/relationships/image" Target="../media/OOXDiagramDrawingRels1_1.svg"/><Relationship Id="rId2" Type="http://schemas.openxmlformats.org/officeDocument/2006/relationships/image" Target="../media/OOXDiagramDrawingRels1_2.svg"/><Relationship Id="rId3" Type="http://schemas.openxmlformats.org/officeDocument/2006/relationships/image" Target="../media/OOXDiagramDrawingRels1_3.png"/><Relationship Id="rId4" Type="http://schemas.openxmlformats.org/officeDocument/2006/relationships/image" Target="../media/OOXDiagramDrawingRels1_4.svg"/><Relationship Id="rId5" Type="http://schemas.openxmlformats.org/officeDocument/2006/relationships/image" Target="../media/OOXDiagramDrawingRels1_5.png"/><Relationship Id="rId6" Type="http://schemas.openxmlformats.org/officeDocument/2006/relationships/image" Target="../media/OOXDiagramDrawingRels1_6.svg"/><Relationship Id="rId7" Type="http://schemas.openxmlformats.org/officeDocument/2006/relationships/image" Target="../media/OOXDiagramDrawingRels1_7.png"/><Relationship Id="rId8" Type="http://schemas.openxmlformats.org/officeDocument/2006/relationships/image" Target="../media/OOXDiagramDrawingRels1_8.svg"/><Relationship Id="rId9" Type="http://schemas.openxmlformats.org/officeDocument/2006/relationships/image" Target="../media/OOXDiagramDrawingRels1_9.pn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10" Type="http://schemas.openxmlformats.org/officeDocument/2006/relationships/image" Target="../media/OOXDiagramDrawingRels2_1.svg"/><Relationship Id="rId2" Type="http://schemas.openxmlformats.org/officeDocument/2006/relationships/image" Target="../media/OOXDiagramDrawingRels2_2.svg"/><Relationship Id="rId3" Type="http://schemas.openxmlformats.org/officeDocument/2006/relationships/image" Target="../media/OOXDiagramDrawingRels2_3.png"/><Relationship Id="rId4" Type="http://schemas.openxmlformats.org/officeDocument/2006/relationships/image" Target="../media/OOXDiagramDrawingRels2_4.svg"/><Relationship Id="rId5" Type="http://schemas.openxmlformats.org/officeDocument/2006/relationships/image" Target="../media/OOXDiagramDrawingRels2_5.png"/><Relationship Id="rId6" Type="http://schemas.openxmlformats.org/officeDocument/2006/relationships/image" Target="../media/OOXDiagramDrawingRels2_6.svg"/><Relationship Id="rId7" Type="http://schemas.openxmlformats.org/officeDocument/2006/relationships/image" Target="../media/OOXDiagramDrawingRels2_7.png"/><Relationship Id="rId8" Type="http://schemas.openxmlformats.org/officeDocument/2006/relationships/image" Target="../media/OOXDiagramDrawingRels2_8.svg"/><Relationship Id="rId9" Type="http://schemas.openxmlformats.org/officeDocument/2006/relationships/image" Target="../media/OOXDiagramDrawingRels2_9.png"/>
</Relationships>
</file>

<file path=ppt/diagrams/_rels/drawing3.xml.rels><?xml version="1.0" encoding="UTF-8"?>
<Relationships xmlns="http://schemas.openxmlformats.org/package/2006/relationships"><Relationship Id="rId1" Type="http://schemas.openxmlformats.org/officeDocument/2006/relationships/image" Target="../media/OOXDiagramDrawingRels3_0.png"/><Relationship Id="rId10" Type="http://schemas.openxmlformats.org/officeDocument/2006/relationships/image" Target="../media/OOXDiagramDrawingRels3_1.svg"/><Relationship Id="rId2" Type="http://schemas.openxmlformats.org/officeDocument/2006/relationships/image" Target="../media/OOXDiagramDrawingRels3_2.svg"/><Relationship Id="rId3" Type="http://schemas.openxmlformats.org/officeDocument/2006/relationships/image" Target="../media/OOXDiagramDrawingRels3_3.png"/><Relationship Id="rId4" Type="http://schemas.openxmlformats.org/officeDocument/2006/relationships/image" Target="../media/OOXDiagramDrawingRels3_4.svg"/><Relationship Id="rId5" Type="http://schemas.openxmlformats.org/officeDocument/2006/relationships/image" Target="../media/OOXDiagramDrawingRels3_5.png"/><Relationship Id="rId6" Type="http://schemas.openxmlformats.org/officeDocument/2006/relationships/image" Target="../media/OOXDiagramDrawingRels3_6.svg"/><Relationship Id="rId7" Type="http://schemas.openxmlformats.org/officeDocument/2006/relationships/image" Target="../media/OOXDiagramDrawingRels3_7.png"/><Relationship Id="rId8" Type="http://schemas.openxmlformats.org/officeDocument/2006/relationships/image" Target="../media/OOXDiagramDrawingRels3_8.svg"/><Relationship Id="rId9" Type="http://schemas.openxmlformats.org/officeDocument/2006/relationships/image" Target="../media/OOXDiagramDrawingRels3_9.png"/>
</Relationships>
</file>

<file path=ppt/diagrams/_rels/drawing4.xml.rels><?xml version="1.0" encoding="UTF-8"?>
<Relationships xmlns="http://schemas.openxmlformats.org/package/2006/relationships"><Relationship Id="rId1" Type="http://schemas.openxmlformats.org/officeDocument/2006/relationships/image" Target="../media/OOXDiagramDrawingRels4_0.png"/><Relationship Id="rId10" Type="http://schemas.openxmlformats.org/officeDocument/2006/relationships/image" Target="../media/OOXDiagramDrawingRels4_1.svg"/><Relationship Id="rId2" Type="http://schemas.openxmlformats.org/officeDocument/2006/relationships/image" Target="../media/OOXDiagramDrawingRels4_2.svg"/><Relationship Id="rId3" Type="http://schemas.openxmlformats.org/officeDocument/2006/relationships/image" Target="../media/OOXDiagramDrawingRels4_3.png"/><Relationship Id="rId4" Type="http://schemas.openxmlformats.org/officeDocument/2006/relationships/image" Target="../media/OOXDiagramDrawingRels4_4.svg"/><Relationship Id="rId5" Type="http://schemas.openxmlformats.org/officeDocument/2006/relationships/image" Target="../media/OOXDiagramDrawingRels4_5.png"/><Relationship Id="rId6" Type="http://schemas.openxmlformats.org/officeDocument/2006/relationships/image" Target="../media/OOXDiagramDrawingRels4_6.svg"/><Relationship Id="rId7" Type="http://schemas.openxmlformats.org/officeDocument/2006/relationships/image" Target="../media/OOXDiagramDrawingRels4_7.png"/><Relationship Id="rId8" Type="http://schemas.openxmlformats.org/officeDocument/2006/relationships/image" Target="../media/OOXDiagramDrawingRels4_8.svg"/><Relationship Id="rId9" Type="http://schemas.openxmlformats.org/officeDocument/2006/relationships/image" Target="../media/OOXDiagramDrawingRels4_9.png"/>
</Relationships>
</file>

<file path=ppt/diagrams/_rels/drawing5.xml.rels><?xml version="1.0" encoding="UTF-8"?>
<Relationships xmlns="http://schemas.openxmlformats.org/package/2006/relationships"><Relationship Id="rId1" Type="http://schemas.openxmlformats.org/officeDocument/2006/relationships/image" Target="../media/OOXDiagramDrawingRels5_0.png"/><Relationship Id="rId10" Type="http://schemas.openxmlformats.org/officeDocument/2006/relationships/image" Target="../media/OOXDiagramDrawingRels5_1.svg"/><Relationship Id="rId2" Type="http://schemas.openxmlformats.org/officeDocument/2006/relationships/image" Target="../media/OOXDiagramDrawingRels5_2.svg"/><Relationship Id="rId3" Type="http://schemas.openxmlformats.org/officeDocument/2006/relationships/image" Target="../media/OOXDiagramDrawingRels5_3.png"/><Relationship Id="rId4" Type="http://schemas.openxmlformats.org/officeDocument/2006/relationships/image" Target="../media/OOXDiagramDrawingRels5_4.svg"/><Relationship Id="rId5" Type="http://schemas.openxmlformats.org/officeDocument/2006/relationships/image" Target="../media/OOXDiagramDrawingRels5_5.png"/><Relationship Id="rId6" Type="http://schemas.openxmlformats.org/officeDocument/2006/relationships/image" Target="../media/OOXDiagramDrawingRels5_6.svg"/><Relationship Id="rId7" Type="http://schemas.openxmlformats.org/officeDocument/2006/relationships/image" Target="../media/OOXDiagramDrawingRels5_7.png"/><Relationship Id="rId8" Type="http://schemas.openxmlformats.org/officeDocument/2006/relationships/image" Target="../media/OOXDiagramDrawingRels5_8.svg"/><Relationship Id="rId9" Type="http://schemas.openxmlformats.org/officeDocument/2006/relationships/image" Target="../media/OOXDiagramDrawingRels5_9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EA38F-CD2F-4297-A184-7F05570656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18EC3-FDF1-47EB-8492-372F2920C5A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T: AT 5</a:t>
          </a:r>
          <a:endParaRPr lang="en-US"/>
        </a:p>
      </dgm:t>
    </dgm:pt>
    <dgm:pt modelId="{4DF12097-3B60-40A8-BB14-CBFA8F4B2A81}" type="parTrans" cxnId="{812EB347-9EE2-422D-856D-58A26EE57E3E}">
      <dgm:prSet/>
      <dgm:spPr/>
      <dgm:t>
        <a:bodyPr/>
        <a:lstStyle/>
        <a:p>
          <a:endParaRPr lang="en-US"/>
        </a:p>
      </dgm:t>
    </dgm:pt>
    <dgm:pt modelId="{478A1F88-D09F-4AAA-A9C1-EBDB3B391419}" type="sibTrans" cxnId="{812EB347-9EE2-422D-856D-58A26EE57E3E}">
      <dgm:prSet/>
      <dgm:spPr/>
      <dgm:t>
        <a:bodyPr/>
        <a:lstStyle/>
        <a:p>
          <a:endParaRPr lang="en-US"/>
        </a:p>
      </dgm:t>
    </dgm:pt>
    <dgm:pt modelId="{3C6AD300-5563-4E08-8A29-D80EB7FB712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Q: 3</a:t>
          </a:r>
          <a:endParaRPr lang="en-US"/>
        </a:p>
      </dgm:t>
    </dgm:pt>
    <dgm:pt modelId="{46D37D78-7E3C-4AA6-ABF3-96A120AECC40}" type="parTrans" cxnId="{24645746-453C-4D65-ADC7-487632F271BD}">
      <dgm:prSet/>
      <dgm:spPr/>
      <dgm:t>
        <a:bodyPr/>
        <a:lstStyle/>
        <a:p>
          <a:endParaRPr lang="en-US"/>
        </a:p>
      </dgm:t>
    </dgm:pt>
    <dgm:pt modelId="{6E50691F-0C33-45F0-B2AE-68F4A4EA88CA}" type="sibTrans" cxnId="{24645746-453C-4D65-ADC7-487632F271BD}">
      <dgm:prSet/>
      <dgm:spPr/>
      <dgm:t>
        <a:bodyPr/>
        <a:lstStyle/>
        <a:p>
          <a:endParaRPr lang="en-US"/>
        </a:p>
      </dgm:t>
    </dgm:pt>
    <dgm:pt modelId="{DFEBDEBF-1844-4CDA-AB8C-14F03350E14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FÓRMULA: Nº 3 a 20V</a:t>
          </a:r>
          <a:endParaRPr lang="en-US"/>
        </a:p>
      </dgm:t>
    </dgm:pt>
    <dgm:pt modelId="{60A1738D-3777-42EC-A99D-ECDD69130D71}" type="parTrans" cxnId="{BF4F14D0-7472-4B7D-9ED1-5AF328014D0B}">
      <dgm:prSet/>
      <dgm:spPr/>
      <dgm:t>
        <a:bodyPr/>
        <a:lstStyle/>
        <a:p>
          <a:endParaRPr lang="en-US"/>
        </a:p>
      </dgm:t>
    </dgm:pt>
    <dgm:pt modelId="{4C661AA0-E719-4B4B-9EBB-F1EDB489AA0E}" type="sibTrans" cxnId="{BF4F14D0-7472-4B7D-9ED1-5AF328014D0B}">
      <dgm:prSet/>
      <dgm:spPr/>
      <dgm:t>
        <a:bodyPr/>
        <a:lstStyle/>
        <a:p>
          <a:endParaRPr lang="en-US"/>
        </a:p>
      </dgm:t>
    </dgm:pt>
    <dgm:pt modelId="{278D9D85-2201-4277-A2AC-5192B1680D0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APLICACIÓN: De raíz de punta.</a:t>
          </a:r>
          <a:endParaRPr lang="en-US"/>
        </a:p>
      </dgm:t>
    </dgm:pt>
    <dgm:pt modelId="{22940768-505B-46BE-869B-FBC11D3AEF8B}" type="parTrans" cxnId="{F1244DE2-48CE-42F2-84B1-991D6146EE4A}">
      <dgm:prSet/>
      <dgm:spPr/>
      <dgm:t>
        <a:bodyPr/>
        <a:lstStyle/>
        <a:p>
          <a:endParaRPr lang="en-US"/>
        </a:p>
      </dgm:t>
    </dgm:pt>
    <dgm:pt modelId="{4295B3D2-D58C-48A3-8A93-ED8A3100044A}" type="sibTrans" cxnId="{F1244DE2-48CE-42F2-84B1-991D6146EE4A}">
      <dgm:prSet/>
      <dgm:spPr/>
      <dgm:t>
        <a:bodyPr/>
        <a:lstStyle/>
        <a:p>
          <a:endParaRPr lang="en-US"/>
        </a:p>
      </dgm:t>
    </dgm:pt>
    <dgm:pt modelId="{5FDB187C-DCC6-4C0B-ABA1-7CAA9DA4D73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TIEMPO DE EXPOSICIÓN: 30 minutos</a:t>
          </a:r>
          <a:endParaRPr lang="en-US"/>
        </a:p>
      </dgm:t>
    </dgm:pt>
    <dgm:pt modelId="{0B1C32E8-EA5D-4831-8F1E-73D8B66330F5}" type="parTrans" cxnId="{00512661-2A70-4CEE-AF1C-47634334216A}">
      <dgm:prSet/>
      <dgm:spPr/>
      <dgm:t>
        <a:bodyPr/>
        <a:lstStyle/>
        <a:p>
          <a:endParaRPr lang="en-US"/>
        </a:p>
      </dgm:t>
    </dgm:pt>
    <dgm:pt modelId="{8B4CD6C2-4523-442C-B028-D293DF36C746}" type="sibTrans" cxnId="{00512661-2A70-4CEE-AF1C-47634334216A}">
      <dgm:prSet/>
      <dgm:spPr/>
      <dgm:t>
        <a:bodyPr/>
        <a:lstStyle/>
        <a:p>
          <a:endParaRPr lang="en-US"/>
        </a:p>
      </dgm:t>
    </dgm:pt>
    <dgm:pt modelId="{6C64A04A-6B1F-4B68-ABDD-92B1E0FF3CE8}" type="pres">
      <dgm:prSet presAssocID="{5A6EA38F-CD2F-4297-A184-7F055706568C}" presName="root" presStyleCnt="0">
        <dgm:presLayoutVars>
          <dgm:dir/>
          <dgm:resizeHandles val="exact"/>
        </dgm:presLayoutVars>
      </dgm:prSet>
      <dgm:spPr/>
    </dgm:pt>
    <dgm:pt modelId="{CC192C46-3C90-4B9F-922B-0C1A1B06375E}" type="pres">
      <dgm:prSet presAssocID="{5AB18EC3-FDF1-47EB-8492-372F2920C5A4}" presName="compNode" presStyleCnt="0"/>
      <dgm:spPr/>
    </dgm:pt>
    <dgm:pt modelId="{C4DE860F-D621-46D1-88CB-CD0F75494EA5}" type="pres">
      <dgm:prSet presAssocID="{5AB18EC3-FDF1-47EB-8492-372F2920C5A4}" presName="bgRect" presStyleLbl="bgShp" presStyleIdx="0" presStyleCnt="5"/>
      <dgm:spPr/>
    </dgm:pt>
    <dgm:pt modelId="{5B82B29A-6AE2-49D9-BF1D-97D51A375C43}" type="pres">
      <dgm:prSet presAssocID="{5AB18EC3-FDF1-47EB-8492-372F2920C5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D1745FEC-2E07-4AF7-9848-EF2E35F3BC20}" type="pres">
      <dgm:prSet presAssocID="{5AB18EC3-FDF1-47EB-8492-372F2920C5A4}" presName="spaceRect" presStyleCnt="0"/>
      <dgm:spPr/>
    </dgm:pt>
    <dgm:pt modelId="{9E99C413-470F-4FB5-909D-BC78C34707DF}" type="pres">
      <dgm:prSet presAssocID="{5AB18EC3-FDF1-47EB-8492-372F2920C5A4}" presName="parTx" presStyleLbl="revTx" presStyleIdx="0" presStyleCnt="5">
        <dgm:presLayoutVars>
          <dgm:chMax val="0"/>
          <dgm:chPref val="0"/>
        </dgm:presLayoutVars>
      </dgm:prSet>
      <dgm:spPr/>
    </dgm:pt>
    <dgm:pt modelId="{D53C41E3-5188-4042-BEC8-4F182076D397}" type="pres">
      <dgm:prSet presAssocID="{478A1F88-D09F-4AAA-A9C1-EBDB3B391419}" presName="sibTrans" presStyleCnt="0"/>
      <dgm:spPr/>
    </dgm:pt>
    <dgm:pt modelId="{5D233C50-8834-468F-9D16-38818023F7E1}" type="pres">
      <dgm:prSet presAssocID="{3C6AD300-5563-4E08-8A29-D80EB7FB7120}" presName="compNode" presStyleCnt="0"/>
      <dgm:spPr/>
    </dgm:pt>
    <dgm:pt modelId="{9A267A38-4E4E-4D7E-9C5B-B9CC47F48353}" type="pres">
      <dgm:prSet presAssocID="{3C6AD300-5563-4E08-8A29-D80EB7FB7120}" presName="bgRect" presStyleLbl="bgShp" presStyleIdx="1" presStyleCnt="5"/>
      <dgm:spPr/>
    </dgm:pt>
    <dgm:pt modelId="{88E93548-14EA-43F0-931B-07397DD4B830}" type="pres">
      <dgm:prSet presAssocID="{3C6AD300-5563-4E08-8A29-D80EB7FB71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D671070-9AC2-417E-8DF2-BF475A0081FF}" type="pres">
      <dgm:prSet presAssocID="{3C6AD300-5563-4E08-8A29-D80EB7FB7120}" presName="spaceRect" presStyleCnt="0"/>
      <dgm:spPr/>
    </dgm:pt>
    <dgm:pt modelId="{316B5F54-6E62-4B11-9A3A-CE7BD15A85CF}" type="pres">
      <dgm:prSet presAssocID="{3C6AD300-5563-4E08-8A29-D80EB7FB7120}" presName="parTx" presStyleLbl="revTx" presStyleIdx="1" presStyleCnt="5">
        <dgm:presLayoutVars>
          <dgm:chMax val="0"/>
          <dgm:chPref val="0"/>
        </dgm:presLayoutVars>
      </dgm:prSet>
      <dgm:spPr/>
    </dgm:pt>
    <dgm:pt modelId="{5D3271E6-187B-4E3C-BBFC-1C3D6DADCE3A}" type="pres">
      <dgm:prSet presAssocID="{6E50691F-0C33-45F0-B2AE-68F4A4EA88CA}" presName="sibTrans" presStyleCnt="0"/>
      <dgm:spPr/>
    </dgm:pt>
    <dgm:pt modelId="{B3FF9AA5-83BD-4196-B81A-F914C5681F75}" type="pres">
      <dgm:prSet presAssocID="{DFEBDEBF-1844-4CDA-AB8C-14F03350E147}" presName="compNode" presStyleCnt="0"/>
      <dgm:spPr/>
    </dgm:pt>
    <dgm:pt modelId="{2564AF3A-F513-4448-BC1E-E4B9122B5747}" type="pres">
      <dgm:prSet presAssocID="{DFEBDEBF-1844-4CDA-AB8C-14F03350E147}" presName="bgRect" presStyleLbl="bgShp" presStyleIdx="2" presStyleCnt="5"/>
      <dgm:spPr/>
    </dgm:pt>
    <dgm:pt modelId="{E3CD58F6-447E-4DDD-8BB0-C2A1DE102244}" type="pres">
      <dgm:prSet presAssocID="{DFEBDEBF-1844-4CDA-AB8C-14F03350E1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so de precipitado"/>
        </a:ext>
      </dgm:extLst>
    </dgm:pt>
    <dgm:pt modelId="{9B7E1EF0-4862-414F-8BAC-826E295589BF}" type="pres">
      <dgm:prSet presAssocID="{DFEBDEBF-1844-4CDA-AB8C-14F03350E147}" presName="spaceRect" presStyleCnt="0"/>
      <dgm:spPr/>
    </dgm:pt>
    <dgm:pt modelId="{212F2855-98CF-4B2E-A7BE-75FDAA0EDF32}" type="pres">
      <dgm:prSet presAssocID="{DFEBDEBF-1844-4CDA-AB8C-14F03350E147}" presName="parTx" presStyleLbl="revTx" presStyleIdx="2" presStyleCnt="5">
        <dgm:presLayoutVars>
          <dgm:chMax val="0"/>
          <dgm:chPref val="0"/>
        </dgm:presLayoutVars>
      </dgm:prSet>
      <dgm:spPr/>
    </dgm:pt>
    <dgm:pt modelId="{5A8624E8-8F28-4BB5-9A44-44894B712107}" type="pres">
      <dgm:prSet presAssocID="{4C661AA0-E719-4B4B-9EBB-F1EDB489AA0E}" presName="sibTrans" presStyleCnt="0"/>
      <dgm:spPr/>
    </dgm:pt>
    <dgm:pt modelId="{65308BDD-0982-4A68-89C2-37435236ACCB}" type="pres">
      <dgm:prSet presAssocID="{278D9D85-2201-4277-A2AC-5192B1680D0C}" presName="compNode" presStyleCnt="0"/>
      <dgm:spPr/>
    </dgm:pt>
    <dgm:pt modelId="{C7388767-97BD-4621-998F-A5CEA88C6E62}" type="pres">
      <dgm:prSet presAssocID="{278D9D85-2201-4277-A2AC-5192B1680D0C}" presName="bgRect" presStyleLbl="bgShp" presStyleIdx="3" presStyleCnt="5"/>
      <dgm:spPr/>
    </dgm:pt>
    <dgm:pt modelId="{E2756C37-FEDC-4585-8840-6707B12C3249}" type="pres">
      <dgm:prSet presAssocID="{278D9D85-2201-4277-A2AC-5192B1680D0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ección"/>
        </a:ext>
      </dgm:extLst>
    </dgm:pt>
    <dgm:pt modelId="{B72194DB-CCA4-44C4-B71E-5CCCBF825134}" type="pres">
      <dgm:prSet presAssocID="{278D9D85-2201-4277-A2AC-5192B1680D0C}" presName="spaceRect" presStyleCnt="0"/>
      <dgm:spPr/>
    </dgm:pt>
    <dgm:pt modelId="{8930262B-7BE4-410E-850D-C362323CEB53}" type="pres">
      <dgm:prSet presAssocID="{278D9D85-2201-4277-A2AC-5192B1680D0C}" presName="parTx" presStyleLbl="revTx" presStyleIdx="3" presStyleCnt="5">
        <dgm:presLayoutVars>
          <dgm:chMax val="0"/>
          <dgm:chPref val="0"/>
        </dgm:presLayoutVars>
      </dgm:prSet>
      <dgm:spPr/>
    </dgm:pt>
    <dgm:pt modelId="{7AB3F50B-5460-4868-A8AF-D39184768239}" type="pres">
      <dgm:prSet presAssocID="{4295B3D2-D58C-48A3-8A93-ED8A3100044A}" presName="sibTrans" presStyleCnt="0"/>
      <dgm:spPr/>
    </dgm:pt>
    <dgm:pt modelId="{549444B1-6F94-4027-A9D3-1C003B98FAAC}" type="pres">
      <dgm:prSet presAssocID="{5FDB187C-DCC6-4C0B-ABA1-7CAA9DA4D73B}" presName="compNode" presStyleCnt="0"/>
      <dgm:spPr/>
    </dgm:pt>
    <dgm:pt modelId="{174DC536-290F-4D84-9419-14D352DDF5D7}" type="pres">
      <dgm:prSet presAssocID="{5FDB187C-DCC6-4C0B-ABA1-7CAA9DA4D73B}" presName="bgRect" presStyleLbl="bgShp" presStyleIdx="4" presStyleCnt="5"/>
      <dgm:spPr/>
    </dgm:pt>
    <dgm:pt modelId="{4DA0B6AF-81B5-4BCE-A603-E7876EF0F595}" type="pres">
      <dgm:prSet presAssocID="{5FDB187C-DCC6-4C0B-ABA1-7CAA9DA4D7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"/>
        </a:ext>
      </dgm:extLst>
    </dgm:pt>
    <dgm:pt modelId="{9EA9C864-8C04-4B7F-90F8-56FF34F43DAC}" type="pres">
      <dgm:prSet presAssocID="{5FDB187C-DCC6-4C0B-ABA1-7CAA9DA4D73B}" presName="spaceRect" presStyleCnt="0"/>
      <dgm:spPr/>
    </dgm:pt>
    <dgm:pt modelId="{277F364E-DEFF-461F-BC5A-665DF19D24F3}" type="pres">
      <dgm:prSet presAssocID="{5FDB187C-DCC6-4C0B-ABA1-7CAA9DA4D7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E54F03B-D114-440B-BA66-28801F02901B}" type="presOf" srcId="{3C6AD300-5563-4E08-8A29-D80EB7FB7120}" destId="{316B5F54-6E62-4B11-9A3A-CE7BD15A85CF}" srcOrd="0" destOrd="0" presId="urn:microsoft.com/office/officeart/2018/2/layout/IconVerticalSolidList"/>
    <dgm:cxn modelId="{00512661-2A70-4CEE-AF1C-47634334216A}" srcId="{5A6EA38F-CD2F-4297-A184-7F055706568C}" destId="{5FDB187C-DCC6-4C0B-ABA1-7CAA9DA4D73B}" srcOrd="4" destOrd="0" parTransId="{0B1C32E8-EA5D-4831-8F1E-73D8B66330F5}" sibTransId="{8B4CD6C2-4523-442C-B028-D293DF36C746}"/>
    <dgm:cxn modelId="{24645746-453C-4D65-ADC7-487632F271BD}" srcId="{5A6EA38F-CD2F-4297-A184-7F055706568C}" destId="{3C6AD300-5563-4E08-8A29-D80EB7FB7120}" srcOrd="1" destOrd="0" parTransId="{46D37D78-7E3C-4AA6-ABF3-96A120AECC40}" sibTransId="{6E50691F-0C33-45F0-B2AE-68F4A4EA88CA}"/>
    <dgm:cxn modelId="{812EB347-9EE2-422D-856D-58A26EE57E3E}" srcId="{5A6EA38F-CD2F-4297-A184-7F055706568C}" destId="{5AB18EC3-FDF1-47EB-8492-372F2920C5A4}" srcOrd="0" destOrd="0" parTransId="{4DF12097-3B60-40A8-BB14-CBFA8F4B2A81}" sibTransId="{478A1F88-D09F-4AAA-A9C1-EBDB3B391419}"/>
    <dgm:cxn modelId="{0164C991-E64B-4F3B-9AA7-D9179D56CC12}" type="presOf" srcId="{5AB18EC3-FDF1-47EB-8492-372F2920C5A4}" destId="{9E99C413-470F-4FB5-909D-BC78C34707DF}" srcOrd="0" destOrd="0" presId="urn:microsoft.com/office/officeart/2018/2/layout/IconVerticalSolidList"/>
    <dgm:cxn modelId="{9852BBA4-682D-4555-A161-664804AF172C}" type="presOf" srcId="{5FDB187C-DCC6-4C0B-ABA1-7CAA9DA4D73B}" destId="{277F364E-DEFF-461F-BC5A-665DF19D24F3}" srcOrd="0" destOrd="0" presId="urn:microsoft.com/office/officeart/2018/2/layout/IconVerticalSolidList"/>
    <dgm:cxn modelId="{C01953BC-E6BE-4828-A18E-52D2ED3AE029}" type="presOf" srcId="{278D9D85-2201-4277-A2AC-5192B1680D0C}" destId="{8930262B-7BE4-410E-850D-C362323CEB53}" srcOrd="0" destOrd="0" presId="urn:microsoft.com/office/officeart/2018/2/layout/IconVerticalSolidList"/>
    <dgm:cxn modelId="{9FC6DBBD-C21B-4EF6-9214-723537A53942}" type="presOf" srcId="{5A6EA38F-CD2F-4297-A184-7F055706568C}" destId="{6C64A04A-6B1F-4B68-ABDD-92B1E0FF3CE8}" srcOrd="0" destOrd="0" presId="urn:microsoft.com/office/officeart/2018/2/layout/IconVerticalSolidList"/>
    <dgm:cxn modelId="{C0636CC0-FDEA-4BB7-8391-C9367C408325}" type="presOf" srcId="{DFEBDEBF-1844-4CDA-AB8C-14F03350E147}" destId="{212F2855-98CF-4B2E-A7BE-75FDAA0EDF32}" srcOrd="0" destOrd="0" presId="urn:microsoft.com/office/officeart/2018/2/layout/IconVerticalSolidList"/>
    <dgm:cxn modelId="{BF4F14D0-7472-4B7D-9ED1-5AF328014D0B}" srcId="{5A6EA38F-CD2F-4297-A184-7F055706568C}" destId="{DFEBDEBF-1844-4CDA-AB8C-14F03350E147}" srcOrd="2" destOrd="0" parTransId="{60A1738D-3777-42EC-A99D-ECDD69130D71}" sibTransId="{4C661AA0-E719-4B4B-9EBB-F1EDB489AA0E}"/>
    <dgm:cxn modelId="{F1244DE2-48CE-42F2-84B1-991D6146EE4A}" srcId="{5A6EA38F-CD2F-4297-A184-7F055706568C}" destId="{278D9D85-2201-4277-A2AC-5192B1680D0C}" srcOrd="3" destOrd="0" parTransId="{22940768-505B-46BE-869B-FBC11D3AEF8B}" sibTransId="{4295B3D2-D58C-48A3-8A93-ED8A3100044A}"/>
    <dgm:cxn modelId="{FEDB3B10-4F6B-4EA7-890A-AA2FF99F3A0B}" type="presParOf" srcId="{6C64A04A-6B1F-4B68-ABDD-92B1E0FF3CE8}" destId="{CC192C46-3C90-4B9F-922B-0C1A1B06375E}" srcOrd="0" destOrd="0" presId="urn:microsoft.com/office/officeart/2018/2/layout/IconVerticalSolidList"/>
    <dgm:cxn modelId="{2AA92933-B820-4886-951A-D396A79E7478}" type="presParOf" srcId="{CC192C46-3C90-4B9F-922B-0C1A1B06375E}" destId="{C4DE860F-D621-46D1-88CB-CD0F75494EA5}" srcOrd="0" destOrd="0" presId="urn:microsoft.com/office/officeart/2018/2/layout/IconVerticalSolidList"/>
    <dgm:cxn modelId="{EBD50A0E-6673-4496-B6A2-760AC614B0F9}" type="presParOf" srcId="{CC192C46-3C90-4B9F-922B-0C1A1B06375E}" destId="{5B82B29A-6AE2-49D9-BF1D-97D51A375C43}" srcOrd="1" destOrd="0" presId="urn:microsoft.com/office/officeart/2018/2/layout/IconVerticalSolidList"/>
    <dgm:cxn modelId="{82C3D541-52D2-4357-BB61-20A2D4B7119B}" type="presParOf" srcId="{CC192C46-3C90-4B9F-922B-0C1A1B06375E}" destId="{D1745FEC-2E07-4AF7-9848-EF2E35F3BC20}" srcOrd="2" destOrd="0" presId="urn:microsoft.com/office/officeart/2018/2/layout/IconVerticalSolidList"/>
    <dgm:cxn modelId="{D12DD9C4-FA7A-44EF-9D99-C37503424B76}" type="presParOf" srcId="{CC192C46-3C90-4B9F-922B-0C1A1B06375E}" destId="{9E99C413-470F-4FB5-909D-BC78C34707DF}" srcOrd="3" destOrd="0" presId="urn:microsoft.com/office/officeart/2018/2/layout/IconVerticalSolidList"/>
    <dgm:cxn modelId="{94588E78-BDC3-4303-ABFD-00ED348E097A}" type="presParOf" srcId="{6C64A04A-6B1F-4B68-ABDD-92B1E0FF3CE8}" destId="{D53C41E3-5188-4042-BEC8-4F182076D397}" srcOrd="1" destOrd="0" presId="urn:microsoft.com/office/officeart/2018/2/layout/IconVerticalSolidList"/>
    <dgm:cxn modelId="{8C4576FE-5651-4B32-8804-4E62FA0A87BB}" type="presParOf" srcId="{6C64A04A-6B1F-4B68-ABDD-92B1E0FF3CE8}" destId="{5D233C50-8834-468F-9D16-38818023F7E1}" srcOrd="2" destOrd="0" presId="urn:microsoft.com/office/officeart/2018/2/layout/IconVerticalSolidList"/>
    <dgm:cxn modelId="{7F0AC259-AE6A-40D0-AFEF-2976098B81FE}" type="presParOf" srcId="{5D233C50-8834-468F-9D16-38818023F7E1}" destId="{9A267A38-4E4E-4D7E-9C5B-B9CC47F48353}" srcOrd="0" destOrd="0" presId="urn:microsoft.com/office/officeart/2018/2/layout/IconVerticalSolidList"/>
    <dgm:cxn modelId="{05DE49A1-E516-4358-9185-39F3AF05954E}" type="presParOf" srcId="{5D233C50-8834-468F-9D16-38818023F7E1}" destId="{88E93548-14EA-43F0-931B-07397DD4B830}" srcOrd="1" destOrd="0" presId="urn:microsoft.com/office/officeart/2018/2/layout/IconVerticalSolidList"/>
    <dgm:cxn modelId="{57A70A64-BF0C-4DF9-B0E8-BAB2446EEB00}" type="presParOf" srcId="{5D233C50-8834-468F-9D16-38818023F7E1}" destId="{2D671070-9AC2-417E-8DF2-BF475A0081FF}" srcOrd="2" destOrd="0" presId="urn:microsoft.com/office/officeart/2018/2/layout/IconVerticalSolidList"/>
    <dgm:cxn modelId="{E7C54DF4-EA6D-4136-A8B5-51FFFED7818A}" type="presParOf" srcId="{5D233C50-8834-468F-9D16-38818023F7E1}" destId="{316B5F54-6E62-4B11-9A3A-CE7BD15A85CF}" srcOrd="3" destOrd="0" presId="urn:microsoft.com/office/officeart/2018/2/layout/IconVerticalSolidList"/>
    <dgm:cxn modelId="{1EB5B682-029F-4FFE-B47F-707D526615FD}" type="presParOf" srcId="{6C64A04A-6B1F-4B68-ABDD-92B1E0FF3CE8}" destId="{5D3271E6-187B-4E3C-BBFC-1C3D6DADCE3A}" srcOrd="3" destOrd="0" presId="urn:microsoft.com/office/officeart/2018/2/layout/IconVerticalSolidList"/>
    <dgm:cxn modelId="{B410CF0B-440D-4414-B78A-4722DFA6E902}" type="presParOf" srcId="{6C64A04A-6B1F-4B68-ABDD-92B1E0FF3CE8}" destId="{B3FF9AA5-83BD-4196-B81A-F914C5681F75}" srcOrd="4" destOrd="0" presId="urn:microsoft.com/office/officeart/2018/2/layout/IconVerticalSolidList"/>
    <dgm:cxn modelId="{3A3B4F9A-738C-4815-82CF-CA95E8B8E29A}" type="presParOf" srcId="{B3FF9AA5-83BD-4196-B81A-F914C5681F75}" destId="{2564AF3A-F513-4448-BC1E-E4B9122B5747}" srcOrd="0" destOrd="0" presId="urn:microsoft.com/office/officeart/2018/2/layout/IconVerticalSolidList"/>
    <dgm:cxn modelId="{B8D5C97E-4D52-4106-82B7-A2DE3522DAAC}" type="presParOf" srcId="{B3FF9AA5-83BD-4196-B81A-F914C5681F75}" destId="{E3CD58F6-447E-4DDD-8BB0-C2A1DE102244}" srcOrd="1" destOrd="0" presId="urn:microsoft.com/office/officeart/2018/2/layout/IconVerticalSolidList"/>
    <dgm:cxn modelId="{0CD5CA94-139A-4E32-8423-331474E16970}" type="presParOf" srcId="{B3FF9AA5-83BD-4196-B81A-F914C5681F75}" destId="{9B7E1EF0-4862-414F-8BAC-826E295589BF}" srcOrd="2" destOrd="0" presId="urn:microsoft.com/office/officeart/2018/2/layout/IconVerticalSolidList"/>
    <dgm:cxn modelId="{B6EBED92-2279-4143-9193-F208522ED8E0}" type="presParOf" srcId="{B3FF9AA5-83BD-4196-B81A-F914C5681F75}" destId="{212F2855-98CF-4B2E-A7BE-75FDAA0EDF32}" srcOrd="3" destOrd="0" presId="urn:microsoft.com/office/officeart/2018/2/layout/IconVerticalSolidList"/>
    <dgm:cxn modelId="{F21BF95E-B82C-4DB5-9446-E89C08895044}" type="presParOf" srcId="{6C64A04A-6B1F-4B68-ABDD-92B1E0FF3CE8}" destId="{5A8624E8-8F28-4BB5-9A44-44894B712107}" srcOrd="5" destOrd="0" presId="urn:microsoft.com/office/officeart/2018/2/layout/IconVerticalSolidList"/>
    <dgm:cxn modelId="{9573D8F8-C6B7-4478-BA59-A7133C30F7AC}" type="presParOf" srcId="{6C64A04A-6B1F-4B68-ABDD-92B1E0FF3CE8}" destId="{65308BDD-0982-4A68-89C2-37435236ACCB}" srcOrd="6" destOrd="0" presId="urn:microsoft.com/office/officeart/2018/2/layout/IconVerticalSolidList"/>
    <dgm:cxn modelId="{713A6839-8176-4EAD-9F68-B032597003BC}" type="presParOf" srcId="{65308BDD-0982-4A68-89C2-37435236ACCB}" destId="{C7388767-97BD-4621-998F-A5CEA88C6E62}" srcOrd="0" destOrd="0" presId="urn:microsoft.com/office/officeart/2018/2/layout/IconVerticalSolidList"/>
    <dgm:cxn modelId="{A1A76C95-7C11-43CA-8EA9-8FC38FF5EF4B}" type="presParOf" srcId="{65308BDD-0982-4A68-89C2-37435236ACCB}" destId="{E2756C37-FEDC-4585-8840-6707B12C3249}" srcOrd="1" destOrd="0" presId="urn:microsoft.com/office/officeart/2018/2/layout/IconVerticalSolidList"/>
    <dgm:cxn modelId="{71FDB1D9-D582-4878-A1FF-7C8B4299A401}" type="presParOf" srcId="{65308BDD-0982-4A68-89C2-37435236ACCB}" destId="{B72194DB-CCA4-44C4-B71E-5CCCBF825134}" srcOrd="2" destOrd="0" presId="urn:microsoft.com/office/officeart/2018/2/layout/IconVerticalSolidList"/>
    <dgm:cxn modelId="{D32EC67E-B288-4B35-977F-DAA16A79D4A9}" type="presParOf" srcId="{65308BDD-0982-4A68-89C2-37435236ACCB}" destId="{8930262B-7BE4-410E-850D-C362323CEB53}" srcOrd="3" destOrd="0" presId="urn:microsoft.com/office/officeart/2018/2/layout/IconVerticalSolidList"/>
    <dgm:cxn modelId="{41F04C73-CDC7-43B2-90C2-F84BB41FF480}" type="presParOf" srcId="{6C64A04A-6B1F-4B68-ABDD-92B1E0FF3CE8}" destId="{7AB3F50B-5460-4868-A8AF-D39184768239}" srcOrd="7" destOrd="0" presId="urn:microsoft.com/office/officeart/2018/2/layout/IconVerticalSolidList"/>
    <dgm:cxn modelId="{CC20213C-F162-4586-86AD-00395E202408}" type="presParOf" srcId="{6C64A04A-6B1F-4B68-ABDD-92B1E0FF3CE8}" destId="{549444B1-6F94-4027-A9D3-1C003B98FAAC}" srcOrd="8" destOrd="0" presId="urn:microsoft.com/office/officeart/2018/2/layout/IconVerticalSolidList"/>
    <dgm:cxn modelId="{440B71C9-5288-4234-B4A9-CD042CFC74F0}" type="presParOf" srcId="{549444B1-6F94-4027-A9D3-1C003B98FAAC}" destId="{174DC536-290F-4D84-9419-14D352DDF5D7}" srcOrd="0" destOrd="0" presId="urn:microsoft.com/office/officeart/2018/2/layout/IconVerticalSolidList"/>
    <dgm:cxn modelId="{8AA7E7E1-1CC7-4E35-93CC-E8D1AE245B37}" type="presParOf" srcId="{549444B1-6F94-4027-A9D3-1C003B98FAAC}" destId="{4DA0B6AF-81B5-4BCE-A603-E7876EF0F595}" srcOrd="1" destOrd="0" presId="urn:microsoft.com/office/officeart/2018/2/layout/IconVerticalSolidList"/>
    <dgm:cxn modelId="{801B861F-EAC3-45EC-8480-EDFB3AADA965}" type="presParOf" srcId="{549444B1-6F94-4027-A9D3-1C003B98FAAC}" destId="{9EA9C864-8C04-4B7F-90F8-56FF34F43DAC}" srcOrd="2" destOrd="0" presId="urn:microsoft.com/office/officeart/2018/2/layout/IconVerticalSolidList"/>
    <dgm:cxn modelId="{53C7C4F9-28D3-466F-A54D-876B0AFA41A4}" type="presParOf" srcId="{549444B1-6F94-4027-A9D3-1C003B98FAAC}" destId="{277F364E-DEFF-461F-BC5A-665DF19D2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EA38F-CD2F-4297-A184-7F05570656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18EC3-FDF1-47EB-8492-372F2920C5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T: AT 3. 90% CANAS</a:t>
          </a:r>
        </a:p>
        <a:p>
          <a:pPr>
            <a:lnSpc>
              <a:spcPct val="100000"/>
            </a:lnSpc>
          </a:pPr>
          <a:r>
            <a:rPr lang="es-ES" sz="1800" b="1" dirty="0"/>
            <a:t>MY P: 5,34</a:t>
          </a:r>
          <a:endParaRPr lang="en-US" sz="1800" b="1" dirty="0"/>
        </a:p>
      </dgm:t>
    </dgm:pt>
    <dgm:pt modelId="{4DF12097-3B60-40A8-BB14-CBFA8F4B2A81}" type="parTrans" cxnId="{812EB347-9EE2-422D-856D-58A26EE57E3E}">
      <dgm:prSet/>
      <dgm:spPr/>
      <dgm:t>
        <a:bodyPr/>
        <a:lstStyle/>
        <a:p>
          <a:endParaRPr lang="en-US"/>
        </a:p>
      </dgm:t>
    </dgm:pt>
    <dgm:pt modelId="{478A1F88-D09F-4AAA-A9C1-EBDB3B391419}" type="sibTrans" cxnId="{812EB347-9EE2-422D-856D-58A26EE57E3E}">
      <dgm:prSet/>
      <dgm:spPr/>
      <dgm:t>
        <a:bodyPr/>
        <a:lstStyle/>
        <a:p>
          <a:endParaRPr lang="en-US"/>
        </a:p>
      </dgm:t>
    </dgm:pt>
    <dgm:pt modelId="{3C6AD300-5563-4E08-8A29-D80EB7FB71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Q: 5´34</a:t>
          </a:r>
          <a:endParaRPr lang="en-US" sz="1800" b="1" dirty="0"/>
        </a:p>
      </dgm:t>
    </dgm:pt>
    <dgm:pt modelId="{46D37D78-7E3C-4AA6-ABF3-96A120AECC40}" type="parTrans" cxnId="{24645746-453C-4D65-ADC7-487632F271BD}">
      <dgm:prSet/>
      <dgm:spPr/>
      <dgm:t>
        <a:bodyPr/>
        <a:lstStyle/>
        <a:p>
          <a:endParaRPr lang="en-US"/>
        </a:p>
      </dgm:t>
    </dgm:pt>
    <dgm:pt modelId="{6E50691F-0C33-45F0-B2AE-68F4A4EA88CA}" type="sibTrans" cxnId="{24645746-453C-4D65-ADC7-487632F271BD}">
      <dgm:prSet/>
      <dgm:spPr/>
      <dgm:t>
        <a:bodyPr/>
        <a:lstStyle/>
        <a:p>
          <a:endParaRPr lang="en-US"/>
        </a:p>
      </dgm:t>
    </dgm:pt>
    <dgm:pt modelId="{DFEBDEBF-1844-4CDA-AB8C-14F03350E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FÓRMULA:  ¾  5 + ¼ 5,34 a 20V</a:t>
          </a:r>
          <a:endParaRPr lang="en-US" sz="1800" b="1" dirty="0"/>
        </a:p>
      </dgm:t>
    </dgm:pt>
    <dgm:pt modelId="{60A1738D-3777-42EC-A99D-ECDD69130D71}" type="parTrans" cxnId="{BF4F14D0-7472-4B7D-9ED1-5AF328014D0B}">
      <dgm:prSet/>
      <dgm:spPr/>
      <dgm:t>
        <a:bodyPr/>
        <a:lstStyle/>
        <a:p>
          <a:endParaRPr lang="en-US"/>
        </a:p>
      </dgm:t>
    </dgm:pt>
    <dgm:pt modelId="{4C661AA0-E719-4B4B-9EBB-F1EDB489AA0E}" type="sibTrans" cxnId="{BF4F14D0-7472-4B7D-9ED1-5AF328014D0B}">
      <dgm:prSet/>
      <dgm:spPr/>
      <dgm:t>
        <a:bodyPr/>
        <a:lstStyle/>
        <a:p>
          <a:endParaRPr lang="en-US"/>
        </a:p>
      </dgm:t>
    </dgm:pt>
    <dgm:pt modelId="{278D9D85-2201-4277-A2AC-5192B1680D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APLICACIÓN: 1CM EN RAÍZ   20 MINUTOS</a:t>
          </a:r>
        </a:p>
        <a:p>
          <a:pPr>
            <a:lnSpc>
              <a:spcPct val="100000"/>
            </a:lnSpc>
          </a:pPr>
          <a:r>
            <a:rPr lang="es-ES" sz="1800" b="1" dirty="0"/>
            <a:t>                                MEDIOS Y UNTAS 10 MINUTOS (EL TINTE REBAJADO CON AGUA)</a:t>
          </a:r>
          <a:endParaRPr lang="en-US" sz="1800" dirty="0"/>
        </a:p>
      </dgm:t>
    </dgm:pt>
    <dgm:pt modelId="{22940768-505B-46BE-869B-FBC11D3AEF8B}" type="parTrans" cxnId="{F1244DE2-48CE-42F2-84B1-991D6146EE4A}">
      <dgm:prSet/>
      <dgm:spPr/>
      <dgm:t>
        <a:bodyPr/>
        <a:lstStyle/>
        <a:p>
          <a:endParaRPr lang="en-US"/>
        </a:p>
      </dgm:t>
    </dgm:pt>
    <dgm:pt modelId="{4295B3D2-D58C-48A3-8A93-ED8A3100044A}" type="sibTrans" cxnId="{F1244DE2-48CE-42F2-84B1-991D6146EE4A}">
      <dgm:prSet/>
      <dgm:spPr/>
      <dgm:t>
        <a:bodyPr/>
        <a:lstStyle/>
        <a:p>
          <a:endParaRPr lang="en-US"/>
        </a:p>
      </dgm:t>
    </dgm:pt>
    <dgm:pt modelId="{5FDB187C-DCC6-4C0B-ABA1-7CAA9DA4D7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TIEMPO DE EXPOSICIÓN: 30 MINUTOS</a:t>
          </a:r>
          <a:endParaRPr lang="en-US" sz="1800" b="1" dirty="0"/>
        </a:p>
      </dgm:t>
    </dgm:pt>
    <dgm:pt modelId="{0B1C32E8-EA5D-4831-8F1E-73D8B66330F5}" type="parTrans" cxnId="{00512661-2A70-4CEE-AF1C-47634334216A}">
      <dgm:prSet/>
      <dgm:spPr/>
      <dgm:t>
        <a:bodyPr/>
        <a:lstStyle/>
        <a:p>
          <a:endParaRPr lang="en-US"/>
        </a:p>
      </dgm:t>
    </dgm:pt>
    <dgm:pt modelId="{8B4CD6C2-4523-442C-B028-D293DF36C746}" type="sibTrans" cxnId="{00512661-2A70-4CEE-AF1C-47634334216A}">
      <dgm:prSet/>
      <dgm:spPr/>
      <dgm:t>
        <a:bodyPr/>
        <a:lstStyle/>
        <a:p>
          <a:endParaRPr lang="en-US"/>
        </a:p>
      </dgm:t>
    </dgm:pt>
    <dgm:pt modelId="{6C64A04A-6B1F-4B68-ABDD-92B1E0FF3CE8}" type="pres">
      <dgm:prSet presAssocID="{5A6EA38F-CD2F-4297-A184-7F055706568C}" presName="root" presStyleCnt="0">
        <dgm:presLayoutVars>
          <dgm:dir/>
          <dgm:resizeHandles val="exact"/>
        </dgm:presLayoutVars>
      </dgm:prSet>
      <dgm:spPr/>
    </dgm:pt>
    <dgm:pt modelId="{CC192C46-3C90-4B9F-922B-0C1A1B06375E}" type="pres">
      <dgm:prSet presAssocID="{5AB18EC3-FDF1-47EB-8492-372F2920C5A4}" presName="compNode" presStyleCnt="0"/>
      <dgm:spPr/>
    </dgm:pt>
    <dgm:pt modelId="{C4DE860F-D621-46D1-88CB-CD0F75494EA5}" type="pres">
      <dgm:prSet presAssocID="{5AB18EC3-FDF1-47EB-8492-372F2920C5A4}" presName="bgRect" presStyleLbl="bgShp" presStyleIdx="0" presStyleCnt="5"/>
      <dgm:spPr/>
    </dgm:pt>
    <dgm:pt modelId="{5B82B29A-6AE2-49D9-BF1D-97D51A375C43}" type="pres">
      <dgm:prSet presAssocID="{5AB18EC3-FDF1-47EB-8492-372F2920C5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D1745FEC-2E07-4AF7-9848-EF2E35F3BC20}" type="pres">
      <dgm:prSet presAssocID="{5AB18EC3-FDF1-47EB-8492-372F2920C5A4}" presName="spaceRect" presStyleCnt="0"/>
      <dgm:spPr/>
    </dgm:pt>
    <dgm:pt modelId="{9E99C413-470F-4FB5-909D-BC78C34707DF}" type="pres">
      <dgm:prSet presAssocID="{5AB18EC3-FDF1-47EB-8492-372F2920C5A4}" presName="parTx" presStyleLbl="revTx" presStyleIdx="0" presStyleCnt="5">
        <dgm:presLayoutVars>
          <dgm:chMax val="0"/>
          <dgm:chPref val="0"/>
        </dgm:presLayoutVars>
      </dgm:prSet>
      <dgm:spPr/>
    </dgm:pt>
    <dgm:pt modelId="{D53C41E3-5188-4042-BEC8-4F182076D397}" type="pres">
      <dgm:prSet presAssocID="{478A1F88-D09F-4AAA-A9C1-EBDB3B391419}" presName="sibTrans" presStyleCnt="0"/>
      <dgm:spPr/>
    </dgm:pt>
    <dgm:pt modelId="{5D233C50-8834-468F-9D16-38818023F7E1}" type="pres">
      <dgm:prSet presAssocID="{3C6AD300-5563-4E08-8A29-D80EB7FB7120}" presName="compNode" presStyleCnt="0"/>
      <dgm:spPr/>
    </dgm:pt>
    <dgm:pt modelId="{9A267A38-4E4E-4D7E-9C5B-B9CC47F48353}" type="pres">
      <dgm:prSet presAssocID="{3C6AD300-5563-4E08-8A29-D80EB7FB7120}" presName="bgRect" presStyleLbl="bgShp" presStyleIdx="1" presStyleCnt="5"/>
      <dgm:spPr/>
    </dgm:pt>
    <dgm:pt modelId="{88E93548-14EA-43F0-931B-07397DD4B830}" type="pres">
      <dgm:prSet presAssocID="{3C6AD300-5563-4E08-8A29-D80EB7FB71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D671070-9AC2-417E-8DF2-BF475A0081FF}" type="pres">
      <dgm:prSet presAssocID="{3C6AD300-5563-4E08-8A29-D80EB7FB7120}" presName="spaceRect" presStyleCnt="0"/>
      <dgm:spPr/>
    </dgm:pt>
    <dgm:pt modelId="{316B5F54-6E62-4B11-9A3A-CE7BD15A85CF}" type="pres">
      <dgm:prSet presAssocID="{3C6AD300-5563-4E08-8A29-D80EB7FB7120}" presName="parTx" presStyleLbl="revTx" presStyleIdx="1" presStyleCnt="5">
        <dgm:presLayoutVars>
          <dgm:chMax val="0"/>
          <dgm:chPref val="0"/>
        </dgm:presLayoutVars>
      </dgm:prSet>
      <dgm:spPr/>
    </dgm:pt>
    <dgm:pt modelId="{5D3271E6-187B-4E3C-BBFC-1C3D6DADCE3A}" type="pres">
      <dgm:prSet presAssocID="{6E50691F-0C33-45F0-B2AE-68F4A4EA88CA}" presName="sibTrans" presStyleCnt="0"/>
      <dgm:spPr/>
    </dgm:pt>
    <dgm:pt modelId="{B3FF9AA5-83BD-4196-B81A-F914C5681F75}" type="pres">
      <dgm:prSet presAssocID="{DFEBDEBF-1844-4CDA-AB8C-14F03350E147}" presName="compNode" presStyleCnt="0"/>
      <dgm:spPr/>
    </dgm:pt>
    <dgm:pt modelId="{2564AF3A-F513-4448-BC1E-E4B9122B5747}" type="pres">
      <dgm:prSet presAssocID="{DFEBDEBF-1844-4CDA-AB8C-14F03350E147}" presName="bgRect" presStyleLbl="bgShp" presStyleIdx="2" presStyleCnt="5"/>
      <dgm:spPr/>
    </dgm:pt>
    <dgm:pt modelId="{E3CD58F6-447E-4DDD-8BB0-C2A1DE102244}" type="pres">
      <dgm:prSet presAssocID="{DFEBDEBF-1844-4CDA-AB8C-14F03350E1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so de precipitado"/>
        </a:ext>
      </dgm:extLst>
    </dgm:pt>
    <dgm:pt modelId="{9B7E1EF0-4862-414F-8BAC-826E295589BF}" type="pres">
      <dgm:prSet presAssocID="{DFEBDEBF-1844-4CDA-AB8C-14F03350E147}" presName="spaceRect" presStyleCnt="0"/>
      <dgm:spPr/>
    </dgm:pt>
    <dgm:pt modelId="{212F2855-98CF-4B2E-A7BE-75FDAA0EDF32}" type="pres">
      <dgm:prSet presAssocID="{DFEBDEBF-1844-4CDA-AB8C-14F03350E147}" presName="parTx" presStyleLbl="revTx" presStyleIdx="2" presStyleCnt="5">
        <dgm:presLayoutVars>
          <dgm:chMax val="0"/>
          <dgm:chPref val="0"/>
        </dgm:presLayoutVars>
      </dgm:prSet>
      <dgm:spPr/>
    </dgm:pt>
    <dgm:pt modelId="{5A8624E8-8F28-4BB5-9A44-44894B712107}" type="pres">
      <dgm:prSet presAssocID="{4C661AA0-E719-4B4B-9EBB-F1EDB489AA0E}" presName="sibTrans" presStyleCnt="0"/>
      <dgm:spPr/>
    </dgm:pt>
    <dgm:pt modelId="{65308BDD-0982-4A68-89C2-37435236ACCB}" type="pres">
      <dgm:prSet presAssocID="{278D9D85-2201-4277-A2AC-5192B1680D0C}" presName="compNode" presStyleCnt="0"/>
      <dgm:spPr/>
    </dgm:pt>
    <dgm:pt modelId="{C7388767-97BD-4621-998F-A5CEA88C6E62}" type="pres">
      <dgm:prSet presAssocID="{278D9D85-2201-4277-A2AC-5192B1680D0C}" presName="bgRect" presStyleLbl="bgShp" presStyleIdx="3" presStyleCnt="5" custLinFactNeighborX="-1591" custLinFactNeighborY="-751"/>
      <dgm:spPr/>
    </dgm:pt>
    <dgm:pt modelId="{E2756C37-FEDC-4585-8840-6707B12C3249}" type="pres">
      <dgm:prSet presAssocID="{278D9D85-2201-4277-A2AC-5192B1680D0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ección"/>
        </a:ext>
      </dgm:extLst>
    </dgm:pt>
    <dgm:pt modelId="{B72194DB-CCA4-44C4-B71E-5CCCBF825134}" type="pres">
      <dgm:prSet presAssocID="{278D9D85-2201-4277-A2AC-5192B1680D0C}" presName="spaceRect" presStyleCnt="0"/>
      <dgm:spPr/>
    </dgm:pt>
    <dgm:pt modelId="{8930262B-7BE4-410E-850D-C362323CEB53}" type="pres">
      <dgm:prSet presAssocID="{278D9D85-2201-4277-A2AC-5192B1680D0C}" presName="parTx" presStyleLbl="revTx" presStyleIdx="3" presStyleCnt="5" custScaleX="100000">
        <dgm:presLayoutVars>
          <dgm:chMax val="0"/>
          <dgm:chPref val="0"/>
        </dgm:presLayoutVars>
      </dgm:prSet>
      <dgm:spPr/>
    </dgm:pt>
    <dgm:pt modelId="{7AB3F50B-5460-4868-A8AF-D39184768239}" type="pres">
      <dgm:prSet presAssocID="{4295B3D2-D58C-48A3-8A93-ED8A3100044A}" presName="sibTrans" presStyleCnt="0"/>
      <dgm:spPr/>
    </dgm:pt>
    <dgm:pt modelId="{549444B1-6F94-4027-A9D3-1C003B98FAAC}" type="pres">
      <dgm:prSet presAssocID="{5FDB187C-DCC6-4C0B-ABA1-7CAA9DA4D73B}" presName="compNode" presStyleCnt="0"/>
      <dgm:spPr/>
    </dgm:pt>
    <dgm:pt modelId="{174DC536-290F-4D84-9419-14D352DDF5D7}" type="pres">
      <dgm:prSet presAssocID="{5FDB187C-DCC6-4C0B-ABA1-7CAA9DA4D73B}" presName="bgRect" presStyleLbl="bgShp" presStyleIdx="4" presStyleCnt="5" custLinFactNeighborY="5753"/>
      <dgm:spPr/>
    </dgm:pt>
    <dgm:pt modelId="{4DA0B6AF-81B5-4BCE-A603-E7876EF0F595}" type="pres">
      <dgm:prSet presAssocID="{5FDB187C-DCC6-4C0B-ABA1-7CAA9DA4D7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"/>
        </a:ext>
      </dgm:extLst>
    </dgm:pt>
    <dgm:pt modelId="{9EA9C864-8C04-4B7F-90F8-56FF34F43DAC}" type="pres">
      <dgm:prSet presAssocID="{5FDB187C-DCC6-4C0B-ABA1-7CAA9DA4D73B}" presName="spaceRect" presStyleCnt="0"/>
      <dgm:spPr/>
    </dgm:pt>
    <dgm:pt modelId="{277F364E-DEFF-461F-BC5A-665DF19D24F3}" type="pres">
      <dgm:prSet presAssocID="{5FDB187C-DCC6-4C0B-ABA1-7CAA9DA4D7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E54F03B-D114-440B-BA66-28801F02901B}" type="presOf" srcId="{3C6AD300-5563-4E08-8A29-D80EB7FB7120}" destId="{316B5F54-6E62-4B11-9A3A-CE7BD15A85CF}" srcOrd="0" destOrd="0" presId="urn:microsoft.com/office/officeart/2018/2/layout/IconVerticalSolidList"/>
    <dgm:cxn modelId="{00512661-2A70-4CEE-AF1C-47634334216A}" srcId="{5A6EA38F-CD2F-4297-A184-7F055706568C}" destId="{5FDB187C-DCC6-4C0B-ABA1-7CAA9DA4D73B}" srcOrd="4" destOrd="0" parTransId="{0B1C32E8-EA5D-4831-8F1E-73D8B66330F5}" sibTransId="{8B4CD6C2-4523-442C-B028-D293DF36C746}"/>
    <dgm:cxn modelId="{24645746-453C-4D65-ADC7-487632F271BD}" srcId="{5A6EA38F-CD2F-4297-A184-7F055706568C}" destId="{3C6AD300-5563-4E08-8A29-D80EB7FB7120}" srcOrd="1" destOrd="0" parTransId="{46D37D78-7E3C-4AA6-ABF3-96A120AECC40}" sibTransId="{6E50691F-0C33-45F0-B2AE-68F4A4EA88CA}"/>
    <dgm:cxn modelId="{812EB347-9EE2-422D-856D-58A26EE57E3E}" srcId="{5A6EA38F-CD2F-4297-A184-7F055706568C}" destId="{5AB18EC3-FDF1-47EB-8492-372F2920C5A4}" srcOrd="0" destOrd="0" parTransId="{4DF12097-3B60-40A8-BB14-CBFA8F4B2A81}" sibTransId="{478A1F88-D09F-4AAA-A9C1-EBDB3B391419}"/>
    <dgm:cxn modelId="{0164C991-E64B-4F3B-9AA7-D9179D56CC12}" type="presOf" srcId="{5AB18EC3-FDF1-47EB-8492-372F2920C5A4}" destId="{9E99C413-470F-4FB5-909D-BC78C34707DF}" srcOrd="0" destOrd="0" presId="urn:microsoft.com/office/officeart/2018/2/layout/IconVerticalSolidList"/>
    <dgm:cxn modelId="{9852BBA4-682D-4555-A161-664804AF172C}" type="presOf" srcId="{5FDB187C-DCC6-4C0B-ABA1-7CAA9DA4D73B}" destId="{277F364E-DEFF-461F-BC5A-665DF19D24F3}" srcOrd="0" destOrd="0" presId="urn:microsoft.com/office/officeart/2018/2/layout/IconVerticalSolidList"/>
    <dgm:cxn modelId="{C01953BC-E6BE-4828-A18E-52D2ED3AE029}" type="presOf" srcId="{278D9D85-2201-4277-A2AC-5192B1680D0C}" destId="{8930262B-7BE4-410E-850D-C362323CEB53}" srcOrd="0" destOrd="0" presId="urn:microsoft.com/office/officeart/2018/2/layout/IconVerticalSolidList"/>
    <dgm:cxn modelId="{9FC6DBBD-C21B-4EF6-9214-723537A53942}" type="presOf" srcId="{5A6EA38F-CD2F-4297-A184-7F055706568C}" destId="{6C64A04A-6B1F-4B68-ABDD-92B1E0FF3CE8}" srcOrd="0" destOrd="0" presId="urn:microsoft.com/office/officeart/2018/2/layout/IconVerticalSolidList"/>
    <dgm:cxn modelId="{C0636CC0-FDEA-4BB7-8391-C9367C408325}" type="presOf" srcId="{DFEBDEBF-1844-4CDA-AB8C-14F03350E147}" destId="{212F2855-98CF-4B2E-A7BE-75FDAA0EDF32}" srcOrd="0" destOrd="0" presId="urn:microsoft.com/office/officeart/2018/2/layout/IconVerticalSolidList"/>
    <dgm:cxn modelId="{BF4F14D0-7472-4B7D-9ED1-5AF328014D0B}" srcId="{5A6EA38F-CD2F-4297-A184-7F055706568C}" destId="{DFEBDEBF-1844-4CDA-AB8C-14F03350E147}" srcOrd="2" destOrd="0" parTransId="{60A1738D-3777-42EC-A99D-ECDD69130D71}" sibTransId="{4C661AA0-E719-4B4B-9EBB-F1EDB489AA0E}"/>
    <dgm:cxn modelId="{F1244DE2-48CE-42F2-84B1-991D6146EE4A}" srcId="{5A6EA38F-CD2F-4297-A184-7F055706568C}" destId="{278D9D85-2201-4277-A2AC-5192B1680D0C}" srcOrd="3" destOrd="0" parTransId="{22940768-505B-46BE-869B-FBC11D3AEF8B}" sibTransId="{4295B3D2-D58C-48A3-8A93-ED8A3100044A}"/>
    <dgm:cxn modelId="{FEDB3B10-4F6B-4EA7-890A-AA2FF99F3A0B}" type="presParOf" srcId="{6C64A04A-6B1F-4B68-ABDD-92B1E0FF3CE8}" destId="{CC192C46-3C90-4B9F-922B-0C1A1B06375E}" srcOrd="0" destOrd="0" presId="urn:microsoft.com/office/officeart/2018/2/layout/IconVerticalSolidList"/>
    <dgm:cxn modelId="{2AA92933-B820-4886-951A-D396A79E7478}" type="presParOf" srcId="{CC192C46-3C90-4B9F-922B-0C1A1B06375E}" destId="{C4DE860F-D621-46D1-88CB-CD0F75494EA5}" srcOrd="0" destOrd="0" presId="urn:microsoft.com/office/officeart/2018/2/layout/IconVerticalSolidList"/>
    <dgm:cxn modelId="{EBD50A0E-6673-4496-B6A2-760AC614B0F9}" type="presParOf" srcId="{CC192C46-3C90-4B9F-922B-0C1A1B06375E}" destId="{5B82B29A-6AE2-49D9-BF1D-97D51A375C43}" srcOrd="1" destOrd="0" presId="urn:microsoft.com/office/officeart/2018/2/layout/IconVerticalSolidList"/>
    <dgm:cxn modelId="{82C3D541-52D2-4357-BB61-20A2D4B7119B}" type="presParOf" srcId="{CC192C46-3C90-4B9F-922B-0C1A1B06375E}" destId="{D1745FEC-2E07-4AF7-9848-EF2E35F3BC20}" srcOrd="2" destOrd="0" presId="urn:microsoft.com/office/officeart/2018/2/layout/IconVerticalSolidList"/>
    <dgm:cxn modelId="{D12DD9C4-FA7A-44EF-9D99-C37503424B76}" type="presParOf" srcId="{CC192C46-3C90-4B9F-922B-0C1A1B06375E}" destId="{9E99C413-470F-4FB5-909D-BC78C34707DF}" srcOrd="3" destOrd="0" presId="urn:microsoft.com/office/officeart/2018/2/layout/IconVerticalSolidList"/>
    <dgm:cxn modelId="{94588E78-BDC3-4303-ABFD-00ED348E097A}" type="presParOf" srcId="{6C64A04A-6B1F-4B68-ABDD-92B1E0FF3CE8}" destId="{D53C41E3-5188-4042-BEC8-4F182076D397}" srcOrd="1" destOrd="0" presId="urn:microsoft.com/office/officeart/2018/2/layout/IconVerticalSolidList"/>
    <dgm:cxn modelId="{8C4576FE-5651-4B32-8804-4E62FA0A87BB}" type="presParOf" srcId="{6C64A04A-6B1F-4B68-ABDD-92B1E0FF3CE8}" destId="{5D233C50-8834-468F-9D16-38818023F7E1}" srcOrd="2" destOrd="0" presId="urn:microsoft.com/office/officeart/2018/2/layout/IconVerticalSolidList"/>
    <dgm:cxn modelId="{7F0AC259-AE6A-40D0-AFEF-2976098B81FE}" type="presParOf" srcId="{5D233C50-8834-468F-9D16-38818023F7E1}" destId="{9A267A38-4E4E-4D7E-9C5B-B9CC47F48353}" srcOrd="0" destOrd="0" presId="urn:microsoft.com/office/officeart/2018/2/layout/IconVerticalSolidList"/>
    <dgm:cxn modelId="{05DE49A1-E516-4358-9185-39F3AF05954E}" type="presParOf" srcId="{5D233C50-8834-468F-9D16-38818023F7E1}" destId="{88E93548-14EA-43F0-931B-07397DD4B830}" srcOrd="1" destOrd="0" presId="urn:microsoft.com/office/officeart/2018/2/layout/IconVerticalSolidList"/>
    <dgm:cxn modelId="{57A70A64-BF0C-4DF9-B0E8-BAB2446EEB00}" type="presParOf" srcId="{5D233C50-8834-468F-9D16-38818023F7E1}" destId="{2D671070-9AC2-417E-8DF2-BF475A0081FF}" srcOrd="2" destOrd="0" presId="urn:microsoft.com/office/officeart/2018/2/layout/IconVerticalSolidList"/>
    <dgm:cxn modelId="{E7C54DF4-EA6D-4136-A8B5-51FFFED7818A}" type="presParOf" srcId="{5D233C50-8834-468F-9D16-38818023F7E1}" destId="{316B5F54-6E62-4B11-9A3A-CE7BD15A85CF}" srcOrd="3" destOrd="0" presId="urn:microsoft.com/office/officeart/2018/2/layout/IconVerticalSolidList"/>
    <dgm:cxn modelId="{1EB5B682-029F-4FFE-B47F-707D526615FD}" type="presParOf" srcId="{6C64A04A-6B1F-4B68-ABDD-92B1E0FF3CE8}" destId="{5D3271E6-187B-4E3C-BBFC-1C3D6DADCE3A}" srcOrd="3" destOrd="0" presId="urn:microsoft.com/office/officeart/2018/2/layout/IconVerticalSolidList"/>
    <dgm:cxn modelId="{B410CF0B-440D-4414-B78A-4722DFA6E902}" type="presParOf" srcId="{6C64A04A-6B1F-4B68-ABDD-92B1E0FF3CE8}" destId="{B3FF9AA5-83BD-4196-B81A-F914C5681F75}" srcOrd="4" destOrd="0" presId="urn:microsoft.com/office/officeart/2018/2/layout/IconVerticalSolidList"/>
    <dgm:cxn modelId="{3A3B4F9A-738C-4815-82CF-CA95E8B8E29A}" type="presParOf" srcId="{B3FF9AA5-83BD-4196-B81A-F914C5681F75}" destId="{2564AF3A-F513-4448-BC1E-E4B9122B5747}" srcOrd="0" destOrd="0" presId="urn:microsoft.com/office/officeart/2018/2/layout/IconVerticalSolidList"/>
    <dgm:cxn modelId="{B8D5C97E-4D52-4106-82B7-A2DE3522DAAC}" type="presParOf" srcId="{B3FF9AA5-83BD-4196-B81A-F914C5681F75}" destId="{E3CD58F6-447E-4DDD-8BB0-C2A1DE102244}" srcOrd="1" destOrd="0" presId="urn:microsoft.com/office/officeart/2018/2/layout/IconVerticalSolidList"/>
    <dgm:cxn modelId="{0CD5CA94-139A-4E32-8423-331474E16970}" type="presParOf" srcId="{B3FF9AA5-83BD-4196-B81A-F914C5681F75}" destId="{9B7E1EF0-4862-414F-8BAC-826E295589BF}" srcOrd="2" destOrd="0" presId="urn:microsoft.com/office/officeart/2018/2/layout/IconVerticalSolidList"/>
    <dgm:cxn modelId="{B6EBED92-2279-4143-9193-F208522ED8E0}" type="presParOf" srcId="{B3FF9AA5-83BD-4196-B81A-F914C5681F75}" destId="{212F2855-98CF-4B2E-A7BE-75FDAA0EDF32}" srcOrd="3" destOrd="0" presId="urn:microsoft.com/office/officeart/2018/2/layout/IconVerticalSolidList"/>
    <dgm:cxn modelId="{F21BF95E-B82C-4DB5-9446-E89C08895044}" type="presParOf" srcId="{6C64A04A-6B1F-4B68-ABDD-92B1E0FF3CE8}" destId="{5A8624E8-8F28-4BB5-9A44-44894B712107}" srcOrd="5" destOrd="0" presId="urn:microsoft.com/office/officeart/2018/2/layout/IconVerticalSolidList"/>
    <dgm:cxn modelId="{9573D8F8-C6B7-4478-BA59-A7133C30F7AC}" type="presParOf" srcId="{6C64A04A-6B1F-4B68-ABDD-92B1E0FF3CE8}" destId="{65308BDD-0982-4A68-89C2-37435236ACCB}" srcOrd="6" destOrd="0" presId="urn:microsoft.com/office/officeart/2018/2/layout/IconVerticalSolidList"/>
    <dgm:cxn modelId="{713A6839-8176-4EAD-9F68-B032597003BC}" type="presParOf" srcId="{65308BDD-0982-4A68-89C2-37435236ACCB}" destId="{C7388767-97BD-4621-998F-A5CEA88C6E62}" srcOrd="0" destOrd="0" presId="urn:microsoft.com/office/officeart/2018/2/layout/IconVerticalSolidList"/>
    <dgm:cxn modelId="{A1A76C95-7C11-43CA-8EA9-8FC38FF5EF4B}" type="presParOf" srcId="{65308BDD-0982-4A68-89C2-37435236ACCB}" destId="{E2756C37-FEDC-4585-8840-6707B12C3249}" srcOrd="1" destOrd="0" presId="urn:microsoft.com/office/officeart/2018/2/layout/IconVerticalSolidList"/>
    <dgm:cxn modelId="{71FDB1D9-D582-4878-A1FF-7C8B4299A401}" type="presParOf" srcId="{65308BDD-0982-4A68-89C2-37435236ACCB}" destId="{B72194DB-CCA4-44C4-B71E-5CCCBF825134}" srcOrd="2" destOrd="0" presId="urn:microsoft.com/office/officeart/2018/2/layout/IconVerticalSolidList"/>
    <dgm:cxn modelId="{D32EC67E-B288-4B35-977F-DAA16A79D4A9}" type="presParOf" srcId="{65308BDD-0982-4A68-89C2-37435236ACCB}" destId="{8930262B-7BE4-410E-850D-C362323CEB53}" srcOrd="3" destOrd="0" presId="urn:microsoft.com/office/officeart/2018/2/layout/IconVerticalSolidList"/>
    <dgm:cxn modelId="{41F04C73-CDC7-43B2-90C2-F84BB41FF480}" type="presParOf" srcId="{6C64A04A-6B1F-4B68-ABDD-92B1E0FF3CE8}" destId="{7AB3F50B-5460-4868-A8AF-D39184768239}" srcOrd="7" destOrd="0" presId="urn:microsoft.com/office/officeart/2018/2/layout/IconVerticalSolidList"/>
    <dgm:cxn modelId="{CC20213C-F162-4586-86AD-00395E202408}" type="presParOf" srcId="{6C64A04A-6B1F-4B68-ABDD-92B1E0FF3CE8}" destId="{549444B1-6F94-4027-A9D3-1C003B98FAAC}" srcOrd="8" destOrd="0" presId="urn:microsoft.com/office/officeart/2018/2/layout/IconVerticalSolidList"/>
    <dgm:cxn modelId="{440B71C9-5288-4234-B4A9-CD042CFC74F0}" type="presParOf" srcId="{549444B1-6F94-4027-A9D3-1C003B98FAAC}" destId="{174DC536-290F-4D84-9419-14D352DDF5D7}" srcOrd="0" destOrd="0" presId="urn:microsoft.com/office/officeart/2018/2/layout/IconVerticalSolidList"/>
    <dgm:cxn modelId="{8AA7E7E1-1CC7-4E35-93CC-E8D1AE245B37}" type="presParOf" srcId="{549444B1-6F94-4027-A9D3-1C003B98FAAC}" destId="{4DA0B6AF-81B5-4BCE-A603-E7876EF0F595}" srcOrd="1" destOrd="0" presId="urn:microsoft.com/office/officeart/2018/2/layout/IconVerticalSolidList"/>
    <dgm:cxn modelId="{801B861F-EAC3-45EC-8480-EDFB3AADA965}" type="presParOf" srcId="{549444B1-6F94-4027-A9D3-1C003B98FAAC}" destId="{9EA9C864-8C04-4B7F-90F8-56FF34F43DAC}" srcOrd="2" destOrd="0" presId="urn:microsoft.com/office/officeart/2018/2/layout/IconVerticalSolidList"/>
    <dgm:cxn modelId="{53C7C4F9-28D3-466F-A54D-876B0AFA41A4}" type="presParOf" srcId="{549444B1-6F94-4027-A9D3-1C003B98FAAC}" destId="{277F364E-DEFF-461F-BC5A-665DF19D2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EA38F-CD2F-4297-A184-7F05570656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18EC3-FDF1-47EB-8492-372F2920C5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AT: 6</a:t>
          </a:r>
        </a:p>
        <a:p>
          <a:pPr>
            <a:lnSpc>
              <a:spcPct val="100000"/>
            </a:lnSpc>
          </a:pPr>
          <a:endParaRPr lang="en-US" sz="1800" b="1" dirty="0"/>
        </a:p>
      </dgm:t>
    </dgm:pt>
    <dgm:pt modelId="{4DF12097-3B60-40A8-BB14-CBFA8F4B2A81}" type="parTrans" cxnId="{812EB347-9EE2-422D-856D-58A26EE57E3E}">
      <dgm:prSet/>
      <dgm:spPr/>
      <dgm:t>
        <a:bodyPr/>
        <a:lstStyle/>
        <a:p>
          <a:endParaRPr lang="en-US"/>
        </a:p>
      </dgm:t>
    </dgm:pt>
    <dgm:pt modelId="{478A1F88-D09F-4AAA-A9C1-EBDB3B391419}" type="sibTrans" cxnId="{812EB347-9EE2-422D-856D-58A26EE57E3E}">
      <dgm:prSet/>
      <dgm:spPr/>
      <dgm:t>
        <a:bodyPr/>
        <a:lstStyle/>
        <a:p>
          <a:endParaRPr lang="en-US"/>
        </a:p>
      </dgm:t>
    </dgm:pt>
    <dgm:pt modelId="{3C6AD300-5563-4E08-8A29-D80EB7FB71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Q: 8</a:t>
          </a:r>
          <a:endParaRPr lang="en-US" sz="1800" b="1" dirty="0"/>
        </a:p>
      </dgm:t>
    </dgm:pt>
    <dgm:pt modelId="{46D37D78-7E3C-4AA6-ABF3-96A120AECC40}" type="parTrans" cxnId="{24645746-453C-4D65-ADC7-487632F271BD}">
      <dgm:prSet/>
      <dgm:spPr/>
      <dgm:t>
        <a:bodyPr/>
        <a:lstStyle/>
        <a:p>
          <a:endParaRPr lang="en-US"/>
        </a:p>
      </dgm:t>
    </dgm:pt>
    <dgm:pt modelId="{6E50691F-0C33-45F0-B2AE-68F4A4EA88CA}" type="sibTrans" cxnId="{24645746-453C-4D65-ADC7-487632F271BD}">
      <dgm:prSet/>
      <dgm:spPr/>
      <dgm:t>
        <a:bodyPr/>
        <a:lstStyle/>
        <a:p>
          <a:endParaRPr lang="en-US"/>
        </a:p>
      </dgm:t>
    </dgm:pt>
    <dgm:pt modelId="{DFEBDEBF-1844-4CDA-AB8C-14F03350E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RAÍZ  9,02  a 20V </a:t>
          </a:r>
        </a:p>
        <a:p>
          <a:pPr>
            <a:lnSpc>
              <a:spcPct val="100000"/>
            </a:lnSpc>
          </a:pPr>
          <a:r>
            <a:rPr lang="es-ES" sz="1800" b="1" dirty="0"/>
            <a:t>MEDIOS Y PUNTAS: 9,02  a 30V  </a:t>
          </a:r>
          <a:endParaRPr lang="en-US" sz="1800" b="1" dirty="0"/>
        </a:p>
      </dgm:t>
    </dgm:pt>
    <dgm:pt modelId="{60A1738D-3777-42EC-A99D-ECDD69130D71}" type="parTrans" cxnId="{BF4F14D0-7472-4B7D-9ED1-5AF328014D0B}">
      <dgm:prSet/>
      <dgm:spPr/>
      <dgm:t>
        <a:bodyPr/>
        <a:lstStyle/>
        <a:p>
          <a:endParaRPr lang="en-US"/>
        </a:p>
      </dgm:t>
    </dgm:pt>
    <dgm:pt modelId="{4C661AA0-E719-4B4B-9EBB-F1EDB489AA0E}" type="sibTrans" cxnId="{BF4F14D0-7472-4B7D-9ED1-5AF328014D0B}">
      <dgm:prSet/>
      <dgm:spPr/>
      <dgm:t>
        <a:bodyPr/>
        <a:lstStyle/>
        <a:p>
          <a:endParaRPr lang="en-US"/>
        </a:p>
      </dgm:t>
    </dgm:pt>
    <dgm:pt modelId="{278D9D85-2201-4277-A2AC-5192B1680D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APLICACIÓN: 1º  MYP</a:t>
          </a:r>
        </a:p>
        <a:p>
          <a:pPr>
            <a:lnSpc>
              <a:spcPct val="100000"/>
            </a:lnSpc>
          </a:pPr>
          <a:r>
            <a:rPr lang="en-US" sz="1800" dirty="0"/>
            <a:t>                               </a:t>
          </a:r>
          <a:r>
            <a:rPr lang="en-US" sz="1800" b="1" dirty="0"/>
            <a:t>2º  RAÍCES</a:t>
          </a:r>
        </a:p>
      </dgm:t>
    </dgm:pt>
    <dgm:pt modelId="{22940768-505B-46BE-869B-FBC11D3AEF8B}" type="parTrans" cxnId="{F1244DE2-48CE-42F2-84B1-991D6146EE4A}">
      <dgm:prSet/>
      <dgm:spPr/>
      <dgm:t>
        <a:bodyPr/>
        <a:lstStyle/>
        <a:p>
          <a:endParaRPr lang="en-US"/>
        </a:p>
      </dgm:t>
    </dgm:pt>
    <dgm:pt modelId="{4295B3D2-D58C-48A3-8A93-ED8A3100044A}" type="sibTrans" cxnId="{F1244DE2-48CE-42F2-84B1-991D6146EE4A}">
      <dgm:prSet/>
      <dgm:spPr/>
      <dgm:t>
        <a:bodyPr/>
        <a:lstStyle/>
        <a:p>
          <a:endParaRPr lang="en-US"/>
        </a:p>
      </dgm:t>
    </dgm:pt>
    <dgm:pt modelId="{5FDB187C-DCC6-4C0B-ABA1-7CAA9DA4D7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TIEMPO DE EXPOSICIÓN: 40 MINUTOS</a:t>
          </a:r>
          <a:endParaRPr lang="en-US" sz="1800" b="1" dirty="0"/>
        </a:p>
      </dgm:t>
    </dgm:pt>
    <dgm:pt modelId="{0B1C32E8-EA5D-4831-8F1E-73D8B66330F5}" type="parTrans" cxnId="{00512661-2A70-4CEE-AF1C-47634334216A}">
      <dgm:prSet/>
      <dgm:spPr/>
      <dgm:t>
        <a:bodyPr/>
        <a:lstStyle/>
        <a:p>
          <a:endParaRPr lang="en-US"/>
        </a:p>
      </dgm:t>
    </dgm:pt>
    <dgm:pt modelId="{8B4CD6C2-4523-442C-B028-D293DF36C746}" type="sibTrans" cxnId="{00512661-2A70-4CEE-AF1C-47634334216A}">
      <dgm:prSet/>
      <dgm:spPr/>
      <dgm:t>
        <a:bodyPr/>
        <a:lstStyle/>
        <a:p>
          <a:endParaRPr lang="en-US"/>
        </a:p>
      </dgm:t>
    </dgm:pt>
    <dgm:pt modelId="{6C64A04A-6B1F-4B68-ABDD-92B1E0FF3CE8}" type="pres">
      <dgm:prSet presAssocID="{5A6EA38F-CD2F-4297-A184-7F055706568C}" presName="root" presStyleCnt="0">
        <dgm:presLayoutVars>
          <dgm:dir/>
          <dgm:resizeHandles val="exact"/>
        </dgm:presLayoutVars>
      </dgm:prSet>
      <dgm:spPr/>
    </dgm:pt>
    <dgm:pt modelId="{CC192C46-3C90-4B9F-922B-0C1A1B06375E}" type="pres">
      <dgm:prSet presAssocID="{5AB18EC3-FDF1-47EB-8492-372F2920C5A4}" presName="compNode" presStyleCnt="0"/>
      <dgm:spPr/>
    </dgm:pt>
    <dgm:pt modelId="{C4DE860F-D621-46D1-88CB-CD0F75494EA5}" type="pres">
      <dgm:prSet presAssocID="{5AB18EC3-FDF1-47EB-8492-372F2920C5A4}" presName="bgRect" presStyleLbl="bgShp" presStyleIdx="0" presStyleCnt="5"/>
      <dgm:spPr/>
    </dgm:pt>
    <dgm:pt modelId="{5B82B29A-6AE2-49D9-BF1D-97D51A375C43}" type="pres">
      <dgm:prSet presAssocID="{5AB18EC3-FDF1-47EB-8492-372F2920C5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D1745FEC-2E07-4AF7-9848-EF2E35F3BC20}" type="pres">
      <dgm:prSet presAssocID="{5AB18EC3-FDF1-47EB-8492-372F2920C5A4}" presName="spaceRect" presStyleCnt="0"/>
      <dgm:spPr/>
    </dgm:pt>
    <dgm:pt modelId="{9E99C413-470F-4FB5-909D-BC78C34707DF}" type="pres">
      <dgm:prSet presAssocID="{5AB18EC3-FDF1-47EB-8492-372F2920C5A4}" presName="parTx" presStyleLbl="revTx" presStyleIdx="0" presStyleCnt="5">
        <dgm:presLayoutVars>
          <dgm:chMax val="0"/>
          <dgm:chPref val="0"/>
        </dgm:presLayoutVars>
      </dgm:prSet>
      <dgm:spPr/>
    </dgm:pt>
    <dgm:pt modelId="{D53C41E3-5188-4042-BEC8-4F182076D397}" type="pres">
      <dgm:prSet presAssocID="{478A1F88-D09F-4AAA-A9C1-EBDB3B391419}" presName="sibTrans" presStyleCnt="0"/>
      <dgm:spPr/>
    </dgm:pt>
    <dgm:pt modelId="{5D233C50-8834-468F-9D16-38818023F7E1}" type="pres">
      <dgm:prSet presAssocID="{3C6AD300-5563-4E08-8A29-D80EB7FB7120}" presName="compNode" presStyleCnt="0"/>
      <dgm:spPr/>
    </dgm:pt>
    <dgm:pt modelId="{9A267A38-4E4E-4D7E-9C5B-B9CC47F48353}" type="pres">
      <dgm:prSet presAssocID="{3C6AD300-5563-4E08-8A29-D80EB7FB7120}" presName="bgRect" presStyleLbl="bgShp" presStyleIdx="1" presStyleCnt="5"/>
      <dgm:spPr/>
    </dgm:pt>
    <dgm:pt modelId="{88E93548-14EA-43F0-931B-07397DD4B830}" type="pres">
      <dgm:prSet presAssocID="{3C6AD300-5563-4E08-8A29-D80EB7FB71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D671070-9AC2-417E-8DF2-BF475A0081FF}" type="pres">
      <dgm:prSet presAssocID="{3C6AD300-5563-4E08-8A29-D80EB7FB7120}" presName="spaceRect" presStyleCnt="0"/>
      <dgm:spPr/>
    </dgm:pt>
    <dgm:pt modelId="{316B5F54-6E62-4B11-9A3A-CE7BD15A85CF}" type="pres">
      <dgm:prSet presAssocID="{3C6AD300-5563-4E08-8A29-D80EB7FB7120}" presName="parTx" presStyleLbl="revTx" presStyleIdx="1" presStyleCnt="5">
        <dgm:presLayoutVars>
          <dgm:chMax val="0"/>
          <dgm:chPref val="0"/>
        </dgm:presLayoutVars>
      </dgm:prSet>
      <dgm:spPr/>
    </dgm:pt>
    <dgm:pt modelId="{5D3271E6-187B-4E3C-BBFC-1C3D6DADCE3A}" type="pres">
      <dgm:prSet presAssocID="{6E50691F-0C33-45F0-B2AE-68F4A4EA88CA}" presName="sibTrans" presStyleCnt="0"/>
      <dgm:spPr/>
    </dgm:pt>
    <dgm:pt modelId="{B3FF9AA5-83BD-4196-B81A-F914C5681F75}" type="pres">
      <dgm:prSet presAssocID="{DFEBDEBF-1844-4CDA-AB8C-14F03350E147}" presName="compNode" presStyleCnt="0"/>
      <dgm:spPr/>
    </dgm:pt>
    <dgm:pt modelId="{2564AF3A-F513-4448-BC1E-E4B9122B5747}" type="pres">
      <dgm:prSet presAssocID="{DFEBDEBF-1844-4CDA-AB8C-14F03350E147}" presName="bgRect" presStyleLbl="bgShp" presStyleIdx="2" presStyleCnt="5" custLinFactNeighborY="-221"/>
      <dgm:spPr/>
    </dgm:pt>
    <dgm:pt modelId="{E3CD58F6-447E-4DDD-8BB0-C2A1DE102244}" type="pres">
      <dgm:prSet presAssocID="{DFEBDEBF-1844-4CDA-AB8C-14F03350E1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so de precipitado"/>
        </a:ext>
      </dgm:extLst>
    </dgm:pt>
    <dgm:pt modelId="{9B7E1EF0-4862-414F-8BAC-826E295589BF}" type="pres">
      <dgm:prSet presAssocID="{DFEBDEBF-1844-4CDA-AB8C-14F03350E147}" presName="spaceRect" presStyleCnt="0"/>
      <dgm:spPr/>
    </dgm:pt>
    <dgm:pt modelId="{212F2855-98CF-4B2E-A7BE-75FDAA0EDF32}" type="pres">
      <dgm:prSet presAssocID="{DFEBDEBF-1844-4CDA-AB8C-14F03350E147}" presName="parTx" presStyleLbl="revTx" presStyleIdx="2" presStyleCnt="5">
        <dgm:presLayoutVars>
          <dgm:chMax val="0"/>
          <dgm:chPref val="0"/>
        </dgm:presLayoutVars>
      </dgm:prSet>
      <dgm:spPr/>
    </dgm:pt>
    <dgm:pt modelId="{5A8624E8-8F28-4BB5-9A44-44894B712107}" type="pres">
      <dgm:prSet presAssocID="{4C661AA0-E719-4B4B-9EBB-F1EDB489AA0E}" presName="sibTrans" presStyleCnt="0"/>
      <dgm:spPr/>
    </dgm:pt>
    <dgm:pt modelId="{65308BDD-0982-4A68-89C2-37435236ACCB}" type="pres">
      <dgm:prSet presAssocID="{278D9D85-2201-4277-A2AC-5192B1680D0C}" presName="compNode" presStyleCnt="0"/>
      <dgm:spPr/>
    </dgm:pt>
    <dgm:pt modelId="{C7388767-97BD-4621-998F-A5CEA88C6E62}" type="pres">
      <dgm:prSet presAssocID="{278D9D85-2201-4277-A2AC-5192B1680D0C}" presName="bgRect" presStyleLbl="bgShp" presStyleIdx="3" presStyleCnt="5" custLinFactNeighborX="-1591" custLinFactNeighborY="-751"/>
      <dgm:spPr/>
    </dgm:pt>
    <dgm:pt modelId="{E2756C37-FEDC-4585-8840-6707B12C3249}" type="pres">
      <dgm:prSet presAssocID="{278D9D85-2201-4277-A2AC-5192B1680D0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ección"/>
        </a:ext>
      </dgm:extLst>
    </dgm:pt>
    <dgm:pt modelId="{B72194DB-CCA4-44C4-B71E-5CCCBF825134}" type="pres">
      <dgm:prSet presAssocID="{278D9D85-2201-4277-A2AC-5192B1680D0C}" presName="spaceRect" presStyleCnt="0"/>
      <dgm:spPr/>
    </dgm:pt>
    <dgm:pt modelId="{8930262B-7BE4-410E-850D-C362323CEB53}" type="pres">
      <dgm:prSet presAssocID="{278D9D85-2201-4277-A2AC-5192B1680D0C}" presName="parTx" presStyleLbl="revTx" presStyleIdx="3" presStyleCnt="5" custScaleX="100000">
        <dgm:presLayoutVars>
          <dgm:chMax val="0"/>
          <dgm:chPref val="0"/>
        </dgm:presLayoutVars>
      </dgm:prSet>
      <dgm:spPr/>
    </dgm:pt>
    <dgm:pt modelId="{7AB3F50B-5460-4868-A8AF-D39184768239}" type="pres">
      <dgm:prSet presAssocID="{4295B3D2-D58C-48A3-8A93-ED8A3100044A}" presName="sibTrans" presStyleCnt="0"/>
      <dgm:spPr/>
    </dgm:pt>
    <dgm:pt modelId="{549444B1-6F94-4027-A9D3-1C003B98FAAC}" type="pres">
      <dgm:prSet presAssocID="{5FDB187C-DCC6-4C0B-ABA1-7CAA9DA4D73B}" presName="compNode" presStyleCnt="0"/>
      <dgm:spPr/>
    </dgm:pt>
    <dgm:pt modelId="{174DC536-290F-4D84-9419-14D352DDF5D7}" type="pres">
      <dgm:prSet presAssocID="{5FDB187C-DCC6-4C0B-ABA1-7CAA9DA4D73B}" presName="bgRect" presStyleLbl="bgShp" presStyleIdx="4" presStyleCnt="5" custLinFactNeighborY="5753"/>
      <dgm:spPr/>
    </dgm:pt>
    <dgm:pt modelId="{4DA0B6AF-81B5-4BCE-A603-E7876EF0F595}" type="pres">
      <dgm:prSet presAssocID="{5FDB187C-DCC6-4C0B-ABA1-7CAA9DA4D7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"/>
        </a:ext>
      </dgm:extLst>
    </dgm:pt>
    <dgm:pt modelId="{9EA9C864-8C04-4B7F-90F8-56FF34F43DAC}" type="pres">
      <dgm:prSet presAssocID="{5FDB187C-DCC6-4C0B-ABA1-7CAA9DA4D73B}" presName="spaceRect" presStyleCnt="0"/>
      <dgm:spPr/>
    </dgm:pt>
    <dgm:pt modelId="{277F364E-DEFF-461F-BC5A-665DF19D24F3}" type="pres">
      <dgm:prSet presAssocID="{5FDB187C-DCC6-4C0B-ABA1-7CAA9DA4D7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E54F03B-D114-440B-BA66-28801F02901B}" type="presOf" srcId="{3C6AD300-5563-4E08-8A29-D80EB7FB7120}" destId="{316B5F54-6E62-4B11-9A3A-CE7BD15A85CF}" srcOrd="0" destOrd="0" presId="urn:microsoft.com/office/officeart/2018/2/layout/IconVerticalSolidList"/>
    <dgm:cxn modelId="{00512661-2A70-4CEE-AF1C-47634334216A}" srcId="{5A6EA38F-CD2F-4297-A184-7F055706568C}" destId="{5FDB187C-DCC6-4C0B-ABA1-7CAA9DA4D73B}" srcOrd="4" destOrd="0" parTransId="{0B1C32E8-EA5D-4831-8F1E-73D8B66330F5}" sibTransId="{8B4CD6C2-4523-442C-B028-D293DF36C746}"/>
    <dgm:cxn modelId="{24645746-453C-4D65-ADC7-487632F271BD}" srcId="{5A6EA38F-CD2F-4297-A184-7F055706568C}" destId="{3C6AD300-5563-4E08-8A29-D80EB7FB7120}" srcOrd="1" destOrd="0" parTransId="{46D37D78-7E3C-4AA6-ABF3-96A120AECC40}" sibTransId="{6E50691F-0C33-45F0-B2AE-68F4A4EA88CA}"/>
    <dgm:cxn modelId="{812EB347-9EE2-422D-856D-58A26EE57E3E}" srcId="{5A6EA38F-CD2F-4297-A184-7F055706568C}" destId="{5AB18EC3-FDF1-47EB-8492-372F2920C5A4}" srcOrd="0" destOrd="0" parTransId="{4DF12097-3B60-40A8-BB14-CBFA8F4B2A81}" sibTransId="{478A1F88-D09F-4AAA-A9C1-EBDB3B391419}"/>
    <dgm:cxn modelId="{0164C991-E64B-4F3B-9AA7-D9179D56CC12}" type="presOf" srcId="{5AB18EC3-FDF1-47EB-8492-372F2920C5A4}" destId="{9E99C413-470F-4FB5-909D-BC78C34707DF}" srcOrd="0" destOrd="0" presId="urn:microsoft.com/office/officeart/2018/2/layout/IconVerticalSolidList"/>
    <dgm:cxn modelId="{9852BBA4-682D-4555-A161-664804AF172C}" type="presOf" srcId="{5FDB187C-DCC6-4C0B-ABA1-7CAA9DA4D73B}" destId="{277F364E-DEFF-461F-BC5A-665DF19D24F3}" srcOrd="0" destOrd="0" presId="urn:microsoft.com/office/officeart/2018/2/layout/IconVerticalSolidList"/>
    <dgm:cxn modelId="{C01953BC-E6BE-4828-A18E-52D2ED3AE029}" type="presOf" srcId="{278D9D85-2201-4277-A2AC-5192B1680D0C}" destId="{8930262B-7BE4-410E-850D-C362323CEB53}" srcOrd="0" destOrd="0" presId="urn:microsoft.com/office/officeart/2018/2/layout/IconVerticalSolidList"/>
    <dgm:cxn modelId="{9FC6DBBD-C21B-4EF6-9214-723537A53942}" type="presOf" srcId="{5A6EA38F-CD2F-4297-A184-7F055706568C}" destId="{6C64A04A-6B1F-4B68-ABDD-92B1E0FF3CE8}" srcOrd="0" destOrd="0" presId="urn:microsoft.com/office/officeart/2018/2/layout/IconVerticalSolidList"/>
    <dgm:cxn modelId="{C0636CC0-FDEA-4BB7-8391-C9367C408325}" type="presOf" srcId="{DFEBDEBF-1844-4CDA-AB8C-14F03350E147}" destId="{212F2855-98CF-4B2E-A7BE-75FDAA0EDF32}" srcOrd="0" destOrd="0" presId="urn:microsoft.com/office/officeart/2018/2/layout/IconVerticalSolidList"/>
    <dgm:cxn modelId="{BF4F14D0-7472-4B7D-9ED1-5AF328014D0B}" srcId="{5A6EA38F-CD2F-4297-A184-7F055706568C}" destId="{DFEBDEBF-1844-4CDA-AB8C-14F03350E147}" srcOrd="2" destOrd="0" parTransId="{60A1738D-3777-42EC-A99D-ECDD69130D71}" sibTransId="{4C661AA0-E719-4B4B-9EBB-F1EDB489AA0E}"/>
    <dgm:cxn modelId="{F1244DE2-48CE-42F2-84B1-991D6146EE4A}" srcId="{5A6EA38F-CD2F-4297-A184-7F055706568C}" destId="{278D9D85-2201-4277-A2AC-5192B1680D0C}" srcOrd="3" destOrd="0" parTransId="{22940768-505B-46BE-869B-FBC11D3AEF8B}" sibTransId="{4295B3D2-D58C-48A3-8A93-ED8A3100044A}"/>
    <dgm:cxn modelId="{FEDB3B10-4F6B-4EA7-890A-AA2FF99F3A0B}" type="presParOf" srcId="{6C64A04A-6B1F-4B68-ABDD-92B1E0FF3CE8}" destId="{CC192C46-3C90-4B9F-922B-0C1A1B06375E}" srcOrd="0" destOrd="0" presId="urn:microsoft.com/office/officeart/2018/2/layout/IconVerticalSolidList"/>
    <dgm:cxn modelId="{2AA92933-B820-4886-951A-D396A79E7478}" type="presParOf" srcId="{CC192C46-3C90-4B9F-922B-0C1A1B06375E}" destId="{C4DE860F-D621-46D1-88CB-CD0F75494EA5}" srcOrd="0" destOrd="0" presId="urn:microsoft.com/office/officeart/2018/2/layout/IconVerticalSolidList"/>
    <dgm:cxn modelId="{EBD50A0E-6673-4496-B6A2-760AC614B0F9}" type="presParOf" srcId="{CC192C46-3C90-4B9F-922B-0C1A1B06375E}" destId="{5B82B29A-6AE2-49D9-BF1D-97D51A375C43}" srcOrd="1" destOrd="0" presId="urn:microsoft.com/office/officeart/2018/2/layout/IconVerticalSolidList"/>
    <dgm:cxn modelId="{82C3D541-52D2-4357-BB61-20A2D4B7119B}" type="presParOf" srcId="{CC192C46-3C90-4B9F-922B-0C1A1B06375E}" destId="{D1745FEC-2E07-4AF7-9848-EF2E35F3BC20}" srcOrd="2" destOrd="0" presId="urn:microsoft.com/office/officeart/2018/2/layout/IconVerticalSolidList"/>
    <dgm:cxn modelId="{D12DD9C4-FA7A-44EF-9D99-C37503424B76}" type="presParOf" srcId="{CC192C46-3C90-4B9F-922B-0C1A1B06375E}" destId="{9E99C413-470F-4FB5-909D-BC78C34707DF}" srcOrd="3" destOrd="0" presId="urn:microsoft.com/office/officeart/2018/2/layout/IconVerticalSolidList"/>
    <dgm:cxn modelId="{94588E78-BDC3-4303-ABFD-00ED348E097A}" type="presParOf" srcId="{6C64A04A-6B1F-4B68-ABDD-92B1E0FF3CE8}" destId="{D53C41E3-5188-4042-BEC8-4F182076D397}" srcOrd="1" destOrd="0" presId="urn:microsoft.com/office/officeart/2018/2/layout/IconVerticalSolidList"/>
    <dgm:cxn modelId="{8C4576FE-5651-4B32-8804-4E62FA0A87BB}" type="presParOf" srcId="{6C64A04A-6B1F-4B68-ABDD-92B1E0FF3CE8}" destId="{5D233C50-8834-468F-9D16-38818023F7E1}" srcOrd="2" destOrd="0" presId="urn:microsoft.com/office/officeart/2018/2/layout/IconVerticalSolidList"/>
    <dgm:cxn modelId="{7F0AC259-AE6A-40D0-AFEF-2976098B81FE}" type="presParOf" srcId="{5D233C50-8834-468F-9D16-38818023F7E1}" destId="{9A267A38-4E4E-4D7E-9C5B-B9CC47F48353}" srcOrd="0" destOrd="0" presId="urn:microsoft.com/office/officeart/2018/2/layout/IconVerticalSolidList"/>
    <dgm:cxn modelId="{05DE49A1-E516-4358-9185-39F3AF05954E}" type="presParOf" srcId="{5D233C50-8834-468F-9D16-38818023F7E1}" destId="{88E93548-14EA-43F0-931B-07397DD4B830}" srcOrd="1" destOrd="0" presId="urn:microsoft.com/office/officeart/2018/2/layout/IconVerticalSolidList"/>
    <dgm:cxn modelId="{57A70A64-BF0C-4DF9-B0E8-BAB2446EEB00}" type="presParOf" srcId="{5D233C50-8834-468F-9D16-38818023F7E1}" destId="{2D671070-9AC2-417E-8DF2-BF475A0081FF}" srcOrd="2" destOrd="0" presId="urn:microsoft.com/office/officeart/2018/2/layout/IconVerticalSolidList"/>
    <dgm:cxn modelId="{E7C54DF4-EA6D-4136-A8B5-51FFFED7818A}" type="presParOf" srcId="{5D233C50-8834-468F-9D16-38818023F7E1}" destId="{316B5F54-6E62-4B11-9A3A-CE7BD15A85CF}" srcOrd="3" destOrd="0" presId="urn:microsoft.com/office/officeart/2018/2/layout/IconVerticalSolidList"/>
    <dgm:cxn modelId="{1EB5B682-029F-4FFE-B47F-707D526615FD}" type="presParOf" srcId="{6C64A04A-6B1F-4B68-ABDD-92B1E0FF3CE8}" destId="{5D3271E6-187B-4E3C-BBFC-1C3D6DADCE3A}" srcOrd="3" destOrd="0" presId="urn:microsoft.com/office/officeart/2018/2/layout/IconVerticalSolidList"/>
    <dgm:cxn modelId="{B410CF0B-440D-4414-B78A-4722DFA6E902}" type="presParOf" srcId="{6C64A04A-6B1F-4B68-ABDD-92B1E0FF3CE8}" destId="{B3FF9AA5-83BD-4196-B81A-F914C5681F75}" srcOrd="4" destOrd="0" presId="urn:microsoft.com/office/officeart/2018/2/layout/IconVerticalSolidList"/>
    <dgm:cxn modelId="{3A3B4F9A-738C-4815-82CF-CA95E8B8E29A}" type="presParOf" srcId="{B3FF9AA5-83BD-4196-B81A-F914C5681F75}" destId="{2564AF3A-F513-4448-BC1E-E4B9122B5747}" srcOrd="0" destOrd="0" presId="urn:microsoft.com/office/officeart/2018/2/layout/IconVerticalSolidList"/>
    <dgm:cxn modelId="{B8D5C97E-4D52-4106-82B7-A2DE3522DAAC}" type="presParOf" srcId="{B3FF9AA5-83BD-4196-B81A-F914C5681F75}" destId="{E3CD58F6-447E-4DDD-8BB0-C2A1DE102244}" srcOrd="1" destOrd="0" presId="urn:microsoft.com/office/officeart/2018/2/layout/IconVerticalSolidList"/>
    <dgm:cxn modelId="{0CD5CA94-139A-4E32-8423-331474E16970}" type="presParOf" srcId="{B3FF9AA5-83BD-4196-B81A-F914C5681F75}" destId="{9B7E1EF0-4862-414F-8BAC-826E295589BF}" srcOrd="2" destOrd="0" presId="urn:microsoft.com/office/officeart/2018/2/layout/IconVerticalSolidList"/>
    <dgm:cxn modelId="{B6EBED92-2279-4143-9193-F208522ED8E0}" type="presParOf" srcId="{B3FF9AA5-83BD-4196-B81A-F914C5681F75}" destId="{212F2855-98CF-4B2E-A7BE-75FDAA0EDF32}" srcOrd="3" destOrd="0" presId="urn:microsoft.com/office/officeart/2018/2/layout/IconVerticalSolidList"/>
    <dgm:cxn modelId="{F21BF95E-B82C-4DB5-9446-E89C08895044}" type="presParOf" srcId="{6C64A04A-6B1F-4B68-ABDD-92B1E0FF3CE8}" destId="{5A8624E8-8F28-4BB5-9A44-44894B712107}" srcOrd="5" destOrd="0" presId="urn:microsoft.com/office/officeart/2018/2/layout/IconVerticalSolidList"/>
    <dgm:cxn modelId="{9573D8F8-C6B7-4478-BA59-A7133C30F7AC}" type="presParOf" srcId="{6C64A04A-6B1F-4B68-ABDD-92B1E0FF3CE8}" destId="{65308BDD-0982-4A68-89C2-37435236ACCB}" srcOrd="6" destOrd="0" presId="urn:microsoft.com/office/officeart/2018/2/layout/IconVerticalSolidList"/>
    <dgm:cxn modelId="{713A6839-8176-4EAD-9F68-B032597003BC}" type="presParOf" srcId="{65308BDD-0982-4A68-89C2-37435236ACCB}" destId="{C7388767-97BD-4621-998F-A5CEA88C6E62}" srcOrd="0" destOrd="0" presId="urn:microsoft.com/office/officeart/2018/2/layout/IconVerticalSolidList"/>
    <dgm:cxn modelId="{A1A76C95-7C11-43CA-8EA9-8FC38FF5EF4B}" type="presParOf" srcId="{65308BDD-0982-4A68-89C2-37435236ACCB}" destId="{E2756C37-FEDC-4585-8840-6707B12C3249}" srcOrd="1" destOrd="0" presId="urn:microsoft.com/office/officeart/2018/2/layout/IconVerticalSolidList"/>
    <dgm:cxn modelId="{71FDB1D9-D582-4878-A1FF-7C8B4299A401}" type="presParOf" srcId="{65308BDD-0982-4A68-89C2-37435236ACCB}" destId="{B72194DB-CCA4-44C4-B71E-5CCCBF825134}" srcOrd="2" destOrd="0" presId="urn:microsoft.com/office/officeart/2018/2/layout/IconVerticalSolidList"/>
    <dgm:cxn modelId="{D32EC67E-B288-4B35-977F-DAA16A79D4A9}" type="presParOf" srcId="{65308BDD-0982-4A68-89C2-37435236ACCB}" destId="{8930262B-7BE4-410E-850D-C362323CEB53}" srcOrd="3" destOrd="0" presId="urn:microsoft.com/office/officeart/2018/2/layout/IconVerticalSolidList"/>
    <dgm:cxn modelId="{41F04C73-CDC7-43B2-90C2-F84BB41FF480}" type="presParOf" srcId="{6C64A04A-6B1F-4B68-ABDD-92B1E0FF3CE8}" destId="{7AB3F50B-5460-4868-A8AF-D39184768239}" srcOrd="7" destOrd="0" presId="urn:microsoft.com/office/officeart/2018/2/layout/IconVerticalSolidList"/>
    <dgm:cxn modelId="{CC20213C-F162-4586-86AD-00395E202408}" type="presParOf" srcId="{6C64A04A-6B1F-4B68-ABDD-92B1E0FF3CE8}" destId="{549444B1-6F94-4027-A9D3-1C003B98FAAC}" srcOrd="8" destOrd="0" presId="urn:microsoft.com/office/officeart/2018/2/layout/IconVerticalSolidList"/>
    <dgm:cxn modelId="{440B71C9-5288-4234-B4A9-CD042CFC74F0}" type="presParOf" srcId="{549444B1-6F94-4027-A9D3-1C003B98FAAC}" destId="{174DC536-290F-4D84-9419-14D352DDF5D7}" srcOrd="0" destOrd="0" presId="urn:microsoft.com/office/officeart/2018/2/layout/IconVerticalSolidList"/>
    <dgm:cxn modelId="{8AA7E7E1-1CC7-4E35-93CC-E8D1AE245B37}" type="presParOf" srcId="{549444B1-6F94-4027-A9D3-1C003B98FAAC}" destId="{4DA0B6AF-81B5-4BCE-A603-E7876EF0F595}" srcOrd="1" destOrd="0" presId="urn:microsoft.com/office/officeart/2018/2/layout/IconVerticalSolidList"/>
    <dgm:cxn modelId="{801B861F-EAC3-45EC-8480-EDFB3AADA965}" type="presParOf" srcId="{549444B1-6F94-4027-A9D3-1C003B98FAAC}" destId="{9EA9C864-8C04-4B7F-90F8-56FF34F43DAC}" srcOrd="2" destOrd="0" presId="urn:microsoft.com/office/officeart/2018/2/layout/IconVerticalSolidList"/>
    <dgm:cxn modelId="{53C7C4F9-28D3-466F-A54D-876B0AFA41A4}" type="presParOf" srcId="{549444B1-6F94-4027-A9D3-1C003B98FAAC}" destId="{277F364E-DEFF-461F-BC5A-665DF19D2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EA38F-CD2F-4297-A184-7F05570656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18EC3-FDF1-47EB-8492-372F2920C5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R: 100% CANAS</a:t>
          </a:r>
        </a:p>
        <a:p>
          <a:pPr>
            <a:lnSpc>
              <a:spcPct val="100000"/>
            </a:lnSpc>
          </a:pPr>
          <a:r>
            <a:rPr lang="es-ES" sz="1800" b="1" dirty="0"/>
            <a:t>MY P: 8,02</a:t>
          </a:r>
          <a:endParaRPr lang="en-US" sz="1800" b="1" dirty="0"/>
        </a:p>
      </dgm:t>
    </dgm:pt>
    <dgm:pt modelId="{4DF12097-3B60-40A8-BB14-CBFA8F4B2A81}" type="parTrans" cxnId="{812EB347-9EE2-422D-856D-58A26EE57E3E}">
      <dgm:prSet/>
      <dgm:spPr/>
      <dgm:t>
        <a:bodyPr/>
        <a:lstStyle/>
        <a:p>
          <a:endParaRPr lang="en-US"/>
        </a:p>
      </dgm:t>
    </dgm:pt>
    <dgm:pt modelId="{478A1F88-D09F-4AAA-A9C1-EBDB3B391419}" type="sibTrans" cxnId="{812EB347-9EE2-422D-856D-58A26EE57E3E}">
      <dgm:prSet/>
      <dgm:spPr/>
      <dgm:t>
        <a:bodyPr/>
        <a:lstStyle/>
        <a:p>
          <a:endParaRPr lang="en-US"/>
        </a:p>
      </dgm:t>
    </dgm:pt>
    <dgm:pt modelId="{3C6AD300-5563-4E08-8A29-D80EB7FB71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Q: 8,02</a:t>
          </a:r>
          <a:endParaRPr lang="en-US" sz="1800" b="1" dirty="0"/>
        </a:p>
      </dgm:t>
    </dgm:pt>
    <dgm:pt modelId="{46D37D78-7E3C-4AA6-ABF3-96A120AECC40}" type="parTrans" cxnId="{24645746-453C-4D65-ADC7-487632F271BD}">
      <dgm:prSet/>
      <dgm:spPr/>
      <dgm:t>
        <a:bodyPr/>
        <a:lstStyle/>
        <a:p>
          <a:endParaRPr lang="en-US"/>
        </a:p>
      </dgm:t>
    </dgm:pt>
    <dgm:pt modelId="{6E50691F-0C33-45F0-B2AE-68F4A4EA88CA}" type="sibTrans" cxnId="{24645746-453C-4D65-ADC7-487632F271BD}">
      <dgm:prSet/>
      <dgm:spPr/>
      <dgm:t>
        <a:bodyPr/>
        <a:lstStyle/>
        <a:p>
          <a:endParaRPr lang="en-US"/>
        </a:p>
      </dgm:t>
    </dgm:pt>
    <dgm:pt modelId="{DFEBDEBF-1844-4CDA-AB8C-14F03350E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FÓRMULA:  RAÍZ : MORDIENTE 20VOL Y  8,02  a 20V  </a:t>
          </a:r>
        </a:p>
        <a:p>
          <a:pPr>
            <a:lnSpc>
              <a:spcPct val="100000"/>
            </a:lnSpc>
          </a:pPr>
          <a:r>
            <a:rPr lang="es-ES" sz="1800" b="1" dirty="0"/>
            <a:t>                          RAÍZ :  ¾ 8+ ¼ 8,02 VOL </a:t>
          </a:r>
          <a:endParaRPr lang="en-US" sz="1800" b="1" dirty="0"/>
        </a:p>
      </dgm:t>
    </dgm:pt>
    <dgm:pt modelId="{60A1738D-3777-42EC-A99D-ECDD69130D71}" type="parTrans" cxnId="{BF4F14D0-7472-4B7D-9ED1-5AF328014D0B}">
      <dgm:prSet/>
      <dgm:spPr/>
      <dgm:t>
        <a:bodyPr/>
        <a:lstStyle/>
        <a:p>
          <a:endParaRPr lang="en-US"/>
        </a:p>
      </dgm:t>
    </dgm:pt>
    <dgm:pt modelId="{4C661AA0-E719-4B4B-9EBB-F1EDB489AA0E}" type="sibTrans" cxnId="{BF4F14D0-7472-4B7D-9ED1-5AF328014D0B}">
      <dgm:prSet/>
      <dgm:spPr/>
      <dgm:t>
        <a:bodyPr/>
        <a:lstStyle/>
        <a:p>
          <a:endParaRPr lang="en-US"/>
        </a:p>
      </dgm:t>
    </dgm:pt>
    <dgm:pt modelId="{278D9D85-2201-4277-A2AC-5192B1680D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1" dirty="0"/>
            <a:t>APLICACIÓN</a:t>
          </a:r>
          <a:r>
            <a:rPr lang="es-ES" sz="1200" b="1" dirty="0"/>
            <a:t>: 1:   H2O2 20V RAÍZ </a:t>
          </a:r>
        </a:p>
        <a:p>
          <a:pPr>
            <a:lnSpc>
              <a:spcPct val="100000"/>
            </a:lnSpc>
          </a:pPr>
          <a:r>
            <a:rPr lang="es-ES" sz="1200" b="1" dirty="0"/>
            <a:t>                                   2º:  RAÍZ</a:t>
          </a:r>
        </a:p>
        <a:p>
          <a:pPr>
            <a:lnSpc>
              <a:spcPct val="100000"/>
            </a:lnSpc>
          </a:pPr>
          <a:r>
            <a:rPr lang="es-ES" sz="1200" b="1" dirty="0"/>
            <a:t>                                   3º:  EMULSIÓN  </a:t>
          </a:r>
          <a:endParaRPr lang="en-US" sz="1200" dirty="0"/>
        </a:p>
      </dgm:t>
    </dgm:pt>
    <dgm:pt modelId="{22940768-505B-46BE-869B-FBC11D3AEF8B}" type="parTrans" cxnId="{F1244DE2-48CE-42F2-84B1-991D6146EE4A}">
      <dgm:prSet/>
      <dgm:spPr/>
      <dgm:t>
        <a:bodyPr/>
        <a:lstStyle/>
        <a:p>
          <a:endParaRPr lang="en-US"/>
        </a:p>
      </dgm:t>
    </dgm:pt>
    <dgm:pt modelId="{4295B3D2-D58C-48A3-8A93-ED8A3100044A}" type="sibTrans" cxnId="{F1244DE2-48CE-42F2-84B1-991D6146EE4A}">
      <dgm:prSet/>
      <dgm:spPr/>
      <dgm:t>
        <a:bodyPr/>
        <a:lstStyle/>
        <a:p>
          <a:endParaRPr lang="en-US"/>
        </a:p>
      </dgm:t>
    </dgm:pt>
    <dgm:pt modelId="{5FDB187C-DCC6-4C0B-ABA1-7CAA9DA4D7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1" dirty="0"/>
            <a:t>TIEMPO DE EXPOSICIÓN: MORDIENTE: 20 MINUTOS. SECAR Y APLICAR EL TINTE ENCIMA.</a:t>
          </a:r>
        </a:p>
        <a:p>
          <a:pPr>
            <a:lnSpc>
              <a:spcPct val="100000"/>
            </a:lnSpc>
          </a:pPr>
          <a:r>
            <a:rPr lang="es-ES" sz="1400" b="1" dirty="0"/>
            <a:t>DEJAR 30 MINUTOS Y EMULSIÓN EN EL LAVACABEZAS.</a:t>
          </a:r>
          <a:endParaRPr lang="en-US" sz="1400" b="1" dirty="0"/>
        </a:p>
      </dgm:t>
    </dgm:pt>
    <dgm:pt modelId="{0B1C32E8-EA5D-4831-8F1E-73D8B66330F5}" type="parTrans" cxnId="{00512661-2A70-4CEE-AF1C-47634334216A}">
      <dgm:prSet/>
      <dgm:spPr/>
      <dgm:t>
        <a:bodyPr/>
        <a:lstStyle/>
        <a:p>
          <a:endParaRPr lang="en-US"/>
        </a:p>
      </dgm:t>
    </dgm:pt>
    <dgm:pt modelId="{8B4CD6C2-4523-442C-B028-D293DF36C746}" type="sibTrans" cxnId="{00512661-2A70-4CEE-AF1C-47634334216A}">
      <dgm:prSet/>
      <dgm:spPr/>
      <dgm:t>
        <a:bodyPr/>
        <a:lstStyle/>
        <a:p>
          <a:endParaRPr lang="en-US"/>
        </a:p>
      </dgm:t>
    </dgm:pt>
    <dgm:pt modelId="{6C64A04A-6B1F-4B68-ABDD-92B1E0FF3CE8}" type="pres">
      <dgm:prSet presAssocID="{5A6EA38F-CD2F-4297-A184-7F055706568C}" presName="root" presStyleCnt="0">
        <dgm:presLayoutVars>
          <dgm:dir/>
          <dgm:resizeHandles val="exact"/>
        </dgm:presLayoutVars>
      </dgm:prSet>
      <dgm:spPr/>
    </dgm:pt>
    <dgm:pt modelId="{CC192C46-3C90-4B9F-922B-0C1A1B06375E}" type="pres">
      <dgm:prSet presAssocID="{5AB18EC3-FDF1-47EB-8492-372F2920C5A4}" presName="compNode" presStyleCnt="0"/>
      <dgm:spPr/>
    </dgm:pt>
    <dgm:pt modelId="{C4DE860F-D621-46D1-88CB-CD0F75494EA5}" type="pres">
      <dgm:prSet presAssocID="{5AB18EC3-FDF1-47EB-8492-372F2920C5A4}" presName="bgRect" presStyleLbl="bgShp" presStyleIdx="0" presStyleCnt="5"/>
      <dgm:spPr/>
    </dgm:pt>
    <dgm:pt modelId="{5B82B29A-6AE2-49D9-BF1D-97D51A375C43}" type="pres">
      <dgm:prSet presAssocID="{5AB18EC3-FDF1-47EB-8492-372F2920C5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D1745FEC-2E07-4AF7-9848-EF2E35F3BC20}" type="pres">
      <dgm:prSet presAssocID="{5AB18EC3-FDF1-47EB-8492-372F2920C5A4}" presName="spaceRect" presStyleCnt="0"/>
      <dgm:spPr/>
    </dgm:pt>
    <dgm:pt modelId="{9E99C413-470F-4FB5-909D-BC78C34707DF}" type="pres">
      <dgm:prSet presAssocID="{5AB18EC3-FDF1-47EB-8492-372F2920C5A4}" presName="parTx" presStyleLbl="revTx" presStyleIdx="0" presStyleCnt="5">
        <dgm:presLayoutVars>
          <dgm:chMax val="0"/>
          <dgm:chPref val="0"/>
        </dgm:presLayoutVars>
      </dgm:prSet>
      <dgm:spPr/>
    </dgm:pt>
    <dgm:pt modelId="{D53C41E3-5188-4042-BEC8-4F182076D397}" type="pres">
      <dgm:prSet presAssocID="{478A1F88-D09F-4AAA-A9C1-EBDB3B391419}" presName="sibTrans" presStyleCnt="0"/>
      <dgm:spPr/>
    </dgm:pt>
    <dgm:pt modelId="{5D233C50-8834-468F-9D16-38818023F7E1}" type="pres">
      <dgm:prSet presAssocID="{3C6AD300-5563-4E08-8A29-D80EB7FB7120}" presName="compNode" presStyleCnt="0"/>
      <dgm:spPr/>
    </dgm:pt>
    <dgm:pt modelId="{9A267A38-4E4E-4D7E-9C5B-B9CC47F48353}" type="pres">
      <dgm:prSet presAssocID="{3C6AD300-5563-4E08-8A29-D80EB7FB7120}" presName="bgRect" presStyleLbl="bgShp" presStyleIdx="1" presStyleCnt="5"/>
      <dgm:spPr/>
    </dgm:pt>
    <dgm:pt modelId="{88E93548-14EA-43F0-931B-07397DD4B830}" type="pres">
      <dgm:prSet presAssocID="{3C6AD300-5563-4E08-8A29-D80EB7FB71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D671070-9AC2-417E-8DF2-BF475A0081FF}" type="pres">
      <dgm:prSet presAssocID="{3C6AD300-5563-4E08-8A29-D80EB7FB7120}" presName="spaceRect" presStyleCnt="0"/>
      <dgm:spPr/>
    </dgm:pt>
    <dgm:pt modelId="{316B5F54-6E62-4B11-9A3A-CE7BD15A85CF}" type="pres">
      <dgm:prSet presAssocID="{3C6AD300-5563-4E08-8A29-D80EB7FB7120}" presName="parTx" presStyleLbl="revTx" presStyleIdx="1" presStyleCnt="5">
        <dgm:presLayoutVars>
          <dgm:chMax val="0"/>
          <dgm:chPref val="0"/>
        </dgm:presLayoutVars>
      </dgm:prSet>
      <dgm:spPr/>
    </dgm:pt>
    <dgm:pt modelId="{5D3271E6-187B-4E3C-BBFC-1C3D6DADCE3A}" type="pres">
      <dgm:prSet presAssocID="{6E50691F-0C33-45F0-B2AE-68F4A4EA88CA}" presName="sibTrans" presStyleCnt="0"/>
      <dgm:spPr/>
    </dgm:pt>
    <dgm:pt modelId="{B3FF9AA5-83BD-4196-B81A-F914C5681F75}" type="pres">
      <dgm:prSet presAssocID="{DFEBDEBF-1844-4CDA-AB8C-14F03350E147}" presName="compNode" presStyleCnt="0"/>
      <dgm:spPr/>
    </dgm:pt>
    <dgm:pt modelId="{2564AF3A-F513-4448-BC1E-E4B9122B5747}" type="pres">
      <dgm:prSet presAssocID="{DFEBDEBF-1844-4CDA-AB8C-14F03350E147}" presName="bgRect" presStyleLbl="bgShp" presStyleIdx="2" presStyleCnt="5"/>
      <dgm:spPr/>
    </dgm:pt>
    <dgm:pt modelId="{E3CD58F6-447E-4DDD-8BB0-C2A1DE102244}" type="pres">
      <dgm:prSet presAssocID="{DFEBDEBF-1844-4CDA-AB8C-14F03350E1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so de precipitado"/>
        </a:ext>
      </dgm:extLst>
    </dgm:pt>
    <dgm:pt modelId="{9B7E1EF0-4862-414F-8BAC-826E295589BF}" type="pres">
      <dgm:prSet presAssocID="{DFEBDEBF-1844-4CDA-AB8C-14F03350E147}" presName="spaceRect" presStyleCnt="0"/>
      <dgm:spPr/>
    </dgm:pt>
    <dgm:pt modelId="{212F2855-98CF-4B2E-A7BE-75FDAA0EDF32}" type="pres">
      <dgm:prSet presAssocID="{DFEBDEBF-1844-4CDA-AB8C-14F03350E147}" presName="parTx" presStyleLbl="revTx" presStyleIdx="2" presStyleCnt="5">
        <dgm:presLayoutVars>
          <dgm:chMax val="0"/>
          <dgm:chPref val="0"/>
        </dgm:presLayoutVars>
      </dgm:prSet>
      <dgm:spPr/>
    </dgm:pt>
    <dgm:pt modelId="{5A8624E8-8F28-4BB5-9A44-44894B712107}" type="pres">
      <dgm:prSet presAssocID="{4C661AA0-E719-4B4B-9EBB-F1EDB489AA0E}" presName="sibTrans" presStyleCnt="0"/>
      <dgm:spPr/>
    </dgm:pt>
    <dgm:pt modelId="{65308BDD-0982-4A68-89C2-37435236ACCB}" type="pres">
      <dgm:prSet presAssocID="{278D9D85-2201-4277-A2AC-5192B1680D0C}" presName="compNode" presStyleCnt="0"/>
      <dgm:spPr/>
    </dgm:pt>
    <dgm:pt modelId="{C7388767-97BD-4621-998F-A5CEA88C6E62}" type="pres">
      <dgm:prSet presAssocID="{278D9D85-2201-4277-A2AC-5192B1680D0C}" presName="bgRect" presStyleLbl="bgShp" presStyleIdx="3" presStyleCnt="5" custLinFactNeighborX="-1591" custLinFactNeighborY="-751"/>
      <dgm:spPr/>
    </dgm:pt>
    <dgm:pt modelId="{E2756C37-FEDC-4585-8840-6707B12C3249}" type="pres">
      <dgm:prSet presAssocID="{278D9D85-2201-4277-A2AC-5192B1680D0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ección"/>
        </a:ext>
      </dgm:extLst>
    </dgm:pt>
    <dgm:pt modelId="{B72194DB-CCA4-44C4-B71E-5CCCBF825134}" type="pres">
      <dgm:prSet presAssocID="{278D9D85-2201-4277-A2AC-5192B1680D0C}" presName="spaceRect" presStyleCnt="0"/>
      <dgm:spPr/>
    </dgm:pt>
    <dgm:pt modelId="{8930262B-7BE4-410E-850D-C362323CEB53}" type="pres">
      <dgm:prSet presAssocID="{278D9D85-2201-4277-A2AC-5192B1680D0C}" presName="parTx" presStyleLbl="revTx" presStyleIdx="3" presStyleCnt="5" custScaleX="100000">
        <dgm:presLayoutVars>
          <dgm:chMax val="0"/>
          <dgm:chPref val="0"/>
        </dgm:presLayoutVars>
      </dgm:prSet>
      <dgm:spPr/>
    </dgm:pt>
    <dgm:pt modelId="{7AB3F50B-5460-4868-A8AF-D39184768239}" type="pres">
      <dgm:prSet presAssocID="{4295B3D2-D58C-48A3-8A93-ED8A3100044A}" presName="sibTrans" presStyleCnt="0"/>
      <dgm:spPr/>
    </dgm:pt>
    <dgm:pt modelId="{549444B1-6F94-4027-A9D3-1C003B98FAAC}" type="pres">
      <dgm:prSet presAssocID="{5FDB187C-DCC6-4C0B-ABA1-7CAA9DA4D73B}" presName="compNode" presStyleCnt="0"/>
      <dgm:spPr/>
    </dgm:pt>
    <dgm:pt modelId="{174DC536-290F-4D84-9419-14D352DDF5D7}" type="pres">
      <dgm:prSet presAssocID="{5FDB187C-DCC6-4C0B-ABA1-7CAA9DA4D73B}" presName="bgRect" presStyleLbl="bgShp" presStyleIdx="4" presStyleCnt="5" custLinFactNeighborX="-1591" custLinFactNeighborY="10210"/>
      <dgm:spPr/>
    </dgm:pt>
    <dgm:pt modelId="{4DA0B6AF-81B5-4BCE-A603-E7876EF0F595}" type="pres">
      <dgm:prSet presAssocID="{5FDB187C-DCC6-4C0B-ABA1-7CAA9DA4D7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"/>
        </a:ext>
      </dgm:extLst>
    </dgm:pt>
    <dgm:pt modelId="{9EA9C864-8C04-4B7F-90F8-56FF34F43DAC}" type="pres">
      <dgm:prSet presAssocID="{5FDB187C-DCC6-4C0B-ABA1-7CAA9DA4D73B}" presName="spaceRect" presStyleCnt="0"/>
      <dgm:spPr/>
    </dgm:pt>
    <dgm:pt modelId="{277F364E-DEFF-461F-BC5A-665DF19D24F3}" type="pres">
      <dgm:prSet presAssocID="{5FDB187C-DCC6-4C0B-ABA1-7CAA9DA4D7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E54F03B-D114-440B-BA66-28801F02901B}" type="presOf" srcId="{3C6AD300-5563-4E08-8A29-D80EB7FB7120}" destId="{316B5F54-6E62-4B11-9A3A-CE7BD15A85CF}" srcOrd="0" destOrd="0" presId="urn:microsoft.com/office/officeart/2018/2/layout/IconVerticalSolidList"/>
    <dgm:cxn modelId="{00512661-2A70-4CEE-AF1C-47634334216A}" srcId="{5A6EA38F-CD2F-4297-A184-7F055706568C}" destId="{5FDB187C-DCC6-4C0B-ABA1-7CAA9DA4D73B}" srcOrd="4" destOrd="0" parTransId="{0B1C32E8-EA5D-4831-8F1E-73D8B66330F5}" sibTransId="{8B4CD6C2-4523-442C-B028-D293DF36C746}"/>
    <dgm:cxn modelId="{24645746-453C-4D65-ADC7-487632F271BD}" srcId="{5A6EA38F-CD2F-4297-A184-7F055706568C}" destId="{3C6AD300-5563-4E08-8A29-D80EB7FB7120}" srcOrd="1" destOrd="0" parTransId="{46D37D78-7E3C-4AA6-ABF3-96A120AECC40}" sibTransId="{6E50691F-0C33-45F0-B2AE-68F4A4EA88CA}"/>
    <dgm:cxn modelId="{812EB347-9EE2-422D-856D-58A26EE57E3E}" srcId="{5A6EA38F-CD2F-4297-A184-7F055706568C}" destId="{5AB18EC3-FDF1-47EB-8492-372F2920C5A4}" srcOrd="0" destOrd="0" parTransId="{4DF12097-3B60-40A8-BB14-CBFA8F4B2A81}" sibTransId="{478A1F88-D09F-4AAA-A9C1-EBDB3B391419}"/>
    <dgm:cxn modelId="{0164C991-E64B-4F3B-9AA7-D9179D56CC12}" type="presOf" srcId="{5AB18EC3-FDF1-47EB-8492-372F2920C5A4}" destId="{9E99C413-470F-4FB5-909D-BC78C34707DF}" srcOrd="0" destOrd="0" presId="urn:microsoft.com/office/officeart/2018/2/layout/IconVerticalSolidList"/>
    <dgm:cxn modelId="{9852BBA4-682D-4555-A161-664804AF172C}" type="presOf" srcId="{5FDB187C-DCC6-4C0B-ABA1-7CAA9DA4D73B}" destId="{277F364E-DEFF-461F-BC5A-665DF19D24F3}" srcOrd="0" destOrd="0" presId="urn:microsoft.com/office/officeart/2018/2/layout/IconVerticalSolidList"/>
    <dgm:cxn modelId="{C01953BC-E6BE-4828-A18E-52D2ED3AE029}" type="presOf" srcId="{278D9D85-2201-4277-A2AC-5192B1680D0C}" destId="{8930262B-7BE4-410E-850D-C362323CEB53}" srcOrd="0" destOrd="0" presId="urn:microsoft.com/office/officeart/2018/2/layout/IconVerticalSolidList"/>
    <dgm:cxn modelId="{9FC6DBBD-C21B-4EF6-9214-723537A53942}" type="presOf" srcId="{5A6EA38F-CD2F-4297-A184-7F055706568C}" destId="{6C64A04A-6B1F-4B68-ABDD-92B1E0FF3CE8}" srcOrd="0" destOrd="0" presId="urn:microsoft.com/office/officeart/2018/2/layout/IconVerticalSolidList"/>
    <dgm:cxn modelId="{C0636CC0-FDEA-4BB7-8391-C9367C408325}" type="presOf" srcId="{DFEBDEBF-1844-4CDA-AB8C-14F03350E147}" destId="{212F2855-98CF-4B2E-A7BE-75FDAA0EDF32}" srcOrd="0" destOrd="0" presId="urn:microsoft.com/office/officeart/2018/2/layout/IconVerticalSolidList"/>
    <dgm:cxn modelId="{BF4F14D0-7472-4B7D-9ED1-5AF328014D0B}" srcId="{5A6EA38F-CD2F-4297-A184-7F055706568C}" destId="{DFEBDEBF-1844-4CDA-AB8C-14F03350E147}" srcOrd="2" destOrd="0" parTransId="{60A1738D-3777-42EC-A99D-ECDD69130D71}" sibTransId="{4C661AA0-E719-4B4B-9EBB-F1EDB489AA0E}"/>
    <dgm:cxn modelId="{F1244DE2-48CE-42F2-84B1-991D6146EE4A}" srcId="{5A6EA38F-CD2F-4297-A184-7F055706568C}" destId="{278D9D85-2201-4277-A2AC-5192B1680D0C}" srcOrd="3" destOrd="0" parTransId="{22940768-505B-46BE-869B-FBC11D3AEF8B}" sibTransId="{4295B3D2-D58C-48A3-8A93-ED8A3100044A}"/>
    <dgm:cxn modelId="{FEDB3B10-4F6B-4EA7-890A-AA2FF99F3A0B}" type="presParOf" srcId="{6C64A04A-6B1F-4B68-ABDD-92B1E0FF3CE8}" destId="{CC192C46-3C90-4B9F-922B-0C1A1B06375E}" srcOrd="0" destOrd="0" presId="urn:microsoft.com/office/officeart/2018/2/layout/IconVerticalSolidList"/>
    <dgm:cxn modelId="{2AA92933-B820-4886-951A-D396A79E7478}" type="presParOf" srcId="{CC192C46-3C90-4B9F-922B-0C1A1B06375E}" destId="{C4DE860F-D621-46D1-88CB-CD0F75494EA5}" srcOrd="0" destOrd="0" presId="urn:microsoft.com/office/officeart/2018/2/layout/IconVerticalSolidList"/>
    <dgm:cxn modelId="{EBD50A0E-6673-4496-B6A2-760AC614B0F9}" type="presParOf" srcId="{CC192C46-3C90-4B9F-922B-0C1A1B06375E}" destId="{5B82B29A-6AE2-49D9-BF1D-97D51A375C43}" srcOrd="1" destOrd="0" presId="urn:microsoft.com/office/officeart/2018/2/layout/IconVerticalSolidList"/>
    <dgm:cxn modelId="{82C3D541-52D2-4357-BB61-20A2D4B7119B}" type="presParOf" srcId="{CC192C46-3C90-4B9F-922B-0C1A1B06375E}" destId="{D1745FEC-2E07-4AF7-9848-EF2E35F3BC20}" srcOrd="2" destOrd="0" presId="urn:microsoft.com/office/officeart/2018/2/layout/IconVerticalSolidList"/>
    <dgm:cxn modelId="{D12DD9C4-FA7A-44EF-9D99-C37503424B76}" type="presParOf" srcId="{CC192C46-3C90-4B9F-922B-0C1A1B06375E}" destId="{9E99C413-470F-4FB5-909D-BC78C34707DF}" srcOrd="3" destOrd="0" presId="urn:microsoft.com/office/officeart/2018/2/layout/IconVerticalSolidList"/>
    <dgm:cxn modelId="{94588E78-BDC3-4303-ABFD-00ED348E097A}" type="presParOf" srcId="{6C64A04A-6B1F-4B68-ABDD-92B1E0FF3CE8}" destId="{D53C41E3-5188-4042-BEC8-4F182076D397}" srcOrd="1" destOrd="0" presId="urn:microsoft.com/office/officeart/2018/2/layout/IconVerticalSolidList"/>
    <dgm:cxn modelId="{8C4576FE-5651-4B32-8804-4E62FA0A87BB}" type="presParOf" srcId="{6C64A04A-6B1F-4B68-ABDD-92B1E0FF3CE8}" destId="{5D233C50-8834-468F-9D16-38818023F7E1}" srcOrd="2" destOrd="0" presId="urn:microsoft.com/office/officeart/2018/2/layout/IconVerticalSolidList"/>
    <dgm:cxn modelId="{7F0AC259-AE6A-40D0-AFEF-2976098B81FE}" type="presParOf" srcId="{5D233C50-8834-468F-9D16-38818023F7E1}" destId="{9A267A38-4E4E-4D7E-9C5B-B9CC47F48353}" srcOrd="0" destOrd="0" presId="urn:microsoft.com/office/officeart/2018/2/layout/IconVerticalSolidList"/>
    <dgm:cxn modelId="{05DE49A1-E516-4358-9185-39F3AF05954E}" type="presParOf" srcId="{5D233C50-8834-468F-9D16-38818023F7E1}" destId="{88E93548-14EA-43F0-931B-07397DD4B830}" srcOrd="1" destOrd="0" presId="urn:microsoft.com/office/officeart/2018/2/layout/IconVerticalSolidList"/>
    <dgm:cxn modelId="{57A70A64-BF0C-4DF9-B0E8-BAB2446EEB00}" type="presParOf" srcId="{5D233C50-8834-468F-9D16-38818023F7E1}" destId="{2D671070-9AC2-417E-8DF2-BF475A0081FF}" srcOrd="2" destOrd="0" presId="urn:microsoft.com/office/officeart/2018/2/layout/IconVerticalSolidList"/>
    <dgm:cxn modelId="{E7C54DF4-EA6D-4136-A8B5-51FFFED7818A}" type="presParOf" srcId="{5D233C50-8834-468F-9D16-38818023F7E1}" destId="{316B5F54-6E62-4B11-9A3A-CE7BD15A85CF}" srcOrd="3" destOrd="0" presId="urn:microsoft.com/office/officeart/2018/2/layout/IconVerticalSolidList"/>
    <dgm:cxn modelId="{1EB5B682-029F-4FFE-B47F-707D526615FD}" type="presParOf" srcId="{6C64A04A-6B1F-4B68-ABDD-92B1E0FF3CE8}" destId="{5D3271E6-187B-4E3C-BBFC-1C3D6DADCE3A}" srcOrd="3" destOrd="0" presId="urn:microsoft.com/office/officeart/2018/2/layout/IconVerticalSolidList"/>
    <dgm:cxn modelId="{B410CF0B-440D-4414-B78A-4722DFA6E902}" type="presParOf" srcId="{6C64A04A-6B1F-4B68-ABDD-92B1E0FF3CE8}" destId="{B3FF9AA5-83BD-4196-B81A-F914C5681F75}" srcOrd="4" destOrd="0" presId="urn:microsoft.com/office/officeart/2018/2/layout/IconVerticalSolidList"/>
    <dgm:cxn modelId="{3A3B4F9A-738C-4815-82CF-CA95E8B8E29A}" type="presParOf" srcId="{B3FF9AA5-83BD-4196-B81A-F914C5681F75}" destId="{2564AF3A-F513-4448-BC1E-E4B9122B5747}" srcOrd="0" destOrd="0" presId="urn:microsoft.com/office/officeart/2018/2/layout/IconVerticalSolidList"/>
    <dgm:cxn modelId="{B8D5C97E-4D52-4106-82B7-A2DE3522DAAC}" type="presParOf" srcId="{B3FF9AA5-83BD-4196-B81A-F914C5681F75}" destId="{E3CD58F6-447E-4DDD-8BB0-C2A1DE102244}" srcOrd="1" destOrd="0" presId="urn:microsoft.com/office/officeart/2018/2/layout/IconVerticalSolidList"/>
    <dgm:cxn modelId="{0CD5CA94-139A-4E32-8423-331474E16970}" type="presParOf" srcId="{B3FF9AA5-83BD-4196-B81A-F914C5681F75}" destId="{9B7E1EF0-4862-414F-8BAC-826E295589BF}" srcOrd="2" destOrd="0" presId="urn:microsoft.com/office/officeart/2018/2/layout/IconVerticalSolidList"/>
    <dgm:cxn modelId="{B6EBED92-2279-4143-9193-F208522ED8E0}" type="presParOf" srcId="{B3FF9AA5-83BD-4196-B81A-F914C5681F75}" destId="{212F2855-98CF-4B2E-A7BE-75FDAA0EDF32}" srcOrd="3" destOrd="0" presId="urn:microsoft.com/office/officeart/2018/2/layout/IconVerticalSolidList"/>
    <dgm:cxn modelId="{F21BF95E-B82C-4DB5-9446-E89C08895044}" type="presParOf" srcId="{6C64A04A-6B1F-4B68-ABDD-92B1E0FF3CE8}" destId="{5A8624E8-8F28-4BB5-9A44-44894B712107}" srcOrd="5" destOrd="0" presId="urn:microsoft.com/office/officeart/2018/2/layout/IconVerticalSolidList"/>
    <dgm:cxn modelId="{9573D8F8-C6B7-4478-BA59-A7133C30F7AC}" type="presParOf" srcId="{6C64A04A-6B1F-4B68-ABDD-92B1E0FF3CE8}" destId="{65308BDD-0982-4A68-89C2-37435236ACCB}" srcOrd="6" destOrd="0" presId="urn:microsoft.com/office/officeart/2018/2/layout/IconVerticalSolidList"/>
    <dgm:cxn modelId="{713A6839-8176-4EAD-9F68-B032597003BC}" type="presParOf" srcId="{65308BDD-0982-4A68-89C2-37435236ACCB}" destId="{C7388767-97BD-4621-998F-A5CEA88C6E62}" srcOrd="0" destOrd="0" presId="urn:microsoft.com/office/officeart/2018/2/layout/IconVerticalSolidList"/>
    <dgm:cxn modelId="{A1A76C95-7C11-43CA-8EA9-8FC38FF5EF4B}" type="presParOf" srcId="{65308BDD-0982-4A68-89C2-37435236ACCB}" destId="{E2756C37-FEDC-4585-8840-6707B12C3249}" srcOrd="1" destOrd="0" presId="urn:microsoft.com/office/officeart/2018/2/layout/IconVerticalSolidList"/>
    <dgm:cxn modelId="{71FDB1D9-D582-4878-A1FF-7C8B4299A401}" type="presParOf" srcId="{65308BDD-0982-4A68-89C2-37435236ACCB}" destId="{B72194DB-CCA4-44C4-B71E-5CCCBF825134}" srcOrd="2" destOrd="0" presId="urn:microsoft.com/office/officeart/2018/2/layout/IconVerticalSolidList"/>
    <dgm:cxn modelId="{D32EC67E-B288-4B35-977F-DAA16A79D4A9}" type="presParOf" srcId="{65308BDD-0982-4A68-89C2-37435236ACCB}" destId="{8930262B-7BE4-410E-850D-C362323CEB53}" srcOrd="3" destOrd="0" presId="urn:microsoft.com/office/officeart/2018/2/layout/IconVerticalSolidList"/>
    <dgm:cxn modelId="{41F04C73-CDC7-43B2-90C2-F84BB41FF480}" type="presParOf" srcId="{6C64A04A-6B1F-4B68-ABDD-92B1E0FF3CE8}" destId="{7AB3F50B-5460-4868-A8AF-D39184768239}" srcOrd="7" destOrd="0" presId="urn:microsoft.com/office/officeart/2018/2/layout/IconVerticalSolidList"/>
    <dgm:cxn modelId="{CC20213C-F162-4586-86AD-00395E202408}" type="presParOf" srcId="{6C64A04A-6B1F-4B68-ABDD-92B1E0FF3CE8}" destId="{549444B1-6F94-4027-A9D3-1C003B98FAAC}" srcOrd="8" destOrd="0" presId="urn:microsoft.com/office/officeart/2018/2/layout/IconVerticalSolidList"/>
    <dgm:cxn modelId="{440B71C9-5288-4234-B4A9-CD042CFC74F0}" type="presParOf" srcId="{549444B1-6F94-4027-A9D3-1C003B98FAAC}" destId="{174DC536-290F-4D84-9419-14D352DDF5D7}" srcOrd="0" destOrd="0" presId="urn:microsoft.com/office/officeart/2018/2/layout/IconVerticalSolidList"/>
    <dgm:cxn modelId="{8AA7E7E1-1CC7-4E35-93CC-E8D1AE245B37}" type="presParOf" srcId="{549444B1-6F94-4027-A9D3-1C003B98FAAC}" destId="{4DA0B6AF-81B5-4BCE-A603-E7876EF0F595}" srcOrd="1" destOrd="0" presId="urn:microsoft.com/office/officeart/2018/2/layout/IconVerticalSolidList"/>
    <dgm:cxn modelId="{801B861F-EAC3-45EC-8480-EDFB3AADA965}" type="presParOf" srcId="{549444B1-6F94-4027-A9D3-1C003B98FAAC}" destId="{9EA9C864-8C04-4B7F-90F8-56FF34F43DAC}" srcOrd="2" destOrd="0" presId="urn:microsoft.com/office/officeart/2018/2/layout/IconVerticalSolidList"/>
    <dgm:cxn modelId="{53C7C4F9-28D3-466F-A54D-876B0AFA41A4}" type="presParOf" srcId="{549444B1-6F94-4027-A9D3-1C003B98FAAC}" destId="{277F364E-DEFF-461F-BC5A-665DF19D2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6EA38F-CD2F-4297-A184-7F05570656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18EC3-FDF1-47EB-8492-372F2920C5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R: AT 6,3</a:t>
          </a:r>
        </a:p>
        <a:p>
          <a:pPr>
            <a:lnSpc>
              <a:spcPct val="100000"/>
            </a:lnSpc>
          </a:pPr>
          <a:r>
            <a:rPr lang="es-ES" sz="1800" b="1" dirty="0"/>
            <a:t>MY P: 10</a:t>
          </a:r>
          <a:endParaRPr lang="en-US" sz="1800" b="1" dirty="0"/>
        </a:p>
      </dgm:t>
    </dgm:pt>
    <dgm:pt modelId="{4DF12097-3B60-40A8-BB14-CBFA8F4B2A81}" type="parTrans" cxnId="{812EB347-9EE2-422D-856D-58A26EE57E3E}">
      <dgm:prSet/>
      <dgm:spPr/>
      <dgm:t>
        <a:bodyPr/>
        <a:lstStyle/>
        <a:p>
          <a:endParaRPr lang="en-US"/>
        </a:p>
      </dgm:t>
    </dgm:pt>
    <dgm:pt modelId="{478A1F88-D09F-4AAA-A9C1-EBDB3B391419}" type="sibTrans" cxnId="{812EB347-9EE2-422D-856D-58A26EE57E3E}">
      <dgm:prSet/>
      <dgm:spPr/>
      <dgm:t>
        <a:bodyPr/>
        <a:lstStyle/>
        <a:p>
          <a:endParaRPr lang="en-US"/>
        </a:p>
      </dgm:t>
    </dgm:pt>
    <dgm:pt modelId="{3C6AD300-5563-4E08-8A29-D80EB7FB71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Q: 6´3</a:t>
          </a:r>
          <a:endParaRPr lang="en-US" sz="1800" b="1" dirty="0"/>
        </a:p>
      </dgm:t>
    </dgm:pt>
    <dgm:pt modelId="{46D37D78-7E3C-4AA6-ABF3-96A120AECC40}" type="parTrans" cxnId="{24645746-453C-4D65-ADC7-487632F271BD}">
      <dgm:prSet/>
      <dgm:spPr/>
      <dgm:t>
        <a:bodyPr/>
        <a:lstStyle/>
        <a:p>
          <a:endParaRPr lang="en-US"/>
        </a:p>
      </dgm:t>
    </dgm:pt>
    <dgm:pt modelId="{6E50691F-0C33-45F0-B2AE-68F4A4EA88CA}" type="sibTrans" cxnId="{24645746-453C-4D65-ADC7-487632F271BD}">
      <dgm:prSet/>
      <dgm:spPr/>
      <dgm:t>
        <a:bodyPr/>
        <a:lstStyle/>
        <a:p>
          <a:endParaRPr lang="en-US"/>
        </a:p>
      </dgm:t>
    </dgm:pt>
    <dgm:pt modelId="{DFEBDEBF-1844-4CDA-AB8C-14F03350E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1" dirty="0"/>
            <a:t>FÓRMULA: PREPIGMENTACIÓN : 7 CON 1CM ROJO CON AGUA</a:t>
          </a:r>
        </a:p>
        <a:p>
          <a:pPr>
            <a:lnSpc>
              <a:spcPct val="100000"/>
            </a:lnSpc>
          </a:pPr>
          <a:r>
            <a:rPr lang="es-ES" sz="1600" b="1" dirty="0"/>
            <a:t>                         RAÍZ  MEDIOS Y PUNTAS:   6,3 a 20V</a:t>
          </a:r>
          <a:endParaRPr lang="en-US" sz="2400" b="1" dirty="0"/>
        </a:p>
      </dgm:t>
    </dgm:pt>
    <dgm:pt modelId="{60A1738D-3777-42EC-A99D-ECDD69130D71}" type="parTrans" cxnId="{BF4F14D0-7472-4B7D-9ED1-5AF328014D0B}">
      <dgm:prSet/>
      <dgm:spPr/>
      <dgm:t>
        <a:bodyPr/>
        <a:lstStyle/>
        <a:p>
          <a:endParaRPr lang="en-US"/>
        </a:p>
      </dgm:t>
    </dgm:pt>
    <dgm:pt modelId="{4C661AA0-E719-4B4B-9EBB-F1EDB489AA0E}" type="sibTrans" cxnId="{BF4F14D0-7472-4B7D-9ED1-5AF328014D0B}">
      <dgm:prSet/>
      <dgm:spPr/>
      <dgm:t>
        <a:bodyPr/>
        <a:lstStyle/>
        <a:p>
          <a:endParaRPr lang="en-US"/>
        </a:p>
      </dgm:t>
    </dgm:pt>
    <dgm:pt modelId="{278D9D85-2201-4277-A2AC-5192B1680D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APLICACIÓN</a:t>
          </a:r>
          <a:r>
            <a:rPr lang="es-ES" sz="1600" b="1" dirty="0"/>
            <a:t>:   1º:  MY P: 7 CON 1CM ROJO CON AGUA</a:t>
          </a:r>
        </a:p>
        <a:p>
          <a:pPr>
            <a:lnSpc>
              <a:spcPct val="100000"/>
            </a:lnSpc>
          </a:pPr>
          <a:r>
            <a:rPr lang="es-ES" sz="1600" b="1" dirty="0"/>
            <a:t>                                      2º:  DE RAÍZ A PUNTA </a:t>
          </a:r>
        </a:p>
      </dgm:t>
    </dgm:pt>
    <dgm:pt modelId="{22940768-505B-46BE-869B-FBC11D3AEF8B}" type="parTrans" cxnId="{F1244DE2-48CE-42F2-84B1-991D6146EE4A}">
      <dgm:prSet/>
      <dgm:spPr/>
      <dgm:t>
        <a:bodyPr/>
        <a:lstStyle/>
        <a:p>
          <a:endParaRPr lang="en-US"/>
        </a:p>
      </dgm:t>
    </dgm:pt>
    <dgm:pt modelId="{4295B3D2-D58C-48A3-8A93-ED8A3100044A}" type="sibTrans" cxnId="{F1244DE2-48CE-42F2-84B1-991D6146EE4A}">
      <dgm:prSet/>
      <dgm:spPr/>
      <dgm:t>
        <a:bodyPr/>
        <a:lstStyle/>
        <a:p>
          <a:endParaRPr lang="en-US"/>
        </a:p>
      </dgm:t>
    </dgm:pt>
    <dgm:pt modelId="{5FDB187C-DCC6-4C0B-ABA1-7CAA9DA4D7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dirty="0"/>
            <a:t>TIEMPO DE EXPOSICIÓN: 30 minutos</a:t>
          </a:r>
          <a:endParaRPr lang="en-US" sz="1800" b="1" dirty="0"/>
        </a:p>
      </dgm:t>
    </dgm:pt>
    <dgm:pt modelId="{0B1C32E8-EA5D-4831-8F1E-73D8B66330F5}" type="parTrans" cxnId="{00512661-2A70-4CEE-AF1C-47634334216A}">
      <dgm:prSet/>
      <dgm:spPr/>
      <dgm:t>
        <a:bodyPr/>
        <a:lstStyle/>
        <a:p>
          <a:endParaRPr lang="en-US"/>
        </a:p>
      </dgm:t>
    </dgm:pt>
    <dgm:pt modelId="{8B4CD6C2-4523-442C-B028-D293DF36C746}" type="sibTrans" cxnId="{00512661-2A70-4CEE-AF1C-47634334216A}">
      <dgm:prSet/>
      <dgm:spPr/>
      <dgm:t>
        <a:bodyPr/>
        <a:lstStyle/>
        <a:p>
          <a:endParaRPr lang="en-US"/>
        </a:p>
      </dgm:t>
    </dgm:pt>
    <dgm:pt modelId="{6C64A04A-6B1F-4B68-ABDD-92B1E0FF3CE8}" type="pres">
      <dgm:prSet presAssocID="{5A6EA38F-CD2F-4297-A184-7F055706568C}" presName="root" presStyleCnt="0">
        <dgm:presLayoutVars>
          <dgm:dir/>
          <dgm:resizeHandles val="exact"/>
        </dgm:presLayoutVars>
      </dgm:prSet>
      <dgm:spPr/>
    </dgm:pt>
    <dgm:pt modelId="{CC192C46-3C90-4B9F-922B-0C1A1B06375E}" type="pres">
      <dgm:prSet presAssocID="{5AB18EC3-FDF1-47EB-8492-372F2920C5A4}" presName="compNode" presStyleCnt="0"/>
      <dgm:spPr/>
    </dgm:pt>
    <dgm:pt modelId="{C4DE860F-D621-46D1-88CB-CD0F75494EA5}" type="pres">
      <dgm:prSet presAssocID="{5AB18EC3-FDF1-47EB-8492-372F2920C5A4}" presName="bgRect" presStyleLbl="bgShp" presStyleIdx="0" presStyleCnt="5"/>
      <dgm:spPr/>
    </dgm:pt>
    <dgm:pt modelId="{5B82B29A-6AE2-49D9-BF1D-97D51A375C43}" type="pres">
      <dgm:prSet presAssocID="{5AB18EC3-FDF1-47EB-8492-372F2920C5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D1745FEC-2E07-4AF7-9848-EF2E35F3BC20}" type="pres">
      <dgm:prSet presAssocID="{5AB18EC3-FDF1-47EB-8492-372F2920C5A4}" presName="spaceRect" presStyleCnt="0"/>
      <dgm:spPr/>
    </dgm:pt>
    <dgm:pt modelId="{9E99C413-470F-4FB5-909D-BC78C34707DF}" type="pres">
      <dgm:prSet presAssocID="{5AB18EC3-FDF1-47EB-8492-372F2920C5A4}" presName="parTx" presStyleLbl="revTx" presStyleIdx="0" presStyleCnt="5">
        <dgm:presLayoutVars>
          <dgm:chMax val="0"/>
          <dgm:chPref val="0"/>
        </dgm:presLayoutVars>
      </dgm:prSet>
      <dgm:spPr/>
    </dgm:pt>
    <dgm:pt modelId="{D53C41E3-5188-4042-BEC8-4F182076D397}" type="pres">
      <dgm:prSet presAssocID="{478A1F88-D09F-4AAA-A9C1-EBDB3B391419}" presName="sibTrans" presStyleCnt="0"/>
      <dgm:spPr/>
    </dgm:pt>
    <dgm:pt modelId="{5D233C50-8834-468F-9D16-38818023F7E1}" type="pres">
      <dgm:prSet presAssocID="{3C6AD300-5563-4E08-8A29-D80EB7FB7120}" presName="compNode" presStyleCnt="0"/>
      <dgm:spPr/>
    </dgm:pt>
    <dgm:pt modelId="{9A267A38-4E4E-4D7E-9C5B-B9CC47F48353}" type="pres">
      <dgm:prSet presAssocID="{3C6AD300-5563-4E08-8A29-D80EB7FB7120}" presName="bgRect" presStyleLbl="bgShp" presStyleIdx="1" presStyleCnt="5"/>
      <dgm:spPr/>
    </dgm:pt>
    <dgm:pt modelId="{88E93548-14EA-43F0-931B-07397DD4B830}" type="pres">
      <dgm:prSet presAssocID="{3C6AD300-5563-4E08-8A29-D80EB7FB71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D671070-9AC2-417E-8DF2-BF475A0081FF}" type="pres">
      <dgm:prSet presAssocID="{3C6AD300-5563-4E08-8A29-D80EB7FB7120}" presName="spaceRect" presStyleCnt="0"/>
      <dgm:spPr/>
    </dgm:pt>
    <dgm:pt modelId="{316B5F54-6E62-4B11-9A3A-CE7BD15A85CF}" type="pres">
      <dgm:prSet presAssocID="{3C6AD300-5563-4E08-8A29-D80EB7FB7120}" presName="parTx" presStyleLbl="revTx" presStyleIdx="1" presStyleCnt="5">
        <dgm:presLayoutVars>
          <dgm:chMax val="0"/>
          <dgm:chPref val="0"/>
        </dgm:presLayoutVars>
      </dgm:prSet>
      <dgm:spPr/>
    </dgm:pt>
    <dgm:pt modelId="{5D3271E6-187B-4E3C-BBFC-1C3D6DADCE3A}" type="pres">
      <dgm:prSet presAssocID="{6E50691F-0C33-45F0-B2AE-68F4A4EA88CA}" presName="sibTrans" presStyleCnt="0"/>
      <dgm:spPr/>
    </dgm:pt>
    <dgm:pt modelId="{B3FF9AA5-83BD-4196-B81A-F914C5681F75}" type="pres">
      <dgm:prSet presAssocID="{DFEBDEBF-1844-4CDA-AB8C-14F03350E147}" presName="compNode" presStyleCnt="0"/>
      <dgm:spPr/>
    </dgm:pt>
    <dgm:pt modelId="{2564AF3A-F513-4448-BC1E-E4B9122B5747}" type="pres">
      <dgm:prSet presAssocID="{DFEBDEBF-1844-4CDA-AB8C-14F03350E147}" presName="bgRect" presStyleLbl="bgShp" presStyleIdx="2" presStyleCnt="5"/>
      <dgm:spPr/>
    </dgm:pt>
    <dgm:pt modelId="{E3CD58F6-447E-4DDD-8BB0-C2A1DE102244}" type="pres">
      <dgm:prSet presAssocID="{DFEBDEBF-1844-4CDA-AB8C-14F03350E1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so de precipitado"/>
        </a:ext>
      </dgm:extLst>
    </dgm:pt>
    <dgm:pt modelId="{9B7E1EF0-4862-414F-8BAC-826E295589BF}" type="pres">
      <dgm:prSet presAssocID="{DFEBDEBF-1844-4CDA-AB8C-14F03350E147}" presName="spaceRect" presStyleCnt="0"/>
      <dgm:spPr/>
    </dgm:pt>
    <dgm:pt modelId="{212F2855-98CF-4B2E-A7BE-75FDAA0EDF32}" type="pres">
      <dgm:prSet presAssocID="{DFEBDEBF-1844-4CDA-AB8C-14F03350E147}" presName="parTx" presStyleLbl="revTx" presStyleIdx="2" presStyleCnt="5">
        <dgm:presLayoutVars>
          <dgm:chMax val="0"/>
          <dgm:chPref val="0"/>
        </dgm:presLayoutVars>
      </dgm:prSet>
      <dgm:spPr/>
    </dgm:pt>
    <dgm:pt modelId="{5A8624E8-8F28-4BB5-9A44-44894B712107}" type="pres">
      <dgm:prSet presAssocID="{4C661AA0-E719-4B4B-9EBB-F1EDB489AA0E}" presName="sibTrans" presStyleCnt="0"/>
      <dgm:spPr/>
    </dgm:pt>
    <dgm:pt modelId="{65308BDD-0982-4A68-89C2-37435236ACCB}" type="pres">
      <dgm:prSet presAssocID="{278D9D85-2201-4277-A2AC-5192B1680D0C}" presName="compNode" presStyleCnt="0"/>
      <dgm:spPr/>
    </dgm:pt>
    <dgm:pt modelId="{C7388767-97BD-4621-998F-A5CEA88C6E62}" type="pres">
      <dgm:prSet presAssocID="{278D9D85-2201-4277-A2AC-5192B1680D0C}" presName="bgRect" presStyleLbl="bgShp" presStyleIdx="3" presStyleCnt="5" custLinFactNeighborY="-4487"/>
      <dgm:spPr/>
    </dgm:pt>
    <dgm:pt modelId="{E2756C37-FEDC-4585-8840-6707B12C3249}" type="pres">
      <dgm:prSet presAssocID="{278D9D85-2201-4277-A2AC-5192B1680D0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ección"/>
        </a:ext>
      </dgm:extLst>
    </dgm:pt>
    <dgm:pt modelId="{B72194DB-CCA4-44C4-B71E-5CCCBF825134}" type="pres">
      <dgm:prSet presAssocID="{278D9D85-2201-4277-A2AC-5192B1680D0C}" presName="spaceRect" presStyleCnt="0"/>
      <dgm:spPr/>
    </dgm:pt>
    <dgm:pt modelId="{8930262B-7BE4-410E-850D-C362323CEB53}" type="pres">
      <dgm:prSet presAssocID="{278D9D85-2201-4277-A2AC-5192B1680D0C}" presName="parTx" presStyleLbl="revTx" presStyleIdx="3" presStyleCnt="5" custScaleX="100000">
        <dgm:presLayoutVars>
          <dgm:chMax val="0"/>
          <dgm:chPref val="0"/>
        </dgm:presLayoutVars>
      </dgm:prSet>
      <dgm:spPr/>
    </dgm:pt>
    <dgm:pt modelId="{7AB3F50B-5460-4868-A8AF-D39184768239}" type="pres">
      <dgm:prSet presAssocID="{4295B3D2-D58C-48A3-8A93-ED8A3100044A}" presName="sibTrans" presStyleCnt="0"/>
      <dgm:spPr/>
    </dgm:pt>
    <dgm:pt modelId="{549444B1-6F94-4027-A9D3-1C003B98FAAC}" type="pres">
      <dgm:prSet presAssocID="{5FDB187C-DCC6-4C0B-ABA1-7CAA9DA4D73B}" presName="compNode" presStyleCnt="0"/>
      <dgm:spPr/>
    </dgm:pt>
    <dgm:pt modelId="{174DC536-290F-4D84-9419-14D352DDF5D7}" type="pres">
      <dgm:prSet presAssocID="{5FDB187C-DCC6-4C0B-ABA1-7CAA9DA4D73B}" presName="bgRect" presStyleLbl="bgShp" presStyleIdx="4" presStyleCnt="5" custLinFactNeighborX="-1591" custLinFactNeighborY="10210"/>
      <dgm:spPr/>
    </dgm:pt>
    <dgm:pt modelId="{4DA0B6AF-81B5-4BCE-A603-E7876EF0F595}" type="pres">
      <dgm:prSet presAssocID="{5FDB187C-DCC6-4C0B-ABA1-7CAA9DA4D7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"/>
        </a:ext>
      </dgm:extLst>
    </dgm:pt>
    <dgm:pt modelId="{9EA9C864-8C04-4B7F-90F8-56FF34F43DAC}" type="pres">
      <dgm:prSet presAssocID="{5FDB187C-DCC6-4C0B-ABA1-7CAA9DA4D73B}" presName="spaceRect" presStyleCnt="0"/>
      <dgm:spPr/>
    </dgm:pt>
    <dgm:pt modelId="{277F364E-DEFF-461F-BC5A-665DF19D24F3}" type="pres">
      <dgm:prSet presAssocID="{5FDB187C-DCC6-4C0B-ABA1-7CAA9DA4D7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E54F03B-D114-440B-BA66-28801F02901B}" type="presOf" srcId="{3C6AD300-5563-4E08-8A29-D80EB7FB7120}" destId="{316B5F54-6E62-4B11-9A3A-CE7BD15A85CF}" srcOrd="0" destOrd="0" presId="urn:microsoft.com/office/officeart/2018/2/layout/IconVerticalSolidList"/>
    <dgm:cxn modelId="{00512661-2A70-4CEE-AF1C-47634334216A}" srcId="{5A6EA38F-CD2F-4297-A184-7F055706568C}" destId="{5FDB187C-DCC6-4C0B-ABA1-7CAA9DA4D73B}" srcOrd="4" destOrd="0" parTransId="{0B1C32E8-EA5D-4831-8F1E-73D8B66330F5}" sibTransId="{8B4CD6C2-4523-442C-B028-D293DF36C746}"/>
    <dgm:cxn modelId="{24645746-453C-4D65-ADC7-487632F271BD}" srcId="{5A6EA38F-CD2F-4297-A184-7F055706568C}" destId="{3C6AD300-5563-4E08-8A29-D80EB7FB7120}" srcOrd="1" destOrd="0" parTransId="{46D37D78-7E3C-4AA6-ABF3-96A120AECC40}" sibTransId="{6E50691F-0C33-45F0-B2AE-68F4A4EA88CA}"/>
    <dgm:cxn modelId="{812EB347-9EE2-422D-856D-58A26EE57E3E}" srcId="{5A6EA38F-CD2F-4297-A184-7F055706568C}" destId="{5AB18EC3-FDF1-47EB-8492-372F2920C5A4}" srcOrd="0" destOrd="0" parTransId="{4DF12097-3B60-40A8-BB14-CBFA8F4B2A81}" sibTransId="{478A1F88-D09F-4AAA-A9C1-EBDB3B391419}"/>
    <dgm:cxn modelId="{0164C991-E64B-4F3B-9AA7-D9179D56CC12}" type="presOf" srcId="{5AB18EC3-FDF1-47EB-8492-372F2920C5A4}" destId="{9E99C413-470F-4FB5-909D-BC78C34707DF}" srcOrd="0" destOrd="0" presId="urn:microsoft.com/office/officeart/2018/2/layout/IconVerticalSolidList"/>
    <dgm:cxn modelId="{9852BBA4-682D-4555-A161-664804AF172C}" type="presOf" srcId="{5FDB187C-DCC6-4C0B-ABA1-7CAA9DA4D73B}" destId="{277F364E-DEFF-461F-BC5A-665DF19D24F3}" srcOrd="0" destOrd="0" presId="urn:microsoft.com/office/officeart/2018/2/layout/IconVerticalSolidList"/>
    <dgm:cxn modelId="{C01953BC-E6BE-4828-A18E-52D2ED3AE029}" type="presOf" srcId="{278D9D85-2201-4277-A2AC-5192B1680D0C}" destId="{8930262B-7BE4-410E-850D-C362323CEB53}" srcOrd="0" destOrd="0" presId="urn:microsoft.com/office/officeart/2018/2/layout/IconVerticalSolidList"/>
    <dgm:cxn modelId="{9FC6DBBD-C21B-4EF6-9214-723537A53942}" type="presOf" srcId="{5A6EA38F-CD2F-4297-A184-7F055706568C}" destId="{6C64A04A-6B1F-4B68-ABDD-92B1E0FF3CE8}" srcOrd="0" destOrd="0" presId="urn:microsoft.com/office/officeart/2018/2/layout/IconVerticalSolidList"/>
    <dgm:cxn modelId="{C0636CC0-FDEA-4BB7-8391-C9367C408325}" type="presOf" srcId="{DFEBDEBF-1844-4CDA-AB8C-14F03350E147}" destId="{212F2855-98CF-4B2E-A7BE-75FDAA0EDF32}" srcOrd="0" destOrd="0" presId="urn:microsoft.com/office/officeart/2018/2/layout/IconVerticalSolidList"/>
    <dgm:cxn modelId="{BF4F14D0-7472-4B7D-9ED1-5AF328014D0B}" srcId="{5A6EA38F-CD2F-4297-A184-7F055706568C}" destId="{DFEBDEBF-1844-4CDA-AB8C-14F03350E147}" srcOrd="2" destOrd="0" parTransId="{60A1738D-3777-42EC-A99D-ECDD69130D71}" sibTransId="{4C661AA0-E719-4B4B-9EBB-F1EDB489AA0E}"/>
    <dgm:cxn modelId="{F1244DE2-48CE-42F2-84B1-991D6146EE4A}" srcId="{5A6EA38F-CD2F-4297-A184-7F055706568C}" destId="{278D9D85-2201-4277-A2AC-5192B1680D0C}" srcOrd="3" destOrd="0" parTransId="{22940768-505B-46BE-869B-FBC11D3AEF8B}" sibTransId="{4295B3D2-D58C-48A3-8A93-ED8A3100044A}"/>
    <dgm:cxn modelId="{FEDB3B10-4F6B-4EA7-890A-AA2FF99F3A0B}" type="presParOf" srcId="{6C64A04A-6B1F-4B68-ABDD-92B1E0FF3CE8}" destId="{CC192C46-3C90-4B9F-922B-0C1A1B06375E}" srcOrd="0" destOrd="0" presId="urn:microsoft.com/office/officeart/2018/2/layout/IconVerticalSolidList"/>
    <dgm:cxn modelId="{2AA92933-B820-4886-951A-D396A79E7478}" type="presParOf" srcId="{CC192C46-3C90-4B9F-922B-0C1A1B06375E}" destId="{C4DE860F-D621-46D1-88CB-CD0F75494EA5}" srcOrd="0" destOrd="0" presId="urn:microsoft.com/office/officeart/2018/2/layout/IconVerticalSolidList"/>
    <dgm:cxn modelId="{EBD50A0E-6673-4496-B6A2-760AC614B0F9}" type="presParOf" srcId="{CC192C46-3C90-4B9F-922B-0C1A1B06375E}" destId="{5B82B29A-6AE2-49D9-BF1D-97D51A375C43}" srcOrd="1" destOrd="0" presId="urn:microsoft.com/office/officeart/2018/2/layout/IconVerticalSolidList"/>
    <dgm:cxn modelId="{82C3D541-52D2-4357-BB61-20A2D4B7119B}" type="presParOf" srcId="{CC192C46-3C90-4B9F-922B-0C1A1B06375E}" destId="{D1745FEC-2E07-4AF7-9848-EF2E35F3BC20}" srcOrd="2" destOrd="0" presId="urn:microsoft.com/office/officeart/2018/2/layout/IconVerticalSolidList"/>
    <dgm:cxn modelId="{D12DD9C4-FA7A-44EF-9D99-C37503424B76}" type="presParOf" srcId="{CC192C46-3C90-4B9F-922B-0C1A1B06375E}" destId="{9E99C413-470F-4FB5-909D-BC78C34707DF}" srcOrd="3" destOrd="0" presId="urn:microsoft.com/office/officeart/2018/2/layout/IconVerticalSolidList"/>
    <dgm:cxn modelId="{94588E78-BDC3-4303-ABFD-00ED348E097A}" type="presParOf" srcId="{6C64A04A-6B1F-4B68-ABDD-92B1E0FF3CE8}" destId="{D53C41E3-5188-4042-BEC8-4F182076D397}" srcOrd="1" destOrd="0" presId="urn:microsoft.com/office/officeart/2018/2/layout/IconVerticalSolidList"/>
    <dgm:cxn modelId="{8C4576FE-5651-4B32-8804-4E62FA0A87BB}" type="presParOf" srcId="{6C64A04A-6B1F-4B68-ABDD-92B1E0FF3CE8}" destId="{5D233C50-8834-468F-9D16-38818023F7E1}" srcOrd="2" destOrd="0" presId="urn:microsoft.com/office/officeart/2018/2/layout/IconVerticalSolidList"/>
    <dgm:cxn modelId="{7F0AC259-AE6A-40D0-AFEF-2976098B81FE}" type="presParOf" srcId="{5D233C50-8834-468F-9D16-38818023F7E1}" destId="{9A267A38-4E4E-4D7E-9C5B-B9CC47F48353}" srcOrd="0" destOrd="0" presId="urn:microsoft.com/office/officeart/2018/2/layout/IconVerticalSolidList"/>
    <dgm:cxn modelId="{05DE49A1-E516-4358-9185-39F3AF05954E}" type="presParOf" srcId="{5D233C50-8834-468F-9D16-38818023F7E1}" destId="{88E93548-14EA-43F0-931B-07397DD4B830}" srcOrd="1" destOrd="0" presId="urn:microsoft.com/office/officeart/2018/2/layout/IconVerticalSolidList"/>
    <dgm:cxn modelId="{57A70A64-BF0C-4DF9-B0E8-BAB2446EEB00}" type="presParOf" srcId="{5D233C50-8834-468F-9D16-38818023F7E1}" destId="{2D671070-9AC2-417E-8DF2-BF475A0081FF}" srcOrd="2" destOrd="0" presId="urn:microsoft.com/office/officeart/2018/2/layout/IconVerticalSolidList"/>
    <dgm:cxn modelId="{E7C54DF4-EA6D-4136-A8B5-51FFFED7818A}" type="presParOf" srcId="{5D233C50-8834-468F-9D16-38818023F7E1}" destId="{316B5F54-6E62-4B11-9A3A-CE7BD15A85CF}" srcOrd="3" destOrd="0" presId="urn:microsoft.com/office/officeart/2018/2/layout/IconVerticalSolidList"/>
    <dgm:cxn modelId="{1EB5B682-029F-4FFE-B47F-707D526615FD}" type="presParOf" srcId="{6C64A04A-6B1F-4B68-ABDD-92B1E0FF3CE8}" destId="{5D3271E6-187B-4E3C-BBFC-1C3D6DADCE3A}" srcOrd="3" destOrd="0" presId="urn:microsoft.com/office/officeart/2018/2/layout/IconVerticalSolidList"/>
    <dgm:cxn modelId="{B410CF0B-440D-4414-B78A-4722DFA6E902}" type="presParOf" srcId="{6C64A04A-6B1F-4B68-ABDD-92B1E0FF3CE8}" destId="{B3FF9AA5-83BD-4196-B81A-F914C5681F75}" srcOrd="4" destOrd="0" presId="urn:microsoft.com/office/officeart/2018/2/layout/IconVerticalSolidList"/>
    <dgm:cxn modelId="{3A3B4F9A-738C-4815-82CF-CA95E8B8E29A}" type="presParOf" srcId="{B3FF9AA5-83BD-4196-B81A-F914C5681F75}" destId="{2564AF3A-F513-4448-BC1E-E4B9122B5747}" srcOrd="0" destOrd="0" presId="urn:microsoft.com/office/officeart/2018/2/layout/IconVerticalSolidList"/>
    <dgm:cxn modelId="{B8D5C97E-4D52-4106-82B7-A2DE3522DAAC}" type="presParOf" srcId="{B3FF9AA5-83BD-4196-B81A-F914C5681F75}" destId="{E3CD58F6-447E-4DDD-8BB0-C2A1DE102244}" srcOrd="1" destOrd="0" presId="urn:microsoft.com/office/officeart/2018/2/layout/IconVerticalSolidList"/>
    <dgm:cxn modelId="{0CD5CA94-139A-4E32-8423-331474E16970}" type="presParOf" srcId="{B3FF9AA5-83BD-4196-B81A-F914C5681F75}" destId="{9B7E1EF0-4862-414F-8BAC-826E295589BF}" srcOrd="2" destOrd="0" presId="urn:microsoft.com/office/officeart/2018/2/layout/IconVerticalSolidList"/>
    <dgm:cxn modelId="{B6EBED92-2279-4143-9193-F208522ED8E0}" type="presParOf" srcId="{B3FF9AA5-83BD-4196-B81A-F914C5681F75}" destId="{212F2855-98CF-4B2E-A7BE-75FDAA0EDF32}" srcOrd="3" destOrd="0" presId="urn:microsoft.com/office/officeart/2018/2/layout/IconVerticalSolidList"/>
    <dgm:cxn modelId="{F21BF95E-B82C-4DB5-9446-E89C08895044}" type="presParOf" srcId="{6C64A04A-6B1F-4B68-ABDD-92B1E0FF3CE8}" destId="{5A8624E8-8F28-4BB5-9A44-44894B712107}" srcOrd="5" destOrd="0" presId="urn:microsoft.com/office/officeart/2018/2/layout/IconVerticalSolidList"/>
    <dgm:cxn modelId="{9573D8F8-C6B7-4478-BA59-A7133C30F7AC}" type="presParOf" srcId="{6C64A04A-6B1F-4B68-ABDD-92B1E0FF3CE8}" destId="{65308BDD-0982-4A68-89C2-37435236ACCB}" srcOrd="6" destOrd="0" presId="urn:microsoft.com/office/officeart/2018/2/layout/IconVerticalSolidList"/>
    <dgm:cxn modelId="{713A6839-8176-4EAD-9F68-B032597003BC}" type="presParOf" srcId="{65308BDD-0982-4A68-89C2-37435236ACCB}" destId="{C7388767-97BD-4621-998F-A5CEA88C6E62}" srcOrd="0" destOrd="0" presId="urn:microsoft.com/office/officeart/2018/2/layout/IconVerticalSolidList"/>
    <dgm:cxn modelId="{A1A76C95-7C11-43CA-8EA9-8FC38FF5EF4B}" type="presParOf" srcId="{65308BDD-0982-4A68-89C2-37435236ACCB}" destId="{E2756C37-FEDC-4585-8840-6707B12C3249}" srcOrd="1" destOrd="0" presId="urn:microsoft.com/office/officeart/2018/2/layout/IconVerticalSolidList"/>
    <dgm:cxn modelId="{71FDB1D9-D582-4878-A1FF-7C8B4299A401}" type="presParOf" srcId="{65308BDD-0982-4A68-89C2-37435236ACCB}" destId="{B72194DB-CCA4-44C4-B71E-5CCCBF825134}" srcOrd="2" destOrd="0" presId="urn:microsoft.com/office/officeart/2018/2/layout/IconVerticalSolidList"/>
    <dgm:cxn modelId="{D32EC67E-B288-4B35-977F-DAA16A79D4A9}" type="presParOf" srcId="{65308BDD-0982-4A68-89C2-37435236ACCB}" destId="{8930262B-7BE4-410E-850D-C362323CEB53}" srcOrd="3" destOrd="0" presId="urn:microsoft.com/office/officeart/2018/2/layout/IconVerticalSolidList"/>
    <dgm:cxn modelId="{41F04C73-CDC7-43B2-90C2-F84BB41FF480}" type="presParOf" srcId="{6C64A04A-6B1F-4B68-ABDD-92B1E0FF3CE8}" destId="{7AB3F50B-5460-4868-A8AF-D39184768239}" srcOrd="7" destOrd="0" presId="urn:microsoft.com/office/officeart/2018/2/layout/IconVerticalSolidList"/>
    <dgm:cxn modelId="{CC20213C-F162-4586-86AD-00395E202408}" type="presParOf" srcId="{6C64A04A-6B1F-4B68-ABDD-92B1E0FF3CE8}" destId="{549444B1-6F94-4027-A9D3-1C003B98FAAC}" srcOrd="8" destOrd="0" presId="urn:microsoft.com/office/officeart/2018/2/layout/IconVerticalSolidList"/>
    <dgm:cxn modelId="{440B71C9-5288-4234-B4A9-CD042CFC74F0}" type="presParOf" srcId="{549444B1-6F94-4027-A9D3-1C003B98FAAC}" destId="{174DC536-290F-4D84-9419-14D352DDF5D7}" srcOrd="0" destOrd="0" presId="urn:microsoft.com/office/officeart/2018/2/layout/IconVerticalSolidList"/>
    <dgm:cxn modelId="{8AA7E7E1-1CC7-4E35-93CC-E8D1AE245B37}" type="presParOf" srcId="{549444B1-6F94-4027-A9D3-1C003B98FAAC}" destId="{4DA0B6AF-81B5-4BCE-A603-E7876EF0F595}" srcOrd="1" destOrd="0" presId="urn:microsoft.com/office/officeart/2018/2/layout/IconVerticalSolidList"/>
    <dgm:cxn modelId="{801B861F-EAC3-45EC-8480-EDFB3AADA965}" type="presParOf" srcId="{549444B1-6F94-4027-A9D3-1C003B98FAAC}" destId="{9EA9C864-8C04-4B7F-90F8-56FF34F43DAC}" srcOrd="2" destOrd="0" presId="urn:microsoft.com/office/officeart/2018/2/layout/IconVerticalSolidList"/>
    <dgm:cxn modelId="{53C7C4F9-28D3-466F-A54D-876B0AFA41A4}" type="presParOf" srcId="{549444B1-6F94-4027-A9D3-1C003B98FAAC}" destId="{277F364E-DEFF-461F-BC5A-665DF19D2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E860F-D621-46D1-88CB-CD0F75494EA5}">
      <dsp:nvSpPr>
        <dsp:cNvPr id="0" name=""/>
        <dsp:cNvSpPr/>
      </dsp:nvSpPr>
      <dsp:spPr>
        <a:xfrm>
          <a:off x="0" y="3646"/>
          <a:ext cx="10515600" cy="776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2B29A-6AE2-49D9-BF1D-97D51A375C43}">
      <dsp:nvSpPr>
        <dsp:cNvPr id="0" name=""/>
        <dsp:cNvSpPr/>
      </dsp:nvSpPr>
      <dsp:spPr>
        <a:xfrm>
          <a:off x="234939" y="178394"/>
          <a:ext cx="427162" cy="427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C413-470F-4FB5-909D-BC78C34707DF}">
      <dsp:nvSpPr>
        <dsp:cNvPr id="0" name=""/>
        <dsp:cNvSpPr/>
      </dsp:nvSpPr>
      <dsp:spPr>
        <a:xfrm>
          <a:off x="897041" y="3646"/>
          <a:ext cx="9618558" cy="77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96" tIns="82196" rIns="82196" bIns="821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T: AT 5</a:t>
          </a:r>
          <a:endParaRPr lang="en-US" sz="1900" kern="1200"/>
        </a:p>
      </dsp:txBody>
      <dsp:txXfrm>
        <a:off x="897041" y="3646"/>
        <a:ext cx="9618558" cy="776659"/>
      </dsp:txXfrm>
    </dsp:sp>
    <dsp:sp modelId="{9A267A38-4E4E-4D7E-9C5B-B9CC47F48353}">
      <dsp:nvSpPr>
        <dsp:cNvPr id="0" name=""/>
        <dsp:cNvSpPr/>
      </dsp:nvSpPr>
      <dsp:spPr>
        <a:xfrm>
          <a:off x="0" y="974470"/>
          <a:ext cx="10515600" cy="776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93548-14EA-43F0-931B-07397DD4B830}">
      <dsp:nvSpPr>
        <dsp:cNvPr id="0" name=""/>
        <dsp:cNvSpPr/>
      </dsp:nvSpPr>
      <dsp:spPr>
        <a:xfrm>
          <a:off x="234939" y="1149219"/>
          <a:ext cx="427162" cy="4271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5F54-6E62-4B11-9A3A-CE7BD15A85CF}">
      <dsp:nvSpPr>
        <dsp:cNvPr id="0" name=""/>
        <dsp:cNvSpPr/>
      </dsp:nvSpPr>
      <dsp:spPr>
        <a:xfrm>
          <a:off x="897041" y="974470"/>
          <a:ext cx="9618558" cy="77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96" tIns="82196" rIns="82196" bIns="821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Q: 3</a:t>
          </a:r>
          <a:endParaRPr lang="en-US" sz="1900" kern="1200"/>
        </a:p>
      </dsp:txBody>
      <dsp:txXfrm>
        <a:off x="897041" y="974470"/>
        <a:ext cx="9618558" cy="776659"/>
      </dsp:txXfrm>
    </dsp:sp>
    <dsp:sp modelId="{2564AF3A-F513-4448-BC1E-E4B9122B5747}">
      <dsp:nvSpPr>
        <dsp:cNvPr id="0" name=""/>
        <dsp:cNvSpPr/>
      </dsp:nvSpPr>
      <dsp:spPr>
        <a:xfrm>
          <a:off x="0" y="1945295"/>
          <a:ext cx="10515600" cy="776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58F6-447E-4DDD-8BB0-C2A1DE102244}">
      <dsp:nvSpPr>
        <dsp:cNvPr id="0" name=""/>
        <dsp:cNvSpPr/>
      </dsp:nvSpPr>
      <dsp:spPr>
        <a:xfrm>
          <a:off x="234939" y="2120043"/>
          <a:ext cx="427162" cy="4271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2855-98CF-4B2E-A7BE-75FDAA0EDF32}">
      <dsp:nvSpPr>
        <dsp:cNvPr id="0" name=""/>
        <dsp:cNvSpPr/>
      </dsp:nvSpPr>
      <dsp:spPr>
        <a:xfrm>
          <a:off x="897041" y="1945295"/>
          <a:ext cx="9618558" cy="77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96" tIns="82196" rIns="82196" bIns="821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FÓRMULA: Nº 3 a 20V</a:t>
          </a:r>
          <a:endParaRPr lang="en-US" sz="1900" kern="1200"/>
        </a:p>
      </dsp:txBody>
      <dsp:txXfrm>
        <a:off x="897041" y="1945295"/>
        <a:ext cx="9618558" cy="776659"/>
      </dsp:txXfrm>
    </dsp:sp>
    <dsp:sp modelId="{C7388767-97BD-4621-998F-A5CEA88C6E62}">
      <dsp:nvSpPr>
        <dsp:cNvPr id="0" name=""/>
        <dsp:cNvSpPr/>
      </dsp:nvSpPr>
      <dsp:spPr>
        <a:xfrm>
          <a:off x="0" y="2916119"/>
          <a:ext cx="10515600" cy="776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56C37-FEDC-4585-8840-6707B12C3249}">
      <dsp:nvSpPr>
        <dsp:cNvPr id="0" name=""/>
        <dsp:cNvSpPr/>
      </dsp:nvSpPr>
      <dsp:spPr>
        <a:xfrm>
          <a:off x="234939" y="3090868"/>
          <a:ext cx="427162" cy="4271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262B-7BE4-410E-850D-C362323CEB53}">
      <dsp:nvSpPr>
        <dsp:cNvPr id="0" name=""/>
        <dsp:cNvSpPr/>
      </dsp:nvSpPr>
      <dsp:spPr>
        <a:xfrm>
          <a:off x="897041" y="2916119"/>
          <a:ext cx="9618558" cy="77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96" tIns="82196" rIns="82196" bIns="821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APLICACIÓN: De raíz de punta.</a:t>
          </a:r>
          <a:endParaRPr lang="en-US" sz="1900" kern="1200"/>
        </a:p>
      </dsp:txBody>
      <dsp:txXfrm>
        <a:off x="897041" y="2916119"/>
        <a:ext cx="9618558" cy="776659"/>
      </dsp:txXfrm>
    </dsp:sp>
    <dsp:sp modelId="{174DC536-290F-4D84-9419-14D352DDF5D7}">
      <dsp:nvSpPr>
        <dsp:cNvPr id="0" name=""/>
        <dsp:cNvSpPr/>
      </dsp:nvSpPr>
      <dsp:spPr>
        <a:xfrm>
          <a:off x="0" y="3886944"/>
          <a:ext cx="10515600" cy="776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0B6AF-81B5-4BCE-A603-E7876EF0F595}">
      <dsp:nvSpPr>
        <dsp:cNvPr id="0" name=""/>
        <dsp:cNvSpPr/>
      </dsp:nvSpPr>
      <dsp:spPr>
        <a:xfrm>
          <a:off x="234939" y="4061692"/>
          <a:ext cx="427162" cy="4271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364E-DEFF-461F-BC5A-665DF19D24F3}">
      <dsp:nvSpPr>
        <dsp:cNvPr id="0" name=""/>
        <dsp:cNvSpPr/>
      </dsp:nvSpPr>
      <dsp:spPr>
        <a:xfrm>
          <a:off x="897041" y="3886944"/>
          <a:ext cx="9618558" cy="77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96" tIns="82196" rIns="82196" bIns="821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TIEMPO DE EXPOSICIÓN: 30 minutos</a:t>
          </a:r>
          <a:endParaRPr lang="en-US" sz="1900" kern="1200"/>
        </a:p>
      </dsp:txBody>
      <dsp:txXfrm>
        <a:off x="897041" y="3886944"/>
        <a:ext cx="9618558" cy="776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E860F-D621-46D1-88CB-CD0F75494EA5}">
      <dsp:nvSpPr>
        <dsp:cNvPr id="0" name=""/>
        <dsp:cNvSpPr/>
      </dsp:nvSpPr>
      <dsp:spPr>
        <a:xfrm>
          <a:off x="0" y="5921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2B29A-6AE2-49D9-BF1D-97D51A375C43}">
      <dsp:nvSpPr>
        <dsp:cNvPr id="0" name=""/>
        <dsp:cNvSpPr/>
      </dsp:nvSpPr>
      <dsp:spPr>
        <a:xfrm>
          <a:off x="214592" y="165535"/>
          <a:ext cx="390548" cy="390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C413-470F-4FB5-909D-BC78C34707DF}">
      <dsp:nvSpPr>
        <dsp:cNvPr id="0" name=""/>
        <dsp:cNvSpPr/>
      </dsp:nvSpPr>
      <dsp:spPr>
        <a:xfrm>
          <a:off x="819732" y="5921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T: AT 3. 90% CANAS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MY P: 5,34</a:t>
          </a:r>
          <a:endParaRPr lang="en-US" sz="1800" b="1" kern="1200" dirty="0"/>
        </a:p>
      </dsp:txBody>
      <dsp:txXfrm>
        <a:off x="819732" y="5921"/>
        <a:ext cx="9658833" cy="775901"/>
      </dsp:txXfrm>
    </dsp:sp>
    <dsp:sp modelId="{9A267A38-4E4E-4D7E-9C5B-B9CC47F48353}">
      <dsp:nvSpPr>
        <dsp:cNvPr id="0" name=""/>
        <dsp:cNvSpPr/>
      </dsp:nvSpPr>
      <dsp:spPr>
        <a:xfrm>
          <a:off x="0" y="975798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93548-14EA-43F0-931B-07397DD4B830}">
      <dsp:nvSpPr>
        <dsp:cNvPr id="0" name=""/>
        <dsp:cNvSpPr/>
      </dsp:nvSpPr>
      <dsp:spPr>
        <a:xfrm>
          <a:off x="214592" y="1135411"/>
          <a:ext cx="390548" cy="390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5F54-6E62-4B11-9A3A-CE7BD15A85CF}">
      <dsp:nvSpPr>
        <dsp:cNvPr id="0" name=""/>
        <dsp:cNvSpPr/>
      </dsp:nvSpPr>
      <dsp:spPr>
        <a:xfrm>
          <a:off x="819732" y="975798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Q: 5´34</a:t>
          </a:r>
          <a:endParaRPr lang="en-US" sz="1800" b="1" kern="1200" dirty="0"/>
        </a:p>
      </dsp:txBody>
      <dsp:txXfrm>
        <a:off x="819732" y="975798"/>
        <a:ext cx="9658833" cy="775901"/>
      </dsp:txXfrm>
    </dsp:sp>
    <dsp:sp modelId="{2564AF3A-F513-4448-BC1E-E4B9122B5747}">
      <dsp:nvSpPr>
        <dsp:cNvPr id="0" name=""/>
        <dsp:cNvSpPr/>
      </dsp:nvSpPr>
      <dsp:spPr>
        <a:xfrm>
          <a:off x="0" y="1945674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58F6-447E-4DDD-8BB0-C2A1DE102244}">
      <dsp:nvSpPr>
        <dsp:cNvPr id="0" name=""/>
        <dsp:cNvSpPr/>
      </dsp:nvSpPr>
      <dsp:spPr>
        <a:xfrm>
          <a:off x="214592" y="2105288"/>
          <a:ext cx="390548" cy="390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2855-98CF-4B2E-A7BE-75FDAA0EDF32}">
      <dsp:nvSpPr>
        <dsp:cNvPr id="0" name=""/>
        <dsp:cNvSpPr/>
      </dsp:nvSpPr>
      <dsp:spPr>
        <a:xfrm>
          <a:off x="819732" y="1945674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FÓRMULA:  ¾  5 + ¼ 5,34 a 20V</a:t>
          </a:r>
          <a:endParaRPr lang="en-US" sz="1800" b="1" kern="1200" dirty="0"/>
        </a:p>
      </dsp:txBody>
      <dsp:txXfrm>
        <a:off x="819732" y="1945674"/>
        <a:ext cx="9658833" cy="775901"/>
      </dsp:txXfrm>
    </dsp:sp>
    <dsp:sp modelId="{C7388767-97BD-4621-998F-A5CEA88C6E62}">
      <dsp:nvSpPr>
        <dsp:cNvPr id="0" name=""/>
        <dsp:cNvSpPr/>
      </dsp:nvSpPr>
      <dsp:spPr>
        <a:xfrm>
          <a:off x="0" y="2910223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56C37-FEDC-4585-8840-6707B12C3249}">
      <dsp:nvSpPr>
        <dsp:cNvPr id="0" name=""/>
        <dsp:cNvSpPr/>
      </dsp:nvSpPr>
      <dsp:spPr>
        <a:xfrm>
          <a:off x="214592" y="3075164"/>
          <a:ext cx="390548" cy="390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262B-7BE4-410E-850D-C362323CEB53}">
      <dsp:nvSpPr>
        <dsp:cNvPr id="0" name=""/>
        <dsp:cNvSpPr/>
      </dsp:nvSpPr>
      <dsp:spPr>
        <a:xfrm>
          <a:off x="819732" y="2915550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APLICACIÓN: 1CM EN RAÍZ   20 MINUTOS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                               MEDIOS Y UNTAS 10 MINUTOS (EL TINTE REBAJADO CON AGUA)</a:t>
          </a:r>
          <a:endParaRPr lang="en-US" sz="1800" kern="1200" dirty="0"/>
        </a:p>
      </dsp:txBody>
      <dsp:txXfrm>
        <a:off x="819732" y="2915550"/>
        <a:ext cx="9658833" cy="775901"/>
      </dsp:txXfrm>
    </dsp:sp>
    <dsp:sp modelId="{174DC536-290F-4D84-9419-14D352DDF5D7}">
      <dsp:nvSpPr>
        <dsp:cNvPr id="0" name=""/>
        <dsp:cNvSpPr/>
      </dsp:nvSpPr>
      <dsp:spPr>
        <a:xfrm>
          <a:off x="0" y="3926238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0B6AF-81B5-4BCE-A603-E7876EF0F595}">
      <dsp:nvSpPr>
        <dsp:cNvPr id="0" name=""/>
        <dsp:cNvSpPr/>
      </dsp:nvSpPr>
      <dsp:spPr>
        <a:xfrm>
          <a:off x="214592" y="4045041"/>
          <a:ext cx="390548" cy="390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364E-DEFF-461F-BC5A-665DF19D24F3}">
      <dsp:nvSpPr>
        <dsp:cNvPr id="0" name=""/>
        <dsp:cNvSpPr/>
      </dsp:nvSpPr>
      <dsp:spPr>
        <a:xfrm>
          <a:off x="819732" y="3885427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TIEMPO DE EXPOSICIÓN: 30 MINUTOS</a:t>
          </a:r>
          <a:endParaRPr lang="en-US" sz="1800" b="1" kern="1200" dirty="0"/>
        </a:p>
      </dsp:txBody>
      <dsp:txXfrm>
        <a:off x="819732" y="3885427"/>
        <a:ext cx="9658833" cy="77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E860F-D621-46D1-88CB-CD0F75494EA5}">
      <dsp:nvSpPr>
        <dsp:cNvPr id="0" name=""/>
        <dsp:cNvSpPr/>
      </dsp:nvSpPr>
      <dsp:spPr>
        <a:xfrm>
          <a:off x="0" y="5921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2B29A-6AE2-49D9-BF1D-97D51A375C43}">
      <dsp:nvSpPr>
        <dsp:cNvPr id="0" name=""/>
        <dsp:cNvSpPr/>
      </dsp:nvSpPr>
      <dsp:spPr>
        <a:xfrm>
          <a:off x="214592" y="165535"/>
          <a:ext cx="390548" cy="390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C413-470F-4FB5-909D-BC78C34707DF}">
      <dsp:nvSpPr>
        <dsp:cNvPr id="0" name=""/>
        <dsp:cNvSpPr/>
      </dsp:nvSpPr>
      <dsp:spPr>
        <a:xfrm>
          <a:off x="819732" y="5921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AT: 6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819732" y="5921"/>
        <a:ext cx="9658833" cy="775901"/>
      </dsp:txXfrm>
    </dsp:sp>
    <dsp:sp modelId="{9A267A38-4E4E-4D7E-9C5B-B9CC47F48353}">
      <dsp:nvSpPr>
        <dsp:cNvPr id="0" name=""/>
        <dsp:cNvSpPr/>
      </dsp:nvSpPr>
      <dsp:spPr>
        <a:xfrm>
          <a:off x="0" y="975798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93548-14EA-43F0-931B-07397DD4B830}">
      <dsp:nvSpPr>
        <dsp:cNvPr id="0" name=""/>
        <dsp:cNvSpPr/>
      </dsp:nvSpPr>
      <dsp:spPr>
        <a:xfrm>
          <a:off x="214592" y="1135411"/>
          <a:ext cx="390548" cy="390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5F54-6E62-4B11-9A3A-CE7BD15A85CF}">
      <dsp:nvSpPr>
        <dsp:cNvPr id="0" name=""/>
        <dsp:cNvSpPr/>
      </dsp:nvSpPr>
      <dsp:spPr>
        <a:xfrm>
          <a:off x="819732" y="975798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Q: 8</a:t>
          </a:r>
          <a:endParaRPr lang="en-US" sz="1800" b="1" kern="1200" dirty="0"/>
        </a:p>
      </dsp:txBody>
      <dsp:txXfrm>
        <a:off x="819732" y="975798"/>
        <a:ext cx="9658833" cy="775901"/>
      </dsp:txXfrm>
    </dsp:sp>
    <dsp:sp modelId="{2564AF3A-F513-4448-BC1E-E4B9122B5747}">
      <dsp:nvSpPr>
        <dsp:cNvPr id="0" name=""/>
        <dsp:cNvSpPr/>
      </dsp:nvSpPr>
      <dsp:spPr>
        <a:xfrm>
          <a:off x="0" y="1944106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58F6-447E-4DDD-8BB0-C2A1DE102244}">
      <dsp:nvSpPr>
        <dsp:cNvPr id="0" name=""/>
        <dsp:cNvSpPr/>
      </dsp:nvSpPr>
      <dsp:spPr>
        <a:xfrm>
          <a:off x="214592" y="2105288"/>
          <a:ext cx="390548" cy="390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2855-98CF-4B2E-A7BE-75FDAA0EDF32}">
      <dsp:nvSpPr>
        <dsp:cNvPr id="0" name=""/>
        <dsp:cNvSpPr/>
      </dsp:nvSpPr>
      <dsp:spPr>
        <a:xfrm>
          <a:off x="819732" y="1945674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RAÍZ  9,02  a 20V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MEDIOS Y PUNTAS: 9,02  a 30V  </a:t>
          </a:r>
          <a:endParaRPr lang="en-US" sz="1800" b="1" kern="1200" dirty="0"/>
        </a:p>
      </dsp:txBody>
      <dsp:txXfrm>
        <a:off x="819732" y="1945674"/>
        <a:ext cx="9658833" cy="775901"/>
      </dsp:txXfrm>
    </dsp:sp>
    <dsp:sp modelId="{C7388767-97BD-4621-998F-A5CEA88C6E62}">
      <dsp:nvSpPr>
        <dsp:cNvPr id="0" name=""/>
        <dsp:cNvSpPr/>
      </dsp:nvSpPr>
      <dsp:spPr>
        <a:xfrm>
          <a:off x="0" y="2910223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56C37-FEDC-4585-8840-6707B12C3249}">
      <dsp:nvSpPr>
        <dsp:cNvPr id="0" name=""/>
        <dsp:cNvSpPr/>
      </dsp:nvSpPr>
      <dsp:spPr>
        <a:xfrm>
          <a:off x="214592" y="3075164"/>
          <a:ext cx="390548" cy="390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262B-7BE4-410E-850D-C362323CEB53}">
      <dsp:nvSpPr>
        <dsp:cNvPr id="0" name=""/>
        <dsp:cNvSpPr/>
      </dsp:nvSpPr>
      <dsp:spPr>
        <a:xfrm>
          <a:off x="819732" y="2915550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APLICACIÓN: 1º  MYP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                           </a:t>
          </a:r>
          <a:r>
            <a:rPr lang="en-US" sz="1800" b="1" kern="1200" dirty="0"/>
            <a:t>2º  RAÍCES</a:t>
          </a:r>
        </a:p>
      </dsp:txBody>
      <dsp:txXfrm>
        <a:off x="819732" y="2915550"/>
        <a:ext cx="9658833" cy="775901"/>
      </dsp:txXfrm>
    </dsp:sp>
    <dsp:sp modelId="{174DC536-290F-4D84-9419-14D352DDF5D7}">
      <dsp:nvSpPr>
        <dsp:cNvPr id="0" name=""/>
        <dsp:cNvSpPr/>
      </dsp:nvSpPr>
      <dsp:spPr>
        <a:xfrm>
          <a:off x="0" y="3926238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0B6AF-81B5-4BCE-A603-E7876EF0F595}">
      <dsp:nvSpPr>
        <dsp:cNvPr id="0" name=""/>
        <dsp:cNvSpPr/>
      </dsp:nvSpPr>
      <dsp:spPr>
        <a:xfrm>
          <a:off x="214592" y="4045041"/>
          <a:ext cx="390548" cy="390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364E-DEFF-461F-BC5A-665DF19D24F3}">
      <dsp:nvSpPr>
        <dsp:cNvPr id="0" name=""/>
        <dsp:cNvSpPr/>
      </dsp:nvSpPr>
      <dsp:spPr>
        <a:xfrm>
          <a:off x="819732" y="3885427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TIEMPO DE EXPOSICIÓN: 40 MINUTOS</a:t>
          </a:r>
          <a:endParaRPr lang="en-US" sz="1800" b="1" kern="1200" dirty="0"/>
        </a:p>
      </dsp:txBody>
      <dsp:txXfrm>
        <a:off x="819732" y="3885427"/>
        <a:ext cx="9658833" cy="77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E860F-D621-46D1-88CB-CD0F75494EA5}">
      <dsp:nvSpPr>
        <dsp:cNvPr id="0" name=""/>
        <dsp:cNvSpPr/>
      </dsp:nvSpPr>
      <dsp:spPr>
        <a:xfrm>
          <a:off x="0" y="5921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2B29A-6AE2-49D9-BF1D-97D51A375C43}">
      <dsp:nvSpPr>
        <dsp:cNvPr id="0" name=""/>
        <dsp:cNvSpPr/>
      </dsp:nvSpPr>
      <dsp:spPr>
        <a:xfrm>
          <a:off x="214592" y="165535"/>
          <a:ext cx="390548" cy="390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C413-470F-4FB5-909D-BC78C34707DF}">
      <dsp:nvSpPr>
        <dsp:cNvPr id="0" name=""/>
        <dsp:cNvSpPr/>
      </dsp:nvSpPr>
      <dsp:spPr>
        <a:xfrm>
          <a:off x="819732" y="5921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R: 100% CANAS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MY P: 8,02</a:t>
          </a:r>
          <a:endParaRPr lang="en-US" sz="1800" b="1" kern="1200" dirty="0"/>
        </a:p>
      </dsp:txBody>
      <dsp:txXfrm>
        <a:off x="819732" y="5921"/>
        <a:ext cx="9658833" cy="775901"/>
      </dsp:txXfrm>
    </dsp:sp>
    <dsp:sp modelId="{9A267A38-4E4E-4D7E-9C5B-B9CC47F48353}">
      <dsp:nvSpPr>
        <dsp:cNvPr id="0" name=""/>
        <dsp:cNvSpPr/>
      </dsp:nvSpPr>
      <dsp:spPr>
        <a:xfrm>
          <a:off x="0" y="975798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93548-14EA-43F0-931B-07397DD4B830}">
      <dsp:nvSpPr>
        <dsp:cNvPr id="0" name=""/>
        <dsp:cNvSpPr/>
      </dsp:nvSpPr>
      <dsp:spPr>
        <a:xfrm>
          <a:off x="214592" y="1135411"/>
          <a:ext cx="390548" cy="390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5F54-6E62-4B11-9A3A-CE7BD15A85CF}">
      <dsp:nvSpPr>
        <dsp:cNvPr id="0" name=""/>
        <dsp:cNvSpPr/>
      </dsp:nvSpPr>
      <dsp:spPr>
        <a:xfrm>
          <a:off x="819732" y="975798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Q: 8,02</a:t>
          </a:r>
          <a:endParaRPr lang="en-US" sz="1800" b="1" kern="1200" dirty="0"/>
        </a:p>
      </dsp:txBody>
      <dsp:txXfrm>
        <a:off x="819732" y="975798"/>
        <a:ext cx="9658833" cy="775901"/>
      </dsp:txXfrm>
    </dsp:sp>
    <dsp:sp modelId="{2564AF3A-F513-4448-BC1E-E4B9122B5747}">
      <dsp:nvSpPr>
        <dsp:cNvPr id="0" name=""/>
        <dsp:cNvSpPr/>
      </dsp:nvSpPr>
      <dsp:spPr>
        <a:xfrm>
          <a:off x="0" y="1945674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58F6-447E-4DDD-8BB0-C2A1DE102244}">
      <dsp:nvSpPr>
        <dsp:cNvPr id="0" name=""/>
        <dsp:cNvSpPr/>
      </dsp:nvSpPr>
      <dsp:spPr>
        <a:xfrm>
          <a:off x="214592" y="2105288"/>
          <a:ext cx="390548" cy="390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2855-98CF-4B2E-A7BE-75FDAA0EDF32}">
      <dsp:nvSpPr>
        <dsp:cNvPr id="0" name=""/>
        <dsp:cNvSpPr/>
      </dsp:nvSpPr>
      <dsp:spPr>
        <a:xfrm>
          <a:off x="819732" y="1945674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FÓRMULA:  RAÍZ : MORDIENTE 20VOL Y  8,02  a 20V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                         RAÍZ :  ¾ 8+ ¼ 8,02 VOL </a:t>
          </a:r>
          <a:endParaRPr lang="en-US" sz="1800" b="1" kern="1200" dirty="0"/>
        </a:p>
      </dsp:txBody>
      <dsp:txXfrm>
        <a:off x="819732" y="1945674"/>
        <a:ext cx="9658833" cy="775901"/>
      </dsp:txXfrm>
    </dsp:sp>
    <dsp:sp modelId="{C7388767-97BD-4621-998F-A5CEA88C6E62}">
      <dsp:nvSpPr>
        <dsp:cNvPr id="0" name=""/>
        <dsp:cNvSpPr/>
      </dsp:nvSpPr>
      <dsp:spPr>
        <a:xfrm>
          <a:off x="0" y="2910223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56C37-FEDC-4585-8840-6707B12C3249}">
      <dsp:nvSpPr>
        <dsp:cNvPr id="0" name=""/>
        <dsp:cNvSpPr/>
      </dsp:nvSpPr>
      <dsp:spPr>
        <a:xfrm>
          <a:off x="214592" y="3075164"/>
          <a:ext cx="390548" cy="390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262B-7BE4-410E-850D-C362323CEB53}">
      <dsp:nvSpPr>
        <dsp:cNvPr id="0" name=""/>
        <dsp:cNvSpPr/>
      </dsp:nvSpPr>
      <dsp:spPr>
        <a:xfrm>
          <a:off x="819732" y="2915550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APLICACIÓN</a:t>
          </a:r>
          <a:r>
            <a:rPr lang="es-ES" sz="1200" b="1" kern="1200" dirty="0"/>
            <a:t>: 1:   H2O2 20V RAÍZ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                                   2º:  RAÍZ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                                   3º:  EMULSIÓN  </a:t>
          </a:r>
          <a:endParaRPr lang="en-US" sz="1200" kern="1200" dirty="0"/>
        </a:p>
      </dsp:txBody>
      <dsp:txXfrm>
        <a:off x="819732" y="2915550"/>
        <a:ext cx="9658833" cy="775901"/>
      </dsp:txXfrm>
    </dsp:sp>
    <dsp:sp modelId="{174DC536-290F-4D84-9419-14D352DDF5D7}">
      <dsp:nvSpPr>
        <dsp:cNvPr id="0" name=""/>
        <dsp:cNvSpPr/>
      </dsp:nvSpPr>
      <dsp:spPr>
        <a:xfrm>
          <a:off x="0" y="3957854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0B6AF-81B5-4BCE-A603-E7876EF0F595}">
      <dsp:nvSpPr>
        <dsp:cNvPr id="0" name=""/>
        <dsp:cNvSpPr/>
      </dsp:nvSpPr>
      <dsp:spPr>
        <a:xfrm>
          <a:off x="214592" y="4045041"/>
          <a:ext cx="390548" cy="390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364E-DEFF-461F-BC5A-665DF19D24F3}">
      <dsp:nvSpPr>
        <dsp:cNvPr id="0" name=""/>
        <dsp:cNvSpPr/>
      </dsp:nvSpPr>
      <dsp:spPr>
        <a:xfrm>
          <a:off x="819732" y="3885427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TIEMPO DE EXPOSICIÓN: MORDIENTE: 20 MINUTOS. SECAR Y APLICAR EL TINTE ENCIMA.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DEJAR 30 MINUTOS Y EMULSIÓN EN EL LAVACABEZAS.</a:t>
          </a:r>
          <a:endParaRPr lang="en-US" sz="1400" b="1" kern="1200" dirty="0"/>
        </a:p>
      </dsp:txBody>
      <dsp:txXfrm>
        <a:off x="819732" y="3885427"/>
        <a:ext cx="9658833" cy="775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E860F-D621-46D1-88CB-CD0F75494EA5}">
      <dsp:nvSpPr>
        <dsp:cNvPr id="0" name=""/>
        <dsp:cNvSpPr/>
      </dsp:nvSpPr>
      <dsp:spPr>
        <a:xfrm>
          <a:off x="0" y="5921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2B29A-6AE2-49D9-BF1D-97D51A375C43}">
      <dsp:nvSpPr>
        <dsp:cNvPr id="0" name=""/>
        <dsp:cNvSpPr/>
      </dsp:nvSpPr>
      <dsp:spPr>
        <a:xfrm>
          <a:off x="214592" y="165535"/>
          <a:ext cx="390548" cy="390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C413-470F-4FB5-909D-BC78C34707DF}">
      <dsp:nvSpPr>
        <dsp:cNvPr id="0" name=""/>
        <dsp:cNvSpPr/>
      </dsp:nvSpPr>
      <dsp:spPr>
        <a:xfrm>
          <a:off x="819732" y="5921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R: AT 6,3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MY P: 10</a:t>
          </a:r>
          <a:endParaRPr lang="en-US" sz="1800" b="1" kern="1200" dirty="0"/>
        </a:p>
      </dsp:txBody>
      <dsp:txXfrm>
        <a:off x="819732" y="5921"/>
        <a:ext cx="9658833" cy="775901"/>
      </dsp:txXfrm>
    </dsp:sp>
    <dsp:sp modelId="{9A267A38-4E4E-4D7E-9C5B-B9CC47F48353}">
      <dsp:nvSpPr>
        <dsp:cNvPr id="0" name=""/>
        <dsp:cNvSpPr/>
      </dsp:nvSpPr>
      <dsp:spPr>
        <a:xfrm>
          <a:off x="0" y="975798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93548-14EA-43F0-931B-07397DD4B830}">
      <dsp:nvSpPr>
        <dsp:cNvPr id="0" name=""/>
        <dsp:cNvSpPr/>
      </dsp:nvSpPr>
      <dsp:spPr>
        <a:xfrm>
          <a:off x="214592" y="1135411"/>
          <a:ext cx="390548" cy="390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5F54-6E62-4B11-9A3A-CE7BD15A85CF}">
      <dsp:nvSpPr>
        <dsp:cNvPr id="0" name=""/>
        <dsp:cNvSpPr/>
      </dsp:nvSpPr>
      <dsp:spPr>
        <a:xfrm>
          <a:off x="819732" y="975798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Q: 6´3</a:t>
          </a:r>
          <a:endParaRPr lang="en-US" sz="1800" b="1" kern="1200" dirty="0"/>
        </a:p>
      </dsp:txBody>
      <dsp:txXfrm>
        <a:off x="819732" y="975798"/>
        <a:ext cx="9658833" cy="775901"/>
      </dsp:txXfrm>
    </dsp:sp>
    <dsp:sp modelId="{2564AF3A-F513-4448-BC1E-E4B9122B5747}">
      <dsp:nvSpPr>
        <dsp:cNvPr id="0" name=""/>
        <dsp:cNvSpPr/>
      </dsp:nvSpPr>
      <dsp:spPr>
        <a:xfrm>
          <a:off x="0" y="1945674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58F6-447E-4DDD-8BB0-C2A1DE102244}">
      <dsp:nvSpPr>
        <dsp:cNvPr id="0" name=""/>
        <dsp:cNvSpPr/>
      </dsp:nvSpPr>
      <dsp:spPr>
        <a:xfrm>
          <a:off x="214592" y="2105288"/>
          <a:ext cx="390548" cy="390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2855-98CF-4B2E-A7BE-75FDAA0EDF32}">
      <dsp:nvSpPr>
        <dsp:cNvPr id="0" name=""/>
        <dsp:cNvSpPr/>
      </dsp:nvSpPr>
      <dsp:spPr>
        <a:xfrm>
          <a:off x="819732" y="1945674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FÓRMULA: PREPIGMENTACIÓN : 7 CON 1CM ROJO CON AGUA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                         RAÍZ  MEDIOS Y PUNTAS:   6,3 a 20V</a:t>
          </a:r>
          <a:endParaRPr lang="en-US" sz="2400" b="1" kern="1200" dirty="0"/>
        </a:p>
      </dsp:txBody>
      <dsp:txXfrm>
        <a:off x="819732" y="1945674"/>
        <a:ext cx="9658833" cy="775901"/>
      </dsp:txXfrm>
    </dsp:sp>
    <dsp:sp modelId="{C7388767-97BD-4621-998F-A5CEA88C6E62}">
      <dsp:nvSpPr>
        <dsp:cNvPr id="0" name=""/>
        <dsp:cNvSpPr/>
      </dsp:nvSpPr>
      <dsp:spPr>
        <a:xfrm>
          <a:off x="0" y="2883720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56C37-FEDC-4585-8840-6707B12C3249}">
      <dsp:nvSpPr>
        <dsp:cNvPr id="0" name=""/>
        <dsp:cNvSpPr/>
      </dsp:nvSpPr>
      <dsp:spPr>
        <a:xfrm>
          <a:off x="214592" y="3075164"/>
          <a:ext cx="390548" cy="390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262B-7BE4-410E-850D-C362323CEB53}">
      <dsp:nvSpPr>
        <dsp:cNvPr id="0" name=""/>
        <dsp:cNvSpPr/>
      </dsp:nvSpPr>
      <dsp:spPr>
        <a:xfrm>
          <a:off x="819732" y="2915550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APLICACIÓN</a:t>
          </a:r>
          <a:r>
            <a:rPr lang="es-ES" sz="1600" b="1" kern="1200" dirty="0"/>
            <a:t>:   1º:  MY P: 7 CON 1CM ROJO CON AGUA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                                      2º:  DE RAÍZ A PUNTA </a:t>
          </a:r>
        </a:p>
      </dsp:txBody>
      <dsp:txXfrm>
        <a:off x="819732" y="2915550"/>
        <a:ext cx="9658833" cy="775901"/>
      </dsp:txXfrm>
    </dsp:sp>
    <dsp:sp modelId="{174DC536-290F-4D84-9419-14D352DDF5D7}">
      <dsp:nvSpPr>
        <dsp:cNvPr id="0" name=""/>
        <dsp:cNvSpPr/>
      </dsp:nvSpPr>
      <dsp:spPr>
        <a:xfrm>
          <a:off x="0" y="3957854"/>
          <a:ext cx="10515600" cy="709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0B6AF-81B5-4BCE-A603-E7876EF0F595}">
      <dsp:nvSpPr>
        <dsp:cNvPr id="0" name=""/>
        <dsp:cNvSpPr/>
      </dsp:nvSpPr>
      <dsp:spPr>
        <a:xfrm>
          <a:off x="214592" y="4045041"/>
          <a:ext cx="390548" cy="390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364E-DEFF-461F-BC5A-665DF19D24F3}">
      <dsp:nvSpPr>
        <dsp:cNvPr id="0" name=""/>
        <dsp:cNvSpPr/>
      </dsp:nvSpPr>
      <dsp:spPr>
        <a:xfrm>
          <a:off x="819732" y="3885427"/>
          <a:ext cx="9658833" cy="7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6" tIns="82116" rIns="82116" bIns="821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TIEMPO DE EXPOSICIÓN: 30 minutos</a:t>
          </a:r>
          <a:endParaRPr lang="en-US" sz="1800" b="1" kern="1200" dirty="0"/>
        </a:p>
      </dsp:txBody>
      <dsp:txXfrm>
        <a:off x="819732" y="3885427"/>
        <a:ext cx="9658833" cy="77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AE39E2-F2A4-49B8-993E-6776D0C3D0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413579-5C38-4DDB-ADF1-D19DA8B201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FE3061-8CEE-4F35-920E-307F561E65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5336AD-4201-4F64-BF8C-DCD53226F2E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4F5649-5912-4A11-A058-FB0DD12CEB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C7703E-8092-4370-9D10-89E0D59D88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42E531-1C2A-4ED0-BD39-FEB8840DCB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6BD2A3-F6AD-4B8B-89DE-BC38CDA86E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FEB5F3-2EB8-40F4-B079-1875E94637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E0E2F9-A3A4-47C6-A124-79C0C51BBC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B86F6A-20AB-4DF4-BB00-DFB47DAC7E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7561F8-FC10-4671-85D7-8FAAABE380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AA0A03-619F-4D44-B46A-665FE9E5D2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9B12222-9583-434C-93C8-D450B59B42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93D2F1-7454-48AE-9DD1-D8991A70C3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0272C1-4BBA-4C3A-A67C-E092FF5B27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AA02DE-FF83-44DE-B44E-0E041126A21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4081C8C-44C1-4C22-9D1A-154838193D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563EC8A-184D-4722-9514-B89E4DB2CD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4BD30D-E543-488C-AD19-CC2F41F130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E77F6E6-6ED8-4C94-A501-306D4314FD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EB9D059-8C4A-4514-9F0A-9306AD351C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E18CF8-6BB9-4B9A-98D9-D310239B41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A0118C3-54CB-4183-ACB4-8B5BA566A4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7B66797-5FEF-4F43-AC7D-435E81A8B3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67CCA26-1484-4DF1-BB70-47635B1D98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8CC714C-29D2-4BD6-9F04-9F4410F9DA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26D3464-B1D1-4F84-ACC0-1CA9272029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0A895AE-40BE-4D07-9045-F079D06A5CC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E433FA-DE43-4990-B898-E7488E99ED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23FCBF-5DC1-4C83-9374-A503CDAA37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20004D-2754-4B22-A295-93F4474A5E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704193-1A17-46D7-A11A-A9F14D4086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12E8D1-288A-4513-BEE0-B1BBACC193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247F55-95EE-4587-AFF5-C43AC4BD70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755150-A292-4B36-AF10-586ADA0000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chemeClr val="dk1"/>
                </a:solidFill>
                <a:latin typeface="Aptos Display"/>
              </a:rPr>
              <a:t>Haga clic para modificar el estilo de título del patrón</a:t>
            </a:r>
            <a:endParaRPr b="0" lang="es-ES" sz="60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&lt;fecha/hora&gt;</a:t>
            </a:r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151B26-18CD-4806-9775-5219BBF77848}" type="slidenum">
              <a: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chemeClr val="dk1"/>
                </a:solidFill>
                <a:latin typeface="Aptos"/>
              </a:rPr>
              <a:t>Pulse para editar el formato de texto del esquema</a:t>
            </a:r>
            <a:endParaRPr b="0" lang="es-ES" sz="2800" spc="-1" strike="noStrike">
              <a:solidFill>
                <a:schemeClr val="dk1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Segundo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chemeClr val="dk1"/>
                </a:solidFill>
                <a:latin typeface="Aptos"/>
              </a:rPr>
              <a:t>Tercer nivel del esquema</a:t>
            </a:r>
            <a:endParaRPr b="0" lang="es-ES" sz="1800" spc="-1" strike="noStrike">
              <a:solidFill>
                <a:schemeClr val="dk1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chemeClr val="dk1"/>
                </a:solidFill>
                <a:latin typeface="Aptos"/>
              </a:rPr>
              <a:t>Cuarto nivel del esquema</a:t>
            </a:r>
            <a:endParaRPr b="0" lang="es-ES" sz="1800" spc="-1" strike="noStrike">
              <a:solidFill>
                <a:schemeClr val="dk1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Quinto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Sexto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Séptimo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Aptos Display"/>
              </a:rPr>
              <a:t>Haga clic para modificar el estilo de título del patrón</a:t>
            </a:r>
            <a:endParaRPr b="0" lang="es-ES" sz="44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Aptos"/>
              </a:rPr>
              <a:t>Haga clic para modificar los estilos de texto del patrón</a:t>
            </a:r>
            <a:endParaRPr b="0" lang="es-ES" sz="2800" spc="-1" strike="noStrike">
              <a:solidFill>
                <a:schemeClr val="dk1"/>
              </a:solidFill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Aptos"/>
              </a:rPr>
              <a:t>Segundo nivel</a:t>
            </a:r>
            <a:endParaRPr b="0" lang="es-ES" sz="2400" spc="-1" strike="noStrike">
              <a:solidFill>
                <a:schemeClr val="dk1"/>
              </a:solidFill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Tercer nivel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Aptos"/>
              </a:rPr>
              <a:t>Cuarto nivel</a:t>
            </a:r>
            <a:endParaRPr b="0" lang="es-ES" sz="1800" spc="-1" strike="noStrike">
              <a:solidFill>
                <a:schemeClr val="dk1"/>
              </a:solidFill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Aptos"/>
              </a:rPr>
              <a:t>Quinto nivel</a:t>
            </a: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&lt;fecha/hora&gt;</a:t>
            </a:r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07EAAF-992C-43C7-98C8-6662BBCCBB36}" type="slidenum">
              <a: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&lt;fecha/hora&gt;</a:t>
            </a:r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11A792-3979-4A36-A830-09A3F837B204}" type="slidenum">
              <a:rPr b="0" lang="es-ES" sz="120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1800" spc="-1" strike="noStrike">
                <a:solidFill>
                  <a:schemeClr val="dk1"/>
                </a:solidFill>
                <a:latin typeface="Aptos"/>
              </a:rPr>
              <a:t>Pulse para editar el formato del texto de título</a:t>
            </a: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chemeClr val="dk1"/>
                </a:solidFill>
                <a:latin typeface="Aptos"/>
              </a:rPr>
              <a:t>Pulse para editar el formato de texto del esquema</a:t>
            </a:r>
            <a:endParaRPr b="0" lang="es-ES" sz="2800" spc="-1" strike="noStrike">
              <a:solidFill>
                <a:schemeClr val="dk1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Segundo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chemeClr val="dk1"/>
                </a:solidFill>
                <a:latin typeface="Aptos"/>
              </a:rPr>
              <a:t>Tercer nivel del esquema</a:t>
            </a:r>
            <a:endParaRPr b="0" lang="es-ES" sz="1800" spc="-1" strike="noStrike">
              <a:solidFill>
                <a:schemeClr val="dk1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chemeClr val="dk1"/>
                </a:solidFill>
                <a:latin typeface="Aptos"/>
              </a:rPr>
              <a:t>Cuarto nivel del esquema</a:t>
            </a:r>
            <a:endParaRPr b="0" lang="es-ES" sz="1800" spc="-1" strike="noStrike">
              <a:solidFill>
                <a:schemeClr val="dk1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Quinto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Sexto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chemeClr val="dk1"/>
                </a:solidFill>
                <a:latin typeface="Aptos"/>
              </a:rPr>
              <a:t>Séptimo nivel del esquema</a:t>
            </a:r>
            <a:endParaRPr b="0" lang="es-ES" sz="2000" spc="-1" strike="noStrike">
              <a:solidFill>
                <a:schemeClr val="dk1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magen 8"/>
          <p:cNvSpPr/>
          <p:nvPr/>
        </p:nvSpPr>
        <p:spPr>
          <a:xfrm>
            <a:off x="0" y="-6120"/>
            <a:ext cx="3255120" cy="2505240"/>
          </a:xfrm>
          <a:custGeom>
            <a:avLst/>
            <a:gdLst>
              <a:gd name="textAreaLeft" fmla="*/ 0 w 3255120"/>
              <a:gd name="textAreaRight" fmla="*/ 3255480 w 3255120"/>
              <a:gd name="textAreaTop" fmla="*/ 0 h 2505240"/>
              <a:gd name="textAreaBottom" fmla="*/ 2505600 h 2505240"/>
            </a:gdLst>
            <a:ahLst/>
            <a:rect l="textAreaLeft" t="textAreaTop" r="textAreaRight" b="textAreaBottom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Imagen 3"/>
          <p:cNvSpPr/>
          <p:nvPr/>
        </p:nvSpPr>
        <p:spPr>
          <a:xfrm>
            <a:off x="7381800" y="0"/>
            <a:ext cx="4809600" cy="2501640"/>
          </a:xfrm>
          <a:custGeom>
            <a:avLst/>
            <a:gdLst>
              <a:gd name="textAreaLeft" fmla="*/ 0 w 4809600"/>
              <a:gd name="textAreaRight" fmla="*/ 4809960 w 4809600"/>
              <a:gd name="textAreaTop" fmla="*/ 0 h 2501640"/>
              <a:gd name="textAreaBottom" fmla="*/ 2502000 h 2501640"/>
            </a:gdLst>
            <a:ahLst/>
            <a:rect l="textAreaLeft" t="textAreaTop" r="textAreaRight" b="textAreaBottom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Imagen 4"/>
          <p:cNvSpPr/>
          <p:nvPr/>
        </p:nvSpPr>
        <p:spPr>
          <a:xfrm>
            <a:off x="4675680" y="-6120"/>
            <a:ext cx="3677400" cy="2505240"/>
          </a:xfrm>
          <a:custGeom>
            <a:avLst/>
            <a:gdLst>
              <a:gd name="textAreaLeft" fmla="*/ 0 w 3677400"/>
              <a:gd name="textAreaRight" fmla="*/ 3677760 w 3677400"/>
              <a:gd name="textAreaTop" fmla="*/ 0 h 2505240"/>
              <a:gd name="textAreaBottom" fmla="*/ 2505600 h 2505240"/>
            </a:gdLst>
            <a:ahLst/>
            <a:rect l="textAreaLeft" t="textAreaTop" r="textAreaRight" b="textAreaBottom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Imagen 6"/>
          <p:cNvSpPr/>
          <p:nvPr/>
        </p:nvSpPr>
        <p:spPr>
          <a:xfrm>
            <a:off x="0" y="2660040"/>
            <a:ext cx="7122240" cy="4197600"/>
          </a:xfrm>
          <a:custGeom>
            <a:avLst/>
            <a:gdLst>
              <a:gd name="textAreaLeft" fmla="*/ 0 w 7122240"/>
              <a:gd name="textAreaRight" fmla="*/ 7122600 w 7122240"/>
              <a:gd name="textAreaTop" fmla="*/ 0 h 4197600"/>
              <a:gd name="textAreaBottom" fmla="*/ 4197960 h 4197600"/>
            </a:gdLst>
            <a:ahLst/>
            <a:rect l="textAreaLeft" t="textAreaTop" r="textAreaRight" b="textAreaBottom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Freeform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353200" y="2660040"/>
            <a:ext cx="6838560" cy="4197600"/>
          </a:xfrm>
          <a:custGeom>
            <a:avLst/>
            <a:gdLst>
              <a:gd name="textAreaLeft" fmla="*/ 360 w 6838560"/>
              <a:gd name="textAreaRight" fmla="*/ 6839280 w 6838560"/>
              <a:gd name="textAreaTop" fmla="*/ 0 h 4197600"/>
              <a:gd name="textAreaBottom" fmla="*/ 4197960 h 4197600"/>
            </a:gdLst>
            <a:ahLst/>
            <a:rect l="textAreaLeft" t="textAreaTop" r="textAreaRight" b="textAreaBottom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61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619320" y="4190040"/>
            <a:ext cx="4997160" cy="21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rgbClr val="ffffff"/>
                </a:solidFill>
                <a:latin typeface="Aptos Display"/>
              </a:rPr>
              <a:t>SUPUESTOS PRÁCTICOS</a:t>
            </a:r>
            <a:endParaRPr b="0" lang="es-ES" sz="60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381800" y="3304440"/>
            <a:ext cx="4234320" cy="82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>
              <a:buNone/>
            </a:pPr>
            <a:endParaRPr b="0" lang="es-ES" sz="24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30" name="Imagen 7"/>
          <p:cNvSpPr/>
          <p:nvPr/>
        </p:nvSpPr>
        <p:spPr>
          <a:xfrm>
            <a:off x="2261880" y="0"/>
            <a:ext cx="3393720" cy="2502360"/>
          </a:xfrm>
          <a:custGeom>
            <a:avLst/>
            <a:gdLst>
              <a:gd name="textAreaLeft" fmla="*/ 0 w 3393720"/>
              <a:gd name="textAreaRight" fmla="*/ 3394080 w 3393720"/>
              <a:gd name="textAreaTop" fmla="*/ 0 h 2502360"/>
              <a:gd name="textAreaBottom" fmla="*/ 2502720 h 2502360"/>
            </a:gdLst>
            <a:ahLst/>
            <a:rect l="textAreaLeft" t="textAreaTop" r="textAreaRight" b="textAreaBottom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31080" y="640080"/>
            <a:ext cx="4818600" cy="148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endParaRPr b="0" lang="es-ES" sz="4400" spc="-1" strike="noStrike">
              <a:solidFill>
                <a:schemeClr val="dk1"/>
              </a:solidFill>
              <a:latin typeface="Aptos Display"/>
            </a:endParaRPr>
          </a:p>
        </p:txBody>
      </p:sp>
      <p:sp>
        <p:nvSpPr>
          <p:cNvPr id="186" name="sketch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320" y="2372760"/>
            <a:ext cx="3254760" cy="18000"/>
          </a:xfrm>
          <a:custGeom>
            <a:avLst/>
            <a:gdLst>
              <a:gd name="textAreaLeft" fmla="*/ 0 w 3254760"/>
              <a:gd name="textAreaRight" fmla="*/ 3255120 w 3254760"/>
              <a:gd name="textAreaTop" fmla="*/ 0 h 18000"/>
              <a:gd name="textAreaBottom" fmla="*/ 18360 h 18000"/>
            </a:gdLst>
            <a:ahLst/>
            <a:rect l="textAreaLeft" t="textAreaTop" r="textAreaRight" b="textAreaBottom"/>
            <a:pathLst>
              <a:path fill="none"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stroke="0" w="3255095" h="18288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38100">
            <a:solidFill>
              <a:srgbClr val="e9713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31080" y="2660760"/>
            <a:ext cx="4818600" cy="354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88" name="Marcador de contenido 3" descr=""/>
          <p:cNvPicPr/>
          <p:nvPr/>
        </p:nvPicPr>
        <p:blipFill>
          <a:blip r:embed="rId1"/>
          <a:stretch/>
        </p:blipFill>
        <p:spPr>
          <a:xfrm>
            <a:off x="6099120" y="1375200"/>
            <a:ext cx="5458680" cy="410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90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04600" y="802800"/>
            <a:ext cx="4766040" cy="145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es-ES" sz="4400" spc="-1" strike="noStrike">
              <a:solidFill>
                <a:schemeClr val="dk1"/>
              </a:solidFill>
              <a:latin typeface="Aptos Display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804600" y="2421720"/>
            <a:ext cx="4765680" cy="335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grpSp>
        <p:nvGrpSpPr>
          <p:cNvPr id="19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8320" y="-16560"/>
            <a:ext cx="6373440" cy="6874200"/>
            <a:chOff x="5818320" y="-16560"/>
            <a:chExt cx="6373440" cy="6874200"/>
          </a:xfrm>
        </p:grpSpPr>
        <p:sp>
          <p:nvSpPr>
            <p:cNvPr id="194" name="Freeform: Shap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18320" y="-16560"/>
              <a:ext cx="6373440" cy="6874200"/>
            </a:xfrm>
            <a:custGeom>
              <a:avLst/>
              <a:gdLst>
                <a:gd name="textAreaLeft" fmla="*/ 0 w 6373440"/>
                <a:gd name="textAreaRight" fmla="*/ 6373800 w 6373440"/>
                <a:gd name="textAreaTop" fmla="*/ 0 h 6874200"/>
                <a:gd name="textAreaBottom" fmla="*/ 6874560 h 6874200"/>
              </a:gdLst>
              <a:ahLst/>
              <a:rect l="textAreaLeft" t="textAreaTop" r="textAreaRight" b="textAreaBottom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195" name="Freeform: Shap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65120" y="296640"/>
              <a:ext cx="6326280" cy="6561000"/>
            </a:xfrm>
            <a:custGeom>
              <a:avLst/>
              <a:gdLst>
                <a:gd name="textAreaLeft" fmla="*/ 0 w 6326280"/>
                <a:gd name="textAreaRight" fmla="*/ 6326640 w 6326280"/>
                <a:gd name="textAreaTop" fmla="*/ 0 h 6561000"/>
                <a:gd name="textAreaBottom" fmla="*/ 6561360 h 6561000"/>
              </a:gdLst>
              <a:ahLst/>
              <a:rect l="textAreaLeft" t="textAreaTop" r="textAreaRight" b="textAreaBottom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196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197" name="Freeform: Shape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</p:grpSp>
      <p:pic>
        <p:nvPicPr>
          <p:cNvPr id="198" name="Imagen 3" descr=""/>
          <p:cNvPicPr/>
          <p:nvPr/>
        </p:nvPicPr>
        <p:blipFill>
          <a:blip r:embed="rId1"/>
          <a:stretch/>
        </p:blipFill>
        <p:spPr>
          <a:xfrm>
            <a:off x="7708320" y="1819800"/>
            <a:ext cx="4141800" cy="414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200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804600" y="802800"/>
            <a:ext cx="4766040" cy="145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es-ES" sz="4400" spc="-1" strike="noStrike">
              <a:solidFill>
                <a:schemeClr val="dk1"/>
              </a:solidFill>
              <a:latin typeface="Aptos Display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804600" y="2421720"/>
            <a:ext cx="4765680" cy="335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grpSp>
        <p:nvGrpSpPr>
          <p:cNvPr id="203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8320" y="-16560"/>
            <a:ext cx="6373440" cy="6874200"/>
            <a:chOff x="5818320" y="-16560"/>
            <a:chExt cx="6373440" cy="6874200"/>
          </a:xfrm>
        </p:grpSpPr>
        <p:sp>
          <p:nvSpPr>
            <p:cNvPr id="204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18320" y="-16560"/>
              <a:ext cx="6373440" cy="6874200"/>
            </a:xfrm>
            <a:custGeom>
              <a:avLst/>
              <a:gdLst>
                <a:gd name="textAreaLeft" fmla="*/ 0 w 6373440"/>
                <a:gd name="textAreaRight" fmla="*/ 6373800 w 6373440"/>
                <a:gd name="textAreaTop" fmla="*/ 0 h 6874200"/>
                <a:gd name="textAreaBottom" fmla="*/ 6874560 h 6874200"/>
              </a:gdLst>
              <a:ahLst/>
              <a:rect l="textAreaLeft" t="textAreaTop" r="textAreaRight" b="textAreaBottom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05" name="Freeform: Shape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65120" y="296640"/>
              <a:ext cx="6326280" cy="6561000"/>
            </a:xfrm>
            <a:custGeom>
              <a:avLst/>
              <a:gdLst>
                <a:gd name="textAreaLeft" fmla="*/ 0 w 6326280"/>
                <a:gd name="textAreaRight" fmla="*/ 6326640 w 6326280"/>
                <a:gd name="textAreaTop" fmla="*/ 0 h 6561000"/>
                <a:gd name="textAreaBottom" fmla="*/ 6561360 h 6561000"/>
              </a:gdLst>
              <a:ahLst/>
              <a:rect l="textAreaLeft" t="textAreaTop" r="textAreaRight" b="textAreaBottom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06" name="Freeform: Shape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07" name="Freeform: Shape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</p:grpSp>
      <p:pic>
        <p:nvPicPr>
          <p:cNvPr id="208" name="Marcador de contenido 3" descr=""/>
          <p:cNvPicPr/>
          <p:nvPr/>
        </p:nvPicPr>
        <p:blipFill>
          <a:blip r:embed="rId1"/>
          <a:stretch/>
        </p:blipFill>
        <p:spPr>
          <a:xfrm>
            <a:off x="7301160" y="2242800"/>
            <a:ext cx="4548960" cy="302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210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04600" y="802800"/>
            <a:ext cx="4766040" cy="145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es-ES" sz="4400" spc="-1" strike="noStrike">
              <a:solidFill>
                <a:schemeClr val="dk1"/>
              </a:solidFill>
              <a:latin typeface="Aptos Display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804600" y="2421720"/>
            <a:ext cx="4765680" cy="335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grpSp>
        <p:nvGrpSpPr>
          <p:cNvPr id="213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8320" y="-16560"/>
            <a:ext cx="6373440" cy="6874200"/>
            <a:chOff x="5818320" y="-16560"/>
            <a:chExt cx="6373440" cy="6874200"/>
          </a:xfrm>
        </p:grpSpPr>
        <p:sp>
          <p:nvSpPr>
            <p:cNvPr id="214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18320" y="-16560"/>
              <a:ext cx="6373440" cy="6874200"/>
            </a:xfrm>
            <a:custGeom>
              <a:avLst/>
              <a:gdLst>
                <a:gd name="textAreaLeft" fmla="*/ 0 w 6373440"/>
                <a:gd name="textAreaRight" fmla="*/ 6373800 w 6373440"/>
                <a:gd name="textAreaTop" fmla="*/ 0 h 6874200"/>
                <a:gd name="textAreaBottom" fmla="*/ 6874560 h 6874200"/>
              </a:gdLst>
              <a:ahLst/>
              <a:rect l="textAreaLeft" t="textAreaTop" r="textAreaRight" b="textAreaBottom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15" name="Freeform: Shape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65120" y="296640"/>
              <a:ext cx="6326280" cy="6561000"/>
            </a:xfrm>
            <a:custGeom>
              <a:avLst/>
              <a:gdLst>
                <a:gd name="textAreaLeft" fmla="*/ 0 w 6326280"/>
                <a:gd name="textAreaRight" fmla="*/ 6326640 w 6326280"/>
                <a:gd name="textAreaTop" fmla="*/ 0 h 6561000"/>
                <a:gd name="textAreaBottom" fmla="*/ 6561360 h 6561000"/>
              </a:gdLst>
              <a:ahLst/>
              <a:rect l="textAreaLeft" t="textAreaTop" r="textAreaRight" b="textAreaBottom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16" name="Freeform: Shape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17" name="Freeform: Shape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</p:grpSp>
      <p:pic>
        <p:nvPicPr>
          <p:cNvPr id="218" name="Marcador de contenido 3" descr=""/>
          <p:cNvPicPr/>
          <p:nvPr/>
        </p:nvPicPr>
        <p:blipFill>
          <a:blip r:embed="rId1"/>
          <a:stretch/>
        </p:blipFill>
        <p:spPr>
          <a:xfrm>
            <a:off x="7708320" y="2389320"/>
            <a:ext cx="4141800" cy="300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220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04600" y="802800"/>
            <a:ext cx="4766040" cy="145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es-ES" sz="4400" spc="-1" strike="noStrike">
              <a:solidFill>
                <a:schemeClr val="dk1"/>
              </a:solidFill>
              <a:latin typeface="Aptos Display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804600" y="2421720"/>
            <a:ext cx="4765680" cy="335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grpSp>
        <p:nvGrpSpPr>
          <p:cNvPr id="22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8320" y="-16560"/>
            <a:ext cx="6373440" cy="6874200"/>
            <a:chOff x="5818320" y="-16560"/>
            <a:chExt cx="6373440" cy="6874200"/>
          </a:xfrm>
        </p:grpSpPr>
        <p:sp>
          <p:nvSpPr>
            <p:cNvPr id="224" name="Freeform: Shap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18320" y="-16560"/>
              <a:ext cx="6373440" cy="6874200"/>
            </a:xfrm>
            <a:custGeom>
              <a:avLst/>
              <a:gdLst>
                <a:gd name="textAreaLeft" fmla="*/ 0 w 6373440"/>
                <a:gd name="textAreaRight" fmla="*/ 6373800 w 6373440"/>
                <a:gd name="textAreaTop" fmla="*/ 0 h 6874200"/>
                <a:gd name="textAreaBottom" fmla="*/ 6874560 h 6874200"/>
              </a:gdLst>
              <a:ahLst/>
              <a:rect l="textAreaLeft" t="textAreaTop" r="textAreaRight" b="textAreaBottom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25" name="Freeform: Shap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65120" y="296640"/>
              <a:ext cx="6326280" cy="6561000"/>
            </a:xfrm>
            <a:custGeom>
              <a:avLst/>
              <a:gdLst>
                <a:gd name="textAreaLeft" fmla="*/ 0 w 6326280"/>
                <a:gd name="textAreaRight" fmla="*/ 6326640 w 6326280"/>
                <a:gd name="textAreaTop" fmla="*/ 0 h 6561000"/>
                <a:gd name="textAreaBottom" fmla="*/ 6561360 h 6561000"/>
              </a:gdLst>
              <a:ahLst/>
              <a:rect l="textAreaLeft" t="textAreaTop" r="textAreaRight" b="textAreaBottom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26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  <p:sp>
          <p:nvSpPr>
            <p:cNvPr id="227" name="Freeform: Shape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0160" y="336240"/>
              <a:ext cx="6321240" cy="6521400"/>
            </a:xfrm>
            <a:custGeom>
              <a:avLst/>
              <a:gdLst>
                <a:gd name="textAreaLeft" fmla="*/ 0 w 6321240"/>
                <a:gd name="textAreaRight" fmla="*/ 6321600 w 6321240"/>
                <a:gd name="textAreaTop" fmla="*/ 0 h 6521400"/>
                <a:gd name="textAreaBottom" fmla="*/ 6521760 h 6521400"/>
              </a:gdLst>
              <a:ahLst/>
              <a:rect l="textAreaLeft" t="textAreaTop" r="textAreaRight" b="textAreaBottom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4ea72e">
                    <a:alpha val="10000"/>
                  </a:srgbClr>
                </a:gs>
                <a:gs pos="85000">
                  <a:srgbClr val="156082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Aptos"/>
              </a:endParaRPr>
            </a:p>
          </p:txBody>
        </p:sp>
      </p:grpSp>
      <p:pic>
        <p:nvPicPr>
          <p:cNvPr id="228" name="Imagen 3" descr=""/>
          <p:cNvPicPr/>
          <p:nvPr/>
        </p:nvPicPr>
        <p:blipFill>
          <a:blip r:embed="rId1"/>
          <a:stretch/>
        </p:blipFill>
        <p:spPr>
          <a:xfrm>
            <a:off x="7019640" y="2055600"/>
            <a:ext cx="4830480" cy="321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3640" y="365040"/>
            <a:ext cx="108496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Aptos Display"/>
              </a:rPr>
              <a:t>CLIENTA SIN CANAS. CABELLO VÍRGEN AT 5 QUIERE UN CASTAÑO OSCURO</a:t>
            </a:r>
            <a:endParaRPr b="0" lang="es-ES" sz="4400" spc="-1" strike="noStrike">
              <a:solidFill>
                <a:schemeClr val="dk1"/>
              </a:solidFill>
              <a:latin typeface="Aptos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55897612"/>
              </p:ext>
            </p:extLst>
          </p:nvPr>
        </p:nvGraphicFramePr>
        <p:xfrm>
          <a:off x="838080" y="1825560"/>
          <a:ext cx="10515240" cy="466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2" name="Cerrar llave 3"/>
          <p:cNvSpPr/>
          <p:nvPr/>
        </p:nvSpPr>
        <p:spPr>
          <a:xfrm>
            <a:off x="2601000" y="2127960"/>
            <a:ext cx="790920" cy="10987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33" name="CuadroTexto 4"/>
          <p:cNvSpPr/>
          <p:nvPr/>
        </p:nvSpPr>
        <p:spPr>
          <a:xfrm>
            <a:off x="3414240" y="2446560"/>
            <a:ext cx="3179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s-ES" sz="2400" spc="-1" strike="noStrike">
                <a:solidFill>
                  <a:schemeClr val="dk1"/>
                </a:solidFill>
                <a:latin typeface="Aptos"/>
              </a:rPr>
              <a:t>OCURECER 2 TONOS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Imagen 5" descr=""/>
          <p:cNvPicPr/>
          <p:nvPr/>
        </p:nvPicPr>
        <p:blipFill>
          <a:blip r:embed="rId6"/>
          <a:srcRect l="0" t="0" r="49459" b="0"/>
          <a:stretch/>
        </p:blipFill>
        <p:spPr>
          <a:xfrm>
            <a:off x="9169560" y="1519560"/>
            <a:ext cx="2183760" cy="2562840"/>
          </a:xfrm>
          <a:prstGeom prst="rect">
            <a:avLst/>
          </a:prstGeom>
          <a:ln w="0">
            <a:noFill/>
          </a:ln>
        </p:spPr>
      </p:pic>
      <p:pic>
        <p:nvPicPr>
          <p:cNvPr id="135" name="Imagen 6" descr=""/>
          <p:cNvPicPr/>
          <p:nvPr/>
        </p:nvPicPr>
        <p:blipFill>
          <a:blip r:embed="rId7"/>
          <a:srcRect l="50000" t="0" r="0" b="0"/>
          <a:stretch/>
        </p:blipFill>
        <p:spPr>
          <a:xfrm>
            <a:off x="9169560" y="4150440"/>
            <a:ext cx="2183760" cy="216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3640" y="365040"/>
            <a:ext cx="108496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3200" spc="-1" strike="noStrike">
                <a:solidFill>
                  <a:schemeClr val="dk1"/>
                </a:solidFill>
                <a:latin typeface="Aptos Display"/>
              </a:rPr>
              <a:t>CLIENTA </a:t>
            </a:r>
            <a:r>
              <a:rPr b="0" lang="es-ES" sz="3200" spc="-1" strike="noStrike">
                <a:solidFill>
                  <a:srgbClr val="000000"/>
                </a:solidFill>
                <a:latin typeface="Aptos Display"/>
              </a:rPr>
              <a:t>1CM AT 3 CON </a:t>
            </a:r>
            <a:r>
              <a:rPr b="0" lang="es-ES" sz="3200" spc="-1" strike="noStrike">
                <a:solidFill>
                  <a:schemeClr val="dk1"/>
                </a:solidFill>
                <a:latin typeface="Aptos Display"/>
              </a:rPr>
              <a:t>90% CANAS. MEDIOS Y PUNTAS CON CASTAÑO CLARO DORADO COBRIZO. </a:t>
            </a:r>
            <a:br>
              <a:rPr sz="3200"/>
            </a:br>
            <a:r>
              <a:rPr b="0" lang="es-ES" sz="2800" spc="-1" strike="noStrike">
                <a:solidFill>
                  <a:schemeClr val="dk1"/>
                </a:solidFill>
                <a:latin typeface="Aptos Display"/>
              </a:rPr>
              <a:t>QUIERE CONTINUAR CON UN CASTAÑO CLARO DORADO COBRIZO</a:t>
            </a: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997474936"/>
              </p:ext>
            </p:extLst>
          </p:nvPr>
        </p:nvGraphicFramePr>
        <p:xfrm>
          <a:off x="838080" y="1825560"/>
          <a:ext cx="10515240" cy="466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7" name="Cerrar llave 3"/>
          <p:cNvSpPr/>
          <p:nvPr/>
        </p:nvSpPr>
        <p:spPr>
          <a:xfrm>
            <a:off x="3839400" y="1947960"/>
            <a:ext cx="943920" cy="14356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38" name="CuadroTexto 4"/>
          <p:cNvSpPr/>
          <p:nvPr/>
        </p:nvSpPr>
        <p:spPr>
          <a:xfrm>
            <a:off x="4924800" y="2444760"/>
            <a:ext cx="3179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s-ES" sz="2400" spc="-1" strike="noStrike">
                <a:solidFill>
                  <a:schemeClr val="dk1"/>
                </a:solidFill>
                <a:latin typeface="Aptos"/>
              </a:rPr>
              <a:t>Retoque raíces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Imagen 2" descr=""/>
          <p:cNvPicPr/>
          <p:nvPr/>
        </p:nvPicPr>
        <p:blipFill>
          <a:blip r:embed="rId6"/>
          <a:stretch/>
        </p:blipFill>
        <p:spPr>
          <a:xfrm>
            <a:off x="9851760" y="1835640"/>
            <a:ext cx="2084040" cy="2143440"/>
          </a:xfrm>
          <a:prstGeom prst="rect">
            <a:avLst/>
          </a:prstGeom>
          <a:ln w="0">
            <a:noFill/>
          </a:ln>
        </p:spPr>
      </p:pic>
      <p:pic>
        <p:nvPicPr>
          <p:cNvPr id="140" name="Imagen 7" descr=""/>
          <p:cNvPicPr/>
          <p:nvPr/>
        </p:nvPicPr>
        <p:blipFill>
          <a:blip r:embed="rId7"/>
          <a:stretch/>
        </p:blipFill>
        <p:spPr>
          <a:xfrm>
            <a:off x="9851760" y="4127760"/>
            <a:ext cx="2084040" cy="233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3640" y="365040"/>
            <a:ext cx="108496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ptos Display"/>
              </a:rPr>
              <a:t>CLIENTA SIN CANAS. CABELLO VÍRGEN AT 6 QUIERE UN RUBIO CLARO</a:t>
            </a:r>
            <a:endParaRPr b="0" lang="es-ES" sz="4400" spc="-1" strike="noStrike">
              <a:solidFill>
                <a:schemeClr val="dk1"/>
              </a:solidFill>
              <a:latin typeface="Aptos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834251088"/>
              </p:ext>
            </p:extLst>
          </p:nvPr>
        </p:nvGraphicFramePr>
        <p:xfrm>
          <a:off x="838080" y="1825560"/>
          <a:ext cx="10515240" cy="466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2" name="Cerrar llave 3"/>
          <p:cNvSpPr/>
          <p:nvPr/>
        </p:nvSpPr>
        <p:spPr>
          <a:xfrm>
            <a:off x="3839400" y="1947960"/>
            <a:ext cx="943920" cy="14356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43" name="CuadroTexto 4"/>
          <p:cNvSpPr/>
          <p:nvPr/>
        </p:nvSpPr>
        <p:spPr>
          <a:xfrm>
            <a:off x="4924800" y="2444760"/>
            <a:ext cx="3179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s-ES" sz="2400" spc="-1" strike="noStrike">
                <a:solidFill>
                  <a:schemeClr val="dk1"/>
                </a:solidFill>
                <a:latin typeface="Aptos"/>
              </a:rPr>
              <a:t>ACLARAR 2 TONOS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Imagen 11" descr=""/>
          <p:cNvPicPr/>
          <p:nvPr/>
        </p:nvPicPr>
        <p:blipFill>
          <a:blip r:embed="rId6"/>
          <a:stretch/>
        </p:blipFill>
        <p:spPr>
          <a:xfrm>
            <a:off x="9831600" y="169740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45" name="Imagen 12" descr=""/>
          <p:cNvPicPr/>
          <p:nvPr/>
        </p:nvPicPr>
        <p:blipFill>
          <a:blip r:embed="rId7"/>
          <a:stretch/>
        </p:blipFill>
        <p:spPr>
          <a:xfrm>
            <a:off x="9831600" y="4478040"/>
            <a:ext cx="2142720" cy="21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3640" y="365040"/>
            <a:ext cx="108496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3200" spc="-1" strike="noStrike">
                <a:solidFill>
                  <a:schemeClr val="dk1"/>
                </a:solidFill>
                <a:latin typeface="Aptos Display"/>
              </a:rPr>
              <a:t>CLIENTA </a:t>
            </a:r>
            <a:r>
              <a:rPr b="0" lang="es-ES" sz="3200" spc="-1" strike="noStrike">
                <a:solidFill>
                  <a:srgbClr val="000000"/>
                </a:solidFill>
                <a:latin typeface="Aptos Display"/>
              </a:rPr>
              <a:t>2CM AT 4 </a:t>
            </a:r>
            <a:r>
              <a:rPr b="0" lang="es-ES" sz="3200" spc="-1" strike="noStrike">
                <a:solidFill>
                  <a:schemeClr val="dk1"/>
                </a:solidFill>
                <a:latin typeface="Aptos Display"/>
              </a:rPr>
              <a:t>. MEDIOS Y PUNTAS CON RUBIO OSCURO  ROJIZO COBRIZO Y PÉRDIDA DE +/- 2 TONOS</a:t>
            </a:r>
            <a:br>
              <a:rPr sz="3200"/>
            </a:br>
            <a:r>
              <a:rPr b="0" lang="es-ES" sz="3200" spc="-1" strike="noStrike">
                <a:solidFill>
                  <a:schemeClr val="dk1"/>
                </a:solidFill>
                <a:latin typeface="Aptos Display"/>
              </a:rPr>
              <a:t>QUIERE CONTINUAR CON EL MISMO COLOR</a:t>
            </a:r>
            <a:endParaRPr b="0" lang="es-ES" sz="3200" spc="-1" strike="noStrike">
              <a:solidFill>
                <a:schemeClr val="dk1"/>
              </a:solidFill>
              <a:latin typeface="Aptos"/>
            </a:endParaRPr>
          </a:p>
        </p:txBody>
      </p:sp>
      <p:grpSp>
        <p:nvGrpSpPr>
          <p:cNvPr id="147" name="Marcador de contenido 2"/>
          <p:cNvGrpSpPr/>
          <p:nvPr/>
        </p:nvGrpSpPr>
        <p:grpSpPr>
          <a:xfrm>
            <a:off x="838080" y="1825560"/>
            <a:ext cx="10515240" cy="4667040"/>
            <a:chOff x="838080" y="1825560"/>
            <a:chExt cx="10515240" cy="4667040"/>
          </a:xfrm>
        </p:grpSpPr>
        <p:sp>
          <p:nvSpPr>
            <p:cNvPr id="148" name=""/>
            <p:cNvSpPr/>
            <p:nvPr/>
          </p:nvSpPr>
          <p:spPr>
            <a:xfrm>
              <a:off x="838080" y="1825560"/>
              <a:ext cx="10515240" cy="466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838080" y="1831680"/>
              <a:ext cx="10515240" cy="70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1052640" y="1991160"/>
              <a:ext cx="390240" cy="389880"/>
            </a:xfrm>
            <a:prstGeom prst="rect">
              <a:avLst/>
            </a:prstGeom>
            <a:blipFill rotWithShape="0">
              <a:blip r:embed="rId1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1657800" y="1831680"/>
              <a:ext cx="9658440" cy="77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82080" rIns="82080" tIns="82080" bIns="82080" anchor="ctr">
              <a:noAutofit/>
            </a:bodyPr>
            <a:p>
              <a:pPr defTabSz="800280">
                <a:lnSpc>
                  <a:spcPct val="10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1" lang="es-ES" sz="1800" spc="-1" strike="noStrike">
                  <a:solidFill>
                    <a:srgbClr val="000000"/>
                  </a:solidFill>
                  <a:latin typeface="Aptos"/>
                </a:rPr>
                <a:t>R: AT 4</a:t>
              </a:r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00280">
                <a:lnSpc>
                  <a:spcPct val="10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1" lang="es-ES" sz="1800" spc="-1" strike="noStrike">
                  <a:solidFill>
                    <a:srgbClr val="000000"/>
                  </a:solidFill>
                  <a:latin typeface="Aptos"/>
                </a:rPr>
                <a:t>MY P: 7,64</a:t>
              </a:r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838080" y="2801520"/>
              <a:ext cx="10515240" cy="70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1052640" y="2961000"/>
              <a:ext cx="390240" cy="3898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1657800" y="2801520"/>
              <a:ext cx="9658440" cy="77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82080" rIns="82080" tIns="82080" bIns="82080" anchor="ctr">
              <a:noAutofit/>
            </a:bodyPr>
            <a:p>
              <a:pPr defTabSz="800280">
                <a:lnSpc>
                  <a:spcPct val="10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1" lang="es-ES" sz="1800" spc="-1" strike="noStrike">
                  <a:solidFill>
                    <a:srgbClr val="000000"/>
                  </a:solidFill>
                  <a:latin typeface="Aptos"/>
                </a:rPr>
                <a:t>Q: 6´64</a:t>
              </a:r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838080" y="3771360"/>
              <a:ext cx="10515240" cy="70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1052640" y="3930840"/>
              <a:ext cx="390240" cy="3898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1657800" y="3771360"/>
              <a:ext cx="9658440" cy="77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82080" rIns="82080" tIns="82080" bIns="82080" anchor="ctr">
              <a:noAutofit/>
            </a:bodyPr>
            <a:p>
              <a:pPr defTabSz="800280">
                <a:lnSpc>
                  <a:spcPct val="10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1" lang="es-ES" sz="1800" spc="-1" strike="noStrike">
                  <a:solidFill>
                    <a:srgbClr val="000000"/>
                  </a:solidFill>
                  <a:latin typeface="Aptos"/>
                </a:rPr>
                <a:t>FÓRMULA:  RAÍZ  6´64  a 20V  </a:t>
              </a:r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00280">
                <a:lnSpc>
                  <a:spcPct val="10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1" lang="es-ES" sz="1800" spc="-1" strike="noStrike">
                  <a:solidFill>
                    <a:srgbClr val="000000"/>
                  </a:solidFill>
                  <a:latin typeface="Aptos"/>
                </a:rPr>
                <a:t>                         </a:t>
              </a:r>
              <a:r>
                <a:rPr b="1" lang="es-ES" sz="1800" spc="-1" strike="noStrike">
                  <a:solidFill>
                    <a:srgbClr val="000000"/>
                  </a:solidFill>
                  <a:latin typeface="Aptos"/>
                </a:rPr>
                <a:t>MEDIOS Y PUNTAS: RAÍZ  6´64  a 10V </a:t>
              </a:r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838080" y="4735800"/>
              <a:ext cx="10515240" cy="70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1052640" y="4900680"/>
              <a:ext cx="390240" cy="38988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1657800" y="4741200"/>
              <a:ext cx="9658440" cy="77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82080" rIns="82080" tIns="82080" bIns="82080" anchor="ctr">
              <a:noAutofit/>
            </a:bodyPr>
            <a:p>
              <a:pPr defTabSz="622440">
                <a:lnSpc>
                  <a:spcPct val="100000"/>
                </a:lnSpc>
                <a:spcAft>
                  <a:spcPts val="490"/>
                </a:spcAft>
                <a:tabLst>
                  <a:tab algn="l" pos="0"/>
                </a:tabLst>
              </a:pPr>
              <a:r>
                <a:rPr b="1" lang="es-ES" sz="1400" spc="-1" strike="noStrike">
                  <a:solidFill>
                    <a:srgbClr val="000000"/>
                  </a:solidFill>
                  <a:latin typeface="Aptos"/>
                </a:rPr>
                <a:t>APLICACIÓN</a:t>
              </a:r>
              <a:r>
                <a:rPr b="1" lang="es-ES" sz="1200" spc="-1" strike="noStrike">
                  <a:solidFill>
                    <a:srgbClr val="000000"/>
                  </a:solidFill>
                  <a:latin typeface="Aptos"/>
                </a:rPr>
                <a:t>:         1:    2CM: 6,64  a 20V</a:t>
              </a:r>
              <a:endParaRPr b="0" lang="es-ES" sz="12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22440">
                <a:lnSpc>
                  <a:spcPct val="100000"/>
                </a:lnSpc>
                <a:spcAft>
                  <a:spcPts val="420"/>
                </a:spcAft>
                <a:tabLst>
                  <a:tab algn="l" pos="0"/>
                </a:tabLst>
              </a:pPr>
              <a:r>
                <a:rPr b="1" lang="es-ES" sz="1200" spc="-1" strike="noStrike">
                  <a:solidFill>
                    <a:srgbClr val="000000"/>
                  </a:solidFill>
                  <a:latin typeface="Aptos"/>
                </a:rPr>
                <a:t>                                   </a:t>
              </a:r>
              <a:r>
                <a:rPr b="1" lang="es-ES" sz="1200" spc="-1" strike="noStrike">
                  <a:solidFill>
                    <a:srgbClr val="000000"/>
                  </a:solidFill>
                  <a:latin typeface="Aptos"/>
                </a:rPr>
                <a:t>2º:  1CM:  6´64  a 20V </a:t>
              </a:r>
              <a:endParaRPr b="0" lang="es-ES" sz="12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22440">
                <a:lnSpc>
                  <a:spcPct val="100000"/>
                </a:lnSpc>
                <a:spcAft>
                  <a:spcPts val="420"/>
                </a:spcAft>
                <a:tabLst>
                  <a:tab algn="l" pos="0"/>
                </a:tabLst>
              </a:pPr>
              <a:r>
                <a:rPr b="1" lang="es-ES" sz="1200" spc="-1" strike="noStrike">
                  <a:solidFill>
                    <a:srgbClr val="000000"/>
                  </a:solidFill>
                  <a:latin typeface="Aptos"/>
                </a:rPr>
                <a:t>                                   </a:t>
              </a:r>
              <a:r>
                <a:rPr b="1" lang="es-ES" sz="1200" spc="-1" strike="noStrike">
                  <a:solidFill>
                    <a:srgbClr val="000000"/>
                  </a:solidFill>
                  <a:latin typeface="Aptos"/>
                </a:rPr>
                <a:t>3º:  MEDIOS Y PUNTAS: 6´64  a 10V  </a:t>
              </a:r>
              <a:endParaRPr b="0" lang="es-ES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838080" y="5751720"/>
              <a:ext cx="10515240" cy="70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1052640" y="5870520"/>
              <a:ext cx="390240" cy="38988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1657800" y="5711040"/>
              <a:ext cx="9658440" cy="77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82080" rIns="82080" tIns="82080" bIns="82080" anchor="ctr">
              <a:noAutofit/>
            </a:bodyPr>
            <a:p>
              <a:pPr defTabSz="800280">
                <a:lnSpc>
                  <a:spcPct val="10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1" lang="es-ES" sz="1800" spc="-1" strike="noStrike">
                  <a:solidFill>
                    <a:srgbClr val="000000"/>
                  </a:solidFill>
                  <a:latin typeface="Aptos"/>
                </a:rPr>
                <a:t>TIEMPO DE EXPOSICIÓN: 15 RAÍCES + 15 EN PUNTAS </a:t>
              </a:r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4" name="Cerrar llave 11"/>
          <p:cNvSpPr/>
          <p:nvPr/>
        </p:nvSpPr>
        <p:spPr>
          <a:xfrm>
            <a:off x="6660000" y="4852080"/>
            <a:ext cx="357480" cy="4899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65" name="CuadroTexto 12"/>
          <p:cNvSpPr/>
          <p:nvPr/>
        </p:nvSpPr>
        <p:spPr>
          <a:xfrm>
            <a:off x="7200000" y="4860000"/>
            <a:ext cx="208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s-ES" sz="1800" spc="-1" strike="noStrike">
                <a:solidFill>
                  <a:schemeClr val="dk1"/>
                </a:solidFill>
                <a:latin typeface="Aptos"/>
              </a:rPr>
              <a:t>15 MINUTOS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Imagen 13" descr=""/>
          <p:cNvPicPr/>
          <p:nvPr/>
        </p:nvPicPr>
        <p:blipFill>
          <a:blip r:embed="rId6"/>
          <a:srcRect l="0" t="0" r="0" b="8859"/>
          <a:stretch/>
        </p:blipFill>
        <p:spPr>
          <a:xfrm>
            <a:off x="10104120" y="1825560"/>
            <a:ext cx="1831680" cy="2107440"/>
          </a:xfrm>
          <a:prstGeom prst="rect">
            <a:avLst/>
          </a:prstGeom>
          <a:ln w="0">
            <a:noFill/>
          </a:ln>
        </p:spPr>
      </p:pic>
      <p:pic>
        <p:nvPicPr>
          <p:cNvPr id="167" name="Imagen 14" descr=""/>
          <p:cNvPicPr/>
          <p:nvPr/>
        </p:nvPicPr>
        <p:blipFill>
          <a:blip r:embed="rId7"/>
          <a:stretch/>
        </p:blipFill>
        <p:spPr>
          <a:xfrm>
            <a:off x="10012680" y="4068360"/>
            <a:ext cx="192312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3640" y="365040"/>
            <a:ext cx="108496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3200" spc="-1" strike="noStrike">
                <a:solidFill>
                  <a:schemeClr val="dk1"/>
                </a:solidFill>
                <a:latin typeface="Aptos Display"/>
              </a:rPr>
              <a:t>CLIENTA </a:t>
            </a:r>
            <a:r>
              <a:rPr b="0" lang="es-ES" sz="3200" spc="-1" strike="noStrike">
                <a:solidFill>
                  <a:srgbClr val="000000"/>
                </a:solidFill>
                <a:latin typeface="Aptos Display"/>
              </a:rPr>
              <a:t>2CM 100% CANAS REBELDES </a:t>
            </a:r>
            <a:r>
              <a:rPr b="0" lang="es-ES" sz="3200" spc="-1" strike="noStrike">
                <a:solidFill>
                  <a:schemeClr val="dk1"/>
                </a:solidFill>
                <a:latin typeface="Aptos Display"/>
              </a:rPr>
              <a:t>. MEDIOS Y PUNTAS CON RUBIO CLARO IRISADO SUAVE-QUIERE CONTINUAR CON EL MISMO COLOR</a:t>
            </a:r>
            <a:endParaRPr b="0" lang="es-ES" sz="3200" spc="-1" strike="noStrike">
              <a:solidFill>
                <a:schemeClr val="dk1"/>
              </a:solidFill>
              <a:latin typeface="Aptos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599169276"/>
              </p:ext>
            </p:extLst>
          </p:nvPr>
        </p:nvGraphicFramePr>
        <p:xfrm>
          <a:off x="838080" y="1825560"/>
          <a:ext cx="10515240" cy="466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69" name="Imagen 2" descr=""/>
          <p:cNvPicPr/>
          <p:nvPr/>
        </p:nvPicPr>
        <p:blipFill>
          <a:blip r:embed="rId6"/>
          <a:stretch/>
        </p:blipFill>
        <p:spPr>
          <a:xfrm>
            <a:off x="9160560" y="1825560"/>
            <a:ext cx="2590560" cy="2230920"/>
          </a:xfrm>
          <a:prstGeom prst="rect">
            <a:avLst/>
          </a:prstGeom>
          <a:ln w="0">
            <a:noFill/>
          </a:ln>
        </p:spPr>
      </p:pic>
      <p:pic>
        <p:nvPicPr>
          <p:cNvPr id="170" name="Imagen 3" descr=""/>
          <p:cNvPicPr/>
          <p:nvPr/>
        </p:nvPicPr>
        <p:blipFill>
          <a:blip r:embed="rId7"/>
          <a:stretch/>
        </p:blipFill>
        <p:spPr>
          <a:xfrm>
            <a:off x="9160560" y="4487760"/>
            <a:ext cx="2718720" cy="213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3640" y="365040"/>
            <a:ext cx="108496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chemeClr val="dk1"/>
                </a:solidFill>
                <a:latin typeface="Aptos Display"/>
              </a:rPr>
              <a:t>CLIENTA </a:t>
            </a:r>
            <a:r>
              <a:rPr b="0" lang="es-ES" sz="2800" spc="-1" strike="noStrike">
                <a:solidFill>
                  <a:srgbClr val="000000"/>
                </a:solidFill>
                <a:latin typeface="Aptos Display"/>
              </a:rPr>
              <a:t>CON RAÍCES RUBIO OSCURO DORADO </a:t>
            </a:r>
            <a:r>
              <a:rPr b="0" lang="es-ES" sz="2800" spc="-1" strike="noStrike">
                <a:solidFill>
                  <a:schemeClr val="dk1"/>
                </a:solidFill>
                <a:latin typeface="Aptos Display"/>
              </a:rPr>
              <a:t>. MEDIOS Y PUNTAS CON PLATINO. QUIERE UNIFICAR EL TONO CON EL DE LA RAÍZ.</a:t>
            </a: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072946648"/>
              </p:ext>
            </p:extLst>
          </p:nvPr>
        </p:nvGraphicFramePr>
        <p:xfrm>
          <a:off x="838080" y="1825560"/>
          <a:ext cx="10515240" cy="466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72" name="Imagen 2" descr=""/>
          <p:cNvPicPr/>
          <p:nvPr/>
        </p:nvPicPr>
        <p:blipFill>
          <a:blip r:embed="rId6"/>
          <a:stretch/>
        </p:blipFill>
        <p:spPr>
          <a:xfrm>
            <a:off x="8024400" y="1825560"/>
            <a:ext cx="3994920" cy="2247120"/>
          </a:xfrm>
          <a:prstGeom prst="rect">
            <a:avLst/>
          </a:prstGeom>
          <a:ln w="0">
            <a:noFill/>
          </a:ln>
        </p:spPr>
      </p:pic>
      <p:pic>
        <p:nvPicPr>
          <p:cNvPr id="173" name="Imagen 4" descr=""/>
          <p:cNvPicPr/>
          <p:nvPr/>
        </p:nvPicPr>
        <p:blipFill>
          <a:blip r:embed="rId7"/>
          <a:stretch/>
        </p:blipFill>
        <p:spPr>
          <a:xfrm>
            <a:off x="9676080" y="4349880"/>
            <a:ext cx="2142720" cy="21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72400" y="238680"/>
            <a:ext cx="11018160" cy="143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endParaRPr b="0" lang="es-ES" sz="4400" spc="-1" strike="noStrike">
              <a:solidFill>
                <a:schemeClr val="dk1"/>
              </a:solidFill>
              <a:latin typeface="Aptos Display"/>
            </a:endParaRPr>
          </a:p>
        </p:txBody>
      </p:sp>
      <p:sp>
        <p:nvSpPr>
          <p:cNvPr id="176" name="sketchy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400" y="1681560"/>
            <a:ext cx="10972440" cy="18000"/>
          </a:xfrm>
          <a:custGeom>
            <a:avLst/>
            <a:gdLst>
              <a:gd name="textAreaLeft" fmla="*/ 0 w 10972440"/>
              <a:gd name="textAreaRight" fmla="*/ 10972800 w 10972440"/>
              <a:gd name="textAreaTop" fmla="*/ 0 h 18000"/>
              <a:gd name="textAreaBottom" fmla="*/ 18360 h 18000"/>
            </a:gdLst>
            <a:ahLst/>
            <a:rect l="textAreaLeft" t="textAreaTop" r="textAreaRight" b="textAreaBottom"/>
            <a:pathLst>
              <a:path fill="none"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stroke="0" w="10972800" h="18288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cap="rnd" w="44450">
            <a:solidFill>
              <a:srgbClr val="e97132">
                <a:alpha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72400" y="2071440"/>
            <a:ext cx="6713280" cy="411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78" name="Imagen 11" descr=""/>
          <p:cNvPicPr/>
          <p:nvPr/>
        </p:nvPicPr>
        <p:blipFill>
          <a:blip r:embed="rId1"/>
          <a:srcRect l="3516" t="0" r="0" b="0"/>
          <a:stretch/>
        </p:blipFill>
        <p:spPr>
          <a:xfrm>
            <a:off x="7675560" y="2094120"/>
            <a:ext cx="3940560" cy="409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9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72400" y="238680"/>
            <a:ext cx="11018160" cy="143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endParaRPr b="0" lang="es-ES" sz="4400" spc="-1" strike="noStrike">
              <a:solidFill>
                <a:schemeClr val="dk1"/>
              </a:solidFill>
              <a:latin typeface="Aptos Display"/>
            </a:endParaRPr>
          </a:p>
        </p:txBody>
      </p:sp>
      <p:sp>
        <p:nvSpPr>
          <p:cNvPr id="181" name="sketchy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400" y="1681560"/>
            <a:ext cx="10972440" cy="18000"/>
          </a:xfrm>
          <a:custGeom>
            <a:avLst/>
            <a:gdLst>
              <a:gd name="textAreaLeft" fmla="*/ 0 w 10972440"/>
              <a:gd name="textAreaRight" fmla="*/ 10972800 w 10972440"/>
              <a:gd name="textAreaTop" fmla="*/ 0 h 18000"/>
              <a:gd name="textAreaBottom" fmla="*/ 18360 h 18000"/>
            </a:gdLst>
            <a:ahLst/>
            <a:rect l="textAreaLeft" t="textAreaTop" r="textAreaRight" b="textAreaBottom"/>
            <a:pathLst>
              <a:path fill="none"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stroke="0" w="10972800" h="18288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cap="rnd" w="44450">
            <a:solidFill>
              <a:srgbClr val="e97132">
                <a:alpha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72400" y="2071440"/>
            <a:ext cx="6713280" cy="411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chemeClr val="dk1"/>
              </a:solidFill>
              <a:latin typeface="Aptos"/>
            </a:endParaRPr>
          </a:p>
        </p:txBody>
      </p:sp>
      <p:pic>
        <p:nvPicPr>
          <p:cNvPr id="183" name="Marcador de contenido 2" descr=""/>
          <p:cNvPicPr/>
          <p:nvPr/>
        </p:nvPicPr>
        <p:blipFill>
          <a:blip r:embed="rId1"/>
          <a:srcRect l="13065" t="0" r="14552" b="0"/>
          <a:stretch/>
        </p:blipFill>
        <p:spPr>
          <a:xfrm>
            <a:off x="7675560" y="2094120"/>
            <a:ext cx="3940560" cy="409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Application>LibreOffice/7.6.1.2$Windows_X86_64 LibreOffice_project/f5defcebd022c5bc36bbb79be232cb6926d8f674</Application>
  <AppVersion>15.0000</AppVersion>
  <Words>429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2024-01-16T17:33:58Z</dcterms:created>
  <dc:creator>Mariser S.L.F.</dc:creator>
  <dc:description/>
  <dc:language>es-ES</dc:language>
  <cp:lastModifiedBy/>
  <dcterms:modified xsi:type="dcterms:W3CDTF">2024-01-22T11:42:21Z</dcterms:modified>
  <cp:revision>31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15</vt:i4>
  </property>
</Properties>
</file>