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sldIdLst>
    <p:sldId id="256" r:id="rId2"/>
    <p:sldId id="330" r:id="rId3"/>
    <p:sldId id="257" r:id="rId4"/>
    <p:sldId id="863" r:id="rId5"/>
    <p:sldId id="259" r:id="rId6"/>
    <p:sldId id="858" r:id="rId7"/>
    <p:sldId id="859" r:id="rId8"/>
    <p:sldId id="864" r:id="rId9"/>
    <p:sldId id="857" r:id="rId10"/>
    <p:sldId id="849" r:id="rId11"/>
    <p:sldId id="265" r:id="rId12"/>
    <p:sldId id="851" r:id="rId13"/>
    <p:sldId id="850" r:id="rId14"/>
    <p:sldId id="852" r:id="rId15"/>
    <p:sldId id="853" r:id="rId16"/>
    <p:sldId id="854" r:id="rId17"/>
    <p:sldId id="278" r:id="rId18"/>
    <p:sldId id="268" r:id="rId19"/>
    <p:sldId id="872" r:id="rId20"/>
    <p:sldId id="856" r:id="rId21"/>
    <p:sldId id="860" r:id="rId22"/>
    <p:sldId id="269" r:id="rId23"/>
    <p:sldId id="855" r:id="rId24"/>
    <p:sldId id="861" r:id="rId25"/>
    <p:sldId id="282" r:id="rId26"/>
    <p:sldId id="284" r:id="rId27"/>
    <p:sldId id="335" r:id="rId28"/>
    <p:sldId id="865" r:id="rId29"/>
    <p:sldId id="332" r:id="rId30"/>
    <p:sldId id="334" r:id="rId31"/>
    <p:sldId id="333" r:id="rId32"/>
    <p:sldId id="283" r:id="rId33"/>
    <p:sldId id="869" r:id="rId34"/>
    <p:sldId id="870" r:id="rId35"/>
    <p:sldId id="866" r:id="rId36"/>
    <p:sldId id="867" r:id="rId37"/>
    <p:sldId id="868" r:id="rId38"/>
    <p:sldId id="871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6672B-4D68-4ECD-B163-10093BC89096}" v="142" dt="2023-11-28T12:50:01.289"/>
    <p1510:client id="{5B020C11-80F5-489C-9C4B-5763A162233C}" v="36" dt="2023-11-28T14:32:05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1" autoAdjust="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-4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IGLESIAS" userId="5c16ee4b115d074a" providerId="LiveId" clId="{5B020C11-80F5-489C-9C4B-5763A162233C}"/>
    <pc:docChg chg="undo custSel addSld delSld modSld sldOrd">
      <pc:chgData name="MÓNICA IGLESIAS" userId="5c16ee4b115d074a" providerId="LiveId" clId="{5B020C11-80F5-489C-9C4B-5763A162233C}" dt="2023-11-28T14:32:44.672" v="1982" actId="20577"/>
      <pc:docMkLst>
        <pc:docMk/>
      </pc:docMkLst>
      <pc:sldChg chg="del">
        <pc:chgData name="MÓNICA IGLESIAS" userId="5c16ee4b115d074a" providerId="LiveId" clId="{5B020C11-80F5-489C-9C4B-5763A162233C}" dt="2023-11-28T12:54:43.725" v="2" actId="2696"/>
        <pc:sldMkLst>
          <pc:docMk/>
          <pc:sldMk cId="0" sldId="258"/>
        </pc:sldMkLst>
      </pc:sldChg>
      <pc:sldChg chg="del">
        <pc:chgData name="MÓNICA IGLESIAS" userId="5c16ee4b115d074a" providerId="LiveId" clId="{5B020C11-80F5-489C-9C4B-5763A162233C}" dt="2023-11-28T12:54:53.707" v="6" actId="2696"/>
        <pc:sldMkLst>
          <pc:docMk/>
          <pc:sldMk cId="0" sldId="260"/>
        </pc:sldMkLst>
      </pc:sldChg>
      <pc:sldChg chg="del">
        <pc:chgData name="MÓNICA IGLESIAS" userId="5c16ee4b115d074a" providerId="LiveId" clId="{5B020C11-80F5-489C-9C4B-5763A162233C}" dt="2023-11-28T12:55:06.048" v="11" actId="2696"/>
        <pc:sldMkLst>
          <pc:docMk/>
          <pc:sldMk cId="0" sldId="261"/>
        </pc:sldMkLst>
      </pc:sldChg>
      <pc:sldChg chg="del">
        <pc:chgData name="MÓNICA IGLESIAS" userId="5c16ee4b115d074a" providerId="LiveId" clId="{5B020C11-80F5-489C-9C4B-5763A162233C}" dt="2023-11-28T12:56:15.581" v="39" actId="2696"/>
        <pc:sldMkLst>
          <pc:docMk/>
          <pc:sldMk cId="0" sldId="262"/>
        </pc:sldMkLst>
      </pc:sldChg>
      <pc:sldChg chg="del">
        <pc:chgData name="MÓNICA IGLESIAS" userId="5c16ee4b115d074a" providerId="LiveId" clId="{5B020C11-80F5-489C-9C4B-5763A162233C}" dt="2023-11-28T12:56:39.200" v="50" actId="2696"/>
        <pc:sldMkLst>
          <pc:docMk/>
          <pc:sldMk cId="0" sldId="263"/>
        </pc:sldMkLst>
      </pc:sldChg>
      <pc:sldChg chg="del">
        <pc:chgData name="MÓNICA IGLESIAS" userId="5c16ee4b115d074a" providerId="LiveId" clId="{5B020C11-80F5-489C-9C4B-5763A162233C}" dt="2023-11-28T12:57:02.117" v="58" actId="2696"/>
        <pc:sldMkLst>
          <pc:docMk/>
          <pc:sldMk cId="0" sldId="264"/>
        </pc:sldMkLst>
      </pc:sldChg>
      <pc:sldChg chg="addSp delSp modSp mod">
        <pc:chgData name="MÓNICA IGLESIAS" userId="5c16ee4b115d074a" providerId="LiveId" clId="{5B020C11-80F5-489C-9C4B-5763A162233C}" dt="2023-11-28T14:32:44.672" v="1982" actId="20577"/>
        <pc:sldMkLst>
          <pc:docMk/>
          <pc:sldMk cId="0" sldId="268"/>
        </pc:sldMkLst>
        <pc:spChg chg="mod">
          <ac:chgData name="MÓNICA IGLESIAS" userId="5c16ee4b115d074a" providerId="LiveId" clId="{5B020C11-80F5-489C-9C4B-5763A162233C}" dt="2023-11-28T14:32:44.672" v="1982" actId="20577"/>
          <ac:spMkLst>
            <pc:docMk/>
            <pc:sldMk cId="0" sldId="268"/>
            <ac:spMk id="14339" creationId="{1F5A46E8-DC49-65AB-002D-630708C39925}"/>
          </ac:spMkLst>
        </pc:spChg>
        <pc:picChg chg="add del mod">
          <ac:chgData name="MÓNICA IGLESIAS" userId="5c16ee4b115d074a" providerId="LiveId" clId="{5B020C11-80F5-489C-9C4B-5763A162233C}" dt="2023-11-28T14:31:12.430" v="1959" actId="21"/>
          <ac:picMkLst>
            <pc:docMk/>
            <pc:sldMk cId="0" sldId="268"/>
            <ac:picMk id="3" creationId="{D21629FF-4EDF-D8FC-E30E-1215D8F148A7}"/>
          </ac:picMkLst>
        </pc:picChg>
        <pc:picChg chg="add mod">
          <ac:chgData name="MÓNICA IGLESIAS" userId="5c16ee4b115d074a" providerId="LiveId" clId="{5B020C11-80F5-489C-9C4B-5763A162233C}" dt="2023-11-28T14:32:21.053" v="1976" actId="1076"/>
          <ac:picMkLst>
            <pc:docMk/>
            <pc:sldMk cId="0" sldId="268"/>
            <ac:picMk id="4" creationId="{B242C42B-3F50-E6BC-735E-4FA4381ECA2E}"/>
          </ac:picMkLst>
        </pc:picChg>
        <pc:picChg chg="mod">
          <ac:chgData name="MÓNICA IGLESIAS" userId="5c16ee4b115d074a" providerId="LiveId" clId="{5B020C11-80F5-489C-9C4B-5763A162233C}" dt="2023-11-28T14:32:25.505" v="1978" actId="1076"/>
          <ac:picMkLst>
            <pc:docMk/>
            <pc:sldMk cId="0" sldId="268"/>
            <ac:picMk id="6" creationId="{BB37E613-A124-40D4-F57A-EAE7EA998C53}"/>
          </ac:picMkLst>
        </pc:picChg>
      </pc:sldChg>
      <pc:sldChg chg="del">
        <pc:chgData name="MÓNICA IGLESIAS" userId="5c16ee4b115d074a" providerId="LiveId" clId="{5B020C11-80F5-489C-9C4B-5763A162233C}" dt="2023-11-28T12:54:45.850" v="3" actId="2696"/>
        <pc:sldMkLst>
          <pc:docMk/>
          <pc:sldMk cId="0" sldId="270"/>
        </pc:sldMkLst>
      </pc:sldChg>
      <pc:sldChg chg="del">
        <pc:chgData name="MÓNICA IGLESIAS" userId="5c16ee4b115d074a" providerId="LiveId" clId="{5B020C11-80F5-489C-9C4B-5763A162233C}" dt="2023-11-28T12:54:56.175" v="7" actId="2696"/>
        <pc:sldMkLst>
          <pc:docMk/>
          <pc:sldMk cId="0" sldId="272"/>
        </pc:sldMkLst>
      </pc:sldChg>
      <pc:sldChg chg="del">
        <pc:chgData name="MÓNICA IGLESIAS" userId="5c16ee4b115d074a" providerId="LiveId" clId="{5B020C11-80F5-489C-9C4B-5763A162233C}" dt="2023-11-28T12:55:01.221" v="9" actId="2696"/>
        <pc:sldMkLst>
          <pc:docMk/>
          <pc:sldMk cId="0" sldId="273"/>
        </pc:sldMkLst>
      </pc:sldChg>
      <pc:sldChg chg="del">
        <pc:chgData name="MÓNICA IGLESIAS" userId="5c16ee4b115d074a" providerId="LiveId" clId="{5B020C11-80F5-489C-9C4B-5763A162233C}" dt="2023-11-28T12:55:03.595" v="10" actId="2696"/>
        <pc:sldMkLst>
          <pc:docMk/>
          <pc:sldMk cId="0" sldId="275"/>
        </pc:sldMkLst>
      </pc:sldChg>
      <pc:sldChg chg="del">
        <pc:chgData name="MÓNICA IGLESIAS" userId="5c16ee4b115d074a" providerId="LiveId" clId="{5B020C11-80F5-489C-9C4B-5763A162233C}" dt="2023-11-28T12:54:58.815" v="8" actId="2696"/>
        <pc:sldMkLst>
          <pc:docMk/>
          <pc:sldMk cId="0" sldId="276"/>
        </pc:sldMkLst>
      </pc:sldChg>
      <pc:sldChg chg="del">
        <pc:chgData name="MÓNICA IGLESIAS" userId="5c16ee4b115d074a" providerId="LiveId" clId="{5B020C11-80F5-489C-9C4B-5763A162233C}" dt="2023-11-28T12:55:59.176" v="32" actId="2696"/>
        <pc:sldMkLst>
          <pc:docMk/>
          <pc:sldMk cId="0" sldId="280"/>
        </pc:sldMkLst>
      </pc:sldChg>
      <pc:sldChg chg="del">
        <pc:chgData name="MÓNICA IGLESIAS" userId="5c16ee4b115d074a" providerId="LiveId" clId="{5B020C11-80F5-489C-9C4B-5763A162233C}" dt="2023-11-28T12:55:08.891" v="12" actId="2696"/>
        <pc:sldMkLst>
          <pc:docMk/>
          <pc:sldMk cId="0" sldId="281"/>
        </pc:sldMkLst>
      </pc:sldChg>
      <pc:sldChg chg="modSp mod ord">
        <pc:chgData name="MÓNICA IGLESIAS" userId="5c16ee4b115d074a" providerId="LiveId" clId="{5B020C11-80F5-489C-9C4B-5763A162233C}" dt="2023-11-28T13:34:38.228" v="800" actId="255"/>
        <pc:sldMkLst>
          <pc:docMk/>
          <pc:sldMk cId="0" sldId="283"/>
        </pc:sldMkLst>
        <pc:spChg chg="mod">
          <ac:chgData name="MÓNICA IGLESIAS" userId="5c16ee4b115d074a" providerId="LiveId" clId="{5B020C11-80F5-489C-9C4B-5763A162233C}" dt="2023-11-28T13:20:53.857" v="656" actId="790"/>
          <ac:spMkLst>
            <pc:docMk/>
            <pc:sldMk cId="0" sldId="283"/>
            <ac:spMk id="2" creationId="{8C30C6C8-4C3F-E664-70E7-B7F39D38F197}"/>
          </ac:spMkLst>
        </pc:spChg>
        <pc:spChg chg="mod">
          <ac:chgData name="MÓNICA IGLESIAS" userId="5c16ee4b115d074a" providerId="LiveId" clId="{5B020C11-80F5-489C-9C4B-5763A162233C}" dt="2023-11-28T13:34:38.228" v="800" actId="255"/>
          <ac:spMkLst>
            <pc:docMk/>
            <pc:sldMk cId="0" sldId="283"/>
            <ac:spMk id="22531" creationId="{31B61676-E7D5-CEBA-3482-3E3B3D34DA76}"/>
          </ac:spMkLst>
        </pc:spChg>
      </pc:sldChg>
      <pc:sldChg chg="del">
        <pc:chgData name="MÓNICA IGLESIAS" userId="5c16ee4b115d074a" providerId="LiveId" clId="{5B020C11-80F5-489C-9C4B-5763A162233C}" dt="2023-11-28T12:55:11.359" v="13" actId="2696"/>
        <pc:sldMkLst>
          <pc:docMk/>
          <pc:sldMk cId="0" sldId="285"/>
        </pc:sldMkLst>
      </pc:sldChg>
      <pc:sldChg chg="del">
        <pc:chgData name="MÓNICA IGLESIAS" userId="5c16ee4b115d074a" providerId="LiveId" clId="{5B020C11-80F5-489C-9C4B-5763A162233C}" dt="2023-11-28T12:55:30.120" v="22" actId="2696"/>
        <pc:sldMkLst>
          <pc:docMk/>
          <pc:sldMk cId="0" sldId="286"/>
        </pc:sldMkLst>
      </pc:sldChg>
      <pc:sldChg chg="del">
        <pc:chgData name="MÓNICA IGLESIAS" userId="5c16ee4b115d074a" providerId="LiveId" clId="{5B020C11-80F5-489C-9C4B-5763A162233C}" dt="2023-11-28T12:55:35.244" v="24" actId="2696"/>
        <pc:sldMkLst>
          <pc:docMk/>
          <pc:sldMk cId="0" sldId="288"/>
        </pc:sldMkLst>
      </pc:sldChg>
      <pc:sldChg chg="del">
        <pc:chgData name="MÓNICA IGLESIAS" userId="5c16ee4b115d074a" providerId="LiveId" clId="{5B020C11-80F5-489C-9C4B-5763A162233C}" dt="2023-11-28T12:55:13.921" v="14" actId="2696"/>
        <pc:sldMkLst>
          <pc:docMk/>
          <pc:sldMk cId="0" sldId="289"/>
        </pc:sldMkLst>
      </pc:sldChg>
      <pc:sldChg chg="del">
        <pc:chgData name="MÓNICA IGLESIAS" userId="5c16ee4b115d074a" providerId="LiveId" clId="{5B020C11-80F5-489C-9C4B-5763A162233C}" dt="2023-11-28T12:55:37.462" v="25" actId="2696"/>
        <pc:sldMkLst>
          <pc:docMk/>
          <pc:sldMk cId="0" sldId="290"/>
        </pc:sldMkLst>
      </pc:sldChg>
      <pc:sldChg chg="del">
        <pc:chgData name="MÓNICA IGLESIAS" userId="5c16ee4b115d074a" providerId="LiveId" clId="{5B020C11-80F5-489C-9C4B-5763A162233C}" dt="2023-11-28T12:55:39.665" v="26" actId="2696"/>
        <pc:sldMkLst>
          <pc:docMk/>
          <pc:sldMk cId="0" sldId="291"/>
        </pc:sldMkLst>
      </pc:sldChg>
      <pc:sldChg chg="del">
        <pc:chgData name="MÓNICA IGLESIAS" userId="5c16ee4b115d074a" providerId="LiveId" clId="{5B020C11-80F5-489C-9C4B-5763A162233C}" dt="2023-11-28T12:55:50.256" v="29" actId="2696"/>
        <pc:sldMkLst>
          <pc:docMk/>
          <pc:sldMk cId="0" sldId="292"/>
        </pc:sldMkLst>
      </pc:sldChg>
      <pc:sldChg chg="del">
        <pc:chgData name="MÓNICA IGLESIAS" userId="5c16ee4b115d074a" providerId="LiveId" clId="{5B020C11-80F5-489C-9C4B-5763A162233C}" dt="2023-11-28T12:55:44.648" v="27" actId="2696"/>
        <pc:sldMkLst>
          <pc:docMk/>
          <pc:sldMk cId="0" sldId="293"/>
        </pc:sldMkLst>
      </pc:sldChg>
      <pc:sldChg chg="del">
        <pc:chgData name="MÓNICA IGLESIAS" userId="5c16ee4b115d074a" providerId="LiveId" clId="{5B020C11-80F5-489C-9C4B-5763A162233C}" dt="2023-11-28T12:56:04.050" v="34" actId="2696"/>
        <pc:sldMkLst>
          <pc:docMk/>
          <pc:sldMk cId="0" sldId="294"/>
        </pc:sldMkLst>
      </pc:sldChg>
      <pc:sldChg chg="del">
        <pc:chgData name="MÓNICA IGLESIAS" userId="5c16ee4b115d074a" providerId="LiveId" clId="{5B020C11-80F5-489C-9C4B-5763A162233C}" dt="2023-11-28T12:55:56.708" v="31" actId="2696"/>
        <pc:sldMkLst>
          <pc:docMk/>
          <pc:sldMk cId="0" sldId="295"/>
        </pc:sldMkLst>
      </pc:sldChg>
      <pc:sldChg chg="del">
        <pc:chgData name="MÓNICA IGLESIAS" userId="5c16ee4b115d074a" providerId="LiveId" clId="{5B020C11-80F5-489C-9C4B-5763A162233C}" dt="2023-11-28T12:55:15.921" v="15" actId="2696"/>
        <pc:sldMkLst>
          <pc:docMk/>
          <pc:sldMk cId="0" sldId="296"/>
        </pc:sldMkLst>
      </pc:sldChg>
      <pc:sldChg chg="del">
        <pc:chgData name="MÓNICA IGLESIAS" userId="5c16ee4b115d074a" providerId="LiveId" clId="{5B020C11-80F5-489C-9C4B-5763A162233C}" dt="2023-11-28T12:55:18.123" v="16" actId="2696"/>
        <pc:sldMkLst>
          <pc:docMk/>
          <pc:sldMk cId="0" sldId="297"/>
        </pc:sldMkLst>
      </pc:sldChg>
      <pc:sldChg chg="del">
        <pc:chgData name="MÓNICA IGLESIAS" userId="5c16ee4b115d074a" providerId="LiveId" clId="{5B020C11-80F5-489C-9C4B-5763A162233C}" dt="2023-11-28T12:55:20.076" v="17" actId="2696"/>
        <pc:sldMkLst>
          <pc:docMk/>
          <pc:sldMk cId="0" sldId="298"/>
        </pc:sldMkLst>
      </pc:sldChg>
      <pc:sldChg chg="del">
        <pc:chgData name="MÓNICA IGLESIAS" userId="5c16ee4b115d074a" providerId="LiveId" clId="{5B020C11-80F5-489C-9C4B-5763A162233C}" dt="2023-11-28T12:55:22.060" v="18" actId="2696"/>
        <pc:sldMkLst>
          <pc:docMk/>
          <pc:sldMk cId="0" sldId="299"/>
        </pc:sldMkLst>
      </pc:sldChg>
      <pc:sldChg chg="del">
        <pc:chgData name="MÓNICA IGLESIAS" userId="5c16ee4b115d074a" providerId="LiveId" clId="{5B020C11-80F5-489C-9C4B-5763A162233C}" dt="2023-11-28T12:55:26.059" v="20" actId="2696"/>
        <pc:sldMkLst>
          <pc:docMk/>
          <pc:sldMk cId="0" sldId="300"/>
        </pc:sldMkLst>
      </pc:sldChg>
      <pc:sldChg chg="del">
        <pc:chgData name="MÓNICA IGLESIAS" userId="5c16ee4b115d074a" providerId="LiveId" clId="{5B020C11-80F5-489C-9C4B-5763A162233C}" dt="2023-11-28T12:54:48.162" v="4" actId="2696"/>
        <pc:sldMkLst>
          <pc:docMk/>
          <pc:sldMk cId="0" sldId="301"/>
        </pc:sldMkLst>
      </pc:sldChg>
      <pc:sldChg chg="del">
        <pc:chgData name="MÓNICA IGLESIAS" userId="5c16ee4b115d074a" providerId="LiveId" clId="{5B020C11-80F5-489C-9C4B-5763A162233C}" dt="2023-11-28T12:56:19.955" v="41" actId="2696"/>
        <pc:sldMkLst>
          <pc:docMk/>
          <pc:sldMk cId="0" sldId="302"/>
        </pc:sldMkLst>
      </pc:sldChg>
      <pc:sldChg chg="del">
        <pc:chgData name="MÓNICA IGLESIAS" userId="5c16ee4b115d074a" providerId="LiveId" clId="{5B020C11-80F5-489C-9C4B-5763A162233C}" dt="2023-11-28T12:56:22.032" v="42" actId="2696"/>
        <pc:sldMkLst>
          <pc:docMk/>
          <pc:sldMk cId="0" sldId="303"/>
        </pc:sldMkLst>
      </pc:sldChg>
      <pc:sldChg chg="del">
        <pc:chgData name="MÓNICA IGLESIAS" userId="5c16ee4b115d074a" providerId="LiveId" clId="{5B020C11-80F5-489C-9C4B-5763A162233C}" dt="2023-11-28T12:57:07.709" v="60" actId="2696"/>
        <pc:sldMkLst>
          <pc:docMk/>
          <pc:sldMk cId="0" sldId="304"/>
        </pc:sldMkLst>
      </pc:sldChg>
      <pc:sldChg chg="del">
        <pc:chgData name="MÓNICA IGLESIAS" userId="5c16ee4b115d074a" providerId="LiveId" clId="{5B020C11-80F5-489C-9C4B-5763A162233C}" dt="2023-11-28T12:56:47.261" v="53" actId="2696"/>
        <pc:sldMkLst>
          <pc:docMk/>
          <pc:sldMk cId="0" sldId="305"/>
        </pc:sldMkLst>
      </pc:sldChg>
      <pc:sldChg chg="del">
        <pc:chgData name="MÓNICA IGLESIAS" userId="5c16ee4b115d074a" providerId="LiveId" clId="{5B020C11-80F5-489C-9C4B-5763A162233C}" dt="2023-11-28T12:56:41.621" v="51" actId="2696"/>
        <pc:sldMkLst>
          <pc:docMk/>
          <pc:sldMk cId="0" sldId="306"/>
        </pc:sldMkLst>
      </pc:sldChg>
      <pc:sldChg chg="del">
        <pc:chgData name="MÓNICA IGLESIAS" userId="5c16ee4b115d074a" providerId="LiveId" clId="{5B020C11-80F5-489C-9C4B-5763A162233C}" dt="2023-11-28T12:56:50.073" v="54" actId="2696"/>
        <pc:sldMkLst>
          <pc:docMk/>
          <pc:sldMk cId="0" sldId="307"/>
        </pc:sldMkLst>
      </pc:sldChg>
      <pc:sldChg chg="del">
        <pc:chgData name="MÓNICA IGLESIAS" userId="5c16ee4b115d074a" providerId="LiveId" clId="{5B020C11-80F5-489C-9C4B-5763A162233C}" dt="2023-11-28T12:56:52.681" v="55" actId="2696"/>
        <pc:sldMkLst>
          <pc:docMk/>
          <pc:sldMk cId="0" sldId="308"/>
        </pc:sldMkLst>
      </pc:sldChg>
      <pc:sldChg chg="del">
        <pc:chgData name="MÓNICA IGLESIAS" userId="5c16ee4b115d074a" providerId="LiveId" clId="{5B020C11-80F5-489C-9C4B-5763A162233C}" dt="2023-11-28T12:56:55.071" v="56" actId="2696"/>
        <pc:sldMkLst>
          <pc:docMk/>
          <pc:sldMk cId="0" sldId="309"/>
        </pc:sldMkLst>
      </pc:sldChg>
      <pc:sldChg chg="del">
        <pc:chgData name="MÓNICA IGLESIAS" userId="5c16ee4b115d074a" providerId="LiveId" clId="{5B020C11-80F5-489C-9C4B-5763A162233C}" dt="2023-11-28T12:56:43.965" v="52" actId="2696"/>
        <pc:sldMkLst>
          <pc:docMk/>
          <pc:sldMk cId="0" sldId="310"/>
        </pc:sldMkLst>
      </pc:sldChg>
      <pc:sldChg chg="del">
        <pc:chgData name="MÓNICA IGLESIAS" userId="5c16ee4b115d074a" providerId="LiveId" clId="{5B020C11-80F5-489C-9C4B-5763A162233C}" dt="2023-11-28T12:57:15.941" v="63" actId="2696"/>
        <pc:sldMkLst>
          <pc:docMk/>
          <pc:sldMk cId="0" sldId="311"/>
        </pc:sldMkLst>
      </pc:sldChg>
      <pc:sldChg chg="del">
        <pc:chgData name="MÓNICA IGLESIAS" userId="5c16ee4b115d074a" providerId="LiveId" clId="{5B020C11-80F5-489C-9C4B-5763A162233C}" dt="2023-11-28T12:54:51.083" v="5" actId="2696"/>
        <pc:sldMkLst>
          <pc:docMk/>
          <pc:sldMk cId="0" sldId="312"/>
        </pc:sldMkLst>
      </pc:sldChg>
      <pc:sldChg chg="del">
        <pc:chgData name="MÓNICA IGLESIAS" userId="5c16ee4b115d074a" providerId="LiveId" clId="{5B020C11-80F5-489C-9C4B-5763A162233C}" dt="2023-11-28T12:57:10.318" v="61" actId="2696"/>
        <pc:sldMkLst>
          <pc:docMk/>
          <pc:sldMk cId="0" sldId="314"/>
        </pc:sldMkLst>
      </pc:sldChg>
      <pc:sldChg chg="del">
        <pc:chgData name="MÓNICA IGLESIAS" userId="5c16ee4b115d074a" providerId="LiveId" clId="{5B020C11-80F5-489C-9C4B-5763A162233C}" dt="2023-11-28T12:57:04.741" v="59" actId="2696"/>
        <pc:sldMkLst>
          <pc:docMk/>
          <pc:sldMk cId="0" sldId="315"/>
        </pc:sldMkLst>
      </pc:sldChg>
      <pc:sldChg chg="del">
        <pc:chgData name="MÓNICA IGLESIAS" userId="5c16ee4b115d074a" providerId="LiveId" clId="{5B020C11-80F5-489C-9C4B-5763A162233C}" dt="2023-11-28T12:57:13.833" v="62" actId="2696"/>
        <pc:sldMkLst>
          <pc:docMk/>
          <pc:sldMk cId="0" sldId="316"/>
        </pc:sldMkLst>
      </pc:sldChg>
      <pc:sldChg chg="del">
        <pc:chgData name="MÓNICA IGLESIAS" userId="5c16ee4b115d074a" providerId="LiveId" clId="{5B020C11-80F5-489C-9C4B-5763A162233C}" dt="2023-11-28T12:57:18.128" v="64" actId="2696"/>
        <pc:sldMkLst>
          <pc:docMk/>
          <pc:sldMk cId="0" sldId="317"/>
        </pc:sldMkLst>
      </pc:sldChg>
      <pc:sldChg chg="del">
        <pc:chgData name="MÓNICA IGLESIAS" userId="5c16ee4b115d074a" providerId="LiveId" clId="{5B020C11-80F5-489C-9C4B-5763A162233C}" dt="2023-11-28T12:57:20.362" v="65" actId="2696"/>
        <pc:sldMkLst>
          <pc:docMk/>
          <pc:sldMk cId="0" sldId="318"/>
        </pc:sldMkLst>
      </pc:sldChg>
      <pc:sldChg chg="del">
        <pc:chgData name="MÓNICA IGLESIAS" userId="5c16ee4b115d074a" providerId="LiveId" clId="{5B020C11-80F5-489C-9C4B-5763A162233C}" dt="2023-11-28T12:57:22.612" v="66" actId="2696"/>
        <pc:sldMkLst>
          <pc:docMk/>
          <pc:sldMk cId="0" sldId="319"/>
        </pc:sldMkLst>
      </pc:sldChg>
      <pc:sldChg chg="del">
        <pc:chgData name="MÓNICA IGLESIAS" userId="5c16ee4b115d074a" providerId="LiveId" clId="{5B020C11-80F5-489C-9C4B-5763A162233C}" dt="2023-11-28T12:56:24.063" v="43" actId="2696"/>
        <pc:sldMkLst>
          <pc:docMk/>
          <pc:sldMk cId="0" sldId="320"/>
        </pc:sldMkLst>
      </pc:sldChg>
      <pc:sldChg chg="del">
        <pc:chgData name="MÓNICA IGLESIAS" userId="5c16ee4b115d074a" providerId="LiveId" clId="{5B020C11-80F5-489C-9C4B-5763A162233C}" dt="2023-11-28T12:56:26" v="44" actId="2696"/>
        <pc:sldMkLst>
          <pc:docMk/>
          <pc:sldMk cId="0" sldId="321"/>
        </pc:sldMkLst>
      </pc:sldChg>
      <pc:sldChg chg="del">
        <pc:chgData name="MÓNICA IGLESIAS" userId="5c16ee4b115d074a" providerId="LiveId" clId="{5B020C11-80F5-489C-9C4B-5763A162233C}" dt="2023-11-28T12:56:36.295" v="49" actId="2696"/>
        <pc:sldMkLst>
          <pc:docMk/>
          <pc:sldMk cId="0" sldId="322"/>
        </pc:sldMkLst>
      </pc:sldChg>
      <pc:sldChg chg="del">
        <pc:chgData name="MÓNICA IGLESIAS" userId="5c16ee4b115d074a" providerId="LiveId" clId="{5B020C11-80F5-489C-9C4B-5763A162233C}" dt="2023-11-28T12:56:30.015" v="46" actId="2696"/>
        <pc:sldMkLst>
          <pc:docMk/>
          <pc:sldMk cId="0" sldId="323"/>
        </pc:sldMkLst>
      </pc:sldChg>
      <pc:sldChg chg="del">
        <pc:chgData name="MÓNICA IGLESIAS" userId="5c16ee4b115d074a" providerId="LiveId" clId="{5B020C11-80F5-489C-9C4B-5763A162233C}" dt="2023-11-28T12:56:34.311" v="48" actId="2696"/>
        <pc:sldMkLst>
          <pc:docMk/>
          <pc:sldMk cId="0" sldId="324"/>
        </pc:sldMkLst>
      </pc:sldChg>
      <pc:sldChg chg="del">
        <pc:chgData name="MÓNICA IGLESIAS" userId="5c16ee4b115d074a" providerId="LiveId" clId="{5B020C11-80F5-489C-9C4B-5763A162233C}" dt="2023-11-28T12:56:32.030" v="47" actId="2696"/>
        <pc:sldMkLst>
          <pc:docMk/>
          <pc:sldMk cId="0" sldId="325"/>
        </pc:sldMkLst>
      </pc:sldChg>
      <pc:sldChg chg="del">
        <pc:chgData name="MÓNICA IGLESIAS" userId="5c16ee4b115d074a" providerId="LiveId" clId="{5B020C11-80F5-489C-9C4B-5763A162233C}" dt="2023-11-28T12:56:28.078" v="45" actId="2696"/>
        <pc:sldMkLst>
          <pc:docMk/>
          <pc:sldMk cId="0" sldId="326"/>
        </pc:sldMkLst>
      </pc:sldChg>
      <pc:sldChg chg="del">
        <pc:chgData name="MÓNICA IGLESIAS" userId="5c16ee4b115d074a" providerId="LiveId" clId="{5B020C11-80F5-489C-9C4B-5763A162233C}" dt="2023-11-28T12:55:28.074" v="21" actId="2696"/>
        <pc:sldMkLst>
          <pc:docMk/>
          <pc:sldMk cId="0" sldId="328"/>
        </pc:sldMkLst>
      </pc:sldChg>
      <pc:sldChg chg="del">
        <pc:chgData name="MÓNICA IGLESIAS" userId="5c16ee4b115d074a" providerId="LiveId" clId="{5B020C11-80F5-489C-9C4B-5763A162233C}" dt="2023-11-28T12:56:13.329" v="38" actId="2696"/>
        <pc:sldMkLst>
          <pc:docMk/>
          <pc:sldMk cId="0" sldId="329"/>
        </pc:sldMkLst>
      </pc:sldChg>
      <pc:sldChg chg="del">
        <pc:chgData name="MÓNICA IGLESIAS" userId="5c16ee4b115d074a" providerId="LiveId" clId="{5B020C11-80F5-489C-9C4B-5763A162233C}" dt="2023-11-28T12:56:59.258" v="57" actId="2696"/>
        <pc:sldMkLst>
          <pc:docMk/>
          <pc:sldMk cId="0" sldId="331"/>
        </pc:sldMkLst>
      </pc:sldChg>
      <pc:sldChg chg="ord">
        <pc:chgData name="MÓNICA IGLESIAS" userId="5c16ee4b115d074a" providerId="LiveId" clId="{5B020C11-80F5-489C-9C4B-5763A162233C}" dt="2023-11-28T13:29:16.985" v="755"/>
        <pc:sldMkLst>
          <pc:docMk/>
          <pc:sldMk cId="0" sldId="332"/>
        </pc:sldMkLst>
      </pc:sldChg>
      <pc:sldChg chg="ord">
        <pc:chgData name="MÓNICA IGLESIAS" userId="5c16ee4b115d074a" providerId="LiveId" clId="{5B020C11-80F5-489C-9C4B-5763A162233C}" dt="2023-11-28T13:29:29.233" v="763"/>
        <pc:sldMkLst>
          <pc:docMk/>
          <pc:sldMk cId="0" sldId="333"/>
        </pc:sldMkLst>
      </pc:sldChg>
      <pc:sldChg chg="ord">
        <pc:chgData name="MÓNICA IGLESIAS" userId="5c16ee4b115d074a" providerId="LiveId" clId="{5B020C11-80F5-489C-9C4B-5763A162233C}" dt="2023-11-28T13:29:23.937" v="759"/>
        <pc:sldMkLst>
          <pc:docMk/>
          <pc:sldMk cId="0" sldId="334"/>
        </pc:sldMkLst>
      </pc:sldChg>
      <pc:sldChg chg="ord">
        <pc:chgData name="MÓNICA IGLESIAS" userId="5c16ee4b115d074a" providerId="LiveId" clId="{5B020C11-80F5-489C-9C4B-5763A162233C}" dt="2023-11-28T13:22:30.999" v="691"/>
        <pc:sldMkLst>
          <pc:docMk/>
          <pc:sldMk cId="0" sldId="335"/>
        </pc:sldMkLst>
      </pc:sldChg>
      <pc:sldChg chg="del">
        <pc:chgData name="MÓNICA IGLESIAS" userId="5c16ee4b115d074a" providerId="LiveId" clId="{5B020C11-80F5-489C-9C4B-5763A162233C}" dt="2023-11-28T12:55:23.997" v="19" actId="2696"/>
        <pc:sldMkLst>
          <pc:docMk/>
          <pc:sldMk cId="0" sldId="336"/>
        </pc:sldMkLst>
      </pc:sldChg>
      <pc:sldChg chg="del">
        <pc:chgData name="MÓNICA IGLESIAS" userId="5c16ee4b115d074a" providerId="LiveId" clId="{5B020C11-80F5-489C-9C4B-5763A162233C}" dt="2023-11-28T12:55:32.698" v="23" actId="2696"/>
        <pc:sldMkLst>
          <pc:docMk/>
          <pc:sldMk cId="0" sldId="337"/>
        </pc:sldMkLst>
      </pc:sldChg>
      <pc:sldChg chg="del">
        <pc:chgData name="MÓNICA IGLESIAS" userId="5c16ee4b115d074a" providerId="LiveId" clId="{5B020C11-80F5-489C-9C4B-5763A162233C}" dt="2023-11-28T12:56:06.471" v="35" actId="2696"/>
        <pc:sldMkLst>
          <pc:docMk/>
          <pc:sldMk cId="0" sldId="338"/>
        </pc:sldMkLst>
      </pc:sldChg>
      <pc:sldChg chg="del">
        <pc:chgData name="MÓNICA IGLESIAS" userId="5c16ee4b115d074a" providerId="LiveId" clId="{5B020C11-80F5-489C-9C4B-5763A162233C}" dt="2023-11-28T12:56:01.879" v="33" actId="2696"/>
        <pc:sldMkLst>
          <pc:docMk/>
          <pc:sldMk cId="0" sldId="339"/>
        </pc:sldMkLst>
      </pc:sldChg>
      <pc:sldChg chg="del">
        <pc:chgData name="MÓNICA IGLESIAS" userId="5c16ee4b115d074a" providerId="LiveId" clId="{5B020C11-80F5-489C-9C4B-5763A162233C}" dt="2023-11-28T12:56:08.908" v="36" actId="2696"/>
        <pc:sldMkLst>
          <pc:docMk/>
          <pc:sldMk cId="0" sldId="831"/>
        </pc:sldMkLst>
      </pc:sldChg>
      <pc:sldChg chg="del">
        <pc:chgData name="MÓNICA IGLESIAS" userId="5c16ee4b115d074a" providerId="LiveId" clId="{5B020C11-80F5-489C-9C4B-5763A162233C}" dt="2023-11-28T12:56:11.064" v="37" actId="2696"/>
        <pc:sldMkLst>
          <pc:docMk/>
          <pc:sldMk cId="0" sldId="846"/>
        </pc:sldMkLst>
      </pc:sldChg>
      <pc:sldChg chg="del">
        <pc:chgData name="MÓNICA IGLESIAS" userId="5c16ee4b115d074a" providerId="LiveId" clId="{5B020C11-80F5-489C-9C4B-5763A162233C}" dt="2023-11-28T12:56:17.846" v="40" actId="2696"/>
        <pc:sldMkLst>
          <pc:docMk/>
          <pc:sldMk cId="0" sldId="847"/>
        </pc:sldMkLst>
      </pc:sldChg>
      <pc:sldChg chg="del">
        <pc:chgData name="MÓNICA IGLESIAS" userId="5c16ee4b115d074a" providerId="LiveId" clId="{5B020C11-80F5-489C-9C4B-5763A162233C}" dt="2023-11-28T12:57:25.424" v="67" actId="2696"/>
        <pc:sldMkLst>
          <pc:docMk/>
          <pc:sldMk cId="0" sldId="848"/>
        </pc:sldMkLst>
      </pc:sldChg>
      <pc:sldChg chg="add del">
        <pc:chgData name="MÓNICA IGLESIAS" userId="5c16ee4b115d074a" providerId="LiveId" clId="{5B020C11-80F5-489C-9C4B-5763A162233C}" dt="2023-11-28T12:57:28.079" v="68" actId="2696"/>
        <pc:sldMkLst>
          <pc:docMk/>
          <pc:sldMk cId="1034104326" sldId="862"/>
        </pc:sldMkLst>
      </pc:sldChg>
      <pc:sldChg chg="addSp modSp mod ord setBg">
        <pc:chgData name="MÓNICA IGLESIAS" userId="5c16ee4b115d074a" providerId="LiveId" clId="{5B020C11-80F5-489C-9C4B-5763A162233C}" dt="2023-11-28T13:29:07.566" v="753"/>
        <pc:sldMkLst>
          <pc:docMk/>
          <pc:sldMk cId="2923575311" sldId="865"/>
        </pc:sldMkLst>
        <pc:spChg chg="mo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2" creationId="{D6CF4A89-D438-DC94-2546-B5896B56FBAE}"/>
          </ac:spMkLst>
        </pc:spChg>
        <pc:spChg chg="mod">
          <ac:chgData name="MÓNICA IGLESIAS" userId="5c16ee4b115d074a" providerId="LiveId" clId="{5B020C11-80F5-489C-9C4B-5763A162233C}" dt="2023-11-28T13:19:24.028" v="655" actId="27636"/>
          <ac:spMkLst>
            <pc:docMk/>
            <pc:sldMk cId="2923575311" sldId="865"/>
            <ac:spMk id="18435" creationId="{1BA1B73E-E69F-43A8-B3D9-65B5C11CD081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40" creationId="{E009DD9B-5EE2-4C0D-8B2B-351C8C102205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42" creationId="{E720DB99-7745-4E75-9D96-AAB6D55C531E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44" creationId="{D68803C4-E159-4360-B7BB-74205C8F782D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46" creationId="{504B0465-3B07-49BF-BEA7-D81476246293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48" creationId="{49B7FFA5-14CB-4A4F-9BCC-CA3AA5D9D276}"/>
          </ac:spMkLst>
        </pc:spChg>
        <pc:spChg chg="add">
          <ac:chgData name="MÓNICA IGLESIAS" userId="5c16ee4b115d074a" providerId="LiveId" clId="{5B020C11-80F5-489C-9C4B-5763A162233C}" dt="2023-11-28T13:19:06.469" v="648" actId="26606"/>
          <ac:spMkLst>
            <pc:docMk/>
            <pc:sldMk cId="2923575311" sldId="865"/>
            <ac:spMk id="18450" creationId="{04E48745-7512-4EC2-9E20-9092D12150CA}"/>
          </ac:spMkLst>
        </pc:spChg>
      </pc:sldChg>
      <pc:sldChg chg="addSp delSp modSp new mod setBg">
        <pc:chgData name="MÓNICA IGLESIAS" userId="5c16ee4b115d074a" providerId="LiveId" clId="{5B020C11-80F5-489C-9C4B-5763A162233C}" dt="2023-11-28T14:14:47.062" v="869" actId="122"/>
        <pc:sldMkLst>
          <pc:docMk/>
          <pc:sldMk cId="3551797229" sldId="866"/>
        </pc:sldMkLst>
        <pc:spChg chg="mod">
          <ac:chgData name="MÓNICA IGLESIAS" userId="5c16ee4b115d074a" providerId="LiveId" clId="{5B020C11-80F5-489C-9C4B-5763A162233C}" dt="2023-11-28T14:14:47.062" v="869" actId="122"/>
          <ac:spMkLst>
            <pc:docMk/>
            <pc:sldMk cId="3551797229" sldId="866"/>
            <ac:spMk id="2" creationId="{757379A6-EBE0-F7E3-F4CC-92CC0477365E}"/>
          </ac:spMkLst>
        </pc:spChg>
        <pc:spChg chg="mod ord">
          <ac:chgData name="MÓNICA IGLESIAS" userId="5c16ee4b115d074a" providerId="LiveId" clId="{5B020C11-80F5-489C-9C4B-5763A162233C}" dt="2023-11-28T14:14:36.799" v="867" actId="27636"/>
          <ac:spMkLst>
            <pc:docMk/>
            <pc:sldMk cId="3551797229" sldId="866"/>
            <ac:spMk id="3" creationId="{B98FCD02-2A8A-47DE-0CE2-A75E2717F97D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7" creationId="{E009DD9B-5EE2-4C0D-8B2B-351C8C102205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8" creationId="{E720DB99-7745-4E75-9D96-AAB6D55C531E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9" creationId="{D68803C4-E159-4360-B7BB-74205C8F782D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10" creationId="{E009DD9B-5EE2-4C0D-8B2B-351C8C102205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11" creationId="{504B0465-3B07-49BF-BEA7-D81476246293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12" creationId="{E720DB99-7745-4E75-9D96-AAB6D55C531E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13" creationId="{49B7FFA5-14CB-4A4F-9BCC-CA3AA5D9D276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14" creationId="{D68803C4-E159-4360-B7BB-74205C8F782D}"/>
          </ac:spMkLst>
        </pc:spChg>
        <pc:spChg chg="add">
          <ac:chgData name="MÓNICA IGLESIAS" userId="5c16ee4b115d074a" providerId="LiveId" clId="{5B020C11-80F5-489C-9C4B-5763A162233C}" dt="2023-11-28T14:14:06.462" v="854" actId="26606"/>
          <ac:spMkLst>
            <pc:docMk/>
            <pc:sldMk cId="3551797229" sldId="866"/>
            <ac:spMk id="15" creationId="{04E48745-7512-4EC2-9E20-9092D12150CA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16" creationId="{504B0465-3B07-49BF-BEA7-D81476246293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18" creationId="{49B7FFA5-14CB-4A4F-9BCC-CA3AA5D9D276}"/>
          </ac:spMkLst>
        </pc:spChg>
        <pc:spChg chg="add del">
          <ac:chgData name="MÓNICA IGLESIAS" userId="5c16ee4b115d074a" providerId="LiveId" clId="{5B020C11-80F5-489C-9C4B-5763A162233C}" dt="2023-11-28T14:13:51.778" v="851" actId="26606"/>
          <ac:spMkLst>
            <pc:docMk/>
            <pc:sldMk cId="3551797229" sldId="866"/>
            <ac:spMk id="20" creationId="{04E48745-7512-4EC2-9E20-9092D12150CA}"/>
          </ac:spMkLst>
        </pc:spChg>
        <pc:picChg chg="add del mod">
          <ac:chgData name="MÓNICA IGLESIAS" userId="5c16ee4b115d074a" providerId="LiveId" clId="{5B020C11-80F5-489C-9C4B-5763A162233C}" dt="2023-11-28T13:12:36.967" v="590" actId="478"/>
          <ac:picMkLst>
            <pc:docMk/>
            <pc:sldMk cId="3551797229" sldId="866"/>
            <ac:picMk id="4" creationId="{C10DE897-63A4-EEF1-FB24-CC012EEA864B}"/>
          </ac:picMkLst>
        </pc:picChg>
        <pc:picChg chg="add del mod">
          <ac:chgData name="MÓNICA IGLESIAS" userId="5c16ee4b115d074a" providerId="LiveId" clId="{5B020C11-80F5-489C-9C4B-5763A162233C}" dt="2023-11-28T14:14:09.180" v="855" actId="478"/>
          <ac:picMkLst>
            <pc:docMk/>
            <pc:sldMk cId="3551797229" sldId="866"/>
            <ac:picMk id="5" creationId="{A240DD83-EF39-0069-518C-4A612AC11689}"/>
          </ac:picMkLst>
        </pc:picChg>
        <pc:picChg chg="add mod">
          <ac:chgData name="MÓNICA IGLESIAS" userId="5c16ee4b115d074a" providerId="LiveId" clId="{5B020C11-80F5-489C-9C4B-5763A162233C}" dt="2023-11-28T14:14:39.595" v="868" actId="1076"/>
          <ac:picMkLst>
            <pc:docMk/>
            <pc:sldMk cId="3551797229" sldId="866"/>
            <ac:picMk id="6" creationId="{831A3ED0-72E2-743F-CE53-79A12015EEAB}"/>
          </ac:picMkLst>
        </pc:picChg>
      </pc:sldChg>
      <pc:sldChg chg="add del">
        <pc:chgData name="MÓNICA IGLESIAS" userId="5c16ee4b115d074a" providerId="LiveId" clId="{5B020C11-80F5-489C-9C4B-5763A162233C}" dt="2023-11-28T12:55:53.693" v="30" actId="2696"/>
        <pc:sldMkLst>
          <pc:docMk/>
          <pc:sldMk cId="3925777067" sldId="866"/>
        </pc:sldMkLst>
      </pc:sldChg>
      <pc:sldChg chg="addSp modSp new mod setBg">
        <pc:chgData name="MÓNICA IGLESIAS" userId="5c16ee4b115d074a" providerId="LiveId" clId="{5B020C11-80F5-489C-9C4B-5763A162233C}" dt="2023-11-28T13:14:28.703" v="604" actId="27614"/>
        <pc:sldMkLst>
          <pc:docMk/>
          <pc:sldMk cId="3429613531" sldId="867"/>
        </pc:sldMkLst>
        <pc:spChg chg="add">
          <ac:chgData name="MÓNICA IGLESIAS" userId="5c16ee4b115d074a" providerId="LiveId" clId="{5B020C11-80F5-489C-9C4B-5763A162233C}" dt="2023-11-28T13:13:57.342" v="603" actId="26606"/>
          <ac:spMkLst>
            <pc:docMk/>
            <pc:sldMk cId="3429613531" sldId="867"/>
            <ac:spMk id="7" creationId="{9C5EC292-991E-4C8F-9F55-D72971A4BB9C}"/>
          </ac:spMkLst>
        </pc:spChg>
        <pc:spChg chg="add">
          <ac:chgData name="MÓNICA IGLESIAS" userId="5c16ee4b115d074a" providerId="LiveId" clId="{5B020C11-80F5-489C-9C4B-5763A162233C}" dt="2023-11-28T13:13:57.342" v="603" actId="26606"/>
          <ac:spMkLst>
            <pc:docMk/>
            <pc:sldMk cId="3429613531" sldId="867"/>
            <ac:spMk id="9" creationId="{F90B7573-D2CD-4589-B099-E8254726ACC0}"/>
          </ac:spMkLst>
        </pc:spChg>
        <pc:spChg chg="add">
          <ac:chgData name="MÓNICA IGLESIAS" userId="5c16ee4b115d074a" providerId="LiveId" clId="{5B020C11-80F5-489C-9C4B-5763A162233C}" dt="2023-11-28T13:13:57.342" v="603" actId="26606"/>
          <ac:spMkLst>
            <pc:docMk/>
            <pc:sldMk cId="3429613531" sldId="867"/>
            <ac:spMk id="11" creationId="{C26A041F-C32D-4E9C-AD9A-6F8F9710D957}"/>
          </ac:spMkLst>
        </pc:spChg>
        <pc:picChg chg="add mod">
          <ac:chgData name="MÓNICA IGLESIAS" userId="5c16ee4b115d074a" providerId="LiveId" clId="{5B020C11-80F5-489C-9C4B-5763A162233C}" dt="2023-11-28T13:14:28.703" v="604" actId="27614"/>
          <ac:picMkLst>
            <pc:docMk/>
            <pc:sldMk cId="3429613531" sldId="867"/>
            <ac:picMk id="2" creationId="{5B96CA69-F788-1129-7FA3-3C42E875CF0E}"/>
          </ac:picMkLst>
        </pc:picChg>
      </pc:sldChg>
      <pc:sldChg chg="addSp modSp new mod setBg">
        <pc:chgData name="MÓNICA IGLESIAS" userId="5c16ee4b115d074a" providerId="LiveId" clId="{5B020C11-80F5-489C-9C4B-5763A162233C}" dt="2023-11-28T13:14:34.868" v="607" actId="26606"/>
        <pc:sldMkLst>
          <pc:docMk/>
          <pc:sldMk cId="4003240690" sldId="868"/>
        </pc:sldMkLst>
        <pc:spChg chg="add">
          <ac:chgData name="MÓNICA IGLESIAS" userId="5c16ee4b115d074a" providerId="LiveId" clId="{5B020C11-80F5-489C-9C4B-5763A162233C}" dt="2023-11-28T13:14:34.868" v="607" actId="26606"/>
          <ac:spMkLst>
            <pc:docMk/>
            <pc:sldMk cId="4003240690" sldId="868"/>
            <ac:spMk id="7" creationId="{9C5EC292-991E-4C8F-9F55-D72971A4BB9C}"/>
          </ac:spMkLst>
        </pc:spChg>
        <pc:spChg chg="add">
          <ac:chgData name="MÓNICA IGLESIAS" userId="5c16ee4b115d074a" providerId="LiveId" clId="{5B020C11-80F5-489C-9C4B-5763A162233C}" dt="2023-11-28T13:14:34.868" v="607" actId="26606"/>
          <ac:spMkLst>
            <pc:docMk/>
            <pc:sldMk cId="4003240690" sldId="868"/>
            <ac:spMk id="9" creationId="{F90B7573-D2CD-4589-B099-E8254726ACC0}"/>
          </ac:spMkLst>
        </pc:spChg>
        <pc:spChg chg="add">
          <ac:chgData name="MÓNICA IGLESIAS" userId="5c16ee4b115d074a" providerId="LiveId" clId="{5B020C11-80F5-489C-9C4B-5763A162233C}" dt="2023-11-28T13:14:34.868" v="607" actId="26606"/>
          <ac:spMkLst>
            <pc:docMk/>
            <pc:sldMk cId="4003240690" sldId="868"/>
            <ac:spMk id="11" creationId="{C26A041F-C32D-4E9C-AD9A-6F8F9710D957}"/>
          </ac:spMkLst>
        </pc:spChg>
        <pc:picChg chg="add mod">
          <ac:chgData name="MÓNICA IGLESIAS" userId="5c16ee4b115d074a" providerId="LiveId" clId="{5B020C11-80F5-489C-9C4B-5763A162233C}" dt="2023-11-28T13:14:34.868" v="607" actId="26606"/>
          <ac:picMkLst>
            <pc:docMk/>
            <pc:sldMk cId="4003240690" sldId="868"/>
            <ac:picMk id="2" creationId="{91DD54E8-4B3D-02F4-4939-6E56D529D426}"/>
          </ac:picMkLst>
        </pc:picChg>
      </pc:sldChg>
      <pc:sldChg chg="addSp modSp new mod">
        <pc:chgData name="MÓNICA IGLESIAS" userId="5c16ee4b115d074a" providerId="LiveId" clId="{5B020C11-80F5-489C-9C4B-5763A162233C}" dt="2023-11-28T13:32:23.169" v="783" actId="14100"/>
        <pc:sldMkLst>
          <pc:docMk/>
          <pc:sldMk cId="411425640" sldId="869"/>
        </pc:sldMkLst>
        <pc:spChg chg="add mod">
          <ac:chgData name="MÓNICA IGLESIAS" userId="5c16ee4b115d074a" providerId="LiveId" clId="{5B020C11-80F5-489C-9C4B-5763A162233C}" dt="2023-11-28T13:32:23.169" v="783" actId="14100"/>
          <ac:spMkLst>
            <pc:docMk/>
            <pc:sldMk cId="411425640" sldId="869"/>
            <ac:spMk id="3" creationId="{1121A68E-088E-E3C1-FA77-8EA0C6D6B95C}"/>
          </ac:spMkLst>
        </pc:spChg>
        <pc:picChg chg="add mod">
          <ac:chgData name="MÓNICA IGLESIAS" userId="5c16ee4b115d074a" providerId="LiveId" clId="{5B020C11-80F5-489C-9C4B-5763A162233C}" dt="2023-11-28T13:32:13.812" v="780" actId="14100"/>
          <ac:picMkLst>
            <pc:docMk/>
            <pc:sldMk cId="411425640" sldId="869"/>
            <ac:picMk id="4" creationId="{00DDE40C-C4FE-B5C2-BB49-AECE83FECC28}"/>
          </ac:picMkLst>
        </pc:picChg>
        <pc:picChg chg="add mod">
          <ac:chgData name="MÓNICA IGLESIAS" userId="5c16ee4b115d074a" providerId="LiveId" clId="{5B020C11-80F5-489C-9C4B-5763A162233C}" dt="2023-11-28T13:32:17.639" v="781" actId="1076"/>
          <ac:picMkLst>
            <pc:docMk/>
            <pc:sldMk cId="411425640" sldId="869"/>
            <ac:picMk id="1026" creationId="{FBAD7F8D-DB98-845A-73A2-F37CDCDF4628}"/>
          </ac:picMkLst>
        </pc:picChg>
      </pc:sldChg>
      <pc:sldChg chg="addSp modSp new mod">
        <pc:chgData name="MÓNICA IGLESIAS" userId="5c16ee4b115d074a" providerId="LiveId" clId="{5B020C11-80F5-489C-9C4B-5763A162233C}" dt="2023-11-28T14:13:27.940" v="845" actId="20577"/>
        <pc:sldMkLst>
          <pc:docMk/>
          <pc:sldMk cId="1469571466" sldId="870"/>
        </pc:sldMkLst>
        <pc:spChg chg="add mod">
          <ac:chgData name="MÓNICA IGLESIAS" userId="5c16ee4b115d074a" providerId="LiveId" clId="{5B020C11-80F5-489C-9C4B-5763A162233C}" dt="2023-11-28T14:13:27.940" v="845" actId="20577"/>
          <ac:spMkLst>
            <pc:docMk/>
            <pc:sldMk cId="1469571466" sldId="870"/>
            <ac:spMk id="5" creationId="{F4497CCB-07E8-9BA6-3BA4-E2452EFD9551}"/>
          </ac:spMkLst>
        </pc:spChg>
        <pc:picChg chg="add mod">
          <ac:chgData name="MÓNICA IGLESIAS" userId="5c16ee4b115d074a" providerId="LiveId" clId="{5B020C11-80F5-489C-9C4B-5763A162233C}" dt="2023-11-28T14:12:32.196" v="809" actId="1076"/>
          <ac:picMkLst>
            <pc:docMk/>
            <pc:sldMk cId="1469571466" sldId="870"/>
            <ac:picMk id="2" creationId="{323E2527-DC37-B51B-E664-9431B1E47353}"/>
          </ac:picMkLst>
        </pc:picChg>
        <pc:picChg chg="add mod">
          <ac:chgData name="MÓNICA IGLESIAS" userId="5c16ee4b115d074a" providerId="LiveId" clId="{5B020C11-80F5-489C-9C4B-5763A162233C}" dt="2023-11-28T14:12:33.789" v="810" actId="1076"/>
          <ac:picMkLst>
            <pc:docMk/>
            <pc:sldMk cId="1469571466" sldId="870"/>
            <ac:picMk id="3" creationId="{B8EA7B5F-DDD5-7DA5-E671-D5255CFB34CF}"/>
          </ac:picMkLst>
        </pc:picChg>
      </pc:sldChg>
      <pc:sldChg chg="modSp new mod">
        <pc:chgData name="MÓNICA IGLESIAS" userId="5c16ee4b115d074a" providerId="LiveId" clId="{5B020C11-80F5-489C-9C4B-5763A162233C}" dt="2023-11-28T14:21:13.310" v="1545" actId="20577"/>
        <pc:sldMkLst>
          <pc:docMk/>
          <pc:sldMk cId="2866642806" sldId="871"/>
        </pc:sldMkLst>
        <pc:spChg chg="mod">
          <ac:chgData name="MÓNICA IGLESIAS" userId="5c16ee4b115d074a" providerId="LiveId" clId="{5B020C11-80F5-489C-9C4B-5763A162233C}" dt="2023-11-28T14:15:25.522" v="902" actId="14100"/>
          <ac:spMkLst>
            <pc:docMk/>
            <pc:sldMk cId="2866642806" sldId="871"/>
            <ac:spMk id="2" creationId="{5A11D2EF-961C-CCCD-03E9-D2C086143BD3}"/>
          </ac:spMkLst>
        </pc:spChg>
        <pc:spChg chg="mod">
          <ac:chgData name="MÓNICA IGLESIAS" userId="5c16ee4b115d074a" providerId="LiveId" clId="{5B020C11-80F5-489C-9C4B-5763A162233C}" dt="2023-11-28T14:21:13.310" v="1545" actId="20577"/>
          <ac:spMkLst>
            <pc:docMk/>
            <pc:sldMk cId="2866642806" sldId="871"/>
            <ac:spMk id="3" creationId="{F461DF4B-1ADB-E97A-C7DA-992798137EE3}"/>
          </ac:spMkLst>
        </pc:spChg>
      </pc:sldChg>
      <pc:sldChg chg="addSp delSp modSp add mod">
        <pc:chgData name="MÓNICA IGLESIAS" userId="5c16ee4b115d074a" providerId="LiveId" clId="{5B020C11-80F5-489C-9C4B-5763A162233C}" dt="2023-11-28T14:31:24.458" v="1963" actId="14100"/>
        <pc:sldMkLst>
          <pc:docMk/>
          <pc:sldMk cId="1491194947" sldId="872"/>
        </pc:sldMkLst>
        <pc:spChg chg="mod">
          <ac:chgData name="MÓNICA IGLESIAS" userId="5c16ee4b115d074a" providerId="LiveId" clId="{5B020C11-80F5-489C-9C4B-5763A162233C}" dt="2023-11-28T14:28:35.440" v="1954" actId="20577"/>
          <ac:spMkLst>
            <pc:docMk/>
            <pc:sldMk cId="1491194947" sldId="872"/>
            <ac:spMk id="14339" creationId="{1F5A46E8-DC49-65AB-002D-630708C39925}"/>
          </ac:spMkLst>
        </pc:spChg>
        <pc:picChg chg="add mod">
          <ac:chgData name="MÓNICA IGLESIAS" userId="5c16ee4b115d074a" providerId="LiveId" clId="{5B020C11-80F5-489C-9C4B-5763A162233C}" dt="2023-11-28T14:31:24.458" v="1963" actId="14100"/>
          <ac:picMkLst>
            <pc:docMk/>
            <pc:sldMk cId="1491194947" sldId="872"/>
            <ac:picMk id="3" creationId="{D94DB0CC-AB89-EB54-304C-DB14EC834A76}"/>
          </ac:picMkLst>
        </pc:picChg>
        <pc:picChg chg="del mod">
          <ac:chgData name="MÓNICA IGLESIAS" userId="5c16ee4b115d074a" providerId="LiveId" clId="{5B020C11-80F5-489C-9C4B-5763A162233C}" dt="2023-11-28T14:26:10.630" v="1747" actId="478"/>
          <ac:picMkLst>
            <pc:docMk/>
            <pc:sldMk cId="1491194947" sldId="872"/>
            <ac:picMk id="6" creationId="{BB37E613-A124-40D4-F57A-EAE7EA998C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B89D1A0-8DB9-754F-C705-0A19913A6E24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2EAD4FA-1DAF-30A1-8772-D2804C579292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48C0C5-4AEE-0D26-2904-556FC8A1211E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2AC9423-C765-54B1-AD6F-2C2EC4B16E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E1C10B9D-A4C7-22F4-C033-1EB248E1AD9B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F3A07059-9811-D62E-2B63-7B50B6D82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E63BA2-90AF-DEC3-E1B8-B0BA9C2D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74B1-A530-4634-BAB5-E5CA18D9DC72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2FA9B8-00D6-6D78-8FC8-A9F34D2F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635AE-DD5F-B9FD-16AB-DC688F7E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 smtClean="0"/>
            </a:lvl1pPr>
          </a:lstStyle>
          <a:p>
            <a:pPr>
              <a:defRPr/>
            </a:pPr>
            <a:fld id="{0AA4F3CD-3928-461A-A2DF-2FF982BC16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012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4F22E-B143-98F9-B3BD-4369C565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89E2-2AEA-4058-A498-D9A002144AE4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EDA6-ED9E-6953-3BA2-899D7305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69CFC-DC43-860A-0544-86F4C734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7D52-E5A5-4C27-B8A2-B4077BDBC7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396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E631-96C8-4A51-1479-6D50523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4045-FB4F-4F56-A1F3-03FCA2AE1CC5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667F-6258-334B-EEAB-054CB7D6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7F79-7DDD-DB76-44C3-D206F24C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8082-F90C-4C06-8D32-7D3062EA6D6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750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9575-B322-E723-E62E-E0C8DA67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6699-BB30-45AC-859E-482E8D09A5FD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86AA-FA8C-69DB-2BE3-4F870468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D66BC-0F9F-8276-1A86-B82AFF86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050B-AE97-4097-97E2-910259FDB2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633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55EEC94-1004-A226-16CA-F5BD69FD08B7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89CA7FEE-AFE5-0BD2-8E92-3A8107DE66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E5E3474-7846-AA2A-B5BC-DC025A11174B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78C7AA19-28D7-A2EE-7F2C-4C95E3B5E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1E2FE0-91E3-9E48-94B7-9D43E1CC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5A8D9F2-9196-4D49-AFD4-CAEF218841AE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23ECCB-3AEB-9BC5-5FD2-82193F05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048089-D888-DD4A-E317-3A48137D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11F4275-F00C-44BD-AE8A-CF01D061D9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62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ECAB70-4576-E7DF-7DE7-3C5493D2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317C-CDEA-4C3E-B622-CC9314170035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1C7D93-3631-82F5-37D8-C7AF6839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E3B46-E289-CD10-08DB-94A37D1A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0992-7C00-4AEC-B8EA-C03CF199BE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874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94A2AB-410C-F6A8-5D04-9A1BF555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DC08-FBF3-491D-B37F-D63C527431E1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B834F8-2CCE-3EA2-46AE-A8E9CE66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37446F-BE74-7798-D001-B3ED6AA6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62D6-F2E1-40FF-AFD4-D4142EEFB9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21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5976F1-9A3D-D8F4-0FF3-F11D54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4496-4247-44A0-9E5B-B6552F146208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1952F4-9DEA-C753-E1DF-2A2CB24A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096DDB-805A-A753-CFB7-FDC97DA8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1DEF-531C-4BD3-A2FB-F7ABA0D7415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911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F19934-2C51-A48D-9618-D79044DF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584E-7765-42F6-BAC7-27B97FD31A66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9640B-253D-C725-38EE-3D22DA43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6C93C3-9AA7-E4E4-A985-1164FB6B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DC17-7DD1-4A96-BD63-E733B8B490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379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13C790-689A-511F-97DE-340C31D0D11E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1C498BF-7ED8-A13B-C289-11F6429186F2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13545A9-E15F-E87E-0F6A-ADE4AC09F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24CEAA5-C037-7313-10C3-C0CC3BDB82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590B6AE-9FD3-C0B9-D53E-1F798002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158E-87BB-4090-9B7F-70E0A98E978C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300ED5-D63B-EC3F-749C-94BF58C1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8230F8-B257-4F2A-7D5B-726AA01A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E272-0679-4F6D-ABE1-4B00E763FB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248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8E97DA5-922D-1B91-13D3-17229FBC1052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EBF1DDF6-712B-5AEA-7C9E-C62B67CD8DB9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660933D-1B4A-EDAE-FD01-EC7F65C12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CDD5A24-CAE1-917B-C534-E8A8C985B6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7202D768-A4BA-F293-1533-04C99F93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9724-B75E-4390-8CA6-79F553139A80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65A2F5-9DD0-FDC5-C973-20F96E7F4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E1C4-D364-4B2C-85F0-6FC240C5BF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9172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BA4F89B1-CD4B-4B7C-A898-A9A6F81A750A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23898C-F872-4A6B-4C5D-CAD0EAAA9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8E52B248-1C5C-163B-A070-E111899D59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ECDE-7EB1-ED89-6BC5-899CA4FB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7D869D5-FBF0-350D-5122-40D2171B5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B9702-569E-A5C1-53BC-6EFB4262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ACE04-4ABC-43A9-A692-E3124D22AE76}" type="datetimeFigureOut">
              <a:rPr lang="es-ES"/>
              <a:pPr>
                <a:defRPr/>
              </a:pPr>
              <a:t>28/11/2023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5F3B4-FC01-7854-C67C-A321AC8C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B9BD-CBA5-1A5A-A424-3DB33EC6E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F03146F-BA45-4D55-87AC-F9B85DA96F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0" r:id="rId2"/>
    <p:sldLayoutId id="2147484148" r:id="rId3"/>
    <p:sldLayoutId id="2147484141" r:id="rId4"/>
    <p:sldLayoutId id="2147484142" r:id="rId5"/>
    <p:sldLayoutId id="2147484143" r:id="rId6"/>
    <p:sldLayoutId id="2147484144" r:id="rId7"/>
    <p:sldLayoutId id="2147484149" r:id="rId8"/>
    <p:sldLayoutId id="2147484150" r:id="rId9"/>
    <p:sldLayoutId id="2147484145" r:id="rId10"/>
    <p:sldLayoutId id="214748414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739A28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739A28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739A2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739A2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739A2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2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60" name="Rectangle 6154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4225845"/>
            <a:ext cx="9144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CD2F2970-5D84-425B-8C83-7B15F9A7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4556732"/>
            <a:ext cx="7881802" cy="1472224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" sz="6000" b="1" dirty="0">
                <a:solidFill>
                  <a:schemeClr val="tx1"/>
                </a:solidFill>
              </a:rPr>
            </a:br>
            <a:br>
              <a:rPr lang="es-ES" sz="6000" b="1" dirty="0">
                <a:solidFill>
                  <a:schemeClr val="tx1"/>
                </a:solidFill>
              </a:rPr>
            </a:br>
            <a:br>
              <a:rPr lang="es-ES" sz="6000" b="1" dirty="0">
                <a:solidFill>
                  <a:schemeClr val="tx1"/>
                </a:solidFill>
              </a:rPr>
            </a:br>
            <a:r>
              <a:rPr lang="es-ES" sz="6000" b="1" dirty="0">
                <a:solidFill>
                  <a:schemeClr val="tx1"/>
                </a:solidFill>
              </a:rPr>
              <a:t>LA TRANSMISIÓN DE LA COMUNICACIÓN</a:t>
            </a:r>
            <a:br>
              <a:rPr lang="es-ES" sz="1900" b="1" dirty="0">
                <a:solidFill>
                  <a:schemeClr val="tx1"/>
                </a:solidFill>
              </a:rPr>
            </a:br>
            <a:endParaRPr lang="es-ES" sz="1900" dirty="0">
              <a:solidFill>
                <a:schemeClr val="tx1"/>
              </a:solidFill>
            </a:endParaRPr>
          </a:p>
        </p:txBody>
      </p:sp>
      <p:sp>
        <p:nvSpPr>
          <p:cNvPr id="6147" name="2 Subtítulo">
            <a:extLst>
              <a:ext uri="{FF2B5EF4-FFF2-40B4-BE49-F238E27FC236}">
                <a16:creationId xmlns:a16="http://schemas.microsoft.com/office/drawing/2014/main" id="{F04A8C70-309D-6F97-771A-1ADDBF2B87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2386" y="5908301"/>
            <a:ext cx="7881801" cy="448955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s-ES" altLang="es-ES" sz="2800" b="1" dirty="0">
                <a:solidFill>
                  <a:srgbClr val="FFFFFF"/>
                </a:solidFill>
              </a:rPr>
              <a:t>UD 3. Tema I</a:t>
            </a:r>
          </a:p>
        </p:txBody>
      </p:sp>
      <p:pic>
        <p:nvPicPr>
          <p:cNvPr id="6161" name="Picture 6148" descr="Una sombra de una antena de radio grande">
            <a:extLst>
              <a:ext uri="{FF2B5EF4-FFF2-40B4-BE49-F238E27FC236}">
                <a16:creationId xmlns:a16="http://schemas.microsoft.com/office/drawing/2014/main" id="{FE888817-2833-C03E-716F-606CC548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54" b="1041"/>
          <a:stretch/>
        </p:blipFill>
        <p:spPr>
          <a:xfrm>
            <a:off x="20" y="10"/>
            <a:ext cx="9143980" cy="424336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0818DD-794F-EDB5-D1C1-127C1B4E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8" y="135589"/>
            <a:ext cx="7590636" cy="55032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3BEBD96-1787-C4CD-CB89-B843E24F273C}"/>
              </a:ext>
            </a:extLst>
          </p:cNvPr>
          <p:cNvSpPr/>
          <p:nvPr/>
        </p:nvSpPr>
        <p:spPr>
          <a:xfrm>
            <a:off x="1763688" y="5805264"/>
            <a:ext cx="5832648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COMPONENTES DE UN SISTEMA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08146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B4D0FE9-8240-E5C8-2D87-524AD0F3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0342"/>
            <a:ext cx="7772400" cy="856136"/>
          </a:xfrm>
        </p:spPr>
        <p:txBody>
          <a:bodyPr>
            <a:norm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s-ES" sz="3600" b="1" dirty="0"/>
              <a:t>SEGÚN EL SOPORTE UTILIZADO 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CD371023-8FF0-6350-9FC2-CFDEAEF5D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40769"/>
            <a:ext cx="8686800" cy="2664296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romanUcPeriod"/>
            </a:pPr>
            <a:r>
              <a:rPr lang="es-ES" altLang="es-ES" sz="2200" b="1" dirty="0"/>
              <a:t>SISTEMAS ALÁMBRICOS o SISTEMAS GUIADOS: </a:t>
            </a:r>
          </a:p>
          <a:p>
            <a:pPr lvl="1">
              <a:buSzPct val="100000"/>
            </a:pPr>
            <a:r>
              <a:rPr lang="es-ES" altLang="es-ES" sz="2000" dirty="0"/>
              <a:t>Son aquellos  que emplean como soporte de comunicación algún medio físico.</a:t>
            </a:r>
          </a:p>
          <a:p>
            <a:pPr lvl="1">
              <a:buSzPct val="100000"/>
            </a:pPr>
            <a:r>
              <a:rPr lang="es-ES" altLang="es-ES" sz="2000" dirty="0"/>
              <a:t>Actualmente la mayoría de las redes están conectadas por algún tipo de cableado entre los que destacan el cable coaxial, la fibra óptica y el cable de par trenzado.</a:t>
            </a:r>
          </a:p>
          <a:p>
            <a:pPr lvl="1">
              <a:buSzPct val="100000"/>
            </a:pPr>
            <a:r>
              <a:rPr lang="es-ES" altLang="es-ES" sz="2000" dirty="0"/>
              <a:t>También se conoce como </a:t>
            </a:r>
            <a:r>
              <a:rPr lang="es-ES" altLang="es-ES" sz="2000" b="1" dirty="0"/>
              <a:t>comunicación por cable</a:t>
            </a:r>
            <a:r>
              <a:rPr lang="es-ES" altLang="es-ES" sz="2000" dirty="0"/>
              <a:t>, y la información se transmite a través de impulsos eléctricos.</a:t>
            </a:r>
          </a:p>
          <a:p>
            <a:pPr marL="0" indent="0">
              <a:buSzPct val="100000"/>
              <a:buNone/>
            </a:pPr>
            <a:endParaRPr lang="es-ES" alt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69773-8D91-0AB6-71B0-665B7B2F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37" y="3979154"/>
            <a:ext cx="5267325" cy="2733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DFC2D8-A749-B75A-85F1-3C3F00E5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14793"/>
            <a:ext cx="3345453" cy="23090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00FD4D-81DB-073D-5B2B-58B65070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932"/>
            <a:ext cx="4656111" cy="302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D82726-3A3B-02FE-9648-E9A8DE85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495254"/>
            <a:ext cx="5112568" cy="30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B4D0FE9-8240-E5C8-2D87-524AD0F3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0342"/>
            <a:ext cx="7772400" cy="856136"/>
          </a:xfrm>
        </p:spPr>
        <p:txBody>
          <a:bodyPr>
            <a:norm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s-ES" sz="3600" b="1" dirty="0"/>
              <a:t>SEGÚN EL SOPORTE UTILIZADO 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CD371023-8FF0-6350-9FC2-CFDEAEF5D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40768"/>
            <a:ext cx="8686800" cy="309634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romanUcPeriod" startAt="2"/>
            </a:pPr>
            <a:r>
              <a:rPr lang="es-ES" altLang="es-ES" sz="2200" b="1" dirty="0"/>
              <a:t>SISTEMAS INALÁMBRICOS O NO GUIADOS O SIN CABLE: </a:t>
            </a:r>
          </a:p>
          <a:p>
            <a:pPr lvl="1">
              <a:buSzPct val="100000"/>
            </a:pPr>
            <a:r>
              <a:rPr lang="es-ES" altLang="es-ES" sz="2000" dirty="0"/>
              <a:t>Son aquellos que emplean como soporte de comunicación el propio espacio que transmite la información a través de ondas electromagnéticas.</a:t>
            </a:r>
          </a:p>
          <a:p>
            <a:pPr lvl="1">
              <a:buSzPct val="100000"/>
            </a:pPr>
            <a:r>
              <a:rPr lang="es-ES" altLang="es-ES" sz="2000" dirty="0"/>
              <a:t>Emplean fundamentalmente el aire y el vacío, que proporcionan un soporte para que las ondas se transmitan pudiendo cubrir grandes distancias</a:t>
            </a:r>
          </a:p>
          <a:p>
            <a:pPr lvl="1">
              <a:buSzPct val="100000"/>
            </a:pPr>
            <a:r>
              <a:rPr lang="es-ES" altLang="es-ES" sz="2000" dirty="0"/>
              <a:t>Tanto la transmisión como la recepción de información se lleva a cabo mediante uso de antenas.</a:t>
            </a:r>
          </a:p>
          <a:p>
            <a:pPr marL="0" indent="0">
              <a:buSzPct val="100000"/>
              <a:buNone/>
            </a:pPr>
            <a:endParaRPr lang="es-ES" alt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9FC11-FB87-4536-E27A-366B13E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7" y="4840026"/>
            <a:ext cx="2857500" cy="1714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C90861-EB1F-8589-38CE-AA64C3EE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31486"/>
            <a:ext cx="3550893" cy="23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B4D0FE9-8240-E5C8-2D87-524AD0F3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56136"/>
          </a:xfrm>
        </p:spPr>
        <p:txBody>
          <a:bodyPr>
            <a:norm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s-ES" sz="3600" b="1" dirty="0"/>
              <a:t>SEGÚN EL SOPORTE UTILIZADO 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CD371023-8FF0-6350-9FC2-CFDEAEF5D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044776"/>
            <a:ext cx="8719925" cy="345638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romanUcPeriod" startAt="2"/>
            </a:pPr>
            <a:r>
              <a:rPr lang="es-ES" altLang="es-ES" sz="2200" b="1" dirty="0"/>
              <a:t>SISTEMAS INALÁMBRICOS, NO GUIADOS O SIN CABLE: </a:t>
            </a:r>
          </a:p>
          <a:p>
            <a:pPr lvl="1">
              <a:buSzPct val="100000"/>
            </a:pPr>
            <a:r>
              <a:rPr lang="es-ES" altLang="es-ES" sz="1900" dirty="0"/>
              <a:t>En los  sistemas inalámbricos la configuración de las transmisiones puede ser a su vez: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s-ES" altLang="es-ES" sz="1900" b="1" dirty="0"/>
              <a:t>Transmisión de punto a punto, unidifusión o </a:t>
            </a:r>
            <a:r>
              <a:rPr lang="es-ES" altLang="es-ES" sz="1900" b="1" dirty="0" err="1"/>
              <a:t>Unicast</a:t>
            </a:r>
            <a:r>
              <a:rPr lang="es-ES" altLang="es-ES" sz="1900" b="1" dirty="0"/>
              <a:t>: </a:t>
            </a:r>
            <a:r>
              <a:rPr lang="es-ES" altLang="es-ES" sz="1900" dirty="0"/>
              <a:t>la que se realiza entre dos usuarios.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s-ES" altLang="es-ES" sz="1900" b="1" dirty="0"/>
              <a:t>Transmisión de punto a multipunto, multidifusión o </a:t>
            </a:r>
            <a:r>
              <a:rPr lang="es-ES" altLang="es-ES" sz="1900" b="1" dirty="0" err="1"/>
              <a:t>Multicast</a:t>
            </a:r>
            <a:r>
              <a:rPr lang="es-ES" altLang="es-ES" sz="1900" b="1" dirty="0"/>
              <a:t>: </a:t>
            </a:r>
            <a:r>
              <a:rPr lang="es-ES" altLang="es-ES" sz="1900" dirty="0"/>
              <a:t>la que se realiza entre un emisor y múltiples receptores pertenecientes a un grupo cerrado de usuarios.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s-ES" altLang="es-ES" sz="1900" b="1" dirty="0"/>
              <a:t>Transmisión Broadcast o difusión alta: </a:t>
            </a:r>
            <a:r>
              <a:rPr lang="es-ES" altLang="es-ES" sz="1900" dirty="0"/>
              <a:t>es aquella que se realiza entre un emisor y múltiples receptores sin que exista restricción alguna de acceso a la información.</a:t>
            </a:r>
          </a:p>
          <a:p>
            <a:pPr lvl="1">
              <a:buSzPct val="100000"/>
            </a:pPr>
            <a:endParaRPr lang="es-ES" alt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85C4C1-C2E4-444D-F2FF-C4504C72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4293096"/>
            <a:ext cx="8640960" cy="25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0E0DC1-CAE7-2F6A-9A2B-7E63F1379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5B5AA8-E43E-0EB2-791C-95C95EE7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2" y="377049"/>
            <a:ext cx="3438664" cy="22910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BAF2A88-8774-ED5D-8F7B-BBE6191429A0}"/>
              </a:ext>
            </a:extLst>
          </p:cNvPr>
          <p:cNvSpPr/>
          <p:nvPr/>
        </p:nvSpPr>
        <p:spPr>
          <a:xfrm>
            <a:off x="899592" y="2924944"/>
            <a:ext cx="2945364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UNIDIFUSIÓN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7F1FD9-E05F-749D-07CE-3FD9E3F8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99" y="3774258"/>
            <a:ext cx="3438665" cy="22910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60E28A9-4037-0D40-36E1-4949968FB570}"/>
              </a:ext>
            </a:extLst>
          </p:cNvPr>
          <p:cNvSpPr/>
          <p:nvPr/>
        </p:nvSpPr>
        <p:spPr>
          <a:xfrm>
            <a:off x="2909392" y="6139275"/>
            <a:ext cx="2945364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DIFUSIÓN AMPLIA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50DD89-3DD1-344F-FBF6-3153793E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48" y="377049"/>
            <a:ext cx="3912431" cy="260665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8EF4C03-6DEF-F65D-F464-501D0616DC09}"/>
              </a:ext>
            </a:extLst>
          </p:cNvPr>
          <p:cNvSpPr/>
          <p:nvPr/>
        </p:nvSpPr>
        <p:spPr>
          <a:xfrm>
            <a:off x="5662427" y="2993421"/>
            <a:ext cx="2945364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MULTIDIFUSIÓN</a:t>
            </a:r>
          </a:p>
        </p:txBody>
      </p:sp>
    </p:spTree>
    <p:extLst>
      <p:ext uri="{BB962C8B-B14F-4D97-AF65-F5344CB8AC3E}">
        <p14:creationId xmlns:p14="http://schemas.microsoft.com/office/powerpoint/2010/main" val="227630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D0ABF1-FC1C-436F-96FB-6D0378CA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4" y="0"/>
            <a:ext cx="86122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9D21462-DB00-EF24-5E7C-EF5D6AAD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s-ES" sz="3600" b="1" dirty="0"/>
              <a:t>SEGÚN LA DIRECCIÓN DE TRANSMISIÓN DE LOS DATOS</a:t>
            </a:r>
            <a:endParaRPr lang="es-ES" sz="3600" dirty="0"/>
          </a:p>
        </p:txBody>
      </p:sp>
      <p:sp>
        <p:nvSpPr>
          <p:cNvPr id="14339" name="2 Marcador de contenido">
            <a:extLst>
              <a:ext uri="{FF2B5EF4-FFF2-40B4-BE49-F238E27FC236}">
                <a16:creationId xmlns:a16="http://schemas.microsoft.com/office/drawing/2014/main" id="{1F5A46E8-DC49-65AB-002D-630708C39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5793636" cy="5337175"/>
          </a:xfrm>
        </p:spPr>
        <p:txBody>
          <a:bodyPr/>
          <a:lstStyle/>
          <a:p>
            <a:pPr>
              <a:buSzPct val="100000"/>
            </a:pPr>
            <a:r>
              <a:rPr lang="es-ES" altLang="es-ES" sz="2200" b="1" dirty="0"/>
              <a:t>TRANSMISIÓN SIMPLEX O SIMPLE: </a:t>
            </a:r>
            <a:r>
              <a:rPr lang="es-ES" altLang="es-ES" sz="2200" dirty="0"/>
              <a:t>la señal circula en un único sentido, de emisor a receptor (ej. señales de televisión)</a:t>
            </a:r>
          </a:p>
          <a:p>
            <a:pPr>
              <a:buSzPct val="100000"/>
            </a:pPr>
            <a:endParaRPr lang="es-ES" altLang="es-ES" sz="2200" dirty="0"/>
          </a:p>
          <a:p>
            <a:pPr>
              <a:buSzPct val="100000"/>
            </a:pPr>
            <a:endParaRPr lang="es-ES" altLang="es-ES" sz="2200" dirty="0"/>
          </a:p>
          <a:p>
            <a:pPr marL="0" indent="0">
              <a:buSzPct val="100000"/>
              <a:buNone/>
            </a:pPr>
            <a:endParaRPr lang="es-ES" altLang="es-ES" sz="2200" dirty="0"/>
          </a:p>
          <a:p>
            <a:pPr>
              <a:buSzPct val="100000"/>
            </a:pPr>
            <a:r>
              <a:rPr lang="es-ES" altLang="es-ES" sz="2200" b="1" dirty="0"/>
              <a:t>TRANSMISIÓN SEMIDÚPLEX: </a:t>
            </a:r>
            <a:r>
              <a:rPr lang="es-ES" altLang="es-ES" sz="2200" dirty="0"/>
              <a:t>también llamada </a:t>
            </a:r>
            <a:r>
              <a:rPr lang="es-ES" altLang="es-ES" sz="2200" b="1" dirty="0"/>
              <a:t>conexión alternativa o </a:t>
            </a:r>
            <a:r>
              <a:rPr lang="es-ES" altLang="es-ES" sz="2200" b="1" dirty="0" err="1"/>
              <a:t>half</a:t>
            </a:r>
            <a:r>
              <a:rPr lang="es-ES" altLang="es-ES" sz="2200" b="1" dirty="0"/>
              <a:t> </a:t>
            </a:r>
            <a:r>
              <a:rPr lang="es-ES" altLang="es-ES" sz="2200" b="1" dirty="0" err="1"/>
              <a:t>duplex</a:t>
            </a:r>
            <a:r>
              <a:rPr lang="es-ES" altLang="es-ES" sz="2200" b="1" dirty="0"/>
              <a:t>, </a:t>
            </a:r>
            <a:r>
              <a:rPr lang="es-ES" altLang="es-ES" sz="2200" dirty="0"/>
              <a:t>donde la señal circula en ambos sentidos, pero no de manera simultánea (ej. con los </a:t>
            </a:r>
            <a:r>
              <a:rPr lang="es-ES" altLang="es-ES" sz="2200" dirty="0" err="1"/>
              <a:t>walkie-talkie</a:t>
            </a:r>
            <a:r>
              <a:rPr lang="es-ES" altLang="es-ES" sz="2200" dirty="0"/>
              <a:t>, mientras el emisor transmite el receptor no </a:t>
            </a:r>
            <a:r>
              <a:rPr lang="es-ES" altLang="es-ES" sz="2200"/>
              <a:t>puede hacerlo).</a:t>
            </a:r>
            <a:endParaRPr lang="es-ES" altLang="es-ES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37E613-A124-40D4-F57A-EAE7EA99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71979"/>
            <a:ext cx="5486876" cy="16094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42C42B-3F50-E6BC-735E-4FA4381E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44" y="4565807"/>
            <a:ext cx="3188675" cy="2184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9D21462-DB00-EF24-5E7C-EF5D6AAD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s-ES" sz="3600" b="1" dirty="0"/>
              <a:t>SEGÚN LA DIRECCIÓN DE TRANSMISIÓN DE LOS DATOS</a:t>
            </a:r>
            <a:endParaRPr lang="es-ES" sz="3600" dirty="0"/>
          </a:p>
        </p:txBody>
      </p:sp>
      <p:sp>
        <p:nvSpPr>
          <p:cNvPr id="14339" name="2 Marcador de contenido">
            <a:extLst>
              <a:ext uri="{FF2B5EF4-FFF2-40B4-BE49-F238E27FC236}">
                <a16:creationId xmlns:a16="http://schemas.microsoft.com/office/drawing/2014/main" id="{1F5A46E8-DC49-65AB-002D-630708C39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299648" cy="5256213"/>
          </a:xfrm>
        </p:spPr>
        <p:txBody>
          <a:bodyPr/>
          <a:lstStyle/>
          <a:p>
            <a:pPr>
              <a:buSzPct val="100000"/>
            </a:pPr>
            <a:r>
              <a:rPr lang="es-ES" altLang="es-ES" sz="2200" b="1" dirty="0"/>
              <a:t>TRANSMISIÓN DÚPLEX: 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dirty="0"/>
              <a:t>También llamada </a:t>
            </a:r>
            <a:r>
              <a:rPr lang="es-ES" altLang="es-ES" sz="2200" b="1" dirty="0"/>
              <a:t>dúplex total o full </a:t>
            </a:r>
            <a:r>
              <a:rPr lang="es-ES" altLang="es-ES" sz="2200" b="1" dirty="0" err="1"/>
              <a:t>duplex</a:t>
            </a:r>
            <a:r>
              <a:rPr lang="es-ES" altLang="es-ES" sz="2200" dirty="0"/>
              <a:t>, donde la señal puede circular en los dos sentidos de manera simultánea, de tal forma que se puede transmitir y recibir a la vez. 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dirty="0"/>
              <a:t>Por ejemplo, en una llamada telefónica emisor y receptor pueden intervenir a la vez.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dirty="0"/>
              <a:t>La mayoría de los sistemas de telecomunicación actuales funcionan de esta forma.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dirty="0">
                <a:solidFill>
                  <a:srgbClr val="C00000"/>
                </a:solidFill>
              </a:rPr>
              <a:t>Es el método de comunicación más aconsejable.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4DB0CC-AB89-EB54-304C-DB14EC83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1" y="5013176"/>
            <a:ext cx="5795691" cy="16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118724-8C8F-19A1-84D6-966A2C60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OBJETIVOS</a:t>
            </a:r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86775AA9-3246-E06E-B21F-F591225EC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s-ES" altLang="es-ES" sz="2800" dirty="0"/>
              <a:t>Descubrir qué son los sistemas de comunicación</a:t>
            </a:r>
          </a:p>
          <a:p>
            <a:pPr>
              <a:buSzPct val="100000"/>
            </a:pPr>
            <a:r>
              <a:rPr lang="es-ES" altLang="es-ES" sz="2800" dirty="0"/>
              <a:t>Entender cómo funciona un centro de comunicación </a:t>
            </a:r>
          </a:p>
          <a:p>
            <a:pPr>
              <a:buSzPct val="100000"/>
            </a:pPr>
            <a:r>
              <a:rPr lang="es-ES" altLang="es-ES" sz="2800" dirty="0"/>
              <a:t>Comprender cómo funcionan las estaciones de radio</a:t>
            </a:r>
          </a:p>
          <a:p>
            <a:pPr>
              <a:buSzPct val="100000"/>
            </a:pPr>
            <a:r>
              <a:rPr lang="es-ES" altLang="es-ES" sz="2800" dirty="0"/>
              <a:t>Conocer los lenguajes radiofónicos más extendidos</a:t>
            </a:r>
          </a:p>
        </p:txBody>
      </p:sp>
      <p:sp>
        <p:nvSpPr>
          <p:cNvPr id="7184" name="Oval 718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186" name="Oval 718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6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FB7B50-410E-2B57-EE63-C72F7AB45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0" y="1380340"/>
            <a:ext cx="8823748" cy="37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1E7E54-01CF-3029-136A-4B18CEBE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4608"/>
            <a:ext cx="6191250" cy="32480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8E9FB4-C63F-C759-85C0-A8F89350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14" y="3442633"/>
            <a:ext cx="6108171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07D129F-C87F-D7C4-F55C-78010EEA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39" y="404664"/>
            <a:ext cx="8686800" cy="838200"/>
          </a:xfrm>
        </p:spPr>
        <p:txBody>
          <a:bodyPr>
            <a:noAutofit/>
          </a:bodyPr>
          <a:lstStyle/>
          <a:p>
            <a:pPr marL="742950" indent="-742950" algn="ctr" fontAlgn="auto"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s-ES" sz="3200" b="1" dirty="0"/>
              <a:t>SEGÚN EL FORMATO DE LA SEÑAL EN QUE EMITEN</a:t>
            </a:r>
            <a:endParaRPr lang="es-ES" sz="3200" dirty="0"/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DF82FCCB-D7CF-1D91-E777-CBA9D1FBE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12776"/>
            <a:ext cx="8686800" cy="564251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s-ES" altLang="es-ES" sz="2200" b="1" dirty="0"/>
              <a:t>SEÑAL ANALÓGICA: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Los datos se envían mediante ondas portadoras que viajan a través de un medio físico.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Es un voltaje o corriente que varía suave y continuamente, en forma de onda sinusoidal.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Este tipo de señal se utiliza especialmente para transmitir sonidos o videos.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2"/>
            </a:pPr>
            <a:r>
              <a:rPr lang="es-ES" altLang="es-ES" sz="2200" b="1" dirty="0"/>
              <a:t>SEÑAL DIGITAL: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La información es codificada y enviada en forma de señales digitales binarias compuestas por infinidad de dígitos 0 y 1. Esto hace que la señal no muestre una variación continua, sino en pasos o en incrementos discretos, lo que conforma una onda cuadrada.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Este es el tipo de señal que usan los equipos informáticos, la telefonía móvil actual o la televisión digital terrestre (TDT).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99D916-F82C-82C6-CA03-EFE35D1DA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-22509"/>
            <a:ext cx="6984776" cy="42146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1745DD-0C0C-A6D7-69C7-EB093C5C9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192100"/>
            <a:ext cx="4508991" cy="26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2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F4127F-17B8-32D4-C85F-48BBF253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61663"/>
            <a:ext cx="3179729" cy="13297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F682A1-F6F1-BA91-F3A1-188FA595F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5067300" cy="4133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A13242-CC30-F67C-1713-1E6277CB2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510335"/>
            <a:ext cx="32385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2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6CF4A89-D438-DC94-2546-B5896B56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62" y="337676"/>
            <a:ext cx="8214094" cy="78706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/>
              <a:t>Las ondas ELECTROMAGNÉTICAS</a:t>
            </a:r>
          </a:p>
        </p:txBody>
      </p:sp>
      <p:sp>
        <p:nvSpPr>
          <p:cNvPr id="18435" name="2 Marcador de contenido">
            <a:extLst>
              <a:ext uri="{FF2B5EF4-FFF2-40B4-BE49-F238E27FC236}">
                <a16:creationId xmlns:a16="http://schemas.microsoft.com/office/drawing/2014/main" id="{1BA1B73E-E69F-43A8-B3D9-65B5C11CD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41439"/>
            <a:ext cx="8686800" cy="4031778"/>
          </a:xfrm>
        </p:spPr>
        <p:txBody>
          <a:bodyPr/>
          <a:lstStyle/>
          <a:p>
            <a:pPr>
              <a:buSzPct val="100000"/>
            </a:pPr>
            <a:r>
              <a:rPr lang="es-ES" altLang="es-ES" sz="2400" dirty="0"/>
              <a:t>Se definen como vibraciones o perturbaciones originadas en un foco, que se propagan avanzando a través de un espacio o medio capaz de transmitirlas.</a:t>
            </a:r>
          </a:p>
          <a:p>
            <a:pPr>
              <a:buSzPct val="100000"/>
            </a:pPr>
            <a:r>
              <a:rPr lang="es-ES" altLang="es-ES" sz="2400" dirty="0"/>
              <a:t>Son ondas que no necesitan un medio material para propagarse.</a:t>
            </a:r>
          </a:p>
          <a:p>
            <a:pPr>
              <a:buSzPct val="100000"/>
            </a:pPr>
            <a:r>
              <a:rPr lang="es-ES" altLang="es-ES" sz="2400" dirty="0"/>
              <a:t>Las ondas son una sucesión de crestas y valles, que se caracterizan por su: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Longitud de ondas (     )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Amplitud de onda (a)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Frecuencia de onda (f)</a:t>
            </a:r>
            <a:endParaRPr lang="es-ES" alt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46B0DE-1369-D3D0-7C49-9781A913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66" y="5157192"/>
            <a:ext cx="5814934" cy="15267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C27667-38C9-745E-2995-9454F7619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005064"/>
            <a:ext cx="360040" cy="345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E26D99-03CA-FD10-2A50-11BAAC9B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/>
              <a:t>ELEMENTOS DE UNA ONDA ELECTROMAGNÉTICA</a:t>
            </a:r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29C753B7-0EEC-68C8-4B66-CFA8056A1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>
              <a:buSzPct val="100000"/>
            </a:pPr>
            <a:r>
              <a:rPr lang="es-ES" altLang="es-ES" sz="2200" b="1" dirty="0"/>
              <a:t>LONGITUD DE ONDA: </a:t>
            </a:r>
            <a:r>
              <a:rPr lang="es-ES" altLang="es-ES" sz="2200" dirty="0"/>
              <a:t>es la distancia existente desde un punto de una onda hasta su equivalente en la onda siguiente medida en metros (unidad de longitud). Es la distancia que separa dos crestas sucesivas.</a:t>
            </a:r>
          </a:p>
          <a:p>
            <a:pPr>
              <a:buSzPct val="100000"/>
            </a:pPr>
            <a:r>
              <a:rPr lang="es-ES" altLang="es-ES" sz="2200" b="1" dirty="0"/>
              <a:t>AMPLITUD DE ONDA: </a:t>
            </a:r>
            <a:r>
              <a:rPr lang="es-ES" altLang="es-ES" sz="2200" dirty="0"/>
              <a:t>es la distancia existente entre el centro de la onda y uno de sus picos. Se expresa en unidades de longitud.</a:t>
            </a:r>
          </a:p>
          <a:p>
            <a:pPr>
              <a:buSzPct val="100000"/>
            </a:pPr>
            <a:r>
              <a:rPr lang="es-ES" altLang="es-ES" sz="2200" b="1" dirty="0"/>
              <a:t>FRECUENCIA DE ONDA: </a:t>
            </a:r>
            <a:r>
              <a:rPr lang="es-ES" altLang="es-ES" sz="2200" dirty="0"/>
              <a:t>es el número de oscilaciones por segundo y está relacionada con la energía que transporta la onda =&gt; a más energía más frecuencia. Se expresa en hercios (Hz) y es inversamente proporcional a la longitud de onda =&gt; a mayor frecuencia, menor longitud, y a la inversa.</a:t>
            </a:r>
          </a:p>
          <a:p>
            <a:pPr>
              <a:buSzPct val="100000"/>
            </a:pPr>
            <a:r>
              <a:rPr lang="es-ES" altLang="es-ES" sz="2200" b="1" dirty="0"/>
              <a:t>VELOCIDAD DE PROPAGACIÓN: </a:t>
            </a:r>
            <a:r>
              <a:rPr lang="es-ES" altLang="es-ES" sz="2200" dirty="0"/>
              <a:t>es la velocidad a la que se propaga el movimiento ondulatorio.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6">
            <a:extLst>
              <a:ext uri="{FF2B5EF4-FFF2-40B4-BE49-F238E27FC236}">
                <a16:creationId xmlns:a16="http://schemas.microsoft.com/office/drawing/2014/main" id="{71B30F3D-7E78-491D-E588-E07C7486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60338"/>
            <a:ext cx="87090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D6CF4A89-D438-DC94-2546-B5896B56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/>
              <a:t>Las ondas ELECTROMAGNÉTICAS</a:t>
            </a:r>
          </a:p>
        </p:txBody>
      </p:sp>
      <p:sp>
        <p:nvSpPr>
          <p:cNvPr id="18435" name="2 Marcador de contenido">
            <a:extLst>
              <a:ext uri="{FF2B5EF4-FFF2-40B4-BE49-F238E27FC236}">
                <a16:creationId xmlns:a16="http://schemas.microsoft.com/office/drawing/2014/main" id="{1BA1B73E-E69F-43A8-B3D9-65B5C11CD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50851"/>
            <a:ext cx="8404754" cy="4326153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s-ES" altLang="es-ES" sz="2200" dirty="0"/>
              <a:t>Se pueden clasificar según: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LA DIRECCIÓN DE VIBRACIÓN DE SUS PARTÍCULAS: 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transversales 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longitudinales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SU PERIODICIDAD: 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periódicas 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no periódicas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LA DIMENSIÓN DE PROPAGACIÓN DE LA ONDA: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unidimensional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bidimensional </a:t>
            </a:r>
          </a:p>
          <a:p>
            <a:pPr lvl="2">
              <a:buSzPct val="100000"/>
              <a:buFont typeface="Lao UI" panose="020B0502040204020203" pitchFamily="34" charset="0"/>
              <a:buChar char="–"/>
            </a:pPr>
            <a:r>
              <a:rPr lang="es-ES" altLang="es-ES" sz="2200" dirty="0"/>
              <a:t>tridimensional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EXISTENCIA O NO DE UN MEDIO MATERIAL DE PROPAGACIÓN</a:t>
            </a:r>
          </a:p>
          <a:p>
            <a:pPr lvl="1">
              <a:buFont typeface="Wingdings 2" panose="05020102010507070707" pitchFamily="18" charset="2"/>
              <a:buNone/>
            </a:pPr>
            <a:endParaRPr lang="es-ES" altLang="es-ES" sz="1700" b="1" dirty="0"/>
          </a:p>
        </p:txBody>
      </p:sp>
      <p:sp>
        <p:nvSpPr>
          <p:cNvPr id="18448" name="Oval 1844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450" name="Oval 1844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57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D994C45-3EAB-A8AF-5A57-76F7E04A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11683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/>
              <a:t>TIPOS DE ONDA SEGÚN LA DIRECCIÓN DE VIBRACIÓN DE SUS PARTÍCULAS </a:t>
            </a:r>
          </a:p>
        </p:txBody>
      </p:sp>
      <p:pic>
        <p:nvPicPr>
          <p:cNvPr id="19459" name="Marcador de contenido 4">
            <a:extLst>
              <a:ext uri="{FF2B5EF4-FFF2-40B4-BE49-F238E27FC236}">
                <a16:creationId xmlns:a16="http://schemas.microsoft.com/office/drawing/2014/main" id="{AFE665B4-1F11-1A34-434B-22B0F61CC69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412875"/>
            <a:ext cx="8351837" cy="5221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8200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5B13C52D-BFEB-B0EA-C6B2-C2F139B7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0721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/>
              <a:t>ÍNDICE</a:t>
            </a:r>
            <a:endParaRPr lang="es-ES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BBC083F-9D89-EE03-4DF2-6DBC04E9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1556792"/>
            <a:ext cx="5057884" cy="4615408"/>
          </a:xfrm>
        </p:spPr>
        <p:txBody>
          <a:bodyPr rtlCol="0"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Las telecomunicaciones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Sistemas de comunicación: las ondas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Plataforma tecnológica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El teléfono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La radiocomunicación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Sistemas de radionavegación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El lenguaje radiofónico</a:t>
            </a:r>
          </a:p>
          <a:p>
            <a:pPr marL="457200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3000" b="1" dirty="0"/>
              <a:t>Elementos de seguridad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"/>
              <a:defRPr/>
            </a:pPr>
            <a:endParaRPr lang="es-ES" sz="1600" dirty="0"/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id="{4E3D4007-ACD5-B43B-2AE9-DCD2AA442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0" b="1"/>
          <a:stretch/>
        </p:blipFill>
        <p:spPr bwMode="auto">
          <a:xfrm>
            <a:off x="6152595" y="640080"/>
            <a:ext cx="2526882" cy="52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8202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04" name="Oval 8203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00" name="Oval 8204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2">
            <a:extLst>
              <a:ext uri="{FF2B5EF4-FFF2-40B4-BE49-F238E27FC236}">
                <a16:creationId xmlns:a16="http://schemas.microsoft.com/office/drawing/2014/main" id="{E340378C-9B15-D2A9-EED5-9950DB12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247775"/>
            <a:ext cx="64262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FA56F1C-4FDC-365A-3D0B-BDC598F5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333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/>
              <a:t>TIPOS DE ONDA SEGÚN SU PERIODICIDAD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3">
            <a:extLst>
              <a:ext uri="{FF2B5EF4-FFF2-40B4-BE49-F238E27FC236}">
                <a16:creationId xmlns:a16="http://schemas.microsoft.com/office/drawing/2014/main" id="{0856057E-272A-39E6-55CE-884A5F28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41425"/>
            <a:ext cx="8158162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7658649-D3AE-6F8C-E487-66D5437F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4" y="188640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/>
              <a:t>TIPOS DE ONDA SEGÚN LA DIMENSIÓN DE LA PROPAGACIÓN DE LA ONDA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C30C6C8-4C3F-E664-70E7-B7F39D38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9555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err="1"/>
              <a:t>TipoS</a:t>
            </a:r>
            <a:r>
              <a:rPr lang="es-ES" b="1" dirty="0"/>
              <a:t> de </a:t>
            </a:r>
            <a:r>
              <a:rPr lang="es-ES" b="1" dirty="0" err="1"/>
              <a:t>ondaS</a:t>
            </a:r>
            <a:r>
              <a:rPr lang="es-ES" b="1" dirty="0"/>
              <a:t> según existencia de medio material</a:t>
            </a:r>
          </a:p>
        </p:txBody>
      </p:sp>
      <p:sp>
        <p:nvSpPr>
          <p:cNvPr id="22531" name="2 Marcador de contenido">
            <a:extLst>
              <a:ext uri="{FF2B5EF4-FFF2-40B4-BE49-F238E27FC236}">
                <a16:creationId xmlns:a16="http://schemas.microsoft.com/office/drawing/2014/main" id="{31B61676-E7D5-CEBA-3482-3E3B3D34D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1268760"/>
            <a:ext cx="8505825" cy="52558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b="1" dirty="0"/>
              <a:t>ONDAS MECÁNICAS: </a:t>
            </a:r>
            <a:r>
              <a:rPr lang="es-ES" altLang="es-ES" sz="2200" dirty="0"/>
              <a:t>necesitan un medio material para propagarse (olas del mar)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b="1" dirty="0"/>
              <a:t>ONDAS ELECTROMAGNÉTICAS: </a:t>
            </a:r>
            <a:r>
              <a:rPr lang="es-ES" altLang="es-ES" sz="2200" dirty="0"/>
              <a:t>las que pueden transmitirse en ausencia de medio material, es decir, en el vacío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s-ES" altLang="es-ES" sz="2200" dirty="0"/>
              <a:t>Además, dentro del campo de las comunicaciones encontramos: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altLang="es-ES" sz="2100" b="1" dirty="0"/>
              <a:t>Ondas confinadas o estacionaria: </a:t>
            </a:r>
            <a:r>
              <a:rPr lang="es-ES" altLang="es-ES" sz="2100" dirty="0"/>
              <a:t>que son aquellas que se transmiten a través de una línea de transmisión guiada. Una onda estacionaria es aquella perturbación oscilatoria en la cual ciertos puntos o nodos permanecen inmóviles. Permanecen confinadas en un espacio (cuerda, tubo con aire, membrana, etc.).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altLang="es-ES" sz="2100" b="1" dirty="0"/>
              <a:t>Ondas radiadas o de radio: </a:t>
            </a:r>
            <a:r>
              <a:rPr lang="es-ES" altLang="es-ES" sz="2100" dirty="0"/>
              <a:t>que son aquellas transmitidas en el espacio libre. La </a:t>
            </a:r>
            <a:r>
              <a:rPr lang="es-ES" altLang="es-ES" sz="2100" b="1" dirty="0"/>
              <a:t>propagación de ondas de radio o </a:t>
            </a:r>
            <a:r>
              <a:rPr lang="es-ES" altLang="es-ES" sz="2100" b="1" dirty="0" err="1"/>
              <a:t>radiopropagación</a:t>
            </a:r>
            <a:r>
              <a:rPr lang="es-ES" altLang="es-ES" sz="2100" b="1" dirty="0"/>
              <a:t> </a:t>
            </a:r>
            <a:r>
              <a:rPr lang="es-ES" altLang="es-ES" sz="2100" dirty="0"/>
              <a:t>es el comportamiento de las ondas de radio (electromagnéticas) cuando se trasladan por el espacio.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BAD7F8D-DB98-845A-73A2-F37CDCDF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89774"/>
            <a:ext cx="714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21A68E-088E-E3C1-FA77-8EA0C6D6B95C}"/>
              </a:ext>
            </a:extLst>
          </p:cNvPr>
          <p:cNvSpPr txBox="1"/>
          <p:nvPr/>
        </p:nvSpPr>
        <p:spPr>
          <a:xfrm>
            <a:off x="1367643" y="2732353"/>
            <a:ext cx="6776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Onda estacionaria en una cuerda. Los puntos rojos representan los nodos de la onda.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DDE40C-C4FE-B5C2-BB49-AECE83FE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802481"/>
            <a:ext cx="4968552" cy="23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3E2527-DC37-B51B-E664-9431B1E4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2656"/>
            <a:ext cx="6680806" cy="35141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EA7B5F-DDD5-7DA5-E671-D5255CFB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0" y="3210225"/>
            <a:ext cx="2095500" cy="36480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497CCB-07E8-9BA6-3BA4-E2452EFD9551}"/>
              </a:ext>
            </a:extLst>
          </p:cNvPr>
          <p:cNvSpPr txBox="1"/>
          <p:nvPr/>
        </p:nvSpPr>
        <p:spPr>
          <a:xfrm>
            <a:off x="2411760" y="61560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Antena celular móvil para la propagación de ondas</a:t>
            </a:r>
          </a:p>
        </p:txBody>
      </p:sp>
    </p:spTree>
    <p:extLst>
      <p:ext uri="{BB962C8B-B14F-4D97-AF65-F5344CB8AC3E}">
        <p14:creationId xmlns:p14="http://schemas.microsoft.com/office/powerpoint/2010/main" val="1469571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7379A6-EBE0-F7E3-F4CC-92CC0477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ESPECTRO ELECTROMAGNÉTICO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FCD02-2A8A-47DE-0CE2-A75E271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20412"/>
            <a:ext cx="8393676" cy="2341067"/>
          </a:xfrm>
        </p:spPr>
        <p:txBody>
          <a:bodyPr anchor="ctr">
            <a:normAutofit/>
          </a:bodyPr>
          <a:lstStyle/>
          <a:p>
            <a:r>
              <a:rPr lang="es-ES" sz="1800" dirty="0"/>
              <a:t>Es la distribución energética del conjunto de las ondas electromagnéticas.</a:t>
            </a:r>
          </a:p>
          <a:p>
            <a:r>
              <a:rPr lang="es-ES" sz="1800" dirty="0"/>
              <a:t>Abarca desde las radiaciones más energéticas (con mayor frecuencia y menor longitud de onda), como los rayos gamma y los rayos X, hasta las menos energéticas (con menor frecuencia y mayor longitud de onda), que son las que se usan en radiocomunicación.</a:t>
            </a:r>
          </a:p>
          <a:p>
            <a:r>
              <a:rPr lang="es-ES" sz="1800" dirty="0"/>
              <a:t>En valores medios se encuentra un pequeño intervalo que se llama </a:t>
            </a:r>
            <a:r>
              <a:rPr lang="es-ES" sz="1800" b="1" dirty="0"/>
              <a:t>espectro visible</a:t>
            </a:r>
            <a:r>
              <a:rPr lang="es-ES" sz="1800" dirty="0"/>
              <a:t>, que son las radiaciones que podemos ver.</a:t>
            </a: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1A3ED0-72E2-743F-CE53-79A12015E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205" y="4516933"/>
            <a:ext cx="4682134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97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5B96CA69-F788-1129-7FA3-3C42E875C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0" y="1640317"/>
            <a:ext cx="7949698" cy="35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13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DD54E8-4B3D-02F4-4939-6E56D529D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0" y="994404"/>
            <a:ext cx="7949698" cy="48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0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1D2EF-961C-CCCD-03E9-D2C08614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9"/>
            <a:ext cx="7772400" cy="1000596"/>
          </a:xfrm>
        </p:spPr>
        <p:txBody>
          <a:bodyPr/>
          <a:lstStyle/>
          <a:p>
            <a:pPr algn="ctr"/>
            <a:r>
              <a:rPr lang="es-ES" dirty="0"/>
              <a:t>EL ESPECTRO DE RADIOFRECUENCIA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1DF4B-1ADB-E97A-C7DA-99279813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5"/>
            <a:ext cx="7772400" cy="4687415"/>
          </a:xfrm>
        </p:spPr>
        <p:txBody>
          <a:bodyPr/>
          <a:lstStyle/>
          <a:p>
            <a:r>
              <a:rPr lang="es-ES" sz="2200" dirty="0"/>
              <a:t>Las </a:t>
            </a:r>
            <a:r>
              <a:rPr lang="es-ES" sz="2200" b="1" dirty="0"/>
              <a:t>ondas electromagnéticas </a:t>
            </a:r>
            <a:r>
              <a:rPr lang="es-ES" sz="2200" dirty="0"/>
              <a:t>que se usan en comunicaciones están situadas en una zona del espectro denominada </a:t>
            </a:r>
            <a:r>
              <a:rPr lang="es-ES" sz="2200" b="1" dirty="0"/>
              <a:t>ESPECTRO DE RADIOFRECUENCIA (RF).</a:t>
            </a:r>
          </a:p>
          <a:p>
            <a:r>
              <a:rPr lang="es-ES" sz="2200" dirty="0"/>
              <a:t>Este espectro se encuentra en la zona menos energética del espectro electromagnético donde encontramos las </a:t>
            </a:r>
            <a:r>
              <a:rPr lang="es-ES" sz="2200" b="1" dirty="0"/>
              <a:t>transmisiones de radio </a:t>
            </a:r>
            <a:r>
              <a:rPr lang="es-ES" sz="2200" dirty="0"/>
              <a:t>y la </a:t>
            </a:r>
            <a:r>
              <a:rPr lang="es-ES" sz="2200" b="1" dirty="0"/>
              <a:t>telefonía móvil.</a:t>
            </a:r>
          </a:p>
          <a:p>
            <a:r>
              <a:rPr lang="es-ES" sz="2200" dirty="0"/>
              <a:t>En España, el organismo responsable de la distribución de las frecuencias del espectro de radiofrecuencia es el Ministerio de Industria, Turismo y Comercio de España. El instrumento legal es el Cuadro Nacional de Atribución de Frecuencias (CNAF), en el cual se asignan las bandas de frecuencia a los diferentes usos.</a:t>
            </a:r>
          </a:p>
        </p:txBody>
      </p:sp>
    </p:spTree>
    <p:extLst>
      <p:ext uri="{BB962C8B-B14F-4D97-AF65-F5344CB8AC3E}">
        <p14:creationId xmlns:p14="http://schemas.microsoft.com/office/powerpoint/2010/main" val="286664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4E238-F287-5EBD-938C-59EDA727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TELECOMUNICACIONES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996D8-393E-1D49-0099-87E04AF53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74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3" name="Rectangle 92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5" name="Rectangle 92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34BD5A3-D946-DB55-54D7-9BC68EC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/>
              <a:t>LAS TELECOMUNICACIONES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7C5EE-9C69-EE26-2860-28A95E9FF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3" r="3" b="3"/>
          <a:stretch/>
        </p:blipFill>
        <p:spPr>
          <a:xfrm>
            <a:off x="251520" y="2780928"/>
            <a:ext cx="2816648" cy="2883480"/>
          </a:xfrm>
          <a:prstGeom prst="rect">
            <a:avLst/>
          </a:prstGeom>
        </p:spPr>
      </p:pic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C57D84C3-2A98-E5A2-225A-54FCCFBE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9688" y="2170167"/>
            <a:ext cx="5552610" cy="4355177"/>
          </a:xfrm>
        </p:spPr>
        <p:txBody>
          <a:bodyPr anchor="ctr">
            <a:normAutofit lnSpcReduction="10000"/>
          </a:bodyPr>
          <a:lstStyle/>
          <a:p>
            <a:pPr>
              <a:buSzPct val="100000"/>
            </a:pPr>
            <a:r>
              <a:rPr lang="es-ES" altLang="es-ES" dirty="0"/>
              <a:t>En emergencias los centros de coordinación son centros de telecomunicaciones donde se reciben, controlan, procesan y transmiten distintos tipos de señales, que circulan mediante distintos canales de comunicación.</a:t>
            </a:r>
          </a:p>
          <a:p>
            <a:pPr>
              <a:buSzPct val="100000"/>
            </a:pPr>
            <a:r>
              <a:rPr lang="es-ES" altLang="es-ES" dirty="0"/>
              <a:t>Las </a:t>
            </a:r>
            <a:r>
              <a:rPr lang="es-ES" altLang="es-ES" b="1" dirty="0"/>
              <a:t>TELECOMUNICACIONES </a:t>
            </a:r>
            <a:r>
              <a:rPr lang="es-ES" altLang="es-ES" dirty="0"/>
              <a:t>son un sistema de transmisión y recepción a distancia de señales de diversa naturaleza que se realiza por medios eléctricos o electromagnéticos.</a:t>
            </a:r>
          </a:p>
          <a:p>
            <a:pPr>
              <a:buSzPct val="100000"/>
            </a:pPr>
            <a:r>
              <a:rPr lang="es-ES" altLang="es-ES" dirty="0"/>
              <a:t>Dentro de las </a:t>
            </a:r>
            <a:r>
              <a:rPr lang="es-ES" altLang="es-ES" b="1" dirty="0"/>
              <a:t>telecomunicaciones</a:t>
            </a:r>
            <a:r>
              <a:rPr lang="es-ES" altLang="es-ES" dirty="0"/>
              <a:t> de un </a:t>
            </a:r>
            <a:r>
              <a:rPr lang="es-ES" altLang="es-ES" b="1" dirty="0"/>
              <a:t>CCE</a:t>
            </a:r>
            <a:r>
              <a:rPr lang="es-ES" altLang="es-ES" dirty="0"/>
              <a:t> se diferencia: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000" b="1" dirty="0"/>
              <a:t>Comunicaciones interpersonales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altLang="es-ES" sz="2000" b="1" dirty="0"/>
              <a:t>Comunicaciones de datos</a:t>
            </a:r>
          </a:p>
        </p:txBody>
      </p:sp>
      <p:sp>
        <p:nvSpPr>
          <p:cNvPr id="9247" name="Oval 92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49" name="Oval 92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3" name="Rectangle 92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5" name="Rectangle 92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34BD5A3-D946-DB55-54D7-9BC68EC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/>
              <a:t>LAS TELECOMUNICACIONES</a:t>
            </a:r>
            <a:endParaRPr lang="es-ES"/>
          </a:p>
        </p:txBody>
      </p:sp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C57D84C3-2A98-E5A2-225A-54FCCFBE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170167"/>
            <a:ext cx="8404754" cy="4355177"/>
          </a:xfrm>
        </p:spPr>
        <p:txBody>
          <a:bodyPr anchor="ctr"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Comunicaciones interpersonales:</a:t>
            </a:r>
            <a:r>
              <a:rPr lang="es-ES" altLang="es-ES" sz="2200" dirty="0"/>
              <a:t> 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000" dirty="0"/>
              <a:t>Principalmente entre la persona </a:t>
            </a:r>
            <a:r>
              <a:rPr lang="es-ES" altLang="es-ES" sz="2000" dirty="0" err="1"/>
              <a:t>alertante</a:t>
            </a:r>
            <a:r>
              <a:rPr lang="es-ES" altLang="es-ES" sz="2000" dirty="0"/>
              <a:t> y el personal operador, pero también tiene lugar entre personal del CCE o de este con profesionales situados en otras ubicaciones.</a:t>
            </a:r>
            <a:r>
              <a:rPr lang="es-ES" altLang="es-ES" sz="2000" b="1" dirty="0"/>
              <a:t> 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000" dirty="0"/>
              <a:t>Dentro de este tipo de comunicaciones están las </a:t>
            </a:r>
            <a:r>
              <a:rPr lang="es-ES" altLang="es-ES" sz="2000" b="1" dirty="0"/>
              <a:t>comunicaciones de emergencia</a:t>
            </a:r>
            <a:r>
              <a:rPr lang="es-ES" altLang="es-ES" sz="2000" dirty="0"/>
              <a:t>, que son todos los servicios de comunicaciones interpersonales que permiten el acceso a los servicios de emergencia. 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000" dirty="0"/>
              <a:t>Incluyen no solo los servicios de llamadas de voz, sino también los mensajes, videos u otro tipo de comunicaciones.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000" dirty="0"/>
              <a:t>El medio más habitual para realizar estas comunicaciones sigue siendo la </a:t>
            </a:r>
            <a:r>
              <a:rPr lang="es-ES" altLang="es-ES" sz="2000" b="1" dirty="0">
                <a:solidFill>
                  <a:srgbClr val="C00000"/>
                </a:solidFill>
              </a:rPr>
              <a:t>llamada telefónica</a:t>
            </a:r>
            <a:r>
              <a:rPr lang="es-ES" altLang="es-ES" sz="2000" dirty="0"/>
              <a:t>, aunque también se utilizan aplicaciones destinadas a personas con dificultades en la audición o en el habla (My112 o sistema </a:t>
            </a:r>
            <a:r>
              <a:rPr lang="es-ES" altLang="es-ES" sz="2000" dirty="0" err="1"/>
              <a:t>eCall</a:t>
            </a:r>
            <a:r>
              <a:rPr lang="es-ES" altLang="es-ES" sz="2000" dirty="0"/>
              <a:t> de los vehículos).</a:t>
            </a:r>
          </a:p>
        </p:txBody>
      </p:sp>
      <p:sp>
        <p:nvSpPr>
          <p:cNvPr id="9247" name="Oval 92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49" name="Oval 92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9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3" name="Rectangle 92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45" name="Rectangle 92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34BD5A3-D946-DB55-54D7-9BC68EC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/>
              <a:t>LAS TELECOMUNICACIONES</a:t>
            </a:r>
            <a:endParaRPr lang="es-ES"/>
          </a:p>
        </p:txBody>
      </p:sp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C57D84C3-2A98-E5A2-225A-54FCCFBE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8378" y="2170167"/>
            <a:ext cx="3761614" cy="4223714"/>
          </a:xfrm>
        </p:spPr>
        <p:txBody>
          <a:bodyPr anchor="ctr"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s-ES" altLang="es-ES" sz="2200" b="1" dirty="0"/>
              <a:t>Comunicaciones de datos: 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200" dirty="0"/>
              <a:t>El personal operador puede recibir o transmitir datos de todo tipo mediante distintas aplicaciones y sistemas. </a:t>
            </a:r>
          </a:p>
          <a:p>
            <a:pPr lvl="1">
              <a:buSzPct val="100000"/>
              <a:buFont typeface="Rockwell" panose="02060603020205020403" pitchFamily="18" charset="0"/>
              <a:buChar char="–"/>
            </a:pPr>
            <a:r>
              <a:rPr lang="es-ES" altLang="es-ES" sz="2200" dirty="0"/>
              <a:t>Por ejemplo, alertas, activaciones, mensajes de voz, información de las bases de datos, posicionamiento geográfico,…</a:t>
            </a:r>
            <a:endParaRPr lang="es-ES" altLang="es-ES" sz="2200" b="1" dirty="0"/>
          </a:p>
        </p:txBody>
      </p:sp>
      <p:sp>
        <p:nvSpPr>
          <p:cNvPr id="9247" name="Oval 92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49" name="Oval 92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6CFD1-B020-8BDD-06CE-45410F28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077" y="2420888"/>
            <a:ext cx="4430720" cy="33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70AAD-4ACC-3967-7ED4-7BA1139C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DE COMUNICACIÓN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F49BC6-1D41-8E53-ED56-19D0ED88E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08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434BD5A3-D946-DB55-54D7-9BC68EC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4632"/>
            <a:ext cx="8208912" cy="1609344"/>
          </a:xfr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ES" sz="4600" b="1" dirty="0"/>
              <a:t>SISTEMAS DE COMUNICACIÓN</a:t>
            </a:r>
            <a:endParaRPr lang="es-ES" sz="4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51E300-19E7-55CC-5320-8215046F7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2" r="12064" b="3"/>
          <a:stretch/>
        </p:blipFill>
        <p:spPr>
          <a:xfrm>
            <a:off x="811778" y="2583457"/>
            <a:ext cx="3238682" cy="3315528"/>
          </a:xfrm>
          <a:prstGeom prst="rect">
            <a:avLst/>
          </a:prstGeom>
        </p:spPr>
      </p:pic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C57D84C3-2A98-E5A2-225A-54FCCFBE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5974" y="2038655"/>
            <a:ext cx="4856324" cy="4738662"/>
          </a:xfrm>
        </p:spPr>
        <p:txBody>
          <a:bodyPr anchor="ctr">
            <a:normAutofit/>
          </a:bodyPr>
          <a:lstStyle/>
          <a:p>
            <a:pPr>
              <a:buSzPct val="100000"/>
            </a:pPr>
            <a:r>
              <a:rPr lang="es-ES" altLang="es-ES" dirty="0"/>
              <a:t>En telecomunicación un </a:t>
            </a:r>
            <a:r>
              <a:rPr lang="es-ES" altLang="es-ES" b="1" dirty="0"/>
              <a:t>SISTEMA DE COMUNICACIÓN O DE TRANSMISIÓN </a:t>
            </a:r>
            <a:r>
              <a:rPr lang="es-ES" altLang="es-ES" dirty="0"/>
              <a:t>es la conexión entre dos o más puntos por medio de dispositivos eléctricos, electrónicos, telegráficos, radioeléctricos,…</a:t>
            </a:r>
          </a:p>
          <a:p>
            <a:pPr>
              <a:buSzPct val="100000"/>
            </a:pPr>
            <a:r>
              <a:rPr lang="es-ES" altLang="es-ES" dirty="0"/>
              <a:t>Los sistemas de comunicación pueden clasificarse según:</a:t>
            </a:r>
          </a:p>
          <a:p>
            <a:pPr marL="914400" lvl="1" indent="-457200">
              <a:buSzPct val="100000"/>
              <a:buFont typeface="Calibri" panose="020F0502020204030204" pitchFamily="34" charset="0"/>
              <a:buAutoNum type="alphaUcPeriod"/>
            </a:pPr>
            <a:r>
              <a:rPr lang="es-ES" altLang="es-ES" sz="2000" b="1" dirty="0"/>
              <a:t>El soporte utilizado </a:t>
            </a:r>
            <a:r>
              <a:rPr lang="es-ES" altLang="es-ES" sz="2000" dirty="0"/>
              <a:t>(alámbrico o inalámbrico)</a:t>
            </a:r>
          </a:p>
          <a:p>
            <a:pPr marL="914400" lvl="1" indent="-457200">
              <a:buSzPct val="100000"/>
              <a:buFont typeface="Calibri" panose="020F0502020204030204" pitchFamily="34" charset="0"/>
              <a:buAutoNum type="alphaUcPeriod"/>
            </a:pPr>
            <a:r>
              <a:rPr lang="es-ES" altLang="es-ES" sz="2000" b="1" dirty="0"/>
              <a:t>La dirección de transmisión de los datos </a:t>
            </a:r>
            <a:r>
              <a:rPr lang="es-ES" altLang="es-ES" sz="2000" dirty="0"/>
              <a:t>(simplex, dúplex o semidúplex)</a:t>
            </a:r>
          </a:p>
          <a:p>
            <a:pPr marL="914400" lvl="1" indent="-457200">
              <a:buSzPct val="100000"/>
              <a:buFont typeface="Calibri" panose="020F0502020204030204" pitchFamily="34" charset="0"/>
              <a:buAutoNum type="alphaUcPeriod"/>
            </a:pPr>
            <a:r>
              <a:rPr lang="es-ES" altLang="es-ES" sz="2000" b="1" dirty="0"/>
              <a:t>El formato de la señal en que emiten </a:t>
            </a:r>
            <a:r>
              <a:rPr lang="es-ES" altLang="es-ES" sz="2000" dirty="0"/>
              <a:t>(analógica o digital)</a:t>
            </a:r>
          </a:p>
        </p:txBody>
      </p:sp>
      <p:sp>
        <p:nvSpPr>
          <p:cNvPr id="9232" name="Oval 923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34" name="Oval 923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37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2593</TotalTime>
  <Words>1579</Words>
  <Application>Microsoft Office PowerPoint</Application>
  <PresentationFormat>Presentación en pantalla (4:3)</PresentationFormat>
  <Paragraphs>124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Calibri</vt:lpstr>
      <vt:lpstr>Courier New</vt:lpstr>
      <vt:lpstr>Lao UI</vt:lpstr>
      <vt:lpstr>Rockwell</vt:lpstr>
      <vt:lpstr>Rockwell Condensed</vt:lpstr>
      <vt:lpstr>Rockwell Extra Bold</vt:lpstr>
      <vt:lpstr>Wingdings</vt:lpstr>
      <vt:lpstr>Wingdings 2</vt:lpstr>
      <vt:lpstr>Letras en madera</vt:lpstr>
      <vt:lpstr>   LA TRANSMISIÓN DE LA COMUNICACIÓN </vt:lpstr>
      <vt:lpstr>OBJETIVOS</vt:lpstr>
      <vt:lpstr>ÍNDICE</vt:lpstr>
      <vt:lpstr>LAS TELECOMUNICACIONES</vt:lpstr>
      <vt:lpstr>LAS TELECOMUNICACIONES</vt:lpstr>
      <vt:lpstr>LAS TELECOMUNICACIONES</vt:lpstr>
      <vt:lpstr>LAS TELECOMUNICACIONES</vt:lpstr>
      <vt:lpstr>SISTEMAS DE COMUNICACIÓN</vt:lpstr>
      <vt:lpstr>SISTEMAS DE COMUNICACIÓN</vt:lpstr>
      <vt:lpstr>Presentación de PowerPoint</vt:lpstr>
      <vt:lpstr>SEGÚN EL SOPORTE UTILIZADO </vt:lpstr>
      <vt:lpstr>Presentación de PowerPoint</vt:lpstr>
      <vt:lpstr>SEGÚN EL SOPORTE UTILIZADO </vt:lpstr>
      <vt:lpstr>SEGÚN EL SOPORTE UTILIZADO </vt:lpstr>
      <vt:lpstr>Presentación de PowerPoint</vt:lpstr>
      <vt:lpstr>Presentación de PowerPoint</vt:lpstr>
      <vt:lpstr>Presentación de PowerPoint</vt:lpstr>
      <vt:lpstr>SEGÚN LA DIRECCIÓN DE TRANSMISIÓN DE LOS DATOS</vt:lpstr>
      <vt:lpstr>SEGÚN LA DIRECCIÓN DE TRANSMISIÓN DE LOS DATOS</vt:lpstr>
      <vt:lpstr>Presentación de PowerPoint</vt:lpstr>
      <vt:lpstr>Presentación de PowerPoint</vt:lpstr>
      <vt:lpstr>SEGÚN EL FORMATO DE LA SEÑAL EN QUE EMITEN</vt:lpstr>
      <vt:lpstr>Presentación de PowerPoint</vt:lpstr>
      <vt:lpstr>Presentación de PowerPoint</vt:lpstr>
      <vt:lpstr>Las ondas ELECTROMAGNÉTICAS</vt:lpstr>
      <vt:lpstr>ELEMENTOS DE UNA ONDA ELECTROMAGNÉTICA</vt:lpstr>
      <vt:lpstr>Presentación de PowerPoint</vt:lpstr>
      <vt:lpstr>Las ondas ELECTROMAGNÉTICAS</vt:lpstr>
      <vt:lpstr>TIPOS DE ONDA SEGÚN LA DIRECCIÓN DE VIBRACIÓN DE SUS PARTÍCULAS </vt:lpstr>
      <vt:lpstr>TIPOS DE ONDA SEGÚN SU PERIODICIDAD</vt:lpstr>
      <vt:lpstr>TIPOS DE ONDA SEGÚN LA DIMENSIÓN DE LA PROPAGACIÓN DE LA ONDA </vt:lpstr>
      <vt:lpstr>TipoS de ondaS según existencia de medio material</vt:lpstr>
      <vt:lpstr>Presentación de PowerPoint</vt:lpstr>
      <vt:lpstr>Presentación de PowerPoint</vt:lpstr>
      <vt:lpstr>ESPECTRO ELECTROMAGNÉTICO</vt:lpstr>
      <vt:lpstr>Presentación de PowerPoint</vt:lpstr>
      <vt:lpstr>Presentación de PowerPoint</vt:lpstr>
      <vt:lpstr>EL ESPECTRO DE RADIOFRECUENCIA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TRANSMISIÓN DE LA COMUNICACIÓN</dc:title>
  <dc:creator>MÓNICA IGLESIAS</dc:creator>
  <cp:lastModifiedBy>MÓNICA IGLESIAS</cp:lastModifiedBy>
  <cp:revision>180</cp:revision>
  <dcterms:created xsi:type="dcterms:W3CDTF">2014-01-07T17:50:13Z</dcterms:created>
  <dcterms:modified xsi:type="dcterms:W3CDTF">2023-11-28T14:32:45Z</dcterms:modified>
</cp:coreProperties>
</file>