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1" r:id="rId1"/>
  </p:sldMasterIdLst>
  <p:sldIdLst>
    <p:sldId id="256" r:id="rId2"/>
    <p:sldId id="258" r:id="rId3"/>
    <p:sldId id="279" r:id="rId4"/>
    <p:sldId id="262" r:id="rId5"/>
    <p:sldId id="280" r:id="rId6"/>
    <p:sldId id="263" r:id="rId7"/>
    <p:sldId id="281" r:id="rId8"/>
    <p:sldId id="269" r:id="rId9"/>
    <p:sldId id="259" r:id="rId10"/>
    <p:sldId id="264" r:id="rId11"/>
    <p:sldId id="282" r:id="rId12"/>
    <p:sldId id="283" r:id="rId13"/>
    <p:sldId id="284" r:id="rId14"/>
    <p:sldId id="287" r:id="rId15"/>
    <p:sldId id="288" r:id="rId16"/>
    <p:sldId id="289" r:id="rId17"/>
    <p:sldId id="290" r:id="rId18"/>
    <p:sldId id="291" r:id="rId19"/>
    <p:sldId id="285" r:id="rId20"/>
    <p:sldId id="260" r:id="rId21"/>
    <p:sldId id="293" r:id="rId22"/>
    <p:sldId id="292" r:id="rId23"/>
    <p:sldId id="267" r:id="rId24"/>
    <p:sldId id="268" r:id="rId25"/>
    <p:sldId id="271" r:id="rId26"/>
    <p:sldId id="286" r:id="rId27"/>
    <p:sldId id="261" r:id="rId28"/>
    <p:sldId id="272" r:id="rId29"/>
    <p:sldId id="295" r:id="rId30"/>
    <p:sldId id="294" r:id="rId31"/>
    <p:sldId id="274" r:id="rId32"/>
    <p:sldId id="296" r:id="rId33"/>
    <p:sldId id="297" r:id="rId34"/>
    <p:sldId id="27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03583-B6E6-4B97-8890-A884D80A517B}" v="57" dt="2024-02-06T15:12:57.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4" autoAdjust="0"/>
    <p:restoredTop sz="94660"/>
  </p:normalViewPr>
  <p:slideViewPr>
    <p:cSldViewPr snapToGrid="0">
      <p:cViewPr varScale="1">
        <p:scale>
          <a:sx n="68" d="100"/>
          <a:sy n="68" d="100"/>
        </p:scale>
        <p:origin x="612"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ÓNICA IGLESIAS" userId="5c16ee4b115d074a" providerId="LiveId" clId="{30B03583-B6E6-4B97-8890-A884D80A517B}"/>
    <pc:docChg chg="undo custSel addSld delSld modSld sldOrd modMainMaster">
      <pc:chgData name="MÓNICA IGLESIAS" userId="5c16ee4b115d074a" providerId="LiveId" clId="{30B03583-B6E6-4B97-8890-A884D80A517B}" dt="2024-02-06T17:15:04.374" v="8747" actId="113"/>
      <pc:docMkLst>
        <pc:docMk/>
      </pc:docMkLst>
      <pc:sldChg chg="addSp modSp mod setBg addAnim">
        <pc:chgData name="MÓNICA IGLESIAS" userId="5c16ee4b115d074a" providerId="LiveId" clId="{30B03583-B6E6-4B97-8890-A884D80A517B}" dt="2024-02-06T10:29:59.178" v="41" actId="2711"/>
        <pc:sldMkLst>
          <pc:docMk/>
          <pc:sldMk cId="1543124975" sldId="256"/>
        </pc:sldMkLst>
        <pc:spChg chg="mod">
          <ac:chgData name="MÓNICA IGLESIAS" userId="5c16ee4b115d074a" providerId="LiveId" clId="{30B03583-B6E6-4B97-8890-A884D80A517B}" dt="2024-02-06T10:29:46.230" v="30" actId="2711"/>
          <ac:spMkLst>
            <pc:docMk/>
            <pc:sldMk cId="1543124975" sldId="256"/>
            <ac:spMk id="2" creationId="{ADE13390-517F-40FB-A28F-A8EB0FE7C519}"/>
          </ac:spMkLst>
        </pc:spChg>
        <pc:spChg chg="mod">
          <ac:chgData name="MÓNICA IGLESIAS" userId="5c16ee4b115d074a" providerId="LiveId" clId="{30B03583-B6E6-4B97-8890-A884D80A517B}" dt="2024-02-06T10:29:59.178" v="41" actId="2711"/>
          <ac:spMkLst>
            <pc:docMk/>
            <pc:sldMk cId="1543124975" sldId="256"/>
            <ac:spMk id="3" creationId="{27FEF074-1C0A-449E-8C1B-D1E9926D62C5}"/>
          </ac:spMkLst>
        </pc:spChg>
        <pc:spChg chg="add">
          <ac:chgData name="MÓNICA IGLESIAS" userId="5c16ee4b115d074a" providerId="LiveId" clId="{30B03583-B6E6-4B97-8890-A884D80A517B}" dt="2024-02-06T10:29:28.333" v="27" actId="26606"/>
          <ac:spMkLst>
            <pc:docMk/>
            <pc:sldMk cId="1543124975" sldId="256"/>
            <ac:spMk id="11" creationId="{FD4FE8F0-C229-4917-A71C-E5F2CFE1D0B7}"/>
          </ac:spMkLst>
        </pc:spChg>
        <pc:spChg chg="add">
          <ac:chgData name="MÓNICA IGLESIAS" userId="5c16ee4b115d074a" providerId="LiveId" clId="{30B03583-B6E6-4B97-8890-A884D80A517B}" dt="2024-02-06T10:29:28.333" v="27" actId="26606"/>
          <ac:spMkLst>
            <pc:docMk/>
            <pc:sldMk cId="1543124975" sldId="256"/>
            <ac:spMk id="13" creationId="{64640A8E-A5F8-4E2C-9ACF-D39888714C73}"/>
          </ac:spMkLst>
        </pc:spChg>
        <pc:picChg chg="add">
          <ac:chgData name="MÓNICA IGLESIAS" userId="5c16ee4b115d074a" providerId="LiveId" clId="{30B03583-B6E6-4B97-8890-A884D80A517B}" dt="2024-02-06T10:29:28.333" v="27" actId="26606"/>
          <ac:picMkLst>
            <pc:docMk/>
            <pc:sldMk cId="1543124975" sldId="256"/>
            <ac:picMk id="5" creationId="{39474070-0D28-9ACE-8016-CFFC357028A8}"/>
          </ac:picMkLst>
        </pc:picChg>
        <pc:cxnChg chg="add">
          <ac:chgData name="MÓNICA IGLESIAS" userId="5c16ee4b115d074a" providerId="LiveId" clId="{30B03583-B6E6-4B97-8890-A884D80A517B}" dt="2024-02-06T10:29:28.333" v="27" actId="26606"/>
          <ac:cxnSpMkLst>
            <pc:docMk/>
            <pc:sldMk cId="1543124975" sldId="256"/>
            <ac:cxnSpMk id="9" creationId="{72592478-32DC-44B2-ABDD-EBEB9D0B9122}"/>
          </ac:cxnSpMkLst>
        </pc:cxnChg>
      </pc:sldChg>
      <pc:sldChg chg="modSp del">
        <pc:chgData name="MÓNICA IGLESIAS" userId="5c16ee4b115d074a" providerId="LiveId" clId="{30B03583-B6E6-4B97-8890-A884D80A517B}" dt="2024-02-06T10:30:14.010" v="42" actId="2696"/>
        <pc:sldMkLst>
          <pc:docMk/>
          <pc:sldMk cId="2633086232" sldId="257"/>
        </pc:sldMkLst>
        <pc:spChg chg="mod">
          <ac:chgData name="MÓNICA IGLESIAS" userId="5c16ee4b115d074a" providerId="LiveId" clId="{30B03583-B6E6-4B97-8890-A884D80A517B}" dt="2024-02-06T10:29:22.455" v="26"/>
          <ac:spMkLst>
            <pc:docMk/>
            <pc:sldMk cId="2633086232" sldId="257"/>
            <ac:spMk id="2" creationId="{9A382C01-6F26-4C6D-8583-E27359CD6F3E}"/>
          </ac:spMkLst>
        </pc:spChg>
      </pc:sldChg>
      <pc:sldChg chg="addSp delSp modSp mod setBg">
        <pc:chgData name="MÓNICA IGLESIAS" userId="5c16ee4b115d074a" providerId="LiveId" clId="{30B03583-B6E6-4B97-8890-A884D80A517B}" dt="2024-02-06T10:34:27.081" v="177" actId="2711"/>
        <pc:sldMkLst>
          <pc:docMk/>
          <pc:sldMk cId="2319260552" sldId="258"/>
        </pc:sldMkLst>
        <pc:spChg chg="mod">
          <ac:chgData name="MÓNICA IGLESIAS" userId="5c16ee4b115d074a" providerId="LiveId" clId="{30B03583-B6E6-4B97-8890-A884D80A517B}" dt="2024-02-06T10:34:27.081" v="177" actId="2711"/>
          <ac:spMkLst>
            <pc:docMk/>
            <pc:sldMk cId="2319260552" sldId="258"/>
            <ac:spMk id="2" creationId="{D64584AD-96C5-4983-8D54-B41EA0A526D3}"/>
          </ac:spMkLst>
        </pc:spChg>
        <pc:spChg chg="del mod">
          <ac:chgData name="MÓNICA IGLESIAS" userId="5c16ee4b115d074a" providerId="LiveId" clId="{30B03583-B6E6-4B97-8890-A884D80A517B}" dt="2024-02-06T10:32:34.417" v="164" actId="26606"/>
          <ac:spMkLst>
            <pc:docMk/>
            <pc:sldMk cId="2319260552" sldId="258"/>
            <ac:spMk id="3" creationId="{52120736-4D49-405B-A1A2-E3A156198593}"/>
          </ac:spMkLst>
        </pc:spChg>
        <pc:spChg chg="add">
          <ac:chgData name="MÓNICA IGLESIAS" userId="5c16ee4b115d074a" providerId="LiveId" clId="{30B03583-B6E6-4B97-8890-A884D80A517B}" dt="2024-02-06T10:33:48.036" v="167" actId="26606"/>
          <ac:spMkLst>
            <pc:docMk/>
            <pc:sldMk cId="2319260552" sldId="258"/>
            <ac:spMk id="10" creationId="{A6B16355-27FB-445B-B646-02AB73637459}"/>
          </ac:spMkLst>
        </pc:spChg>
        <pc:spChg chg="add">
          <ac:chgData name="MÓNICA IGLESIAS" userId="5c16ee4b115d074a" providerId="LiveId" clId="{30B03583-B6E6-4B97-8890-A884D80A517B}" dt="2024-02-06T10:33:48.036" v="167" actId="26606"/>
          <ac:spMkLst>
            <pc:docMk/>
            <pc:sldMk cId="2319260552" sldId="258"/>
            <ac:spMk id="14" creationId="{6B3BF2E5-C3AB-441F-A430-491119C56D26}"/>
          </ac:spMkLst>
        </pc:spChg>
        <pc:spChg chg="add">
          <ac:chgData name="MÓNICA IGLESIAS" userId="5c16ee4b115d074a" providerId="LiveId" clId="{30B03583-B6E6-4B97-8890-A884D80A517B}" dt="2024-02-06T10:33:48.036" v="167" actId="26606"/>
          <ac:spMkLst>
            <pc:docMk/>
            <pc:sldMk cId="2319260552" sldId="258"/>
            <ac:spMk id="16" creationId="{DD07C90B-B81A-473B-8919-CA924E61FFCF}"/>
          </ac:spMkLst>
        </pc:spChg>
        <pc:graphicFrameChg chg="add mod modGraphic">
          <ac:chgData name="MÓNICA IGLESIAS" userId="5c16ee4b115d074a" providerId="LiveId" clId="{30B03583-B6E6-4B97-8890-A884D80A517B}" dt="2024-02-06T10:34:19.333" v="176" actId="113"/>
          <ac:graphicFrameMkLst>
            <pc:docMk/>
            <pc:sldMk cId="2319260552" sldId="258"/>
            <ac:graphicFrameMk id="5" creationId="{03057A1E-DE24-9403-F784-F8C31F460367}"/>
          </ac:graphicFrameMkLst>
        </pc:graphicFrameChg>
        <pc:cxnChg chg="add">
          <ac:chgData name="MÓNICA IGLESIAS" userId="5c16ee4b115d074a" providerId="LiveId" clId="{30B03583-B6E6-4B97-8890-A884D80A517B}" dt="2024-02-06T10:33:48.036" v="167" actId="26606"/>
          <ac:cxnSpMkLst>
            <pc:docMk/>
            <pc:sldMk cId="2319260552" sldId="258"/>
            <ac:cxnSpMk id="12" creationId="{06DA680F-F6AC-453E-A8BF-C5BDED2851DE}"/>
          </ac:cxnSpMkLst>
        </pc:cxnChg>
      </pc:sldChg>
      <pc:sldChg chg="addSp delSp modSp mod">
        <pc:chgData name="MÓNICA IGLESIAS" userId="5c16ee4b115d074a" providerId="LiveId" clId="{30B03583-B6E6-4B97-8890-A884D80A517B}" dt="2024-02-06T11:28:00.956" v="1939" actId="20577"/>
        <pc:sldMkLst>
          <pc:docMk/>
          <pc:sldMk cId="2058321891" sldId="259"/>
        </pc:sldMkLst>
        <pc:spChg chg="mod">
          <ac:chgData name="MÓNICA IGLESIAS" userId="5c16ee4b115d074a" providerId="LiveId" clId="{30B03583-B6E6-4B97-8890-A884D80A517B}" dt="2024-02-06T11:21:12.147" v="1708" actId="1076"/>
          <ac:spMkLst>
            <pc:docMk/>
            <pc:sldMk cId="2058321891" sldId="259"/>
            <ac:spMk id="2" creationId="{C8936794-9613-4019-B6BD-7B33799E2578}"/>
          </ac:spMkLst>
        </pc:spChg>
        <pc:spChg chg="mod">
          <ac:chgData name="MÓNICA IGLESIAS" userId="5c16ee4b115d074a" providerId="LiveId" clId="{30B03583-B6E6-4B97-8890-A884D80A517B}" dt="2024-02-06T11:28:00.956" v="1939" actId="20577"/>
          <ac:spMkLst>
            <pc:docMk/>
            <pc:sldMk cId="2058321891" sldId="259"/>
            <ac:spMk id="3" creationId="{9BCC5781-7BD6-486F-8A14-6A0BD2FA2114}"/>
          </ac:spMkLst>
        </pc:spChg>
        <pc:spChg chg="add del mod">
          <ac:chgData name="MÓNICA IGLESIAS" userId="5c16ee4b115d074a" providerId="LiveId" clId="{30B03583-B6E6-4B97-8890-A884D80A517B}" dt="2024-02-06T11:10:17.854" v="1411" actId="22"/>
          <ac:spMkLst>
            <pc:docMk/>
            <pc:sldMk cId="2058321891" sldId="259"/>
            <ac:spMk id="5" creationId="{CC5C0C9B-D2D4-41C5-45EF-7F75242D011D}"/>
          </ac:spMkLst>
        </pc:spChg>
        <pc:picChg chg="add mod">
          <ac:chgData name="MÓNICA IGLESIAS" userId="5c16ee4b115d074a" providerId="LiveId" clId="{30B03583-B6E6-4B97-8890-A884D80A517B}" dt="2024-02-06T11:21:08.039" v="1707" actId="14100"/>
          <ac:picMkLst>
            <pc:docMk/>
            <pc:sldMk cId="2058321891" sldId="259"/>
            <ac:picMk id="7" creationId="{BFF89694-2830-AA0F-7B67-14010A53B60F}"/>
          </ac:picMkLst>
        </pc:picChg>
      </pc:sldChg>
      <pc:sldChg chg="modSp mod">
        <pc:chgData name="MÓNICA IGLESIAS" userId="5c16ee4b115d074a" providerId="LiveId" clId="{30B03583-B6E6-4B97-8890-A884D80A517B}" dt="2024-02-06T12:25:26.279" v="4304" actId="948"/>
        <pc:sldMkLst>
          <pc:docMk/>
          <pc:sldMk cId="2510638503" sldId="260"/>
        </pc:sldMkLst>
        <pc:spChg chg="mod">
          <ac:chgData name="MÓNICA IGLESIAS" userId="5c16ee4b115d074a" providerId="LiveId" clId="{30B03583-B6E6-4B97-8890-A884D80A517B}" dt="2024-02-06T12:18:11.428" v="4096" actId="20577"/>
          <ac:spMkLst>
            <pc:docMk/>
            <pc:sldMk cId="2510638503" sldId="260"/>
            <ac:spMk id="2" creationId="{B6EAE5B3-1C4F-41FB-A697-997B30BDB42F}"/>
          </ac:spMkLst>
        </pc:spChg>
        <pc:spChg chg="mod">
          <ac:chgData name="MÓNICA IGLESIAS" userId="5c16ee4b115d074a" providerId="LiveId" clId="{30B03583-B6E6-4B97-8890-A884D80A517B}" dt="2024-02-06T12:25:26.279" v="4304" actId="948"/>
          <ac:spMkLst>
            <pc:docMk/>
            <pc:sldMk cId="2510638503" sldId="260"/>
            <ac:spMk id="3" creationId="{B33D835B-FA14-44A7-9267-3C8AAD5B7A86}"/>
          </ac:spMkLst>
        </pc:spChg>
      </pc:sldChg>
      <pc:sldChg chg="modSp mod">
        <pc:chgData name="MÓNICA IGLESIAS" userId="5c16ee4b115d074a" providerId="LiveId" clId="{30B03583-B6E6-4B97-8890-A884D80A517B}" dt="2024-02-06T12:42:00.602" v="5283" actId="20577"/>
        <pc:sldMkLst>
          <pc:docMk/>
          <pc:sldMk cId="2232692121" sldId="261"/>
        </pc:sldMkLst>
        <pc:spChg chg="mod">
          <ac:chgData name="MÓNICA IGLESIAS" userId="5c16ee4b115d074a" providerId="LiveId" clId="{30B03583-B6E6-4B97-8890-A884D80A517B}" dt="2024-02-06T12:38:22.738" v="5034" actId="404"/>
          <ac:spMkLst>
            <pc:docMk/>
            <pc:sldMk cId="2232692121" sldId="261"/>
            <ac:spMk id="2" creationId="{151A005A-2C8B-4EBC-860E-AA6753643C1E}"/>
          </ac:spMkLst>
        </pc:spChg>
        <pc:spChg chg="mod">
          <ac:chgData name="MÓNICA IGLESIAS" userId="5c16ee4b115d074a" providerId="LiveId" clId="{30B03583-B6E6-4B97-8890-A884D80A517B}" dt="2024-02-06T12:42:00.602" v="5283" actId="20577"/>
          <ac:spMkLst>
            <pc:docMk/>
            <pc:sldMk cId="2232692121" sldId="261"/>
            <ac:spMk id="3" creationId="{1650B21A-2FA3-4578-BEE9-BC57518412F1}"/>
          </ac:spMkLst>
        </pc:spChg>
      </pc:sldChg>
      <pc:sldChg chg="addSp modSp mod">
        <pc:chgData name="MÓNICA IGLESIAS" userId="5c16ee4b115d074a" providerId="LiveId" clId="{30B03583-B6E6-4B97-8890-A884D80A517B}" dt="2024-02-06T10:47:18.147" v="328" actId="113"/>
        <pc:sldMkLst>
          <pc:docMk/>
          <pc:sldMk cId="1301105297" sldId="262"/>
        </pc:sldMkLst>
        <pc:spChg chg="mod">
          <ac:chgData name="MÓNICA IGLESIAS" userId="5c16ee4b115d074a" providerId="LiveId" clId="{30B03583-B6E6-4B97-8890-A884D80A517B}" dt="2024-02-06T10:38:51.550" v="218" actId="2711"/>
          <ac:spMkLst>
            <pc:docMk/>
            <pc:sldMk cId="1301105297" sldId="262"/>
            <ac:spMk id="2" creationId="{63D24F6B-ED54-48F7-9207-6A94E5CF3C6A}"/>
          </ac:spMkLst>
        </pc:spChg>
        <pc:spChg chg="mod">
          <ac:chgData name="MÓNICA IGLESIAS" userId="5c16ee4b115d074a" providerId="LiveId" clId="{30B03583-B6E6-4B97-8890-A884D80A517B}" dt="2024-02-06T10:47:18.147" v="328" actId="113"/>
          <ac:spMkLst>
            <pc:docMk/>
            <pc:sldMk cId="1301105297" sldId="262"/>
            <ac:spMk id="3" creationId="{199CA360-E921-49A3-BD8F-8BA0C116116B}"/>
          </ac:spMkLst>
        </pc:spChg>
        <pc:picChg chg="add mod">
          <ac:chgData name="MÓNICA IGLESIAS" userId="5c16ee4b115d074a" providerId="LiveId" clId="{30B03583-B6E6-4B97-8890-A884D80A517B}" dt="2024-02-06T10:46:56.614" v="325" actId="1076"/>
          <ac:picMkLst>
            <pc:docMk/>
            <pc:sldMk cId="1301105297" sldId="262"/>
            <ac:picMk id="4" creationId="{C0E57B6E-24D0-9C5B-26C6-356822D5370D}"/>
          </ac:picMkLst>
        </pc:picChg>
      </pc:sldChg>
      <pc:sldChg chg="addSp delSp modSp mod">
        <pc:chgData name="MÓNICA IGLESIAS" userId="5c16ee4b115d074a" providerId="LiveId" clId="{30B03583-B6E6-4B97-8890-A884D80A517B}" dt="2024-02-06T10:54:06.267" v="873" actId="1076"/>
        <pc:sldMkLst>
          <pc:docMk/>
          <pc:sldMk cId="1592354623" sldId="263"/>
        </pc:sldMkLst>
        <pc:spChg chg="del mod">
          <ac:chgData name="MÓNICA IGLESIAS" userId="5c16ee4b115d074a" providerId="LiveId" clId="{30B03583-B6E6-4B97-8890-A884D80A517B}" dt="2024-02-06T10:43:14.570" v="292" actId="478"/>
          <ac:spMkLst>
            <pc:docMk/>
            <pc:sldMk cId="1592354623" sldId="263"/>
            <ac:spMk id="2" creationId="{63D24F6B-ED54-48F7-9207-6A94E5CF3C6A}"/>
          </ac:spMkLst>
        </pc:spChg>
        <pc:spChg chg="mod">
          <ac:chgData name="MÓNICA IGLESIAS" userId="5c16ee4b115d074a" providerId="LiveId" clId="{30B03583-B6E6-4B97-8890-A884D80A517B}" dt="2024-02-06T10:54:04.392" v="872" actId="14100"/>
          <ac:spMkLst>
            <pc:docMk/>
            <pc:sldMk cId="1592354623" sldId="263"/>
            <ac:spMk id="3" creationId="{199CA360-E921-49A3-BD8F-8BA0C116116B}"/>
          </ac:spMkLst>
        </pc:spChg>
        <pc:spChg chg="add del mod">
          <ac:chgData name="MÓNICA IGLESIAS" userId="5c16ee4b115d074a" providerId="LiveId" clId="{30B03583-B6E6-4B97-8890-A884D80A517B}" dt="2024-02-06T10:43:18.453" v="293" actId="478"/>
          <ac:spMkLst>
            <pc:docMk/>
            <pc:sldMk cId="1592354623" sldId="263"/>
            <ac:spMk id="5" creationId="{1EC87A70-30C3-5EDC-EE17-CD0DCC9689DD}"/>
          </ac:spMkLst>
        </pc:spChg>
        <pc:spChg chg="add mod">
          <ac:chgData name="MÓNICA IGLESIAS" userId="5c16ee4b115d074a" providerId="LiveId" clId="{30B03583-B6E6-4B97-8890-A884D80A517B}" dt="2024-02-06T10:43:30.555" v="306" actId="20577"/>
          <ac:spMkLst>
            <pc:docMk/>
            <pc:sldMk cId="1592354623" sldId="263"/>
            <ac:spMk id="6" creationId="{BB2A60DF-E0F2-87D8-C99F-D70D31086CD2}"/>
          </ac:spMkLst>
        </pc:spChg>
        <pc:picChg chg="add mod">
          <ac:chgData name="MÓNICA IGLESIAS" userId="5c16ee4b115d074a" providerId="LiveId" clId="{30B03583-B6E6-4B97-8890-A884D80A517B}" dt="2024-02-06T10:54:06.267" v="873" actId="1076"/>
          <ac:picMkLst>
            <pc:docMk/>
            <pc:sldMk cId="1592354623" sldId="263"/>
            <ac:picMk id="7" creationId="{5A594B8A-6278-8978-6FD6-4E8C93D481BD}"/>
          </ac:picMkLst>
        </pc:picChg>
      </pc:sldChg>
      <pc:sldChg chg="addSp modSp mod">
        <pc:chgData name="MÓNICA IGLESIAS" userId="5c16ee4b115d074a" providerId="LiveId" clId="{30B03583-B6E6-4B97-8890-A884D80A517B}" dt="2024-02-06T11:27:11.368" v="1904" actId="1076"/>
        <pc:sldMkLst>
          <pc:docMk/>
          <pc:sldMk cId="2579264099" sldId="264"/>
        </pc:sldMkLst>
        <pc:spChg chg="mod">
          <ac:chgData name="MÓNICA IGLESIAS" userId="5c16ee4b115d074a" providerId="LiveId" clId="{30B03583-B6E6-4B97-8890-A884D80A517B}" dt="2024-02-06T11:21:55.365" v="1710" actId="20577"/>
          <ac:spMkLst>
            <pc:docMk/>
            <pc:sldMk cId="2579264099" sldId="264"/>
            <ac:spMk id="2" creationId="{C8936794-9613-4019-B6BD-7B33799E2578}"/>
          </ac:spMkLst>
        </pc:spChg>
        <pc:spChg chg="mod">
          <ac:chgData name="MÓNICA IGLESIAS" userId="5c16ee4b115d074a" providerId="LiveId" clId="{30B03583-B6E6-4B97-8890-A884D80A517B}" dt="2024-02-06T11:26:36.352" v="1902" actId="20577"/>
          <ac:spMkLst>
            <pc:docMk/>
            <pc:sldMk cId="2579264099" sldId="264"/>
            <ac:spMk id="3" creationId="{9BCC5781-7BD6-486F-8A14-6A0BD2FA2114}"/>
          </ac:spMkLst>
        </pc:spChg>
        <pc:picChg chg="add mod">
          <ac:chgData name="MÓNICA IGLESIAS" userId="5c16ee4b115d074a" providerId="LiveId" clId="{30B03583-B6E6-4B97-8890-A884D80A517B}" dt="2024-02-06T11:27:11.368" v="1904" actId="1076"/>
          <ac:picMkLst>
            <pc:docMk/>
            <pc:sldMk cId="2579264099" sldId="264"/>
            <ac:picMk id="4" creationId="{0FB99E9A-C409-3C9F-9152-1A03609AA87F}"/>
          </ac:picMkLst>
        </pc:picChg>
      </pc:sldChg>
      <pc:sldChg chg="addSp delSp del mod">
        <pc:chgData name="MÓNICA IGLESIAS" userId="5c16ee4b115d074a" providerId="LiveId" clId="{30B03583-B6E6-4B97-8890-A884D80A517B}" dt="2024-02-06T11:31:05.374" v="1950" actId="2696"/>
        <pc:sldMkLst>
          <pc:docMk/>
          <pc:sldMk cId="2526033680" sldId="265"/>
        </pc:sldMkLst>
        <pc:picChg chg="del">
          <ac:chgData name="MÓNICA IGLESIAS" userId="5c16ee4b115d074a" providerId="LiveId" clId="{30B03583-B6E6-4B97-8890-A884D80A517B}" dt="2024-02-06T11:30:53.752" v="1947" actId="478"/>
          <ac:picMkLst>
            <pc:docMk/>
            <pc:sldMk cId="2526033680" sldId="265"/>
            <ac:picMk id="6" creationId="{63145773-D244-4CE6-AA9A-E720ED88019E}"/>
          </ac:picMkLst>
        </pc:picChg>
        <pc:picChg chg="add del">
          <ac:chgData name="MÓNICA IGLESIAS" userId="5c16ee4b115d074a" providerId="LiveId" clId="{30B03583-B6E6-4B97-8890-A884D80A517B}" dt="2024-02-06T11:30:51.940" v="1946" actId="478"/>
          <ac:picMkLst>
            <pc:docMk/>
            <pc:sldMk cId="2526033680" sldId="265"/>
            <ac:picMk id="8" creationId="{BD47EA29-C7BD-422B-8B67-B6A8ABDAB768}"/>
          </ac:picMkLst>
        </pc:picChg>
      </pc:sldChg>
      <pc:sldChg chg="modSp del mod">
        <pc:chgData name="MÓNICA IGLESIAS" userId="5c16ee4b115d074a" providerId="LiveId" clId="{30B03583-B6E6-4B97-8890-A884D80A517B}" dt="2024-02-06T12:27:06.243" v="4373" actId="2696"/>
        <pc:sldMkLst>
          <pc:docMk/>
          <pc:sldMk cId="3542652787" sldId="266"/>
        </pc:sldMkLst>
        <pc:spChg chg="mod">
          <ac:chgData name="MÓNICA IGLESIAS" userId="5c16ee4b115d074a" providerId="LiveId" clId="{30B03583-B6E6-4B97-8890-A884D80A517B}" dt="2024-02-06T10:29:22.455" v="26"/>
          <ac:spMkLst>
            <pc:docMk/>
            <pc:sldMk cId="3542652787" sldId="266"/>
            <ac:spMk id="2" creationId="{B6EAE5B3-1C4F-41FB-A697-997B30BDB42F}"/>
          </ac:spMkLst>
        </pc:spChg>
        <pc:spChg chg="mod">
          <ac:chgData name="MÓNICA IGLESIAS" userId="5c16ee4b115d074a" providerId="LiveId" clId="{30B03583-B6E6-4B97-8890-A884D80A517B}" dt="2024-02-06T12:22:17.561" v="4265" actId="21"/>
          <ac:spMkLst>
            <pc:docMk/>
            <pc:sldMk cId="3542652787" sldId="266"/>
            <ac:spMk id="3" creationId="{B33D835B-FA14-44A7-9267-3C8AAD5B7A86}"/>
          </ac:spMkLst>
        </pc:spChg>
      </pc:sldChg>
      <pc:sldChg chg="addSp delSp modSp mod">
        <pc:chgData name="MÓNICA IGLESIAS" userId="5c16ee4b115d074a" providerId="LiveId" clId="{30B03583-B6E6-4B97-8890-A884D80A517B}" dt="2024-02-06T12:32:16.032" v="4812" actId="403"/>
        <pc:sldMkLst>
          <pc:docMk/>
          <pc:sldMk cId="2417581782" sldId="267"/>
        </pc:sldMkLst>
        <pc:spChg chg="add mod">
          <ac:chgData name="MÓNICA IGLESIAS" userId="5c16ee4b115d074a" providerId="LiveId" clId="{30B03583-B6E6-4B97-8890-A884D80A517B}" dt="2024-02-06T12:32:16.032" v="4812" actId="403"/>
          <ac:spMkLst>
            <pc:docMk/>
            <pc:sldMk cId="2417581782" sldId="267"/>
            <ac:spMk id="3" creationId="{221A8189-3945-05B4-5D28-254B919D8486}"/>
          </ac:spMkLst>
        </pc:spChg>
        <pc:picChg chg="add mod">
          <ac:chgData name="MÓNICA IGLESIAS" userId="5c16ee4b115d074a" providerId="LiveId" clId="{30B03583-B6E6-4B97-8890-A884D80A517B}" dt="2024-02-06T12:31:55.599" v="4796" actId="1076"/>
          <ac:picMkLst>
            <pc:docMk/>
            <pc:sldMk cId="2417581782" sldId="267"/>
            <ac:picMk id="2" creationId="{8E79381B-B3D7-DF7B-EB1E-253AE59913D7}"/>
          </ac:picMkLst>
        </pc:picChg>
        <pc:picChg chg="del mod">
          <ac:chgData name="MÓNICA IGLESIAS" userId="5c16ee4b115d074a" providerId="LiveId" clId="{30B03583-B6E6-4B97-8890-A884D80A517B}" dt="2024-02-06T12:31:47.836" v="4794" actId="478"/>
          <ac:picMkLst>
            <pc:docMk/>
            <pc:sldMk cId="2417581782" sldId="267"/>
            <ac:picMk id="4" creationId="{02EF3B27-F44B-4467-A4CF-EB9D4AE48CEB}"/>
          </ac:picMkLst>
        </pc:picChg>
      </pc:sldChg>
      <pc:sldChg chg="addSp modSp mod">
        <pc:chgData name="MÓNICA IGLESIAS" userId="5c16ee4b115d074a" providerId="LiveId" clId="{30B03583-B6E6-4B97-8890-A884D80A517B}" dt="2024-02-06T12:36:16.115" v="5027" actId="1076"/>
        <pc:sldMkLst>
          <pc:docMk/>
          <pc:sldMk cId="2119817796" sldId="268"/>
        </pc:sldMkLst>
        <pc:spChg chg="add mod">
          <ac:chgData name="MÓNICA IGLESIAS" userId="5c16ee4b115d074a" providerId="LiveId" clId="{30B03583-B6E6-4B97-8890-A884D80A517B}" dt="2024-02-06T12:36:16.115" v="5027" actId="1076"/>
          <ac:spMkLst>
            <pc:docMk/>
            <pc:sldMk cId="2119817796" sldId="268"/>
            <ac:spMk id="2" creationId="{B7D8480D-5CC7-DE92-293F-0D11758A1260}"/>
          </ac:spMkLst>
        </pc:spChg>
        <pc:picChg chg="mod">
          <ac:chgData name="MÓNICA IGLESIAS" userId="5c16ee4b115d074a" providerId="LiveId" clId="{30B03583-B6E6-4B97-8890-A884D80A517B}" dt="2024-02-06T12:36:12.648" v="5026" actId="1076"/>
          <ac:picMkLst>
            <pc:docMk/>
            <pc:sldMk cId="2119817796" sldId="268"/>
            <ac:picMk id="3" creationId="{E0173498-2AC7-4464-9807-15003B1E15C3}"/>
          </ac:picMkLst>
        </pc:picChg>
      </pc:sldChg>
      <pc:sldChg chg="addSp delSp modSp mod">
        <pc:chgData name="MÓNICA IGLESIAS" userId="5c16ee4b115d074a" providerId="LiveId" clId="{30B03583-B6E6-4B97-8890-A884D80A517B}" dt="2024-02-06T11:09:28.573" v="1402" actId="20577"/>
        <pc:sldMkLst>
          <pc:docMk/>
          <pc:sldMk cId="2222361842" sldId="269"/>
        </pc:sldMkLst>
        <pc:spChg chg="del mod">
          <ac:chgData name="MÓNICA IGLESIAS" userId="5c16ee4b115d074a" providerId="LiveId" clId="{30B03583-B6E6-4B97-8890-A884D80A517B}" dt="2024-02-06T11:02:20.549" v="947" actId="478"/>
          <ac:spMkLst>
            <pc:docMk/>
            <pc:sldMk cId="2222361842" sldId="269"/>
            <ac:spMk id="2" creationId="{C8936794-9613-4019-B6BD-7B33799E2578}"/>
          </ac:spMkLst>
        </pc:spChg>
        <pc:spChg chg="mod">
          <ac:chgData name="MÓNICA IGLESIAS" userId="5c16ee4b115d074a" providerId="LiveId" clId="{30B03583-B6E6-4B97-8890-A884D80A517B}" dt="2024-02-06T11:09:28.573" v="1402" actId="20577"/>
          <ac:spMkLst>
            <pc:docMk/>
            <pc:sldMk cId="2222361842" sldId="269"/>
            <ac:spMk id="3" creationId="{9BCC5781-7BD6-486F-8A14-6A0BD2FA2114}"/>
          </ac:spMkLst>
        </pc:spChg>
        <pc:spChg chg="add mod">
          <ac:chgData name="MÓNICA IGLESIAS" userId="5c16ee4b115d074a" providerId="LiveId" clId="{30B03583-B6E6-4B97-8890-A884D80A517B}" dt="2024-02-06T11:02:33.468" v="956" actId="20577"/>
          <ac:spMkLst>
            <pc:docMk/>
            <pc:sldMk cId="2222361842" sldId="269"/>
            <ac:spMk id="5" creationId="{44DE3A6F-DE68-8C4F-FC1C-F4BBB2886132}"/>
          </ac:spMkLst>
        </pc:spChg>
      </pc:sldChg>
      <pc:sldChg chg="addSp modSp mod">
        <pc:chgData name="MÓNICA IGLESIAS" userId="5c16ee4b115d074a" providerId="LiveId" clId="{30B03583-B6E6-4B97-8890-A884D80A517B}" dt="2024-02-06T14:29:50.068" v="5947" actId="20577"/>
        <pc:sldMkLst>
          <pc:docMk/>
          <pc:sldMk cId="1607835245" sldId="272"/>
        </pc:sldMkLst>
        <pc:spChg chg="mod">
          <ac:chgData name="MÓNICA IGLESIAS" userId="5c16ee4b115d074a" providerId="LiveId" clId="{30B03583-B6E6-4B97-8890-A884D80A517B}" dt="2024-02-06T14:29:50.068" v="5947" actId="20577"/>
          <ac:spMkLst>
            <pc:docMk/>
            <pc:sldMk cId="1607835245" sldId="272"/>
            <ac:spMk id="2" creationId="{151A005A-2C8B-4EBC-860E-AA6753643C1E}"/>
          </ac:spMkLst>
        </pc:spChg>
        <pc:spChg chg="mod">
          <ac:chgData name="MÓNICA IGLESIAS" userId="5c16ee4b115d074a" providerId="LiveId" clId="{30B03583-B6E6-4B97-8890-A884D80A517B}" dt="2024-02-06T13:49:51.648" v="5907" actId="5793"/>
          <ac:spMkLst>
            <pc:docMk/>
            <pc:sldMk cId="1607835245" sldId="272"/>
            <ac:spMk id="3" creationId="{1650B21A-2FA3-4578-BEE9-BC57518412F1}"/>
          </ac:spMkLst>
        </pc:spChg>
        <pc:spChg chg="add mod">
          <ac:chgData name="MÓNICA IGLESIAS" userId="5c16ee4b115d074a" providerId="LiveId" clId="{30B03583-B6E6-4B97-8890-A884D80A517B}" dt="2024-02-06T13:51:04.324" v="5920" actId="207"/>
          <ac:spMkLst>
            <pc:docMk/>
            <pc:sldMk cId="1607835245" sldId="272"/>
            <ac:spMk id="7" creationId="{080BF4F1-2EAE-4226-5FAB-45E3A3C71CF4}"/>
          </ac:spMkLst>
        </pc:spChg>
        <pc:picChg chg="add mod">
          <ac:chgData name="MÓNICA IGLESIAS" userId="5c16ee4b115d074a" providerId="LiveId" clId="{30B03583-B6E6-4B97-8890-A884D80A517B}" dt="2024-02-06T13:50:06.332" v="5912" actId="1076"/>
          <ac:picMkLst>
            <pc:docMk/>
            <pc:sldMk cId="1607835245" sldId="272"/>
            <ac:picMk id="5" creationId="{98E69BF6-842D-DE71-7D53-FABF684B2230}"/>
          </ac:picMkLst>
        </pc:picChg>
      </pc:sldChg>
      <pc:sldChg chg="addSp modSp mod setBg">
        <pc:chgData name="MÓNICA IGLESIAS" userId="5c16ee4b115d074a" providerId="LiveId" clId="{30B03583-B6E6-4B97-8890-A884D80A517B}" dt="2024-02-06T15:15:28.204" v="8719" actId="12"/>
        <pc:sldMkLst>
          <pc:docMk/>
          <pc:sldMk cId="3674994376" sldId="273"/>
        </pc:sldMkLst>
        <pc:spChg chg="mod">
          <ac:chgData name="MÓNICA IGLESIAS" userId="5c16ee4b115d074a" providerId="LiveId" clId="{30B03583-B6E6-4B97-8890-A884D80A517B}" dt="2024-02-06T15:13:04.444" v="8664" actId="26606"/>
          <ac:spMkLst>
            <pc:docMk/>
            <pc:sldMk cId="3674994376" sldId="273"/>
            <ac:spMk id="2" creationId="{151A005A-2C8B-4EBC-860E-AA6753643C1E}"/>
          </ac:spMkLst>
        </pc:spChg>
        <pc:spChg chg="mod ord">
          <ac:chgData name="MÓNICA IGLESIAS" userId="5c16ee4b115d074a" providerId="LiveId" clId="{30B03583-B6E6-4B97-8890-A884D80A517B}" dt="2024-02-06T15:13:04.444" v="8664" actId="26606"/>
          <ac:spMkLst>
            <pc:docMk/>
            <pc:sldMk cId="3674994376" sldId="273"/>
            <ac:spMk id="3" creationId="{1650B21A-2FA3-4578-BEE9-BC57518412F1}"/>
          </ac:spMkLst>
        </pc:spChg>
        <pc:spChg chg="add mod">
          <ac:chgData name="MÓNICA IGLESIAS" userId="5c16ee4b115d074a" providerId="LiveId" clId="{30B03583-B6E6-4B97-8890-A884D80A517B}" dt="2024-02-06T15:15:28.204" v="8719" actId="12"/>
          <ac:spMkLst>
            <pc:docMk/>
            <pc:sldMk cId="3674994376" sldId="273"/>
            <ac:spMk id="6" creationId="{85ADE96D-0EFC-C32E-94D8-01D9F90AAFD7}"/>
          </ac:spMkLst>
        </pc:spChg>
        <pc:spChg chg="add">
          <ac:chgData name="MÓNICA IGLESIAS" userId="5c16ee4b115d074a" providerId="LiveId" clId="{30B03583-B6E6-4B97-8890-A884D80A517B}" dt="2024-02-06T15:13:04.444" v="8664" actId="26606"/>
          <ac:spMkLst>
            <pc:docMk/>
            <pc:sldMk cId="3674994376" sldId="273"/>
            <ac:spMk id="9" creationId="{52ABB703-2B0E-4C3B-B4A2-F3973548E561}"/>
          </ac:spMkLst>
        </pc:spChg>
        <pc:spChg chg="add">
          <ac:chgData name="MÓNICA IGLESIAS" userId="5c16ee4b115d074a" providerId="LiveId" clId="{30B03583-B6E6-4B97-8890-A884D80A517B}" dt="2024-02-06T15:13:04.444" v="8664" actId="26606"/>
          <ac:spMkLst>
            <pc:docMk/>
            <pc:sldMk cId="3674994376" sldId="273"/>
            <ac:spMk id="13" creationId="{E95DA498-D9A2-4DA9-B9DA-B3776E08CF7E}"/>
          </ac:spMkLst>
        </pc:spChg>
        <pc:spChg chg="add">
          <ac:chgData name="MÓNICA IGLESIAS" userId="5c16ee4b115d074a" providerId="LiveId" clId="{30B03583-B6E6-4B97-8890-A884D80A517B}" dt="2024-02-06T15:13:04.444" v="8664" actId="26606"/>
          <ac:spMkLst>
            <pc:docMk/>
            <pc:sldMk cId="3674994376" sldId="273"/>
            <ac:spMk id="15" creationId="{82A73093-4B9D-420D-B17E-52293703A1D4}"/>
          </ac:spMkLst>
        </pc:spChg>
        <pc:picChg chg="add mod">
          <ac:chgData name="MÓNICA IGLESIAS" userId="5c16ee4b115d074a" providerId="LiveId" clId="{30B03583-B6E6-4B97-8890-A884D80A517B}" dt="2024-02-06T15:14:43.613" v="8667" actId="1076"/>
          <ac:picMkLst>
            <pc:docMk/>
            <pc:sldMk cId="3674994376" sldId="273"/>
            <ac:picMk id="4" creationId="{72C4A62D-DFFC-62F0-2EEA-5F3AB5729D2E}"/>
          </ac:picMkLst>
        </pc:picChg>
        <pc:cxnChg chg="add">
          <ac:chgData name="MÓNICA IGLESIAS" userId="5c16ee4b115d074a" providerId="LiveId" clId="{30B03583-B6E6-4B97-8890-A884D80A517B}" dt="2024-02-06T15:13:04.444" v="8664" actId="26606"/>
          <ac:cxnSpMkLst>
            <pc:docMk/>
            <pc:sldMk cId="3674994376" sldId="273"/>
            <ac:cxnSpMk id="11" creationId="{9C21570E-E159-49A6-9891-FA397B7A92D3}"/>
          </ac:cxnSpMkLst>
        </pc:cxnChg>
      </pc:sldChg>
      <pc:sldChg chg="addSp modSp mod">
        <pc:chgData name="MÓNICA IGLESIAS" userId="5c16ee4b115d074a" providerId="LiveId" clId="{30B03583-B6E6-4B97-8890-A884D80A517B}" dt="2024-02-06T17:15:04.374" v="8747" actId="113"/>
        <pc:sldMkLst>
          <pc:docMk/>
          <pc:sldMk cId="1551115709" sldId="274"/>
        </pc:sldMkLst>
        <pc:spChg chg="mod">
          <ac:chgData name="MÓNICA IGLESIAS" userId="5c16ee4b115d074a" providerId="LiveId" clId="{30B03583-B6E6-4B97-8890-A884D80A517B}" dt="2024-02-06T14:39:36.180" v="6886" actId="20577"/>
          <ac:spMkLst>
            <pc:docMk/>
            <pc:sldMk cId="1551115709" sldId="274"/>
            <ac:spMk id="2" creationId="{151A005A-2C8B-4EBC-860E-AA6753643C1E}"/>
          </ac:spMkLst>
        </pc:spChg>
        <pc:spChg chg="mod">
          <ac:chgData name="MÓNICA IGLESIAS" userId="5c16ee4b115d074a" providerId="LiveId" clId="{30B03583-B6E6-4B97-8890-A884D80A517B}" dt="2024-02-06T17:15:04.374" v="8747" actId="113"/>
          <ac:spMkLst>
            <pc:docMk/>
            <pc:sldMk cId="1551115709" sldId="274"/>
            <ac:spMk id="3" creationId="{1650B21A-2FA3-4578-BEE9-BC57518412F1}"/>
          </ac:spMkLst>
        </pc:spChg>
        <pc:spChg chg="add mod">
          <ac:chgData name="MÓNICA IGLESIAS" userId="5c16ee4b115d074a" providerId="LiveId" clId="{30B03583-B6E6-4B97-8890-A884D80A517B}" dt="2024-02-06T14:52:20.844" v="7746" actId="20577"/>
          <ac:spMkLst>
            <pc:docMk/>
            <pc:sldMk cId="1551115709" sldId="274"/>
            <ac:spMk id="4" creationId="{053B964C-A13E-7BFE-14C6-3B279121F20A}"/>
          </ac:spMkLst>
        </pc:spChg>
      </pc:sldChg>
      <pc:sldChg chg="modSp del mod">
        <pc:chgData name="MÓNICA IGLESIAS" userId="5c16ee4b115d074a" providerId="LiveId" clId="{30B03583-B6E6-4B97-8890-A884D80A517B}" dt="2024-02-06T14:29:12.999" v="5938" actId="2696"/>
        <pc:sldMkLst>
          <pc:docMk/>
          <pc:sldMk cId="4089182542" sldId="275"/>
        </pc:sldMkLst>
        <pc:spChg chg="mod">
          <ac:chgData name="MÓNICA IGLESIAS" userId="5c16ee4b115d074a" providerId="LiveId" clId="{30B03583-B6E6-4B97-8890-A884D80A517B}" dt="2024-02-06T10:29:22.455" v="26"/>
          <ac:spMkLst>
            <pc:docMk/>
            <pc:sldMk cId="4089182542" sldId="275"/>
            <ac:spMk id="7" creationId="{B3A447DD-42CA-4BCC-A37F-876FCA3857DA}"/>
          </ac:spMkLst>
        </pc:spChg>
        <pc:spChg chg="mod">
          <ac:chgData name="MÓNICA IGLESIAS" userId="5c16ee4b115d074a" providerId="LiveId" clId="{30B03583-B6E6-4B97-8890-A884D80A517B}" dt="2024-02-06T10:29:20.542" v="20" actId="27636"/>
          <ac:spMkLst>
            <pc:docMk/>
            <pc:sldMk cId="4089182542" sldId="275"/>
            <ac:spMk id="10" creationId="{0BED9349-A75B-47D3-AF4B-D9E5A56F57E8}"/>
          </ac:spMkLst>
        </pc:spChg>
        <pc:spChg chg="mod">
          <ac:chgData name="MÓNICA IGLESIAS" userId="5c16ee4b115d074a" providerId="LiveId" clId="{30B03583-B6E6-4B97-8890-A884D80A517B}" dt="2024-02-06T10:29:20.559" v="21" actId="27636"/>
          <ac:spMkLst>
            <pc:docMk/>
            <pc:sldMk cId="4089182542" sldId="275"/>
            <ac:spMk id="11" creationId="{46D19CEC-7792-4AD2-B830-07F4CD7C3EA8}"/>
          </ac:spMkLst>
        </pc:spChg>
        <pc:spChg chg="mod">
          <ac:chgData name="MÓNICA IGLESIAS" userId="5c16ee4b115d074a" providerId="LiveId" clId="{30B03583-B6E6-4B97-8890-A884D80A517B}" dt="2024-02-06T10:29:20.559" v="22" actId="27636"/>
          <ac:spMkLst>
            <pc:docMk/>
            <pc:sldMk cId="4089182542" sldId="275"/>
            <ac:spMk id="12" creationId="{3CB34F9B-9724-44FB-9553-3EF2572D6055}"/>
          </ac:spMkLst>
        </pc:spChg>
      </pc:sldChg>
      <pc:sldChg chg="modSp del mod">
        <pc:chgData name="MÓNICA IGLESIAS" userId="5c16ee4b115d074a" providerId="LiveId" clId="{30B03583-B6E6-4B97-8890-A884D80A517B}" dt="2024-02-06T14:29:15.654" v="5939" actId="2696"/>
        <pc:sldMkLst>
          <pc:docMk/>
          <pc:sldMk cId="1712191912" sldId="276"/>
        </pc:sldMkLst>
        <pc:spChg chg="mod">
          <ac:chgData name="MÓNICA IGLESIAS" userId="5c16ee4b115d074a" providerId="LiveId" clId="{30B03583-B6E6-4B97-8890-A884D80A517B}" dt="2024-02-06T10:29:22.455" v="26"/>
          <ac:spMkLst>
            <pc:docMk/>
            <pc:sldMk cId="1712191912" sldId="276"/>
            <ac:spMk id="7" creationId="{B3A447DD-42CA-4BCC-A37F-876FCA3857DA}"/>
          </ac:spMkLst>
        </pc:spChg>
        <pc:spChg chg="mod">
          <ac:chgData name="MÓNICA IGLESIAS" userId="5c16ee4b115d074a" providerId="LiveId" clId="{30B03583-B6E6-4B97-8890-A884D80A517B}" dt="2024-02-06T10:29:20.592" v="24" actId="27636"/>
          <ac:spMkLst>
            <pc:docMk/>
            <pc:sldMk cId="1712191912" sldId="276"/>
            <ac:spMk id="11" creationId="{46D19CEC-7792-4AD2-B830-07F4CD7C3EA8}"/>
          </ac:spMkLst>
        </pc:spChg>
        <pc:spChg chg="mod">
          <ac:chgData name="MÓNICA IGLESIAS" userId="5c16ee4b115d074a" providerId="LiveId" clId="{30B03583-B6E6-4B97-8890-A884D80A517B}" dt="2024-02-06T10:29:20.576" v="23" actId="27636"/>
          <ac:spMkLst>
            <pc:docMk/>
            <pc:sldMk cId="1712191912" sldId="276"/>
            <ac:spMk id="12" creationId="{3CB34F9B-9724-44FB-9553-3EF2572D6055}"/>
          </ac:spMkLst>
        </pc:spChg>
      </pc:sldChg>
      <pc:sldChg chg="modSp del mod">
        <pc:chgData name="MÓNICA IGLESIAS" userId="5c16ee4b115d074a" providerId="LiveId" clId="{30B03583-B6E6-4B97-8890-A884D80A517B}" dt="2024-02-06T15:06:00.303" v="8589" actId="2696"/>
        <pc:sldMkLst>
          <pc:docMk/>
          <pc:sldMk cId="3176764309" sldId="277"/>
        </pc:sldMkLst>
        <pc:spChg chg="mod">
          <ac:chgData name="MÓNICA IGLESIAS" userId="5c16ee4b115d074a" providerId="LiveId" clId="{30B03583-B6E6-4B97-8890-A884D80A517B}" dt="2024-02-06T12:43:12.522" v="5306" actId="2711"/>
          <ac:spMkLst>
            <pc:docMk/>
            <pc:sldMk cId="3176764309" sldId="277"/>
            <ac:spMk id="2" creationId="{151A005A-2C8B-4EBC-860E-AA6753643C1E}"/>
          </ac:spMkLst>
        </pc:spChg>
        <pc:spChg chg="mod">
          <ac:chgData name="MÓNICA IGLESIAS" userId="5c16ee4b115d074a" providerId="LiveId" clId="{30B03583-B6E6-4B97-8890-A884D80A517B}" dt="2024-02-06T14:58:09.871" v="8230" actId="27636"/>
          <ac:spMkLst>
            <pc:docMk/>
            <pc:sldMk cId="3176764309" sldId="277"/>
            <ac:spMk id="3" creationId="{1650B21A-2FA3-4578-BEE9-BC57518412F1}"/>
          </ac:spMkLst>
        </pc:spChg>
      </pc:sldChg>
      <pc:sldChg chg="modSp del mod">
        <pc:chgData name="MÓNICA IGLESIAS" userId="5c16ee4b115d074a" providerId="LiveId" clId="{30B03583-B6E6-4B97-8890-A884D80A517B}" dt="2024-02-06T15:06:50.445" v="8592" actId="2696"/>
        <pc:sldMkLst>
          <pc:docMk/>
          <pc:sldMk cId="597962604" sldId="278"/>
        </pc:sldMkLst>
        <pc:spChg chg="mod">
          <ac:chgData name="MÓNICA IGLESIAS" userId="5c16ee4b115d074a" providerId="LiveId" clId="{30B03583-B6E6-4B97-8890-A884D80A517B}" dt="2024-02-06T12:43:26.284" v="5313" actId="1076"/>
          <ac:spMkLst>
            <pc:docMk/>
            <pc:sldMk cId="597962604" sldId="278"/>
            <ac:spMk id="2" creationId="{151A005A-2C8B-4EBC-860E-AA6753643C1E}"/>
          </ac:spMkLst>
        </pc:spChg>
      </pc:sldChg>
      <pc:sldChg chg="addSp delSp modSp new mod setBg">
        <pc:chgData name="MÓNICA IGLESIAS" userId="5c16ee4b115d074a" providerId="LiveId" clId="{30B03583-B6E6-4B97-8890-A884D80A517B}" dt="2024-02-06T10:38:33.455" v="212" actId="404"/>
        <pc:sldMkLst>
          <pc:docMk/>
          <pc:sldMk cId="1924894097" sldId="279"/>
        </pc:sldMkLst>
        <pc:spChg chg="mod">
          <ac:chgData name="MÓNICA IGLESIAS" userId="5c16ee4b115d074a" providerId="LiveId" clId="{30B03583-B6E6-4B97-8890-A884D80A517B}" dt="2024-02-06T10:38:33.455" v="212" actId="404"/>
          <ac:spMkLst>
            <pc:docMk/>
            <pc:sldMk cId="1924894097" sldId="279"/>
            <ac:spMk id="2" creationId="{B8113AAC-B9D7-8582-4791-8F1D7231260D}"/>
          </ac:spMkLst>
        </pc:spChg>
        <pc:spChg chg="mod">
          <ac:chgData name="MÓNICA IGLESIAS" userId="5c16ee4b115d074a" providerId="LiveId" clId="{30B03583-B6E6-4B97-8890-A884D80A517B}" dt="2024-02-06T10:38:23.107" v="208" actId="26606"/>
          <ac:spMkLst>
            <pc:docMk/>
            <pc:sldMk cId="1924894097" sldId="279"/>
            <ac:spMk id="3" creationId="{6DB979B9-A9E0-0232-DE7B-A60C9233C4AA}"/>
          </ac:spMkLst>
        </pc:spChg>
        <pc:spChg chg="add del">
          <ac:chgData name="MÓNICA IGLESIAS" userId="5c16ee4b115d074a" providerId="LiveId" clId="{30B03583-B6E6-4B97-8890-A884D80A517B}" dt="2024-02-06T10:38:23.104" v="207" actId="26606"/>
          <ac:spMkLst>
            <pc:docMk/>
            <pc:sldMk cId="1924894097" sldId="279"/>
            <ac:spMk id="10" creationId="{21D53CA0-FDE7-4B62-AE74-A671E6B82DC8}"/>
          </ac:spMkLst>
        </pc:spChg>
        <pc:spChg chg="add del">
          <ac:chgData name="MÓNICA IGLESIAS" userId="5c16ee4b115d074a" providerId="LiveId" clId="{30B03583-B6E6-4B97-8890-A884D80A517B}" dt="2024-02-06T10:38:23.104" v="207" actId="26606"/>
          <ac:spMkLst>
            <pc:docMk/>
            <pc:sldMk cId="1924894097" sldId="279"/>
            <ac:spMk id="12" creationId="{06FA22A8-DAD2-4DBF-BCF6-AA00E9D83620}"/>
          </ac:spMkLst>
        </pc:spChg>
        <pc:spChg chg="add del">
          <ac:chgData name="MÓNICA IGLESIAS" userId="5c16ee4b115d074a" providerId="LiveId" clId="{30B03583-B6E6-4B97-8890-A884D80A517B}" dt="2024-02-06T10:38:23.104" v="207" actId="26606"/>
          <ac:spMkLst>
            <pc:docMk/>
            <pc:sldMk cId="1924894097" sldId="279"/>
            <ac:spMk id="16" creationId="{F452A527-3631-41ED-858D-3777A7D1496A}"/>
          </ac:spMkLst>
        </pc:spChg>
        <pc:spChg chg="add">
          <ac:chgData name="MÓNICA IGLESIAS" userId="5c16ee4b115d074a" providerId="LiveId" clId="{30B03583-B6E6-4B97-8890-A884D80A517B}" dt="2024-02-06T10:38:23.107" v="208" actId="26606"/>
          <ac:spMkLst>
            <pc:docMk/>
            <pc:sldMk cId="1924894097" sldId="279"/>
            <ac:spMk id="20" creationId="{93C132D2-2AC6-4C49-B6A8-16CA2EA67F53}"/>
          </ac:spMkLst>
        </pc:spChg>
        <pc:spChg chg="add">
          <ac:chgData name="MÓNICA IGLESIAS" userId="5c16ee4b115d074a" providerId="LiveId" clId="{30B03583-B6E6-4B97-8890-A884D80A517B}" dt="2024-02-06T10:38:23.107" v="208" actId="26606"/>
          <ac:spMkLst>
            <pc:docMk/>
            <pc:sldMk cId="1924894097" sldId="279"/>
            <ac:spMk id="21" creationId="{21D53CA0-FDE7-4B62-AE74-A671E6B82DC8}"/>
          </ac:spMkLst>
        </pc:spChg>
        <pc:spChg chg="add">
          <ac:chgData name="MÓNICA IGLESIAS" userId="5c16ee4b115d074a" providerId="LiveId" clId="{30B03583-B6E6-4B97-8890-A884D80A517B}" dt="2024-02-06T10:38:23.107" v="208" actId="26606"/>
          <ac:spMkLst>
            <pc:docMk/>
            <pc:sldMk cId="1924894097" sldId="279"/>
            <ac:spMk id="22" creationId="{349B1CA5-C549-417D-AA96-540C50D7D955}"/>
          </ac:spMkLst>
        </pc:spChg>
        <pc:spChg chg="add">
          <ac:chgData name="MÓNICA IGLESIAS" userId="5c16ee4b115d074a" providerId="LiveId" clId="{30B03583-B6E6-4B97-8890-A884D80A517B}" dt="2024-02-06T10:38:23.107" v="208" actId="26606"/>
          <ac:spMkLst>
            <pc:docMk/>
            <pc:sldMk cId="1924894097" sldId="279"/>
            <ac:spMk id="23" creationId="{06FA22A8-DAD2-4DBF-BCF6-AA00E9D83620}"/>
          </ac:spMkLst>
        </pc:spChg>
        <pc:spChg chg="add">
          <ac:chgData name="MÓNICA IGLESIAS" userId="5c16ee4b115d074a" providerId="LiveId" clId="{30B03583-B6E6-4B97-8890-A884D80A517B}" dt="2024-02-06T10:38:23.107" v="208" actId="26606"/>
          <ac:spMkLst>
            <pc:docMk/>
            <pc:sldMk cId="1924894097" sldId="279"/>
            <ac:spMk id="25" creationId="{4BD2E6AE-C3F2-4810-9E5A-558DF5952CAA}"/>
          </ac:spMkLst>
        </pc:spChg>
        <pc:picChg chg="add mod">
          <ac:chgData name="MÓNICA IGLESIAS" userId="5c16ee4b115d074a" providerId="LiveId" clId="{30B03583-B6E6-4B97-8890-A884D80A517B}" dt="2024-02-06T10:38:23.107" v="208" actId="26606"/>
          <ac:picMkLst>
            <pc:docMk/>
            <pc:sldMk cId="1924894097" sldId="279"/>
            <ac:picMk id="5" creationId="{BA0AFBE3-E377-7E7D-2956-229359EA0BBE}"/>
          </ac:picMkLst>
        </pc:picChg>
        <pc:cxnChg chg="add del">
          <ac:chgData name="MÓNICA IGLESIAS" userId="5c16ee4b115d074a" providerId="LiveId" clId="{30B03583-B6E6-4B97-8890-A884D80A517B}" dt="2024-02-06T10:38:23.104" v="207" actId="26606"/>
          <ac:cxnSpMkLst>
            <pc:docMk/>
            <pc:sldMk cId="1924894097" sldId="279"/>
            <ac:cxnSpMk id="14" creationId="{38CF2381-9166-48DC-8859-93B6A589395C}"/>
          </ac:cxnSpMkLst>
        </pc:cxnChg>
        <pc:cxnChg chg="add del">
          <ac:chgData name="MÓNICA IGLESIAS" userId="5c16ee4b115d074a" providerId="LiveId" clId="{30B03583-B6E6-4B97-8890-A884D80A517B}" dt="2024-02-06T10:38:23.104" v="207" actId="26606"/>
          <ac:cxnSpMkLst>
            <pc:docMk/>
            <pc:sldMk cId="1924894097" sldId="279"/>
            <ac:cxnSpMk id="18" creationId="{D28A9C89-B313-458F-9C85-515930A51A93}"/>
          </ac:cxnSpMkLst>
        </pc:cxnChg>
        <pc:cxnChg chg="add">
          <ac:chgData name="MÓNICA IGLESIAS" userId="5c16ee4b115d074a" providerId="LiveId" clId="{30B03583-B6E6-4B97-8890-A884D80A517B}" dt="2024-02-06T10:38:23.107" v="208" actId="26606"/>
          <ac:cxnSpMkLst>
            <pc:docMk/>
            <pc:sldMk cId="1924894097" sldId="279"/>
            <ac:cxnSpMk id="24" creationId="{38CF2381-9166-48DC-8859-93B6A589395C}"/>
          </ac:cxnSpMkLst>
        </pc:cxnChg>
        <pc:cxnChg chg="add">
          <ac:chgData name="MÓNICA IGLESIAS" userId="5c16ee4b115d074a" providerId="LiveId" clId="{30B03583-B6E6-4B97-8890-A884D80A517B}" dt="2024-02-06T10:38:23.107" v="208" actId="26606"/>
          <ac:cxnSpMkLst>
            <pc:docMk/>
            <pc:sldMk cId="1924894097" sldId="279"/>
            <ac:cxnSpMk id="26" creationId="{DFC7D57A-9BAF-4E96-975B-960E53B656BF}"/>
          </ac:cxnSpMkLst>
        </pc:cxnChg>
      </pc:sldChg>
      <pc:sldChg chg="modSp add mod">
        <pc:chgData name="MÓNICA IGLESIAS" userId="5c16ee4b115d074a" providerId="LiveId" clId="{30B03583-B6E6-4B97-8890-A884D80A517B}" dt="2024-02-06T10:52:11.990" v="859" actId="20577"/>
        <pc:sldMkLst>
          <pc:docMk/>
          <pc:sldMk cId="1651908004" sldId="280"/>
        </pc:sldMkLst>
        <pc:spChg chg="mod">
          <ac:chgData name="MÓNICA IGLESIAS" userId="5c16ee4b115d074a" providerId="LiveId" clId="{30B03583-B6E6-4B97-8890-A884D80A517B}" dt="2024-02-06T10:52:11.990" v="859" actId="20577"/>
          <ac:spMkLst>
            <pc:docMk/>
            <pc:sldMk cId="1651908004" sldId="280"/>
            <ac:spMk id="3" creationId="{DCE8C8B8-C1FF-20E6-54EE-6AB79DC9A6AD}"/>
          </ac:spMkLst>
        </pc:spChg>
      </pc:sldChg>
      <pc:sldChg chg="addSp delSp modSp add mod ord">
        <pc:chgData name="MÓNICA IGLESIAS" userId="5c16ee4b115d074a" providerId="LiveId" clId="{30B03583-B6E6-4B97-8890-A884D80A517B}" dt="2024-02-06T11:02:08.474" v="946" actId="1076"/>
        <pc:sldMkLst>
          <pc:docMk/>
          <pc:sldMk cId="3504741109" sldId="281"/>
        </pc:sldMkLst>
        <pc:spChg chg="mod">
          <ac:chgData name="MÓNICA IGLESIAS" userId="5c16ee4b115d074a" providerId="LiveId" clId="{30B03583-B6E6-4B97-8890-A884D80A517B}" dt="2024-02-06T10:55:48.448" v="920" actId="404"/>
          <ac:spMkLst>
            <pc:docMk/>
            <pc:sldMk cId="3504741109" sldId="281"/>
            <ac:spMk id="2" creationId="{5D93221C-4E08-253C-CA65-1D8046FF0829}"/>
          </ac:spMkLst>
        </pc:spChg>
        <pc:spChg chg="mod">
          <ac:chgData name="MÓNICA IGLESIAS" userId="5c16ee4b115d074a" providerId="LiveId" clId="{30B03583-B6E6-4B97-8890-A884D80A517B}" dt="2024-02-06T10:56:07.402" v="934" actId="403"/>
          <ac:spMkLst>
            <pc:docMk/>
            <pc:sldMk cId="3504741109" sldId="281"/>
            <ac:spMk id="3" creationId="{736442C3-FCCC-25EE-B59B-A74998512A8A}"/>
          </ac:spMkLst>
        </pc:spChg>
        <pc:picChg chg="add del mod">
          <ac:chgData name="MÓNICA IGLESIAS" userId="5c16ee4b115d074a" providerId="LiveId" clId="{30B03583-B6E6-4B97-8890-A884D80A517B}" dt="2024-02-06T11:02:04.615" v="945" actId="478"/>
          <ac:picMkLst>
            <pc:docMk/>
            <pc:sldMk cId="3504741109" sldId="281"/>
            <ac:picMk id="4" creationId="{DA78715A-8B6F-4AE7-E2E9-66E2C99179B6}"/>
          </ac:picMkLst>
        </pc:picChg>
        <pc:picChg chg="del">
          <ac:chgData name="MÓNICA IGLESIAS" userId="5c16ee4b115d074a" providerId="LiveId" clId="{30B03583-B6E6-4B97-8890-A884D80A517B}" dt="2024-02-06T11:01:21.333" v="935" actId="478"/>
          <ac:picMkLst>
            <pc:docMk/>
            <pc:sldMk cId="3504741109" sldId="281"/>
            <ac:picMk id="5" creationId="{BE3574EC-5776-8A8A-9502-8E2AD4C5EE05}"/>
          </ac:picMkLst>
        </pc:picChg>
        <pc:picChg chg="add mod">
          <ac:chgData name="MÓNICA IGLESIAS" userId="5c16ee4b115d074a" providerId="LiveId" clId="{30B03583-B6E6-4B97-8890-A884D80A517B}" dt="2024-02-06T11:02:08.474" v="946" actId="1076"/>
          <ac:picMkLst>
            <pc:docMk/>
            <pc:sldMk cId="3504741109" sldId="281"/>
            <ac:picMk id="6" creationId="{24D32938-E6D7-FA6F-762F-FB359AD653D7}"/>
          </ac:picMkLst>
        </pc:picChg>
      </pc:sldChg>
      <pc:sldChg chg="addSp delSp modSp new mod setBg">
        <pc:chgData name="MÓNICA IGLESIAS" userId="5c16ee4b115d074a" providerId="LiveId" clId="{30B03583-B6E6-4B97-8890-A884D80A517B}" dt="2024-02-06T11:31:15.278" v="1953" actId="26606"/>
        <pc:sldMkLst>
          <pc:docMk/>
          <pc:sldMk cId="501650573" sldId="282"/>
        </pc:sldMkLst>
        <pc:spChg chg="add del">
          <ac:chgData name="MÓNICA IGLESIAS" userId="5c16ee4b115d074a" providerId="LiveId" clId="{30B03583-B6E6-4B97-8890-A884D80A517B}" dt="2024-02-06T11:31:15.278" v="1952" actId="26606"/>
          <ac:spMkLst>
            <pc:docMk/>
            <pc:sldMk cId="501650573" sldId="282"/>
            <ac:spMk id="8" creationId="{41497DE5-0939-4D1D-9350-0C5E1B209C68}"/>
          </ac:spMkLst>
        </pc:spChg>
        <pc:spChg chg="add del">
          <ac:chgData name="MÓNICA IGLESIAS" userId="5c16ee4b115d074a" providerId="LiveId" clId="{30B03583-B6E6-4B97-8890-A884D80A517B}" dt="2024-02-06T11:31:15.278" v="1952" actId="26606"/>
          <ac:spMkLst>
            <pc:docMk/>
            <pc:sldMk cId="501650573" sldId="282"/>
            <ac:spMk id="10" creationId="{5CCC70ED-6C63-4537-B7EB-51990D6C0A6F}"/>
          </ac:spMkLst>
        </pc:spChg>
        <pc:spChg chg="add del">
          <ac:chgData name="MÓNICA IGLESIAS" userId="5c16ee4b115d074a" providerId="LiveId" clId="{30B03583-B6E6-4B97-8890-A884D80A517B}" dt="2024-02-06T11:31:15.278" v="1952" actId="26606"/>
          <ac:spMkLst>
            <pc:docMk/>
            <pc:sldMk cId="501650573" sldId="282"/>
            <ac:spMk id="12" creationId="{B76E24C1-2968-40DC-A36E-F6B85F0F0752}"/>
          </ac:spMkLst>
        </pc:spChg>
        <pc:spChg chg="add">
          <ac:chgData name="MÓNICA IGLESIAS" userId="5c16ee4b115d074a" providerId="LiveId" clId="{30B03583-B6E6-4B97-8890-A884D80A517B}" dt="2024-02-06T11:31:15.278" v="1953" actId="26606"/>
          <ac:spMkLst>
            <pc:docMk/>
            <pc:sldMk cId="501650573" sldId="282"/>
            <ac:spMk id="14" creationId="{BCD2D517-BC35-4439-AC31-06DF764F25FC}"/>
          </ac:spMkLst>
        </pc:spChg>
        <pc:spChg chg="add">
          <ac:chgData name="MÓNICA IGLESIAS" userId="5c16ee4b115d074a" providerId="LiveId" clId="{30B03583-B6E6-4B97-8890-A884D80A517B}" dt="2024-02-06T11:31:15.278" v="1953" actId="26606"/>
          <ac:spMkLst>
            <pc:docMk/>
            <pc:sldMk cId="501650573" sldId="282"/>
            <ac:spMk id="15" creationId="{2DD3F846-0483-40F5-A881-0C1AD2A0CAD7}"/>
          </ac:spMkLst>
        </pc:spChg>
        <pc:picChg chg="add mod">
          <ac:chgData name="MÓNICA IGLESIAS" userId="5c16ee4b115d074a" providerId="LiveId" clId="{30B03583-B6E6-4B97-8890-A884D80A517B}" dt="2024-02-06T11:31:15.278" v="1953" actId="26606"/>
          <ac:picMkLst>
            <pc:docMk/>
            <pc:sldMk cId="501650573" sldId="282"/>
            <ac:picMk id="3" creationId="{8DFAD4F8-8E59-D21E-D44E-EA743ECEF044}"/>
          </ac:picMkLst>
        </pc:picChg>
      </pc:sldChg>
      <pc:sldChg chg="new del">
        <pc:chgData name="MÓNICA IGLESIAS" userId="5c16ee4b115d074a" providerId="LiveId" clId="{30B03583-B6E6-4B97-8890-A884D80A517B}" dt="2024-02-06T11:29:35.935" v="1942" actId="680"/>
        <pc:sldMkLst>
          <pc:docMk/>
          <pc:sldMk cId="2344090350" sldId="282"/>
        </pc:sldMkLst>
      </pc:sldChg>
      <pc:sldChg chg="addSp delSp modSp new mod setBg">
        <pc:chgData name="MÓNICA IGLESIAS" userId="5c16ee4b115d074a" providerId="LiveId" clId="{30B03583-B6E6-4B97-8890-A884D80A517B}" dt="2024-02-06T11:31:32.424" v="1956" actId="26606"/>
        <pc:sldMkLst>
          <pc:docMk/>
          <pc:sldMk cId="3615186024" sldId="283"/>
        </pc:sldMkLst>
        <pc:spChg chg="add">
          <ac:chgData name="MÓNICA IGLESIAS" userId="5c16ee4b115d074a" providerId="LiveId" clId="{30B03583-B6E6-4B97-8890-A884D80A517B}" dt="2024-02-06T11:31:32.424" v="1956" actId="26606"/>
          <ac:spMkLst>
            <pc:docMk/>
            <pc:sldMk cId="3615186024" sldId="283"/>
            <ac:spMk id="5" creationId="{2C7211D9-E545-4D00-9874-641EC7C7BD85}"/>
          </ac:spMkLst>
        </pc:spChg>
        <pc:spChg chg="add">
          <ac:chgData name="MÓNICA IGLESIAS" userId="5c16ee4b115d074a" providerId="LiveId" clId="{30B03583-B6E6-4B97-8890-A884D80A517B}" dt="2024-02-06T11:31:32.424" v="1956" actId="26606"/>
          <ac:spMkLst>
            <pc:docMk/>
            <pc:sldMk cId="3615186024" sldId="283"/>
            <ac:spMk id="6" creationId="{5DBBC34A-8C43-4368-951E-A04EB7C00E32}"/>
          </ac:spMkLst>
        </pc:spChg>
        <pc:spChg chg="add del">
          <ac:chgData name="MÓNICA IGLESIAS" userId="5c16ee4b115d074a" providerId="LiveId" clId="{30B03583-B6E6-4B97-8890-A884D80A517B}" dt="2024-02-06T11:31:28.009" v="1955" actId="26606"/>
          <ac:spMkLst>
            <pc:docMk/>
            <pc:sldMk cId="3615186024" sldId="283"/>
            <ac:spMk id="8" creationId="{BCD2D517-BC35-4439-AC31-06DF764F25FC}"/>
          </ac:spMkLst>
        </pc:spChg>
        <pc:spChg chg="add del">
          <ac:chgData name="MÓNICA IGLESIAS" userId="5c16ee4b115d074a" providerId="LiveId" clId="{30B03583-B6E6-4B97-8890-A884D80A517B}" dt="2024-02-06T11:31:28.009" v="1955" actId="26606"/>
          <ac:spMkLst>
            <pc:docMk/>
            <pc:sldMk cId="3615186024" sldId="283"/>
            <ac:spMk id="10" creationId="{2DD3F846-0483-40F5-A881-0C1AD2A0CAD7}"/>
          </ac:spMkLst>
        </pc:spChg>
        <pc:picChg chg="add mod">
          <ac:chgData name="MÓNICA IGLESIAS" userId="5c16ee4b115d074a" providerId="LiveId" clId="{30B03583-B6E6-4B97-8890-A884D80A517B}" dt="2024-02-06T11:31:32.424" v="1956" actId="26606"/>
          <ac:picMkLst>
            <pc:docMk/>
            <pc:sldMk cId="3615186024" sldId="283"/>
            <ac:picMk id="3" creationId="{1B548598-940B-5D52-A4F1-3FAB1E8B6DD9}"/>
          </ac:picMkLst>
        </pc:picChg>
      </pc:sldChg>
      <pc:sldChg chg="delSp modSp add mod ord">
        <pc:chgData name="MÓNICA IGLESIAS" userId="5c16ee4b115d074a" providerId="LiveId" clId="{30B03583-B6E6-4B97-8890-A884D80A517B}" dt="2024-02-06T11:59:28.045" v="3116" actId="20577"/>
        <pc:sldMkLst>
          <pc:docMk/>
          <pc:sldMk cId="2730853891" sldId="284"/>
        </pc:sldMkLst>
        <pc:spChg chg="mod">
          <ac:chgData name="MÓNICA IGLESIAS" userId="5c16ee4b115d074a" providerId="LiveId" clId="{30B03583-B6E6-4B97-8890-A884D80A517B}" dt="2024-02-06T11:59:28.045" v="3116" actId="20577"/>
          <ac:spMkLst>
            <pc:docMk/>
            <pc:sldMk cId="2730853891" sldId="284"/>
            <ac:spMk id="3" creationId="{D14DF263-7089-2AFB-B59D-7BBFBA0B7926}"/>
          </ac:spMkLst>
        </pc:spChg>
        <pc:picChg chg="del">
          <ac:chgData name="MÓNICA IGLESIAS" userId="5c16ee4b115d074a" providerId="LiveId" clId="{30B03583-B6E6-4B97-8890-A884D80A517B}" dt="2024-02-06T11:38:54.950" v="2060" actId="478"/>
          <ac:picMkLst>
            <pc:docMk/>
            <pc:sldMk cId="2730853891" sldId="284"/>
            <ac:picMk id="4" creationId="{BD2B6B46-3B46-DE8F-DBC2-A7C88E6BB701}"/>
          </ac:picMkLst>
        </pc:picChg>
      </pc:sldChg>
      <pc:sldChg chg="addSp delSp modSp mod">
        <pc:chgData name="MÓNICA IGLESIAS" userId="5c16ee4b115d074a" providerId="LiveId" clId="{30B03583-B6E6-4B97-8890-A884D80A517B}" dt="2024-02-06T12:17:48.110" v="4087" actId="14100"/>
        <pc:sldMkLst>
          <pc:docMk/>
          <pc:sldMk cId="1335559916" sldId="285"/>
        </pc:sldMkLst>
        <pc:spChg chg="mod">
          <ac:chgData name="MÓNICA IGLESIAS" userId="5c16ee4b115d074a" providerId="LiveId" clId="{30B03583-B6E6-4B97-8890-A884D80A517B}" dt="2024-02-06T12:17:48.110" v="4087" actId="14100"/>
          <ac:spMkLst>
            <pc:docMk/>
            <pc:sldMk cId="1335559916" sldId="285"/>
            <ac:spMk id="2" creationId="{2E9F34E4-604E-C922-65EF-EDC7F0ED9FC0}"/>
          </ac:spMkLst>
        </pc:spChg>
        <pc:spChg chg="mod">
          <ac:chgData name="MÓNICA IGLESIAS" userId="5c16ee4b115d074a" providerId="LiveId" clId="{30B03583-B6E6-4B97-8890-A884D80A517B}" dt="2024-02-06T11:35:53.042" v="2007" actId="20577"/>
          <ac:spMkLst>
            <pc:docMk/>
            <pc:sldMk cId="1335559916" sldId="285"/>
            <ac:spMk id="3" creationId="{03B57658-E19C-B470-B729-691475848A49}"/>
          </ac:spMkLst>
        </pc:spChg>
        <pc:picChg chg="add mod">
          <ac:chgData name="MÓNICA IGLESIAS" userId="5c16ee4b115d074a" providerId="LiveId" clId="{30B03583-B6E6-4B97-8890-A884D80A517B}" dt="2024-02-06T11:35:39.358" v="2005" actId="1582"/>
          <ac:picMkLst>
            <pc:docMk/>
            <pc:sldMk cId="1335559916" sldId="285"/>
            <ac:picMk id="4" creationId="{C08B7E8F-8E0F-5E33-2FB6-B3FB31C74FDE}"/>
          </ac:picMkLst>
        </pc:picChg>
        <pc:picChg chg="del">
          <ac:chgData name="MÓNICA IGLESIAS" userId="5c16ee4b115d074a" providerId="LiveId" clId="{30B03583-B6E6-4B97-8890-A884D80A517B}" dt="2024-02-06T11:35:01.289" v="1996" actId="478"/>
          <ac:picMkLst>
            <pc:docMk/>
            <pc:sldMk cId="1335559916" sldId="285"/>
            <ac:picMk id="6" creationId="{DE238DBA-F18B-FC14-1F9C-F943D300D3FA}"/>
          </ac:picMkLst>
        </pc:picChg>
      </pc:sldChg>
      <pc:sldChg chg="addSp delSp modSp mod">
        <pc:chgData name="MÓNICA IGLESIAS" userId="5c16ee4b115d074a" providerId="LiveId" clId="{30B03583-B6E6-4B97-8890-A884D80A517B}" dt="2024-02-06T11:38:03.476" v="2059" actId="1076"/>
        <pc:sldMkLst>
          <pc:docMk/>
          <pc:sldMk cId="3085526545" sldId="286"/>
        </pc:sldMkLst>
        <pc:spChg chg="mod">
          <ac:chgData name="MÓNICA IGLESIAS" userId="5c16ee4b115d074a" providerId="LiveId" clId="{30B03583-B6E6-4B97-8890-A884D80A517B}" dt="2024-02-06T11:36:23.999" v="2046" actId="20577"/>
          <ac:spMkLst>
            <pc:docMk/>
            <pc:sldMk cId="3085526545" sldId="286"/>
            <ac:spMk id="2" creationId="{FE0CFB8B-4BDE-E0CB-C32F-3DCE37216D9E}"/>
          </ac:spMkLst>
        </pc:spChg>
        <pc:spChg chg="mod">
          <ac:chgData name="MÓNICA IGLESIAS" userId="5c16ee4b115d074a" providerId="LiveId" clId="{30B03583-B6E6-4B97-8890-A884D80A517B}" dt="2024-02-06T11:36:28.467" v="2053" actId="20577"/>
          <ac:spMkLst>
            <pc:docMk/>
            <pc:sldMk cId="3085526545" sldId="286"/>
            <ac:spMk id="3" creationId="{62168397-2D29-944E-B873-E97328899E41}"/>
          </ac:spMkLst>
        </pc:spChg>
        <pc:picChg chg="del">
          <ac:chgData name="MÓNICA IGLESIAS" userId="5c16ee4b115d074a" providerId="LiveId" clId="{30B03583-B6E6-4B97-8890-A884D80A517B}" dt="2024-02-06T11:36:31.232" v="2054" actId="478"/>
          <ac:picMkLst>
            <pc:docMk/>
            <pc:sldMk cId="3085526545" sldId="286"/>
            <ac:picMk id="4" creationId="{3E6E65F8-A738-07F5-80E1-9FE58A9B5196}"/>
          </ac:picMkLst>
        </pc:picChg>
        <pc:picChg chg="add mod">
          <ac:chgData name="MÓNICA IGLESIAS" userId="5c16ee4b115d074a" providerId="LiveId" clId="{30B03583-B6E6-4B97-8890-A884D80A517B}" dt="2024-02-06T11:38:03.476" v="2059" actId="1076"/>
          <ac:picMkLst>
            <pc:docMk/>
            <pc:sldMk cId="3085526545" sldId="286"/>
            <ac:picMk id="5" creationId="{68D90E35-9679-67F7-BF28-6E250217B5D7}"/>
          </ac:picMkLst>
        </pc:picChg>
      </pc:sldChg>
      <pc:sldChg chg="addSp delSp modSp new mod setBg">
        <pc:chgData name="MÓNICA IGLESIAS" userId="5c16ee4b115d074a" providerId="LiveId" clId="{30B03583-B6E6-4B97-8890-A884D80A517B}" dt="2024-02-06T11:58:45.992" v="3053" actId="26606"/>
        <pc:sldMkLst>
          <pc:docMk/>
          <pc:sldMk cId="492147041" sldId="287"/>
        </pc:sldMkLst>
        <pc:spChg chg="add del">
          <ac:chgData name="MÓNICA IGLESIAS" userId="5c16ee4b115d074a" providerId="LiveId" clId="{30B03583-B6E6-4B97-8890-A884D80A517B}" dt="2024-02-06T11:58:27.169" v="3047" actId="26606"/>
          <ac:spMkLst>
            <pc:docMk/>
            <pc:sldMk cId="492147041" sldId="287"/>
            <ac:spMk id="7" creationId="{2C7211D9-E545-4D00-9874-641EC7C7BD85}"/>
          </ac:spMkLst>
        </pc:spChg>
        <pc:spChg chg="add del">
          <ac:chgData name="MÓNICA IGLESIAS" userId="5c16ee4b115d074a" providerId="LiveId" clId="{30B03583-B6E6-4B97-8890-A884D80A517B}" dt="2024-02-06T11:58:27.169" v="3047" actId="26606"/>
          <ac:spMkLst>
            <pc:docMk/>
            <pc:sldMk cId="492147041" sldId="287"/>
            <ac:spMk id="9" creationId="{5DBBC34A-8C43-4368-951E-A04EB7C00E32}"/>
          </ac:spMkLst>
        </pc:spChg>
        <pc:spChg chg="add del">
          <ac:chgData name="MÓNICA IGLESIAS" userId="5c16ee4b115d074a" providerId="LiveId" clId="{30B03583-B6E6-4B97-8890-A884D80A517B}" dt="2024-02-06T11:58:45.992" v="3053" actId="26606"/>
          <ac:spMkLst>
            <pc:docMk/>
            <pc:sldMk cId="492147041" sldId="287"/>
            <ac:spMk id="11" creationId="{BCD2D517-BC35-4439-AC31-06DF764F25FC}"/>
          </ac:spMkLst>
        </pc:spChg>
        <pc:spChg chg="add del">
          <ac:chgData name="MÓNICA IGLESIAS" userId="5c16ee4b115d074a" providerId="LiveId" clId="{30B03583-B6E6-4B97-8890-A884D80A517B}" dt="2024-02-06T11:58:45.992" v="3053" actId="26606"/>
          <ac:spMkLst>
            <pc:docMk/>
            <pc:sldMk cId="492147041" sldId="287"/>
            <ac:spMk id="12" creationId="{2DD3F846-0483-40F5-A881-0C1AD2A0CAD7}"/>
          </ac:spMkLst>
        </pc:spChg>
        <pc:spChg chg="add del">
          <ac:chgData name="MÓNICA IGLESIAS" userId="5c16ee4b115d074a" providerId="LiveId" clId="{30B03583-B6E6-4B97-8890-A884D80A517B}" dt="2024-02-06T11:58:45.992" v="3053" actId="26606"/>
          <ac:spMkLst>
            <pc:docMk/>
            <pc:sldMk cId="492147041" sldId="287"/>
            <ac:spMk id="17" creationId="{41497DE5-0939-4D1D-9350-0C5E1B209C68}"/>
          </ac:spMkLst>
        </pc:spChg>
        <pc:spChg chg="add del">
          <ac:chgData name="MÓNICA IGLESIAS" userId="5c16ee4b115d074a" providerId="LiveId" clId="{30B03583-B6E6-4B97-8890-A884D80A517B}" dt="2024-02-06T11:58:45.992" v="3053" actId="26606"/>
          <ac:spMkLst>
            <pc:docMk/>
            <pc:sldMk cId="492147041" sldId="287"/>
            <ac:spMk id="19" creationId="{5CCC70ED-6C63-4537-B7EB-51990D6C0A6F}"/>
          </ac:spMkLst>
        </pc:spChg>
        <pc:spChg chg="add del">
          <ac:chgData name="MÓNICA IGLESIAS" userId="5c16ee4b115d074a" providerId="LiveId" clId="{30B03583-B6E6-4B97-8890-A884D80A517B}" dt="2024-02-06T11:58:45.992" v="3053" actId="26606"/>
          <ac:spMkLst>
            <pc:docMk/>
            <pc:sldMk cId="492147041" sldId="287"/>
            <ac:spMk id="21" creationId="{B76E24C1-2968-40DC-A36E-F6B85F0F0752}"/>
          </ac:spMkLst>
        </pc:spChg>
        <pc:picChg chg="add mod">
          <ac:chgData name="MÓNICA IGLESIAS" userId="5c16ee4b115d074a" providerId="LiveId" clId="{30B03583-B6E6-4B97-8890-A884D80A517B}" dt="2024-02-06T11:58:45.992" v="3053" actId="26606"/>
          <ac:picMkLst>
            <pc:docMk/>
            <pc:sldMk cId="492147041" sldId="287"/>
            <ac:picMk id="2" creationId="{28CBC30D-7399-70B0-6B13-666E461A4720}"/>
          </ac:picMkLst>
        </pc:picChg>
      </pc:sldChg>
      <pc:sldChg chg="addSp modSp new mod setBg">
        <pc:chgData name="MÓNICA IGLESIAS" userId="5c16ee4b115d074a" providerId="LiveId" clId="{30B03583-B6E6-4B97-8890-A884D80A517B}" dt="2024-02-06T12:02:35.390" v="3172" actId="207"/>
        <pc:sldMkLst>
          <pc:docMk/>
          <pc:sldMk cId="90242663" sldId="288"/>
        </pc:sldMkLst>
        <pc:spChg chg="add mod">
          <ac:chgData name="MÓNICA IGLESIAS" userId="5c16ee4b115d074a" providerId="LiveId" clId="{30B03583-B6E6-4B97-8890-A884D80A517B}" dt="2024-02-06T12:02:35.390" v="3172" actId="207"/>
          <ac:spMkLst>
            <pc:docMk/>
            <pc:sldMk cId="90242663" sldId="288"/>
            <ac:spMk id="4" creationId="{59A1B7DD-2754-B75A-D9EF-3710552892D7}"/>
          </ac:spMkLst>
        </pc:spChg>
        <pc:spChg chg="add">
          <ac:chgData name="MÓNICA IGLESIAS" userId="5c16ee4b115d074a" providerId="LiveId" clId="{30B03583-B6E6-4B97-8890-A884D80A517B}" dt="2024-02-06T12:01:42.824" v="3119" actId="26606"/>
          <ac:spMkLst>
            <pc:docMk/>
            <pc:sldMk cId="90242663" sldId="288"/>
            <ac:spMk id="8" creationId="{BCD2D517-BC35-4439-AC31-06DF764F25FC}"/>
          </ac:spMkLst>
        </pc:spChg>
        <pc:spChg chg="add">
          <ac:chgData name="MÓNICA IGLESIAS" userId="5c16ee4b115d074a" providerId="LiveId" clId="{30B03583-B6E6-4B97-8890-A884D80A517B}" dt="2024-02-06T12:01:42.824" v="3119" actId="26606"/>
          <ac:spMkLst>
            <pc:docMk/>
            <pc:sldMk cId="90242663" sldId="288"/>
            <ac:spMk id="10" creationId="{2DD3F846-0483-40F5-A881-0C1AD2A0CAD7}"/>
          </ac:spMkLst>
        </pc:spChg>
        <pc:picChg chg="add mod">
          <ac:chgData name="MÓNICA IGLESIAS" userId="5c16ee4b115d074a" providerId="LiveId" clId="{30B03583-B6E6-4B97-8890-A884D80A517B}" dt="2024-02-06T12:01:48.667" v="3121" actId="1076"/>
          <ac:picMkLst>
            <pc:docMk/>
            <pc:sldMk cId="90242663" sldId="288"/>
            <ac:picMk id="3" creationId="{16775E51-150E-7429-B109-F942FDAC061B}"/>
          </ac:picMkLst>
        </pc:picChg>
      </pc:sldChg>
      <pc:sldChg chg="addSp delSp modSp new mod setBg">
        <pc:chgData name="MÓNICA IGLESIAS" userId="5c16ee4b115d074a" providerId="LiveId" clId="{30B03583-B6E6-4B97-8890-A884D80A517B}" dt="2024-02-06T12:04:06.576" v="3191" actId="20577"/>
        <pc:sldMkLst>
          <pc:docMk/>
          <pc:sldMk cId="2798897417" sldId="289"/>
        </pc:sldMkLst>
        <pc:spChg chg="add mod">
          <ac:chgData name="MÓNICA IGLESIAS" userId="5c16ee4b115d074a" providerId="LiveId" clId="{30B03583-B6E6-4B97-8890-A884D80A517B}" dt="2024-02-06T12:03:44.755" v="3182" actId="20577"/>
          <ac:spMkLst>
            <pc:docMk/>
            <pc:sldMk cId="2798897417" sldId="289"/>
            <ac:spMk id="4" creationId="{59013436-AE2F-C794-6DEA-983AB4919BAD}"/>
          </ac:spMkLst>
        </pc:spChg>
        <pc:spChg chg="add">
          <ac:chgData name="MÓNICA IGLESIAS" userId="5c16ee4b115d074a" providerId="LiveId" clId="{30B03583-B6E6-4B97-8890-A884D80A517B}" dt="2024-02-06T12:03:51.675" v="3184" actId="26606"/>
          <ac:spMkLst>
            <pc:docMk/>
            <pc:sldMk cId="2798897417" sldId="289"/>
            <ac:spMk id="5" creationId="{41497DE5-0939-4D1D-9350-0C5E1B209C68}"/>
          </ac:spMkLst>
        </pc:spChg>
        <pc:spChg chg="add">
          <ac:chgData name="MÓNICA IGLESIAS" userId="5c16ee4b115d074a" providerId="LiveId" clId="{30B03583-B6E6-4B97-8890-A884D80A517B}" dt="2024-02-06T12:03:51.675" v="3184" actId="26606"/>
          <ac:spMkLst>
            <pc:docMk/>
            <pc:sldMk cId="2798897417" sldId="289"/>
            <ac:spMk id="6" creationId="{5CCC70ED-6C63-4537-B7EB-51990D6C0A6F}"/>
          </ac:spMkLst>
        </pc:spChg>
        <pc:spChg chg="add mod">
          <ac:chgData name="MÓNICA IGLESIAS" userId="5c16ee4b115d074a" providerId="LiveId" clId="{30B03583-B6E6-4B97-8890-A884D80A517B}" dt="2024-02-06T12:04:06.576" v="3191" actId="20577"/>
          <ac:spMkLst>
            <pc:docMk/>
            <pc:sldMk cId="2798897417" sldId="289"/>
            <ac:spMk id="7" creationId="{1B43A89F-406B-4805-C179-0B820A80AB3E}"/>
          </ac:spMkLst>
        </pc:spChg>
        <pc:spChg chg="add del">
          <ac:chgData name="MÓNICA IGLESIAS" userId="5c16ee4b115d074a" providerId="LiveId" clId="{30B03583-B6E6-4B97-8890-A884D80A517B}" dt="2024-02-06T12:03:45.989" v="3183" actId="26606"/>
          <ac:spMkLst>
            <pc:docMk/>
            <pc:sldMk cId="2798897417" sldId="289"/>
            <ac:spMk id="8" creationId="{CDD85225-4221-4672-B1DE-C34BFFF5FDFA}"/>
          </ac:spMkLst>
        </pc:spChg>
        <pc:spChg chg="add del">
          <ac:chgData name="MÓNICA IGLESIAS" userId="5c16ee4b115d074a" providerId="LiveId" clId="{30B03583-B6E6-4B97-8890-A884D80A517B}" dt="2024-02-06T12:03:45.989" v="3183" actId="26606"/>
          <ac:spMkLst>
            <pc:docMk/>
            <pc:sldMk cId="2798897417" sldId="289"/>
            <ac:spMk id="10" creationId="{6FB55C46-EDB8-4EC2-AD52-94B111D3A956}"/>
          </ac:spMkLst>
        </pc:spChg>
        <pc:spChg chg="add">
          <ac:chgData name="MÓNICA IGLESIAS" userId="5c16ee4b115d074a" providerId="LiveId" clId="{30B03583-B6E6-4B97-8890-A884D80A517B}" dt="2024-02-06T12:03:51.675" v="3184" actId="26606"/>
          <ac:spMkLst>
            <pc:docMk/>
            <pc:sldMk cId="2798897417" sldId="289"/>
            <ac:spMk id="12" creationId="{B76E24C1-2968-40DC-A36E-F6B85F0F0752}"/>
          </ac:spMkLst>
        </pc:spChg>
        <pc:picChg chg="add mod">
          <ac:chgData name="MÓNICA IGLESIAS" userId="5c16ee4b115d074a" providerId="LiveId" clId="{30B03583-B6E6-4B97-8890-A884D80A517B}" dt="2024-02-06T12:03:57.517" v="3186" actId="1076"/>
          <ac:picMkLst>
            <pc:docMk/>
            <pc:sldMk cId="2798897417" sldId="289"/>
            <ac:picMk id="3" creationId="{D323FACA-8CFA-4292-0714-0A923AD4B6F9}"/>
          </ac:picMkLst>
        </pc:picChg>
      </pc:sldChg>
      <pc:sldChg chg="addSp modSp mod">
        <pc:chgData name="MÓNICA IGLESIAS" userId="5c16ee4b115d074a" providerId="LiveId" clId="{30B03583-B6E6-4B97-8890-A884D80A517B}" dt="2024-02-06T12:17:00.866" v="4082" actId="14100"/>
        <pc:sldMkLst>
          <pc:docMk/>
          <pc:sldMk cId="4022705581" sldId="290"/>
        </pc:sldMkLst>
        <pc:spChg chg="mod">
          <ac:chgData name="MÓNICA IGLESIAS" userId="5c16ee4b115d074a" providerId="LiveId" clId="{30B03583-B6E6-4B97-8890-A884D80A517B}" dt="2024-02-06T12:16:48.259" v="4078" actId="20577"/>
          <ac:spMkLst>
            <pc:docMk/>
            <pc:sldMk cId="4022705581" sldId="290"/>
            <ac:spMk id="2" creationId="{38817702-7749-07E1-976B-B4DCEB23A48E}"/>
          </ac:spMkLst>
        </pc:spChg>
        <pc:spChg chg="mod">
          <ac:chgData name="MÓNICA IGLESIAS" userId="5c16ee4b115d074a" providerId="LiveId" clId="{30B03583-B6E6-4B97-8890-A884D80A517B}" dt="2024-02-06T12:16:55.679" v="4080" actId="14100"/>
          <ac:spMkLst>
            <pc:docMk/>
            <pc:sldMk cId="4022705581" sldId="290"/>
            <ac:spMk id="3" creationId="{5EBF1739-F04D-E1D3-B07D-3D428DF94EFB}"/>
          </ac:spMkLst>
        </pc:spChg>
        <pc:picChg chg="add mod">
          <ac:chgData name="MÓNICA IGLESIAS" userId="5c16ee4b115d074a" providerId="LiveId" clId="{30B03583-B6E6-4B97-8890-A884D80A517B}" dt="2024-02-06T12:17:00.866" v="4082" actId="14100"/>
          <ac:picMkLst>
            <pc:docMk/>
            <pc:sldMk cId="4022705581" sldId="290"/>
            <ac:picMk id="5" creationId="{38CE3772-8760-ED5A-C52C-FBB85064DA67}"/>
          </ac:picMkLst>
        </pc:picChg>
      </pc:sldChg>
      <pc:sldChg chg="addSp delSp modSp new mod setBg">
        <pc:chgData name="MÓNICA IGLESIAS" userId="5c16ee4b115d074a" providerId="LiveId" clId="{30B03583-B6E6-4B97-8890-A884D80A517B}" dt="2024-02-06T12:17:39.159" v="4086" actId="1076"/>
        <pc:sldMkLst>
          <pc:docMk/>
          <pc:sldMk cId="418649759" sldId="291"/>
        </pc:sldMkLst>
        <pc:spChg chg="add del">
          <ac:chgData name="MÓNICA IGLESIAS" userId="5c16ee4b115d074a" providerId="LiveId" clId="{30B03583-B6E6-4B97-8890-A884D80A517B}" dt="2024-02-06T12:15:38.660" v="4065" actId="26606"/>
          <ac:spMkLst>
            <pc:docMk/>
            <pc:sldMk cId="418649759" sldId="291"/>
            <ac:spMk id="7" creationId="{41497DE5-0939-4D1D-9350-0C5E1B209C68}"/>
          </ac:spMkLst>
        </pc:spChg>
        <pc:spChg chg="add del">
          <ac:chgData name="MÓNICA IGLESIAS" userId="5c16ee4b115d074a" providerId="LiveId" clId="{30B03583-B6E6-4B97-8890-A884D80A517B}" dt="2024-02-06T12:15:38.660" v="4065" actId="26606"/>
          <ac:spMkLst>
            <pc:docMk/>
            <pc:sldMk cId="418649759" sldId="291"/>
            <ac:spMk id="9" creationId="{5CCC70ED-6C63-4537-B7EB-51990D6C0A6F}"/>
          </ac:spMkLst>
        </pc:spChg>
        <pc:spChg chg="add del">
          <ac:chgData name="MÓNICA IGLESIAS" userId="5c16ee4b115d074a" providerId="LiveId" clId="{30B03583-B6E6-4B97-8890-A884D80A517B}" dt="2024-02-06T12:15:38.660" v="4065" actId="26606"/>
          <ac:spMkLst>
            <pc:docMk/>
            <pc:sldMk cId="418649759" sldId="291"/>
            <ac:spMk id="11" creationId="{B76E24C1-2968-40DC-A36E-F6B85F0F0752}"/>
          </ac:spMkLst>
        </pc:spChg>
        <pc:picChg chg="add mod">
          <ac:chgData name="MÓNICA IGLESIAS" userId="5c16ee4b115d074a" providerId="LiveId" clId="{30B03583-B6E6-4B97-8890-A884D80A517B}" dt="2024-02-06T12:17:29.958" v="4083" actId="1076"/>
          <ac:picMkLst>
            <pc:docMk/>
            <pc:sldMk cId="418649759" sldId="291"/>
            <ac:picMk id="2" creationId="{298FCD21-3E5C-3C29-5B06-9161761C3E20}"/>
          </ac:picMkLst>
        </pc:picChg>
        <pc:picChg chg="add mod">
          <ac:chgData name="MÓNICA IGLESIAS" userId="5c16ee4b115d074a" providerId="LiveId" clId="{30B03583-B6E6-4B97-8890-A884D80A517B}" dt="2024-02-06T12:17:39.159" v="4086" actId="1076"/>
          <ac:picMkLst>
            <pc:docMk/>
            <pc:sldMk cId="418649759" sldId="291"/>
            <ac:picMk id="3" creationId="{4C46D1CF-67AE-F66E-B68F-83AFC84BB608}"/>
          </ac:picMkLst>
        </pc:picChg>
      </pc:sldChg>
      <pc:sldChg chg="modSp add mod">
        <pc:chgData name="MÓNICA IGLESIAS" userId="5c16ee4b115d074a" providerId="LiveId" clId="{30B03583-B6E6-4B97-8890-A884D80A517B}" dt="2024-02-06T12:35:35.219" v="5005" actId="1076"/>
        <pc:sldMkLst>
          <pc:docMk/>
          <pc:sldMk cId="3265088432" sldId="292"/>
        </pc:sldMkLst>
        <pc:spChg chg="mod">
          <ac:chgData name="MÓNICA IGLESIAS" userId="5c16ee4b115d074a" providerId="LiveId" clId="{30B03583-B6E6-4B97-8890-A884D80A517B}" dt="2024-02-06T12:27:18.131" v="4377" actId="20577"/>
          <ac:spMkLst>
            <pc:docMk/>
            <pc:sldMk cId="3265088432" sldId="292"/>
            <ac:spMk id="2" creationId="{1A35456C-46E3-0336-A7A1-CFBF12994265}"/>
          </ac:spMkLst>
        </pc:spChg>
        <pc:spChg chg="mod">
          <ac:chgData name="MÓNICA IGLESIAS" userId="5c16ee4b115d074a" providerId="LiveId" clId="{30B03583-B6E6-4B97-8890-A884D80A517B}" dt="2024-02-06T12:35:35.219" v="5005" actId="1076"/>
          <ac:spMkLst>
            <pc:docMk/>
            <pc:sldMk cId="3265088432" sldId="292"/>
            <ac:spMk id="3" creationId="{9A7EB6D9-A847-0E46-3995-80A9332B1C3D}"/>
          </ac:spMkLst>
        </pc:spChg>
      </pc:sldChg>
      <pc:sldChg chg="addSp modSp new mod">
        <pc:chgData name="MÓNICA IGLESIAS" userId="5c16ee4b115d074a" providerId="LiveId" clId="{30B03583-B6E6-4B97-8890-A884D80A517B}" dt="2024-02-06T12:25:00.181" v="4302" actId="1076"/>
        <pc:sldMkLst>
          <pc:docMk/>
          <pc:sldMk cId="4122496604" sldId="293"/>
        </pc:sldMkLst>
        <pc:picChg chg="add mod">
          <ac:chgData name="MÓNICA IGLESIAS" userId="5c16ee4b115d074a" providerId="LiveId" clId="{30B03583-B6E6-4B97-8890-A884D80A517B}" dt="2024-02-06T12:24:56.338" v="4299" actId="1076"/>
          <ac:picMkLst>
            <pc:docMk/>
            <pc:sldMk cId="4122496604" sldId="293"/>
            <ac:picMk id="2" creationId="{70F17674-8173-1BDD-48DF-60E9144690A3}"/>
          </ac:picMkLst>
        </pc:picChg>
        <pc:picChg chg="add mod">
          <ac:chgData name="MÓNICA IGLESIAS" userId="5c16ee4b115d074a" providerId="LiveId" clId="{30B03583-B6E6-4B97-8890-A884D80A517B}" dt="2024-02-06T12:25:00.181" v="4302" actId="1076"/>
          <ac:picMkLst>
            <pc:docMk/>
            <pc:sldMk cId="4122496604" sldId="293"/>
            <ac:picMk id="3" creationId="{6E1A0001-5E5E-DEEC-7F6B-58D00A983FE8}"/>
          </ac:picMkLst>
        </pc:picChg>
      </pc:sldChg>
      <pc:sldChg chg="addSp modSp new mod ord setBg">
        <pc:chgData name="MÓNICA IGLESIAS" userId="5c16ee4b115d074a" providerId="LiveId" clId="{30B03583-B6E6-4B97-8890-A884D80A517B}" dt="2024-02-06T14:29:28.089" v="5941"/>
        <pc:sldMkLst>
          <pc:docMk/>
          <pc:sldMk cId="3847736999" sldId="294"/>
        </pc:sldMkLst>
        <pc:spChg chg="add">
          <ac:chgData name="MÓNICA IGLESIAS" userId="5c16ee4b115d074a" providerId="LiveId" clId="{30B03583-B6E6-4B97-8890-A884D80A517B}" dt="2024-02-06T12:46:37.552" v="5316" actId="26606"/>
          <ac:spMkLst>
            <pc:docMk/>
            <pc:sldMk cId="3847736999" sldId="294"/>
            <ac:spMk id="8" creationId="{BCD2D517-BC35-4439-AC31-06DF764F25FC}"/>
          </ac:spMkLst>
        </pc:spChg>
        <pc:spChg chg="add">
          <ac:chgData name="MÓNICA IGLESIAS" userId="5c16ee4b115d074a" providerId="LiveId" clId="{30B03583-B6E6-4B97-8890-A884D80A517B}" dt="2024-02-06T12:46:37.552" v="5316" actId="26606"/>
          <ac:spMkLst>
            <pc:docMk/>
            <pc:sldMk cId="3847736999" sldId="294"/>
            <ac:spMk id="10" creationId="{2DD3F846-0483-40F5-A881-0C1AD2A0CAD7}"/>
          </ac:spMkLst>
        </pc:spChg>
        <pc:picChg chg="add mod">
          <ac:chgData name="MÓNICA IGLESIAS" userId="5c16ee4b115d074a" providerId="LiveId" clId="{30B03583-B6E6-4B97-8890-A884D80A517B}" dt="2024-02-06T12:46:41.504" v="5318" actId="14100"/>
          <ac:picMkLst>
            <pc:docMk/>
            <pc:sldMk cId="3847736999" sldId="294"/>
            <ac:picMk id="3" creationId="{DA9F32E1-CB5F-4F4A-D2A2-662782F5A812}"/>
          </ac:picMkLst>
        </pc:picChg>
      </pc:sldChg>
      <pc:sldChg chg="modSp add mod">
        <pc:chgData name="MÓNICA IGLESIAS" userId="5c16ee4b115d074a" providerId="LiveId" clId="{30B03583-B6E6-4B97-8890-A884D80A517B}" dt="2024-02-06T14:39:09.593" v="6884" actId="5793"/>
        <pc:sldMkLst>
          <pc:docMk/>
          <pc:sldMk cId="2213748049" sldId="295"/>
        </pc:sldMkLst>
        <pc:spChg chg="mod">
          <ac:chgData name="MÓNICA IGLESIAS" userId="5c16ee4b115d074a" providerId="LiveId" clId="{30B03583-B6E6-4B97-8890-A884D80A517B}" dt="2024-02-06T14:30:39.494" v="6035" actId="14100"/>
          <ac:spMkLst>
            <pc:docMk/>
            <pc:sldMk cId="2213748049" sldId="295"/>
            <ac:spMk id="2" creationId="{20E58743-2910-1D4D-A96F-51A3C63F04AA}"/>
          </ac:spMkLst>
        </pc:spChg>
        <pc:spChg chg="mod">
          <ac:chgData name="MÓNICA IGLESIAS" userId="5c16ee4b115d074a" providerId="LiveId" clId="{30B03583-B6E6-4B97-8890-A884D80A517B}" dt="2024-02-06T14:39:09.593" v="6884" actId="5793"/>
          <ac:spMkLst>
            <pc:docMk/>
            <pc:sldMk cId="2213748049" sldId="295"/>
            <ac:spMk id="3" creationId="{43B7A25F-C977-0484-A32C-25FAA5DF3C6C}"/>
          </ac:spMkLst>
        </pc:spChg>
      </pc:sldChg>
      <pc:sldChg chg="modSp add mod">
        <pc:chgData name="MÓNICA IGLESIAS" userId="5c16ee4b115d074a" providerId="LiveId" clId="{30B03583-B6E6-4B97-8890-A884D80A517B}" dt="2024-02-06T15:09:08.809" v="8626" actId="20577"/>
        <pc:sldMkLst>
          <pc:docMk/>
          <pc:sldMk cId="1796262521" sldId="296"/>
        </pc:sldMkLst>
        <pc:spChg chg="mod">
          <ac:chgData name="MÓNICA IGLESIAS" userId="5c16ee4b115d074a" providerId="LiveId" clId="{30B03583-B6E6-4B97-8890-A884D80A517B}" dt="2024-02-06T14:57:22.648" v="8223" actId="20577"/>
          <ac:spMkLst>
            <pc:docMk/>
            <pc:sldMk cId="1796262521" sldId="296"/>
            <ac:spMk id="2" creationId="{DD7FE43F-DD77-0448-E80D-7491B4ABC182}"/>
          </ac:spMkLst>
        </pc:spChg>
        <pc:spChg chg="mod">
          <ac:chgData name="MÓNICA IGLESIAS" userId="5c16ee4b115d074a" providerId="LiveId" clId="{30B03583-B6E6-4B97-8890-A884D80A517B}" dt="2024-02-06T15:09:08.809" v="8626" actId="20577"/>
          <ac:spMkLst>
            <pc:docMk/>
            <pc:sldMk cId="1796262521" sldId="296"/>
            <ac:spMk id="3" creationId="{00CA7B5C-36CD-07FC-2093-FB3C30B48617}"/>
          </ac:spMkLst>
        </pc:spChg>
      </pc:sldChg>
      <pc:sldChg chg="addSp delSp modSp new mod setBg">
        <pc:chgData name="MÓNICA IGLESIAS" userId="5c16ee4b115d074a" providerId="LiveId" clId="{30B03583-B6E6-4B97-8890-A884D80A517B}" dt="2024-02-06T15:05:53.819" v="8588" actId="1582"/>
        <pc:sldMkLst>
          <pc:docMk/>
          <pc:sldMk cId="515690009" sldId="297"/>
        </pc:sldMkLst>
        <pc:spChg chg="add del">
          <ac:chgData name="MÓNICA IGLESIAS" userId="5c16ee4b115d074a" providerId="LiveId" clId="{30B03583-B6E6-4B97-8890-A884D80A517B}" dt="2024-02-06T15:05:24.634" v="8577" actId="26606"/>
          <ac:spMkLst>
            <pc:docMk/>
            <pc:sldMk cId="515690009" sldId="297"/>
            <ac:spMk id="8" creationId="{BCD2D517-BC35-4439-AC31-06DF764F25FC}"/>
          </ac:spMkLst>
        </pc:spChg>
        <pc:spChg chg="add del">
          <ac:chgData name="MÓNICA IGLESIAS" userId="5c16ee4b115d074a" providerId="LiveId" clId="{30B03583-B6E6-4B97-8890-A884D80A517B}" dt="2024-02-06T15:05:24.634" v="8577" actId="26606"/>
          <ac:spMkLst>
            <pc:docMk/>
            <pc:sldMk cId="515690009" sldId="297"/>
            <ac:spMk id="10" creationId="{2DD3F846-0483-40F5-A881-0C1AD2A0CAD7}"/>
          </ac:spMkLst>
        </pc:spChg>
        <pc:spChg chg="add del">
          <ac:chgData name="MÓNICA IGLESIAS" userId="5c16ee4b115d074a" providerId="LiveId" clId="{30B03583-B6E6-4B97-8890-A884D80A517B}" dt="2024-02-06T15:05:26.226" v="8579" actId="26606"/>
          <ac:spMkLst>
            <pc:docMk/>
            <pc:sldMk cId="515690009" sldId="297"/>
            <ac:spMk id="12" creationId="{B76E24C1-2968-40DC-A36E-F6B85F0F0752}"/>
          </ac:spMkLst>
        </pc:spChg>
        <pc:spChg chg="add del">
          <ac:chgData name="MÓNICA IGLESIAS" userId="5c16ee4b115d074a" providerId="LiveId" clId="{30B03583-B6E6-4B97-8890-A884D80A517B}" dt="2024-02-06T15:05:26.226" v="8579" actId="26606"/>
          <ac:spMkLst>
            <pc:docMk/>
            <pc:sldMk cId="515690009" sldId="297"/>
            <ac:spMk id="13" creationId="{41497DE5-0939-4D1D-9350-0C5E1B209C68}"/>
          </ac:spMkLst>
        </pc:spChg>
        <pc:spChg chg="add del">
          <ac:chgData name="MÓNICA IGLESIAS" userId="5c16ee4b115d074a" providerId="LiveId" clId="{30B03583-B6E6-4B97-8890-A884D80A517B}" dt="2024-02-06T15:05:26.226" v="8579" actId="26606"/>
          <ac:spMkLst>
            <pc:docMk/>
            <pc:sldMk cId="515690009" sldId="297"/>
            <ac:spMk id="14" creationId="{5CCC70ED-6C63-4537-B7EB-51990D6C0A6F}"/>
          </ac:spMkLst>
        </pc:spChg>
        <pc:spChg chg="add del">
          <ac:chgData name="MÓNICA IGLESIAS" userId="5c16ee4b115d074a" providerId="LiveId" clId="{30B03583-B6E6-4B97-8890-A884D80A517B}" dt="2024-02-06T15:05:27.864" v="8581" actId="26606"/>
          <ac:spMkLst>
            <pc:docMk/>
            <pc:sldMk cId="515690009" sldId="297"/>
            <ac:spMk id="16" creationId="{BCD2D517-BC35-4439-AC31-06DF764F25FC}"/>
          </ac:spMkLst>
        </pc:spChg>
        <pc:spChg chg="add del">
          <ac:chgData name="MÓNICA IGLESIAS" userId="5c16ee4b115d074a" providerId="LiveId" clId="{30B03583-B6E6-4B97-8890-A884D80A517B}" dt="2024-02-06T15:05:27.864" v="8581" actId="26606"/>
          <ac:spMkLst>
            <pc:docMk/>
            <pc:sldMk cId="515690009" sldId="297"/>
            <ac:spMk id="17" creationId="{2DD3F846-0483-40F5-A881-0C1AD2A0CAD7}"/>
          </ac:spMkLst>
        </pc:spChg>
        <pc:picChg chg="add mod">
          <ac:chgData name="MÓNICA IGLESIAS" userId="5c16ee4b115d074a" providerId="LiveId" clId="{30B03583-B6E6-4B97-8890-A884D80A517B}" dt="2024-02-06T15:05:53.819" v="8588" actId="1582"/>
          <ac:picMkLst>
            <pc:docMk/>
            <pc:sldMk cId="515690009" sldId="297"/>
            <ac:picMk id="3" creationId="{5F9D9127-7C46-4B39-EF81-8464AA6C14BF}"/>
          </ac:picMkLst>
        </pc:picChg>
      </pc:sldChg>
      <pc:sldMasterChg chg="modSldLayout">
        <pc:chgData name="MÓNICA IGLESIAS" userId="5c16ee4b115d074a" providerId="LiveId" clId="{30B03583-B6E6-4B97-8890-A884D80A517B}" dt="2024-02-06T10:29:19.914" v="0"/>
        <pc:sldMasterMkLst>
          <pc:docMk/>
          <pc:sldMasterMk cId="1646420675" sldId="2147483727"/>
        </pc:sldMasterMkLst>
        <pc:sldLayoutChg chg="delSp">
          <pc:chgData name="MÓNICA IGLESIAS" userId="5c16ee4b115d074a" providerId="LiveId" clId="{30B03583-B6E6-4B97-8890-A884D80A517B}" dt="2024-02-06T10:29:19.914" v="0"/>
          <pc:sldLayoutMkLst>
            <pc:docMk/>
            <pc:sldMasterMk cId="1646420675" sldId="2147483727"/>
            <pc:sldLayoutMk cId="3599362890" sldId="2147483740"/>
          </pc:sldLayoutMkLst>
          <pc:cxnChg chg="del">
            <ac:chgData name="MÓNICA IGLESIAS" userId="5c16ee4b115d074a" providerId="LiveId" clId="{30B03583-B6E6-4B97-8890-A884D80A517B}" dt="2024-02-06T10:29:19.914" v="0"/>
            <ac:cxnSpMkLst>
              <pc:docMk/>
              <pc:sldMasterMk cId="1646420675" sldId="2147483727"/>
              <pc:sldLayoutMk cId="3599362890" sldId="2147483740"/>
              <ac:cxnSpMk id="17" creationId="{00000000-0000-0000-0000-000000000000}"/>
            </ac:cxnSpMkLst>
          </pc:cxnChg>
          <pc:cxnChg chg="del">
            <ac:chgData name="MÓNICA IGLESIAS" userId="5c16ee4b115d074a" providerId="LiveId" clId="{30B03583-B6E6-4B97-8890-A884D80A517B}" dt="2024-02-06T10:29:19.914" v="0"/>
            <ac:cxnSpMkLst>
              <pc:docMk/>
              <pc:sldMasterMk cId="1646420675" sldId="2147483727"/>
              <pc:sldLayoutMk cId="3599362890" sldId="2147483740"/>
              <ac:cxnSpMk id="18" creationId="{00000000-0000-0000-0000-000000000000}"/>
            </ac:cxnSpMkLst>
          </pc:cxnChg>
        </pc:sldLayoutChg>
      </pc:sldMasterChg>
      <pc:sldMasterChg chg="delSldLayout">
        <pc:chgData name="MÓNICA IGLESIAS" userId="5c16ee4b115d074a" providerId="LiveId" clId="{30B03583-B6E6-4B97-8890-A884D80A517B}" dt="2024-02-06T14:29:15.654" v="5939" actId="2696"/>
        <pc:sldMasterMkLst>
          <pc:docMk/>
          <pc:sldMasterMk cId="4030495858" sldId="2147483741"/>
        </pc:sldMasterMkLst>
        <pc:sldLayoutChg chg="del">
          <pc:chgData name="MÓNICA IGLESIAS" userId="5c16ee4b115d074a" providerId="LiveId" clId="{30B03583-B6E6-4B97-8890-A884D80A517B}" dt="2024-02-06T14:29:15.654" v="5939" actId="2696"/>
          <pc:sldLayoutMkLst>
            <pc:docMk/>
            <pc:sldMasterMk cId="4030495858" sldId="2147483741"/>
            <pc:sldLayoutMk cId="3711212346" sldId="214748375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CC7F06-72AC-429D-B9D0-F139FB3A2FFE}"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2F15A372-8CAB-4BF7-A62A-AC175909C8FA}">
      <dgm:prSet custT="1"/>
      <dgm:spPr/>
      <dgm:t>
        <a:bodyPr/>
        <a:lstStyle/>
        <a:p>
          <a:r>
            <a:rPr lang="es-ES" sz="2800" b="1" dirty="0"/>
            <a:t>Codificación diagnóstica</a:t>
          </a:r>
          <a:endParaRPr lang="en-US" sz="2800" b="1" dirty="0"/>
        </a:p>
      </dgm:t>
    </dgm:pt>
    <dgm:pt modelId="{07A843D2-8261-42AC-85DB-DC21BE87FFAF}" type="parTrans" cxnId="{CE77908B-76A9-4668-BF8F-11D6C4C4C5FC}">
      <dgm:prSet/>
      <dgm:spPr/>
      <dgm:t>
        <a:bodyPr/>
        <a:lstStyle/>
        <a:p>
          <a:endParaRPr lang="en-US"/>
        </a:p>
      </dgm:t>
    </dgm:pt>
    <dgm:pt modelId="{92F31CF8-3EBD-4D8D-B36A-A59732735DE8}" type="sibTrans" cxnId="{CE77908B-76A9-4668-BF8F-11D6C4C4C5FC}">
      <dgm:prSet/>
      <dgm:spPr/>
      <dgm:t>
        <a:bodyPr/>
        <a:lstStyle/>
        <a:p>
          <a:endParaRPr lang="en-US"/>
        </a:p>
      </dgm:t>
    </dgm:pt>
    <dgm:pt modelId="{EE075ECF-A5DE-4833-B171-6B05853F6948}">
      <dgm:prSet custT="1"/>
      <dgm:spPr/>
      <dgm:t>
        <a:bodyPr/>
        <a:lstStyle/>
        <a:p>
          <a:r>
            <a:rPr lang="es-ES" sz="2800" b="1" dirty="0"/>
            <a:t>Clasificación Internacional de Enfermedades (CIE-10)</a:t>
          </a:r>
          <a:endParaRPr lang="en-US" sz="2800" b="1" dirty="0"/>
        </a:p>
      </dgm:t>
    </dgm:pt>
    <dgm:pt modelId="{505EAA36-E46C-4125-A281-AB7565FA1DBC}" type="parTrans" cxnId="{BB87D1E7-DAF0-491D-BC39-D779C21AF494}">
      <dgm:prSet/>
      <dgm:spPr/>
      <dgm:t>
        <a:bodyPr/>
        <a:lstStyle/>
        <a:p>
          <a:endParaRPr lang="en-US"/>
        </a:p>
      </dgm:t>
    </dgm:pt>
    <dgm:pt modelId="{CBC0936C-974A-4CDA-BD4C-B87A45D02A82}" type="sibTrans" cxnId="{BB87D1E7-DAF0-491D-BC39-D779C21AF494}">
      <dgm:prSet/>
      <dgm:spPr/>
      <dgm:t>
        <a:bodyPr/>
        <a:lstStyle/>
        <a:p>
          <a:endParaRPr lang="en-US"/>
        </a:p>
      </dgm:t>
    </dgm:pt>
    <dgm:pt modelId="{3FD7759A-B979-4743-8E79-07071D852800}">
      <dgm:prSet custT="1"/>
      <dgm:spPr/>
      <dgm:t>
        <a:bodyPr/>
        <a:lstStyle/>
        <a:p>
          <a:r>
            <a:rPr lang="es-ES" sz="2800" b="1" dirty="0"/>
            <a:t>Clasificación Internacional de Atención Primaria (CIAP-2)</a:t>
          </a:r>
          <a:endParaRPr lang="en-US" sz="2800" b="1" dirty="0"/>
        </a:p>
      </dgm:t>
    </dgm:pt>
    <dgm:pt modelId="{F8F02801-3FFF-4E63-AEF7-B324E0D878FA}" type="parTrans" cxnId="{3D9F02EC-6ADB-42B2-9403-AD09BBA135C7}">
      <dgm:prSet/>
      <dgm:spPr/>
      <dgm:t>
        <a:bodyPr/>
        <a:lstStyle/>
        <a:p>
          <a:endParaRPr lang="en-US"/>
        </a:p>
      </dgm:t>
    </dgm:pt>
    <dgm:pt modelId="{3242DD4F-4DE8-44B3-8E0E-B6832090E844}" type="sibTrans" cxnId="{3D9F02EC-6ADB-42B2-9403-AD09BBA135C7}">
      <dgm:prSet/>
      <dgm:spPr/>
      <dgm:t>
        <a:bodyPr/>
        <a:lstStyle/>
        <a:p>
          <a:endParaRPr lang="en-US"/>
        </a:p>
      </dgm:t>
    </dgm:pt>
    <dgm:pt modelId="{C2C6C611-3E63-452F-9A5A-E0ACF6D98582}">
      <dgm:prSet/>
      <dgm:spPr/>
      <dgm:t>
        <a:bodyPr/>
        <a:lstStyle/>
        <a:p>
          <a:r>
            <a:rPr lang="es-ES" b="1" dirty="0"/>
            <a:t>Enfermedades de declaración obligatoria (EDO)</a:t>
          </a:r>
          <a:endParaRPr lang="en-US" b="1" dirty="0"/>
        </a:p>
      </dgm:t>
    </dgm:pt>
    <dgm:pt modelId="{59E60711-8826-496A-9CFA-4025A980FDFD}" type="parTrans" cxnId="{88F25B6A-2C76-4DD6-9426-59711B114306}">
      <dgm:prSet/>
      <dgm:spPr/>
      <dgm:t>
        <a:bodyPr/>
        <a:lstStyle/>
        <a:p>
          <a:endParaRPr lang="en-US"/>
        </a:p>
      </dgm:t>
    </dgm:pt>
    <dgm:pt modelId="{2B6B571A-FCA6-486D-840B-9863BA999913}" type="sibTrans" cxnId="{88F25B6A-2C76-4DD6-9426-59711B114306}">
      <dgm:prSet/>
      <dgm:spPr/>
      <dgm:t>
        <a:bodyPr/>
        <a:lstStyle/>
        <a:p>
          <a:endParaRPr lang="en-US"/>
        </a:p>
      </dgm:t>
    </dgm:pt>
    <dgm:pt modelId="{F8ED56CD-6516-4CA0-843E-828DCE758D43}" type="pres">
      <dgm:prSet presAssocID="{CECC7F06-72AC-429D-B9D0-F139FB3A2FFE}" presName="diagram" presStyleCnt="0">
        <dgm:presLayoutVars>
          <dgm:dir/>
          <dgm:resizeHandles val="exact"/>
        </dgm:presLayoutVars>
      </dgm:prSet>
      <dgm:spPr/>
    </dgm:pt>
    <dgm:pt modelId="{E42C4C36-69E1-4D92-B705-A484E3358DD2}" type="pres">
      <dgm:prSet presAssocID="{2F15A372-8CAB-4BF7-A62A-AC175909C8FA}" presName="node" presStyleLbl="node1" presStyleIdx="0" presStyleCnt="4">
        <dgm:presLayoutVars>
          <dgm:bulletEnabled val="1"/>
        </dgm:presLayoutVars>
      </dgm:prSet>
      <dgm:spPr/>
    </dgm:pt>
    <dgm:pt modelId="{C937AC39-E08B-4AC1-8356-4E105BC5BCFE}" type="pres">
      <dgm:prSet presAssocID="{92F31CF8-3EBD-4D8D-B36A-A59732735DE8}" presName="sibTrans" presStyleLbl="sibTrans2D1" presStyleIdx="0" presStyleCnt="3"/>
      <dgm:spPr/>
    </dgm:pt>
    <dgm:pt modelId="{D0EFA778-34F6-4D42-8F33-1B55A8FD1F5D}" type="pres">
      <dgm:prSet presAssocID="{92F31CF8-3EBD-4D8D-B36A-A59732735DE8}" presName="connectorText" presStyleLbl="sibTrans2D1" presStyleIdx="0" presStyleCnt="3"/>
      <dgm:spPr/>
    </dgm:pt>
    <dgm:pt modelId="{F575D671-624A-4115-B7A6-67C8FBAC69FB}" type="pres">
      <dgm:prSet presAssocID="{EE075ECF-A5DE-4833-B171-6B05853F6948}" presName="node" presStyleLbl="node1" presStyleIdx="1" presStyleCnt="4">
        <dgm:presLayoutVars>
          <dgm:bulletEnabled val="1"/>
        </dgm:presLayoutVars>
      </dgm:prSet>
      <dgm:spPr/>
    </dgm:pt>
    <dgm:pt modelId="{52835217-83A3-4EEC-B15A-C0DA00222C19}" type="pres">
      <dgm:prSet presAssocID="{CBC0936C-974A-4CDA-BD4C-B87A45D02A82}" presName="sibTrans" presStyleLbl="sibTrans2D1" presStyleIdx="1" presStyleCnt="3"/>
      <dgm:spPr/>
    </dgm:pt>
    <dgm:pt modelId="{569A8B2A-E6E9-4C2D-B9C9-AF74793BD566}" type="pres">
      <dgm:prSet presAssocID="{CBC0936C-974A-4CDA-BD4C-B87A45D02A82}" presName="connectorText" presStyleLbl="sibTrans2D1" presStyleIdx="1" presStyleCnt="3"/>
      <dgm:spPr/>
    </dgm:pt>
    <dgm:pt modelId="{11F46D64-E89F-4F7A-B1D8-CB9235AAE7C8}" type="pres">
      <dgm:prSet presAssocID="{3FD7759A-B979-4743-8E79-07071D852800}" presName="node" presStyleLbl="node1" presStyleIdx="2" presStyleCnt="4">
        <dgm:presLayoutVars>
          <dgm:bulletEnabled val="1"/>
        </dgm:presLayoutVars>
      </dgm:prSet>
      <dgm:spPr/>
    </dgm:pt>
    <dgm:pt modelId="{2C75D8E8-112E-48C1-B133-E614607F77F3}" type="pres">
      <dgm:prSet presAssocID="{3242DD4F-4DE8-44B3-8E0E-B6832090E844}" presName="sibTrans" presStyleLbl="sibTrans2D1" presStyleIdx="2" presStyleCnt="3"/>
      <dgm:spPr/>
    </dgm:pt>
    <dgm:pt modelId="{3BD20EF7-28B7-457C-9342-CF6C8ED6234A}" type="pres">
      <dgm:prSet presAssocID="{3242DD4F-4DE8-44B3-8E0E-B6832090E844}" presName="connectorText" presStyleLbl="sibTrans2D1" presStyleIdx="2" presStyleCnt="3"/>
      <dgm:spPr/>
    </dgm:pt>
    <dgm:pt modelId="{5769364F-5530-4742-87AB-FAE0A873B760}" type="pres">
      <dgm:prSet presAssocID="{C2C6C611-3E63-452F-9A5A-E0ACF6D98582}" presName="node" presStyleLbl="node1" presStyleIdx="3" presStyleCnt="4">
        <dgm:presLayoutVars>
          <dgm:bulletEnabled val="1"/>
        </dgm:presLayoutVars>
      </dgm:prSet>
      <dgm:spPr/>
    </dgm:pt>
  </dgm:ptLst>
  <dgm:cxnLst>
    <dgm:cxn modelId="{BC971216-7226-4745-9451-1EDDC3631768}" type="presOf" srcId="{3FD7759A-B979-4743-8E79-07071D852800}" destId="{11F46D64-E89F-4F7A-B1D8-CB9235AAE7C8}" srcOrd="0" destOrd="0" presId="urn:microsoft.com/office/officeart/2005/8/layout/process5"/>
    <dgm:cxn modelId="{3A3ED723-0FEF-4897-A028-CD29DEB29218}" type="presOf" srcId="{2F15A372-8CAB-4BF7-A62A-AC175909C8FA}" destId="{E42C4C36-69E1-4D92-B705-A484E3358DD2}" srcOrd="0" destOrd="0" presId="urn:microsoft.com/office/officeart/2005/8/layout/process5"/>
    <dgm:cxn modelId="{C4F14139-2833-4224-9012-D3647E321C5D}" type="presOf" srcId="{3242DD4F-4DE8-44B3-8E0E-B6832090E844}" destId="{3BD20EF7-28B7-457C-9342-CF6C8ED6234A}" srcOrd="1" destOrd="0" presId="urn:microsoft.com/office/officeart/2005/8/layout/process5"/>
    <dgm:cxn modelId="{5313D061-89CC-4F73-98AB-7727F7D77368}" type="presOf" srcId="{C2C6C611-3E63-452F-9A5A-E0ACF6D98582}" destId="{5769364F-5530-4742-87AB-FAE0A873B760}" srcOrd="0" destOrd="0" presId="urn:microsoft.com/office/officeart/2005/8/layout/process5"/>
    <dgm:cxn modelId="{A4B01F49-430E-4C03-82B7-9CD25DF01B7D}" type="presOf" srcId="{CECC7F06-72AC-429D-B9D0-F139FB3A2FFE}" destId="{F8ED56CD-6516-4CA0-843E-828DCE758D43}" srcOrd="0" destOrd="0" presId="urn:microsoft.com/office/officeart/2005/8/layout/process5"/>
    <dgm:cxn modelId="{88F25B6A-2C76-4DD6-9426-59711B114306}" srcId="{CECC7F06-72AC-429D-B9D0-F139FB3A2FFE}" destId="{C2C6C611-3E63-452F-9A5A-E0ACF6D98582}" srcOrd="3" destOrd="0" parTransId="{59E60711-8826-496A-9CFA-4025A980FDFD}" sibTransId="{2B6B571A-FCA6-486D-840B-9863BA999913}"/>
    <dgm:cxn modelId="{CE77908B-76A9-4668-BF8F-11D6C4C4C5FC}" srcId="{CECC7F06-72AC-429D-B9D0-F139FB3A2FFE}" destId="{2F15A372-8CAB-4BF7-A62A-AC175909C8FA}" srcOrd="0" destOrd="0" parTransId="{07A843D2-8261-42AC-85DB-DC21BE87FFAF}" sibTransId="{92F31CF8-3EBD-4D8D-B36A-A59732735DE8}"/>
    <dgm:cxn modelId="{028A50A7-CC97-403F-8F6E-BB149755B4FC}" type="presOf" srcId="{EE075ECF-A5DE-4833-B171-6B05853F6948}" destId="{F575D671-624A-4115-B7A6-67C8FBAC69FB}" srcOrd="0" destOrd="0" presId="urn:microsoft.com/office/officeart/2005/8/layout/process5"/>
    <dgm:cxn modelId="{FD0184BC-FC53-47C2-8D3F-CD026E1704EF}" type="presOf" srcId="{CBC0936C-974A-4CDA-BD4C-B87A45D02A82}" destId="{569A8B2A-E6E9-4C2D-B9C9-AF74793BD566}" srcOrd="1" destOrd="0" presId="urn:microsoft.com/office/officeart/2005/8/layout/process5"/>
    <dgm:cxn modelId="{4C463BD7-3548-46F1-B348-C1CF0247D17F}" type="presOf" srcId="{3242DD4F-4DE8-44B3-8E0E-B6832090E844}" destId="{2C75D8E8-112E-48C1-B133-E614607F77F3}" srcOrd="0" destOrd="0" presId="urn:microsoft.com/office/officeart/2005/8/layout/process5"/>
    <dgm:cxn modelId="{E19959E1-D39D-4831-8DC9-E0500DDAC82F}" type="presOf" srcId="{92F31CF8-3EBD-4D8D-B36A-A59732735DE8}" destId="{C937AC39-E08B-4AC1-8356-4E105BC5BCFE}" srcOrd="0" destOrd="0" presId="urn:microsoft.com/office/officeart/2005/8/layout/process5"/>
    <dgm:cxn modelId="{BB87D1E7-DAF0-491D-BC39-D779C21AF494}" srcId="{CECC7F06-72AC-429D-B9D0-F139FB3A2FFE}" destId="{EE075ECF-A5DE-4833-B171-6B05853F6948}" srcOrd="1" destOrd="0" parTransId="{505EAA36-E46C-4125-A281-AB7565FA1DBC}" sibTransId="{CBC0936C-974A-4CDA-BD4C-B87A45D02A82}"/>
    <dgm:cxn modelId="{3D9F02EC-6ADB-42B2-9403-AD09BBA135C7}" srcId="{CECC7F06-72AC-429D-B9D0-F139FB3A2FFE}" destId="{3FD7759A-B979-4743-8E79-07071D852800}" srcOrd="2" destOrd="0" parTransId="{F8F02801-3FFF-4E63-AEF7-B324E0D878FA}" sibTransId="{3242DD4F-4DE8-44B3-8E0E-B6832090E844}"/>
    <dgm:cxn modelId="{646608F3-14F9-4D17-9A8B-95A1D17327ED}" type="presOf" srcId="{92F31CF8-3EBD-4D8D-B36A-A59732735DE8}" destId="{D0EFA778-34F6-4D42-8F33-1B55A8FD1F5D}" srcOrd="1" destOrd="0" presId="urn:microsoft.com/office/officeart/2005/8/layout/process5"/>
    <dgm:cxn modelId="{CBCFFAFE-8616-4648-8595-2B2083878920}" type="presOf" srcId="{CBC0936C-974A-4CDA-BD4C-B87A45D02A82}" destId="{52835217-83A3-4EEC-B15A-C0DA00222C19}" srcOrd="0" destOrd="0" presId="urn:microsoft.com/office/officeart/2005/8/layout/process5"/>
    <dgm:cxn modelId="{1B8E3FE6-2DDB-4E8B-A493-F3A85E279299}" type="presParOf" srcId="{F8ED56CD-6516-4CA0-843E-828DCE758D43}" destId="{E42C4C36-69E1-4D92-B705-A484E3358DD2}" srcOrd="0" destOrd="0" presId="urn:microsoft.com/office/officeart/2005/8/layout/process5"/>
    <dgm:cxn modelId="{07FE2E17-9652-4ECF-94F6-4A47FFF80DD5}" type="presParOf" srcId="{F8ED56CD-6516-4CA0-843E-828DCE758D43}" destId="{C937AC39-E08B-4AC1-8356-4E105BC5BCFE}" srcOrd="1" destOrd="0" presId="urn:microsoft.com/office/officeart/2005/8/layout/process5"/>
    <dgm:cxn modelId="{00D417DE-C91D-4558-9216-34EF0323B6C4}" type="presParOf" srcId="{C937AC39-E08B-4AC1-8356-4E105BC5BCFE}" destId="{D0EFA778-34F6-4D42-8F33-1B55A8FD1F5D}" srcOrd="0" destOrd="0" presId="urn:microsoft.com/office/officeart/2005/8/layout/process5"/>
    <dgm:cxn modelId="{58FA66FB-E50B-4AAF-B411-7CC73DD23367}" type="presParOf" srcId="{F8ED56CD-6516-4CA0-843E-828DCE758D43}" destId="{F575D671-624A-4115-B7A6-67C8FBAC69FB}" srcOrd="2" destOrd="0" presId="urn:microsoft.com/office/officeart/2005/8/layout/process5"/>
    <dgm:cxn modelId="{9A9D62B7-61D9-4D17-9169-DA26D06E1C97}" type="presParOf" srcId="{F8ED56CD-6516-4CA0-843E-828DCE758D43}" destId="{52835217-83A3-4EEC-B15A-C0DA00222C19}" srcOrd="3" destOrd="0" presId="urn:microsoft.com/office/officeart/2005/8/layout/process5"/>
    <dgm:cxn modelId="{D1B4245C-3E53-463E-903E-B7338D436513}" type="presParOf" srcId="{52835217-83A3-4EEC-B15A-C0DA00222C19}" destId="{569A8B2A-E6E9-4C2D-B9C9-AF74793BD566}" srcOrd="0" destOrd="0" presId="urn:microsoft.com/office/officeart/2005/8/layout/process5"/>
    <dgm:cxn modelId="{32953754-1A9D-4A27-BA39-D9F861B6A08B}" type="presParOf" srcId="{F8ED56CD-6516-4CA0-843E-828DCE758D43}" destId="{11F46D64-E89F-4F7A-B1D8-CB9235AAE7C8}" srcOrd="4" destOrd="0" presId="urn:microsoft.com/office/officeart/2005/8/layout/process5"/>
    <dgm:cxn modelId="{55F8DE95-0360-4EDF-88F8-6FEA60453695}" type="presParOf" srcId="{F8ED56CD-6516-4CA0-843E-828DCE758D43}" destId="{2C75D8E8-112E-48C1-B133-E614607F77F3}" srcOrd="5" destOrd="0" presId="urn:microsoft.com/office/officeart/2005/8/layout/process5"/>
    <dgm:cxn modelId="{27C72ABF-DDA6-49B5-B149-EBE47FD6B0DA}" type="presParOf" srcId="{2C75D8E8-112E-48C1-B133-E614607F77F3}" destId="{3BD20EF7-28B7-457C-9342-CF6C8ED6234A}" srcOrd="0" destOrd="0" presId="urn:microsoft.com/office/officeart/2005/8/layout/process5"/>
    <dgm:cxn modelId="{E5D24F25-EEBF-4DA1-8103-4756A1104046}" type="presParOf" srcId="{F8ED56CD-6516-4CA0-843E-828DCE758D43}" destId="{5769364F-5530-4742-87AB-FAE0A873B760}"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C4C36-69E1-4D92-B705-A484E3358DD2}">
      <dsp:nvSpPr>
        <dsp:cNvPr id="0" name=""/>
        <dsp:cNvSpPr/>
      </dsp:nvSpPr>
      <dsp:spPr>
        <a:xfrm>
          <a:off x="1349" y="223149"/>
          <a:ext cx="2878203" cy="1726921"/>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a:t>Codificación diagnóstica</a:t>
          </a:r>
          <a:endParaRPr lang="en-US" sz="2800" b="1" kern="1200" dirty="0"/>
        </a:p>
      </dsp:txBody>
      <dsp:txXfrm>
        <a:off x="51929" y="273729"/>
        <a:ext cx="2777043" cy="1625761"/>
      </dsp:txXfrm>
    </dsp:sp>
    <dsp:sp modelId="{C937AC39-E08B-4AC1-8356-4E105BC5BCFE}">
      <dsp:nvSpPr>
        <dsp:cNvPr id="0" name=""/>
        <dsp:cNvSpPr/>
      </dsp:nvSpPr>
      <dsp:spPr>
        <a:xfrm>
          <a:off x="3132834" y="729713"/>
          <a:ext cx="610179" cy="71379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132834" y="872472"/>
        <a:ext cx="427125" cy="428276"/>
      </dsp:txXfrm>
    </dsp:sp>
    <dsp:sp modelId="{F575D671-624A-4115-B7A6-67C8FBAC69FB}">
      <dsp:nvSpPr>
        <dsp:cNvPr id="0" name=""/>
        <dsp:cNvSpPr/>
      </dsp:nvSpPr>
      <dsp:spPr>
        <a:xfrm>
          <a:off x="4030834" y="223149"/>
          <a:ext cx="2878203" cy="1726921"/>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a:t>Clasificación Internacional de Enfermedades (CIE-10)</a:t>
          </a:r>
          <a:endParaRPr lang="en-US" sz="2800" b="1" kern="1200" dirty="0"/>
        </a:p>
      </dsp:txBody>
      <dsp:txXfrm>
        <a:off x="4081414" y="273729"/>
        <a:ext cx="2777043" cy="1625761"/>
      </dsp:txXfrm>
    </dsp:sp>
    <dsp:sp modelId="{52835217-83A3-4EEC-B15A-C0DA00222C19}">
      <dsp:nvSpPr>
        <dsp:cNvPr id="0" name=""/>
        <dsp:cNvSpPr/>
      </dsp:nvSpPr>
      <dsp:spPr>
        <a:xfrm rot="5400000">
          <a:off x="5164846" y="2151546"/>
          <a:ext cx="610179" cy="71379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5255798" y="2203353"/>
        <a:ext cx="428276" cy="427125"/>
      </dsp:txXfrm>
    </dsp:sp>
    <dsp:sp modelId="{11F46D64-E89F-4F7A-B1D8-CB9235AAE7C8}">
      <dsp:nvSpPr>
        <dsp:cNvPr id="0" name=""/>
        <dsp:cNvSpPr/>
      </dsp:nvSpPr>
      <dsp:spPr>
        <a:xfrm>
          <a:off x="4030834" y="3101353"/>
          <a:ext cx="2878203" cy="172692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a:t>Clasificación Internacional de Atención Primaria (CIAP-2)</a:t>
          </a:r>
          <a:endParaRPr lang="en-US" sz="2800" b="1" kern="1200" dirty="0"/>
        </a:p>
      </dsp:txBody>
      <dsp:txXfrm>
        <a:off x="4081414" y="3151933"/>
        <a:ext cx="2777043" cy="1625761"/>
      </dsp:txXfrm>
    </dsp:sp>
    <dsp:sp modelId="{2C75D8E8-112E-48C1-B133-E614607F77F3}">
      <dsp:nvSpPr>
        <dsp:cNvPr id="0" name=""/>
        <dsp:cNvSpPr/>
      </dsp:nvSpPr>
      <dsp:spPr>
        <a:xfrm rot="10800000">
          <a:off x="3167373" y="3607916"/>
          <a:ext cx="610179" cy="71379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3350427" y="3750675"/>
        <a:ext cx="427125" cy="428276"/>
      </dsp:txXfrm>
    </dsp:sp>
    <dsp:sp modelId="{5769364F-5530-4742-87AB-FAE0A873B760}">
      <dsp:nvSpPr>
        <dsp:cNvPr id="0" name=""/>
        <dsp:cNvSpPr/>
      </dsp:nvSpPr>
      <dsp:spPr>
        <a:xfrm>
          <a:off x="1349" y="3101353"/>
          <a:ext cx="2878203" cy="1726921"/>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a:t>Enfermedades de declaración obligatoria (EDO)</a:t>
          </a:r>
          <a:endParaRPr lang="en-US" sz="2800" b="1" kern="1200" dirty="0"/>
        </a:p>
      </dsp:txBody>
      <dsp:txXfrm>
        <a:off x="51929" y="3151933"/>
        <a:ext cx="2777043" cy="16257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E401711-02DC-4F5A-B0A4-D7A4CFB82638}" type="datetimeFigureOut">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89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C48ED7C-D9A5-4EA8-B309-6E368BFA8F2B}" type="datetimeFigureOut">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83422031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C48ED7C-D9A5-4EA8-B309-6E368BFA8F2B}" type="datetimeFigureOut">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01207573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dirty="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extLst>
      <p:ext uri="{BB962C8B-B14F-4D97-AF65-F5344CB8AC3E}">
        <p14:creationId xmlns:p14="http://schemas.microsoft.com/office/powerpoint/2010/main" val="10001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C48ED7C-D9A5-4EA8-B309-6E368BFA8F2B}" type="datetimeFigureOut">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6526160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D653B61-F054-442D-881D-6A81C2774BFE}" type="datetimeFigureOut">
              <a:rPr lang="en-US" smtClean="0"/>
              <a:t>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91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C48ED7C-D9A5-4EA8-B309-6E368BFA8F2B}" type="datetimeFigureOut">
              <a:rPr lang="en-US" smtClean="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56242624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C48ED7C-D9A5-4EA8-B309-6E368BFA8F2B}" type="datetimeFigureOut">
              <a:rPr lang="en-US" smtClean="0"/>
              <a:t>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34666537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2EA528B-AADB-4276-9F0D-B13FCF86F309}" type="datetimeFigureOut">
              <a:rPr lang="en-US" smtClean="0"/>
              <a:t>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81968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876497F-A1E4-4C0B-8811-954A59B26923}" type="datetimeFigureOut">
              <a:rPr lang="en-US" smtClean="0"/>
              <a:t>2/6/2024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9348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C48ED7C-D9A5-4EA8-B309-6E368BFA8F2B}" type="datetimeFigureOut">
              <a:rPr lang="en-US" smtClean="0"/>
              <a:t>2/6/2024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3182033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20AAD9C-D29C-4D1E-A739-CC3C95B41085}" type="datetimeFigureOut">
              <a:rPr lang="en-US" smtClean="0"/>
              <a:t>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71422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C48ED7C-D9A5-4EA8-B309-6E368BFA8F2B}" type="datetimeFigureOut">
              <a:rPr lang="en-US" smtClean="0"/>
              <a:t>2/6/2024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4958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101010 líneas de datos hasta el infinito">
            <a:extLst>
              <a:ext uri="{FF2B5EF4-FFF2-40B4-BE49-F238E27FC236}">
                <a16:creationId xmlns:a16="http://schemas.microsoft.com/office/drawing/2014/main" id="{39474070-0D28-9ACE-8016-CFFC357028A8}"/>
              </a:ext>
            </a:extLst>
          </p:cNvPr>
          <p:cNvPicPr>
            <a:picLocks noChangeAspect="1"/>
          </p:cNvPicPr>
          <p:nvPr/>
        </p:nvPicPr>
        <p:blipFill rotWithShape="1">
          <a:blip r:embed="rId2">
            <a:duotone>
              <a:schemeClr val="bg2">
                <a:shade val="45000"/>
                <a:satMod val="135000"/>
              </a:schemeClr>
              <a:prstClr val="white"/>
            </a:duotone>
            <a:alphaModFix amt="35000"/>
          </a:blip>
          <a:srcRect t="13127"/>
          <a:stretch/>
        </p:blipFill>
        <p:spPr>
          <a:xfrm>
            <a:off x="20" y="10"/>
            <a:ext cx="12191980" cy="6857990"/>
          </a:xfrm>
          <a:prstGeom prst="rect">
            <a:avLst/>
          </a:prstGeom>
        </p:spPr>
      </p:pic>
      <p:sp>
        <p:nvSpPr>
          <p:cNvPr id="2" name="Título 1">
            <a:extLst>
              <a:ext uri="{FF2B5EF4-FFF2-40B4-BE49-F238E27FC236}">
                <a16:creationId xmlns:a16="http://schemas.microsoft.com/office/drawing/2014/main" id="{ADE13390-517F-40FB-A28F-A8EB0FE7C519}"/>
              </a:ext>
            </a:extLst>
          </p:cNvPr>
          <p:cNvSpPr>
            <a:spLocks noGrp="1"/>
          </p:cNvSpPr>
          <p:nvPr>
            <p:ph type="ctrTitle"/>
          </p:nvPr>
        </p:nvSpPr>
        <p:spPr>
          <a:xfrm>
            <a:off x="1097280" y="758952"/>
            <a:ext cx="10058400" cy="3566160"/>
          </a:xfrm>
        </p:spPr>
        <p:txBody>
          <a:bodyPr>
            <a:normAutofit/>
          </a:bodyPr>
          <a:lstStyle/>
          <a:p>
            <a:r>
              <a:rPr lang="es-ES" b="1" dirty="0">
                <a:latin typeface="Amasis MT Pro Black" panose="02040A04050005020304" pitchFamily="18" charset="0"/>
              </a:rPr>
              <a:t>CODIFICACIÓN DE DATOS</a:t>
            </a:r>
          </a:p>
        </p:txBody>
      </p:sp>
      <p:sp>
        <p:nvSpPr>
          <p:cNvPr id="3" name="Subtítulo 2">
            <a:extLst>
              <a:ext uri="{FF2B5EF4-FFF2-40B4-BE49-F238E27FC236}">
                <a16:creationId xmlns:a16="http://schemas.microsoft.com/office/drawing/2014/main" id="{27FEF074-1C0A-449E-8C1B-D1E9926D62C5}"/>
              </a:ext>
            </a:extLst>
          </p:cNvPr>
          <p:cNvSpPr>
            <a:spLocks noGrp="1"/>
          </p:cNvSpPr>
          <p:nvPr>
            <p:ph type="subTitle" idx="1"/>
          </p:nvPr>
        </p:nvSpPr>
        <p:spPr>
          <a:xfrm>
            <a:off x="1100051" y="4455621"/>
            <a:ext cx="10058400" cy="1143000"/>
          </a:xfrm>
        </p:spPr>
        <p:txBody>
          <a:bodyPr>
            <a:normAutofit/>
          </a:bodyPr>
          <a:lstStyle/>
          <a:p>
            <a:r>
              <a:rPr lang="es-ES" sz="3600" b="1" dirty="0">
                <a:solidFill>
                  <a:schemeClr val="tx1">
                    <a:lumMod val="85000"/>
                    <a:lumOff val="15000"/>
                  </a:schemeClr>
                </a:solidFill>
                <a:latin typeface="+mn-lt"/>
              </a:rPr>
              <a:t>UD5</a:t>
            </a:r>
          </a:p>
        </p:txBody>
      </p:sp>
      <p:cxnSp>
        <p:nvCxnSpPr>
          <p:cNvPr id="9" name="Straight Connector 8">
            <a:extLst>
              <a:ext uri="{FF2B5EF4-FFF2-40B4-BE49-F238E27FC236}">
                <a16:creationId xmlns:a16="http://schemas.microsoft.com/office/drawing/2014/main" id="{72592478-32DC-44B2-ABDD-EBEB9D0B91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D4FE8F0-C229-4917-A71C-E5F2CFE1D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13" name="Rectangle 12">
            <a:extLst>
              <a:ext uri="{FF2B5EF4-FFF2-40B4-BE49-F238E27FC236}">
                <a16:creationId xmlns:a16="http://schemas.microsoft.com/office/drawing/2014/main" id="{64640A8E-A5F8-4E2C-9ACF-D39888714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Tree>
    <p:extLst>
      <p:ext uri="{BB962C8B-B14F-4D97-AF65-F5344CB8AC3E}">
        <p14:creationId xmlns:p14="http://schemas.microsoft.com/office/powerpoint/2010/main" val="154312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936794-9613-4019-B6BD-7B33799E2578}"/>
              </a:ext>
            </a:extLst>
          </p:cNvPr>
          <p:cNvSpPr>
            <a:spLocks noGrp="1"/>
          </p:cNvSpPr>
          <p:nvPr>
            <p:ph type="title"/>
          </p:nvPr>
        </p:nvSpPr>
        <p:spPr/>
        <p:txBody>
          <a:bodyPr>
            <a:normAutofit fontScale="90000"/>
          </a:bodyPr>
          <a:lstStyle/>
          <a:p>
            <a:br>
              <a:rPr lang="es-ES" dirty="0"/>
            </a:br>
            <a:r>
              <a:rPr kumimoji="0" lang="es-ES" sz="4800" b="0" i="0" u="none" strike="noStrike" kern="1200" cap="none" spc="-50" normalizeH="0" baseline="0" noProof="0" dirty="0">
                <a:ln>
                  <a:noFill/>
                </a:ln>
                <a:solidFill>
                  <a:prstClr val="black">
                    <a:lumMod val="75000"/>
                    <a:lumOff val="25000"/>
                  </a:prstClr>
                </a:solidFill>
                <a:effectLst/>
                <a:uLnTx/>
                <a:uFillTx/>
                <a:latin typeface="Amasis MT Pro Black" panose="02040A04050005020304" pitchFamily="18" charset="0"/>
                <a:ea typeface="+mj-ea"/>
                <a:cs typeface="+mj-cs"/>
              </a:rPr>
              <a:t>CLASIFICACIÓN INTERNACIONAL DE ENFERMEDADES (CIE)</a:t>
            </a:r>
            <a:endParaRPr lang="es-ES" dirty="0"/>
          </a:p>
        </p:txBody>
      </p:sp>
      <p:sp>
        <p:nvSpPr>
          <p:cNvPr id="3" name="Marcador de contenido 2">
            <a:extLst>
              <a:ext uri="{FF2B5EF4-FFF2-40B4-BE49-F238E27FC236}">
                <a16:creationId xmlns:a16="http://schemas.microsoft.com/office/drawing/2014/main" id="{9BCC5781-7BD6-486F-8A14-6A0BD2FA2114}"/>
              </a:ext>
            </a:extLst>
          </p:cNvPr>
          <p:cNvSpPr>
            <a:spLocks noGrp="1"/>
          </p:cNvSpPr>
          <p:nvPr>
            <p:ph sz="quarter" idx="13"/>
          </p:nvPr>
        </p:nvSpPr>
        <p:spPr>
          <a:xfrm>
            <a:off x="757470" y="1948587"/>
            <a:ext cx="11114810" cy="4294909"/>
          </a:xfrm>
        </p:spPr>
        <p:txBody>
          <a:bodyPr>
            <a:normAutofit/>
          </a:bodyPr>
          <a:lstStyle/>
          <a:p>
            <a:pPr>
              <a:lnSpc>
                <a:spcPct val="100000"/>
              </a:lnSpc>
              <a:spcBef>
                <a:spcPts val="0"/>
              </a:spcBef>
              <a:spcAft>
                <a:spcPts val="600"/>
              </a:spcAft>
              <a:buFont typeface="Wingdings" panose="05000000000000000000" pitchFamily="2" charset="2"/>
              <a:buChar char="q"/>
            </a:pPr>
            <a:r>
              <a:rPr lang="es-ES" sz="2400" dirty="0"/>
              <a:t>La OMS es la encargada de la actualización de la CIE, publicando:</a:t>
            </a:r>
          </a:p>
          <a:p>
            <a:pPr lvl="1">
              <a:lnSpc>
                <a:spcPct val="100000"/>
              </a:lnSpc>
              <a:spcBef>
                <a:spcPts val="0"/>
              </a:spcBef>
              <a:spcAft>
                <a:spcPts val="600"/>
              </a:spcAft>
              <a:buFont typeface="Wingdings" panose="05000000000000000000" pitchFamily="2" charset="2"/>
              <a:buChar char="§"/>
            </a:pPr>
            <a:r>
              <a:rPr lang="es-ES" sz="2400" b="1" dirty="0"/>
              <a:t>Actualizaciones menores anuales </a:t>
            </a:r>
          </a:p>
          <a:p>
            <a:pPr lvl="1">
              <a:lnSpc>
                <a:spcPct val="100000"/>
              </a:lnSpc>
              <a:spcBef>
                <a:spcPts val="0"/>
              </a:spcBef>
              <a:spcAft>
                <a:spcPts val="600"/>
              </a:spcAft>
              <a:buFont typeface="Wingdings" panose="05000000000000000000" pitchFamily="2" charset="2"/>
              <a:buChar char="§"/>
            </a:pPr>
            <a:r>
              <a:rPr lang="es-ES" sz="2400" b="1" dirty="0"/>
              <a:t>Actualizaciones mayores cada varios años</a:t>
            </a:r>
          </a:p>
          <a:p>
            <a:pPr>
              <a:lnSpc>
                <a:spcPct val="100000"/>
              </a:lnSpc>
              <a:spcBef>
                <a:spcPts val="0"/>
              </a:spcBef>
              <a:spcAft>
                <a:spcPts val="600"/>
              </a:spcAft>
              <a:buFont typeface="Wingdings" panose="05000000000000000000" pitchFamily="2" charset="2"/>
              <a:buChar char="q"/>
            </a:pPr>
            <a:r>
              <a:rPr lang="es-ES" sz="2400" dirty="0"/>
              <a:t>El uso de la CIE es obligatorio en informes hospitalarios y otros documentos oficiales (ej. partes de alta hospitalaria de todo el territorio español)</a:t>
            </a:r>
          </a:p>
          <a:p>
            <a:pPr>
              <a:lnSpc>
                <a:spcPct val="100000"/>
              </a:lnSpc>
              <a:spcBef>
                <a:spcPts val="0"/>
              </a:spcBef>
              <a:spcAft>
                <a:spcPts val="600"/>
              </a:spcAft>
              <a:buFont typeface="Wingdings" panose="05000000000000000000" pitchFamily="2" charset="2"/>
              <a:buChar char="q"/>
            </a:pPr>
            <a:r>
              <a:rPr lang="es-ES" sz="2400" dirty="0"/>
              <a:t>Es la clasificación de referencia para informar a los registros de mortalidad en todos los países y para el intercambio de información a escala internacional.</a:t>
            </a:r>
          </a:p>
          <a:p>
            <a:pPr>
              <a:lnSpc>
                <a:spcPct val="100000"/>
              </a:lnSpc>
              <a:spcBef>
                <a:spcPts val="0"/>
              </a:spcBef>
              <a:spcAft>
                <a:spcPts val="600"/>
              </a:spcAft>
              <a:buFont typeface="Wingdings" panose="05000000000000000000" pitchFamily="2" charset="2"/>
              <a:buChar char="q"/>
            </a:pPr>
            <a:r>
              <a:rPr lang="es-ES" sz="2400" dirty="0"/>
              <a:t>En España, la CIE es actualizada y mantenida por el Ministerio de Sanidad.</a:t>
            </a:r>
            <a:endParaRPr lang="es-ES" dirty="0"/>
          </a:p>
        </p:txBody>
      </p:sp>
      <p:pic>
        <p:nvPicPr>
          <p:cNvPr id="4" name="Imagen 3">
            <a:extLst>
              <a:ext uri="{FF2B5EF4-FFF2-40B4-BE49-F238E27FC236}">
                <a16:creationId xmlns:a16="http://schemas.microsoft.com/office/drawing/2014/main" id="{0FB99E9A-C409-3C9F-9152-1A03609AA87F}"/>
              </a:ext>
            </a:extLst>
          </p:cNvPr>
          <p:cNvPicPr>
            <a:picLocks noChangeAspect="1"/>
          </p:cNvPicPr>
          <p:nvPr/>
        </p:nvPicPr>
        <p:blipFill>
          <a:blip r:embed="rId2"/>
          <a:stretch>
            <a:fillRect/>
          </a:stretch>
        </p:blipFill>
        <p:spPr>
          <a:xfrm>
            <a:off x="8958835" y="5256947"/>
            <a:ext cx="2857500" cy="1314450"/>
          </a:xfrm>
          <a:prstGeom prst="rect">
            <a:avLst/>
          </a:prstGeom>
        </p:spPr>
      </p:pic>
    </p:spTree>
    <p:extLst>
      <p:ext uri="{BB962C8B-B14F-4D97-AF65-F5344CB8AC3E}">
        <p14:creationId xmlns:p14="http://schemas.microsoft.com/office/powerpoint/2010/main" val="2579264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3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9">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8DFAD4F8-8E59-D21E-D44E-EA743ECEF044}"/>
              </a:ext>
            </a:extLst>
          </p:cNvPr>
          <p:cNvPicPr>
            <a:picLocks noChangeAspect="1"/>
          </p:cNvPicPr>
          <p:nvPr/>
        </p:nvPicPr>
        <p:blipFill>
          <a:blip r:embed="rId2"/>
          <a:stretch>
            <a:fillRect/>
          </a:stretch>
        </p:blipFill>
        <p:spPr>
          <a:xfrm>
            <a:off x="798745" y="1531310"/>
            <a:ext cx="10594510" cy="3814022"/>
          </a:xfrm>
          <a:prstGeom prst="rect">
            <a:avLst/>
          </a:prstGeom>
        </p:spPr>
      </p:pic>
    </p:spTree>
    <p:extLst>
      <p:ext uri="{BB962C8B-B14F-4D97-AF65-F5344CB8AC3E}">
        <p14:creationId xmlns:p14="http://schemas.microsoft.com/office/powerpoint/2010/main" val="50165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C7211D9-E545-4D00-9874-641EC7C7BD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5DBBC34A-8C43-4368-951E-A04EB7C00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F59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1B548598-940B-5D52-A4F1-3FAB1E8B6DD9}"/>
              </a:ext>
            </a:extLst>
          </p:cNvPr>
          <p:cNvPicPr>
            <a:picLocks noChangeAspect="1"/>
          </p:cNvPicPr>
          <p:nvPr/>
        </p:nvPicPr>
        <p:blipFill>
          <a:blip r:embed="rId2"/>
          <a:stretch>
            <a:fillRect/>
          </a:stretch>
        </p:blipFill>
        <p:spPr>
          <a:xfrm>
            <a:off x="804334" y="1125800"/>
            <a:ext cx="10577744" cy="4601317"/>
          </a:xfrm>
          <a:prstGeom prst="rect">
            <a:avLst/>
          </a:prstGeom>
        </p:spPr>
      </p:pic>
    </p:spTree>
    <p:extLst>
      <p:ext uri="{BB962C8B-B14F-4D97-AF65-F5344CB8AC3E}">
        <p14:creationId xmlns:p14="http://schemas.microsoft.com/office/powerpoint/2010/main" val="3615186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321B-2DEA-AC27-E9EE-E8B758B53F7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1925946-68EF-C677-C209-27E12AC523E2}"/>
              </a:ext>
            </a:extLst>
          </p:cNvPr>
          <p:cNvSpPr>
            <a:spLocks noGrp="1"/>
          </p:cNvSpPr>
          <p:nvPr>
            <p:ph type="title"/>
          </p:nvPr>
        </p:nvSpPr>
        <p:spPr/>
        <p:txBody>
          <a:bodyPr>
            <a:normAutofit fontScale="90000"/>
          </a:bodyPr>
          <a:lstStyle/>
          <a:p>
            <a:br>
              <a:rPr lang="es-ES" dirty="0"/>
            </a:br>
            <a:r>
              <a:rPr kumimoji="0" lang="es-ES" sz="4800" b="0" i="0" u="none" strike="noStrike" kern="1200" cap="none" spc="-50" normalizeH="0" baseline="0" noProof="0" dirty="0">
                <a:ln>
                  <a:noFill/>
                </a:ln>
                <a:solidFill>
                  <a:prstClr val="black">
                    <a:lumMod val="75000"/>
                    <a:lumOff val="25000"/>
                  </a:prstClr>
                </a:solidFill>
                <a:effectLst/>
                <a:uLnTx/>
                <a:uFillTx/>
                <a:latin typeface="Amasis MT Pro Black" panose="02040A04050005020304" pitchFamily="18" charset="0"/>
                <a:ea typeface="+mj-ea"/>
                <a:cs typeface="+mj-cs"/>
              </a:rPr>
              <a:t>CLASIFICACIÓN INTERNACIONAL DE ENFERMEDADES (CIE)</a:t>
            </a:r>
            <a:endParaRPr lang="es-ES" dirty="0"/>
          </a:p>
        </p:txBody>
      </p:sp>
      <p:sp>
        <p:nvSpPr>
          <p:cNvPr id="3" name="Marcador de contenido 2">
            <a:extLst>
              <a:ext uri="{FF2B5EF4-FFF2-40B4-BE49-F238E27FC236}">
                <a16:creationId xmlns:a16="http://schemas.microsoft.com/office/drawing/2014/main" id="{D14DF263-7089-2AFB-B59D-7BBFBA0B7926}"/>
              </a:ext>
            </a:extLst>
          </p:cNvPr>
          <p:cNvSpPr>
            <a:spLocks noGrp="1"/>
          </p:cNvSpPr>
          <p:nvPr>
            <p:ph sz="quarter" idx="13"/>
          </p:nvPr>
        </p:nvSpPr>
        <p:spPr>
          <a:xfrm>
            <a:off x="757470" y="1948587"/>
            <a:ext cx="11114810" cy="4294909"/>
          </a:xfrm>
        </p:spPr>
        <p:txBody>
          <a:bodyPr>
            <a:normAutofit lnSpcReduction="10000"/>
          </a:bodyPr>
          <a:lstStyle/>
          <a:p>
            <a:pPr>
              <a:lnSpc>
                <a:spcPct val="100000"/>
              </a:lnSpc>
              <a:spcBef>
                <a:spcPts val="0"/>
              </a:spcBef>
              <a:spcAft>
                <a:spcPts val="600"/>
              </a:spcAft>
              <a:buFont typeface="Wingdings" panose="05000000000000000000" pitchFamily="2" charset="2"/>
              <a:buChar char="q"/>
            </a:pPr>
            <a:r>
              <a:rPr lang="es-ES" sz="2400" dirty="0"/>
              <a:t>La </a:t>
            </a:r>
            <a:r>
              <a:rPr lang="es-ES" sz="2400" b="1" dirty="0"/>
              <a:t>CIE-10 </a:t>
            </a:r>
            <a:r>
              <a:rPr lang="es-ES" sz="2400" dirty="0"/>
              <a:t>está dividida en 2 bloques:</a:t>
            </a:r>
          </a:p>
          <a:p>
            <a:pPr marL="658368" lvl="1" indent="-457200">
              <a:lnSpc>
                <a:spcPct val="100000"/>
              </a:lnSpc>
              <a:spcBef>
                <a:spcPts val="0"/>
              </a:spcBef>
              <a:spcAft>
                <a:spcPts val="600"/>
              </a:spcAft>
              <a:buFont typeface="+mj-lt"/>
              <a:buAutoNum type="arabicParenR"/>
            </a:pPr>
            <a:r>
              <a:rPr lang="es-ES" sz="2400" b="1" dirty="0"/>
              <a:t>CIE-10 Procedimientos. </a:t>
            </a:r>
            <a:r>
              <a:rPr lang="es-ES" sz="2400" dirty="0"/>
              <a:t>Contiene la codificación de los procedimientos médicos. Este apartado no es de interés para el trabajo del TES.</a:t>
            </a:r>
          </a:p>
          <a:p>
            <a:pPr marL="658368" lvl="1" indent="-457200">
              <a:lnSpc>
                <a:spcPct val="100000"/>
              </a:lnSpc>
              <a:spcBef>
                <a:spcPts val="0"/>
              </a:spcBef>
              <a:spcAft>
                <a:spcPts val="600"/>
              </a:spcAft>
              <a:buFont typeface="+mj-lt"/>
              <a:buAutoNum type="arabicParenR"/>
            </a:pPr>
            <a:r>
              <a:rPr lang="es-ES" sz="2400" b="1" dirty="0"/>
              <a:t>CIE-10 Diagnósticos. </a:t>
            </a:r>
            <a:r>
              <a:rPr lang="es-ES" sz="2400" dirty="0"/>
              <a:t>Contiene la codificación de enfermedades. Clasifica y codifica enfermedades, dolencias, lesiones y otros motivos de contacto con hospitales y centros sanitarios. Tiene 2 partes:</a:t>
            </a:r>
          </a:p>
          <a:p>
            <a:pPr lvl="2">
              <a:lnSpc>
                <a:spcPct val="100000"/>
              </a:lnSpc>
              <a:spcBef>
                <a:spcPts val="0"/>
              </a:spcBef>
              <a:spcAft>
                <a:spcPts val="600"/>
              </a:spcAft>
              <a:buFont typeface="Lao UI" panose="020B0502040204020203" pitchFamily="34" charset="0"/>
              <a:buChar char="–"/>
            </a:pPr>
            <a:r>
              <a:rPr lang="es-ES" sz="2000" b="1" dirty="0"/>
              <a:t>Índice alfabético de enfermedades: </a:t>
            </a:r>
            <a:r>
              <a:rPr lang="es-ES" sz="2000" dirty="0"/>
              <a:t>recoge enfermedades, síntomas y patologías por orden alfabético. Una vez localizada la enfermedad o dolencia por orden alfabética, el índice proporciona un código de 3 dígitos que debemos buscar en la lista tabular.</a:t>
            </a:r>
            <a:endParaRPr lang="es-ES" sz="2000" b="1" dirty="0"/>
          </a:p>
          <a:p>
            <a:pPr lvl="2">
              <a:lnSpc>
                <a:spcPct val="100000"/>
              </a:lnSpc>
              <a:spcBef>
                <a:spcPts val="0"/>
              </a:spcBef>
              <a:spcAft>
                <a:spcPts val="600"/>
              </a:spcAft>
              <a:buFont typeface="Lao UI" panose="020B0502040204020203" pitchFamily="34" charset="0"/>
              <a:buChar char="–"/>
            </a:pPr>
            <a:r>
              <a:rPr lang="es-ES" sz="2000" b="1" dirty="0"/>
              <a:t>Lista tabular de enfermedades: </a:t>
            </a:r>
            <a:r>
              <a:rPr lang="es-ES" sz="2000" dirty="0"/>
              <a:t>es la parte principal de la CIE-10 Diagnósticos, ya que ordena las diferentes enfermedades por sistemas o aparatos afectados. Está dividida en 21 capítulos, y cada uno incluye varios códigos. Existe un capítulo 22, de códigos para situaciones especiales.</a:t>
            </a:r>
            <a:endParaRPr lang="es-ES" sz="2000" b="1" dirty="0"/>
          </a:p>
          <a:p>
            <a:pPr>
              <a:lnSpc>
                <a:spcPct val="100000"/>
              </a:lnSpc>
              <a:spcBef>
                <a:spcPts val="0"/>
              </a:spcBef>
              <a:spcAft>
                <a:spcPts val="600"/>
              </a:spcAft>
              <a:buFont typeface="Wingdings" panose="05000000000000000000" pitchFamily="2" charset="2"/>
              <a:buChar char="q"/>
            </a:pPr>
            <a:endParaRPr lang="es-ES" dirty="0"/>
          </a:p>
        </p:txBody>
      </p:sp>
    </p:spTree>
    <p:extLst>
      <p:ext uri="{BB962C8B-B14F-4D97-AF65-F5344CB8AC3E}">
        <p14:creationId xmlns:p14="http://schemas.microsoft.com/office/powerpoint/2010/main" val="2730853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87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8">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28CBC30D-7399-70B0-6B13-666E461A4720}"/>
              </a:ext>
            </a:extLst>
          </p:cNvPr>
          <p:cNvPicPr>
            <a:picLocks noChangeAspect="1"/>
          </p:cNvPicPr>
          <p:nvPr/>
        </p:nvPicPr>
        <p:blipFill>
          <a:blip r:embed="rId2"/>
          <a:stretch>
            <a:fillRect/>
          </a:stretch>
        </p:blipFill>
        <p:spPr>
          <a:xfrm>
            <a:off x="3436504" y="625839"/>
            <a:ext cx="5017656" cy="5606321"/>
          </a:xfrm>
          <a:prstGeom prst="rect">
            <a:avLst/>
          </a:prstGeom>
        </p:spPr>
      </p:pic>
    </p:spTree>
    <p:extLst>
      <p:ext uri="{BB962C8B-B14F-4D97-AF65-F5344CB8AC3E}">
        <p14:creationId xmlns:p14="http://schemas.microsoft.com/office/powerpoint/2010/main" val="492147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07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16775E51-150E-7429-B109-F942FDAC061B}"/>
              </a:ext>
            </a:extLst>
          </p:cNvPr>
          <p:cNvPicPr>
            <a:picLocks noChangeAspect="1"/>
          </p:cNvPicPr>
          <p:nvPr/>
        </p:nvPicPr>
        <p:blipFill>
          <a:blip r:embed="rId2"/>
          <a:stretch>
            <a:fillRect/>
          </a:stretch>
        </p:blipFill>
        <p:spPr>
          <a:xfrm>
            <a:off x="563542" y="884419"/>
            <a:ext cx="11064915" cy="4813236"/>
          </a:xfrm>
          <a:prstGeom prst="rect">
            <a:avLst/>
          </a:prstGeom>
        </p:spPr>
      </p:pic>
      <p:sp>
        <p:nvSpPr>
          <p:cNvPr id="4" name="Rectángulo: esquinas redondeadas 3">
            <a:extLst>
              <a:ext uri="{FF2B5EF4-FFF2-40B4-BE49-F238E27FC236}">
                <a16:creationId xmlns:a16="http://schemas.microsoft.com/office/drawing/2014/main" id="{59A1B7DD-2754-B75A-D9EF-3710552892D7}"/>
              </a:ext>
            </a:extLst>
          </p:cNvPr>
          <p:cNvSpPr/>
          <p:nvPr/>
        </p:nvSpPr>
        <p:spPr>
          <a:xfrm>
            <a:off x="914400" y="3222885"/>
            <a:ext cx="2833141" cy="94438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Resultado en la lista tabular para el código J00</a:t>
            </a:r>
          </a:p>
        </p:txBody>
      </p:sp>
    </p:spTree>
    <p:extLst>
      <p:ext uri="{BB962C8B-B14F-4D97-AF65-F5344CB8AC3E}">
        <p14:creationId xmlns:p14="http://schemas.microsoft.com/office/powerpoint/2010/main" val="90242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D323FACA-8CFA-4292-0714-0A923AD4B6F9}"/>
              </a:ext>
            </a:extLst>
          </p:cNvPr>
          <p:cNvPicPr>
            <a:picLocks noChangeAspect="1"/>
          </p:cNvPicPr>
          <p:nvPr/>
        </p:nvPicPr>
        <p:blipFill>
          <a:blip r:embed="rId2"/>
          <a:stretch>
            <a:fillRect/>
          </a:stretch>
        </p:blipFill>
        <p:spPr>
          <a:xfrm>
            <a:off x="817818" y="1231582"/>
            <a:ext cx="10851450" cy="4394836"/>
          </a:xfrm>
          <a:prstGeom prst="rect">
            <a:avLst/>
          </a:prstGeom>
        </p:spPr>
      </p:pic>
      <p:sp>
        <p:nvSpPr>
          <p:cNvPr id="7" name="Rectángulo: esquinas redondeadas 6">
            <a:extLst>
              <a:ext uri="{FF2B5EF4-FFF2-40B4-BE49-F238E27FC236}">
                <a16:creationId xmlns:a16="http://schemas.microsoft.com/office/drawing/2014/main" id="{1B43A89F-406B-4805-C179-0B820A80AB3E}"/>
              </a:ext>
            </a:extLst>
          </p:cNvPr>
          <p:cNvSpPr/>
          <p:nvPr/>
        </p:nvSpPr>
        <p:spPr>
          <a:xfrm>
            <a:off x="914400" y="3222885"/>
            <a:ext cx="2833141" cy="944381"/>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Resultado en la lista tabular para el código D50</a:t>
            </a:r>
          </a:p>
        </p:txBody>
      </p:sp>
    </p:spTree>
    <p:extLst>
      <p:ext uri="{BB962C8B-B14F-4D97-AF65-F5344CB8AC3E}">
        <p14:creationId xmlns:p14="http://schemas.microsoft.com/office/powerpoint/2010/main" val="2798897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7D811-918A-80E5-0F51-128EA75BACA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8817702-7749-07E1-976B-B4DCEB23A48E}"/>
              </a:ext>
            </a:extLst>
          </p:cNvPr>
          <p:cNvSpPr>
            <a:spLocks noGrp="1"/>
          </p:cNvSpPr>
          <p:nvPr>
            <p:ph type="title"/>
          </p:nvPr>
        </p:nvSpPr>
        <p:spPr/>
        <p:txBody>
          <a:bodyPr>
            <a:normAutofit/>
          </a:bodyPr>
          <a:lstStyle/>
          <a:p>
            <a:br>
              <a:rPr lang="es-ES" dirty="0"/>
            </a:br>
            <a:r>
              <a:rPr kumimoji="0" lang="es-ES" sz="4800" b="0" i="0" u="none" strike="noStrike" kern="1200" cap="none" spc="-50" normalizeH="0" baseline="0" noProof="0" dirty="0">
                <a:ln>
                  <a:noFill/>
                </a:ln>
                <a:solidFill>
                  <a:prstClr val="black">
                    <a:lumMod val="75000"/>
                    <a:lumOff val="25000"/>
                  </a:prstClr>
                </a:solidFill>
                <a:effectLst/>
                <a:uLnTx/>
                <a:uFillTx/>
                <a:latin typeface="Amasis MT Pro Black" panose="02040A04050005020304" pitchFamily="18" charset="0"/>
                <a:ea typeface="+mj-ea"/>
                <a:cs typeface="+mj-cs"/>
              </a:rPr>
              <a:t>CIE</a:t>
            </a:r>
            <a:r>
              <a:rPr lang="es-ES" dirty="0">
                <a:solidFill>
                  <a:prstClr val="black">
                    <a:lumMod val="75000"/>
                    <a:lumOff val="25000"/>
                  </a:prstClr>
                </a:solidFill>
                <a:latin typeface="Amasis MT Pro Black" panose="02040A04050005020304" pitchFamily="18" charset="0"/>
              </a:rPr>
              <a:t>-11: MEJORAS</a:t>
            </a:r>
            <a:endParaRPr lang="es-ES" dirty="0"/>
          </a:p>
        </p:txBody>
      </p:sp>
      <p:sp>
        <p:nvSpPr>
          <p:cNvPr id="3" name="Marcador de contenido 2">
            <a:extLst>
              <a:ext uri="{FF2B5EF4-FFF2-40B4-BE49-F238E27FC236}">
                <a16:creationId xmlns:a16="http://schemas.microsoft.com/office/drawing/2014/main" id="{5EBF1739-F04D-E1D3-B07D-3D428DF94EFB}"/>
              </a:ext>
            </a:extLst>
          </p:cNvPr>
          <p:cNvSpPr>
            <a:spLocks noGrp="1"/>
          </p:cNvSpPr>
          <p:nvPr>
            <p:ph sz="quarter" idx="13"/>
          </p:nvPr>
        </p:nvSpPr>
        <p:spPr>
          <a:xfrm>
            <a:off x="757470" y="1948587"/>
            <a:ext cx="9840576" cy="4294909"/>
          </a:xfrm>
        </p:spPr>
        <p:txBody>
          <a:bodyPr>
            <a:normAutofit fontScale="92500" lnSpcReduction="20000"/>
          </a:bodyPr>
          <a:lstStyle/>
          <a:p>
            <a:pPr>
              <a:lnSpc>
                <a:spcPct val="100000"/>
              </a:lnSpc>
              <a:spcBef>
                <a:spcPts val="0"/>
              </a:spcBef>
              <a:spcAft>
                <a:spcPts val="600"/>
              </a:spcAft>
              <a:buFont typeface="Wingdings" panose="05000000000000000000" pitchFamily="2" charset="2"/>
              <a:buChar char="q"/>
            </a:pPr>
            <a:r>
              <a:rPr lang="es-ES" sz="2400" b="1" dirty="0"/>
              <a:t>Contenidos completos y actualizados. </a:t>
            </a:r>
            <a:r>
              <a:rPr lang="es-ES" sz="2400" dirty="0"/>
              <a:t>Refleja los avances en la ciencia y la medicina, y los últimos conocimientos en el tratamiento y prevención de enfermedades. Consta de 26 capítulos, ya que se añade:</a:t>
            </a:r>
          </a:p>
          <a:p>
            <a:pPr lvl="1">
              <a:lnSpc>
                <a:spcPct val="100000"/>
              </a:lnSpc>
              <a:spcBef>
                <a:spcPts val="0"/>
              </a:spcBef>
              <a:spcAft>
                <a:spcPts val="600"/>
              </a:spcAft>
              <a:buFont typeface="Wingdings" panose="05000000000000000000" pitchFamily="2" charset="2"/>
              <a:buChar char="§"/>
            </a:pPr>
            <a:r>
              <a:rPr lang="es-ES" sz="2200" dirty="0"/>
              <a:t>Enfermedades del sistema inmunitario</a:t>
            </a:r>
          </a:p>
          <a:p>
            <a:pPr lvl="1">
              <a:lnSpc>
                <a:spcPct val="100000"/>
              </a:lnSpc>
              <a:spcBef>
                <a:spcPts val="0"/>
              </a:spcBef>
              <a:spcAft>
                <a:spcPts val="600"/>
              </a:spcAft>
              <a:buFont typeface="Wingdings" panose="05000000000000000000" pitchFamily="2" charset="2"/>
              <a:buChar char="§"/>
            </a:pPr>
            <a:r>
              <a:rPr lang="es-ES" sz="2200" dirty="0"/>
              <a:t>Trastornos del ciclo del sueño y vigilia</a:t>
            </a:r>
          </a:p>
          <a:p>
            <a:pPr lvl="1">
              <a:lnSpc>
                <a:spcPct val="100000"/>
              </a:lnSpc>
              <a:spcBef>
                <a:spcPts val="0"/>
              </a:spcBef>
              <a:spcAft>
                <a:spcPts val="600"/>
              </a:spcAft>
              <a:buFont typeface="Wingdings" panose="05000000000000000000" pitchFamily="2" charset="2"/>
              <a:buChar char="§"/>
            </a:pPr>
            <a:r>
              <a:rPr lang="es-ES" sz="2200" dirty="0"/>
              <a:t>Condiciones relacionadas con la salud sexual</a:t>
            </a:r>
          </a:p>
          <a:p>
            <a:pPr lvl="1">
              <a:lnSpc>
                <a:spcPct val="100000"/>
              </a:lnSpc>
              <a:spcBef>
                <a:spcPts val="0"/>
              </a:spcBef>
              <a:spcAft>
                <a:spcPts val="600"/>
              </a:spcAft>
              <a:buFont typeface="Wingdings" panose="05000000000000000000" pitchFamily="2" charset="2"/>
              <a:buChar char="§"/>
            </a:pPr>
            <a:r>
              <a:rPr lang="es-ES" sz="2200" dirty="0"/>
              <a:t>Evaluación del funcionamiento y el registro opcional de los diagnósticos de la medicina tradicional</a:t>
            </a:r>
          </a:p>
          <a:p>
            <a:pPr>
              <a:lnSpc>
                <a:spcPct val="100000"/>
              </a:lnSpc>
              <a:spcBef>
                <a:spcPts val="0"/>
              </a:spcBef>
              <a:spcAft>
                <a:spcPts val="600"/>
              </a:spcAft>
              <a:buFont typeface="Wingdings" panose="05000000000000000000" pitchFamily="2" charset="2"/>
              <a:buChar char="q"/>
            </a:pPr>
            <a:r>
              <a:rPr lang="es-ES" sz="2400" b="1" dirty="0"/>
              <a:t>Diseño multilingüe. </a:t>
            </a:r>
            <a:r>
              <a:rPr lang="es-ES" sz="2400" dirty="0"/>
              <a:t>Contienen una plataforma central de traducción, permitiendo su uso en múltiples idiomas.</a:t>
            </a:r>
            <a:endParaRPr lang="es-ES" sz="2400" b="1" dirty="0"/>
          </a:p>
          <a:p>
            <a:pPr>
              <a:lnSpc>
                <a:spcPct val="100000"/>
              </a:lnSpc>
              <a:spcBef>
                <a:spcPts val="0"/>
              </a:spcBef>
              <a:spcAft>
                <a:spcPts val="600"/>
              </a:spcAft>
              <a:buFont typeface="Wingdings" panose="05000000000000000000" pitchFamily="2" charset="2"/>
              <a:buChar char="q"/>
            </a:pPr>
            <a:r>
              <a:rPr lang="es-ES" sz="2400" b="1" dirty="0"/>
              <a:t>Diseño para uso en mundo digital. </a:t>
            </a:r>
            <a:r>
              <a:rPr lang="es-ES" sz="2400" dirty="0"/>
              <a:t>Es totalmente electrónica, con posibilidad de utilización en línea y fuera de línea.</a:t>
            </a:r>
            <a:endParaRPr lang="es-ES" sz="2400" b="1" dirty="0"/>
          </a:p>
          <a:p>
            <a:pPr>
              <a:lnSpc>
                <a:spcPct val="100000"/>
              </a:lnSpc>
              <a:spcBef>
                <a:spcPts val="0"/>
              </a:spcBef>
              <a:spcAft>
                <a:spcPts val="600"/>
              </a:spcAft>
              <a:buFont typeface="Wingdings" panose="05000000000000000000" pitchFamily="2" charset="2"/>
              <a:buChar char="q"/>
            </a:pPr>
            <a:r>
              <a:rPr lang="es-ES" sz="2400" b="1" dirty="0"/>
              <a:t>Formato fácil de usar.</a:t>
            </a:r>
            <a:r>
              <a:rPr lang="es-ES" sz="2400" dirty="0"/>
              <a:t> Mayor facilidad en la codificación, por lo que requiere una menor formación por parte de los usuarios.</a:t>
            </a:r>
            <a:endParaRPr lang="es-ES" sz="2400" b="1" dirty="0"/>
          </a:p>
        </p:txBody>
      </p:sp>
      <p:pic>
        <p:nvPicPr>
          <p:cNvPr id="5" name="Imagen 4">
            <a:extLst>
              <a:ext uri="{FF2B5EF4-FFF2-40B4-BE49-F238E27FC236}">
                <a16:creationId xmlns:a16="http://schemas.microsoft.com/office/drawing/2014/main" id="{38CE3772-8760-ED5A-C52C-FBB85064DA67}"/>
              </a:ext>
            </a:extLst>
          </p:cNvPr>
          <p:cNvPicPr>
            <a:picLocks noChangeAspect="1"/>
          </p:cNvPicPr>
          <p:nvPr/>
        </p:nvPicPr>
        <p:blipFill>
          <a:blip r:embed="rId2"/>
          <a:stretch>
            <a:fillRect/>
          </a:stretch>
        </p:blipFill>
        <p:spPr>
          <a:xfrm>
            <a:off x="9508338" y="-1498"/>
            <a:ext cx="2683661" cy="2879610"/>
          </a:xfrm>
          <a:prstGeom prst="rect">
            <a:avLst/>
          </a:prstGeom>
        </p:spPr>
      </p:pic>
    </p:spTree>
    <p:extLst>
      <p:ext uri="{BB962C8B-B14F-4D97-AF65-F5344CB8AC3E}">
        <p14:creationId xmlns:p14="http://schemas.microsoft.com/office/powerpoint/2010/main" val="4022705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98FCD21-3E5C-3C29-5B06-9161761C3E20}"/>
              </a:ext>
            </a:extLst>
          </p:cNvPr>
          <p:cNvPicPr>
            <a:picLocks noChangeAspect="1"/>
          </p:cNvPicPr>
          <p:nvPr/>
        </p:nvPicPr>
        <p:blipFill>
          <a:blip r:embed="rId2"/>
          <a:stretch>
            <a:fillRect/>
          </a:stretch>
        </p:blipFill>
        <p:spPr>
          <a:xfrm>
            <a:off x="5784954" y="0"/>
            <a:ext cx="6183443" cy="6183443"/>
          </a:xfrm>
          <a:prstGeom prst="rect">
            <a:avLst/>
          </a:prstGeom>
        </p:spPr>
      </p:pic>
      <p:pic>
        <p:nvPicPr>
          <p:cNvPr id="3" name="Imagen 2">
            <a:extLst>
              <a:ext uri="{FF2B5EF4-FFF2-40B4-BE49-F238E27FC236}">
                <a16:creationId xmlns:a16="http://schemas.microsoft.com/office/drawing/2014/main" id="{4C46D1CF-67AE-F66E-B68F-83AFC84BB608}"/>
              </a:ext>
            </a:extLst>
          </p:cNvPr>
          <p:cNvPicPr>
            <a:picLocks noChangeAspect="1"/>
          </p:cNvPicPr>
          <p:nvPr/>
        </p:nvPicPr>
        <p:blipFill>
          <a:blip r:embed="rId3"/>
          <a:stretch>
            <a:fillRect/>
          </a:stretch>
        </p:blipFill>
        <p:spPr>
          <a:xfrm>
            <a:off x="223603" y="1840042"/>
            <a:ext cx="5967411" cy="2843212"/>
          </a:xfrm>
          <a:prstGeom prst="rect">
            <a:avLst/>
          </a:prstGeom>
        </p:spPr>
      </p:pic>
    </p:spTree>
    <p:extLst>
      <p:ext uri="{BB962C8B-B14F-4D97-AF65-F5344CB8AC3E}">
        <p14:creationId xmlns:p14="http://schemas.microsoft.com/office/powerpoint/2010/main" val="418649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5A7E17-021B-F5EF-7AB1-74C73633150B}"/>
            </a:ext>
          </a:extLst>
        </p:cNvPr>
        <p:cNvGrpSpPr/>
        <p:nvPr/>
      </p:nvGrpSpPr>
      <p:grpSpPr>
        <a:xfrm>
          <a:off x="0" y="0"/>
          <a:ext cx="0" cy="0"/>
          <a:chOff x="0" y="0"/>
          <a:chExt cx="0" cy="0"/>
        </a:xfrm>
      </p:grpSpPr>
      <p:sp>
        <p:nvSpPr>
          <p:cNvPr id="21" name="Rectangle 9">
            <a:extLst>
              <a:ext uri="{FF2B5EF4-FFF2-40B4-BE49-F238E27FC236}">
                <a16:creationId xmlns:a16="http://schemas.microsoft.com/office/drawing/2014/main" id="{526B9443-04D3-8BE8-6E1E-65740806A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1">
            <a:extLst>
              <a:ext uri="{FF2B5EF4-FFF2-40B4-BE49-F238E27FC236}">
                <a16:creationId xmlns:a16="http://schemas.microsoft.com/office/drawing/2014/main" id="{FD49640F-B8F6-71B0-240F-9FB48A1B5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13">
            <a:extLst>
              <a:ext uri="{FF2B5EF4-FFF2-40B4-BE49-F238E27FC236}">
                <a16:creationId xmlns:a16="http://schemas.microsoft.com/office/drawing/2014/main" id="{9FB33FDB-C4E5-774B-F894-C8A4C151A3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15">
            <a:extLst>
              <a:ext uri="{FF2B5EF4-FFF2-40B4-BE49-F238E27FC236}">
                <a16:creationId xmlns:a16="http://schemas.microsoft.com/office/drawing/2014/main" id="{2E6D9560-E347-BD64-46BF-1D8B312607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2E9F34E4-604E-C922-65EF-EDC7F0ED9FC0}"/>
              </a:ext>
            </a:extLst>
          </p:cNvPr>
          <p:cNvSpPr>
            <a:spLocks noGrp="1"/>
          </p:cNvSpPr>
          <p:nvPr>
            <p:ph type="title"/>
          </p:nvPr>
        </p:nvSpPr>
        <p:spPr>
          <a:xfrm>
            <a:off x="6096000" y="639097"/>
            <a:ext cx="5636107" cy="3686015"/>
          </a:xfrm>
        </p:spPr>
        <p:txBody>
          <a:bodyPr vert="horz" lIns="91440" tIns="45720" rIns="91440" bIns="45720" rtlCol="0" anchor="b">
            <a:noAutofit/>
          </a:bodyPr>
          <a:lstStyle/>
          <a:p>
            <a:r>
              <a:rPr lang="en-US" sz="4800" b="1" dirty="0">
                <a:latin typeface="Amasis MT Pro Black" panose="02040A04050005020304" pitchFamily="18" charset="0"/>
              </a:rPr>
              <a:t>CLASIFICACIÓN INTERNACIONAL DE ATENCIÓN PRIMARIA</a:t>
            </a:r>
          </a:p>
        </p:txBody>
      </p:sp>
      <p:sp>
        <p:nvSpPr>
          <p:cNvPr id="3" name="Marcador de texto 2">
            <a:extLst>
              <a:ext uri="{FF2B5EF4-FFF2-40B4-BE49-F238E27FC236}">
                <a16:creationId xmlns:a16="http://schemas.microsoft.com/office/drawing/2014/main" id="{03B57658-E19C-B470-B729-691475848A49}"/>
              </a:ext>
            </a:extLst>
          </p:cNvPr>
          <p:cNvSpPr>
            <a:spLocks noGrp="1"/>
          </p:cNvSpPr>
          <p:nvPr>
            <p:ph type="body" idx="1"/>
          </p:nvPr>
        </p:nvSpPr>
        <p:spPr>
          <a:xfrm>
            <a:off x="5289753" y="4455621"/>
            <a:ext cx="6269347" cy="1238616"/>
          </a:xfrm>
        </p:spPr>
        <p:txBody>
          <a:bodyPr vert="horz" lIns="91440" tIns="45720" rIns="91440" bIns="45720" rtlCol="0">
            <a:normAutofit/>
          </a:bodyPr>
          <a:lstStyle/>
          <a:p>
            <a:pPr algn="ctr"/>
            <a:r>
              <a:rPr lang="en-US" sz="4800" b="1" dirty="0">
                <a:solidFill>
                  <a:schemeClr val="tx1">
                    <a:lumMod val="85000"/>
                    <a:lumOff val="15000"/>
                  </a:schemeClr>
                </a:solidFill>
                <a:latin typeface="Amasis MT Pro Black" panose="02040A04050005020304" pitchFamily="18" charset="0"/>
              </a:rPr>
              <a:t>(</a:t>
            </a:r>
            <a:r>
              <a:rPr lang="en-US" sz="4800" b="1" dirty="0" err="1">
                <a:solidFill>
                  <a:schemeClr val="tx1">
                    <a:lumMod val="85000"/>
                    <a:lumOff val="15000"/>
                  </a:schemeClr>
                </a:solidFill>
                <a:latin typeface="Amasis MT Pro Black" panose="02040A04050005020304" pitchFamily="18" charset="0"/>
              </a:rPr>
              <a:t>ciAP</a:t>
            </a:r>
            <a:r>
              <a:rPr lang="en-US" sz="4800" b="1" dirty="0">
                <a:solidFill>
                  <a:schemeClr val="tx1">
                    <a:lumMod val="85000"/>
                    <a:lumOff val="15000"/>
                  </a:schemeClr>
                </a:solidFill>
                <a:latin typeface="Amasis MT Pro Black" panose="02040A04050005020304" pitchFamily="18" charset="0"/>
              </a:rPr>
              <a:t>)</a:t>
            </a:r>
          </a:p>
        </p:txBody>
      </p:sp>
      <p:cxnSp>
        <p:nvCxnSpPr>
          <p:cNvPr id="26" name="Straight Connector 17">
            <a:extLst>
              <a:ext uri="{FF2B5EF4-FFF2-40B4-BE49-F238E27FC236}">
                <a16:creationId xmlns:a16="http://schemas.microsoft.com/office/drawing/2014/main" id="{27B748B0-3BC1-0AFE-EE81-4D9733296B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F9A33D4-DFD6-C196-6FD3-67FF5DB2C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F094BDC-07F4-69B8-1E13-4BF6DE6A7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C08B7E8F-8E0F-5E33-2FB6-B3FB31C74FDE}"/>
              </a:ext>
            </a:extLst>
          </p:cNvPr>
          <p:cNvPicPr>
            <a:picLocks noChangeAspect="1"/>
          </p:cNvPicPr>
          <p:nvPr/>
        </p:nvPicPr>
        <p:blipFill>
          <a:blip r:embed="rId2"/>
          <a:stretch>
            <a:fillRect/>
          </a:stretch>
        </p:blipFill>
        <p:spPr>
          <a:xfrm>
            <a:off x="60996" y="1699094"/>
            <a:ext cx="5974008" cy="3303508"/>
          </a:xfrm>
          <a:prstGeom prst="rect">
            <a:avLst/>
          </a:prstGeom>
          <a:ln w="28575">
            <a:solidFill>
              <a:srgbClr val="C00000"/>
            </a:solidFill>
          </a:ln>
        </p:spPr>
      </p:pic>
    </p:spTree>
    <p:extLst>
      <p:ext uri="{BB962C8B-B14F-4D97-AF65-F5344CB8AC3E}">
        <p14:creationId xmlns:p14="http://schemas.microsoft.com/office/powerpoint/2010/main" val="1335559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D64584AD-96C5-4983-8D54-B41EA0A526D3}"/>
              </a:ext>
            </a:extLst>
          </p:cNvPr>
          <p:cNvSpPr>
            <a:spLocks noGrp="1"/>
          </p:cNvSpPr>
          <p:nvPr>
            <p:ph type="title"/>
          </p:nvPr>
        </p:nvSpPr>
        <p:spPr>
          <a:xfrm>
            <a:off x="8177212" y="634946"/>
            <a:ext cx="3372529" cy="5055904"/>
          </a:xfrm>
        </p:spPr>
        <p:txBody>
          <a:bodyPr anchor="ctr">
            <a:normAutofit/>
          </a:bodyPr>
          <a:lstStyle/>
          <a:p>
            <a:r>
              <a:rPr lang="es-ES" b="1" dirty="0">
                <a:latin typeface="Amasis MT Pro Black" panose="02040A04050005020304" pitchFamily="18" charset="0"/>
              </a:rPr>
              <a:t>ÍNDICE</a:t>
            </a:r>
          </a:p>
        </p:txBody>
      </p:sp>
      <p:cxnSp>
        <p:nvCxnSpPr>
          <p:cNvPr id="12" name="Straight Connector 11">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16" name="Rectangle 15">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graphicFrame>
        <p:nvGraphicFramePr>
          <p:cNvPr id="5" name="Marcador de contenido 2">
            <a:extLst>
              <a:ext uri="{FF2B5EF4-FFF2-40B4-BE49-F238E27FC236}">
                <a16:creationId xmlns:a16="http://schemas.microsoft.com/office/drawing/2014/main" id="{03057A1E-DE24-9403-F784-F8C31F460367}"/>
              </a:ext>
            </a:extLst>
          </p:cNvPr>
          <p:cNvGraphicFramePr>
            <a:graphicFrameLocks noGrp="1"/>
          </p:cNvGraphicFramePr>
          <p:nvPr>
            <p:ph sz="quarter" idx="13"/>
            <p:extLst>
              <p:ext uri="{D42A27DB-BD31-4B8C-83A1-F6EECF244321}">
                <p14:modId xmlns:p14="http://schemas.microsoft.com/office/powerpoint/2010/main" val="2325554988"/>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9260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EAE5B3-1C4F-41FB-A697-997B30BDB42F}"/>
              </a:ext>
            </a:extLst>
          </p:cNvPr>
          <p:cNvSpPr>
            <a:spLocks noGrp="1"/>
          </p:cNvSpPr>
          <p:nvPr>
            <p:ph type="title"/>
          </p:nvPr>
        </p:nvSpPr>
        <p:spPr/>
        <p:txBody>
          <a:bodyPr>
            <a:normAutofit fontScale="90000"/>
          </a:bodyPr>
          <a:lstStyle/>
          <a:p>
            <a:br>
              <a:rPr lang="es-ES" dirty="0"/>
            </a:br>
            <a:r>
              <a:rPr kumimoji="0" lang="en-US" sz="4800" b="1" i="0" u="none" strike="noStrike" kern="1200" cap="none" spc="-50" normalizeH="0" baseline="0" noProof="0" dirty="0">
                <a:ln>
                  <a:noFill/>
                </a:ln>
                <a:solidFill>
                  <a:prstClr val="black">
                    <a:lumMod val="85000"/>
                    <a:lumOff val="15000"/>
                  </a:prstClr>
                </a:solidFill>
                <a:effectLst/>
                <a:uLnTx/>
                <a:uFillTx/>
                <a:latin typeface="Amasis MT Pro Black" panose="02040A04050005020304" pitchFamily="18" charset="0"/>
                <a:ea typeface="+mj-ea"/>
                <a:cs typeface="+mj-cs"/>
              </a:rPr>
              <a:t>CLASIFICACIÓN INTERNACIONAL DE ATENCIÓN PRIMARIA</a:t>
            </a:r>
            <a:r>
              <a:rPr kumimoji="0" lang="es-ES" sz="4800" b="1" i="0" u="none" strike="noStrike" kern="1200" cap="none" spc="-50" normalizeH="0" baseline="0" noProof="0" dirty="0">
                <a:ln>
                  <a:noFill/>
                </a:ln>
                <a:solidFill>
                  <a:prstClr val="black">
                    <a:lumMod val="85000"/>
                    <a:lumOff val="15000"/>
                  </a:prstClr>
                </a:solidFill>
                <a:effectLst/>
                <a:uLnTx/>
                <a:uFillTx/>
                <a:latin typeface="Amasis MT Pro Black" panose="02040A04050005020304" pitchFamily="18" charset="0"/>
                <a:ea typeface="+mj-ea"/>
                <a:cs typeface="+mj-cs"/>
              </a:rPr>
              <a:t> (CIAP)</a:t>
            </a:r>
            <a:endParaRPr lang="es-ES" dirty="0"/>
          </a:p>
        </p:txBody>
      </p:sp>
      <p:sp>
        <p:nvSpPr>
          <p:cNvPr id="3" name="Marcador de contenido 2">
            <a:extLst>
              <a:ext uri="{FF2B5EF4-FFF2-40B4-BE49-F238E27FC236}">
                <a16:creationId xmlns:a16="http://schemas.microsoft.com/office/drawing/2014/main" id="{B33D835B-FA14-44A7-9267-3C8AAD5B7A86}"/>
              </a:ext>
            </a:extLst>
          </p:cNvPr>
          <p:cNvSpPr>
            <a:spLocks noGrp="1"/>
          </p:cNvSpPr>
          <p:nvPr>
            <p:ph sz="quarter" idx="13"/>
          </p:nvPr>
        </p:nvSpPr>
        <p:spPr>
          <a:xfrm>
            <a:off x="775855" y="1997613"/>
            <a:ext cx="11222181" cy="4304714"/>
          </a:xfrm>
        </p:spPr>
        <p:txBody>
          <a:bodyPr>
            <a:normAutofit/>
          </a:bodyPr>
          <a:lstStyle/>
          <a:p>
            <a:pPr>
              <a:lnSpc>
                <a:spcPct val="100000"/>
              </a:lnSpc>
              <a:spcBef>
                <a:spcPts val="0"/>
              </a:spcBef>
              <a:spcAft>
                <a:spcPts val="600"/>
              </a:spcAft>
              <a:buFont typeface="Wingdings" panose="05000000000000000000" pitchFamily="2" charset="2"/>
              <a:buChar char="q"/>
            </a:pPr>
            <a:r>
              <a:rPr lang="es-ES" sz="2400" dirty="0"/>
              <a:t>Es una clasificación de enfermedades desarrollada y publicada por WONCA (Organización Mundial de Médicos de Familia = </a:t>
            </a:r>
            <a:r>
              <a:rPr lang="es-ES" sz="2400" dirty="0" err="1"/>
              <a:t>World</a:t>
            </a:r>
            <a:r>
              <a:rPr lang="es-ES" sz="2400" dirty="0"/>
              <a:t> </a:t>
            </a:r>
            <a:r>
              <a:rPr lang="es-ES" sz="2400" dirty="0" err="1"/>
              <a:t>Organization</a:t>
            </a:r>
            <a:r>
              <a:rPr lang="es-ES" sz="2400" dirty="0"/>
              <a:t> </a:t>
            </a:r>
            <a:r>
              <a:rPr lang="es-ES" sz="2400" dirty="0" err="1"/>
              <a:t>of</a:t>
            </a:r>
            <a:r>
              <a:rPr lang="es-ES" sz="2400" dirty="0"/>
              <a:t> </a:t>
            </a:r>
            <a:r>
              <a:rPr lang="es-ES" sz="2400" dirty="0" err="1"/>
              <a:t>Family</a:t>
            </a:r>
            <a:r>
              <a:rPr lang="es-ES" sz="2400" dirty="0"/>
              <a:t> </a:t>
            </a:r>
            <a:r>
              <a:rPr lang="es-ES" sz="2400" dirty="0" err="1"/>
              <a:t>Doctors</a:t>
            </a:r>
            <a:r>
              <a:rPr lang="es-ES" sz="2400" dirty="0"/>
              <a:t>)</a:t>
            </a:r>
          </a:p>
          <a:p>
            <a:pPr>
              <a:lnSpc>
                <a:spcPct val="100000"/>
              </a:lnSpc>
              <a:spcBef>
                <a:spcPts val="0"/>
              </a:spcBef>
              <a:spcAft>
                <a:spcPts val="600"/>
              </a:spcAft>
              <a:buFont typeface="Wingdings" panose="05000000000000000000" pitchFamily="2" charset="2"/>
              <a:buChar char="q"/>
            </a:pPr>
            <a:r>
              <a:rPr lang="es-ES" sz="2400" dirty="0"/>
              <a:t>Es una clasificación de terminología médica de ámbito internacional donde se recogen los términos y expresiones utilizadas habitualmente en medicina de familia.</a:t>
            </a:r>
          </a:p>
          <a:p>
            <a:pPr>
              <a:lnSpc>
                <a:spcPct val="100000"/>
              </a:lnSpc>
              <a:spcBef>
                <a:spcPts val="0"/>
              </a:spcBef>
              <a:spcAft>
                <a:spcPts val="600"/>
              </a:spcAft>
              <a:buFont typeface="Wingdings" panose="05000000000000000000" pitchFamily="2" charset="2"/>
              <a:buChar char="q"/>
            </a:pPr>
            <a:r>
              <a:rPr lang="es-ES" sz="2400" dirty="0"/>
              <a:t>La codificación CIAP recoge los tres elementos más importantes de la consulta médica:</a:t>
            </a:r>
          </a:p>
          <a:p>
            <a:pPr lvl="1">
              <a:lnSpc>
                <a:spcPct val="100000"/>
              </a:lnSpc>
              <a:spcBef>
                <a:spcPts val="0"/>
              </a:spcBef>
              <a:spcAft>
                <a:spcPts val="600"/>
              </a:spcAft>
              <a:buFont typeface="Wingdings" panose="05000000000000000000" pitchFamily="2" charset="2"/>
              <a:buChar char="§"/>
            </a:pPr>
            <a:r>
              <a:rPr lang="es-ES" sz="2400" b="1" dirty="0"/>
              <a:t>Motivo de la consulta: </a:t>
            </a:r>
            <a:r>
              <a:rPr lang="es-ES" sz="2400" dirty="0"/>
              <a:t>lo que dice el paciente</a:t>
            </a:r>
          </a:p>
          <a:p>
            <a:pPr lvl="1">
              <a:lnSpc>
                <a:spcPct val="100000"/>
              </a:lnSpc>
              <a:spcBef>
                <a:spcPts val="0"/>
              </a:spcBef>
              <a:spcAft>
                <a:spcPts val="600"/>
              </a:spcAft>
              <a:buFont typeface="Wingdings" panose="05000000000000000000" pitchFamily="2" charset="2"/>
              <a:buChar char="§"/>
            </a:pPr>
            <a:r>
              <a:rPr lang="es-ES" sz="2400" b="1" dirty="0"/>
              <a:t>Diagnóstico del problema: </a:t>
            </a:r>
            <a:r>
              <a:rPr lang="es-ES" sz="2400" dirty="0"/>
              <a:t>lo que dice el profesional sanitario</a:t>
            </a:r>
          </a:p>
          <a:p>
            <a:pPr lvl="1">
              <a:lnSpc>
                <a:spcPct val="100000"/>
              </a:lnSpc>
              <a:spcBef>
                <a:spcPts val="0"/>
              </a:spcBef>
              <a:spcAft>
                <a:spcPts val="600"/>
              </a:spcAft>
              <a:buFont typeface="Wingdings" panose="05000000000000000000" pitchFamily="2" charset="2"/>
              <a:buChar char="§"/>
            </a:pPr>
            <a:r>
              <a:rPr lang="es-ES" sz="2400" b="1" dirty="0"/>
              <a:t>Proceso de atención: </a:t>
            </a:r>
            <a:r>
              <a:rPr lang="es-ES" sz="2400" dirty="0"/>
              <a:t>lo que se hace en el proceso de la consulta</a:t>
            </a:r>
          </a:p>
          <a:p>
            <a:pPr>
              <a:lnSpc>
                <a:spcPct val="100000"/>
              </a:lnSpc>
              <a:spcBef>
                <a:spcPts val="0"/>
              </a:spcBef>
              <a:spcAft>
                <a:spcPts val="600"/>
              </a:spcAft>
              <a:buFont typeface="Wingdings" panose="05000000000000000000" pitchFamily="2" charset="2"/>
              <a:buChar char="q"/>
            </a:pPr>
            <a:r>
              <a:rPr lang="es-ES" sz="2400" dirty="0"/>
              <a:t>La CIAP-2 es la versión vigente de la Clasificación Internacional de Atención Primaria. </a:t>
            </a:r>
          </a:p>
        </p:txBody>
      </p:sp>
    </p:spTree>
    <p:extLst>
      <p:ext uri="{BB962C8B-B14F-4D97-AF65-F5344CB8AC3E}">
        <p14:creationId xmlns:p14="http://schemas.microsoft.com/office/powerpoint/2010/main" val="2510638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0F17674-8173-1BDD-48DF-60E9144690A3}"/>
              </a:ext>
            </a:extLst>
          </p:cNvPr>
          <p:cNvPicPr>
            <a:picLocks noChangeAspect="1"/>
          </p:cNvPicPr>
          <p:nvPr/>
        </p:nvPicPr>
        <p:blipFill>
          <a:blip r:embed="rId2"/>
          <a:stretch>
            <a:fillRect/>
          </a:stretch>
        </p:blipFill>
        <p:spPr>
          <a:xfrm>
            <a:off x="502560" y="0"/>
            <a:ext cx="4721902" cy="6689361"/>
          </a:xfrm>
          <a:prstGeom prst="rect">
            <a:avLst/>
          </a:prstGeom>
        </p:spPr>
      </p:pic>
      <p:pic>
        <p:nvPicPr>
          <p:cNvPr id="3" name="Imagen 2">
            <a:extLst>
              <a:ext uri="{FF2B5EF4-FFF2-40B4-BE49-F238E27FC236}">
                <a16:creationId xmlns:a16="http://schemas.microsoft.com/office/drawing/2014/main" id="{6E1A0001-5E5E-DEEC-7F6B-58D00A983FE8}"/>
              </a:ext>
            </a:extLst>
          </p:cNvPr>
          <p:cNvPicPr>
            <a:picLocks noChangeAspect="1"/>
          </p:cNvPicPr>
          <p:nvPr/>
        </p:nvPicPr>
        <p:blipFill>
          <a:blip r:embed="rId3"/>
          <a:stretch>
            <a:fillRect/>
          </a:stretch>
        </p:blipFill>
        <p:spPr>
          <a:xfrm>
            <a:off x="6967540" y="910373"/>
            <a:ext cx="3339918" cy="5037253"/>
          </a:xfrm>
          <a:prstGeom prst="rect">
            <a:avLst/>
          </a:prstGeom>
        </p:spPr>
      </p:pic>
    </p:spTree>
    <p:extLst>
      <p:ext uri="{BB962C8B-B14F-4D97-AF65-F5344CB8AC3E}">
        <p14:creationId xmlns:p14="http://schemas.microsoft.com/office/powerpoint/2010/main" val="4122496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ECC0A-48AE-AD78-5508-B8BE0EAEC3A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A35456C-46E3-0336-A7A1-CFBF12994265}"/>
              </a:ext>
            </a:extLst>
          </p:cNvPr>
          <p:cNvSpPr>
            <a:spLocks noGrp="1"/>
          </p:cNvSpPr>
          <p:nvPr>
            <p:ph type="title"/>
          </p:nvPr>
        </p:nvSpPr>
        <p:spPr/>
        <p:txBody>
          <a:bodyPr>
            <a:normAutofit fontScale="90000"/>
          </a:bodyPr>
          <a:lstStyle/>
          <a:p>
            <a:br>
              <a:rPr lang="es-ES" dirty="0"/>
            </a:br>
            <a:r>
              <a:rPr kumimoji="0" lang="en-US" sz="4800" b="1" i="0" u="none" strike="noStrike" kern="1200" cap="none" spc="-50" normalizeH="0" baseline="0" noProof="0" dirty="0">
                <a:ln>
                  <a:noFill/>
                </a:ln>
                <a:solidFill>
                  <a:prstClr val="black">
                    <a:lumMod val="85000"/>
                    <a:lumOff val="15000"/>
                  </a:prstClr>
                </a:solidFill>
                <a:effectLst/>
                <a:uLnTx/>
                <a:uFillTx/>
                <a:latin typeface="Amasis MT Pro Black" panose="02040A04050005020304" pitchFamily="18" charset="0"/>
                <a:ea typeface="+mj-ea"/>
                <a:cs typeface="+mj-cs"/>
              </a:rPr>
              <a:t>CLASIFICACIÓN INTERNACIONAL DE ATENCIÓN PRIMARIA</a:t>
            </a:r>
            <a:r>
              <a:rPr kumimoji="0" lang="es-ES" sz="4800" b="1" i="0" u="none" strike="noStrike" kern="1200" cap="none" spc="-50" normalizeH="0" baseline="0" noProof="0" dirty="0">
                <a:ln>
                  <a:noFill/>
                </a:ln>
                <a:solidFill>
                  <a:prstClr val="black">
                    <a:lumMod val="85000"/>
                    <a:lumOff val="15000"/>
                  </a:prstClr>
                </a:solidFill>
                <a:effectLst/>
                <a:uLnTx/>
                <a:uFillTx/>
                <a:latin typeface="Amasis MT Pro Black" panose="02040A04050005020304" pitchFamily="18" charset="0"/>
                <a:ea typeface="+mj-ea"/>
                <a:cs typeface="+mj-cs"/>
              </a:rPr>
              <a:t> (CIAP-2)</a:t>
            </a:r>
            <a:endParaRPr lang="es-ES" dirty="0"/>
          </a:p>
        </p:txBody>
      </p:sp>
      <p:sp>
        <p:nvSpPr>
          <p:cNvPr id="3" name="Marcador de contenido 2">
            <a:extLst>
              <a:ext uri="{FF2B5EF4-FFF2-40B4-BE49-F238E27FC236}">
                <a16:creationId xmlns:a16="http://schemas.microsoft.com/office/drawing/2014/main" id="{9A7EB6D9-A847-0E46-3995-80A9332B1C3D}"/>
              </a:ext>
            </a:extLst>
          </p:cNvPr>
          <p:cNvSpPr>
            <a:spLocks noGrp="1"/>
          </p:cNvSpPr>
          <p:nvPr>
            <p:ph sz="quarter" idx="13"/>
          </p:nvPr>
        </p:nvSpPr>
        <p:spPr>
          <a:xfrm>
            <a:off x="747720" y="1835700"/>
            <a:ext cx="11222181" cy="4735697"/>
          </a:xfrm>
        </p:spPr>
        <p:txBody>
          <a:bodyPr>
            <a:normAutofit lnSpcReduction="10000"/>
          </a:bodyPr>
          <a:lstStyle/>
          <a:p>
            <a:pPr>
              <a:lnSpc>
                <a:spcPct val="100000"/>
              </a:lnSpc>
              <a:spcBef>
                <a:spcPts val="0"/>
              </a:spcBef>
              <a:spcAft>
                <a:spcPts val="600"/>
              </a:spcAft>
              <a:buFont typeface="Wingdings" panose="05000000000000000000" pitchFamily="2" charset="2"/>
              <a:buChar char="q"/>
            </a:pPr>
            <a:r>
              <a:rPr lang="es-ES" sz="2300" dirty="0"/>
              <a:t>Cada enfermedad se identifica por un </a:t>
            </a:r>
            <a:r>
              <a:rPr lang="es-ES" sz="2300" b="1" dirty="0"/>
              <a:t>código alfanumérico</a:t>
            </a:r>
            <a:r>
              <a:rPr lang="es-ES" sz="2300" dirty="0"/>
              <a:t>, formado por una letra y dos números, ampliables si se considera necesario. La </a:t>
            </a:r>
            <a:r>
              <a:rPr lang="es-ES" sz="2300" b="1" dirty="0"/>
              <a:t>letra</a:t>
            </a:r>
            <a:r>
              <a:rPr lang="es-ES" sz="2300" dirty="0"/>
              <a:t> identifica el capítulo y los </a:t>
            </a:r>
            <a:r>
              <a:rPr lang="es-ES" sz="2300" b="1" dirty="0"/>
              <a:t>números</a:t>
            </a:r>
            <a:r>
              <a:rPr lang="es-ES" sz="2300" dirty="0"/>
              <a:t> los componentes.</a:t>
            </a:r>
          </a:p>
          <a:p>
            <a:pPr marL="749808" lvl="1" indent="-457200">
              <a:lnSpc>
                <a:spcPct val="100000"/>
              </a:lnSpc>
              <a:spcBef>
                <a:spcPts val="0"/>
              </a:spcBef>
              <a:spcAft>
                <a:spcPts val="600"/>
              </a:spcAft>
              <a:buFont typeface="+mj-lt"/>
              <a:buAutoNum type="alphaUcPeriod"/>
            </a:pPr>
            <a:r>
              <a:rPr lang="es-ES" sz="2300" b="1" dirty="0">
                <a:solidFill>
                  <a:schemeClr val="tx1"/>
                </a:solidFill>
              </a:rPr>
              <a:t>CAPÍTULOS</a:t>
            </a:r>
            <a:r>
              <a:rPr lang="es-ES" sz="2300" dirty="0"/>
              <a:t>. La CIAP-2 está estructurada por aparatos y sistemas en </a:t>
            </a:r>
            <a:r>
              <a:rPr lang="es-ES" sz="2300" b="1" dirty="0"/>
              <a:t>17 capítulos </a:t>
            </a:r>
            <a:r>
              <a:rPr lang="es-ES" sz="2300" dirty="0"/>
              <a:t>que se identifican con una </a:t>
            </a:r>
            <a:r>
              <a:rPr lang="es-ES" sz="2300" b="1" dirty="0"/>
              <a:t>letra</a:t>
            </a:r>
            <a:r>
              <a:rPr lang="es-ES" sz="2300" dirty="0"/>
              <a:t>; esa letra es el primer dígito de los códigos CIAP-2.</a:t>
            </a:r>
          </a:p>
          <a:p>
            <a:pPr marL="749808" lvl="1" indent="-457200">
              <a:lnSpc>
                <a:spcPct val="100000"/>
              </a:lnSpc>
              <a:spcBef>
                <a:spcPts val="0"/>
              </a:spcBef>
              <a:spcAft>
                <a:spcPts val="600"/>
              </a:spcAft>
              <a:buFont typeface="+mj-lt"/>
              <a:buAutoNum type="alphaUcPeriod"/>
            </a:pPr>
            <a:r>
              <a:rPr lang="es-ES" sz="2300" b="1" dirty="0">
                <a:solidFill>
                  <a:schemeClr val="tx1"/>
                </a:solidFill>
              </a:rPr>
              <a:t>COMPONENTES. </a:t>
            </a:r>
            <a:r>
              <a:rPr lang="es-ES" sz="2300" dirty="0"/>
              <a:t>El segundo y tercer dígitos de los códigos CIAP-2 son números y se llaman componentes, que se relacionan con: </a:t>
            </a:r>
          </a:p>
          <a:p>
            <a:pPr marL="932688" lvl="2" indent="-457200">
              <a:lnSpc>
                <a:spcPct val="100000"/>
              </a:lnSpc>
              <a:spcBef>
                <a:spcPts val="0"/>
              </a:spcBef>
              <a:spcAft>
                <a:spcPts val="600"/>
              </a:spcAft>
              <a:buFont typeface="Wingdings" panose="05000000000000000000" pitchFamily="2" charset="2"/>
              <a:buChar char="§"/>
            </a:pPr>
            <a:r>
              <a:rPr lang="es-ES" sz="2300" dirty="0"/>
              <a:t>Signos o síntomas.</a:t>
            </a:r>
          </a:p>
          <a:p>
            <a:pPr marL="932688" lvl="2" indent="-457200">
              <a:lnSpc>
                <a:spcPct val="100000"/>
              </a:lnSpc>
              <a:spcBef>
                <a:spcPts val="0"/>
              </a:spcBef>
              <a:spcAft>
                <a:spcPts val="600"/>
              </a:spcAft>
              <a:buFont typeface="Wingdings" panose="05000000000000000000" pitchFamily="2" charset="2"/>
              <a:buChar char="§"/>
            </a:pPr>
            <a:r>
              <a:rPr lang="es-ES" sz="2300" dirty="0"/>
              <a:t>Procedimientos administrativos, diagnósticos preventivos o terapéuticos.</a:t>
            </a:r>
          </a:p>
          <a:p>
            <a:pPr marL="932688" lvl="2" indent="-457200">
              <a:lnSpc>
                <a:spcPct val="100000"/>
              </a:lnSpc>
              <a:spcBef>
                <a:spcPts val="0"/>
              </a:spcBef>
              <a:spcAft>
                <a:spcPts val="600"/>
              </a:spcAft>
              <a:buFont typeface="Wingdings" panose="05000000000000000000" pitchFamily="2" charset="2"/>
              <a:buChar char="§"/>
            </a:pPr>
            <a:r>
              <a:rPr lang="es-ES" sz="2300" dirty="0"/>
              <a:t>Resultados de pruebas complementarias.</a:t>
            </a:r>
          </a:p>
          <a:p>
            <a:pPr marL="932688" lvl="2" indent="-457200">
              <a:lnSpc>
                <a:spcPct val="100000"/>
              </a:lnSpc>
              <a:spcBef>
                <a:spcPts val="0"/>
              </a:spcBef>
              <a:spcAft>
                <a:spcPts val="600"/>
              </a:spcAft>
              <a:buFont typeface="Wingdings" panose="05000000000000000000" pitchFamily="2" charset="2"/>
              <a:buChar char="§"/>
            </a:pPr>
            <a:r>
              <a:rPr lang="es-ES" sz="2300" dirty="0"/>
              <a:t>Derivaciones, seguimientos y otras razones de consulta o enfermedades y problemas de salud.</a:t>
            </a:r>
          </a:p>
          <a:p>
            <a:pPr marL="932688" lvl="2" indent="-457200">
              <a:buFont typeface="Wingdings" panose="05000000000000000000" pitchFamily="2" charset="2"/>
              <a:buChar char="§"/>
            </a:pPr>
            <a:endParaRPr lang="es-ES" sz="1800" dirty="0"/>
          </a:p>
          <a:p>
            <a:pPr marL="932688" lvl="2" indent="-457200">
              <a:buFont typeface="Wingdings" panose="05000000000000000000" pitchFamily="2" charset="2"/>
              <a:buChar char="§"/>
            </a:pPr>
            <a:endParaRPr lang="es-ES" sz="1800" dirty="0"/>
          </a:p>
          <a:p>
            <a:pPr>
              <a:buFont typeface="Wingdings" panose="05000000000000000000" pitchFamily="2" charset="2"/>
              <a:buChar char="q"/>
            </a:pPr>
            <a:endParaRPr lang="es-ES" dirty="0"/>
          </a:p>
        </p:txBody>
      </p:sp>
    </p:spTree>
    <p:extLst>
      <p:ext uri="{BB962C8B-B14F-4D97-AF65-F5344CB8AC3E}">
        <p14:creationId xmlns:p14="http://schemas.microsoft.com/office/powerpoint/2010/main" val="3265088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E79381B-B3D7-DF7B-EB1E-253AE59913D7}"/>
              </a:ext>
            </a:extLst>
          </p:cNvPr>
          <p:cNvPicPr>
            <a:picLocks noChangeAspect="1"/>
          </p:cNvPicPr>
          <p:nvPr/>
        </p:nvPicPr>
        <p:blipFill>
          <a:blip r:embed="rId2"/>
          <a:stretch>
            <a:fillRect/>
          </a:stretch>
        </p:blipFill>
        <p:spPr>
          <a:xfrm>
            <a:off x="3649161" y="0"/>
            <a:ext cx="8041614" cy="6858000"/>
          </a:xfrm>
          <a:prstGeom prst="rect">
            <a:avLst/>
          </a:prstGeom>
        </p:spPr>
      </p:pic>
      <p:sp>
        <p:nvSpPr>
          <p:cNvPr id="3" name="Rectángulo 2">
            <a:extLst>
              <a:ext uri="{FF2B5EF4-FFF2-40B4-BE49-F238E27FC236}">
                <a16:creationId xmlns:a16="http://schemas.microsoft.com/office/drawing/2014/main" id="{221A8189-3945-05B4-5D28-254B919D8486}"/>
              </a:ext>
            </a:extLst>
          </p:cNvPr>
          <p:cNvSpPr/>
          <p:nvPr/>
        </p:nvSpPr>
        <p:spPr>
          <a:xfrm>
            <a:off x="239843" y="1678898"/>
            <a:ext cx="2938072" cy="13191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rPr>
              <a:t>CAPÍTULOS</a:t>
            </a:r>
          </a:p>
        </p:txBody>
      </p:sp>
    </p:spTree>
    <p:extLst>
      <p:ext uri="{BB962C8B-B14F-4D97-AF65-F5344CB8AC3E}">
        <p14:creationId xmlns:p14="http://schemas.microsoft.com/office/powerpoint/2010/main" val="2417581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173498-2AC7-4464-9807-15003B1E15C3}"/>
              </a:ext>
            </a:extLst>
          </p:cNvPr>
          <p:cNvPicPr>
            <a:picLocks noChangeAspect="1"/>
          </p:cNvPicPr>
          <p:nvPr/>
        </p:nvPicPr>
        <p:blipFill>
          <a:blip r:embed="rId2"/>
          <a:stretch>
            <a:fillRect/>
          </a:stretch>
        </p:blipFill>
        <p:spPr>
          <a:xfrm>
            <a:off x="3026470" y="0"/>
            <a:ext cx="9165530" cy="6132280"/>
          </a:xfrm>
          <a:prstGeom prst="rect">
            <a:avLst/>
          </a:prstGeom>
        </p:spPr>
      </p:pic>
      <p:sp>
        <p:nvSpPr>
          <p:cNvPr id="2" name="Rectángulo 1">
            <a:extLst>
              <a:ext uri="{FF2B5EF4-FFF2-40B4-BE49-F238E27FC236}">
                <a16:creationId xmlns:a16="http://schemas.microsoft.com/office/drawing/2014/main" id="{B7D8480D-5CC7-DE92-293F-0D11758A1260}"/>
              </a:ext>
            </a:extLst>
          </p:cNvPr>
          <p:cNvSpPr/>
          <p:nvPr/>
        </p:nvSpPr>
        <p:spPr>
          <a:xfrm>
            <a:off x="88398" y="1747005"/>
            <a:ext cx="2938072" cy="13191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3200" b="1" dirty="0">
                <a:solidFill>
                  <a:schemeClr val="tx1"/>
                </a:solidFill>
              </a:rPr>
              <a:t>COMPONENTES</a:t>
            </a:r>
          </a:p>
        </p:txBody>
      </p:sp>
    </p:spTree>
    <p:extLst>
      <p:ext uri="{BB962C8B-B14F-4D97-AF65-F5344CB8AC3E}">
        <p14:creationId xmlns:p14="http://schemas.microsoft.com/office/powerpoint/2010/main" val="2119817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D714CB6-A0BA-4FAD-8D3F-816DEDE01C90}"/>
              </a:ext>
            </a:extLst>
          </p:cNvPr>
          <p:cNvPicPr>
            <a:picLocks noChangeAspect="1"/>
          </p:cNvPicPr>
          <p:nvPr/>
        </p:nvPicPr>
        <p:blipFill>
          <a:blip r:embed="rId2"/>
          <a:stretch>
            <a:fillRect/>
          </a:stretch>
        </p:blipFill>
        <p:spPr>
          <a:xfrm>
            <a:off x="1197899" y="184244"/>
            <a:ext cx="8652682" cy="6489512"/>
          </a:xfrm>
          <a:prstGeom prst="rect">
            <a:avLst/>
          </a:prstGeom>
        </p:spPr>
      </p:pic>
    </p:spTree>
    <p:extLst>
      <p:ext uri="{BB962C8B-B14F-4D97-AF65-F5344CB8AC3E}">
        <p14:creationId xmlns:p14="http://schemas.microsoft.com/office/powerpoint/2010/main" val="4292250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F21B1A-0FE0-D33F-51CC-8B2A93B66650}"/>
            </a:ext>
          </a:extLst>
        </p:cNvPr>
        <p:cNvGrpSpPr/>
        <p:nvPr/>
      </p:nvGrpSpPr>
      <p:grpSpPr>
        <a:xfrm>
          <a:off x="0" y="0"/>
          <a:ext cx="0" cy="0"/>
          <a:chOff x="0" y="0"/>
          <a:chExt cx="0" cy="0"/>
        </a:xfrm>
      </p:grpSpPr>
      <p:sp>
        <p:nvSpPr>
          <p:cNvPr id="21" name="Rectangle 9">
            <a:extLst>
              <a:ext uri="{FF2B5EF4-FFF2-40B4-BE49-F238E27FC236}">
                <a16:creationId xmlns:a16="http://schemas.microsoft.com/office/drawing/2014/main" id="{D3A530BF-19B7-B8EA-66D2-E8E8E3928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1">
            <a:extLst>
              <a:ext uri="{FF2B5EF4-FFF2-40B4-BE49-F238E27FC236}">
                <a16:creationId xmlns:a16="http://schemas.microsoft.com/office/drawing/2014/main" id="{CD1E0B4D-30A9-FF9A-99E4-77DE2CA4D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 name="Straight Connector 13">
            <a:extLst>
              <a:ext uri="{FF2B5EF4-FFF2-40B4-BE49-F238E27FC236}">
                <a16:creationId xmlns:a16="http://schemas.microsoft.com/office/drawing/2014/main" id="{67B197F0-62C4-FB26-1BD5-FA0080BB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15">
            <a:extLst>
              <a:ext uri="{FF2B5EF4-FFF2-40B4-BE49-F238E27FC236}">
                <a16:creationId xmlns:a16="http://schemas.microsoft.com/office/drawing/2014/main" id="{21AF33CE-1239-11DA-23BB-1F2D208A8F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E0CFB8B-4BDE-E0CB-C32F-3DCE37216D9E}"/>
              </a:ext>
            </a:extLst>
          </p:cNvPr>
          <p:cNvSpPr>
            <a:spLocks noGrp="1"/>
          </p:cNvSpPr>
          <p:nvPr>
            <p:ph type="title"/>
          </p:nvPr>
        </p:nvSpPr>
        <p:spPr>
          <a:xfrm>
            <a:off x="6096000" y="639097"/>
            <a:ext cx="5447071" cy="3686015"/>
          </a:xfrm>
        </p:spPr>
        <p:txBody>
          <a:bodyPr vert="horz" lIns="91440" tIns="45720" rIns="91440" bIns="45720" rtlCol="0" anchor="b">
            <a:noAutofit/>
          </a:bodyPr>
          <a:lstStyle/>
          <a:p>
            <a:r>
              <a:rPr lang="en-US" sz="4800" b="1" dirty="0">
                <a:latin typeface="Amasis MT Pro Black" panose="02040A04050005020304" pitchFamily="18" charset="0"/>
              </a:rPr>
              <a:t>ENFERMEDADES DE DECLARACIÓN OBLIGATORIA</a:t>
            </a:r>
          </a:p>
        </p:txBody>
      </p:sp>
      <p:sp>
        <p:nvSpPr>
          <p:cNvPr id="3" name="Marcador de texto 2">
            <a:extLst>
              <a:ext uri="{FF2B5EF4-FFF2-40B4-BE49-F238E27FC236}">
                <a16:creationId xmlns:a16="http://schemas.microsoft.com/office/drawing/2014/main" id="{62168397-2D29-944E-B873-E97328899E41}"/>
              </a:ext>
            </a:extLst>
          </p:cNvPr>
          <p:cNvSpPr>
            <a:spLocks noGrp="1"/>
          </p:cNvSpPr>
          <p:nvPr>
            <p:ph type="body" idx="1"/>
          </p:nvPr>
        </p:nvSpPr>
        <p:spPr>
          <a:xfrm>
            <a:off x="5289753" y="4455621"/>
            <a:ext cx="6269347" cy="1238616"/>
          </a:xfrm>
        </p:spPr>
        <p:txBody>
          <a:bodyPr vert="horz" lIns="91440" tIns="45720" rIns="91440" bIns="45720" rtlCol="0">
            <a:normAutofit/>
          </a:bodyPr>
          <a:lstStyle/>
          <a:p>
            <a:pPr algn="ctr"/>
            <a:r>
              <a:rPr lang="en-US" sz="4800" b="1" dirty="0">
                <a:solidFill>
                  <a:schemeClr val="tx1">
                    <a:lumMod val="85000"/>
                    <a:lumOff val="15000"/>
                  </a:schemeClr>
                </a:solidFill>
                <a:latin typeface="Amasis MT Pro Black" panose="02040A04050005020304" pitchFamily="18" charset="0"/>
              </a:rPr>
              <a:t>(EDO)</a:t>
            </a:r>
          </a:p>
        </p:txBody>
      </p:sp>
      <p:cxnSp>
        <p:nvCxnSpPr>
          <p:cNvPr id="26" name="Straight Connector 17">
            <a:extLst>
              <a:ext uri="{FF2B5EF4-FFF2-40B4-BE49-F238E27FC236}">
                <a16:creationId xmlns:a16="http://schemas.microsoft.com/office/drawing/2014/main" id="{80CE3CCE-DBCD-87DF-538A-3C24065348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5B0597C-0C40-2879-3380-7CCEF2C7C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551A7C-0187-C762-85CD-70295B59D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a:extLst>
              <a:ext uri="{FF2B5EF4-FFF2-40B4-BE49-F238E27FC236}">
                <a16:creationId xmlns:a16="http://schemas.microsoft.com/office/drawing/2014/main" id="{68D90E35-9679-67F7-BF28-6E250217B5D7}"/>
              </a:ext>
            </a:extLst>
          </p:cNvPr>
          <p:cNvPicPr>
            <a:picLocks noChangeAspect="1"/>
          </p:cNvPicPr>
          <p:nvPr/>
        </p:nvPicPr>
        <p:blipFill>
          <a:blip r:embed="rId2"/>
          <a:stretch>
            <a:fillRect/>
          </a:stretch>
        </p:blipFill>
        <p:spPr>
          <a:xfrm>
            <a:off x="239751" y="2040368"/>
            <a:ext cx="5854676" cy="3075992"/>
          </a:xfrm>
          <a:prstGeom prst="rect">
            <a:avLst/>
          </a:prstGeom>
        </p:spPr>
      </p:pic>
    </p:spTree>
    <p:extLst>
      <p:ext uri="{BB962C8B-B14F-4D97-AF65-F5344CB8AC3E}">
        <p14:creationId xmlns:p14="http://schemas.microsoft.com/office/powerpoint/2010/main" val="3085526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1A005A-2C8B-4EBC-860E-AA6753643C1E}"/>
              </a:ext>
            </a:extLst>
          </p:cNvPr>
          <p:cNvSpPr>
            <a:spLocks noGrp="1"/>
          </p:cNvSpPr>
          <p:nvPr>
            <p:ph type="title"/>
          </p:nvPr>
        </p:nvSpPr>
        <p:spPr>
          <a:xfrm>
            <a:off x="1011595" y="481499"/>
            <a:ext cx="9545782" cy="1204414"/>
          </a:xfrm>
        </p:spPr>
        <p:txBody>
          <a:bodyPr>
            <a:normAutofit fontScale="90000"/>
          </a:bodyPr>
          <a:lstStyle/>
          <a:p>
            <a:br>
              <a:rPr lang="es-ES" dirty="0"/>
            </a:br>
            <a:r>
              <a:rPr lang="es-ES" sz="4400" b="1" dirty="0">
                <a:latin typeface="Amasis MT Pro Black" panose="02040A04050005020304" pitchFamily="18" charset="0"/>
              </a:rPr>
              <a:t>ENFERMEDADES DE DECLARACIÓN OBLIGATORIA (EDO)</a:t>
            </a:r>
            <a:endParaRPr lang="es-ES" dirty="0">
              <a:latin typeface="Amasis MT Pro Black" panose="02040A04050005020304" pitchFamily="18" charset="0"/>
            </a:endParaRPr>
          </a:p>
        </p:txBody>
      </p:sp>
      <p:sp>
        <p:nvSpPr>
          <p:cNvPr id="3" name="Marcador de contenido 2">
            <a:extLst>
              <a:ext uri="{FF2B5EF4-FFF2-40B4-BE49-F238E27FC236}">
                <a16:creationId xmlns:a16="http://schemas.microsoft.com/office/drawing/2014/main" id="{1650B21A-2FA3-4578-BEE9-BC57518412F1}"/>
              </a:ext>
            </a:extLst>
          </p:cNvPr>
          <p:cNvSpPr>
            <a:spLocks noGrp="1"/>
          </p:cNvSpPr>
          <p:nvPr>
            <p:ph sz="quarter" idx="13"/>
          </p:nvPr>
        </p:nvSpPr>
        <p:spPr>
          <a:xfrm>
            <a:off x="621323" y="1899138"/>
            <a:ext cx="10949354" cy="4586068"/>
          </a:xfrm>
        </p:spPr>
        <p:txBody>
          <a:bodyPr>
            <a:normAutofit lnSpcReduction="10000"/>
          </a:bodyPr>
          <a:lstStyle/>
          <a:p>
            <a:pPr>
              <a:lnSpc>
                <a:spcPct val="100000"/>
              </a:lnSpc>
              <a:spcBef>
                <a:spcPts val="0"/>
              </a:spcBef>
              <a:spcAft>
                <a:spcPts val="600"/>
              </a:spcAft>
              <a:buFont typeface="Wingdings" panose="05000000000000000000" pitchFamily="2" charset="2"/>
              <a:buChar char="q"/>
            </a:pPr>
            <a:r>
              <a:rPr lang="es-ES" sz="2400" dirty="0"/>
              <a:t>Son aquellas enfermedades que los servicios médicos están obligados a notificar a las </a:t>
            </a:r>
            <a:r>
              <a:rPr lang="es-ES" sz="2400" b="1" dirty="0"/>
              <a:t>autoridades sanitarias </a:t>
            </a:r>
            <a:r>
              <a:rPr lang="es-ES" sz="2400" dirty="0"/>
              <a:t>correspondientes por ser de especial importancia para la comunidad.</a:t>
            </a:r>
          </a:p>
          <a:p>
            <a:pPr>
              <a:lnSpc>
                <a:spcPct val="100000"/>
              </a:lnSpc>
              <a:spcBef>
                <a:spcPts val="0"/>
              </a:spcBef>
              <a:spcAft>
                <a:spcPts val="600"/>
              </a:spcAft>
              <a:buFont typeface="Wingdings" panose="05000000000000000000" pitchFamily="2" charset="2"/>
              <a:buChar char="q"/>
            </a:pPr>
            <a:r>
              <a:rPr lang="es-ES" sz="2400" dirty="0"/>
              <a:t>La declaración de enfermedades se engloba dentro de la </a:t>
            </a:r>
            <a:r>
              <a:rPr lang="es-ES" sz="2400" b="1" dirty="0"/>
              <a:t>vigilancia de la salud pública</a:t>
            </a:r>
            <a:r>
              <a:rPr lang="es-ES" sz="2400" dirty="0"/>
              <a:t>, con el propósito de obtener información para el </a:t>
            </a:r>
            <a:r>
              <a:rPr lang="es-ES" sz="2400" b="1" dirty="0"/>
              <a:t>control de las enfermedades transmisibles en la población.</a:t>
            </a:r>
          </a:p>
          <a:p>
            <a:pPr>
              <a:lnSpc>
                <a:spcPct val="100000"/>
              </a:lnSpc>
              <a:spcBef>
                <a:spcPts val="0"/>
              </a:spcBef>
              <a:spcAft>
                <a:spcPts val="600"/>
              </a:spcAft>
              <a:buFont typeface="Wingdings" panose="05000000000000000000" pitchFamily="2" charset="2"/>
              <a:buChar char="q"/>
            </a:pPr>
            <a:r>
              <a:rPr lang="es-ES" sz="2400" dirty="0"/>
              <a:t>La notificación es realizada por </a:t>
            </a:r>
            <a:r>
              <a:rPr lang="es-ES" sz="2400" b="1" dirty="0"/>
              <a:t>personal médico de Atención Primaria </a:t>
            </a:r>
            <a:r>
              <a:rPr lang="es-ES" sz="2400" dirty="0"/>
              <a:t>(AP) y de </a:t>
            </a:r>
            <a:r>
              <a:rPr lang="es-ES" sz="2400" b="1" dirty="0"/>
              <a:t>atención de urgencias-emergencias</a:t>
            </a:r>
            <a:r>
              <a:rPr lang="es-ES" sz="2400" dirty="0"/>
              <a:t>, ante la sospecha de ciertas enfermedades muy contagiosas, o bien brotes epidémicos de cualquier naturaleza.</a:t>
            </a:r>
          </a:p>
          <a:p>
            <a:pPr>
              <a:lnSpc>
                <a:spcPct val="100000"/>
              </a:lnSpc>
              <a:spcBef>
                <a:spcPts val="0"/>
              </a:spcBef>
              <a:spcAft>
                <a:spcPts val="600"/>
              </a:spcAft>
              <a:buFont typeface="Wingdings" panose="05000000000000000000" pitchFamily="2" charset="2"/>
              <a:buChar char="q"/>
            </a:pPr>
            <a:r>
              <a:rPr lang="es-ES" sz="2400" dirty="0"/>
              <a:t>Aunque la obligatoriedad de notificación normalmente recae sobre los médicos, también podrían hacerlo el personal de enfermería, directores de escuelas, gerentes de hoteles o empresarios.</a:t>
            </a:r>
          </a:p>
          <a:p>
            <a:endParaRPr lang="es-ES" dirty="0"/>
          </a:p>
        </p:txBody>
      </p:sp>
    </p:spTree>
    <p:extLst>
      <p:ext uri="{BB962C8B-B14F-4D97-AF65-F5344CB8AC3E}">
        <p14:creationId xmlns:p14="http://schemas.microsoft.com/office/powerpoint/2010/main" val="2232692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1A005A-2C8B-4EBC-860E-AA6753643C1E}"/>
              </a:ext>
            </a:extLst>
          </p:cNvPr>
          <p:cNvSpPr>
            <a:spLocks noGrp="1"/>
          </p:cNvSpPr>
          <p:nvPr>
            <p:ph type="title"/>
          </p:nvPr>
        </p:nvSpPr>
        <p:spPr>
          <a:xfrm>
            <a:off x="479685" y="481499"/>
            <a:ext cx="7180289" cy="1204414"/>
          </a:xfrm>
        </p:spPr>
        <p:txBody>
          <a:bodyPr>
            <a:normAutofit fontScale="90000"/>
          </a:bodyPr>
          <a:lstStyle/>
          <a:p>
            <a:br>
              <a:rPr lang="es-ES" dirty="0"/>
            </a:br>
            <a:r>
              <a:rPr lang="es-ES" sz="3600" b="1" dirty="0">
                <a:latin typeface="Amasis MT Pro Black" panose="02040A04050005020304" pitchFamily="18" charset="0"/>
              </a:rPr>
              <a:t>ENFERMEDADES DE DECLARACIÓN OBLIGATORIA: LEGISLACIÓN</a:t>
            </a:r>
            <a:endParaRPr lang="es-ES" dirty="0">
              <a:latin typeface="Amasis MT Pro Black" panose="02040A04050005020304" pitchFamily="18" charset="0"/>
            </a:endParaRPr>
          </a:p>
        </p:txBody>
      </p:sp>
      <p:sp>
        <p:nvSpPr>
          <p:cNvPr id="3" name="Marcador de contenido 2">
            <a:extLst>
              <a:ext uri="{FF2B5EF4-FFF2-40B4-BE49-F238E27FC236}">
                <a16:creationId xmlns:a16="http://schemas.microsoft.com/office/drawing/2014/main" id="{1650B21A-2FA3-4578-BEE9-BC57518412F1}"/>
              </a:ext>
            </a:extLst>
          </p:cNvPr>
          <p:cNvSpPr>
            <a:spLocks noGrp="1"/>
          </p:cNvSpPr>
          <p:nvPr>
            <p:ph sz="quarter" idx="13"/>
          </p:nvPr>
        </p:nvSpPr>
        <p:spPr>
          <a:xfrm>
            <a:off x="621323" y="1941803"/>
            <a:ext cx="5793545" cy="4290647"/>
          </a:xfrm>
        </p:spPr>
        <p:txBody>
          <a:bodyPr>
            <a:normAutofit fontScale="92500"/>
          </a:bodyPr>
          <a:lstStyle/>
          <a:p>
            <a:pPr>
              <a:lnSpc>
                <a:spcPct val="100000"/>
              </a:lnSpc>
              <a:spcBef>
                <a:spcPts val="0"/>
              </a:spcBef>
              <a:spcAft>
                <a:spcPts val="600"/>
              </a:spcAft>
              <a:buFont typeface="Wingdings" panose="05000000000000000000" pitchFamily="2" charset="2"/>
              <a:buChar char="q"/>
            </a:pPr>
            <a:r>
              <a:rPr lang="es-ES" sz="2400" dirty="0"/>
              <a:t>La legislación en relación con las EDO es:</a:t>
            </a:r>
          </a:p>
          <a:p>
            <a:pPr lvl="1">
              <a:lnSpc>
                <a:spcPct val="100000"/>
              </a:lnSpc>
              <a:spcBef>
                <a:spcPts val="0"/>
              </a:spcBef>
              <a:spcAft>
                <a:spcPts val="600"/>
              </a:spcAft>
              <a:buFont typeface="Wingdings" panose="05000000000000000000" pitchFamily="2" charset="2"/>
              <a:buChar char="§"/>
            </a:pPr>
            <a:r>
              <a:rPr lang="es-ES" sz="2400" b="1" dirty="0"/>
              <a:t>Real Decreto 2210/1995</a:t>
            </a:r>
            <a:r>
              <a:rPr lang="es-ES" sz="2400" dirty="0"/>
              <a:t>, de 28 de diciembre, que recoge la creación de la Red Nacional de Vigilancia Epidemiológica</a:t>
            </a:r>
          </a:p>
          <a:p>
            <a:pPr lvl="1">
              <a:lnSpc>
                <a:spcPct val="100000"/>
              </a:lnSpc>
              <a:spcBef>
                <a:spcPts val="0"/>
              </a:spcBef>
              <a:spcAft>
                <a:spcPts val="600"/>
              </a:spcAft>
              <a:buFont typeface="Wingdings" panose="05000000000000000000" pitchFamily="2" charset="2"/>
              <a:buChar char="§"/>
            </a:pPr>
            <a:r>
              <a:rPr lang="es-ES" sz="2400" b="1" dirty="0"/>
              <a:t>Orden SSI/445/2015</a:t>
            </a:r>
            <a:r>
              <a:rPr lang="es-ES" sz="2400" dirty="0"/>
              <a:t>, de 9 de marzo, por la que modifica el RD anterior. Incluye la lista vigente de EDO y los procedimientos de notificación.</a:t>
            </a:r>
          </a:p>
          <a:p>
            <a:pPr lvl="1">
              <a:lnSpc>
                <a:spcPct val="100000"/>
              </a:lnSpc>
              <a:spcBef>
                <a:spcPts val="0"/>
              </a:spcBef>
              <a:spcAft>
                <a:spcPts val="600"/>
              </a:spcAft>
              <a:buFont typeface="Wingdings" panose="05000000000000000000" pitchFamily="2" charset="2"/>
              <a:buChar char="§"/>
            </a:pPr>
            <a:r>
              <a:rPr lang="es-ES" sz="2400" b="1" dirty="0"/>
              <a:t>Orden SND/404/2020</a:t>
            </a:r>
            <a:r>
              <a:rPr lang="es-ES" sz="2400" dirty="0"/>
              <a:t>, de 11 de mayo, de medidas de vigilancia epidemiológica de la infección por SARS-CoV-2 durante la fase de transición a una nueva normalidad.</a:t>
            </a:r>
          </a:p>
          <a:p>
            <a:pPr marL="0" indent="0">
              <a:lnSpc>
                <a:spcPct val="100000"/>
              </a:lnSpc>
              <a:spcBef>
                <a:spcPts val="0"/>
              </a:spcBef>
              <a:spcAft>
                <a:spcPts val="600"/>
              </a:spcAft>
              <a:buNone/>
            </a:pPr>
            <a:endParaRPr lang="es-ES" sz="2400" dirty="0"/>
          </a:p>
          <a:p>
            <a:pPr>
              <a:lnSpc>
                <a:spcPct val="100000"/>
              </a:lnSpc>
              <a:spcBef>
                <a:spcPts val="0"/>
              </a:spcBef>
              <a:spcAft>
                <a:spcPts val="600"/>
              </a:spcAft>
              <a:buFont typeface="Wingdings" panose="05000000000000000000" pitchFamily="2" charset="2"/>
              <a:buChar char="q"/>
            </a:pPr>
            <a:endParaRPr lang="es-ES" sz="2400" dirty="0"/>
          </a:p>
          <a:p>
            <a:pPr>
              <a:lnSpc>
                <a:spcPct val="100000"/>
              </a:lnSpc>
              <a:spcBef>
                <a:spcPts val="0"/>
              </a:spcBef>
              <a:spcAft>
                <a:spcPts val="600"/>
              </a:spcAft>
              <a:buFont typeface="Wingdings" panose="05000000000000000000" pitchFamily="2" charset="2"/>
              <a:buChar char="q"/>
            </a:pPr>
            <a:endParaRPr lang="es-ES" sz="2400" dirty="0"/>
          </a:p>
          <a:p>
            <a:endParaRPr lang="es-ES" dirty="0"/>
          </a:p>
        </p:txBody>
      </p:sp>
      <p:pic>
        <p:nvPicPr>
          <p:cNvPr id="5" name="Imagen 4">
            <a:extLst>
              <a:ext uri="{FF2B5EF4-FFF2-40B4-BE49-F238E27FC236}">
                <a16:creationId xmlns:a16="http://schemas.microsoft.com/office/drawing/2014/main" id="{98E69BF6-842D-DE71-7D53-FABF684B2230}"/>
              </a:ext>
            </a:extLst>
          </p:cNvPr>
          <p:cNvPicPr>
            <a:picLocks noChangeAspect="1"/>
          </p:cNvPicPr>
          <p:nvPr/>
        </p:nvPicPr>
        <p:blipFill>
          <a:blip r:embed="rId2"/>
          <a:stretch>
            <a:fillRect/>
          </a:stretch>
        </p:blipFill>
        <p:spPr>
          <a:xfrm>
            <a:off x="7345180" y="162269"/>
            <a:ext cx="4691816" cy="6533462"/>
          </a:xfrm>
          <a:prstGeom prst="rect">
            <a:avLst/>
          </a:prstGeom>
        </p:spPr>
      </p:pic>
      <p:sp>
        <p:nvSpPr>
          <p:cNvPr id="7" name="CuadroTexto 6">
            <a:extLst>
              <a:ext uri="{FF2B5EF4-FFF2-40B4-BE49-F238E27FC236}">
                <a16:creationId xmlns:a16="http://schemas.microsoft.com/office/drawing/2014/main" id="{080BF4F1-2EAE-4226-5FAB-45E3A3C71CF4}"/>
              </a:ext>
            </a:extLst>
          </p:cNvPr>
          <p:cNvSpPr txBox="1"/>
          <p:nvPr/>
        </p:nvSpPr>
        <p:spPr>
          <a:xfrm>
            <a:off x="9481624" y="2782669"/>
            <a:ext cx="2433711" cy="1754326"/>
          </a:xfrm>
          <a:prstGeom prst="rect">
            <a:avLst/>
          </a:prstGeom>
          <a:solidFill>
            <a:schemeClr val="accent2">
              <a:lumMod val="40000"/>
              <a:lumOff val="60000"/>
            </a:schemeClr>
          </a:solidFill>
        </p:spPr>
        <p:txBody>
          <a:bodyPr wrap="square">
            <a:spAutoFit/>
          </a:bodyPr>
          <a:lstStyle/>
          <a:p>
            <a:r>
              <a:rPr lang="es-ES" b="1" dirty="0"/>
              <a:t>Real Decreto 2210/1995, de 28 de diciembre, por el que se crea la red nacional de vigilancia epidemiológica.</a:t>
            </a:r>
          </a:p>
        </p:txBody>
      </p:sp>
    </p:spTree>
    <p:extLst>
      <p:ext uri="{BB962C8B-B14F-4D97-AF65-F5344CB8AC3E}">
        <p14:creationId xmlns:p14="http://schemas.microsoft.com/office/powerpoint/2010/main" val="1607835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98613-A3AE-0205-6D0E-E89A85639D8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0E58743-2910-1D4D-A96F-51A3C63F04AA}"/>
              </a:ext>
            </a:extLst>
          </p:cNvPr>
          <p:cNvSpPr>
            <a:spLocks noGrp="1"/>
          </p:cNvSpPr>
          <p:nvPr>
            <p:ph type="title"/>
          </p:nvPr>
        </p:nvSpPr>
        <p:spPr>
          <a:xfrm>
            <a:off x="997526" y="481499"/>
            <a:ext cx="10425439" cy="1009676"/>
          </a:xfrm>
        </p:spPr>
        <p:txBody>
          <a:bodyPr>
            <a:normAutofit fontScale="90000"/>
          </a:bodyPr>
          <a:lstStyle/>
          <a:p>
            <a:br>
              <a:rPr lang="es-ES" dirty="0"/>
            </a:br>
            <a:r>
              <a:rPr lang="es-ES" sz="4400" b="1" dirty="0">
                <a:latin typeface="Amasis MT Pro Black" panose="02040A04050005020304" pitchFamily="18" charset="0"/>
              </a:rPr>
              <a:t>EDO: MODALIDADES DE NOTIFICACIÓN</a:t>
            </a:r>
            <a:endParaRPr lang="es-ES" dirty="0">
              <a:latin typeface="Amasis MT Pro Black" panose="02040A04050005020304" pitchFamily="18" charset="0"/>
            </a:endParaRPr>
          </a:p>
        </p:txBody>
      </p:sp>
      <p:sp>
        <p:nvSpPr>
          <p:cNvPr id="3" name="Marcador de contenido 2">
            <a:extLst>
              <a:ext uri="{FF2B5EF4-FFF2-40B4-BE49-F238E27FC236}">
                <a16:creationId xmlns:a16="http://schemas.microsoft.com/office/drawing/2014/main" id="{43B7A25F-C977-0484-A32C-25FAA5DF3C6C}"/>
              </a:ext>
            </a:extLst>
          </p:cNvPr>
          <p:cNvSpPr>
            <a:spLocks noGrp="1"/>
          </p:cNvSpPr>
          <p:nvPr>
            <p:ph sz="quarter" idx="13"/>
          </p:nvPr>
        </p:nvSpPr>
        <p:spPr>
          <a:xfrm>
            <a:off x="621323" y="1941803"/>
            <a:ext cx="10949354" cy="4290647"/>
          </a:xfrm>
        </p:spPr>
        <p:txBody>
          <a:bodyPr>
            <a:normAutofit fontScale="92500" lnSpcReduction="20000"/>
          </a:bodyPr>
          <a:lstStyle/>
          <a:p>
            <a:pPr>
              <a:lnSpc>
                <a:spcPct val="100000"/>
              </a:lnSpc>
              <a:spcBef>
                <a:spcPts val="0"/>
              </a:spcBef>
              <a:spcAft>
                <a:spcPts val="600"/>
              </a:spcAft>
              <a:buFont typeface="Wingdings" panose="05000000000000000000" pitchFamily="2" charset="2"/>
              <a:buChar char="q"/>
            </a:pPr>
            <a:r>
              <a:rPr lang="es-ES" sz="2400" dirty="0"/>
              <a:t>Las </a:t>
            </a:r>
            <a:r>
              <a:rPr lang="es-ES" sz="2400" b="1" dirty="0"/>
              <a:t>notificaciones </a:t>
            </a:r>
            <a:r>
              <a:rPr lang="es-ES" sz="2400" dirty="0"/>
              <a:t>se dirigen a los Servicios de Enfermedades Infecciosas y Control de Brotes de las autoridades sanitarias de las diferentes CCAA.</a:t>
            </a:r>
          </a:p>
          <a:p>
            <a:pPr>
              <a:lnSpc>
                <a:spcPct val="100000"/>
              </a:lnSpc>
              <a:spcBef>
                <a:spcPts val="0"/>
              </a:spcBef>
              <a:spcAft>
                <a:spcPts val="600"/>
              </a:spcAft>
              <a:buFont typeface="Wingdings" panose="05000000000000000000" pitchFamily="2" charset="2"/>
              <a:buChar char="q"/>
            </a:pPr>
            <a:r>
              <a:rPr lang="es-ES" sz="2400" dirty="0"/>
              <a:t>El </a:t>
            </a:r>
            <a:r>
              <a:rPr lang="es-ES" sz="2400" b="1" dirty="0"/>
              <a:t>sistema de enfermedades de declaración obligatoria </a:t>
            </a:r>
            <a:r>
              <a:rPr lang="es-ES" sz="2400" dirty="0"/>
              <a:t>constituye una pieza clave dentro de la red de vigilancia epidemiológica de nuestro país.</a:t>
            </a:r>
          </a:p>
          <a:p>
            <a:pPr>
              <a:lnSpc>
                <a:spcPct val="100000"/>
              </a:lnSpc>
              <a:spcBef>
                <a:spcPts val="0"/>
              </a:spcBef>
              <a:spcAft>
                <a:spcPts val="600"/>
              </a:spcAft>
              <a:buFont typeface="Wingdings" panose="05000000000000000000" pitchFamily="2" charset="2"/>
              <a:buChar char="q"/>
            </a:pPr>
            <a:r>
              <a:rPr lang="es-ES" sz="2400" dirty="0"/>
              <a:t>Las </a:t>
            </a:r>
            <a:r>
              <a:rPr lang="es-ES" sz="2400" b="1" dirty="0"/>
              <a:t>Comunidades Autónomas </a:t>
            </a:r>
            <a:r>
              <a:rPr lang="es-ES" sz="2400" dirty="0"/>
              <a:t>reciben las notificaciones del personal médico de su territorio, y deben notificárselo a la </a:t>
            </a:r>
            <a:r>
              <a:rPr lang="es-ES" sz="2400" b="1" dirty="0"/>
              <a:t>Red Nacional de Vigilancia Epidemiológica (RENAVE)</a:t>
            </a:r>
            <a:r>
              <a:rPr lang="es-ES" sz="2400" dirty="0"/>
              <a:t>, que comunica los datos al Sistema Europeo de Vigilancia (</a:t>
            </a:r>
            <a:r>
              <a:rPr lang="es-ES" sz="2400" dirty="0" err="1"/>
              <a:t>TESSy</a:t>
            </a:r>
            <a:r>
              <a:rPr lang="es-ES" sz="2400" dirty="0"/>
              <a:t>) que forma parte del </a:t>
            </a:r>
            <a:r>
              <a:rPr lang="es-ES" sz="2400" b="1" dirty="0"/>
              <a:t>Centro Europeo para la Prevención y el Control de las Enfermedades (ECDE).</a:t>
            </a:r>
          </a:p>
          <a:p>
            <a:pPr>
              <a:lnSpc>
                <a:spcPct val="100000"/>
              </a:lnSpc>
              <a:spcBef>
                <a:spcPts val="0"/>
              </a:spcBef>
              <a:spcAft>
                <a:spcPts val="600"/>
              </a:spcAft>
              <a:buFont typeface="Wingdings" panose="05000000000000000000" pitchFamily="2" charset="2"/>
              <a:buChar char="q"/>
            </a:pPr>
            <a:r>
              <a:rPr lang="es-ES" sz="2400" dirty="0"/>
              <a:t>Las </a:t>
            </a:r>
            <a:r>
              <a:rPr lang="es-ES" sz="2400" b="1" dirty="0"/>
              <a:t>modalidades de notificación </a:t>
            </a:r>
            <a:r>
              <a:rPr lang="es-ES" sz="2400" dirty="0"/>
              <a:t>son:</a:t>
            </a:r>
          </a:p>
          <a:p>
            <a:pPr marL="749808" lvl="1" indent="-457200">
              <a:lnSpc>
                <a:spcPct val="100000"/>
              </a:lnSpc>
              <a:spcBef>
                <a:spcPts val="0"/>
              </a:spcBef>
              <a:spcAft>
                <a:spcPts val="600"/>
              </a:spcAft>
              <a:buFont typeface="+mj-lt"/>
              <a:buAutoNum type="alphaLcParenR"/>
            </a:pPr>
            <a:r>
              <a:rPr lang="es-ES" sz="2200" b="1" dirty="0"/>
              <a:t>Declaración numérica semanal. </a:t>
            </a:r>
            <a:r>
              <a:rPr lang="es-ES" sz="2200" dirty="0"/>
              <a:t>Incluye el número de casos registrados en una semana.</a:t>
            </a:r>
            <a:endParaRPr lang="es-ES" sz="2200" b="1" dirty="0"/>
          </a:p>
          <a:p>
            <a:pPr marL="749808" lvl="1" indent="-457200">
              <a:lnSpc>
                <a:spcPct val="100000"/>
              </a:lnSpc>
              <a:spcBef>
                <a:spcPts val="0"/>
              </a:spcBef>
              <a:spcAft>
                <a:spcPts val="600"/>
              </a:spcAft>
              <a:buFont typeface="+mj-lt"/>
              <a:buAutoNum type="alphaLcParenR"/>
            </a:pPr>
            <a:r>
              <a:rPr lang="es-ES" sz="2200" b="1" dirty="0"/>
              <a:t>Declaración de enfermedades por sistemas especiales. </a:t>
            </a:r>
            <a:r>
              <a:rPr lang="es-ES" sz="2200" dirty="0"/>
              <a:t>Se trata de sistemas diferenciados de notificación, como se requiere en el caso de infección por el virus de la inmunodeficiencia humana adquirida (VIH/SIDA). En estos casos, la presentación es anual, mediante un registro diseñado para realizar este seguimiento.</a:t>
            </a:r>
            <a:endParaRPr lang="es-ES" sz="2200" b="1" dirty="0"/>
          </a:p>
          <a:p>
            <a:pPr>
              <a:spcBef>
                <a:spcPts val="600"/>
              </a:spcBef>
              <a:spcAft>
                <a:spcPts val="1200"/>
              </a:spcAft>
            </a:pPr>
            <a:endParaRPr lang="es-ES" sz="2400" dirty="0"/>
          </a:p>
          <a:p>
            <a:endParaRPr lang="es-ES" dirty="0"/>
          </a:p>
        </p:txBody>
      </p:sp>
    </p:spTree>
    <p:extLst>
      <p:ext uri="{BB962C8B-B14F-4D97-AF65-F5344CB8AC3E}">
        <p14:creationId xmlns:p14="http://schemas.microsoft.com/office/powerpoint/2010/main" val="2213748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3" name="Rectangle 11">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cxnSp>
        <p:nvCxnSpPr>
          <p:cNvPr id="24" name="Straight Connector 13">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15">
            <a:extLst>
              <a:ext uri="{FF2B5EF4-FFF2-40B4-BE49-F238E27FC236}">
                <a16:creationId xmlns:a16="http://schemas.microsoft.com/office/drawing/2014/main" id="{4BD2E6AE-C3F2-4810-9E5A-558DF5952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8113AAC-B9D7-8582-4791-8F1D7231260D}"/>
              </a:ext>
            </a:extLst>
          </p:cNvPr>
          <p:cNvSpPr>
            <a:spLocks noGrp="1"/>
          </p:cNvSpPr>
          <p:nvPr>
            <p:ph type="title"/>
          </p:nvPr>
        </p:nvSpPr>
        <p:spPr>
          <a:xfrm>
            <a:off x="5289754" y="639097"/>
            <a:ext cx="6253317" cy="3686015"/>
          </a:xfrm>
        </p:spPr>
        <p:txBody>
          <a:bodyPr vert="horz" lIns="91440" tIns="45720" rIns="91440" bIns="45720" rtlCol="0" anchor="b">
            <a:noAutofit/>
          </a:bodyPr>
          <a:lstStyle/>
          <a:p>
            <a:r>
              <a:rPr lang="en-US" sz="6000" b="1" dirty="0">
                <a:latin typeface="Amasis MT Pro Black" panose="02040A04050005020304" pitchFamily="18" charset="0"/>
              </a:rPr>
              <a:t>CODIFICACIÓN DIAGNÓSTICA</a:t>
            </a:r>
          </a:p>
        </p:txBody>
      </p:sp>
      <p:sp>
        <p:nvSpPr>
          <p:cNvPr id="3" name="Marcador de texto 2">
            <a:extLst>
              <a:ext uri="{FF2B5EF4-FFF2-40B4-BE49-F238E27FC236}">
                <a16:creationId xmlns:a16="http://schemas.microsoft.com/office/drawing/2014/main" id="{6DB979B9-A9E0-0232-DE7B-A60C9233C4AA}"/>
              </a:ext>
            </a:extLst>
          </p:cNvPr>
          <p:cNvSpPr>
            <a:spLocks noGrp="1"/>
          </p:cNvSpPr>
          <p:nvPr>
            <p:ph type="body" idx="1"/>
          </p:nvPr>
        </p:nvSpPr>
        <p:spPr>
          <a:xfrm>
            <a:off x="5289753" y="4455621"/>
            <a:ext cx="6269347" cy="1238616"/>
          </a:xfrm>
        </p:spPr>
        <p:txBody>
          <a:bodyPr vert="horz" lIns="91440" tIns="45720" rIns="91440" bIns="45720" rtlCol="0">
            <a:normAutofit/>
          </a:bodyPr>
          <a:lstStyle/>
          <a:p>
            <a:endParaRPr lang="en-US">
              <a:solidFill>
                <a:schemeClr val="tx1">
                  <a:lumMod val="85000"/>
                  <a:lumOff val="15000"/>
                </a:schemeClr>
              </a:solidFill>
            </a:endParaRPr>
          </a:p>
        </p:txBody>
      </p:sp>
      <p:pic>
        <p:nvPicPr>
          <p:cNvPr id="5" name="Imagen 4">
            <a:extLst>
              <a:ext uri="{FF2B5EF4-FFF2-40B4-BE49-F238E27FC236}">
                <a16:creationId xmlns:a16="http://schemas.microsoft.com/office/drawing/2014/main" id="{BA0AFBE3-E377-7E7D-2956-229359EA0BBE}"/>
              </a:ext>
            </a:extLst>
          </p:cNvPr>
          <p:cNvPicPr>
            <a:picLocks noChangeAspect="1"/>
          </p:cNvPicPr>
          <p:nvPr/>
        </p:nvPicPr>
        <p:blipFill rotWithShape="1">
          <a:blip r:embed="rId2"/>
          <a:srcRect l="7188" r="-3" b="-3"/>
          <a:stretch/>
        </p:blipFill>
        <p:spPr>
          <a:xfrm>
            <a:off x="633999" y="620720"/>
            <a:ext cx="4001315" cy="5086933"/>
          </a:xfrm>
          <a:prstGeom prst="rect">
            <a:avLst/>
          </a:prstGeom>
        </p:spPr>
      </p:pic>
      <p:cxnSp>
        <p:nvCxnSpPr>
          <p:cNvPr id="26" name="Straight Connector 17">
            <a:extLst>
              <a:ext uri="{FF2B5EF4-FFF2-40B4-BE49-F238E27FC236}">
                <a16:creationId xmlns:a16="http://schemas.microsoft.com/office/drawing/2014/main" id="{DFC7D57A-9BAF-4E96-975B-960E53B656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3C132D2-2AC6-4C49-B6A8-16CA2EA67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2" name="Rectangle 21">
            <a:extLst>
              <a:ext uri="{FF2B5EF4-FFF2-40B4-BE49-F238E27FC236}">
                <a16:creationId xmlns:a16="http://schemas.microsoft.com/office/drawing/2014/main" id="{349B1CA5-C549-417D-AA96-540C50D7D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Tree>
    <p:extLst>
      <p:ext uri="{BB962C8B-B14F-4D97-AF65-F5344CB8AC3E}">
        <p14:creationId xmlns:p14="http://schemas.microsoft.com/office/powerpoint/2010/main" val="1924894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D2D517-BC35-4439-AC31-06DF764F2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2DD3F846-0483-40F5-A881-0C1AD2A0C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DA9F32E1-CB5F-4F4A-D2A2-662782F5A812}"/>
              </a:ext>
            </a:extLst>
          </p:cNvPr>
          <p:cNvPicPr>
            <a:picLocks noChangeAspect="1"/>
          </p:cNvPicPr>
          <p:nvPr/>
        </p:nvPicPr>
        <p:blipFill>
          <a:blip r:embed="rId2"/>
          <a:stretch>
            <a:fillRect/>
          </a:stretch>
        </p:blipFill>
        <p:spPr>
          <a:xfrm>
            <a:off x="2756336" y="599606"/>
            <a:ext cx="6798039" cy="5778333"/>
          </a:xfrm>
          <a:prstGeom prst="rect">
            <a:avLst/>
          </a:prstGeom>
        </p:spPr>
      </p:pic>
    </p:spTree>
    <p:extLst>
      <p:ext uri="{BB962C8B-B14F-4D97-AF65-F5344CB8AC3E}">
        <p14:creationId xmlns:p14="http://schemas.microsoft.com/office/powerpoint/2010/main" val="3847736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1A005A-2C8B-4EBC-860E-AA6753643C1E}"/>
              </a:ext>
            </a:extLst>
          </p:cNvPr>
          <p:cNvSpPr>
            <a:spLocks noGrp="1"/>
          </p:cNvSpPr>
          <p:nvPr>
            <p:ph type="title"/>
          </p:nvPr>
        </p:nvSpPr>
        <p:spPr>
          <a:xfrm>
            <a:off x="1081933" y="467431"/>
            <a:ext cx="9545782" cy="1204414"/>
          </a:xfrm>
        </p:spPr>
        <p:txBody>
          <a:bodyPr>
            <a:normAutofit fontScale="90000"/>
          </a:bodyPr>
          <a:lstStyle/>
          <a:p>
            <a:br>
              <a:rPr lang="es-ES" dirty="0"/>
            </a:br>
            <a:r>
              <a:rPr lang="es-ES" sz="4000" b="1" dirty="0">
                <a:latin typeface="Amasis MT Pro Black" panose="02040A04050005020304" pitchFamily="18" charset="0"/>
              </a:rPr>
              <a:t>EDO:NOTIFICACIONES</a:t>
            </a:r>
            <a:endParaRPr lang="es-ES" dirty="0">
              <a:latin typeface="Amasis MT Pro Black" panose="02040A04050005020304" pitchFamily="18" charset="0"/>
            </a:endParaRPr>
          </a:p>
        </p:txBody>
      </p:sp>
      <p:sp>
        <p:nvSpPr>
          <p:cNvPr id="3" name="Marcador de contenido 2">
            <a:extLst>
              <a:ext uri="{FF2B5EF4-FFF2-40B4-BE49-F238E27FC236}">
                <a16:creationId xmlns:a16="http://schemas.microsoft.com/office/drawing/2014/main" id="{1650B21A-2FA3-4578-BEE9-BC57518412F1}"/>
              </a:ext>
            </a:extLst>
          </p:cNvPr>
          <p:cNvSpPr>
            <a:spLocks noGrp="1"/>
          </p:cNvSpPr>
          <p:nvPr>
            <p:ph sz="quarter" idx="13"/>
          </p:nvPr>
        </p:nvSpPr>
        <p:spPr>
          <a:xfrm>
            <a:off x="731520" y="1871005"/>
            <a:ext cx="11052517" cy="4267200"/>
          </a:xfrm>
        </p:spPr>
        <p:txBody>
          <a:bodyPr>
            <a:normAutofit fontScale="92500" lnSpcReduction="20000"/>
          </a:bodyPr>
          <a:lstStyle/>
          <a:p>
            <a:pPr>
              <a:lnSpc>
                <a:spcPct val="100000"/>
              </a:lnSpc>
              <a:spcBef>
                <a:spcPts val="0"/>
              </a:spcBef>
              <a:spcAft>
                <a:spcPts val="600"/>
              </a:spcAft>
            </a:pPr>
            <a:r>
              <a:rPr lang="es-ES" sz="2400" dirty="0"/>
              <a:t>Las formas de notificación variarán según la urgencia o la gravedad, y son:</a:t>
            </a:r>
          </a:p>
          <a:p>
            <a:pPr marL="658368" lvl="1" indent="-457200">
              <a:lnSpc>
                <a:spcPct val="100000"/>
              </a:lnSpc>
              <a:spcBef>
                <a:spcPts val="0"/>
              </a:spcBef>
              <a:spcAft>
                <a:spcPts val="600"/>
              </a:spcAft>
              <a:buFont typeface="+mj-lt"/>
              <a:buAutoNum type="arabicParenR"/>
            </a:pPr>
            <a:r>
              <a:rPr lang="es-ES" sz="2300" b="1" dirty="0"/>
              <a:t>NOTIFICACIÓN ORDINARIA NOMINAL POR ESCRITO.</a:t>
            </a:r>
            <a:r>
              <a:rPr lang="es-ES" sz="2300" dirty="0"/>
              <a:t> Se hacen por escrito, describiendo el caso concreto con datos epidemiológicos básicos. Los servicios médicos cumplimentan un formulario para cada caso de EDO con datos que se soliciten dependiendo de la enfermedad declarada =&gt; los servicios de epidemiología de la Comunidad Autónoma recopilan y estudian la información recogida en los formularios, lo que permitirá concretar y definir las medidas a tomar.</a:t>
            </a:r>
          </a:p>
          <a:p>
            <a:pPr marL="658368" lvl="1" indent="-457200">
              <a:lnSpc>
                <a:spcPct val="100000"/>
              </a:lnSpc>
              <a:spcBef>
                <a:spcPts val="0"/>
              </a:spcBef>
              <a:spcAft>
                <a:spcPts val="600"/>
              </a:spcAft>
              <a:buFont typeface="+mj-lt"/>
              <a:buAutoNum type="arabicParenR"/>
            </a:pPr>
            <a:r>
              <a:rPr lang="es-ES" sz="2300" b="1" dirty="0"/>
              <a:t>NOTIFICACIÓN SEMANAL NUMÉRICA.</a:t>
            </a:r>
            <a:r>
              <a:rPr lang="es-ES" sz="2300" dirty="0"/>
              <a:t> Consiste en la notificación del número total de casos atendidos por una determinada enfermedad, normalmente de forma semanal sin especificar datos epidemiológicos concretos (gripes, varicela, o infecciones gonocócicas</a:t>
            </a:r>
            <a:r>
              <a:rPr lang="es-ES" sz="2200" dirty="0"/>
              <a:t>). En muchos casos no es necesario realizar esta notificación porque la realizan los propios sistemas informáticos de los servicios de salud tras recopilar los datos de forma automática (para esto es necesario que las historias clínicas estén digitalizadas); en caso contrario, habrá que cumplimentar el formulario y enviarlo.</a:t>
            </a:r>
          </a:p>
          <a:p>
            <a:pPr marL="658368" lvl="1" indent="-457200">
              <a:lnSpc>
                <a:spcPct val="100000"/>
              </a:lnSpc>
              <a:spcBef>
                <a:spcPts val="0"/>
              </a:spcBef>
              <a:spcAft>
                <a:spcPts val="600"/>
              </a:spcAft>
              <a:buFont typeface="+mj-lt"/>
              <a:buAutoNum type="arabicParenR"/>
            </a:pPr>
            <a:r>
              <a:rPr lang="es-ES" sz="2200" b="1" dirty="0"/>
              <a:t>NOTIFICACIÓN URGENTE</a:t>
            </a:r>
          </a:p>
          <a:p>
            <a:pPr lvl="1">
              <a:lnSpc>
                <a:spcPct val="100000"/>
              </a:lnSpc>
              <a:spcBef>
                <a:spcPts val="0"/>
              </a:spcBef>
              <a:spcAft>
                <a:spcPts val="600"/>
              </a:spcAft>
              <a:buFont typeface="Wingdings" panose="05000000000000000000" pitchFamily="2" charset="2"/>
              <a:buChar char="§"/>
            </a:pPr>
            <a:endParaRPr lang="es-ES" sz="2200" dirty="0"/>
          </a:p>
          <a:p>
            <a:pPr lvl="1">
              <a:lnSpc>
                <a:spcPct val="100000"/>
              </a:lnSpc>
              <a:spcBef>
                <a:spcPts val="0"/>
              </a:spcBef>
              <a:spcAft>
                <a:spcPts val="600"/>
              </a:spcAft>
              <a:buFont typeface="Wingdings" panose="05000000000000000000" pitchFamily="2" charset="2"/>
              <a:buChar char="§"/>
            </a:pPr>
            <a:endParaRPr lang="es-ES" sz="2200" dirty="0"/>
          </a:p>
          <a:p>
            <a:endParaRPr lang="es-ES" dirty="0"/>
          </a:p>
        </p:txBody>
      </p:sp>
      <p:sp>
        <p:nvSpPr>
          <p:cNvPr id="4" name="Rectángulo: esquinas redondeadas 3">
            <a:extLst>
              <a:ext uri="{FF2B5EF4-FFF2-40B4-BE49-F238E27FC236}">
                <a16:creationId xmlns:a16="http://schemas.microsoft.com/office/drawing/2014/main" id="{053B964C-A13E-7BFE-14C6-3B279121F20A}"/>
              </a:ext>
            </a:extLst>
          </p:cNvPr>
          <p:cNvSpPr/>
          <p:nvPr/>
        </p:nvSpPr>
        <p:spPr>
          <a:xfrm>
            <a:off x="7255520" y="281353"/>
            <a:ext cx="4195582" cy="13904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arenR"/>
            </a:pPr>
            <a:r>
              <a:rPr lang="es-ES" b="1" dirty="0"/>
              <a:t>NOTIFICACIÓN ORDINARIA NOMINAL POR ESCRITO</a:t>
            </a:r>
          </a:p>
          <a:p>
            <a:pPr marL="342900" indent="-342900">
              <a:buFont typeface="+mj-lt"/>
              <a:buAutoNum type="arabicParenR"/>
            </a:pPr>
            <a:r>
              <a:rPr lang="es-ES" b="1" dirty="0"/>
              <a:t>NOTIFICACIÓN SEMANAL NUMÉRICA</a:t>
            </a:r>
          </a:p>
          <a:p>
            <a:pPr marL="342900" indent="-342900">
              <a:buFont typeface="+mj-lt"/>
              <a:buAutoNum type="arabicParenR"/>
            </a:pPr>
            <a:r>
              <a:rPr lang="es-ES" b="1" dirty="0"/>
              <a:t>NOTIFICACIÓN URGENTE</a:t>
            </a:r>
          </a:p>
        </p:txBody>
      </p:sp>
    </p:spTree>
    <p:extLst>
      <p:ext uri="{BB962C8B-B14F-4D97-AF65-F5344CB8AC3E}">
        <p14:creationId xmlns:p14="http://schemas.microsoft.com/office/powerpoint/2010/main" val="1551115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685AB-F5DB-67B8-2D3C-9F32BF325C2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D7FE43F-DD77-0448-E80D-7491B4ABC182}"/>
              </a:ext>
            </a:extLst>
          </p:cNvPr>
          <p:cNvSpPr>
            <a:spLocks noGrp="1"/>
          </p:cNvSpPr>
          <p:nvPr>
            <p:ph type="title"/>
          </p:nvPr>
        </p:nvSpPr>
        <p:spPr>
          <a:xfrm>
            <a:off x="1081933" y="467431"/>
            <a:ext cx="9545782" cy="1204414"/>
          </a:xfrm>
        </p:spPr>
        <p:txBody>
          <a:bodyPr>
            <a:normAutofit fontScale="90000"/>
          </a:bodyPr>
          <a:lstStyle/>
          <a:p>
            <a:br>
              <a:rPr lang="es-ES" dirty="0"/>
            </a:br>
            <a:r>
              <a:rPr lang="es-ES" sz="4000" b="1" dirty="0">
                <a:latin typeface="Amasis MT Pro Black" panose="02040A04050005020304" pitchFamily="18" charset="0"/>
              </a:rPr>
              <a:t>EDO:NOTIFICACIÓN URGENTE</a:t>
            </a:r>
            <a:endParaRPr lang="es-ES" dirty="0">
              <a:latin typeface="Amasis MT Pro Black" panose="02040A04050005020304" pitchFamily="18" charset="0"/>
            </a:endParaRPr>
          </a:p>
        </p:txBody>
      </p:sp>
      <p:sp>
        <p:nvSpPr>
          <p:cNvPr id="3" name="Marcador de contenido 2">
            <a:extLst>
              <a:ext uri="{FF2B5EF4-FFF2-40B4-BE49-F238E27FC236}">
                <a16:creationId xmlns:a16="http://schemas.microsoft.com/office/drawing/2014/main" id="{00CA7B5C-36CD-07FC-2093-FB3C30B48617}"/>
              </a:ext>
            </a:extLst>
          </p:cNvPr>
          <p:cNvSpPr>
            <a:spLocks noGrp="1"/>
          </p:cNvSpPr>
          <p:nvPr>
            <p:ph sz="quarter" idx="13"/>
          </p:nvPr>
        </p:nvSpPr>
        <p:spPr>
          <a:xfrm>
            <a:off x="1081933" y="1871005"/>
            <a:ext cx="10702104" cy="4267200"/>
          </a:xfrm>
        </p:spPr>
        <p:txBody>
          <a:bodyPr>
            <a:normAutofit fontScale="85000" lnSpcReduction="20000"/>
          </a:bodyPr>
          <a:lstStyle/>
          <a:p>
            <a:pPr>
              <a:lnSpc>
                <a:spcPct val="100000"/>
              </a:lnSpc>
              <a:spcBef>
                <a:spcPts val="0"/>
              </a:spcBef>
              <a:spcAft>
                <a:spcPts val="600"/>
              </a:spcAft>
              <a:buFont typeface="Wingdings" panose="05000000000000000000" pitchFamily="2" charset="2"/>
              <a:buChar char="q"/>
            </a:pPr>
            <a:r>
              <a:rPr lang="es-ES" sz="2500" dirty="0"/>
              <a:t>Se realza el mismo día que se sospecha del caso, y lo más rápido posible. </a:t>
            </a:r>
          </a:p>
          <a:p>
            <a:pPr>
              <a:lnSpc>
                <a:spcPct val="100000"/>
              </a:lnSpc>
              <a:spcBef>
                <a:spcPts val="0"/>
              </a:spcBef>
              <a:spcAft>
                <a:spcPts val="600"/>
              </a:spcAft>
              <a:buFont typeface="Wingdings" panose="05000000000000000000" pitchFamily="2" charset="2"/>
              <a:buChar char="q"/>
            </a:pPr>
            <a:r>
              <a:rPr lang="es-ES" sz="2500" dirty="0"/>
              <a:t>Se debe realizar mediante un sistema eficaz que permita proporcionar una respuesta lo más rápida posible.</a:t>
            </a:r>
          </a:p>
          <a:p>
            <a:pPr>
              <a:lnSpc>
                <a:spcPct val="100000"/>
              </a:lnSpc>
              <a:spcBef>
                <a:spcPts val="0"/>
              </a:spcBef>
              <a:spcAft>
                <a:spcPts val="600"/>
              </a:spcAft>
              <a:buFont typeface="Wingdings" panose="05000000000000000000" pitchFamily="2" charset="2"/>
              <a:buChar char="q"/>
            </a:pPr>
            <a:r>
              <a:rPr lang="es-ES" sz="2500" dirty="0"/>
              <a:t>Este tipo de notificación da lugar a una investigación epidemiológica y a la toma de medidas de control, si procede.</a:t>
            </a:r>
          </a:p>
          <a:p>
            <a:pPr>
              <a:lnSpc>
                <a:spcPct val="100000"/>
              </a:lnSpc>
              <a:spcBef>
                <a:spcPts val="0"/>
              </a:spcBef>
              <a:spcAft>
                <a:spcPts val="600"/>
              </a:spcAft>
              <a:buFont typeface="Wingdings" panose="05000000000000000000" pitchFamily="2" charset="2"/>
              <a:buChar char="q"/>
            </a:pPr>
            <a:r>
              <a:rPr lang="es-ES" sz="2500" dirty="0"/>
              <a:t>Las </a:t>
            </a:r>
            <a:r>
              <a:rPr lang="es-ES" sz="2500" b="1" dirty="0"/>
              <a:t>notificaciones de EDO urgentes </a:t>
            </a:r>
            <a:r>
              <a:rPr lang="es-ES" sz="2500" dirty="0"/>
              <a:t>deben contener los datos de identificación de la persona enferma y el facultativo/a que lo notifica.</a:t>
            </a:r>
          </a:p>
          <a:p>
            <a:pPr>
              <a:lnSpc>
                <a:spcPct val="100000"/>
              </a:lnSpc>
              <a:spcBef>
                <a:spcPts val="0"/>
              </a:spcBef>
              <a:spcAft>
                <a:spcPts val="600"/>
              </a:spcAft>
              <a:buFont typeface="Wingdings" panose="05000000000000000000" pitchFamily="2" charset="2"/>
              <a:buChar char="q"/>
            </a:pPr>
            <a:r>
              <a:rPr lang="es-ES" sz="2500" dirty="0"/>
              <a:t>En los casos de brotes, se recoge la fecha de aparición del brote, colectivo y número de afectados, así como los datos personales, incluyendo teléfono de cada uno de los casos.</a:t>
            </a:r>
          </a:p>
          <a:p>
            <a:pPr>
              <a:lnSpc>
                <a:spcPct val="100000"/>
              </a:lnSpc>
              <a:spcBef>
                <a:spcPts val="0"/>
              </a:spcBef>
              <a:spcAft>
                <a:spcPts val="600"/>
              </a:spcAft>
              <a:buFont typeface="Wingdings" panose="05000000000000000000" pitchFamily="2" charset="2"/>
              <a:buChar char="q"/>
            </a:pPr>
            <a:r>
              <a:rPr lang="es-ES" sz="2500" dirty="0"/>
              <a:t>Se realizan en dos casos:</a:t>
            </a:r>
          </a:p>
          <a:p>
            <a:pPr lvl="1">
              <a:lnSpc>
                <a:spcPct val="100000"/>
              </a:lnSpc>
              <a:spcBef>
                <a:spcPts val="0"/>
              </a:spcBef>
              <a:spcAft>
                <a:spcPts val="600"/>
              </a:spcAft>
              <a:buFont typeface="Wingdings" panose="05000000000000000000" pitchFamily="2" charset="2"/>
              <a:buChar char="§"/>
            </a:pPr>
            <a:r>
              <a:rPr lang="es-ES" sz="2300" b="1" dirty="0"/>
              <a:t>Enfermedades muy graves  y contagiosas: </a:t>
            </a:r>
            <a:r>
              <a:rPr lang="es-ES" sz="2300" dirty="0"/>
              <a:t>enfermedades de declaración urgente ante la sospecha de un solo caso (lista de enfermedades de declaración urgente que recoge la Orden SSI/445/2015.</a:t>
            </a:r>
          </a:p>
          <a:p>
            <a:pPr lvl="1">
              <a:lnSpc>
                <a:spcPct val="100000"/>
              </a:lnSpc>
              <a:spcBef>
                <a:spcPts val="0"/>
              </a:spcBef>
              <a:spcAft>
                <a:spcPts val="600"/>
              </a:spcAft>
              <a:buFont typeface="Wingdings" panose="05000000000000000000" pitchFamily="2" charset="2"/>
              <a:buChar char="§"/>
            </a:pPr>
            <a:r>
              <a:rPr lang="es-ES" sz="2300" b="1" dirty="0"/>
              <a:t>Brotes o epidemias: </a:t>
            </a:r>
            <a:r>
              <a:rPr lang="es-ES" sz="2300" dirty="0"/>
              <a:t>los brotes o situaciones epidémicas son siempre de declaración urgente, independientemente de su etiología, para que se pueda actuar lo antes posible.</a:t>
            </a:r>
          </a:p>
          <a:p>
            <a:pPr>
              <a:lnSpc>
                <a:spcPct val="100000"/>
              </a:lnSpc>
              <a:spcBef>
                <a:spcPts val="0"/>
              </a:spcBef>
              <a:spcAft>
                <a:spcPts val="600"/>
              </a:spcAft>
              <a:buFont typeface="Wingdings" panose="05000000000000000000" pitchFamily="2" charset="2"/>
              <a:buChar char="q"/>
            </a:pPr>
            <a:endParaRPr lang="es-ES" sz="2500" dirty="0"/>
          </a:p>
          <a:p>
            <a:pPr>
              <a:lnSpc>
                <a:spcPct val="100000"/>
              </a:lnSpc>
              <a:spcBef>
                <a:spcPts val="0"/>
              </a:spcBef>
              <a:spcAft>
                <a:spcPts val="600"/>
              </a:spcAft>
              <a:buFont typeface="Wingdings" panose="05000000000000000000" pitchFamily="2" charset="2"/>
              <a:buChar char="q"/>
            </a:pPr>
            <a:endParaRPr lang="es-ES" sz="2400" dirty="0"/>
          </a:p>
          <a:p>
            <a:endParaRPr lang="es-ES" dirty="0"/>
          </a:p>
        </p:txBody>
      </p:sp>
    </p:spTree>
    <p:extLst>
      <p:ext uri="{BB962C8B-B14F-4D97-AF65-F5344CB8AC3E}">
        <p14:creationId xmlns:p14="http://schemas.microsoft.com/office/powerpoint/2010/main" val="1796262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9D9127-7C46-4B39-EF81-8464AA6C14BF}"/>
              </a:ext>
            </a:extLst>
          </p:cNvPr>
          <p:cNvPicPr>
            <a:picLocks noChangeAspect="1"/>
          </p:cNvPicPr>
          <p:nvPr/>
        </p:nvPicPr>
        <p:blipFill>
          <a:blip r:embed="rId2"/>
          <a:stretch>
            <a:fillRect/>
          </a:stretch>
        </p:blipFill>
        <p:spPr>
          <a:xfrm>
            <a:off x="1978700" y="164525"/>
            <a:ext cx="8499425" cy="6588891"/>
          </a:xfrm>
          <a:prstGeom prst="rect">
            <a:avLst/>
          </a:prstGeom>
          <a:ln w="57150">
            <a:solidFill>
              <a:srgbClr val="C00000"/>
            </a:solidFill>
          </a:ln>
        </p:spPr>
      </p:pic>
    </p:spTree>
    <p:extLst>
      <p:ext uri="{BB962C8B-B14F-4D97-AF65-F5344CB8AC3E}">
        <p14:creationId xmlns:p14="http://schemas.microsoft.com/office/powerpoint/2010/main" val="515690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51A005A-2C8B-4EBC-860E-AA6753643C1E}"/>
              </a:ext>
            </a:extLst>
          </p:cNvPr>
          <p:cNvSpPr>
            <a:spLocks noGrp="1"/>
          </p:cNvSpPr>
          <p:nvPr>
            <p:ph type="title"/>
          </p:nvPr>
        </p:nvSpPr>
        <p:spPr>
          <a:xfrm>
            <a:off x="6411685" y="634946"/>
            <a:ext cx="5127171" cy="1450757"/>
          </a:xfrm>
        </p:spPr>
        <p:txBody>
          <a:bodyPr>
            <a:normAutofit/>
          </a:bodyPr>
          <a:lstStyle/>
          <a:p>
            <a:r>
              <a:rPr lang="es-ES" sz="3400" b="1">
                <a:latin typeface="Amasis MT Pro Black" panose="02040A04050005020304" pitchFamily="18" charset="0"/>
              </a:rPr>
              <a:t>ENFERMEDADES DE DECLARACIÓN OBLIGATORIA (EDO)</a:t>
            </a:r>
            <a:endParaRPr lang="es-ES" sz="3400">
              <a:latin typeface="Amasis MT Pro Black" panose="02040A04050005020304" pitchFamily="18" charset="0"/>
            </a:endParaRPr>
          </a:p>
        </p:txBody>
      </p:sp>
      <p:pic>
        <p:nvPicPr>
          <p:cNvPr id="4" name="Imagen 3">
            <a:extLst>
              <a:ext uri="{FF2B5EF4-FFF2-40B4-BE49-F238E27FC236}">
                <a16:creationId xmlns:a16="http://schemas.microsoft.com/office/drawing/2014/main" id="{72C4A62D-DFFC-62F0-2EEA-5F3AB5729D2E}"/>
              </a:ext>
            </a:extLst>
          </p:cNvPr>
          <p:cNvPicPr>
            <a:picLocks noChangeAspect="1"/>
          </p:cNvPicPr>
          <p:nvPr/>
        </p:nvPicPr>
        <p:blipFill>
          <a:blip r:embed="rId2"/>
          <a:stretch>
            <a:fillRect/>
          </a:stretch>
        </p:blipFill>
        <p:spPr>
          <a:xfrm>
            <a:off x="306912" y="266223"/>
            <a:ext cx="5451627" cy="3638960"/>
          </a:xfrm>
          <a:prstGeom prst="rect">
            <a:avLst/>
          </a:prstGeom>
        </p:spPr>
      </p:pic>
      <p:cxnSp>
        <p:nvCxnSpPr>
          <p:cNvPr id="11" name="Straight Connector 1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1650B21A-2FA3-4578-BEE9-BC57518412F1}"/>
              </a:ext>
            </a:extLst>
          </p:cNvPr>
          <p:cNvSpPr>
            <a:spLocks noGrp="1"/>
          </p:cNvSpPr>
          <p:nvPr>
            <p:ph sz="quarter" idx="13"/>
          </p:nvPr>
        </p:nvSpPr>
        <p:spPr>
          <a:xfrm>
            <a:off x="6411684" y="2198914"/>
            <a:ext cx="5127172" cy="3670180"/>
          </a:xfrm>
        </p:spPr>
        <p:txBody>
          <a:bodyPr>
            <a:normAutofit/>
          </a:bodyPr>
          <a:lstStyle/>
          <a:p>
            <a:pPr>
              <a:spcBef>
                <a:spcPts val="0"/>
              </a:spcBef>
              <a:spcAft>
                <a:spcPts val="600"/>
              </a:spcAft>
              <a:buFont typeface="Wingdings" panose="05000000000000000000" pitchFamily="2" charset="2"/>
              <a:buChar char="q"/>
            </a:pPr>
            <a:r>
              <a:rPr lang="es-ES" dirty="0"/>
              <a:t>En el </a:t>
            </a:r>
            <a:r>
              <a:rPr lang="es-ES" b="1" dirty="0"/>
              <a:t>ámbito de </a:t>
            </a:r>
            <a:r>
              <a:rPr lang="es-ES" b="1" dirty="0" err="1"/>
              <a:t>Telemergencias</a:t>
            </a:r>
            <a:r>
              <a:rPr lang="es-ES" dirty="0"/>
              <a:t>, es muy importante el concepto de las EDO, ya que, en casos urgentes, la notificación de estas enfermedades puede realizarse telefónicamente a través del 112. </a:t>
            </a:r>
          </a:p>
          <a:p>
            <a:pPr>
              <a:spcBef>
                <a:spcPts val="0"/>
              </a:spcBef>
              <a:spcAft>
                <a:spcPts val="600"/>
              </a:spcAft>
              <a:buFont typeface="Wingdings" panose="05000000000000000000" pitchFamily="2" charset="2"/>
              <a:buChar char="q"/>
            </a:pPr>
            <a:r>
              <a:rPr lang="es-ES" dirty="0"/>
              <a:t>En este caso, el </a:t>
            </a:r>
            <a:r>
              <a:rPr lang="es-ES" b="1" dirty="0"/>
              <a:t>coordinador médico del CCE</a:t>
            </a:r>
            <a:r>
              <a:rPr lang="es-ES" dirty="0"/>
              <a:t>, será el responsable de tomar todos los datos correspondientes y notificarlos a los </a:t>
            </a:r>
            <a:r>
              <a:rPr lang="es-ES" b="1" dirty="0"/>
              <a:t>Servicios de Enfermedades Infecciosas y Control de Brotes de las autoridades Sanitarias </a:t>
            </a:r>
            <a:r>
              <a:rPr lang="es-ES" dirty="0"/>
              <a:t>de la Comunidad Autónoma correspondiente.</a:t>
            </a:r>
          </a:p>
          <a:p>
            <a:pPr>
              <a:spcBef>
                <a:spcPts val="600"/>
              </a:spcBef>
              <a:spcAft>
                <a:spcPts val="1200"/>
              </a:spcAft>
            </a:pPr>
            <a:endParaRPr lang="es-ES" dirty="0"/>
          </a:p>
          <a:p>
            <a:endParaRPr lang="es-ES" dirty="0"/>
          </a:p>
        </p:txBody>
      </p:sp>
      <p:sp>
        <p:nvSpPr>
          <p:cNvPr id="13" name="Rectangle 1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15" name="Rectangle 1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6" name="CuadroTexto 5">
            <a:extLst>
              <a:ext uri="{FF2B5EF4-FFF2-40B4-BE49-F238E27FC236}">
                <a16:creationId xmlns:a16="http://schemas.microsoft.com/office/drawing/2014/main" id="{85ADE96D-0EFC-C32E-94D8-01D9F90AAFD7}"/>
              </a:ext>
            </a:extLst>
          </p:cNvPr>
          <p:cNvSpPr txBox="1"/>
          <p:nvPr/>
        </p:nvSpPr>
        <p:spPr>
          <a:xfrm>
            <a:off x="458296" y="4066369"/>
            <a:ext cx="6093500" cy="2246769"/>
          </a:xfrm>
          <a:prstGeom prst="rect">
            <a:avLst/>
          </a:prstGeom>
          <a:noFill/>
        </p:spPr>
        <p:txBody>
          <a:bodyPr wrap="square">
            <a:spAutoFit/>
          </a:bodyPr>
          <a:lstStyle/>
          <a:p>
            <a:pPr marL="342900" indent="-342900">
              <a:buClr>
                <a:schemeClr val="accent2"/>
              </a:buClr>
              <a:buFont typeface="Wingdings" panose="05000000000000000000" pitchFamily="2" charset="2"/>
              <a:buChar char="q"/>
            </a:pPr>
            <a:r>
              <a:rPr lang="es-ES" sz="2000" dirty="0"/>
              <a:t>Las </a:t>
            </a:r>
            <a:r>
              <a:rPr lang="es-ES" sz="2000" b="1" dirty="0"/>
              <a:t>redes de vigilancia epidemiológica </a:t>
            </a:r>
            <a:r>
              <a:rPr lang="es-ES" sz="2000" dirty="0"/>
              <a:t>son las estructuras a través de las cuales se desarrollan las actuaciones de los </a:t>
            </a:r>
            <a:r>
              <a:rPr lang="es-ES" sz="2000" b="1" dirty="0"/>
              <a:t>programas de vigilancia epidemiológica</a:t>
            </a:r>
            <a:r>
              <a:rPr lang="es-ES" sz="2000" dirty="0"/>
              <a:t>. De esta manera sus integrantes, tanto personas como instituciones, serán los encargados de recoger la información de forma periódica o continua.</a:t>
            </a:r>
          </a:p>
        </p:txBody>
      </p:sp>
    </p:spTree>
    <p:extLst>
      <p:ext uri="{BB962C8B-B14F-4D97-AF65-F5344CB8AC3E}">
        <p14:creationId xmlns:p14="http://schemas.microsoft.com/office/powerpoint/2010/main" val="3674994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D24F6B-ED54-48F7-9207-6A94E5CF3C6A}"/>
              </a:ext>
            </a:extLst>
          </p:cNvPr>
          <p:cNvSpPr>
            <a:spLocks noGrp="1"/>
          </p:cNvSpPr>
          <p:nvPr>
            <p:ph type="title"/>
          </p:nvPr>
        </p:nvSpPr>
        <p:spPr/>
        <p:txBody>
          <a:bodyPr>
            <a:normAutofit fontScale="90000"/>
          </a:bodyPr>
          <a:lstStyle/>
          <a:p>
            <a:br>
              <a:rPr lang="es-ES" dirty="0"/>
            </a:br>
            <a:r>
              <a:rPr lang="es-ES" b="1" dirty="0">
                <a:latin typeface="Amasis MT Pro Black" panose="02040A04050005020304" pitchFamily="18" charset="0"/>
              </a:rPr>
              <a:t>CODIFICACIÓN DIAGNÓSTICA</a:t>
            </a:r>
            <a:br>
              <a:rPr lang="es-ES" dirty="0"/>
            </a:br>
            <a:endParaRPr lang="es-ES" dirty="0"/>
          </a:p>
        </p:txBody>
      </p:sp>
      <p:sp>
        <p:nvSpPr>
          <p:cNvPr id="3" name="Marcador de contenido 2">
            <a:extLst>
              <a:ext uri="{FF2B5EF4-FFF2-40B4-BE49-F238E27FC236}">
                <a16:creationId xmlns:a16="http://schemas.microsoft.com/office/drawing/2014/main" id="{199CA360-E921-49A3-BD8F-8BA0C116116B}"/>
              </a:ext>
            </a:extLst>
          </p:cNvPr>
          <p:cNvSpPr>
            <a:spLocks noGrp="1"/>
          </p:cNvSpPr>
          <p:nvPr>
            <p:ph sz="quarter" idx="13"/>
          </p:nvPr>
        </p:nvSpPr>
        <p:spPr>
          <a:xfrm>
            <a:off x="623455" y="1873771"/>
            <a:ext cx="7903699" cy="4498894"/>
          </a:xfrm>
        </p:spPr>
        <p:txBody>
          <a:bodyPr>
            <a:normAutofit fontScale="77500" lnSpcReduction="20000"/>
          </a:bodyPr>
          <a:lstStyle/>
          <a:p>
            <a:pPr>
              <a:lnSpc>
                <a:spcPct val="120000"/>
              </a:lnSpc>
              <a:spcBef>
                <a:spcPts val="0"/>
              </a:spcBef>
              <a:spcAft>
                <a:spcPts val="600"/>
              </a:spcAft>
              <a:buFont typeface="Wingdings" panose="05000000000000000000" pitchFamily="2" charset="2"/>
              <a:buChar char="q"/>
            </a:pPr>
            <a:r>
              <a:rPr lang="es-ES" sz="3400" dirty="0"/>
              <a:t>Es una clasificación que asigna códigos a las </a:t>
            </a:r>
            <a:r>
              <a:rPr lang="es-ES" sz="3400" b="1" dirty="0"/>
              <a:t>enfermedades, diagnósticos médicos y procedimientos asistenciales.</a:t>
            </a:r>
          </a:p>
          <a:p>
            <a:pPr>
              <a:lnSpc>
                <a:spcPct val="120000"/>
              </a:lnSpc>
              <a:spcBef>
                <a:spcPts val="0"/>
              </a:spcBef>
              <a:spcAft>
                <a:spcPts val="600"/>
              </a:spcAft>
              <a:buFont typeface="Wingdings" panose="05000000000000000000" pitchFamily="2" charset="2"/>
              <a:buChar char="q"/>
            </a:pPr>
            <a:r>
              <a:rPr lang="es-ES" sz="3400" dirty="0"/>
              <a:t>Es básicamente una estandarización de la información que recogemos sobre el estado de los pacientes.</a:t>
            </a:r>
          </a:p>
          <a:p>
            <a:pPr>
              <a:lnSpc>
                <a:spcPct val="120000"/>
              </a:lnSpc>
              <a:spcBef>
                <a:spcPts val="0"/>
              </a:spcBef>
              <a:spcAft>
                <a:spcPts val="600"/>
              </a:spcAft>
              <a:buFont typeface="Wingdings" panose="05000000000000000000" pitchFamily="2" charset="2"/>
              <a:buChar char="q"/>
            </a:pPr>
            <a:r>
              <a:rPr lang="es-ES" sz="3400" dirty="0"/>
              <a:t>La </a:t>
            </a:r>
            <a:r>
              <a:rPr lang="es-ES" sz="3400" b="1" dirty="0"/>
              <a:t>codificación diagnóstica </a:t>
            </a:r>
            <a:r>
              <a:rPr lang="es-ES" sz="3400" dirty="0"/>
              <a:t>se utiliza en el proceso de atención y gestión de emergencias sanitarias en los CCE, especialmente en los que se refiere a la </a:t>
            </a:r>
            <a:r>
              <a:rPr lang="es-ES" sz="3400" b="1" dirty="0"/>
              <a:t>codificación de enfermedades</a:t>
            </a:r>
            <a:r>
              <a:rPr lang="es-ES" sz="3400" dirty="0"/>
              <a:t>.</a:t>
            </a:r>
          </a:p>
          <a:p>
            <a:endParaRPr lang="es-ES" dirty="0"/>
          </a:p>
        </p:txBody>
      </p:sp>
      <p:pic>
        <p:nvPicPr>
          <p:cNvPr id="4" name="Imagen 3">
            <a:extLst>
              <a:ext uri="{FF2B5EF4-FFF2-40B4-BE49-F238E27FC236}">
                <a16:creationId xmlns:a16="http://schemas.microsoft.com/office/drawing/2014/main" id="{C0E57B6E-24D0-9C5B-26C6-356822D5370D}"/>
              </a:ext>
            </a:extLst>
          </p:cNvPr>
          <p:cNvPicPr>
            <a:picLocks noChangeAspect="1"/>
          </p:cNvPicPr>
          <p:nvPr/>
        </p:nvPicPr>
        <p:blipFill>
          <a:blip r:embed="rId2"/>
          <a:stretch>
            <a:fillRect/>
          </a:stretch>
        </p:blipFill>
        <p:spPr>
          <a:xfrm>
            <a:off x="8368009" y="2571314"/>
            <a:ext cx="3823991" cy="2549327"/>
          </a:xfrm>
          <a:prstGeom prst="rect">
            <a:avLst/>
          </a:prstGeom>
        </p:spPr>
      </p:pic>
    </p:spTree>
    <p:extLst>
      <p:ext uri="{BB962C8B-B14F-4D97-AF65-F5344CB8AC3E}">
        <p14:creationId xmlns:p14="http://schemas.microsoft.com/office/powerpoint/2010/main" val="1301105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17AFE-3079-7953-5EE0-799E0FC4318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E5D943F-AF92-D284-1CB2-E5C882A4F178}"/>
              </a:ext>
            </a:extLst>
          </p:cNvPr>
          <p:cNvSpPr>
            <a:spLocks noGrp="1"/>
          </p:cNvSpPr>
          <p:nvPr>
            <p:ph type="title"/>
          </p:nvPr>
        </p:nvSpPr>
        <p:spPr/>
        <p:txBody>
          <a:bodyPr>
            <a:normAutofit fontScale="90000"/>
          </a:bodyPr>
          <a:lstStyle/>
          <a:p>
            <a:br>
              <a:rPr lang="es-ES" dirty="0"/>
            </a:br>
            <a:r>
              <a:rPr lang="es-ES" b="1" dirty="0">
                <a:latin typeface="Amasis MT Pro Black" panose="02040A04050005020304" pitchFamily="18" charset="0"/>
              </a:rPr>
              <a:t>CODIFICACIÓN DIAGNÓSTICA</a:t>
            </a:r>
            <a:br>
              <a:rPr lang="es-ES" dirty="0"/>
            </a:br>
            <a:endParaRPr lang="es-ES" dirty="0"/>
          </a:p>
        </p:txBody>
      </p:sp>
      <p:sp>
        <p:nvSpPr>
          <p:cNvPr id="3" name="Marcador de contenido 2">
            <a:extLst>
              <a:ext uri="{FF2B5EF4-FFF2-40B4-BE49-F238E27FC236}">
                <a16:creationId xmlns:a16="http://schemas.microsoft.com/office/drawing/2014/main" id="{DCE8C8B8-C1FF-20E6-54EE-6AB79DC9A6AD}"/>
              </a:ext>
            </a:extLst>
          </p:cNvPr>
          <p:cNvSpPr>
            <a:spLocks noGrp="1"/>
          </p:cNvSpPr>
          <p:nvPr>
            <p:ph sz="quarter" idx="13"/>
          </p:nvPr>
        </p:nvSpPr>
        <p:spPr>
          <a:xfrm>
            <a:off x="623455" y="1873771"/>
            <a:ext cx="11346872" cy="4498894"/>
          </a:xfrm>
        </p:spPr>
        <p:txBody>
          <a:bodyPr>
            <a:normAutofit fontScale="77500" lnSpcReduction="20000"/>
          </a:bodyPr>
          <a:lstStyle/>
          <a:p>
            <a:pPr>
              <a:lnSpc>
                <a:spcPct val="120000"/>
              </a:lnSpc>
              <a:spcBef>
                <a:spcPts val="0"/>
              </a:spcBef>
              <a:spcAft>
                <a:spcPts val="600"/>
              </a:spcAft>
              <a:buFont typeface="Wingdings" panose="05000000000000000000" pitchFamily="2" charset="2"/>
              <a:buChar char="q"/>
            </a:pPr>
            <a:r>
              <a:rPr lang="es-ES" sz="3400" dirty="0"/>
              <a:t>Existen varios sistemas de clasificación donde se asignan series numéricas o alfanuméricas a las enfermedades o lesiones de acuerdo con unos criterios previamente establecidos.</a:t>
            </a:r>
          </a:p>
          <a:p>
            <a:pPr>
              <a:lnSpc>
                <a:spcPct val="120000"/>
              </a:lnSpc>
              <a:spcBef>
                <a:spcPts val="0"/>
              </a:spcBef>
              <a:spcAft>
                <a:spcPts val="600"/>
              </a:spcAft>
              <a:buFont typeface="Wingdings" panose="05000000000000000000" pitchFamily="2" charset="2"/>
              <a:buChar char="q"/>
            </a:pPr>
            <a:r>
              <a:rPr lang="es-ES" sz="3400" dirty="0"/>
              <a:t>Una clasificación de enfermedades:</a:t>
            </a:r>
          </a:p>
          <a:p>
            <a:pPr lvl="1">
              <a:lnSpc>
                <a:spcPct val="120000"/>
              </a:lnSpc>
              <a:spcBef>
                <a:spcPts val="0"/>
              </a:spcBef>
              <a:spcAft>
                <a:spcPts val="600"/>
              </a:spcAft>
              <a:buFont typeface="Wingdings" panose="05000000000000000000" pitchFamily="2" charset="2"/>
              <a:buChar char="ü"/>
            </a:pPr>
            <a:r>
              <a:rPr lang="es-ES" sz="3200" dirty="0"/>
              <a:t>Debe tener un número restringido de categorías donde se agrupan las enfermedades.</a:t>
            </a:r>
          </a:p>
          <a:p>
            <a:pPr lvl="1">
              <a:lnSpc>
                <a:spcPct val="120000"/>
              </a:lnSpc>
              <a:spcBef>
                <a:spcPts val="0"/>
              </a:spcBef>
              <a:spcAft>
                <a:spcPts val="600"/>
              </a:spcAft>
              <a:buFont typeface="Wingdings" panose="05000000000000000000" pitchFamily="2" charset="2"/>
              <a:buChar char="ü"/>
            </a:pPr>
            <a:r>
              <a:rPr lang="es-ES" sz="3200" dirty="0"/>
              <a:t>Cualquier enfermedad solo puede ser clasificada dentro de una categoría.</a:t>
            </a:r>
          </a:p>
          <a:p>
            <a:pPr>
              <a:lnSpc>
                <a:spcPct val="120000"/>
              </a:lnSpc>
              <a:spcBef>
                <a:spcPts val="0"/>
              </a:spcBef>
              <a:spcAft>
                <a:spcPts val="600"/>
              </a:spcAft>
              <a:buFont typeface="Wingdings" panose="05000000000000000000" pitchFamily="2" charset="2"/>
              <a:buChar char="q"/>
            </a:pPr>
            <a:r>
              <a:rPr lang="es-ES" sz="3400" dirty="0"/>
              <a:t>Los sistemas de clasificación más usados en nuestro ámbito son:</a:t>
            </a:r>
          </a:p>
          <a:p>
            <a:pPr lvl="1">
              <a:spcBef>
                <a:spcPts val="600"/>
              </a:spcBef>
              <a:spcAft>
                <a:spcPts val="600"/>
              </a:spcAft>
              <a:buFont typeface="Wingdings" panose="05000000000000000000" pitchFamily="2" charset="2"/>
              <a:buChar char="§"/>
            </a:pPr>
            <a:r>
              <a:rPr lang="es-ES" sz="3400" b="1" dirty="0"/>
              <a:t>Clasificación Internacional de Enfermedades (CIE)</a:t>
            </a:r>
          </a:p>
          <a:p>
            <a:pPr lvl="1">
              <a:spcBef>
                <a:spcPts val="600"/>
              </a:spcBef>
              <a:buFont typeface="Wingdings" panose="05000000000000000000" pitchFamily="2" charset="2"/>
              <a:buChar char="§"/>
            </a:pPr>
            <a:r>
              <a:rPr lang="es-ES" sz="3400" b="1" dirty="0"/>
              <a:t>Clasificación Internacional de Atención Primaria (CIAP)</a:t>
            </a:r>
          </a:p>
          <a:p>
            <a:endParaRPr lang="es-ES" dirty="0"/>
          </a:p>
        </p:txBody>
      </p:sp>
    </p:spTree>
    <p:extLst>
      <p:ext uri="{BB962C8B-B14F-4D97-AF65-F5344CB8AC3E}">
        <p14:creationId xmlns:p14="http://schemas.microsoft.com/office/powerpoint/2010/main" val="1651908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99CA360-E921-49A3-BD8F-8BA0C116116B}"/>
              </a:ext>
            </a:extLst>
          </p:cNvPr>
          <p:cNvSpPr>
            <a:spLocks noGrp="1"/>
          </p:cNvSpPr>
          <p:nvPr>
            <p:ph sz="quarter" idx="13"/>
          </p:nvPr>
        </p:nvSpPr>
        <p:spPr>
          <a:xfrm>
            <a:off x="914401" y="1959297"/>
            <a:ext cx="7659974" cy="4366552"/>
          </a:xfrm>
        </p:spPr>
        <p:txBody>
          <a:bodyPr>
            <a:normAutofit/>
          </a:bodyPr>
          <a:lstStyle/>
          <a:p>
            <a:pPr>
              <a:lnSpc>
                <a:spcPct val="100000"/>
              </a:lnSpc>
              <a:spcBef>
                <a:spcPts val="0"/>
              </a:spcBef>
              <a:spcAft>
                <a:spcPts val="600"/>
              </a:spcAft>
              <a:buFont typeface="Wingdings" panose="05000000000000000000" pitchFamily="2" charset="2"/>
              <a:buChar char="q"/>
            </a:pPr>
            <a:r>
              <a:rPr lang="es-ES" sz="2400" dirty="0"/>
              <a:t>Dotar a las bases de datos médico-administrativas de un contenido clínico preciso, normalizado y comunicable.</a:t>
            </a:r>
          </a:p>
          <a:p>
            <a:pPr>
              <a:lnSpc>
                <a:spcPct val="100000"/>
              </a:lnSpc>
              <a:spcBef>
                <a:spcPts val="0"/>
              </a:spcBef>
              <a:spcAft>
                <a:spcPts val="600"/>
              </a:spcAft>
              <a:buFont typeface="Wingdings" panose="05000000000000000000" pitchFamily="2" charset="2"/>
              <a:buChar char="q"/>
            </a:pPr>
            <a:r>
              <a:rPr lang="es-ES" sz="2400" dirty="0"/>
              <a:t>Permite establecer sistemas de clasificación de pacientes.</a:t>
            </a:r>
          </a:p>
          <a:p>
            <a:pPr>
              <a:lnSpc>
                <a:spcPct val="100000"/>
              </a:lnSpc>
              <a:spcBef>
                <a:spcPts val="0"/>
              </a:spcBef>
              <a:spcAft>
                <a:spcPts val="600"/>
              </a:spcAft>
              <a:buFont typeface="Wingdings" panose="05000000000000000000" pitchFamily="2" charset="2"/>
              <a:buChar char="q"/>
            </a:pPr>
            <a:r>
              <a:rPr lang="es-ES" sz="2400" dirty="0"/>
              <a:t>Facilita la realización de estadísticas sobre temas sanitarios, </a:t>
            </a:r>
            <a:r>
              <a:rPr lang="es-ES" sz="2400" b="1" dirty="0"/>
              <a:t>incidencia de enfermedades, mortalidad y morbilidad.</a:t>
            </a:r>
          </a:p>
          <a:p>
            <a:pPr>
              <a:lnSpc>
                <a:spcPct val="100000"/>
              </a:lnSpc>
              <a:spcBef>
                <a:spcPts val="0"/>
              </a:spcBef>
              <a:spcAft>
                <a:spcPts val="600"/>
              </a:spcAft>
              <a:buFont typeface="Wingdings" panose="05000000000000000000" pitchFamily="2" charset="2"/>
              <a:buChar char="q"/>
            </a:pPr>
            <a:r>
              <a:rPr lang="es-ES" sz="2400" dirty="0"/>
              <a:t>Facilita la comunicación entre profesionales.</a:t>
            </a:r>
          </a:p>
          <a:p>
            <a:pPr>
              <a:lnSpc>
                <a:spcPct val="100000"/>
              </a:lnSpc>
              <a:spcBef>
                <a:spcPts val="0"/>
              </a:spcBef>
              <a:spcAft>
                <a:spcPts val="600"/>
              </a:spcAft>
              <a:buFont typeface="Wingdings" panose="05000000000000000000" pitchFamily="2" charset="2"/>
              <a:buChar char="q"/>
            </a:pPr>
            <a:r>
              <a:rPr lang="es-ES" sz="2400" dirty="0"/>
              <a:t>Constituye un instrumento válido y fiable para la obtención de información homogénea y comparable en todo el SNS y en el ámbito clínico internacional.</a:t>
            </a:r>
          </a:p>
          <a:p>
            <a:endParaRPr lang="es-ES" dirty="0"/>
          </a:p>
        </p:txBody>
      </p:sp>
      <p:sp>
        <p:nvSpPr>
          <p:cNvPr id="6" name="Título 1">
            <a:extLst>
              <a:ext uri="{FF2B5EF4-FFF2-40B4-BE49-F238E27FC236}">
                <a16:creationId xmlns:a16="http://schemas.microsoft.com/office/drawing/2014/main" id="{BB2A60DF-E0F2-87D8-C99F-D70D31086CD2}"/>
              </a:ext>
            </a:extLst>
          </p:cNvPr>
          <p:cNvSpPr>
            <a:spLocks noGrp="1"/>
          </p:cNvSpPr>
          <p:nvPr>
            <p:ph type="title"/>
          </p:nvPr>
        </p:nvSpPr>
        <p:spPr>
          <a:xfrm>
            <a:off x="1097280" y="286603"/>
            <a:ext cx="10058400" cy="1450757"/>
          </a:xfrm>
        </p:spPr>
        <p:txBody>
          <a:bodyPr>
            <a:normAutofit fontScale="90000"/>
          </a:bodyPr>
          <a:lstStyle/>
          <a:p>
            <a:br>
              <a:rPr lang="es-ES" dirty="0"/>
            </a:br>
            <a:r>
              <a:rPr lang="es-ES" b="1" dirty="0">
                <a:latin typeface="Amasis MT Pro Black" panose="02040A04050005020304" pitchFamily="18" charset="0"/>
              </a:rPr>
              <a:t>CODIFICACIÓN DIAGNÓSTICA: OBJETIVOS</a:t>
            </a:r>
            <a:endParaRPr lang="es-ES" dirty="0"/>
          </a:p>
        </p:txBody>
      </p:sp>
      <p:pic>
        <p:nvPicPr>
          <p:cNvPr id="7" name="Imagen 6">
            <a:extLst>
              <a:ext uri="{FF2B5EF4-FFF2-40B4-BE49-F238E27FC236}">
                <a16:creationId xmlns:a16="http://schemas.microsoft.com/office/drawing/2014/main" id="{5A594B8A-6278-8978-6FD6-4E8C93D481BD}"/>
              </a:ext>
            </a:extLst>
          </p:cNvPr>
          <p:cNvPicPr>
            <a:picLocks noChangeAspect="1"/>
          </p:cNvPicPr>
          <p:nvPr/>
        </p:nvPicPr>
        <p:blipFill>
          <a:blip r:embed="rId2"/>
          <a:stretch>
            <a:fillRect/>
          </a:stretch>
        </p:blipFill>
        <p:spPr>
          <a:xfrm>
            <a:off x="8574375" y="1959297"/>
            <a:ext cx="3395271" cy="3395271"/>
          </a:xfrm>
          <a:prstGeom prst="rect">
            <a:avLst/>
          </a:prstGeom>
        </p:spPr>
      </p:pic>
    </p:spTree>
    <p:extLst>
      <p:ext uri="{BB962C8B-B14F-4D97-AF65-F5344CB8AC3E}">
        <p14:creationId xmlns:p14="http://schemas.microsoft.com/office/powerpoint/2010/main" val="1592354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F0C0A4-E543-E8B1-AF54-93D5900F45E5}"/>
            </a:ext>
          </a:extLst>
        </p:cNvPr>
        <p:cNvGrpSpPr/>
        <p:nvPr/>
      </p:nvGrpSpPr>
      <p:grpSpPr>
        <a:xfrm>
          <a:off x="0" y="0"/>
          <a:ext cx="0" cy="0"/>
          <a:chOff x="0" y="0"/>
          <a:chExt cx="0" cy="0"/>
        </a:xfrm>
      </p:grpSpPr>
      <p:sp>
        <p:nvSpPr>
          <p:cNvPr id="21" name="Rectangle 9">
            <a:extLst>
              <a:ext uri="{FF2B5EF4-FFF2-40B4-BE49-F238E27FC236}">
                <a16:creationId xmlns:a16="http://schemas.microsoft.com/office/drawing/2014/main" id="{061E62A0-20B1-34FB-96C3-6A10664E0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3" name="Rectangle 11">
            <a:extLst>
              <a:ext uri="{FF2B5EF4-FFF2-40B4-BE49-F238E27FC236}">
                <a16:creationId xmlns:a16="http://schemas.microsoft.com/office/drawing/2014/main" id="{DF57A47A-CDDC-389B-3F4A-B4BE4967E3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cxnSp>
        <p:nvCxnSpPr>
          <p:cNvPr id="24" name="Straight Connector 13">
            <a:extLst>
              <a:ext uri="{FF2B5EF4-FFF2-40B4-BE49-F238E27FC236}">
                <a16:creationId xmlns:a16="http://schemas.microsoft.com/office/drawing/2014/main" id="{D20FDE74-7144-7D42-786F-640944D393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15">
            <a:extLst>
              <a:ext uri="{FF2B5EF4-FFF2-40B4-BE49-F238E27FC236}">
                <a16:creationId xmlns:a16="http://schemas.microsoft.com/office/drawing/2014/main" id="{FE41FE24-033D-C168-47EF-2AECC7133F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D93221C-4E08-253C-CA65-1D8046FF0829}"/>
              </a:ext>
            </a:extLst>
          </p:cNvPr>
          <p:cNvSpPr>
            <a:spLocks noGrp="1"/>
          </p:cNvSpPr>
          <p:nvPr>
            <p:ph type="title"/>
          </p:nvPr>
        </p:nvSpPr>
        <p:spPr>
          <a:xfrm>
            <a:off x="5289754" y="639097"/>
            <a:ext cx="6253317" cy="3686015"/>
          </a:xfrm>
        </p:spPr>
        <p:txBody>
          <a:bodyPr vert="horz" lIns="91440" tIns="45720" rIns="91440" bIns="45720" rtlCol="0" anchor="b">
            <a:noAutofit/>
          </a:bodyPr>
          <a:lstStyle/>
          <a:p>
            <a:r>
              <a:rPr lang="en-US" sz="5400" b="1" dirty="0">
                <a:latin typeface="Amasis MT Pro Black" panose="02040A04050005020304" pitchFamily="18" charset="0"/>
              </a:rPr>
              <a:t>CLASIFICACIÓN INTERNACIONAL DE ENFERMEDADES</a:t>
            </a:r>
          </a:p>
        </p:txBody>
      </p:sp>
      <p:sp>
        <p:nvSpPr>
          <p:cNvPr id="3" name="Marcador de texto 2">
            <a:extLst>
              <a:ext uri="{FF2B5EF4-FFF2-40B4-BE49-F238E27FC236}">
                <a16:creationId xmlns:a16="http://schemas.microsoft.com/office/drawing/2014/main" id="{736442C3-FCCC-25EE-B59B-A74998512A8A}"/>
              </a:ext>
            </a:extLst>
          </p:cNvPr>
          <p:cNvSpPr>
            <a:spLocks noGrp="1"/>
          </p:cNvSpPr>
          <p:nvPr>
            <p:ph type="body" idx="1"/>
          </p:nvPr>
        </p:nvSpPr>
        <p:spPr>
          <a:xfrm>
            <a:off x="5289753" y="4455621"/>
            <a:ext cx="6269347" cy="1238616"/>
          </a:xfrm>
        </p:spPr>
        <p:txBody>
          <a:bodyPr vert="horz" lIns="91440" tIns="45720" rIns="91440" bIns="45720" rtlCol="0">
            <a:normAutofit/>
          </a:bodyPr>
          <a:lstStyle/>
          <a:p>
            <a:pPr algn="ctr"/>
            <a:r>
              <a:rPr lang="en-US" sz="4800" b="1" dirty="0">
                <a:solidFill>
                  <a:schemeClr val="tx1">
                    <a:lumMod val="85000"/>
                    <a:lumOff val="15000"/>
                  </a:schemeClr>
                </a:solidFill>
                <a:latin typeface="Amasis MT Pro Black" panose="02040A04050005020304" pitchFamily="18" charset="0"/>
              </a:rPr>
              <a:t>(</a:t>
            </a:r>
            <a:r>
              <a:rPr lang="en-US" sz="4800" b="1" dirty="0" err="1">
                <a:solidFill>
                  <a:schemeClr val="tx1">
                    <a:lumMod val="85000"/>
                    <a:lumOff val="15000"/>
                  </a:schemeClr>
                </a:solidFill>
                <a:latin typeface="Amasis MT Pro Black" panose="02040A04050005020304" pitchFamily="18" charset="0"/>
              </a:rPr>
              <a:t>cie</a:t>
            </a:r>
            <a:r>
              <a:rPr lang="en-US" sz="4800" b="1" dirty="0">
                <a:solidFill>
                  <a:schemeClr val="tx1">
                    <a:lumMod val="85000"/>
                    <a:lumOff val="15000"/>
                  </a:schemeClr>
                </a:solidFill>
                <a:latin typeface="Amasis MT Pro Black" panose="02040A04050005020304" pitchFamily="18" charset="0"/>
              </a:rPr>
              <a:t>)</a:t>
            </a:r>
          </a:p>
        </p:txBody>
      </p:sp>
      <p:cxnSp>
        <p:nvCxnSpPr>
          <p:cNvPr id="26" name="Straight Connector 17">
            <a:extLst>
              <a:ext uri="{FF2B5EF4-FFF2-40B4-BE49-F238E27FC236}">
                <a16:creationId xmlns:a16="http://schemas.microsoft.com/office/drawing/2014/main" id="{A1E91E4B-312B-41B5-C514-7AE9F5D341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D2F5B4A-2F96-DC92-4FB2-F5E46E5A0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sp>
        <p:nvSpPr>
          <p:cNvPr id="22" name="Rectangle 21">
            <a:extLst>
              <a:ext uri="{FF2B5EF4-FFF2-40B4-BE49-F238E27FC236}">
                <a16:creationId xmlns:a16="http://schemas.microsoft.com/office/drawing/2014/main" id="{529AC645-0F08-78D2-A538-ED9F79417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s-ES"/>
          </a:p>
        </p:txBody>
      </p:sp>
      <p:pic>
        <p:nvPicPr>
          <p:cNvPr id="6" name="Imagen 5">
            <a:extLst>
              <a:ext uri="{FF2B5EF4-FFF2-40B4-BE49-F238E27FC236}">
                <a16:creationId xmlns:a16="http://schemas.microsoft.com/office/drawing/2014/main" id="{24D32938-E6D7-FA6F-762F-FB359AD653D7}"/>
              </a:ext>
            </a:extLst>
          </p:cNvPr>
          <p:cNvPicPr>
            <a:picLocks noChangeAspect="1"/>
          </p:cNvPicPr>
          <p:nvPr/>
        </p:nvPicPr>
        <p:blipFill>
          <a:blip r:embed="rId2"/>
          <a:stretch>
            <a:fillRect/>
          </a:stretch>
        </p:blipFill>
        <p:spPr>
          <a:xfrm>
            <a:off x="0" y="1976342"/>
            <a:ext cx="5275449" cy="2969324"/>
          </a:xfrm>
          <a:prstGeom prst="rect">
            <a:avLst/>
          </a:prstGeom>
        </p:spPr>
      </p:pic>
    </p:spTree>
    <p:extLst>
      <p:ext uri="{BB962C8B-B14F-4D97-AF65-F5344CB8AC3E}">
        <p14:creationId xmlns:p14="http://schemas.microsoft.com/office/powerpoint/2010/main" val="3504741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CC5781-7BD6-486F-8A14-6A0BD2FA2114}"/>
              </a:ext>
            </a:extLst>
          </p:cNvPr>
          <p:cNvSpPr>
            <a:spLocks noGrp="1"/>
          </p:cNvSpPr>
          <p:nvPr>
            <p:ph sz="quarter" idx="13"/>
          </p:nvPr>
        </p:nvSpPr>
        <p:spPr>
          <a:xfrm>
            <a:off x="729760" y="1737360"/>
            <a:ext cx="11114810" cy="4644123"/>
          </a:xfrm>
        </p:spPr>
        <p:txBody>
          <a:bodyPr>
            <a:noAutofit/>
          </a:bodyPr>
          <a:lstStyle/>
          <a:p>
            <a:pPr>
              <a:lnSpc>
                <a:spcPct val="100000"/>
              </a:lnSpc>
              <a:spcBef>
                <a:spcPts val="0"/>
              </a:spcBef>
              <a:spcAft>
                <a:spcPts val="600"/>
              </a:spcAft>
              <a:buFont typeface="Wingdings" panose="05000000000000000000" pitchFamily="2" charset="2"/>
              <a:buChar char="q"/>
            </a:pPr>
            <a:r>
              <a:rPr lang="es-ES" dirty="0"/>
              <a:t>Es un sistema de codificación de las enfermedades realizado por la OMS con el objetivo de obtener perfiles de enfermedad que sean compatibles en varios países.</a:t>
            </a:r>
          </a:p>
          <a:p>
            <a:pPr>
              <a:lnSpc>
                <a:spcPct val="100000"/>
              </a:lnSpc>
              <a:spcBef>
                <a:spcPts val="0"/>
              </a:spcBef>
              <a:spcAft>
                <a:spcPts val="600"/>
              </a:spcAft>
              <a:buFont typeface="Wingdings" panose="05000000000000000000" pitchFamily="2" charset="2"/>
              <a:buChar char="q"/>
            </a:pPr>
            <a:r>
              <a:rPr lang="es-ES" dirty="0"/>
              <a:t>Es la clasificación estándar usada en diversos campos sanitarios como son:</a:t>
            </a:r>
          </a:p>
          <a:p>
            <a:pPr lvl="1">
              <a:lnSpc>
                <a:spcPct val="100000"/>
              </a:lnSpc>
              <a:spcBef>
                <a:spcPts val="0"/>
              </a:spcBef>
              <a:spcAft>
                <a:spcPts val="600"/>
              </a:spcAft>
              <a:buFont typeface="Wingdings" panose="05000000000000000000" pitchFamily="2" charset="2"/>
              <a:buChar char="§"/>
            </a:pPr>
            <a:r>
              <a:rPr lang="es-ES" sz="2000" b="1" dirty="0"/>
              <a:t>Emergencias</a:t>
            </a:r>
          </a:p>
          <a:p>
            <a:pPr lvl="1">
              <a:lnSpc>
                <a:spcPct val="100000"/>
              </a:lnSpc>
              <a:spcBef>
                <a:spcPts val="0"/>
              </a:spcBef>
              <a:spcAft>
                <a:spcPts val="600"/>
              </a:spcAft>
              <a:buFont typeface="Wingdings" panose="05000000000000000000" pitchFamily="2" charset="2"/>
              <a:buChar char="§"/>
            </a:pPr>
            <a:r>
              <a:rPr lang="es-ES" sz="2000" b="1" dirty="0"/>
              <a:t>Epidemiología </a:t>
            </a:r>
            <a:r>
              <a:rPr lang="es-ES" sz="2000" dirty="0"/>
              <a:t>(estudio de la frecuencia y distribución de los eventos de salud y de sus determinantes en las poblaciones humanas, y la aplicación de este estudio en la prevención y control de los problemas de salud)</a:t>
            </a:r>
          </a:p>
          <a:p>
            <a:pPr lvl="1">
              <a:lnSpc>
                <a:spcPct val="100000"/>
              </a:lnSpc>
              <a:spcBef>
                <a:spcPts val="0"/>
              </a:spcBef>
              <a:spcAft>
                <a:spcPts val="600"/>
              </a:spcAft>
              <a:buFont typeface="Wingdings" panose="05000000000000000000" pitchFamily="2" charset="2"/>
              <a:buChar char="§"/>
            </a:pPr>
            <a:r>
              <a:rPr lang="es-ES" sz="2000" b="1" dirty="0"/>
              <a:t>La gestión sanitaria</a:t>
            </a:r>
          </a:p>
          <a:p>
            <a:pPr lvl="1">
              <a:lnSpc>
                <a:spcPct val="100000"/>
              </a:lnSpc>
              <a:spcBef>
                <a:spcPts val="0"/>
              </a:spcBef>
              <a:spcAft>
                <a:spcPts val="600"/>
              </a:spcAft>
              <a:buFont typeface="Wingdings" panose="05000000000000000000" pitchFamily="2" charset="2"/>
              <a:buChar char="§"/>
            </a:pPr>
            <a:r>
              <a:rPr lang="es-ES" sz="2000" b="1" dirty="0"/>
              <a:t>La clínica</a:t>
            </a:r>
          </a:p>
          <a:p>
            <a:pPr>
              <a:lnSpc>
                <a:spcPct val="100000"/>
              </a:lnSpc>
              <a:spcBef>
                <a:spcPts val="0"/>
              </a:spcBef>
              <a:spcAft>
                <a:spcPts val="600"/>
              </a:spcAft>
              <a:buFont typeface="Wingdings" panose="05000000000000000000" pitchFamily="2" charset="2"/>
              <a:buChar char="q"/>
            </a:pPr>
            <a:r>
              <a:rPr lang="es-ES" dirty="0"/>
              <a:t>Permite a los países contabilizar e identificar sus problemas de salud más urgentes utilizando un sistema de clasificación actualizado y clínicamente relevante. </a:t>
            </a:r>
          </a:p>
          <a:p>
            <a:pPr>
              <a:lnSpc>
                <a:spcPct val="100000"/>
              </a:lnSpc>
              <a:spcBef>
                <a:spcPts val="0"/>
              </a:spcBef>
              <a:spcAft>
                <a:spcPts val="600"/>
              </a:spcAft>
              <a:buFont typeface="Wingdings" panose="05000000000000000000" pitchFamily="2" charset="2"/>
              <a:buChar char="q"/>
            </a:pPr>
            <a:r>
              <a:rPr lang="es-ES" dirty="0"/>
              <a:t>Permite generar datos que pueden ser usados por los gobiernos para diseñar políticas de actuación eficaces en lo referente a la salud pública y medir su impacto.</a:t>
            </a:r>
          </a:p>
        </p:txBody>
      </p:sp>
      <p:sp>
        <p:nvSpPr>
          <p:cNvPr id="5" name="Título 4">
            <a:extLst>
              <a:ext uri="{FF2B5EF4-FFF2-40B4-BE49-F238E27FC236}">
                <a16:creationId xmlns:a16="http://schemas.microsoft.com/office/drawing/2014/main" id="{44DE3A6F-DE68-8C4F-FC1C-F4BBB2886132}"/>
              </a:ext>
            </a:extLst>
          </p:cNvPr>
          <p:cNvSpPr>
            <a:spLocks noGrp="1"/>
          </p:cNvSpPr>
          <p:nvPr>
            <p:ph type="title"/>
          </p:nvPr>
        </p:nvSpPr>
        <p:spPr/>
        <p:txBody>
          <a:bodyPr>
            <a:normAutofit fontScale="90000"/>
          </a:bodyPr>
          <a:lstStyle/>
          <a:p>
            <a:r>
              <a:rPr lang="es-ES" dirty="0">
                <a:latin typeface="Amasis MT Pro Black" panose="02040A04050005020304" pitchFamily="18" charset="0"/>
              </a:rPr>
              <a:t>CLASIFICACIÓN INTERNACIONAL DE ENFERMEDADES (CIE)</a:t>
            </a:r>
          </a:p>
        </p:txBody>
      </p:sp>
    </p:spTree>
    <p:extLst>
      <p:ext uri="{BB962C8B-B14F-4D97-AF65-F5344CB8AC3E}">
        <p14:creationId xmlns:p14="http://schemas.microsoft.com/office/powerpoint/2010/main" val="2222361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936794-9613-4019-B6BD-7B33799E2578}"/>
              </a:ext>
            </a:extLst>
          </p:cNvPr>
          <p:cNvSpPr>
            <a:spLocks noGrp="1"/>
          </p:cNvSpPr>
          <p:nvPr>
            <p:ph type="title"/>
          </p:nvPr>
        </p:nvSpPr>
        <p:spPr>
          <a:xfrm>
            <a:off x="707075" y="298138"/>
            <a:ext cx="6547704" cy="1450757"/>
          </a:xfrm>
        </p:spPr>
        <p:txBody>
          <a:bodyPr>
            <a:normAutofit fontScale="90000"/>
          </a:bodyPr>
          <a:lstStyle/>
          <a:p>
            <a:br>
              <a:rPr lang="es-ES" dirty="0"/>
            </a:br>
            <a:r>
              <a:rPr kumimoji="0" lang="es-ES" sz="4000" b="0" i="0" u="none" strike="noStrike" kern="1200" cap="none" spc="-50" normalizeH="0" baseline="0" noProof="0" dirty="0">
                <a:ln>
                  <a:noFill/>
                </a:ln>
                <a:solidFill>
                  <a:prstClr val="black">
                    <a:lumMod val="75000"/>
                    <a:lumOff val="25000"/>
                  </a:prstClr>
                </a:solidFill>
                <a:effectLst/>
                <a:uLnTx/>
                <a:uFillTx/>
                <a:latin typeface="Amasis MT Pro Black" panose="02040A04050005020304" pitchFamily="18" charset="0"/>
                <a:ea typeface="+mj-ea"/>
                <a:cs typeface="+mj-cs"/>
              </a:rPr>
              <a:t>CLASIFICACIÓN INTERNACIONAL DE ENFERMEDADES (CIE)</a:t>
            </a:r>
            <a:endParaRPr lang="es-ES" dirty="0"/>
          </a:p>
        </p:txBody>
      </p:sp>
      <p:sp>
        <p:nvSpPr>
          <p:cNvPr id="3" name="Marcador de contenido 2">
            <a:extLst>
              <a:ext uri="{FF2B5EF4-FFF2-40B4-BE49-F238E27FC236}">
                <a16:creationId xmlns:a16="http://schemas.microsoft.com/office/drawing/2014/main" id="{9BCC5781-7BD6-486F-8A14-6A0BD2FA2114}"/>
              </a:ext>
            </a:extLst>
          </p:cNvPr>
          <p:cNvSpPr>
            <a:spLocks noGrp="1"/>
          </p:cNvSpPr>
          <p:nvPr>
            <p:ph sz="quarter" idx="13"/>
          </p:nvPr>
        </p:nvSpPr>
        <p:spPr>
          <a:xfrm>
            <a:off x="501534" y="1931752"/>
            <a:ext cx="11249891" cy="4405744"/>
          </a:xfrm>
        </p:spPr>
        <p:txBody>
          <a:bodyPr>
            <a:normAutofit fontScale="85000" lnSpcReduction="20000"/>
          </a:bodyPr>
          <a:lstStyle/>
          <a:p>
            <a:pPr>
              <a:lnSpc>
                <a:spcPct val="110000"/>
              </a:lnSpc>
              <a:spcBef>
                <a:spcPts val="0"/>
              </a:spcBef>
              <a:spcAft>
                <a:spcPts val="600"/>
              </a:spcAft>
              <a:buFont typeface="Wingdings" panose="05000000000000000000" pitchFamily="2" charset="2"/>
              <a:buChar char="q"/>
            </a:pPr>
            <a:r>
              <a:rPr lang="es-ES" sz="2600" dirty="0"/>
              <a:t>La CIE, al estar estandarizada, permite compartir información y realizar estudios a nivel mundial.</a:t>
            </a:r>
          </a:p>
          <a:p>
            <a:pPr>
              <a:lnSpc>
                <a:spcPct val="110000"/>
              </a:lnSpc>
              <a:spcBef>
                <a:spcPts val="0"/>
              </a:spcBef>
              <a:spcAft>
                <a:spcPts val="600"/>
              </a:spcAft>
              <a:buFont typeface="Wingdings" panose="05000000000000000000" pitchFamily="2" charset="2"/>
              <a:buChar char="q"/>
            </a:pPr>
            <a:r>
              <a:rPr lang="es-ES" sz="2600" dirty="0"/>
              <a:t>La CIE-10 constituye uno de los estándares internacionales más usados para elaborar estadísticas de morbilidad y mortalidad en el mundo</a:t>
            </a:r>
          </a:p>
          <a:p>
            <a:pPr>
              <a:lnSpc>
                <a:spcPct val="110000"/>
              </a:lnSpc>
              <a:spcBef>
                <a:spcPts val="0"/>
              </a:spcBef>
              <a:spcAft>
                <a:spcPts val="600"/>
              </a:spcAft>
              <a:buFont typeface="Wingdings" panose="05000000000000000000" pitchFamily="2" charset="2"/>
              <a:buChar char="q"/>
            </a:pPr>
            <a:r>
              <a:rPr lang="es-ES" sz="2600" dirty="0"/>
              <a:t>El origen de la CIE está en las “listas de causas de muerte” publicada por el instituto internacional de estadística de </a:t>
            </a:r>
            <a:r>
              <a:rPr lang="es-ES" sz="2600" b="1" dirty="0"/>
              <a:t>1893</a:t>
            </a:r>
            <a:r>
              <a:rPr lang="es-ES" sz="2600" dirty="0"/>
              <a:t>, con el título “Lista internacional de causas de muerte”</a:t>
            </a:r>
          </a:p>
          <a:p>
            <a:pPr>
              <a:lnSpc>
                <a:spcPct val="110000"/>
              </a:lnSpc>
              <a:spcBef>
                <a:spcPts val="0"/>
              </a:spcBef>
              <a:spcAft>
                <a:spcPts val="600"/>
              </a:spcAft>
              <a:buFont typeface="Wingdings" panose="05000000000000000000" pitchFamily="2" charset="2"/>
              <a:buChar char="q"/>
            </a:pPr>
            <a:r>
              <a:rPr lang="es-ES" sz="2600" dirty="0"/>
              <a:t>En 1948 la OMS se hace cargo de esa lista (la 6ª edición) e incluye  en ella también causas de morbilidad.</a:t>
            </a:r>
          </a:p>
          <a:p>
            <a:pPr>
              <a:lnSpc>
                <a:spcPct val="110000"/>
              </a:lnSpc>
              <a:spcBef>
                <a:spcPts val="0"/>
              </a:spcBef>
              <a:spcAft>
                <a:spcPts val="600"/>
              </a:spcAft>
              <a:buFont typeface="Wingdings" panose="05000000000000000000" pitchFamily="2" charset="2"/>
              <a:buChar char="q"/>
            </a:pPr>
            <a:r>
              <a:rPr lang="es-ES" sz="2600" dirty="0"/>
              <a:t>En1967 se cambió el nombre a CIE.</a:t>
            </a:r>
          </a:p>
          <a:p>
            <a:pPr>
              <a:lnSpc>
                <a:spcPct val="110000"/>
              </a:lnSpc>
              <a:spcBef>
                <a:spcPts val="0"/>
              </a:spcBef>
              <a:spcAft>
                <a:spcPts val="600"/>
              </a:spcAft>
              <a:buFont typeface="Wingdings" panose="05000000000000000000" pitchFamily="2" charset="2"/>
              <a:buChar char="q"/>
            </a:pPr>
            <a:r>
              <a:rPr lang="es-ES" sz="2600" dirty="0"/>
              <a:t>Las versiones 9 y 10 fueron ampliadas añadiendo clasificación de procedimientos médicos (CIE-9-MC y CIE-10-MC), donde MC significan “Modificación clínica”</a:t>
            </a:r>
          </a:p>
          <a:p>
            <a:pPr>
              <a:lnSpc>
                <a:spcPct val="110000"/>
              </a:lnSpc>
              <a:spcBef>
                <a:spcPts val="0"/>
              </a:spcBef>
              <a:spcAft>
                <a:spcPts val="600"/>
              </a:spcAft>
              <a:buFont typeface="Wingdings" panose="05000000000000000000" pitchFamily="2" charset="2"/>
              <a:buChar char="q"/>
            </a:pPr>
            <a:r>
              <a:rPr lang="es-ES" sz="2600" dirty="0"/>
              <a:t>En </a:t>
            </a:r>
            <a:r>
              <a:rPr lang="es-ES" sz="2600" b="1" dirty="0"/>
              <a:t>2022 entró en vigor la CIE-11</a:t>
            </a:r>
            <a:r>
              <a:rPr lang="es-ES" sz="2600" dirty="0"/>
              <a:t> para sustituir a la vigente, aunque en España se sigue manejando la CIE-10 5ª edición actualizada en el 2024.</a:t>
            </a:r>
          </a:p>
          <a:p>
            <a:pPr>
              <a:lnSpc>
                <a:spcPct val="110000"/>
              </a:lnSpc>
              <a:spcBef>
                <a:spcPts val="0"/>
              </a:spcBef>
              <a:spcAft>
                <a:spcPts val="600"/>
              </a:spcAft>
              <a:buFont typeface="Wingdings" panose="05000000000000000000" pitchFamily="2" charset="2"/>
              <a:buChar char="q"/>
            </a:pPr>
            <a:endParaRPr lang="es-ES" sz="2600" dirty="0"/>
          </a:p>
          <a:p>
            <a:endParaRPr lang="es-ES" dirty="0"/>
          </a:p>
        </p:txBody>
      </p:sp>
      <p:pic>
        <p:nvPicPr>
          <p:cNvPr id="7" name="Imagen 6">
            <a:extLst>
              <a:ext uri="{FF2B5EF4-FFF2-40B4-BE49-F238E27FC236}">
                <a16:creationId xmlns:a16="http://schemas.microsoft.com/office/drawing/2014/main" id="{BFF89694-2830-AA0F-7B67-14010A53B60F}"/>
              </a:ext>
            </a:extLst>
          </p:cNvPr>
          <p:cNvPicPr>
            <a:picLocks noChangeAspect="1"/>
          </p:cNvPicPr>
          <p:nvPr/>
        </p:nvPicPr>
        <p:blipFill>
          <a:blip r:embed="rId2"/>
          <a:stretch>
            <a:fillRect/>
          </a:stretch>
        </p:blipFill>
        <p:spPr>
          <a:xfrm>
            <a:off x="9706708" y="0"/>
            <a:ext cx="1983758" cy="1748895"/>
          </a:xfrm>
          <a:prstGeom prst="rect">
            <a:avLst/>
          </a:prstGeom>
        </p:spPr>
      </p:pic>
    </p:spTree>
    <p:extLst>
      <p:ext uri="{BB962C8B-B14F-4D97-AF65-F5344CB8AC3E}">
        <p14:creationId xmlns:p14="http://schemas.microsoft.com/office/powerpoint/2010/main" val="2058321891"/>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1853</TotalTime>
  <Words>2190</Words>
  <Application>Microsoft Office PowerPoint</Application>
  <PresentationFormat>Panorámica</PresentationFormat>
  <Paragraphs>135</Paragraphs>
  <Slides>34</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34</vt:i4>
      </vt:variant>
    </vt:vector>
  </HeadingPairs>
  <TitlesOfParts>
    <vt:vector size="40" baseType="lpstr">
      <vt:lpstr>Amasis MT Pro Black</vt:lpstr>
      <vt:lpstr>Calibri</vt:lpstr>
      <vt:lpstr>Calibri Light</vt:lpstr>
      <vt:lpstr>Lao UI</vt:lpstr>
      <vt:lpstr>Wingdings</vt:lpstr>
      <vt:lpstr>Retrospección</vt:lpstr>
      <vt:lpstr>CODIFICACIÓN DE DATOS</vt:lpstr>
      <vt:lpstr>ÍNDICE</vt:lpstr>
      <vt:lpstr>CODIFICACIÓN DIAGNÓSTICA</vt:lpstr>
      <vt:lpstr> CODIFICACIÓN DIAGNÓSTICA </vt:lpstr>
      <vt:lpstr> CODIFICACIÓN DIAGNÓSTICA </vt:lpstr>
      <vt:lpstr> CODIFICACIÓN DIAGNÓSTICA: OBJETIVOS</vt:lpstr>
      <vt:lpstr>CLASIFICACIÓN INTERNACIONAL DE ENFERMEDADES</vt:lpstr>
      <vt:lpstr>CLASIFICACIÓN INTERNACIONAL DE ENFERMEDADES (CIE)</vt:lpstr>
      <vt:lpstr> CLASIFICACIÓN INTERNACIONAL DE ENFERMEDADES (CIE)</vt:lpstr>
      <vt:lpstr> CLASIFICACIÓN INTERNACIONAL DE ENFERMEDADES (CIE)</vt:lpstr>
      <vt:lpstr>Presentación de PowerPoint</vt:lpstr>
      <vt:lpstr>Presentación de PowerPoint</vt:lpstr>
      <vt:lpstr> CLASIFICACIÓN INTERNACIONAL DE ENFERMEDADES (CIE)</vt:lpstr>
      <vt:lpstr>Presentación de PowerPoint</vt:lpstr>
      <vt:lpstr>Presentación de PowerPoint</vt:lpstr>
      <vt:lpstr>Presentación de PowerPoint</vt:lpstr>
      <vt:lpstr> CIE-11: MEJORAS</vt:lpstr>
      <vt:lpstr>Presentación de PowerPoint</vt:lpstr>
      <vt:lpstr>CLASIFICACIÓN INTERNACIONAL DE ATENCIÓN PRIMARIA</vt:lpstr>
      <vt:lpstr> CLASIFICACIÓN INTERNACIONAL DE ATENCIÓN PRIMARIA (CIAP)</vt:lpstr>
      <vt:lpstr>Presentación de PowerPoint</vt:lpstr>
      <vt:lpstr> CLASIFICACIÓN INTERNACIONAL DE ATENCIÓN PRIMARIA (CIAP-2)</vt:lpstr>
      <vt:lpstr>Presentación de PowerPoint</vt:lpstr>
      <vt:lpstr>Presentación de PowerPoint</vt:lpstr>
      <vt:lpstr>Presentación de PowerPoint</vt:lpstr>
      <vt:lpstr>ENFERMEDADES DE DECLARACIÓN OBLIGATORIA</vt:lpstr>
      <vt:lpstr> ENFERMEDADES DE DECLARACIÓN OBLIGATORIA (EDO)</vt:lpstr>
      <vt:lpstr> ENFERMEDADES DE DECLARACIÓN OBLIGATORIA: LEGISLACIÓN</vt:lpstr>
      <vt:lpstr> EDO: MODALIDADES DE NOTIFICACIÓN</vt:lpstr>
      <vt:lpstr>Presentación de PowerPoint</vt:lpstr>
      <vt:lpstr> EDO:NOTIFICACIONES</vt:lpstr>
      <vt:lpstr> EDO:NOTIFICACIÓN URGENTE</vt:lpstr>
      <vt:lpstr>Presentación de PowerPoint</vt:lpstr>
      <vt:lpstr>ENFERMEDADES DE DECLARACIÓN OBLIGATORIA (EDO)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CODIFICACIÓN DE DATOS</dc:title>
  <dc:creator>Mónica</dc:creator>
  <cp:lastModifiedBy>MÓNICA IGLESIAS</cp:lastModifiedBy>
  <cp:revision>70</cp:revision>
  <dcterms:created xsi:type="dcterms:W3CDTF">2021-03-04T21:40:34Z</dcterms:created>
  <dcterms:modified xsi:type="dcterms:W3CDTF">2024-02-06T17:15:05Z</dcterms:modified>
</cp:coreProperties>
</file>