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300" r:id="rId13"/>
    <p:sldId id="298" r:id="rId14"/>
    <p:sldId id="299" r:id="rId15"/>
    <p:sldId id="301" r:id="rId16"/>
    <p:sldId id="30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52507-B886-45B6-A58F-67199BE30B90}" v="31" dt="2024-04-08T22:10:07.006"/>
    <p1510:client id="{14E3CF9D-A3F7-4FB9-8628-FEDE98B1490F}" v="293" dt="2024-04-09T16:01:21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IGLESIAS" userId="5c16ee4b115d074a" providerId="LiveId" clId="{14E3CF9D-A3F7-4FB9-8628-FEDE98B1490F}"/>
    <pc:docChg chg="undo custSel addSld delSld modSld sldOrd">
      <pc:chgData name="MÓNICA IGLESIAS" userId="5c16ee4b115d074a" providerId="LiveId" clId="{14E3CF9D-A3F7-4FB9-8628-FEDE98B1490F}" dt="2024-04-09T17:21:46.309" v="11115" actId="113"/>
      <pc:docMkLst>
        <pc:docMk/>
      </pc:docMkLst>
      <pc:sldChg chg="addSp delSp modSp mod setBg addAnim delDesignElem">
        <pc:chgData name="MÓNICA IGLESIAS" userId="5c16ee4b115d074a" providerId="LiveId" clId="{14E3CF9D-A3F7-4FB9-8628-FEDE98B1490F}" dt="2024-04-09T17:08:06.813" v="11050" actId="14100"/>
        <pc:sldMkLst>
          <pc:docMk/>
          <pc:sldMk cId="2300583816" sldId="256"/>
        </pc:sldMkLst>
        <pc:spChg chg="mod">
          <ac:chgData name="MÓNICA IGLESIAS" userId="5c16ee4b115d074a" providerId="LiveId" clId="{14E3CF9D-A3F7-4FB9-8628-FEDE98B1490F}" dt="2024-04-08T22:36:05.594" v="118" actId="1076"/>
          <ac:spMkLst>
            <pc:docMk/>
            <pc:sldMk cId="2300583816" sldId="256"/>
            <ac:spMk id="2" creationId="{FD139148-86C7-83FF-9E68-94576AC7486D}"/>
          </ac:spMkLst>
        </pc:spChg>
        <pc:spChg chg="mod">
          <ac:chgData name="MÓNICA IGLESIAS" userId="5c16ee4b115d074a" providerId="LiveId" clId="{14E3CF9D-A3F7-4FB9-8628-FEDE98B1490F}" dt="2024-04-08T22:35:56.886" v="114" actId="1076"/>
          <ac:spMkLst>
            <pc:docMk/>
            <pc:sldMk cId="2300583816" sldId="256"/>
            <ac:spMk id="3" creationId="{BFF02BE2-A14A-EA2D-7A3E-66A121D9563A}"/>
          </ac:spMkLst>
        </pc:spChg>
        <pc:spChg chg="add del">
          <ac:chgData name="MÓNICA IGLESIAS" userId="5c16ee4b115d074a" providerId="LiveId" clId="{14E3CF9D-A3F7-4FB9-8628-FEDE98B1490F}" dt="2024-04-08T22:38:11.236" v="133"/>
          <ac:spMkLst>
            <pc:docMk/>
            <pc:sldMk cId="2300583816" sldId="256"/>
            <ac:spMk id="9" creationId="{A20AF199-99C2-4569-9CAF-24514AE5E82A}"/>
          </ac:spMkLst>
        </pc:spChg>
        <pc:spChg chg="add del">
          <ac:chgData name="MÓNICA IGLESIAS" userId="5c16ee4b115d074a" providerId="LiveId" clId="{14E3CF9D-A3F7-4FB9-8628-FEDE98B1490F}" dt="2024-04-08T22:38:11.236" v="133"/>
          <ac:spMkLst>
            <pc:docMk/>
            <pc:sldMk cId="2300583816" sldId="256"/>
            <ac:spMk id="10" creationId="{27427488-068E-4B55-AC8D-CD070B8CD46D}"/>
          </ac:spMkLst>
        </pc:spChg>
        <pc:spChg chg="add del">
          <ac:chgData name="MÓNICA IGLESIAS" userId="5c16ee4b115d074a" providerId="LiveId" clId="{14E3CF9D-A3F7-4FB9-8628-FEDE98B1490F}" dt="2024-04-08T22:38:11.236" v="133"/>
          <ac:spMkLst>
            <pc:docMk/>
            <pc:sldMk cId="2300583816" sldId="256"/>
            <ac:spMk id="16" creationId="{3FE49A6B-0100-4397-88F8-FE2410D089A8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300583816" sldId="256"/>
            <ac:spMk id="23" creationId="{A7971386-B2B0-4A38-8D3B-8CF23AAA610C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300583816" sldId="256"/>
            <ac:spMk id="25" creationId="{8BECD55C-E611-4BCD-B45E-BF01D6234816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300583816" sldId="256"/>
            <ac:spMk id="27" creationId="{1B8F0E52-7B96-44E2-BC48-F2D2BAC4611F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300583816" sldId="256"/>
            <ac:spMk id="29" creationId="{0D29D77D-2D4E-4868-960B-BEDA724F5CE2}"/>
          </ac:spMkLst>
        </pc:spChg>
        <pc:grpChg chg="add del">
          <ac:chgData name="MÓNICA IGLESIAS" userId="5c16ee4b115d074a" providerId="LiveId" clId="{14E3CF9D-A3F7-4FB9-8628-FEDE98B1490F}" dt="2024-04-08T22:38:11.236" v="133"/>
          <ac:grpSpMkLst>
            <pc:docMk/>
            <pc:sldMk cId="2300583816" sldId="256"/>
            <ac:grpSpMk id="12" creationId="{5DD5AFF2-B0BF-41FA-BA95-B06DB47DF11B}"/>
          </ac:grpSpMkLst>
        </pc:grpChg>
        <pc:picChg chg="del">
          <ac:chgData name="MÓNICA IGLESIAS" userId="5c16ee4b115d074a" providerId="LiveId" clId="{14E3CF9D-A3F7-4FB9-8628-FEDE98B1490F}" dt="2024-04-08T22:32:21.966" v="82" actId="478"/>
          <ac:picMkLst>
            <pc:docMk/>
            <pc:sldMk cId="2300583816" sldId="256"/>
            <ac:picMk id="4" creationId="{15C4C08E-FBBE-5FE8-1E31-72E4BDED9F84}"/>
          </ac:picMkLst>
        </pc:picChg>
        <pc:picChg chg="add mod">
          <ac:chgData name="MÓNICA IGLESIAS" userId="5c16ee4b115d074a" providerId="LiveId" clId="{14E3CF9D-A3F7-4FB9-8628-FEDE98B1490F}" dt="2024-04-09T17:08:06.813" v="11050" actId="14100"/>
          <ac:picMkLst>
            <pc:docMk/>
            <pc:sldMk cId="2300583816" sldId="256"/>
            <ac:picMk id="5" creationId="{BAD0EDA0-78AD-18CE-D65A-208022C63218}"/>
          </ac:picMkLst>
        </pc:picChg>
      </pc:sldChg>
      <pc:sldChg chg="addSp delSp modSp mod setBg delDesignElem">
        <pc:chgData name="MÓNICA IGLESIAS" userId="5c16ee4b115d074a" providerId="LiveId" clId="{14E3CF9D-A3F7-4FB9-8628-FEDE98B1490F}" dt="2024-04-09T16:25:54.063" v="11032" actId="5793"/>
        <pc:sldMkLst>
          <pc:docMk/>
          <pc:sldMk cId="2373111377" sldId="257"/>
        </pc:sldMkLst>
        <pc:spChg chg="mod">
          <ac:chgData name="MÓNICA IGLESIAS" userId="5c16ee4b115d074a" providerId="LiveId" clId="{14E3CF9D-A3F7-4FB9-8628-FEDE98B1490F}" dt="2024-04-08T23:22:58.526" v="1389" actId="404"/>
          <ac:spMkLst>
            <pc:docMk/>
            <pc:sldMk cId="2373111377" sldId="257"/>
            <ac:spMk id="2" creationId="{20B57E4E-CC24-674C-E8B5-F6F2546ABF41}"/>
          </ac:spMkLst>
        </pc:spChg>
        <pc:spChg chg="mod">
          <ac:chgData name="MÓNICA IGLESIAS" userId="5c16ee4b115d074a" providerId="LiveId" clId="{14E3CF9D-A3F7-4FB9-8628-FEDE98B1490F}" dt="2024-04-09T16:25:54.063" v="11032" actId="5793"/>
          <ac:spMkLst>
            <pc:docMk/>
            <pc:sldMk cId="2373111377" sldId="257"/>
            <ac:spMk id="3" creationId="{45CBF6B6-B349-C572-8FD0-87333DBB8E45}"/>
          </ac:spMkLst>
        </pc:spChg>
        <pc:spChg chg="add del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6" creationId="{DBC6133C-0615-4CE4-9132-37E609A9BDFA}"/>
          </ac:spMkLst>
        </pc:spChg>
        <pc:spChg chg="add del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7" creationId="{169CC832-2974-4E8D-90ED-3E2941BA7336}"/>
          </ac:spMkLst>
        </pc:spChg>
        <pc:spChg chg="add del">
          <ac:chgData name="MÓNICA IGLESIAS" userId="5c16ee4b115d074a" providerId="LiveId" clId="{14E3CF9D-A3F7-4FB9-8628-FEDE98B1490F}" dt="2024-04-08T22:38:11.236" v="133"/>
          <ac:spMkLst>
            <pc:docMk/>
            <pc:sldMk cId="2373111377" sldId="257"/>
            <ac:spMk id="8" creationId="{5C8908E2-EE49-44D2-9428-A28D2312A8D5}"/>
          </ac:spMkLst>
        </pc:spChg>
        <pc:spChg chg="add del">
          <ac:chgData name="MÓNICA IGLESIAS" userId="5c16ee4b115d074a" providerId="LiveId" clId="{14E3CF9D-A3F7-4FB9-8628-FEDE98B1490F}" dt="2024-04-08T23:21:32.336" v="1370" actId="26606"/>
          <ac:spMkLst>
            <pc:docMk/>
            <pc:sldMk cId="2373111377" sldId="257"/>
            <ac:spMk id="9" creationId="{0288C6B4-AFC3-407F-A595-EFFD38D4CCAF}"/>
          </ac:spMkLst>
        </pc:spChg>
        <pc:spChg chg="add del">
          <ac:chgData name="MÓNICA IGLESIAS" userId="5c16ee4b115d074a" providerId="LiveId" clId="{14E3CF9D-A3F7-4FB9-8628-FEDE98B1490F}" dt="2024-04-08T23:21:32.336" v="1370" actId="26606"/>
          <ac:spMkLst>
            <pc:docMk/>
            <pc:sldMk cId="2373111377" sldId="257"/>
            <ac:spMk id="11" creationId="{CF236821-17FE-429B-8D2C-08E13A64EA40}"/>
          </ac:spMkLst>
        </pc:spChg>
        <pc:spChg chg="add del">
          <ac:chgData name="MÓNICA IGLESIAS" userId="5c16ee4b115d074a" providerId="LiveId" clId="{14E3CF9D-A3F7-4FB9-8628-FEDE98B1490F}" dt="2024-04-08T23:21:32.336" v="1370" actId="26606"/>
          <ac:spMkLst>
            <pc:docMk/>
            <pc:sldMk cId="2373111377" sldId="257"/>
            <ac:spMk id="13" creationId="{C0BDBCD2-E081-43AB-9119-C55465E59757}"/>
          </ac:spMkLst>
        </pc:spChg>
        <pc:spChg chg="add del">
          <ac:chgData name="MÓNICA IGLESIAS" userId="5c16ee4b115d074a" providerId="LiveId" clId="{14E3CF9D-A3F7-4FB9-8628-FEDE98B1490F}" dt="2024-04-08T22:38:11.236" v="133"/>
          <ac:spMkLst>
            <pc:docMk/>
            <pc:sldMk cId="2373111377" sldId="257"/>
            <ac:spMk id="14" creationId="{BD92035A-AA2F-4CD8-A556-1CE8BDEC75BD}"/>
          </ac:spMkLst>
        </pc:spChg>
        <pc:spChg chg="add del">
          <ac:chgData name="MÓNICA IGLESIAS" userId="5c16ee4b115d074a" providerId="LiveId" clId="{14E3CF9D-A3F7-4FB9-8628-FEDE98B1490F}" dt="2024-04-08T23:21:32.336" v="1370" actId="26606"/>
          <ac:spMkLst>
            <pc:docMk/>
            <pc:sldMk cId="2373111377" sldId="257"/>
            <ac:spMk id="15" creationId="{98E79BE4-34FE-485A-98A5-92CE8F7C4743}"/>
          </ac:spMkLst>
        </pc:spChg>
        <pc:spChg chg="add del">
          <ac:chgData name="MÓNICA IGLESIAS" userId="5c16ee4b115d074a" providerId="LiveId" clId="{14E3CF9D-A3F7-4FB9-8628-FEDE98B1490F}" dt="2024-04-08T22:38:11.236" v="133"/>
          <ac:spMkLst>
            <pc:docMk/>
            <pc:sldMk cId="2373111377" sldId="257"/>
            <ac:spMk id="16" creationId="{ED888B23-07FA-482A-96DF-47E31AF1A603}"/>
          </ac:spMkLst>
        </pc:spChg>
        <pc:spChg chg="add del">
          <ac:chgData name="MÓNICA IGLESIAS" userId="5c16ee4b115d074a" providerId="LiveId" clId="{14E3CF9D-A3F7-4FB9-8628-FEDE98B1490F}" dt="2024-04-08T23:21:32.336" v="1370" actId="26606"/>
          <ac:spMkLst>
            <pc:docMk/>
            <pc:sldMk cId="2373111377" sldId="257"/>
            <ac:spMk id="17" creationId="{7A5F0580-5EE9-419F-96EE-B6529EF6E7D0}"/>
          </ac:spMkLst>
        </pc:spChg>
        <pc:spChg chg="add del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18" creationId="{55222F96-971A-4F90-B841-6BAB416C7AC1}"/>
          </ac:spMkLst>
        </pc:spChg>
        <pc:spChg chg="add del">
          <ac:chgData name="MÓNICA IGLESIAS" userId="5c16ee4b115d074a" providerId="LiveId" clId="{14E3CF9D-A3F7-4FB9-8628-FEDE98B1490F}" dt="2024-04-08T23:21:35.335" v="1372" actId="26606"/>
          <ac:spMkLst>
            <pc:docMk/>
            <pc:sldMk cId="2373111377" sldId="257"/>
            <ac:spMk id="19" creationId="{3BA513B0-82FF-4F41-8178-885375D1CFB5}"/>
          </ac:spMkLst>
        </pc:spChg>
        <pc:spChg chg="add del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24" creationId="{08980754-6F4B-43C9-B9BE-127B6BED6586}"/>
          </ac:spMkLst>
        </pc:spChg>
        <pc:spChg chg="add del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25" creationId="{2C1BBA94-3F40-40AA-8BB9-E69E25E537C1}"/>
          </ac:spMkLst>
        </pc:spChg>
        <pc:spChg chg="add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30" creationId="{117AB3D3-3C9C-4DED-809A-78734805B895}"/>
          </ac:spMkLst>
        </pc:spChg>
        <pc:spChg chg="add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32" creationId="{3A9A4357-BD1D-4622-A4FE-766E6AB8DE84}"/>
          </ac:spMkLst>
        </pc:spChg>
        <pc:spChg chg="add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34" creationId="{E659831F-0D9A-4C63-9EBB-8435B85A440F}"/>
          </ac:spMkLst>
        </pc:spChg>
        <pc:spChg chg="add">
          <ac:chgData name="MÓNICA IGLESIAS" userId="5c16ee4b115d074a" providerId="LiveId" clId="{14E3CF9D-A3F7-4FB9-8628-FEDE98B1490F}" dt="2024-04-08T23:22:35.871" v="1382" actId="26606"/>
          <ac:spMkLst>
            <pc:docMk/>
            <pc:sldMk cId="2373111377" sldId="257"/>
            <ac:spMk id="36" creationId="{E6995CE5-F890-4ABA-82A2-26507CE8D2A3}"/>
          </ac:spMkLst>
        </pc:spChg>
        <pc:grpChg chg="add del">
          <ac:chgData name="MÓNICA IGLESIAS" userId="5c16ee4b115d074a" providerId="LiveId" clId="{14E3CF9D-A3F7-4FB9-8628-FEDE98B1490F}" dt="2024-04-08T22:38:11.236" v="133"/>
          <ac:grpSpMkLst>
            <pc:docMk/>
            <pc:sldMk cId="2373111377" sldId="257"/>
            <ac:grpSpMk id="10" creationId="{5D1A9D8B-3117-4D9D-BDA4-DD81895098B0}"/>
          </ac:grpSpMkLst>
        </pc:grpChg>
        <pc:grpChg chg="add del">
          <ac:chgData name="MÓNICA IGLESIAS" userId="5c16ee4b115d074a" providerId="LiveId" clId="{14E3CF9D-A3F7-4FB9-8628-FEDE98B1490F}" dt="2024-04-08T23:21:35.335" v="1372" actId="26606"/>
          <ac:grpSpMkLst>
            <pc:docMk/>
            <pc:sldMk cId="2373111377" sldId="257"/>
            <ac:grpSpMk id="20" creationId="{93DB8501-F9F2-4ACD-B56A-9019CD5006D6}"/>
          </ac:grpSpMkLst>
        </pc:grpChg>
        <pc:picChg chg="add mod ord">
          <ac:chgData name="MÓNICA IGLESIAS" userId="5c16ee4b115d074a" providerId="LiveId" clId="{14E3CF9D-A3F7-4FB9-8628-FEDE98B1490F}" dt="2024-04-08T23:22:35.871" v="1382" actId="26606"/>
          <ac:picMkLst>
            <pc:docMk/>
            <pc:sldMk cId="2373111377" sldId="257"/>
            <ac:picMk id="4" creationId="{1A24954C-2944-4D9B-94FA-F7E21CFDAD25}"/>
          </ac:picMkLst>
        </pc:picChg>
      </pc:sldChg>
      <pc:sldChg chg="del">
        <pc:chgData name="MÓNICA IGLESIAS" userId="5c16ee4b115d074a" providerId="LiveId" clId="{14E3CF9D-A3F7-4FB9-8628-FEDE98B1490F}" dt="2024-04-08T22:34:02.364" v="93" actId="2696"/>
        <pc:sldMkLst>
          <pc:docMk/>
          <pc:sldMk cId="0" sldId="258"/>
        </pc:sldMkLst>
      </pc:sldChg>
      <pc:sldChg chg="del">
        <pc:chgData name="MÓNICA IGLESIAS" userId="5c16ee4b115d074a" providerId="LiveId" clId="{14E3CF9D-A3F7-4FB9-8628-FEDE98B1490F}" dt="2024-04-09T00:05:52.975" v="3194" actId="2696"/>
        <pc:sldMkLst>
          <pc:docMk/>
          <pc:sldMk cId="0" sldId="259"/>
        </pc:sldMkLst>
      </pc:sldChg>
      <pc:sldChg chg="del">
        <pc:chgData name="MÓNICA IGLESIAS" userId="5c16ee4b115d074a" providerId="LiveId" clId="{14E3CF9D-A3F7-4FB9-8628-FEDE98B1490F}" dt="2024-04-09T00:05:43.914" v="3191" actId="2696"/>
        <pc:sldMkLst>
          <pc:docMk/>
          <pc:sldMk cId="0" sldId="260"/>
        </pc:sldMkLst>
      </pc:sldChg>
      <pc:sldChg chg="modSp del mod">
        <pc:chgData name="MÓNICA IGLESIAS" userId="5c16ee4b115d074a" providerId="LiveId" clId="{14E3CF9D-A3F7-4FB9-8628-FEDE98B1490F}" dt="2024-04-09T00:05:32.632" v="3187" actId="2696"/>
        <pc:sldMkLst>
          <pc:docMk/>
          <pc:sldMk cId="0" sldId="261"/>
        </pc:sldMkLst>
        <pc:spChg chg="mod">
          <ac:chgData name="MÓNICA IGLESIAS" userId="5c16ee4b115d074a" providerId="LiveId" clId="{14E3CF9D-A3F7-4FB9-8628-FEDE98B1490F}" dt="2024-04-08T22:38:11.236" v="133"/>
          <ac:spMkLst>
            <pc:docMk/>
            <pc:sldMk cId="0" sldId="261"/>
            <ac:spMk id="2" creationId="{7028E895-86BD-12A8-89DE-BA67B1B28FCF}"/>
          </ac:spMkLst>
        </pc:spChg>
        <pc:spChg chg="mod">
          <ac:chgData name="MÓNICA IGLESIAS" userId="5c16ee4b115d074a" providerId="LiveId" clId="{14E3CF9D-A3F7-4FB9-8628-FEDE98B1490F}" dt="2024-04-08T22:34:49.020" v="98" actId="27636"/>
          <ac:spMkLst>
            <pc:docMk/>
            <pc:sldMk cId="0" sldId="261"/>
            <ac:spMk id="11267" creationId="{821E6BA1-62C6-902B-4E0E-01F1406DC3DC}"/>
          </ac:spMkLst>
        </pc:spChg>
      </pc:sldChg>
      <pc:sldChg chg="del">
        <pc:chgData name="MÓNICA IGLESIAS" userId="5c16ee4b115d074a" providerId="LiveId" clId="{14E3CF9D-A3F7-4FB9-8628-FEDE98B1490F}" dt="2024-04-09T00:05:35.807" v="3188" actId="2696"/>
        <pc:sldMkLst>
          <pc:docMk/>
          <pc:sldMk cId="0" sldId="262"/>
        </pc:sldMkLst>
      </pc:sldChg>
      <pc:sldChg chg="del">
        <pc:chgData name="MÓNICA IGLESIAS" userId="5c16ee4b115d074a" providerId="LiveId" clId="{14E3CF9D-A3F7-4FB9-8628-FEDE98B1490F}" dt="2024-04-09T00:05:39.087" v="3189" actId="2696"/>
        <pc:sldMkLst>
          <pc:docMk/>
          <pc:sldMk cId="0" sldId="263"/>
        </pc:sldMkLst>
      </pc:sldChg>
      <pc:sldChg chg="del">
        <pc:chgData name="MÓNICA IGLESIAS" userId="5c16ee4b115d074a" providerId="LiveId" clId="{14E3CF9D-A3F7-4FB9-8628-FEDE98B1490F}" dt="2024-04-09T00:05:41.134" v="3190" actId="2696"/>
        <pc:sldMkLst>
          <pc:docMk/>
          <pc:sldMk cId="0" sldId="264"/>
        </pc:sldMkLst>
      </pc:sldChg>
      <pc:sldChg chg="del">
        <pc:chgData name="MÓNICA IGLESIAS" userId="5c16ee4b115d074a" providerId="LiveId" clId="{14E3CF9D-A3F7-4FB9-8628-FEDE98B1490F}" dt="2024-04-09T00:05:47.741" v="3192" actId="2696"/>
        <pc:sldMkLst>
          <pc:docMk/>
          <pc:sldMk cId="0" sldId="265"/>
        </pc:sldMkLst>
      </pc:sldChg>
      <pc:sldChg chg="del">
        <pc:chgData name="MÓNICA IGLESIAS" userId="5c16ee4b115d074a" providerId="LiveId" clId="{14E3CF9D-A3F7-4FB9-8628-FEDE98B1490F}" dt="2024-04-09T00:05:50.381" v="3193" actId="2696"/>
        <pc:sldMkLst>
          <pc:docMk/>
          <pc:sldMk cId="0" sldId="266"/>
        </pc:sldMkLst>
      </pc:sldChg>
      <pc:sldChg chg="modSp del mod">
        <pc:chgData name="MÓNICA IGLESIAS" userId="5c16ee4b115d074a" providerId="LiveId" clId="{14E3CF9D-A3F7-4FB9-8628-FEDE98B1490F}" dt="2024-04-09T00:05:58.442" v="3196" actId="2696"/>
        <pc:sldMkLst>
          <pc:docMk/>
          <pc:sldMk cId="0" sldId="267"/>
        </pc:sldMkLst>
        <pc:spChg chg="mod">
          <ac:chgData name="MÓNICA IGLESIAS" userId="5c16ee4b115d074a" providerId="LiveId" clId="{14E3CF9D-A3F7-4FB9-8628-FEDE98B1490F}" dt="2024-04-08T22:34:49.152" v="100" actId="27636"/>
          <ac:spMkLst>
            <pc:docMk/>
            <pc:sldMk cId="0" sldId="267"/>
            <ac:spMk id="20483" creationId="{FC3DA2BA-29F2-805D-78AF-DCE0BD7476E7}"/>
          </ac:spMkLst>
        </pc:spChg>
      </pc:sldChg>
      <pc:sldChg chg="del">
        <pc:chgData name="MÓNICA IGLESIAS" userId="5c16ee4b115d074a" providerId="LiveId" clId="{14E3CF9D-A3F7-4FB9-8628-FEDE98B1490F}" dt="2024-04-09T00:06:07.919" v="3200" actId="2696"/>
        <pc:sldMkLst>
          <pc:docMk/>
          <pc:sldMk cId="0" sldId="268"/>
        </pc:sldMkLst>
      </pc:sldChg>
      <pc:sldChg chg="modSp del mod">
        <pc:chgData name="MÓNICA IGLESIAS" userId="5c16ee4b115d074a" providerId="LiveId" clId="{14E3CF9D-A3F7-4FB9-8628-FEDE98B1490F}" dt="2024-04-09T00:06:12.559" v="3202" actId="2696"/>
        <pc:sldMkLst>
          <pc:docMk/>
          <pc:sldMk cId="0" sldId="269"/>
        </pc:sldMkLst>
        <pc:spChg chg="mod">
          <ac:chgData name="MÓNICA IGLESIAS" userId="5c16ee4b115d074a" providerId="LiveId" clId="{14E3CF9D-A3F7-4FB9-8628-FEDE98B1490F}" dt="2024-04-08T22:34:49.175" v="101" actId="27636"/>
          <ac:spMkLst>
            <pc:docMk/>
            <pc:sldMk cId="0" sldId="269"/>
            <ac:spMk id="26627" creationId="{987C88F4-6B4E-2D38-CF0D-BB7F8A74FC4C}"/>
          </ac:spMkLst>
        </pc:spChg>
      </pc:sldChg>
      <pc:sldChg chg="del">
        <pc:chgData name="MÓNICA IGLESIAS" userId="5c16ee4b115d074a" providerId="LiveId" clId="{14E3CF9D-A3F7-4FB9-8628-FEDE98B1490F}" dt="2024-04-09T00:06:16.917" v="3204" actId="2696"/>
        <pc:sldMkLst>
          <pc:docMk/>
          <pc:sldMk cId="0" sldId="270"/>
        </pc:sldMkLst>
      </pc:sldChg>
      <pc:sldChg chg="del">
        <pc:chgData name="MÓNICA IGLESIAS" userId="5c16ee4b115d074a" providerId="LiveId" clId="{14E3CF9D-A3F7-4FB9-8628-FEDE98B1490F}" dt="2024-04-09T00:06:00.676" v="3197" actId="2696"/>
        <pc:sldMkLst>
          <pc:docMk/>
          <pc:sldMk cId="0" sldId="271"/>
        </pc:sldMkLst>
      </pc:sldChg>
      <pc:sldChg chg="del">
        <pc:chgData name="MÓNICA IGLESIAS" userId="5c16ee4b115d074a" providerId="LiveId" clId="{14E3CF9D-A3F7-4FB9-8628-FEDE98B1490F}" dt="2024-04-09T00:06:05.732" v="3199" actId="2696"/>
        <pc:sldMkLst>
          <pc:docMk/>
          <pc:sldMk cId="0" sldId="272"/>
        </pc:sldMkLst>
      </pc:sldChg>
      <pc:sldChg chg="modSp del">
        <pc:chgData name="MÓNICA IGLESIAS" userId="5c16ee4b115d074a" providerId="LiveId" clId="{14E3CF9D-A3F7-4FB9-8628-FEDE98B1490F}" dt="2024-04-09T00:06:03.394" v="3198" actId="2696"/>
        <pc:sldMkLst>
          <pc:docMk/>
          <pc:sldMk cId="0" sldId="273"/>
        </pc:sldMkLst>
        <pc:picChg chg="mod">
          <ac:chgData name="MÓNICA IGLESIAS" userId="5c16ee4b115d074a" providerId="LiveId" clId="{14E3CF9D-A3F7-4FB9-8628-FEDE98B1490F}" dt="2024-04-08T22:34:48.845" v="97"/>
          <ac:picMkLst>
            <pc:docMk/>
            <pc:sldMk cId="0" sldId="273"/>
            <ac:picMk id="22530" creationId="{F97240AB-1A77-63D4-5CD3-E646276D9426}"/>
          </ac:picMkLst>
        </pc:picChg>
      </pc:sldChg>
      <pc:sldChg chg="modSp del">
        <pc:chgData name="MÓNICA IGLESIAS" userId="5c16ee4b115d074a" providerId="LiveId" clId="{14E3CF9D-A3F7-4FB9-8628-FEDE98B1490F}" dt="2024-04-09T00:06:10.450" v="3201" actId="2696"/>
        <pc:sldMkLst>
          <pc:docMk/>
          <pc:sldMk cId="0" sldId="274"/>
        </pc:sldMkLst>
        <pc:picChg chg="mod">
          <ac:chgData name="MÓNICA IGLESIAS" userId="5c16ee4b115d074a" providerId="LiveId" clId="{14E3CF9D-A3F7-4FB9-8628-FEDE98B1490F}" dt="2024-04-08T22:34:48.845" v="97"/>
          <ac:picMkLst>
            <pc:docMk/>
            <pc:sldMk cId="0" sldId="274"/>
            <ac:picMk id="25602" creationId="{5334CE9F-C7C4-A27C-17B4-F637DC19A848}"/>
          </ac:picMkLst>
        </pc:picChg>
        <pc:picChg chg="mod">
          <ac:chgData name="MÓNICA IGLESIAS" userId="5c16ee4b115d074a" providerId="LiveId" clId="{14E3CF9D-A3F7-4FB9-8628-FEDE98B1490F}" dt="2024-04-08T22:34:48.845" v="97"/>
          <ac:picMkLst>
            <pc:docMk/>
            <pc:sldMk cId="0" sldId="274"/>
            <ac:picMk id="25603" creationId="{6CEE6BF6-6B43-0D59-7A1D-15651ACD3FBD}"/>
          </ac:picMkLst>
        </pc:picChg>
      </pc:sldChg>
      <pc:sldChg chg="modSp del">
        <pc:chgData name="MÓNICA IGLESIAS" userId="5c16ee4b115d074a" providerId="LiveId" clId="{14E3CF9D-A3F7-4FB9-8628-FEDE98B1490F}" dt="2024-04-09T00:06:14.715" v="3203" actId="2696"/>
        <pc:sldMkLst>
          <pc:docMk/>
          <pc:sldMk cId="0" sldId="275"/>
        </pc:sldMkLst>
        <pc:picChg chg="mod">
          <ac:chgData name="MÓNICA IGLESIAS" userId="5c16ee4b115d074a" providerId="LiveId" clId="{14E3CF9D-A3F7-4FB9-8628-FEDE98B1490F}" dt="2024-04-08T22:34:48.845" v="97"/>
          <ac:picMkLst>
            <pc:docMk/>
            <pc:sldMk cId="0" sldId="275"/>
            <ac:picMk id="27650" creationId="{77314F0B-8B08-D28C-BA19-6A5BE1D1DA3A}"/>
          </ac:picMkLst>
        </pc:picChg>
      </pc:sldChg>
      <pc:sldChg chg="del">
        <pc:chgData name="MÓNICA IGLESIAS" userId="5c16ee4b115d074a" providerId="LiveId" clId="{14E3CF9D-A3F7-4FB9-8628-FEDE98B1490F}" dt="2024-04-09T00:06:19.120" v="3205" actId="2696"/>
        <pc:sldMkLst>
          <pc:docMk/>
          <pc:sldMk cId="0" sldId="276"/>
        </pc:sldMkLst>
      </pc:sldChg>
      <pc:sldChg chg="del">
        <pc:chgData name="MÓNICA IGLESIAS" userId="5c16ee4b115d074a" providerId="LiveId" clId="{14E3CF9D-A3F7-4FB9-8628-FEDE98B1490F}" dt="2024-04-09T00:06:21.041" v="3206" actId="2696"/>
        <pc:sldMkLst>
          <pc:docMk/>
          <pc:sldMk cId="0" sldId="277"/>
        </pc:sldMkLst>
      </pc:sldChg>
      <pc:sldChg chg="del">
        <pc:chgData name="MÓNICA IGLESIAS" userId="5c16ee4b115d074a" providerId="LiveId" clId="{14E3CF9D-A3F7-4FB9-8628-FEDE98B1490F}" dt="2024-04-08T23:44:25.159" v="2356" actId="2696"/>
        <pc:sldMkLst>
          <pc:docMk/>
          <pc:sldMk cId="0" sldId="278"/>
        </pc:sldMkLst>
      </pc:sldChg>
      <pc:sldChg chg="del">
        <pc:chgData name="MÓNICA IGLESIAS" userId="5c16ee4b115d074a" providerId="LiveId" clId="{14E3CF9D-A3F7-4FB9-8628-FEDE98B1490F}" dt="2024-04-08T23:44:19.708" v="2355" actId="2696"/>
        <pc:sldMkLst>
          <pc:docMk/>
          <pc:sldMk cId="0" sldId="279"/>
        </pc:sldMkLst>
      </pc:sldChg>
      <pc:sldChg chg="del">
        <pc:chgData name="MÓNICA IGLESIAS" userId="5c16ee4b115d074a" providerId="LiveId" clId="{14E3CF9D-A3F7-4FB9-8628-FEDE98B1490F}" dt="2024-04-08T23:44:16.623" v="2354" actId="2696"/>
        <pc:sldMkLst>
          <pc:docMk/>
          <pc:sldMk cId="0" sldId="280"/>
        </pc:sldMkLst>
      </pc:sldChg>
      <pc:sldChg chg="del">
        <pc:chgData name="MÓNICA IGLESIAS" userId="5c16ee4b115d074a" providerId="LiveId" clId="{14E3CF9D-A3F7-4FB9-8628-FEDE98B1490F}" dt="2024-04-08T23:44:13.202" v="2353" actId="2696"/>
        <pc:sldMkLst>
          <pc:docMk/>
          <pc:sldMk cId="0" sldId="281"/>
        </pc:sldMkLst>
      </pc:sldChg>
      <pc:sldChg chg="del">
        <pc:chgData name="MÓNICA IGLESIAS" userId="5c16ee4b115d074a" providerId="LiveId" clId="{14E3CF9D-A3F7-4FB9-8628-FEDE98B1490F}" dt="2024-04-08T23:44:10.578" v="2352" actId="2696"/>
        <pc:sldMkLst>
          <pc:docMk/>
          <pc:sldMk cId="0" sldId="282"/>
        </pc:sldMkLst>
      </pc:sldChg>
      <pc:sldChg chg="modSp del">
        <pc:chgData name="MÓNICA IGLESIAS" userId="5c16ee4b115d074a" providerId="LiveId" clId="{14E3CF9D-A3F7-4FB9-8628-FEDE98B1490F}" dt="2024-04-08T23:44:06.001" v="2350" actId="2696"/>
        <pc:sldMkLst>
          <pc:docMk/>
          <pc:sldMk cId="0" sldId="283"/>
        </pc:sldMkLst>
        <pc:spChg chg="mod">
          <ac:chgData name="MÓNICA IGLESIAS" userId="5c16ee4b115d074a" providerId="LiveId" clId="{14E3CF9D-A3F7-4FB9-8628-FEDE98B1490F}" dt="2024-04-08T22:38:11.236" v="133"/>
          <ac:spMkLst>
            <pc:docMk/>
            <pc:sldMk cId="0" sldId="283"/>
            <ac:spMk id="2" creationId="{06A70AD1-705D-F72F-F1E2-BF792D82DD55}"/>
          </ac:spMkLst>
        </pc:spChg>
      </pc:sldChg>
      <pc:sldChg chg="modSp del mod">
        <pc:chgData name="MÓNICA IGLESIAS" userId="5c16ee4b115d074a" providerId="LiveId" clId="{14E3CF9D-A3F7-4FB9-8628-FEDE98B1490F}" dt="2024-04-09T00:05:55.849" v="3195" actId="2696"/>
        <pc:sldMkLst>
          <pc:docMk/>
          <pc:sldMk cId="0" sldId="285"/>
        </pc:sldMkLst>
        <pc:spChg chg="mod">
          <ac:chgData name="MÓNICA IGLESIAS" userId="5c16ee4b115d074a" providerId="LiveId" clId="{14E3CF9D-A3F7-4FB9-8628-FEDE98B1490F}" dt="2024-04-08T22:38:11.236" v="133"/>
          <ac:spMkLst>
            <pc:docMk/>
            <pc:sldMk cId="0" sldId="285"/>
            <ac:spMk id="2" creationId="{11B04E75-C8C9-0536-57EC-FB2B4EE2C22F}"/>
          </ac:spMkLst>
        </pc:spChg>
      </pc:sldChg>
      <pc:sldChg chg="modSp del mod">
        <pc:chgData name="MÓNICA IGLESIAS" userId="5c16ee4b115d074a" providerId="LiveId" clId="{14E3CF9D-A3F7-4FB9-8628-FEDE98B1490F}" dt="2024-04-08T23:44:27.815" v="2357" actId="2696"/>
        <pc:sldMkLst>
          <pc:docMk/>
          <pc:sldMk cId="0" sldId="286"/>
        </pc:sldMkLst>
        <pc:spChg chg="mod">
          <ac:chgData name="MÓNICA IGLESIAS" userId="5c16ee4b115d074a" providerId="LiveId" clId="{14E3CF9D-A3F7-4FB9-8628-FEDE98B1490F}" dt="2024-04-08T23:43:43.740" v="2348" actId="14100"/>
          <ac:spMkLst>
            <pc:docMk/>
            <pc:sldMk cId="0" sldId="286"/>
            <ac:spMk id="2" creationId="{08EBEB60-348D-5696-7239-0E3C236BEA17}"/>
          </ac:spMkLst>
        </pc:spChg>
        <pc:spChg chg="mod">
          <ac:chgData name="MÓNICA IGLESIAS" userId="5c16ee4b115d074a" providerId="LiveId" clId="{14E3CF9D-A3F7-4FB9-8628-FEDE98B1490F}" dt="2024-04-08T23:43:33.774" v="2347" actId="1076"/>
          <ac:spMkLst>
            <pc:docMk/>
            <pc:sldMk cId="0" sldId="286"/>
            <ac:spMk id="31747" creationId="{FF15A804-5900-26F5-A92F-CD7D6F937B78}"/>
          </ac:spMkLst>
        </pc:spChg>
      </pc:sldChg>
      <pc:sldChg chg="del">
        <pc:chgData name="MÓNICA IGLESIAS" userId="5c16ee4b115d074a" providerId="LiveId" clId="{14E3CF9D-A3F7-4FB9-8628-FEDE98B1490F}" dt="2024-04-08T23:44:08.047" v="2351" actId="2696"/>
        <pc:sldMkLst>
          <pc:docMk/>
          <pc:sldMk cId="0" sldId="287"/>
        </pc:sldMkLst>
      </pc:sldChg>
      <pc:sldChg chg="del">
        <pc:chgData name="MÓNICA IGLESIAS" userId="5c16ee4b115d074a" providerId="LiveId" clId="{14E3CF9D-A3F7-4FB9-8628-FEDE98B1490F}" dt="2024-04-08T23:44:04.079" v="2349" actId="2696"/>
        <pc:sldMkLst>
          <pc:docMk/>
          <pc:sldMk cId="0" sldId="288"/>
        </pc:sldMkLst>
      </pc:sldChg>
      <pc:sldChg chg="addSp delSp modSp mod setBg delDesignElem">
        <pc:chgData name="MÓNICA IGLESIAS" userId="5c16ee4b115d074a" providerId="LiveId" clId="{14E3CF9D-A3F7-4FB9-8628-FEDE98B1490F}" dt="2024-04-08T22:38:55.621" v="147" actId="20577"/>
        <pc:sldMkLst>
          <pc:docMk/>
          <pc:sldMk cId="2909830097" sldId="289"/>
        </pc:sldMkLst>
        <pc:spChg chg="mod">
          <ac:chgData name="MÓNICA IGLESIAS" userId="5c16ee4b115d074a" providerId="LiveId" clId="{14E3CF9D-A3F7-4FB9-8628-FEDE98B1490F}" dt="2024-04-08T22:38:55.621" v="147" actId="20577"/>
          <ac:spMkLst>
            <pc:docMk/>
            <pc:sldMk cId="2909830097" sldId="289"/>
            <ac:spMk id="2" creationId="{2884402C-4228-23A0-7433-061B8EE382FD}"/>
          </ac:spMkLst>
        </pc:spChg>
        <pc:spChg chg="add">
          <ac:chgData name="MÓNICA IGLESIAS" userId="5c16ee4b115d074a" providerId="LiveId" clId="{14E3CF9D-A3F7-4FB9-8628-FEDE98B1490F}" dt="2024-04-08T22:38:17.917" v="134" actId="26606"/>
          <ac:spMkLst>
            <pc:docMk/>
            <pc:sldMk cId="2909830097" sldId="289"/>
            <ac:spMk id="8" creationId="{BEBFA723-5A7B-472D-ABD7-1526B8D3A38B}"/>
          </ac:spMkLst>
        </pc:spChg>
        <pc:spChg chg="add">
          <ac:chgData name="MÓNICA IGLESIAS" userId="5c16ee4b115d074a" providerId="LiveId" clId="{14E3CF9D-A3F7-4FB9-8628-FEDE98B1490F}" dt="2024-04-08T22:38:17.917" v="134" actId="26606"/>
          <ac:spMkLst>
            <pc:docMk/>
            <pc:sldMk cId="2909830097" sldId="289"/>
            <ac:spMk id="10" creationId="{A6B27065-399A-4CF7-BF70-CF79B9848FC1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33" creationId="{0F358BAA-9C8A-4E17-BAD8-32FD6FFEA730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35" creationId="{4D6F41A4-BEE3-4935-9371-4ADEA67A22F9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44" creationId="{7FE1D329-7CB2-4DF5-B0C0-36DD19EBC66D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46" creationId="{A7971386-B2B0-4A38-8D3B-8CF23AAA610C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48" creationId="{8BECD55C-E611-4BCD-B45E-BF01D6234816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50" creationId="{1B8F0E52-7B96-44E2-BC48-F2D2BAC4611F}"/>
          </ac:spMkLst>
        </pc:spChg>
        <pc:spChg chg="del">
          <ac:chgData name="MÓNICA IGLESIAS" userId="5c16ee4b115d074a" providerId="LiveId" clId="{14E3CF9D-A3F7-4FB9-8628-FEDE98B1490F}" dt="2024-04-08T22:34:48.845" v="97"/>
          <ac:spMkLst>
            <pc:docMk/>
            <pc:sldMk cId="2909830097" sldId="289"/>
            <ac:spMk id="52" creationId="{0D29D77D-2D4E-4868-960B-BEDA724F5CE2}"/>
          </ac:spMkLst>
        </pc:spChg>
        <pc:grpChg chg="add">
          <ac:chgData name="MÓNICA IGLESIAS" userId="5c16ee4b115d074a" providerId="LiveId" clId="{14E3CF9D-A3F7-4FB9-8628-FEDE98B1490F}" dt="2024-04-08T22:38:17.917" v="134" actId="26606"/>
          <ac:grpSpMkLst>
            <pc:docMk/>
            <pc:sldMk cId="2909830097" sldId="289"/>
            <ac:grpSpMk id="12" creationId="{CF22986C-DDF7-4109-9D6A-006800D6B041}"/>
          </ac:grpSpMkLst>
        </pc:grpChg>
        <pc:grpChg chg="del">
          <ac:chgData name="MÓNICA IGLESIAS" userId="5c16ee4b115d074a" providerId="LiveId" clId="{14E3CF9D-A3F7-4FB9-8628-FEDE98B1490F}" dt="2024-04-08T22:34:48.845" v="97"/>
          <ac:grpSpMkLst>
            <pc:docMk/>
            <pc:sldMk cId="2909830097" sldId="289"/>
            <ac:grpSpMk id="37" creationId="{7726F010-956A-40BC-8A1F-8002DC729B4C}"/>
          </ac:grpSpMkLst>
        </pc:grpChg>
        <pc:picChg chg="add mod">
          <ac:chgData name="MÓNICA IGLESIAS" userId="5c16ee4b115d074a" providerId="LiveId" clId="{14E3CF9D-A3F7-4FB9-8628-FEDE98B1490F}" dt="2024-04-08T22:38:17.917" v="134" actId="26606"/>
          <ac:picMkLst>
            <pc:docMk/>
            <pc:sldMk cId="2909830097" sldId="289"/>
            <ac:picMk id="3" creationId="{1139E410-8FB1-E7DF-1177-36E936867C1A}"/>
          </ac:picMkLst>
        </pc:picChg>
        <pc:picChg chg="del">
          <ac:chgData name="MÓNICA IGLESIAS" userId="5c16ee4b115d074a" providerId="LiveId" clId="{14E3CF9D-A3F7-4FB9-8628-FEDE98B1490F}" dt="2024-04-08T22:32:29.116" v="83" actId="21"/>
          <ac:picMkLst>
            <pc:docMk/>
            <pc:sldMk cId="2909830097" sldId="289"/>
            <ac:picMk id="4" creationId="{74CF1EDE-02D4-EBED-780C-18FF7E70F5B0}"/>
          </ac:picMkLst>
        </pc:picChg>
      </pc:sldChg>
      <pc:sldChg chg="addSp delSp modSp new mod">
        <pc:chgData name="MÓNICA IGLESIAS" userId="5c16ee4b115d074a" providerId="LiveId" clId="{14E3CF9D-A3F7-4FB9-8628-FEDE98B1490F}" dt="2024-04-09T17:12:41.752" v="11074" actId="27636"/>
        <pc:sldMkLst>
          <pc:docMk/>
          <pc:sldMk cId="201143202" sldId="290"/>
        </pc:sldMkLst>
        <pc:spChg chg="mod">
          <ac:chgData name="MÓNICA IGLESIAS" userId="5c16ee4b115d074a" providerId="LiveId" clId="{14E3CF9D-A3F7-4FB9-8628-FEDE98B1490F}" dt="2024-04-08T22:45:10.735" v="217" actId="207"/>
          <ac:spMkLst>
            <pc:docMk/>
            <pc:sldMk cId="201143202" sldId="290"/>
            <ac:spMk id="2" creationId="{13E47D0B-69DA-280C-57DB-6F8D768DF1F4}"/>
          </ac:spMkLst>
        </pc:spChg>
        <pc:spChg chg="mod">
          <ac:chgData name="MÓNICA IGLESIAS" userId="5c16ee4b115d074a" providerId="LiveId" clId="{14E3CF9D-A3F7-4FB9-8628-FEDE98B1490F}" dt="2024-04-09T17:12:41.752" v="11074" actId="27636"/>
          <ac:spMkLst>
            <pc:docMk/>
            <pc:sldMk cId="201143202" sldId="290"/>
            <ac:spMk id="3" creationId="{97D3303C-0697-586F-67B6-81B17C052C80}"/>
          </ac:spMkLst>
        </pc:spChg>
        <pc:spChg chg="add mod">
          <ac:chgData name="MÓNICA IGLESIAS" userId="5c16ee4b115d074a" providerId="LiveId" clId="{14E3CF9D-A3F7-4FB9-8628-FEDE98B1490F}" dt="2024-04-08T23:08:29.292" v="1184" actId="1076"/>
          <ac:spMkLst>
            <pc:docMk/>
            <pc:sldMk cId="201143202" sldId="290"/>
            <ac:spMk id="10" creationId="{82E77978-7776-C5CC-9FBF-8312E90E9EE4}"/>
          </ac:spMkLst>
        </pc:spChg>
        <pc:spChg chg="add">
          <ac:chgData name="MÓNICA IGLESIAS" userId="5c16ee4b115d074a" providerId="LiveId" clId="{14E3CF9D-A3F7-4FB9-8628-FEDE98B1490F}" dt="2024-04-08T23:08:39.487" v="1186"/>
          <ac:spMkLst>
            <pc:docMk/>
            <pc:sldMk cId="201143202" sldId="290"/>
            <ac:spMk id="11" creationId="{F070EC13-3F04-AFC9-268C-69505A1DC8C3}"/>
          </ac:spMkLst>
        </pc:spChg>
        <pc:picChg chg="add del mod">
          <ac:chgData name="MÓNICA IGLESIAS" userId="5c16ee4b115d074a" providerId="LiveId" clId="{14E3CF9D-A3F7-4FB9-8628-FEDE98B1490F}" dt="2024-04-08T22:50:58.567" v="343" actId="21"/>
          <ac:picMkLst>
            <pc:docMk/>
            <pc:sldMk cId="201143202" sldId="290"/>
            <ac:picMk id="5" creationId="{56AF565C-01FA-0101-285E-95B5A0CF082B}"/>
          </ac:picMkLst>
        </pc:picChg>
        <pc:picChg chg="add mod">
          <ac:chgData name="MÓNICA IGLESIAS" userId="5c16ee4b115d074a" providerId="LiveId" clId="{14E3CF9D-A3F7-4FB9-8628-FEDE98B1490F}" dt="2024-04-08T23:10:26.738" v="1190" actId="1076"/>
          <ac:picMkLst>
            <pc:docMk/>
            <pc:sldMk cId="201143202" sldId="290"/>
            <ac:picMk id="6" creationId="{3EED0142-54B6-6F2D-A3A1-C588F3047594}"/>
          </ac:picMkLst>
        </pc:picChg>
        <pc:picChg chg="add mod">
          <ac:chgData name="MÓNICA IGLESIAS" userId="5c16ee4b115d074a" providerId="LiveId" clId="{14E3CF9D-A3F7-4FB9-8628-FEDE98B1490F}" dt="2024-04-08T22:58:35.091" v="906" actId="1076"/>
          <ac:picMkLst>
            <pc:docMk/>
            <pc:sldMk cId="201143202" sldId="290"/>
            <ac:picMk id="7" creationId="{77D33620-4F12-9965-48BF-64452FF26187}"/>
          </ac:picMkLst>
        </pc:picChg>
        <pc:picChg chg="add del mod">
          <ac:chgData name="MÓNICA IGLESIAS" userId="5c16ee4b115d074a" providerId="LiveId" clId="{14E3CF9D-A3F7-4FB9-8628-FEDE98B1490F}" dt="2024-04-08T23:10:18.634" v="1187" actId="478"/>
          <ac:picMkLst>
            <pc:docMk/>
            <pc:sldMk cId="201143202" sldId="290"/>
            <ac:picMk id="8" creationId="{E973AB89-5467-19A3-5F49-19E96809D601}"/>
          </ac:picMkLst>
        </pc:picChg>
        <pc:picChg chg="add del mod">
          <ac:chgData name="MÓNICA IGLESIAS" userId="5c16ee4b115d074a" providerId="LiveId" clId="{14E3CF9D-A3F7-4FB9-8628-FEDE98B1490F}" dt="2024-04-08T23:08:06.781" v="1176" actId="478"/>
          <ac:picMkLst>
            <pc:docMk/>
            <pc:sldMk cId="201143202" sldId="290"/>
            <ac:picMk id="9" creationId="{518D4934-1374-237F-46F2-CD670BD02D17}"/>
          </ac:picMkLst>
        </pc:picChg>
        <pc:picChg chg="add mod">
          <ac:chgData name="MÓNICA IGLESIAS" userId="5c16ee4b115d074a" providerId="LiveId" clId="{14E3CF9D-A3F7-4FB9-8628-FEDE98B1490F}" dt="2024-04-08T23:10:32.576" v="1194" actId="1076"/>
          <ac:picMkLst>
            <pc:docMk/>
            <pc:sldMk cId="201143202" sldId="290"/>
            <ac:picMk id="12" creationId="{D452401F-F617-02DD-94AC-6E19C3B6D2A7}"/>
          </ac:picMkLst>
        </pc:picChg>
      </pc:sldChg>
      <pc:sldChg chg="delSp add del mod">
        <pc:chgData name="MÓNICA IGLESIAS" userId="5c16ee4b115d074a" providerId="LiveId" clId="{14E3CF9D-A3F7-4FB9-8628-FEDE98B1490F}" dt="2024-04-08T22:32:55.146" v="91" actId="2696"/>
        <pc:sldMkLst>
          <pc:docMk/>
          <pc:sldMk cId="3707159333" sldId="290"/>
        </pc:sldMkLst>
        <pc:picChg chg="del">
          <ac:chgData name="MÓNICA IGLESIAS" userId="5c16ee4b115d074a" providerId="LiveId" clId="{14E3CF9D-A3F7-4FB9-8628-FEDE98B1490F}" dt="2024-04-08T22:32:44.086" v="87" actId="21"/>
          <ac:picMkLst>
            <pc:docMk/>
            <pc:sldMk cId="3707159333" sldId="290"/>
            <ac:picMk id="4" creationId="{15C4C08E-FBBE-5FE8-1E31-72E4BDED9F84}"/>
          </ac:picMkLst>
        </pc:picChg>
      </pc:sldChg>
      <pc:sldChg chg="addSp delSp modSp new mod">
        <pc:chgData name="MÓNICA IGLESIAS" userId="5c16ee4b115d074a" providerId="LiveId" clId="{14E3CF9D-A3F7-4FB9-8628-FEDE98B1490F}" dt="2024-04-09T17:13:25.080" v="11077" actId="20577"/>
        <pc:sldMkLst>
          <pc:docMk/>
          <pc:sldMk cId="1412224388" sldId="291"/>
        </pc:sldMkLst>
        <pc:spChg chg="mod">
          <ac:chgData name="MÓNICA IGLESIAS" userId="5c16ee4b115d074a" providerId="LiveId" clId="{14E3CF9D-A3F7-4FB9-8628-FEDE98B1490F}" dt="2024-04-08T23:42:26.891" v="2346" actId="14100"/>
          <ac:spMkLst>
            <pc:docMk/>
            <pc:sldMk cId="1412224388" sldId="291"/>
            <ac:spMk id="2" creationId="{44F32687-10EE-53BA-46D4-74C04C76201D}"/>
          </ac:spMkLst>
        </pc:spChg>
        <pc:spChg chg="mod">
          <ac:chgData name="MÓNICA IGLESIAS" userId="5c16ee4b115d074a" providerId="LiveId" clId="{14E3CF9D-A3F7-4FB9-8628-FEDE98B1490F}" dt="2024-04-09T17:13:25.080" v="11077" actId="20577"/>
          <ac:spMkLst>
            <pc:docMk/>
            <pc:sldMk cId="1412224388" sldId="291"/>
            <ac:spMk id="3" creationId="{2580E55D-D2F8-F494-4C16-136811DA6679}"/>
          </ac:spMkLst>
        </pc:spChg>
        <pc:picChg chg="add mod">
          <ac:chgData name="MÓNICA IGLESIAS" userId="5c16ee4b115d074a" providerId="LiveId" clId="{14E3CF9D-A3F7-4FB9-8628-FEDE98B1490F}" dt="2024-04-08T23:40:55.029" v="2334" actId="1076"/>
          <ac:picMkLst>
            <pc:docMk/>
            <pc:sldMk cId="1412224388" sldId="291"/>
            <ac:picMk id="4" creationId="{329380E4-A205-9720-8BFA-3C2C61BCBF4A}"/>
          </ac:picMkLst>
        </pc:picChg>
        <pc:picChg chg="add mod">
          <ac:chgData name="MÓNICA IGLESIAS" userId="5c16ee4b115d074a" providerId="LiveId" clId="{14E3CF9D-A3F7-4FB9-8628-FEDE98B1490F}" dt="2024-04-08T23:41:04.574" v="2337" actId="1076"/>
          <ac:picMkLst>
            <pc:docMk/>
            <pc:sldMk cId="1412224388" sldId="291"/>
            <ac:picMk id="5" creationId="{E992E1AA-C885-28B1-9AEB-AE7748926810}"/>
          </ac:picMkLst>
        </pc:picChg>
        <pc:picChg chg="add del mod">
          <ac:chgData name="MÓNICA IGLESIAS" userId="5c16ee4b115d074a" providerId="LiveId" clId="{14E3CF9D-A3F7-4FB9-8628-FEDE98B1490F}" dt="2024-04-08T23:41:09.967" v="2339" actId="21"/>
          <ac:picMkLst>
            <pc:docMk/>
            <pc:sldMk cId="1412224388" sldId="291"/>
            <ac:picMk id="6" creationId="{0645D65F-2918-8AEC-6656-E961FF079F14}"/>
          </ac:picMkLst>
        </pc:picChg>
        <pc:picChg chg="add mod">
          <ac:chgData name="MÓNICA IGLESIAS" userId="5c16ee4b115d074a" providerId="LiveId" clId="{14E3CF9D-A3F7-4FB9-8628-FEDE98B1490F}" dt="2024-04-08T23:41:39.726" v="2342" actId="1076"/>
          <ac:picMkLst>
            <pc:docMk/>
            <pc:sldMk cId="1412224388" sldId="291"/>
            <ac:picMk id="8" creationId="{9ACA3EC3-1314-3D88-E494-F58B61C08D64}"/>
          </ac:picMkLst>
        </pc:picChg>
        <pc:picChg chg="add mod">
          <ac:chgData name="MÓNICA IGLESIAS" userId="5c16ee4b115d074a" providerId="LiveId" clId="{14E3CF9D-A3F7-4FB9-8628-FEDE98B1490F}" dt="2024-04-08T23:42:19.596" v="2345" actId="14100"/>
          <ac:picMkLst>
            <pc:docMk/>
            <pc:sldMk cId="1412224388" sldId="291"/>
            <ac:picMk id="10" creationId="{BA7F2172-7109-3795-6D8D-8BDDD447A8A2}"/>
          </ac:picMkLst>
        </pc:picChg>
      </pc:sldChg>
      <pc:sldChg chg="addSp modSp new mod">
        <pc:chgData name="MÓNICA IGLESIAS" userId="5c16ee4b115d074a" providerId="LiveId" clId="{14E3CF9D-A3F7-4FB9-8628-FEDE98B1490F}" dt="2024-04-09T17:14:23.390" v="11079" actId="113"/>
        <pc:sldMkLst>
          <pc:docMk/>
          <pc:sldMk cId="2344806657" sldId="292"/>
        </pc:sldMkLst>
        <pc:spChg chg="mod">
          <ac:chgData name="MÓNICA IGLESIAS" userId="5c16ee4b115d074a" providerId="LiveId" clId="{14E3CF9D-A3F7-4FB9-8628-FEDE98B1490F}" dt="2024-04-08T23:45:37.748" v="2404" actId="14100"/>
          <ac:spMkLst>
            <pc:docMk/>
            <pc:sldMk cId="2344806657" sldId="292"/>
            <ac:spMk id="2" creationId="{98483B6C-7B2B-75AD-4B64-158B200AFF31}"/>
          </ac:spMkLst>
        </pc:spChg>
        <pc:spChg chg="mod">
          <ac:chgData name="MÓNICA IGLESIAS" userId="5c16ee4b115d074a" providerId="LiveId" clId="{14E3CF9D-A3F7-4FB9-8628-FEDE98B1490F}" dt="2024-04-09T17:14:23.390" v="11079" actId="113"/>
          <ac:spMkLst>
            <pc:docMk/>
            <pc:sldMk cId="2344806657" sldId="292"/>
            <ac:spMk id="3" creationId="{0A3C8A7D-77F7-4C0D-3062-D4470DB33011}"/>
          </ac:spMkLst>
        </pc:spChg>
        <pc:picChg chg="add mod">
          <ac:chgData name="MÓNICA IGLESIAS" userId="5c16ee4b115d074a" providerId="LiveId" clId="{14E3CF9D-A3F7-4FB9-8628-FEDE98B1490F}" dt="2024-04-08T23:55:02.634" v="2785" actId="14100"/>
          <ac:picMkLst>
            <pc:docMk/>
            <pc:sldMk cId="2344806657" sldId="292"/>
            <ac:picMk id="4" creationId="{6EF9B494-E485-5B0B-46A8-BAC587BE97D8}"/>
          </ac:picMkLst>
        </pc:picChg>
        <pc:picChg chg="add mod">
          <ac:chgData name="MÓNICA IGLESIAS" userId="5c16ee4b115d074a" providerId="LiveId" clId="{14E3CF9D-A3F7-4FB9-8628-FEDE98B1490F}" dt="2024-04-08T23:55:56.313" v="2787" actId="1076"/>
          <ac:picMkLst>
            <pc:docMk/>
            <pc:sldMk cId="2344806657" sldId="292"/>
            <ac:picMk id="5" creationId="{015030C1-EFC4-65CA-FFA7-159AABDF5E37}"/>
          </ac:picMkLst>
        </pc:picChg>
      </pc:sldChg>
      <pc:sldChg chg="addSp modSp new mod">
        <pc:chgData name="MÓNICA IGLESIAS" userId="5c16ee4b115d074a" providerId="LiveId" clId="{14E3CF9D-A3F7-4FB9-8628-FEDE98B1490F}" dt="2024-04-09T17:16:03.355" v="11089" actId="14100"/>
        <pc:sldMkLst>
          <pc:docMk/>
          <pc:sldMk cId="454196238" sldId="293"/>
        </pc:sldMkLst>
        <pc:spChg chg="mod">
          <ac:chgData name="MÓNICA IGLESIAS" userId="5c16ee4b115d074a" providerId="LiveId" clId="{14E3CF9D-A3F7-4FB9-8628-FEDE98B1490F}" dt="2024-04-08T23:58:23.130" v="2844" actId="122"/>
          <ac:spMkLst>
            <pc:docMk/>
            <pc:sldMk cId="454196238" sldId="293"/>
            <ac:spMk id="2" creationId="{6848F246-8767-F515-D6FD-84EE1FB0C37C}"/>
          </ac:spMkLst>
        </pc:spChg>
        <pc:spChg chg="mod">
          <ac:chgData name="MÓNICA IGLESIAS" userId="5c16ee4b115d074a" providerId="LiveId" clId="{14E3CF9D-A3F7-4FB9-8628-FEDE98B1490F}" dt="2024-04-09T17:16:03.355" v="11089" actId="14100"/>
          <ac:spMkLst>
            <pc:docMk/>
            <pc:sldMk cId="454196238" sldId="293"/>
            <ac:spMk id="3" creationId="{A12D0D51-BFF6-ADDA-31FD-4A926C054AB1}"/>
          </ac:spMkLst>
        </pc:spChg>
        <pc:picChg chg="add mod">
          <ac:chgData name="MÓNICA IGLESIAS" userId="5c16ee4b115d074a" providerId="LiveId" clId="{14E3CF9D-A3F7-4FB9-8628-FEDE98B1490F}" dt="2024-04-09T00:15:20.532" v="3702" actId="1076"/>
          <ac:picMkLst>
            <pc:docMk/>
            <pc:sldMk cId="454196238" sldId="293"/>
            <ac:picMk id="5" creationId="{B6BB66DB-AE83-CE1D-A48D-A5DF2EBC3AD8}"/>
          </ac:picMkLst>
        </pc:picChg>
      </pc:sldChg>
      <pc:sldChg chg="delSp modSp add mod">
        <pc:chgData name="MÓNICA IGLESIAS" userId="5c16ee4b115d074a" providerId="LiveId" clId="{14E3CF9D-A3F7-4FB9-8628-FEDE98B1490F}" dt="2024-04-09T17:17:56.742" v="11093" actId="20577"/>
        <pc:sldMkLst>
          <pc:docMk/>
          <pc:sldMk cId="2893866036" sldId="294"/>
        </pc:sldMkLst>
        <pc:spChg chg="mod">
          <ac:chgData name="MÓNICA IGLESIAS" userId="5c16ee4b115d074a" providerId="LiveId" clId="{14E3CF9D-A3F7-4FB9-8628-FEDE98B1490F}" dt="2024-04-09T00:51:47.446" v="6120" actId="14100"/>
          <ac:spMkLst>
            <pc:docMk/>
            <pc:sldMk cId="2893866036" sldId="294"/>
            <ac:spMk id="2" creationId="{6848F246-8767-F515-D6FD-84EE1FB0C37C}"/>
          </ac:spMkLst>
        </pc:spChg>
        <pc:spChg chg="mod">
          <ac:chgData name="MÓNICA IGLESIAS" userId="5c16ee4b115d074a" providerId="LiveId" clId="{14E3CF9D-A3F7-4FB9-8628-FEDE98B1490F}" dt="2024-04-09T17:17:56.742" v="11093" actId="20577"/>
          <ac:spMkLst>
            <pc:docMk/>
            <pc:sldMk cId="2893866036" sldId="294"/>
            <ac:spMk id="3" creationId="{A12D0D51-BFF6-ADDA-31FD-4A926C054AB1}"/>
          </ac:spMkLst>
        </pc:spChg>
        <pc:picChg chg="del">
          <ac:chgData name="MÓNICA IGLESIAS" userId="5c16ee4b115d074a" providerId="LiveId" clId="{14E3CF9D-A3F7-4FB9-8628-FEDE98B1490F}" dt="2024-04-09T00:15:34.185" v="3704" actId="478"/>
          <ac:picMkLst>
            <pc:docMk/>
            <pc:sldMk cId="2893866036" sldId="294"/>
            <ac:picMk id="5" creationId="{B6BB66DB-AE83-CE1D-A48D-A5DF2EBC3AD8}"/>
          </ac:picMkLst>
        </pc:picChg>
      </pc:sldChg>
      <pc:sldChg chg="modSp add mod">
        <pc:chgData name="MÓNICA IGLESIAS" userId="5c16ee4b115d074a" providerId="LiveId" clId="{14E3CF9D-A3F7-4FB9-8628-FEDE98B1490F}" dt="2024-04-09T16:26:32.804" v="11034" actId="255"/>
        <pc:sldMkLst>
          <pc:docMk/>
          <pc:sldMk cId="2263873809" sldId="295"/>
        </pc:sldMkLst>
        <pc:spChg chg="mod">
          <ac:chgData name="MÓNICA IGLESIAS" userId="5c16ee4b115d074a" providerId="LiveId" clId="{14E3CF9D-A3F7-4FB9-8628-FEDE98B1490F}" dt="2024-04-09T16:26:32.804" v="11034" actId="255"/>
          <ac:spMkLst>
            <pc:docMk/>
            <pc:sldMk cId="2263873809" sldId="295"/>
            <ac:spMk id="3" creationId="{A12D0D51-BFF6-ADDA-31FD-4A926C054AB1}"/>
          </ac:spMkLst>
        </pc:spChg>
      </pc:sldChg>
      <pc:sldChg chg="addSp modSp add mod">
        <pc:chgData name="MÓNICA IGLESIAS" userId="5c16ee4b115d074a" providerId="LiveId" clId="{14E3CF9D-A3F7-4FB9-8628-FEDE98B1490F}" dt="2024-04-09T17:19:38.883" v="11112" actId="113"/>
        <pc:sldMkLst>
          <pc:docMk/>
          <pc:sldMk cId="2634078679" sldId="296"/>
        </pc:sldMkLst>
        <pc:spChg chg="mod">
          <ac:chgData name="MÓNICA IGLESIAS" userId="5c16ee4b115d074a" providerId="LiveId" clId="{14E3CF9D-A3F7-4FB9-8628-FEDE98B1490F}" dt="2024-04-09T17:19:32.472" v="11111" actId="20577"/>
          <ac:spMkLst>
            <pc:docMk/>
            <pc:sldMk cId="2634078679" sldId="296"/>
            <ac:spMk id="3" creationId="{A12D0D51-BFF6-ADDA-31FD-4A926C054AB1}"/>
          </ac:spMkLst>
        </pc:spChg>
        <pc:graphicFrameChg chg="add mod modGraphic">
          <ac:chgData name="MÓNICA IGLESIAS" userId="5c16ee4b115d074a" providerId="LiveId" clId="{14E3CF9D-A3F7-4FB9-8628-FEDE98B1490F}" dt="2024-04-09T17:19:38.883" v="11112" actId="113"/>
          <ac:graphicFrameMkLst>
            <pc:docMk/>
            <pc:sldMk cId="2634078679" sldId="296"/>
            <ac:graphicFrameMk id="4" creationId="{1862603F-E497-385D-A61A-3C5125C9EB58}"/>
          </ac:graphicFrameMkLst>
        </pc:graphicFrameChg>
        <pc:graphicFrameChg chg="add mod modGraphic">
          <ac:chgData name="MÓNICA IGLESIAS" userId="5c16ee4b115d074a" providerId="LiveId" clId="{14E3CF9D-A3F7-4FB9-8628-FEDE98B1490F}" dt="2024-04-09T15:41:15.065" v="7968" actId="14734"/>
          <ac:graphicFrameMkLst>
            <pc:docMk/>
            <pc:sldMk cId="2634078679" sldId="296"/>
            <ac:graphicFrameMk id="5" creationId="{CB17E139-CA0E-2361-4E11-A687B14A1E94}"/>
          </ac:graphicFrameMkLst>
        </pc:graphicFrameChg>
      </pc:sldChg>
      <pc:sldChg chg="delSp modSp add mod">
        <pc:chgData name="MÓNICA IGLESIAS" userId="5c16ee4b115d074a" providerId="LiveId" clId="{14E3CF9D-A3F7-4FB9-8628-FEDE98B1490F}" dt="2024-04-09T17:20:49.221" v="11114" actId="113"/>
        <pc:sldMkLst>
          <pc:docMk/>
          <pc:sldMk cId="206759853" sldId="297"/>
        </pc:sldMkLst>
        <pc:spChg chg="mod">
          <ac:chgData name="MÓNICA IGLESIAS" userId="5c16ee4b115d074a" providerId="LiveId" clId="{14E3CF9D-A3F7-4FB9-8628-FEDE98B1490F}" dt="2024-04-09T17:20:49.221" v="11114" actId="113"/>
          <ac:spMkLst>
            <pc:docMk/>
            <pc:sldMk cId="206759853" sldId="297"/>
            <ac:spMk id="3" creationId="{A12D0D51-BFF6-ADDA-31FD-4A926C054AB1}"/>
          </ac:spMkLst>
        </pc:spChg>
        <pc:graphicFrameChg chg="del">
          <ac:chgData name="MÓNICA IGLESIAS" userId="5c16ee4b115d074a" providerId="LiveId" clId="{14E3CF9D-A3F7-4FB9-8628-FEDE98B1490F}" dt="2024-04-09T15:41:39.757" v="7972" actId="478"/>
          <ac:graphicFrameMkLst>
            <pc:docMk/>
            <pc:sldMk cId="206759853" sldId="297"/>
            <ac:graphicFrameMk id="4" creationId="{1862603F-E497-385D-A61A-3C5125C9EB58}"/>
          </ac:graphicFrameMkLst>
        </pc:graphicFrameChg>
        <pc:graphicFrameChg chg="del">
          <ac:chgData name="MÓNICA IGLESIAS" userId="5c16ee4b115d074a" providerId="LiveId" clId="{14E3CF9D-A3F7-4FB9-8628-FEDE98B1490F}" dt="2024-04-09T15:41:31.202" v="7970" actId="478"/>
          <ac:graphicFrameMkLst>
            <pc:docMk/>
            <pc:sldMk cId="206759853" sldId="297"/>
            <ac:graphicFrameMk id="5" creationId="{CB17E139-CA0E-2361-4E11-A687B14A1E94}"/>
          </ac:graphicFrameMkLst>
        </pc:graphicFrameChg>
      </pc:sldChg>
      <pc:sldChg chg="addSp modSp new mod">
        <pc:chgData name="MÓNICA IGLESIAS" userId="5c16ee4b115d074a" providerId="LiveId" clId="{14E3CF9D-A3F7-4FB9-8628-FEDE98B1490F}" dt="2024-04-09T16:04:41.061" v="9182" actId="1076"/>
        <pc:sldMkLst>
          <pc:docMk/>
          <pc:sldMk cId="2035956681" sldId="298"/>
        </pc:sldMkLst>
        <pc:picChg chg="add mod">
          <ac:chgData name="MÓNICA IGLESIAS" userId="5c16ee4b115d074a" providerId="LiveId" clId="{14E3CF9D-A3F7-4FB9-8628-FEDE98B1490F}" dt="2024-04-09T16:04:41.061" v="9182" actId="1076"/>
          <ac:picMkLst>
            <pc:docMk/>
            <pc:sldMk cId="2035956681" sldId="298"/>
            <ac:picMk id="2" creationId="{401E5875-B5BF-9380-9B1F-F8102FAFF5F4}"/>
          </ac:picMkLst>
        </pc:picChg>
      </pc:sldChg>
      <pc:sldChg chg="addSp modSp new mod">
        <pc:chgData name="MÓNICA IGLESIAS" userId="5c16ee4b115d074a" providerId="LiveId" clId="{14E3CF9D-A3F7-4FB9-8628-FEDE98B1490F}" dt="2024-04-09T15:52:33.489" v="8619" actId="1076"/>
        <pc:sldMkLst>
          <pc:docMk/>
          <pc:sldMk cId="1607955654" sldId="299"/>
        </pc:sldMkLst>
        <pc:spChg chg="add mod">
          <ac:chgData name="MÓNICA IGLESIAS" userId="5c16ee4b115d074a" providerId="LiveId" clId="{14E3CF9D-A3F7-4FB9-8628-FEDE98B1490F}" dt="2024-04-09T15:52:07.149" v="8616" actId="1076"/>
          <ac:spMkLst>
            <pc:docMk/>
            <pc:sldMk cId="1607955654" sldId="299"/>
            <ac:spMk id="4" creationId="{7F8745E7-A90D-DF2C-2B1D-A3C0C88CBB1E}"/>
          </ac:spMkLst>
        </pc:spChg>
        <pc:spChg chg="add mod">
          <ac:chgData name="MÓNICA IGLESIAS" userId="5c16ee4b115d074a" providerId="LiveId" clId="{14E3CF9D-A3F7-4FB9-8628-FEDE98B1490F}" dt="2024-04-09T15:52:33.489" v="8619" actId="1076"/>
          <ac:spMkLst>
            <pc:docMk/>
            <pc:sldMk cId="1607955654" sldId="299"/>
            <ac:spMk id="6" creationId="{45AE86EA-965F-AA03-10BB-D97022ACBC40}"/>
          </ac:spMkLst>
        </pc:spChg>
        <pc:picChg chg="add mod">
          <ac:chgData name="MÓNICA IGLESIAS" userId="5c16ee4b115d074a" providerId="LiveId" clId="{14E3CF9D-A3F7-4FB9-8628-FEDE98B1490F}" dt="2024-04-09T15:52:27.131" v="8618" actId="1076"/>
          <ac:picMkLst>
            <pc:docMk/>
            <pc:sldMk cId="1607955654" sldId="299"/>
            <ac:picMk id="2" creationId="{06AA8B11-AF5B-1EA3-05AF-E5CE00F40CD0}"/>
          </ac:picMkLst>
        </pc:picChg>
      </pc:sldChg>
      <pc:sldChg chg="addSp modSp new mod ord">
        <pc:chgData name="MÓNICA IGLESIAS" userId="5c16ee4b115d074a" providerId="LiveId" clId="{14E3CF9D-A3F7-4FB9-8628-FEDE98B1490F}" dt="2024-04-09T16:04:34.562" v="9180"/>
        <pc:sldMkLst>
          <pc:docMk/>
          <pc:sldMk cId="3301795405" sldId="300"/>
        </pc:sldMkLst>
        <pc:spChg chg="add mod">
          <ac:chgData name="MÓNICA IGLESIAS" userId="5c16ee4b115d074a" providerId="LiveId" clId="{14E3CF9D-A3F7-4FB9-8628-FEDE98B1490F}" dt="2024-04-09T15:57:59.928" v="8936" actId="207"/>
          <ac:spMkLst>
            <pc:docMk/>
            <pc:sldMk cId="3301795405" sldId="300"/>
            <ac:spMk id="3" creationId="{B552710E-43DD-C4EE-9D58-87A7A6BC4085}"/>
          </ac:spMkLst>
        </pc:spChg>
        <pc:spChg chg="add mod">
          <ac:chgData name="MÓNICA IGLESIAS" userId="5c16ee4b115d074a" providerId="LiveId" clId="{14E3CF9D-A3F7-4FB9-8628-FEDE98B1490F}" dt="2024-04-09T15:58:40.437" v="8943" actId="207"/>
          <ac:spMkLst>
            <pc:docMk/>
            <pc:sldMk cId="3301795405" sldId="300"/>
            <ac:spMk id="4" creationId="{ED6A032E-38A4-E46F-4B99-2A661FC90DBF}"/>
          </ac:spMkLst>
        </pc:spChg>
        <pc:spChg chg="add mod">
          <ac:chgData name="MÓNICA IGLESIAS" userId="5c16ee4b115d074a" providerId="LiveId" clId="{14E3CF9D-A3F7-4FB9-8628-FEDE98B1490F}" dt="2024-04-09T15:58:53.430" v="8945" actId="1076"/>
          <ac:spMkLst>
            <pc:docMk/>
            <pc:sldMk cId="3301795405" sldId="300"/>
            <ac:spMk id="5" creationId="{70E59CF9-3F74-7E72-C6BA-7B32707FE9D9}"/>
          </ac:spMkLst>
        </pc:spChg>
        <pc:spChg chg="add mod">
          <ac:chgData name="MÓNICA IGLESIAS" userId="5c16ee4b115d074a" providerId="LiveId" clId="{14E3CF9D-A3F7-4FB9-8628-FEDE98B1490F}" dt="2024-04-09T15:59:03.288" v="8947" actId="1076"/>
          <ac:spMkLst>
            <pc:docMk/>
            <pc:sldMk cId="3301795405" sldId="300"/>
            <ac:spMk id="6" creationId="{E469FF42-CC1D-899A-C4AD-A14A92CC0C04}"/>
          </ac:spMkLst>
        </pc:spChg>
        <pc:spChg chg="add mod">
          <ac:chgData name="MÓNICA IGLESIAS" userId="5c16ee4b115d074a" providerId="LiveId" clId="{14E3CF9D-A3F7-4FB9-8628-FEDE98B1490F}" dt="2024-04-09T16:00:02.664" v="8968" actId="207"/>
          <ac:spMkLst>
            <pc:docMk/>
            <pc:sldMk cId="3301795405" sldId="300"/>
            <ac:spMk id="7" creationId="{3A0F81BF-AB3D-76CE-E3BB-9FD037849E4A}"/>
          </ac:spMkLst>
        </pc:spChg>
        <pc:spChg chg="add mod">
          <ac:chgData name="MÓNICA IGLESIAS" userId="5c16ee4b115d074a" providerId="LiveId" clId="{14E3CF9D-A3F7-4FB9-8628-FEDE98B1490F}" dt="2024-04-09T16:00:13.708" v="8970" actId="1076"/>
          <ac:spMkLst>
            <pc:docMk/>
            <pc:sldMk cId="3301795405" sldId="300"/>
            <ac:spMk id="8" creationId="{0C67EFBD-CA0A-97D4-3EF2-698947E7F54E}"/>
          </ac:spMkLst>
        </pc:spChg>
        <pc:spChg chg="add mod">
          <ac:chgData name="MÓNICA IGLESIAS" userId="5c16ee4b115d074a" providerId="LiveId" clId="{14E3CF9D-A3F7-4FB9-8628-FEDE98B1490F}" dt="2024-04-09T16:00:19.878" v="8972" actId="1076"/>
          <ac:spMkLst>
            <pc:docMk/>
            <pc:sldMk cId="3301795405" sldId="300"/>
            <ac:spMk id="9" creationId="{00CF41E8-14F1-07CC-B5B9-C3396D86538A}"/>
          </ac:spMkLst>
        </pc:spChg>
        <pc:graphicFrameChg chg="add mod modGraphic">
          <ac:chgData name="MÓNICA IGLESIAS" userId="5c16ee4b115d074a" providerId="LiveId" clId="{14E3CF9D-A3F7-4FB9-8628-FEDE98B1490F}" dt="2024-04-09T16:01:21.174" v="8975" actId="12100"/>
          <ac:graphicFrameMkLst>
            <pc:docMk/>
            <pc:sldMk cId="3301795405" sldId="300"/>
            <ac:graphicFrameMk id="2" creationId="{83BDD6D7-63E0-3659-B6EA-B2825A8E8F22}"/>
          </ac:graphicFrameMkLst>
        </pc:graphicFrameChg>
      </pc:sldChg>
      <pc:sldChg chg="modSp add mod ord">
        <pc:chgData name="MÓNICA IGLESIAS" userId="5c16ee4b115d074a" providerId="LiveId" clId="{14E3CF9D-A3F7-4FB9-8628-FEDE98B1490F}" dt="2024-04-09T17:21:46.309" v="11115" actId="113"/>
        <pc:sldMkLst>
          <pc:docMk/>
          <pc:sldMk cId="479027602" sldId="301"/>
        </pc:sldMkLst>
        <pc:spChg chg="mod">
          <ac:chgData name="MÓNICA IGLESIAS" userId="5c16ee4b115d074a" providerId="LiveId" clId="{14E3CF9D-A3F7-4FB9-8628-FEDE98B1490F}" dt="2024-04-09T17:21:46.309" v="11115" actId="113"/>
          <ac:spMkLst>
            <pc:docMk/>
            <pc:sldMk cId="479027602" sldId="301"/>
            <ac:spMk id="3" creationId="{A12D0D51-BFF6-ADDA-31FD-4A926C054AB1}"/>
          </ac:spMkLst>
        </pc:spChg>
      </pc:sldChg>
      <pc:sldChg chg="modSp add mod">
        <pc:chgData name="MÓNICA IGLESIAS" userId="5c16ee4b115d074a" providerId="LiveId" clId="{14E3CF9D-A3F7-4FB9-8628-FEDE98B1490F}" dt="2024-04-09T16:24:40.292" v="11029" actId="20577"/>
        <pc:sldMkLst>
          <pc:docMk/>
          <pc:sldMk cId="1625412319" sldId="302"/>
        </pc:sldMkLst>
        <pc:spChg chg="mod">
          <ac:chgData name="MÓNICA IGLESIAS" userId="5c16ee4b115d074a" providerId="LiveId" clId="{14E3CF9D-A3F7-4FB9-8628-FEDE98B1490F}" dt="2024-04-09T16:24:40.292" v="11029" actId="20577"/>
          <ac:spMkLst>
            <pc:docMk/>
            <pc:sldMk cId="1625412319" sldId="302"/>
            <ac:spMk id="3" creationId="{A12D0D51-BFF6-ADDA-31FD-4A926C054AB1}"/>
          </ac:spMkLst>
        </pc:spChg>
      </pc:sldChg>
    </pc:docChg>
  </pc:docChgLst>
  <pc:docChgLst>
    <pc:chgData name="MÓNICA IGLESIAS" userId="5c16ee4b115d074a" providerId="LiveId" clId="{11852507-B886-45B6-A58F-67199BE30B90}"/>
    <pc:docChg chg="custSel addSld modSld addMainMaster delMainMaster">
      <pc:chgData name="MÓNICA IGLESIAS" userId="5c16ee4b115d074a" providerId="LiveId" clId="{11852507-B886-45B6-A58F-67199BE30B90}" dt="2024-04-08T22:16:24.033" v="401" actId="20577"/>
      <pc:docMkLst>
        <pc:docMk/>
      </pc:docMkLst>
      <pc:sldChg chg="addSp delSp modSp mod setBg modClrScheme chgLayout">
        <pc:chgData name="MÓNICA IGLESIAS" userId="5c16ee4b115d074a" providerId="LiveId" clId="{11852507-B886-45B6-A58F-67199BE30B90}" dt="2024-04-08T21:59:20.372" v="28" actId="1076"/>
        <pc:sldMkLst>
          <pc:docMk/>
          <pc:sldMk cId="2300583816" sldId="256"/>
        </pc:sldMkLst>
        <pc:spChg chg="mod">
          <ac:chgData name="MÓNICA IGLESIAS" userId="5c16ee4b115d074a" providerId="LiveId" clId="{11852507-B886-45B6-A58F-67199BE30B90}" dt="2024-02-06T10:08:47.553" v="8" actId="2711"/>
          <ac:spMkLst>
            <pc:docMk/>
            <pc:sldMk cId="2300583816" sldId="256"/>
            <ac:spMk id="2" creationId="{FD139148-86C7-83FF-9E68-94576AC7486D}"/>
          </ac:spMkLst>
        </pc:spChg>
        <pc:spChg chg="mod">
          <ac:chgData name="MÓNICA IGLESIAS" userId="5c16ee4b115d074a" providerId="LiveId" clId="{11852507-B886-45B6-A58F-67199BE30B90}" dt="2024-02-06T10:09:02.055" v="13" actId="2711"/>
          <ac:spMkLst>
            <pc:docMk/>
            <pc:sldMk cId="2300583816" sldId="256"/>
            <ac:spMk id="3" creationId="{BFF02BE2-A14A-EA2D-7A3E-66A121D9563A}"/>
          </ac:spMkLst>
        </pc:spChg>
        <pc:spChg chg="del">
          <ac:chgData name="MÓNICA IGLESIAS" userId="5c16ee4b115d074a" providerId="LiveId" clId="{11852507-B886-45B6-A58F-67199BE30B90}" dt="2024-02-06T10:08:27.713" v="0" actId="26606"/>
          <ac:spMkLst>
            <pc:docMk/>
            <pc:sldMk cId="2300583816" sldId="256"/>
            <ac:spMk id="14" creationId="{5BF4DF2C-F028-4921-9C23-41303F650A62}"/>
          </ac:spMkLst>
        </pc:spChg>
        <pc:spChg chg="del">
          <ac:chgData name="MÓNICA IGLESIAS" userId="5c16ee4b115d074a" providerId="LiveId" clId="{11852507-B886-45B6-A58F-67199BE30B90}" dt="2024-02-06T10:08:27.713" v="0" actId="26606"/>
          <ac:spMkLst>
            <pc:docMk/>
            <pc:sldMk cId="2300583816" sldId="256"/>
            <ac:spMk id="18" creationId="{158B3569-73B2-4D05-8E95-886A6EE17F1F}"/>
          </ac:spMkLst>
        </pc:spChg>
        <pc:spChg chg="add">
          <ac:chgData name="MÓNICA IGLESIAS" userId="5c16ee4b115d074a" providerId="LiveId" clId="{11852507-B886-45B6-A58F-67199BE30B90}" dt="2024-02-06T10:08:27.713" v="0" actId="26606"/>
          <ac:spMkLst>
            <pc:docMk/>
            <pc:sldMk cId="2300583816" sldId="256"/>
            <ac:spMk id="23" creationId="{A7971386-B2B0-4A38-8D3B-8CF23AAA610C}"/>
          </ac:spMkLst>
        </pc:spChg>
        <pc:spChg chg="add">
          <ac:chgData name="MÓNICA IGLESIAS" userId="5c16ee4b115d074a" providerId="LiveId" clId="{11852507-B886-45B6-A58F-67199BE30B90}" dt="2024-02-06T10:08:27.713" v="0" actId="26606"/>
          <ac:spMkLst>
            <pc:docMk/>
            <pc:sldMk cId="2300583816" sldId="256"/>
            <ac:spMk id="25" creationId="{8BECD55C-E611-4BCD-B45E-BF01D6234816}"/>
          </ac:spMkLst>
        </pc:spChg>
        <pc:spChg chg="add">
          <ac:chgData name="MÓNICA IGLESIAS" userId="5c16ee4b115d074a" providerId="LiveId" clId="{11852507-B886-45B6-A58F-67199BE30B90}" dt="2024-02-06T10:08:27.713" v="0" actId="26606"/>
          <ac:spMkLst>
            <pc:docMk/>
            <pc:sldMk cId="2300583816" sldId="256"/>
            <ac:spMk id="27" creationId="{1B8F0E52-7B96-44E2-BC48-F2D2BAC4611F}"/>
          </ac:spMkLst>
        </pc:spChg>
        <pc:spChg chg="add">
          <ac:chgData name="MÓNICA IGLESIAS" userId="5c16ee4b115d074a" providerId="LiveId" clId="{11852507-B886-45B6-A58F-67199BE30B90}" dt="2024-02-06T10:08:27.713" v="0" actId="26606"/>
          <ac:spMkLst>
            <pc:docMk/>
            <pc:sldMk cId="2300583816" sldId="256"/>
            <ac:spMk id="29" creationId="{0D29D77D-2D4E-4868-960B-BEDA724F5CE2}"/>
          </ac:spMkLst>
        </pc:spChg>
        <pc:grpChg chg="del">
          <ac:chgData name="MÓNICA IGLESIAS" userId="5c16ee4b115d074a" providerId="LiveId" clId="{11852507-B886-45B6-A58F-67199BE30B90}" dt="2024-02-06T10:08:27.713" v="0" actId="26606"/>
          <ac:grpSpMkLst>
            <pc:docMk/>
            <pc:sldMk cId="2300583816" sldId="256"/>
            <ac:grpSpMk id="15" creationId="{892B7B61-D701-474B-AE8F-EA238B550A78}"/>
          </ac:grpSpMkLst>
        </pc:grpChg>
        <pc:picChg chg="mod">
          <ac:chgData name="MÓNICA IGLESIAS" userId="5c16ee4b115d074a" providerId="LiveId" clId="{11852507-B886-45B6-A58F-67199BE30B90}" dt="2024-04-08T21:59:20.372" v="28" actId="1076"/>
          <ac:picMkLst>
            <pc:docMk/>
            <pc:sldMk cId="2300583816" sldId="256"/>
            <ac:picMk id="4" creationId="{15C4C08E-FBBE-5FE8-1E31-72E4BDED9F84}"/>
          </ac:picMkLst>
        </pc:picChg>
        <pc:cxnChg chg="del">
          <ac:chgData name="MÓNICA IGLESIAS" userId="5c16ee4b115d074a" providerId="LiveId" clId="{11852507-B886-45B6-A58F-67199BE30B90}" dt="2024-02-06T10:08:27.713" v="0" actId="26606"/>
          <ac:cxnSpMkLst>
            <pc:docMk/>
            <pc:sldMk cId="2300583816" sldId="256"/>
            <ac:cxnSpMk id="13" creationId="{56020367-4FD5-4596-8E10-C5F095CD8DBF}"/>
          </ac:cxnSpMkLst>
        </pc:cxnChg>
      </pc:sldChg>
      <pc:sldChg chg="modSp new mod">
        <pc:chgData name="MÓNICA IGLESIAS" userId="5c16ee4b115d074a" providerId="LiveId" clId="{11852507-B886-45B6-A58F-67199BE30B90}" dt="2024-04-08T22:16:24.033" v="401" actId="20577"/>
        <pc:sldMkLst>
          <pc:docMk/>
          <pc:sldMk cId="2373111377" sldId="257"/>
        </pc:sldMkLst>
        <pc:spChg chg="mod">
          <ac:chgData name="MÓNICA IGLESIAS" userId="5c16ee4b115d074a" providerId="LiveId" clId="{11852507-B886-45B6-A58F-67199BE30B90}" dt="2024-04-08T22:12:14.055" v="107" actId="14100"/>
          <ac:spMkLst>
            <pc:docMk/>
            <pc:sldMk cId="2373111377" sldId="257"/>
            <ac:spMk id="2" creationId="{20B57E4E-CC24-674C-E8B5-F6F2546ABF41}"/>
          </ac:spMkLst>
        </pc:spChg>
        <pc:spChg chg="mod">
          <ac:chgData name="MÓNICA IGLESIAS" userId="5c16ee4b115d074a" providerId="LiveId" clId="{11852507-B886-45B6-A58F-67199BE30B90}" dt="2024-04-08T22:16:24.033" v="401" actId="20577"/>
          <ac:spMkLst>
            <pc:docMk/>
            <pc:sldMk cId="2373111377" sldId="257"/>
            <ac:spMk id="3" creationId="{45CBF6B6-B349-C572-8FD0-87333DBB8E45}"/>
          </ac:spMkLst>
        </pc:spChg>
      </pc:sldChg>
      <pc:sldChg chg="modSp mod">
        <pc:chgData name="MÓNICA IGLESIAS" userId="5c16ee4b115d074a" providerId="LiveId" clId="{11852507-B886-45B6-A58F-67199BE30B90}" dt="2024-02-06T10:21:36.591" v="26" actId="14100"/>
        <pc:sldMkLst>
          <pc:docMk/>
          <pc:sldMk cId="0" sldId="261"/>
        </pc:sldMkLst>
        <pc:spChg chg="mod">
          <ac:chgData name="MÓNICA IGLESIAS" userId="5c16ee4b115d074a" providerId="LiveId" clId="{11852507-B886-45B6-A58F-67199BE30B90}" dt="2024-02-06T10:21:36.591" v="26" actId="14100"/>
          <ac:spMkLst>
            <pc:docMk/>
            <pc:sldMk cId="0" sldId="261"/>
            <ac:spMk id="11267" creationId="{821E6BA1-62C6-902B-4E0E-01F1406DC3DC}"/>
          </ac:spMkLst>
        </pc:spChg>
      </pc:sldChg>
      <pc:sldChg chg="addSp delSp modSp new mod setBg">
        <pc:chgData name="MÓNICA IGLESIAS" userId="5c16ee4b115d074a" providerId="LiveId" clId="{11852507-B886-45B6-A58F-67199BE30B90}" dt="2024-04-08T22:11:29.735" v="83" actId="1076"/>
        <pc:sldMkLst>
          <pc:docMk/>
          <pc:sldMk cId="2909830097" sldId="289"/>
        </pc:sldMkLst>
        <pc:spChg chg="mod">
          <ac:chgData name="MÓNICA IGLESIAS" userId="5c16ee4b115d074a" providerId="LiveId" clId="{11852507-B886-45B6-A58F-67199BE30B90}" dt="2024-04-08T22:11:29.735" v="83" actId="1076"/>
          <ac:spMkLst>
            <pc:docMk/>
            <pc:sldMk cId="2909830097" sldId="289"/>
            <ac:spMk id="2" creationId="{2884402C-4228-23A0-7433-061B8EE382FD}"/>
          </ac:spMkLst>
        </pc:spChg>
        <pc:spChg chg="del mod">
          <ac:chgData name="MÓNICA IGLESIAS" userId="5c16ee4b115d074a" providerId="LiveId" clId="{11852507-B886-45B6-A58F-67199BE30B90}" dt="2024-04-08T22:11:16.445" v="80" actId="478"/>
          <ac:spMkLst>
            <pc:docMk/>
            <pc:sldMk cId="2909830097" sldId="289"/>
            <ac:spMk id="3" creationId="{67A5E2FA-707B-0B29-951E-7F8ED701C703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9" creationId="{0F358BAA-9C8A-4E17-BAD8-32FD6FFEA730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11" creationId="{4D6F41A4-BEE3-4935-9371-4ADEA67A22F9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20" creationId="{7FE1D329-7CB2-4DF5-B0C0-36DD19EBC66D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22" creationId="{A7971386-B2B0-4A38-8D3B-8CF23AAA610C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24" creationId="{8BECD55C-E611-4BCD-B45E-BF01D6234816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26" creationId="{1B8F0E52-7B96-44E2-BC48-F2D2BAC4611F}"/>
          </ac:spMkLst>
        </pc:spChg>
        <pc:spChg chg="add del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28" creationId="{0D29D77D-2D4E-4868-960B-BEDA724F5CE2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33" creationId="{0F358BAA-9C8A-4E17-BAD8-32FD6FFEA730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35" creationId="{4D6F41A4-BEE3-4935-9371-4ADEA67A22F9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44" creationId="{7FE1D329-7CB2-4DF5-B0C0-36DD19EBC66D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46" creationId="{A7971386-B2B0-4A38-8D3B-8CF23AAA610C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48" creationId="{8BECD55C-E611-4BCD-B45E-BF01D6234816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50" creationId="{1B8F0E52-7B96-44E2-BC48-F2D2BAC4611F}"/>
          </ac:spMkLst>
        </pc:spChg>
        <pc:spChg chg="add">
          <ac:chgData name="MÓNICA IGLESIAS" userId="5c16ee4b115d074a" providerId="LiveId" clId="{11852507-B886-45B6-A58F-67199BE30B90}" dt="2024-04-08T22:11:00.012" v="77" actId="26606"/>
          <ac:spMkLst>
            <pc:docMk/>
            <pc:sldMk cId="2909830097" sldId="289"/>
            <ac:spMk id="52" creationId="{0D29D77D-2D4E-4868-960B-BEDA724F5CE2}"/>
          </ac:spMkLst>
        </pc:spChg>
        <pc:grpChg chg="add del">
          <ac:chgData name="MÓNICA IGLESIAS" userId="5c16ee4b115d074a" providerId="LiveId" clId="{11852507-B886-45B6-A58F-67199BE30B90}" dt="2024-04-08T22:11:00.012" v="77" actId="26606"/>
          <ac:grpSpMkLst>
            <pc:docMk/>
            <pc:sldMk cId="2909830097" sldId="289"/>
            <ac:grpSpMk id="13" creationId="{7726F010-956A-40BC-8A1F-8002DC729B4C}"/>
          </ac:grpSpMkLst>
        </pc:grpChg>
        <pc:grpChg chg="add">
          <ac:chgData name="MÓNICA IGLESIAS" userId="5c16ee4b115d074a" providerId="LiveId" clId="{11852507-B886-45B6-A58F-67199BE30B90}" dt="2024-04-08T22:11:00.012" v="77" actId="26606"/>
          <ac:grpSpMkLst>
            <pc:docMk/>
            <pc:sldMk cId="2909830097" sldId="289"/>
            <ac:grpSpMk id="37" creationId="{7726F010-956A-40BC-8A1F-8002DC729B4C}"/>
          </ac:grpSpMkLst>
        </pc:grpChg>
        <pc:picChg chg="add mod">
          <ac:chgData name="MÓNICA IGLESIAS" userId="5c16ee4b115d074a" providerId="LiveId" clId="{11852507-B886-45B6-A58F-67199BE30B90}" dt="2024-04-08T22:11:08.141" v="79" actId="14100"/>
          <ac:picMkLst>
            <pc:docMk/>
            <pc:sldMk cId="2909830097" sldId="289"/>
            <ac:picMk id="4" creationId="{74CF1EDE-02D4-EBED-780C-18FF7E70F5B0}"/>
          </ac:picMkLst>
        </pc:picChg>
      </pc:sldChg>
      <pc:sldMasterChg chg="del delSldLayout">
        <pc:chgData name="MÓNICA IGLESIAS" userId="5c16ee4b115d074a" providerId="LiveId" clId="{11852507-B886-45B6-A58F-67199BE30B90}" dt="2024-02-06T10:08:27.713" v="0" actId="26606"/>
        <pc:sldMasterMkLst>
          <pc:docMk/>
          <pc:sldMasterMk cId="219447060" sldId="2147483648"/>
        </pc:sldMasterMkLst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1847351859" sldId="2147483649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1623328680" sldId="2147483650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2351216871" sldId="2147483651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823983941" sldId="2147483652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623385252" sldId="2147483653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3474197161" sldId="2147483654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2842149204" sldId="2147483655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4021466949" sldId="2147483656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4120135425" sldId="2147483657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929564558" sldId="2147483658"/>
          </pc:sldLayoutMkLst>
        </pc:sldLayoutChg>
        <pc:sldLayoutChg chg="del">
          <pc:chgData name="MÓNICA IGLESIAS" userId="5c16ee4b115d074a" providerId="LiveId" clId="{11852507-B886-45B6-A58F-67199BE30B90}" dt="2024-02-06T10:08:27.713" v="0" actId="26606"/>
          <pc:sldLayoutMkLst>
            <pc:docMk/>
            <pc:sldMasterMk cId="219447060" sldId="2147483648"/>
            <pc:sldLayoutMk cId="2969943810" sldId="2147483659"/>
          </pc:sldLayoutMkLst>
        </pc:sldLayoutChg>
      </pc:sldMasterChg>
      <pc:sldMasterChg chg="add addSldLayout">
        <pc:chgData name="MÓNICA IGLESIAS" userId="5c16ee4b115d074a" providerId="LiveId" clId="{11852507-B886-45B6-A58F-67199BE30B90}" dt="2024-02-06T10:08:27.713" v="0" actId="26606"/>
        <pc:sldMasterMkLst>
          <pc:docMk/>
          <pc:sldMasterMk cId="3422175755" sldId="2147483738"/>
        </pc:sldMasterMkLst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891619862" sldId="2147483727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2298510176" sldId="2147483728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4256473580" sldId="2147483729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3821764888" sldId="2147483730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2365660909" sldId="2147483731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3663529971" sldId="2147483732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544364794" sldId="2147483733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550015061" sldId="2147483734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2830210700" sldId="2147483735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696347184" sldId="2147483736"/>
          </pc:sldLayoutMkLst>
        </pc:sldLayoutChg>
        <pc:sldLayoutChg chg="add">
          <pc:chgData name="MÓNICA IGLESIAS" userId="5c16ee4b115d074a" providerId="LiveId" clId="{11852507-B886-45B6-A58F-67199BE30B90}" dt="2024-02-06T10:08:27.713" v="0" actId="26606"/>
          <pc:sldLayoutMkLst>
            <pc:docMk/>
            <pc:sldMasterMk cId="3422175755" sldId="2147483738"/>
            <pc:sldLayoutMk cId="3911961277" sldId="214748373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CAD0D-7CCD-4761-BB16-5E78695E94F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B3CDB2-9CC5-40C5-8F4F-A6351CAC70A1}">
      <dgm:prSet phldrT="[Texto]"/>
      <dgm:spPr/>
      <dgm:t>
        <a:bodyPr/>
        <a:lstStyle/>
        <a:p>
          <a:r>
            <a:rPr lang="es-ES" dirty="0"/>
            <a:t>¿Hay personas heridas?</a:t>
          </a:r>
        </a:p>
      </dgm:t>
    </dgm:pt>
    <dgm:pt modelId="{C5591D6C-B827-4FF8-9299-0AADF9088E0B}" type="parTrans" cxnId="{4DF74389-D724-4B63-A3C6-04ADBB594C4A}">
      <dgm:prSet/>
      <dgm:spPr/>
      <dgm:t>
        <a:bodyPr/>
        <a:lstStyle/>
        <a:p>
          <a:endParaRPr lang="es-ES"/>
        </a:p>
      </dgm:t>
    </dgm:pt>
    <dgm:pt modelId="{24938526-E831-464A-ADEE-96D97C14B515}" type="sibTrans" cxnId="{4DF74389-D724-4B63-A3C6-04ADBB594C4A}">
      <dgm:prSet/>
      <dgm:spPr/>
      <dgm:t>
        <a:bodyPr/>
        <a:lstStyle/>
        <a:p>
          <a:endParaRPr lang="es-ES"/>
        </a:p>
      </dgm:t>
    </dgm:pt>
    <dgm:pt modelId="{9DCFA5A8-E2BC-47B0-806B-50C8E9256052}">
      <dgm:prSet phldrT="[Texto]"/>
      <dgm:spPr/>
      <dgm:t>
        <a:bodyPr/>
        <a:lstStyle/>
        <a:p>
          <a:r>
            <a:rPr lang="es-ES" dirty="0"/>
            <a:t>¿Hay personas atrapadas?¿Se precisa rescate?</a:t>
          </a:r>
        </a:p>
      </dgm:t>
    </dgm:pt>
    <dgm:pt modelId="{04E881CA-DF6C-4AEA-BA71-FFA921CA34BF}" type="parTrans" cxnId="{5794CEB9-3510-4E6C-BC11-52D413EBF0BD}">
      <dgm:prSet/>
      <dgm:spPr/>
      <dgm:t>
        <a:bodyPr/>
        <a:lstStyle/>
        <a:p>
          <a:endParaRPr lang="es-ES"/>
        </a:p>
      </dgm:t>
    </dgm:pt>
    <dgm:pt modelId="{E57B15DA-405D-4B41-94A3-4D190BDBCFF0}" type="sibTrans" cxnId="{5794CEB9-3510-4E6C-BC11-52D413EBF0BD}">
      <dgm:prSet/>
      <dgm:spPr/>
      <dgm:t>
        <a:bodyPr/>
        <a:lstStyle/>
        <a:p>
          <a:endParaRPr lang="es-ES"/>
        </a:p>
      </dgm:t>
    </dgm:pt>
    <dgm:pt modelId="{83B030D2-F13E-45D1-8EAF-11A080C78411}">
      <dgm:prSet phldrT="[Texto]"/>
      <dgm:spPr/>
      <dgm:t>
        <a:bodyPr/>
        <a:lstStyle/>
        <a:p>
          <a:r>
            <a:rPr lang="es-ES" dirty="0"/>
            <a:t>Accidente con heridos y rescate</a:t>
          </a:r>
        </a:p>
      </dgm:t>
    </dgm:pt>
    <dgm:pt modelId="{1F11C09E-84A8-4615-B12A-8F42AD88C3F2}" type="parTrans" cxnId="{38B52E71-8D66-4944-8471-B17BD0A49CCD}">
      <dgm:prSet/>
      <dgm:spPr/>
      <dgm:t>
        <a:bodyPr/>
        <a:lstStyle/>
        <a:p>
          <a:endParaRPr lang="es-ES"/>
        </a:p>
      </dgm:t>
    </dgm:pt>
    <dgm:pt modelId="{E627A416-62F9-4DC3-A600-F397469F9CCD}" type="sibTrans" cxnId="{38B52E71-8D66-4944-8471-B17BD0A49CCD}">
      <dgm:prSet/>
      <dgm:spPr/>
      <dgm:t>
        <a:bodyPr/>
        <a:lstStyle/>
        <a:p>
          <a:endParaRPr lang="es-ES"/>
        </a:p>
      </dgm:t>
    </dgm:pt>
    <dgm:pt modelId="{9E9D870C-E4B0-4284-B7AE-F912431FDF99}">
      <dgm:prSet phldrT="[Texto]"/>
      <dgm:spPr/>
      <dgm:t>
        <a:bodyPr/>
        <a:lstStyle/>
        <a:p>
          <a:r>
            <a:rPr lang="es-ES" dirty="0"/>
            <a:t>Accidente con heridos sin rescate</a:t>
          </a:r>
        </a:p>
      </dgm:t>
    </dgm:pt>
    <dgm:pt modelId="{B07A7BAE-9A7C-42A1-AA14-E73376DAC451}" type="parTrans" cxnId="{4AF7B577-38D7-4AC1-B814-F5BEEED68553}">
      <dgm:prSet/>
      <dgm:spPr/>
      <dgm:t>
        <a:bodyPr/>
        <a:lstStyle/>
        <a:p>
          <a:endParaRPr lang="es-ES"/>
        </a:p>
      </dgm:t>
    </dgm:pt>
    <dgm:pt modelId="{91313E23-8CD0-42FE-B792-862740B6FA52}" type="sibTrans" cxnId="{4AF7B577-38D7-4AC1-B814-F5BEEED68553}">
      <dgm:prSet/>
      <dgm:spPr/>
      <dgm:t>
        <a:bodyPr/>
        <a:lstStyle/>
        <a:p>
          <a:endParaRPr lang="es-ES"/>
        </a:p>
      </dgm:t>
    </dgm:pt>
    <dgm:pt modelId="{DF84EC02-A48F-46C2-8698-F5147187B711}">
      <dgm:prSet phldrT="[Texto]"/>
      <dgm:spPr/>
      <dgm:t>
        <a:bodyPr/>
        <a:lstStyle/>
        <a:p>
          <a:r>
            <a:rPr lang="es-ES" dirty="0"/>
            <a:t>¿Hay personas atrapadas? ¿Se precisa rescate?</a:t>
          </a:r>
        </a:p>
      </dgm:t>
    </dgm:pt>
    <dgm:pt modelId="{2EDA8369-450E-45F4-8048-3273744ADB4C}" type="parTrans" cxnId="{6921CCE8-9454-465E-9177-F151F002729A}">
      <dgm:prSet/>
      <dgm:spPr/>
      <dgm:t>
        <a:bodyPr/>
        <a:lstStyle/>
        <a:p>
          <a:endParaRPr lang="es-ES"/>
        </a:p>
      </dgm:t>
    </dgm:pt>
    <dgm:pt modelId="{7EA4FF3A-C9EB-407E-BC43-A5629FC30783}" type="sibTrans" cxnId="{6921CCE8-9454-465E-9177-F151F002729A}">
      <dgm:prSet/>
      <dgm:spPr/>
      <dgm:t>
        <a:bodyPr/>
        <a:lstStyle/>
        <a:p>
          <a:endParaRPr lang="es-ES"/>
        </a:p>
      </dgm:t>
    </dgm:pt>
    <dgm:pt modelId="{F51D491E-5A39-466D-9ED8-DC31407F180C}">
      <dgm:prSet phldrT="[Texto]"/>
      <dgm:spPr/>
      <dgm:t>
        <a:bodyPr/>
        <a:lstStyle/>
        <a:p>
          <a:r>
            <a:rPr lang="es-ES" dirty="0"/>
            <a:t>Accidente con rescate sin heridos</a:t>
          </a:r>
        </a:p>
      </dgm:t>
    </dgm:pt>
    <dgm:pt modelId="{1A3FB30F-13AF-4F2B-99FE-8898359D7211}" type="parTrans" cxnId="{B5996767-0FF7-45CD-B9C6-F3350BFF35DA}">
      <dgm:prSet/>
      <dgm:spPr/>
      <dgm:t>
        <a:bodyPr/>
        <a:lstStyle/>
        <a:p>
          <a:endParaRPr lang="es-ES"/>
        </a:p>
      </dgm:t>
    </dgm:pt>
    <dgm:pt modelId="{C5B8E262-4648-49C3-B55A-4023BECC0E2F}" type="sibTrans" cxnId="{B5996767-0FF7-45CD-B9C6-F3350BFF35DA}">
      <dgm:prSet/>
      <dgm:spPr/>
      <dgm:t>
        <a:bodyPr/>
        <a:lstStyle/>
        <a:p>
          <a:endParaRPr lang="es-ES"/>
        </a:p>
      </dgm:t>
    </dgm:pt>
    <dgm:pt modelId="{14D638BF-53D5-4593-A760-3FD5BCC19E7C}">
      <dgm:prSet phldrT="[Texto]"/>
      <dgm:spPr/>
      <dgm:t>
        <a:bodyPr/>
        <a:lstStyle/>
        <a:p>
          <a:r>
            <a:rPr lang="es-ES" dirty="0"/>
            <a:t>Accidente sin heridos y sin rescate</a:t>
          </a:r>
        </a:p>
      </dgm:t>
    </dgm:pt>
    <dgm:pt modelId="{DB7BEB73-4C9C-42DE-B05E-CB1245B9277A}" type="parTrans" cxnId="{269C83A3-63BE-41D3-AC33-1416C1EAA3DD}">
      <dgm:prSet/>
      <dgm:spPr/>
      <dgm:t>
        <a:bodyPr/>
        <a:lstStyle/>
        <a:p>
          <a:endParaRPr lang="es-ES"/>
        </a:p>
      </dgm:t>
    </dgm:pt>
    <dgm:pt modelId="{A553A752-4247-43D5-AEEF-551A46ADCAAE}" type="sibTrans" cxnId="{269C83A3-63BE-41D3-AC33-1416C1EAA3DD}">
      <dgm:prSet/>
      <dgm:spPr/>
      <dgm:t>
        <a:bodyPr/>
        <a:lstStyle/>
        <a:p>
          <a:endParaRPr lang="es-ES"/>
        </a:p>
      </dgm:t>
    </dgm:pt>
    <dgm:pt modelId="{1AB91E5D-E530-4CBF-8239-38A6FC9F74D4}" type="pres">
      <dgm:prSet presAssocID="{A3DCAD0D-7CCD-4761-BB16-5E78695E94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9FA777-F675-4AFE-A592-B5D590073075}" type="pres">
      <dgm:prSet presAssocID="{98B3CDB2-9CC5-40C5-8F4F-A6351CAC70A1}" presName="hierRoot1" presStyleCnt="0"/>
      <dgm:spPr/>
    </dgm:pt>
    <dgm:pt modelId="{50C49EC5-6E94-4B4F-A0A1-243914A832D5}" type="pres">
      <dgm:prSet presAssocID="{98B3CDB2-9CC5-40C5-8F4F-A6351CAC70A1}" presName="composite" presStyleCnt="0"/>
      <dgm:spPr/>
    </dgm:pt>
    <dgm:pt modelId="{D31EA310-602C-4C5F-8D82-0F82F97E4C77}" type="pres">
      <dgm:prSet presAssocID="{98B3CDB2-9CC5-40C5-8F4F-A6351CAC70A1}" presName="background" presStyleLbl="node0" presStyleIdx="0" presStyleCnt="1"/>
      <dgm:spPr/>
    </dgm:pt>
    <dgm:pt modelId="{C7406533-DE5D-4B58-8D11-411C8CBB4858}" type="pres">
      <dgm:prSet presAssocID="{98B3CDB2-9CC5-40C5-8F4F-A6351CAC70A1}" presName="text" presStyleLbl="fgAcc0" presStyleIdx="0" presStyleCnt="1">
        <dgm:presLayoutVars>
          <dgm:chPref val="3"/>
        </dgm:presLayoutVars>
      </dgm:prSet>
      <dgm:spPr/>
    </dgm:pt>
    <dgm:pt modelId="{1B76C9BF-667B-449E-B7C6-59D3DB9307FD}" type="pres">
      <dgm:prSet presAssocID="{98B3CDB2-9CC5-40C5-8F4F-A6351CAC70A1}" presName="hierChild2" presStyleCnt="0"/>
      <dgm:spPr/>
    </dgm:pt>
    <dgm:pt modelId="{233C1DB9-3642-42BF-8504-654AFB028423}" type="pres">
      <dgm:prSet presAssocID="{04E881CA-DF6C-4AEA-BA71-FFA921CA34BF}" presName="Name10" presStyleLbl="parChTrans1D2" presStyleIdx="0" presStyleCnt="2"/>
      <dgm:spPr/>
    </dgm:pt>
    <dgm:pt modelId="{0EA3FD87-FE0C-4D6D-817C-BF9AA4914545}" type="pres">
      <dgm:prSet presAssocID="{9DCFA5A8-E2BC-47B0-806B-50C8E9256052}" presName="hierRoot2" presStyleCnt="0"/>
      <dgm:spPr/>
    </dgm:pt>
    <dgm:pt modelId="{16863E6C-82F1-443E-AE66-5397B0E8AD41}" type="pres">
      <dgm:prSet presAssocID="{9DCFA5A8-E2BC-47B0-806B-50C8E9256052}" presName="composite2" presStyleCnt="0"/>
      <dgm:spPr/>
    </dgm:pt>
    <dgm:pt modelId="{1D2393D4-B18B-4DDC-BC11-4AB7FE1EE471}" type="pres">
      <dgm:prSet presAssocID="{9DCFA5A8-E2BC-47B0-806B-50C8E9256052}" presName="background2" presStyleLbl="node2" presStyleIdx="0" presStyleCnt="2"/>
      <dgm:spPr/>
    </dgm:pt>
    <dgm:pt modelId="{28F6FB7E-4BE4-4AC8-A681-54CBB9975A2C}" type="pres">
      <dgm:prSet presAssocID="{9DCFA5A8-E2BC-47B0-806B-50C8E9256052}" presName="text2" presStyleLbl="fgAcc2" presStyleIdx="0" presStyleCnt="2">
        <dgm:presLayoutVars>
          <dgm:chPref val="3"/>
        </dgm:presLayoutVars>
      </dgm:prSet>
      <dgm:spPr/>
    </dgm:pt>
    <dgm:pt modelId="{2D703E87-BF78-44E1-873E-CF3757EE5ADA}" type="pres">
      <dgm:prSet presAssocID="{9DCFA5A8-E2BC-47B0-806B-50C8E9256052}" presName="hierChild3" presStyleCnt="0"/>
      <dgm:spPr/>
    </dgm:pt>
    <dgm:pt modelId="{39CC5FCC-713C-4AE9-95B1-F59444F8602C}" type="pres">
      <dgm:prSet presAssocID="{1F11C09E-84A8-4615-B12A-8F42AD88C3F2}" presName="Name17" presStyleLbl="parChTrans1D3" presStyleIdx="0" presStyleCnt="4"/>
      <dgm:spPr/>
    </dgm:pt>
    <dgm:pt modelId="{ED125BAE-BABB-47A0-8AD4-40EDBBC01719}" type="pres">
      <dgm:prSet presAssocID="{83B030D2-F13E-45D1-8EAF-11A080C78411}" presName="hierRoot3" presStyleCnt="0"/>
      <dgm:spPr/>
    </dgm:pt>
    <dgm:pt modelId="{2BA1322A-A143-4D7F-86E4-2320EE508A0A}" type="pres">
      <dgm:prSet presAssocID="{83B030D2-F13E-45D1-8EAF-11A080C78411}" presName="composite3" presStyleCnt="0"/>
      <dgm:spPr/>
    </dgm:pt>
    <dgm:pt modelId="{CD3BAB5E-540C-4AED-B1BD-A87246FDA06F}" type="pres">
      <dgm:prSet presAssocID="{83B030D2-F13E-45D1-8EAF-11A080C78411}" presName="background3" presStyleLbl="node3" presStyleIdx="0" presStyleCnt="4"/>
      <dgm:spPr/>
    </dgm:pt>
    <dgm:pt modelId="{C690C8BA-085D-4C4E-8BDB-76F7C8019284}" type="pres">
      <dgm:prSet presAssocID="{83B030D2-F13E-45D1-8EAF-11A080C78411}" presName="text3" presStyleLbl="fgAcc3" presStyleIdx="0" presStyleCnt="4">
        <dgm:presLayoutVars>
          <dgm:chPref val="3"/>
        </dgm:presLayoutVars>
      </dgm:prSet>
      <dgm:spPr/>
    </dgm:pt>
    <dgm:pt modelId="{17DA457A-ECDC-4F51-B355-3C4AB7724694}" type="pres">
      <dgm:prSet presAssocID="{83B030D2-F13E-45D1-8EAF-11A080C78411}" presName="hierChild4" presStyleCnt="0"/>
      <dgm:spPr/>
    </dgm:pt>
    <dgm:pt modelId="{A4B2C59E-9ECB-4EA0-B523-4DF1A961C1FF}" type="pres">
      <dgm:prSet presAssocID="{B07A7BAE-9A7C-42A1-AA14-E73376DAC451}" presName="Name17" presStyleLbl="parChTrans1D3" presStyleIdx="1" presStyleCnt="4"/>
      <dgm:spPr/>
    </dgm:pt>
    <dgm:pt modelId="{CCB2F3D2-68D7-443B-8DCF-7215434F7621}" type="pres">
      <dgm:prSet presAssocID="{9E9D870C-E4B0-4284-B7AE-F912431FDF99}" presName="hierRoot3" presStyleCnt="0"/>
      <dgm:spPr/>
    </dgm:pt>
    <dgm:pt modelId="{A94F6359-57B5-4A7F-8FFF-FFEE7859862B}" type="pres">
      <dgm:prSet presAssocID="{9E9D870C-E4B0-4284-B7AE-F912431FDF99}" presName="composite3" presStyleCnt="0"/>
      <dgm:spPr/>
    </dgm:pt>
    <dgm:pt modelId="{2061879F-DECA-4FF5-86F7-198F973B7A6D}" type="pres">
      <dgm:prSet presAssocID="{9E9D870C-E4B0-4284-B7AE-F912431FDF99}" presName="background3" presStyleLbl="node3" presStyleIdx="1" presStyleCnt="4"/>
      <dgm:spPr/>
    </dgm:pt>
    <dgm:pt modelId="{20B6B6B9-3D94-4A07-B997-A47797362BE9}" type="pres">
      <dgm:prSet presAssocID="{9E9D870C-E4B0-4284-B7AE-F912431FDF99}" presName="text3" presStyleLbl="fgAcc3" presStyleIdx="1" presStyleCnt="4">
        <dgm:presLayoutVars>
          <dgm:chPref val="3"/>
        </dgm:presLayoutVars>
      </dgm:prSet>
      <dgm:spPr/>
    </dgm:pt>
    <dgm:pt modelId="{7B10378D-D6A2-4F95-AEFE-CE8FFBB9FAB7}" type="pres">
      <dgm:prSet presAssocID="{9E9D870C-E4B0-4284-B7AE-F912431FDF99}" presName="hierChild4" presStyleCnt="0"/>
      <dgm:spPr/>
    </dgm:pt>
    <dgm:pt modelId="{EF3A40F3-0FE9-47CF-AEB8-332C5A3557E5}" type="pres">
      <dgm:prSet presAssocID="{2EDA8369-450E-45F4-8048-3273744ADB4C}" presName="Name10" presStyleLbl="parChTrans1D2" presStyleIdx="1" presStyleCnt="2"/>
      <dgm:spPr/>
    </dgm:pt>
    <dgm:pt modelId="{EB66F9A2-80E5-44EA-8A5B-72E06B1112F7}" type="pres">
      <dgm:prSet presAssocID="{DF84EC02-A48F-46C2-8698-F5147187B711}" presName="hierRoot2" presStyleCnt="0"/>
      <dgm:spPr/>
    </dgm:pt>
    <dgm:pt modelId="{85F68A35-606B-4F57-86A9-CA994CC09DE2}" type="pres">
      <dgm:prSet presAssocID="{DF84EC02-A48F-46C2-8698-F5147187B711}" presName="composite2" presStyleCnt="0"/>
      <dgm:spPr/>
    </dgm:pt>
    <dgm:pt modelId="{15E2D296-972B-417F-AA0D-37B540E367E3}" type="pres">
      <dgm:prSet presAssocID="{DF84EC02-A48F-46C2-8698-F5147187B711}" presName="background2" presStyleLbl="node2" presStyleIdx="1" presStyleCnt="2"/>
      <dgm:spPr/>
    </dgm:pt>
    <dgm:pt modelId="{446E7A90-EE3D-4822-8646-71BDC6E51EA6}" type="pres">
      <dgm:prSet presAssocID="{DF84EC02-A48F-46C2-8698-F5147187B711}" presName="text2" presStyleLbl="fgAcc2" presStyleIdx="1" presStyleCnt="2">
        <dgm:presLayoutVars>
          <dgm:chPref val="3"/>
        </dgm:presLayoutVars>
      </dgm:prSet>
      <dgm:spPr/>
    </dgm:pt>
    <dgm:pt modelId="{EC8C4B53-9885-4F01-A7F3-F96A976D3B56}" type="pres">
      <dgm:prSet presAssocID="{DF84EC02-A48F-46C2-8698-F5147187B711}" presName="hierChild3" presStyleCnt="0"/>
      <dgm:spPr/>
    </dgm:pt>
    <dgm:pt modelId="{ADA8D688-7D2E-4756-9BC7-5BD73DBBC8D7}" type="pres">
      <dgm:prSet presAssocID="{1A3FB30F-13AF-4F2B-99FE-8898359D7211}" presName="Name17" presStyleLbl="parChTrans1D3" presStyleIdx="2" presStyleCnt="4"/>
      <dgm:spPr/>
    </dgm:pt>
    <dgm:pt modelId="{951F4F68-0680-460F-8FF8-766019F5B918}" type="pres">
      <dgm:prSet presAssocID="{F51D491E-5A39-466D-9ED8-DC31407F180C}" presName="hierRoot3" presStyleCnt="0"/>
      <dgm:spPr/>
    </dgm:pt>
    <dgm:pt modelId="{94928961-8F59-4EB7-A0F1-70C8A7ED78EC}" type="pres">
      <dgm:prSet presAssocID="{F51D491E-5A39-466D-9ED8-DC31407F180C}" presName="composite3" presStyleCnt="0"/>
      <dgm:spPr/>
    </dgm:pt>
    <dgm:pt modelId="{03E37C63-BFB5-4EE6-93D2-FD5580C263F9}" type="pres">
      <dgm:prSet presAssocID="{F51D491E-5A39-466D-9ED8-DC31407F180C}" presName="background3" presStyleLbl="node3" presStyleIdx="2" presStyleCnt="4"/>
      <dgm:spPr/>
    </dgm:pt>
    <dgm:pt modelId="{00AC75AE-1A49-404A-B84B-AD65326FCFE9}" type="pres">
      <dgm:prSet presAssocID="{F51D491E-5A39-466D-9ED8-DC31407F180C}" presName="text3" presStyleLbl="fgAcc3" presStyleIdx="2" presStyleCnt="4">
        <dgm:presLayoutVars>
          <dgm:chPref val="3"/>
        </dgm:presLayoutVars>
      </dgm:prSet>
      <dgm:spPr/>
    </dgm:pt>
    <dgm:pt modelId="{B653BD6B-5005-4EC3-A4A5-FB2BB57C0D6B}" type="pres">
      <dgm:prSet presAssocID="{F51D491E-5A39-466D-9ED8-DC31407F180C}" presName="hierChild4" presStyleCnt="0"/>
      <dgm:spPr/>
    </dgm:pt>
    <dgm:pt modelId="{8CF08E5E-1C7F-4A3E-B985-2C1415CB85FF}" type="pres">
      <dgm:prSet presAssocID="{DB7BEB73-4C9C-42DE-B05E-CB1245B9277A}" presName="Name17" presStyleLbl="parChTrans1D3" presStyleIdx="3" presStyleCnt="4"/>
      <dgm:spPr/>
    </dgm:pt>
    <dgm:pt modelId="{612B126F-E028-4B18-8826-A9F2B48422A8}" type="pres">
      <dgm:prSet presAssocID="{14D638BF-53D5-4593-A760-3FD5BCC19E7C}" presName="hierRoot3" presStyleCnt="0"/>
      <dgm:spPr/>
    </dgm:pt>
    <dgm:pt modelId="{9DBFF7F2-BCEC-430D-8AB5-583758A4E89C}" type="pres">
      <dgm:prSet presAssocID="{14D638BF-53D5-4593-A760-3FD5BCC19E7C}" presName="composite3" presStyleCnt="0"/>
      <dgm:spPr/>
    </dgm:pt>
    <dgm:pt modelId="{03802A5A-DB9C-4112-9CA5-90301D0282F6}" type="pres">
      <dgm:prSet presAssocID="{14D638BF-53D5-4593-A760-3FD5BCC19E7C}" presName="background3" presStyleLbl="node3" presStyleIdx="3" presStyleCnt="4"/>
      <dgm:spPr/>
    </dgm:pt>
    <dgm:pt modelId="{40691AC5-7D7C-4714-866C-DE5A3A8FFB88}" type="pres">
      <dgm:prSet presAssocID="{14D638BF-53D5-4593-A760-3FD5BCC19E7C}" presName="text3" presStyleLbl="fgAcc3" presStyleIdx="3" presStyleCnt="4">
        <dgm:presLayoutVars>
          <dgm:chPref val="3"/>
        </dgm:presLayoutVars>
      </dgm:prSet>
      <dgm:spPr/>
    </dgm:pt>
    <dgm:pt modelId="{A70E2CE9-59C3-4A23-B0D2-654DA2809047}" type="pres">
      <dgm:prSet presAssocID="{14D638BF-53D5-4593-A760-3FD5BCC19E7C}" presName="hierChild4" presStyleCnt="0"/>
      <dgm:spPr/>
    </dgm:pt>
  </dgm:ptLst>
  <dgm:cxnLst>
    <dgm:cxn modelId="{CC32240E-7E02-44F3-9053-7FFCD9ED80D5}" type="presOf" srcId="{DB7BEB73-4C9C-42DE-B05E-CB1245B9277A}" destId="{8CF08E5E-1C7F-4A3E-B985-2C1415CB85FF}" srcOrd="0" destOrd="0" presId="urn:microsoft.com/office/officeart/2005/8/layout/hierarchy1"/>
    <dgm:cxn modelId="{A91FF30F-7556-454E-B4C4-10A153EA4BC5}" type="presOf" srcId="{1A3FB30F-13AF-4F2B-99FE-8898359D7211}" destId="{ADA8D688-7D2E-4756-9BC7-5BD73DBBC8D7}" srcOrd="0" destOrd="0" presId="urn:microsoft.com/office/officeart/2005/8/layout/hierarchy1"/>
    <dgm:cxn modelId="{DCC7233D-7ACB-480C-A7E2-2B8DD9672F0F}" type="presOf" srcId="{A3DCAD0D-7CCD-4761-BB16-5E78695E94FB}" destId="{1AB91E5D-E530-4CBF-8239-38A6FC9F74D4}" srcOrd="0" destOrd="0" presId="urn:microsoft.com/office/officeart/2005/8/layout/hierarchy1"/>
    <dgm:cxn modelId="{AD43D85B-B7B5-4AED-A1DC-1BB47D1E2BE8}" type="presOf" srcId="{9DCFA5A8-E2BC-47B0-806B-50C8E9256052}" destId="{28F6FB7E-4BE4-4AC8-A681-54CBB9975A2C}" srcOrd="0" destOrd="0" presId="urn:microsoft.com/office/officeart/2005/8/layout/hierarchy1"/>
    <dgm:cxn modelId="{B5996767-0FF7-45CD-B9C6-F3350BFF35DA}" srcId="{DF84EC02-A48F-46C2-8698-F5147187B711}" destId="{F51D491E-5A39-466D-9ED8-DC31407F180C}" srcOrd="0" destOrd="0" parTransId="{1A3FB30F-13AF-4F2B-99FE-8898359D7211}" sibTransId="{C5B8E262-4648-49C3-B55A-4023BECC0E2F}"/>
    <dgm:cxn modelId="{74297D68-3524-4C13-8039-FB8314F86719}" type="presOf" srcId="{98B3CDB2-9CC5-40C5-8F4F-A6351CAC70A1}" destId="{C7406533-DE5D-4B58-8D11-411C8CBB4858}" srcOrd="0" destOrd="0" presId="urn:microsoft.com/office/officeart/2005/8/layout/hierarchy1"/>
    <dgm:cxn modelId="{D9F06F4D-D2BA-4368-9EBD-D6C2B37B1172}" type="presOf" srcId="{B07A7BAE-9A7C-42A1-AA14-E73376DAC451}" destId="{A4B2C59E-9ECB-4EA0-B523-4DF1A961C1FF}" srcOrd="0" destOrd="0" presId="urn:microsoft.com/office/officeart/2005/8/layout/hierarchy1"/>
    <dgm:cxn modelId="{38B52E71-8D66-4944-8471-B17BD0A49CCD}" srcId="{9DCFA5A8-E2BC-47B0-806B-50C8E9256052}" destId="{83B030D2-F13E-45D1-8EAF-11A080C78411}" srcOrd="0" destOrd="0" parTransId="{1F11C09E-84A8-4615-B12A-8F42AD88C3F2}" sibTransId="{E627A416-62F9-4DC3-A600-F397469F9CCD}"/>
    <dgm:cxn modelId="{3F692956-1944-4360-B912-651C3251FB02}" type="presOf" srcId="{83B030D2-F13E-45D1-8EAF-11A080C78411}" destId="{C690C8BA-085D-4C4E-8BDB-76F7C8019284}" srcOrd="0" destOrd="0" presId="urn:microsoft.com/office/officeart/2005/8/layout/hierarchy1"/>
    <dgm:cxn modelId="{4AF7B577-38D7-4AC1-B814-F5BEEED68553}" srcId="{9DCFA5A8-E2BC-47B0-806B-50C8E9256052}" destId="{9E9D870C-E4B0-4284-B7AE-F912431FDF99}" srcOrd="1" destOrd="0" parTransId="{B07A7BAE-9A7C-42A1-AA14-E73376DAC451}" sibTransId="{91313E23-8CD0-42FE-B792-862740B6FA52}"/>
    <dgm:cxn modelId="{4DF74389-D724-4B63-A3C6-04ADBB594C4A}" srcId="{A3DCAD0D-7CCD-4761-BB16-5E78695E94FB}" destId="{98B3CDB2-9CC5-40C5-8F4F-A6351CAC70A1}" srcOrd="0" destOrd="0" parTransId="{C5591D6C-B827-4FF8-9299-0AADF9088E0B}" sibTransId="{24938526-E831-464A-ADEE-96D97C14B515}"/>
    <dgm:cxn modelId="{8AAC8C9A-6DBC-46E3-A18D-D9F2E47D7ECF}" type="presOf" srcId="{F51D491E-5A39-466D-9ED8-DC31407F180C}" destId="{00AC75AE-1A49-404A-B84B-AD65326FCFE9}" srcOrd="0" destOrd="0" presId="urn:microsoft.com/office/officeart/2005/8/layout/hierarchy1"/>
    <dgm:cxn modelId="{7DE586A0-E803-487C-974A-DE3ECFBEC89C}" type="presOf" srcId="{9E9D870C-E4B0-4284-B7AE-F912431FDF99}" destId="{20B6B6B9-3D94-4A07-B997-A47797362BE9}" srcOrd="0" destOrd="0" presId="urn:microsoft.com/office/officeart/2005/8/layout/hierarchy1"/>
    <dgm:cxn modelId="{269C83A3-63BE-41D3-AC33-1416C1EAA3DD}" srcId="{DF84EC02-A48F-46C2-8698-F5147187B711}" destId="{14D638BF-53D5-4593-A760-3FD5BCC19E7C}" srcOrd="1" destOrd="0" parTransId="{DB7BEB73-4C9C-42DE-B05E-CB1245B9277A}" sibTransId="{A553A752-4247-43D5-AEEF-551A46ADCAAE}"/>
    <dgm:cxn modelId="{2985ABAB-8148-44E4-A529-1C8CFD1ED8E4}" type="presOf" srcId="{1F11C09E-84A8-4615-B12A-8F42AD88C3F2}" destId="{39CC5FCC-713C-4AE9-95B1-F59444F8602C}" srcOrd="0" destOrd="0" presId="urn:microsoft.com/office/officeart/2005/8/layout/hierarchy1"/>
    <dgm:cxn modelId="{5794CEB9-3510-4E6C-BC11-52D413EBF0BD}" srcId="{98B3CDB2-9CC5-40C5-8F4F-A6351CAC70A1}" destId="{9DCFA5A8-E2BC-47B0-806B-50C8E9256052}" srcOrd="0" destOrd="0" parTransId="{04E881CA-DF6C-4AEA-BA71-FFA921CA34BF}" sibTransId="{E57B15DA-405D-4B41-94A3-4D190BDBCFF0}"/>
    <dgm:cxn modelId="{98113AC7-4611-4F00-9409-8C8712FCC188}" type="presOf" srcId="{04E881CA-DF6C-4AEA-BA71-FFA921CA34BF}" destId="{233C1DB9-3642-42BF-8504-654AFB028423}" srcOrd="0" destOrd="0" presId="urn:microsoft.com/office/officeart/2005/8/layout/hierarchy1"/>
    <dgm:cxn modelId="{DA081AE7-681A-4884-BF32-04DAA4A42275}" type="presOf" srcId="{2EDA8369-450E-45F4-8048-3273744ADB4C}" destId="{EF3A40F3-0FE9-47CF-AEB8-332C5A3557E5}" srcOrd="0" destOrd="0" presId="urn:microsoft.com/office/officeart/2005/8/layout/hierarchy1"/>
    <dgm:cxn modelId="{6921CCE8-9454-465E-9177-F151F002729A}" srcId="{98B3CDB2-9CC5-40C5-8F4F-A6351CAC70A1}" destId="{DF84EC02-A48F-46C2-8698-F5147187B711}" srcOrd="1" destOrd="0" parTransId="{2EDA8369-450E-45F4-8048-3273744ADB4C}" sibTransId="{7EA4FF3A-C9EB-407E-BC43-A5629FC30783}"/>
    <dgm:cxn modelId="{57F728ED-C3DD-4991-A3E3-831C75E43ED4}" type="presOf" srcId="{14D638BF-53D5-4593-A760-3FD5BCC19E7C}" destId="{40691AC5-7D7C-4714-866C-DE5A3A8FFB88}" srcOrd="0" destOrd="0" presId="urn:microsoft.com/office/officeart/2005/8/layout/hierarchy1"/>
    <dgm:cxn modelId="{355255EF-B4CD-491D-9C4F-542E90C30BC8}" type="presOf" srcId="{DF84EC02-A48F-46C2-8698-F5147187B711}" destId="{446E7A90-EE3D-4822-8646-71BDC6E51EA6}" srcOrd="0" destOrd="0" presId="urn:microsoft.com/office/officeart/2005/8/layout/hierarchy1"/>
    <dgm:cxn modelId="{DED67E5A-F05B-4412-952F-E836F11BC353}" type="presParOf" srcId="{1AB91E5D-E530-4CBF-8239-38A6FC9F74D4}" destId="{189FA777-F675-4AFE-A592-B5D590073075}" srcOrd="0" destOrd="0" presId="urn:microsoft.com/office/officeart/2005/8/layout/hierarchy1"/>
    <dgm:cxn modelId="{82EA46EA-6EC8-400B-B5A3-A0AD1757B3A3}" type="presParOf" srcId="{189FA777-F675-4AFE-A592-B5D590073075}" destId="{50C49EC5-6E94-4B4F-A0A1-243914A832D5}" srcOrd="0" destOrd="0" presId="urn:microsoft.com/office/officeart/2005/8/layout/hierarchy1"/>
    <dgm:cxn modelId="{DAC387C7-BBE6-4C97-8214-5132FB70D5D3}" type="presParOf" srcId="{50C49EC5-6E94-4B4F-A0A1-243914A832D5}" destId="{D31EA310-602C-4C5F-8D82-0F82F97E4C77}" srcOrd="0" destOrd="0" presId="urn:microsoft.com/office/officeart/2005/8/layout/hierarchy1"/>
    <dgm:cxn modelId="{CBD311EA-7F4D-42BC-97EC-FCCB2F2C35E5}" type="presParOf" srcId="{50C49EC5-6E94-4B4F-A0A1-243914A832D5}" destId="{C7406533-DE5D-4B58-8D11-411C8CBB4858}" srcOrd="1" destOrd="0" presId="urn:microsoft.com/office/officeart/2005/8/layout/hierarchy1"/>
    <dgm:cxn modelId="{333F8D92-6505-47D7-A99C-01F0E8DEE242}" type="presParOf" srcId="{189FA777-F675-4AFE-A592-B5D590073075}" destId="{1B76C9BF-667B-449E-B7C6-59D3DB9307FD}" srcOrd="1" destOrd="0" presId="urn:microsoft.com/office/officeart/2005/8/layout/hierarchy1"/>
    <dgm:cxn modelId="{E25A8BF2-603B-472D-907A-64D992C123E8}" type="presParOf" srcId="{1B76C9BF-667B-449E-B7C6-59D3DB9307FD}" destId="{233C1DB9-3642-42BF-8504-654AFB028423}" srcOrd="0" destOrd="0" presId="urn:microsoft.com/office/officeart/2005/8/layout/hierarchy1"/>
    <dgm:cxn modelId="{7E593C99-4A9A-4A22-9730-235CFE16B222}" type="presParOf" srcId="{1B76C9BF-667B-449E-B7C6-59D3DB9307FD}" destId="{0EA3FD87-FE0C-4D6D-817C-BF9AA4914545}" srcOrd="1" destOrd="0" presId="urn:microsoft.com/office/officeart/2005/8/layout/hierarchy1"/>
    <dgm:cxn modelId="{BA82955A-4B19-4016-96B4-19F6D9E99A3C}" type="presParOf" srcId="{0EA3FD87-FE0C-4D6D-817C-BF9AA4914545}" destId="{16863E6C-82F1-443E-AE66-5397B0E8AD41}" srcOrd="0" destOrd="0" presId="urn:microsoft.com/office/officeart/2005/8/layout/hierarchy1"/>
    <dgm:cxn modelId="{07B5D37F-9970-4CC7-B86E-B8AD3E986130}" type="presParOf" srcId="{16863E6C-82F1-443E-AE66-5397B0E8AD41}" destId="{1D2393D4-B18B-4DDC-BC11-4AB7FE1EE471}" srcOrd="0" destOrd="0" presId="urn:microsoft.com/office/officeart/2005/8/layout/hierarchy1"/>
    <dgm:cxn modelId="{58EA8306-FA8F-4114-9FA6-BD9A28E1C3F3}" type="presParOf" srcId="{16863E6C-82F1-443E-AE66-5397B0E8AD41}" destId="{28F6FB7E-4BE4-4AC8-A681-54CBB9975A2C}" srcOrd="1" destOrd="0" presId="urn:microsoft.com/office/officeart/2005/8/layout/hierarchy1"/>
    <dgm:cxn modelId="{BA83FD5E-5025-4652-A0C0-A9A2831D7D7E}" type="presParOf" srcId="{0EA3FD87-FE0C-4D6D-817C-BF9AA4914545}" destId="{2D703E87-BF78-44E1-873E-CF3757EE5ADA}" srcOrd="1" destOrd="0" presId="urn:microsoft.com/office/officeart/2005/8/layout/hierarchy1"/>
    <dgm:cxn modelId="{5B2FB65F-56B0-46BB-9580-9C94A56AC99A}" type="presParOf" srcId="{2D703E87-BF78-44E1-873E-CF3757EE5ADA}" destId="{39CC5FCC-713C-4AE9-95B1-F59444F8602C}" srcOrd="0" destOrd="0" presId="urn:microsoft.com/office/officeart/2005/8/layout/hierarchy1"/>
    <dgm:cxn modelId="{0CCA4038-1FDD-4B09-A75E-CA3A05F7FC8F}" type="presParOf" srcId="{2D703E87-BF78-44E1-873E-CF3757EE5ADA}" destId="{ED125BAE-BABB-47A0-8AD4-40EDBBC01719}" srcOrd="1" destOrd="0" presId="urn:microsoft.com/office/officeart/2005/8/layout/hierarchy1"/>
    <dgm:cxn modelId="{BF9E88BD-AFE6-45FA-8411-D40EF69E5DDA}" type="presParOf" srcId="{ED125BAE-BABB-47A0-8AD4-40EDBBC01719}" destId="{2BA1322A-A143-4D7F-86E4-2320EE508A0A}" srcOrd="0" destOrd="0" presId="urn:microsoft.com/office/officeart/2005/8/layout/hierarchy1"/>
    <dgm:cxn modelId="{6DD14E8C-8614-4350-AF26-FE78AC6BA514}" type="presParOf" srcId="{2BA1322A-A143-4D7F-86E4-2320EE508A0A}" destId="{CD3BAB5E-540C-4AED-B1BD-A87246FDA06F}" srcOrd="0" destOrd="0" presId="urn:microsoft.com/office/officeart/2005/8/layout/hierarchy1"/>
    <dgm:cxn modelId="{B0E15D73-6BBB-4922-A2A1-9E323B6D73D6}" type="presParOf" srcId="{2BA1322A-A143-4D7F-86E4-2320EE508A0A}" destId="{C690C8BA-085D-4C4E-8BDB-76F7C8019284}" srcOrd="1" destOrd="0" presId="urn:microsoft.com/office/officeart/2005/8/layout/hierarchy1"/>
    <dgm:cxn modelId="{9273A7A8-277E-445B-8A09-6A82D239D096}" type="presParOf" srcId="{ED125BAE-BABB-47A0-8AD4-40EDBBC01719}" destId="{17DA457A-ECDC-4F51-B355-3C4AB7724694}" srcOrd="1" destOrd="0" presId="urn:microsoft.com/office/officeart/2005/8/layout/hierarchy1"/>
    <dgm:cxn modelId="{0657AD37-FD7A-4312-B518-AF0AD3198DC4}" type="presParOf" srcId="{2D703E87-BF78-44E1-873E-CF3757EE5ADA}" destId="{A4B2C59E-9ECB-4EA0-B523-4DF1A961C1FF}" srcOrd="2" destOrd="0" presId="urn:microsoft.com/office/officeart/2005/8/layout/hierarchy1"/>
    <dgm:cxn modelId="{4B80DFB0-4EF5-4188-B8D8-B25B6BAEDFE6}" type="presParOf" srcId="{2D703E87-BF78-44E1-873E-CF3757EE5ADA}" destId="{CCB2F3D2-68D7-443B-8DCF-7215434F7621}" srcOrd="3" destOrd="0" presId="urn:microsoft.com/office/officeart/2005/8/layout/hierarchy1"/>
    <dgm:cxn modelId="{310006B2-E417-4311-918B-DC50A4738B03}" type="presParOf" srcId="{CCB2F3D2-68D7-443B-8DCF-7215434F7621}" destId="{A94F6359-57B5-4A7F-8FFF-FFEE7859862B}" srcOrd="0" destOrd="0" presId="urn:microsoft.com/office/officeart/2005/8/layout/hierarchy1"/>
    <dgm:cxn modelId="{3C1A89EF-46C0-4F03-93E3-1C55F993E7B5}" type="presParOf" srcId="{A94F6359-57B5-4A7F-8FFF-FFEE7859862B}" destId="{2061879F-DECA-4FF5-86F7-198F973B7A6D}" srcOrd="0" destOrd="0" presId="urn:microsoft.com/office/officeart/2005/8/layout/hierarchy1"/>
    <dgm:cxn modelId="{6F9D9EC1-9EDB-4302-8C82-33FFCCF629A5}" type="presParOf" srcId="{A94F6359-57B5-4A7F-8FFF-FFEE7859862B}" destId="{20B6B6B9-3D94-4A07-B997-A47797362BE9}" srcOrd="1" destOrd="0" presId="urn:microsoft.com/office/officeart/2005/8/layout/hierarchy1"/>
    <dgm:cxn modelId="{DCABD318-4501-4C24-B581-E31F0D20D02C}" type="presParOf" srcId="{CCB2F3D2-68D7-443B-8DCF-7215434F7621}" destId="{7B10378D-D6A2-4F95-AEFE-CE8FFBB9FAB7}" srcOrd="1" destOrd="0" presId="urn:microsoft.com/office/officeart/2005/8/layout/hierarchy1"/>
    <dgm:cxn modelId="{A74C8667-09C2-4EF6-AADD-05C20D5CF572}" type="presParOf" srcId="{1B76C9BF-667B-449E-B7C6-59D3DB9307FD}" destId="{EF3A40F3-0FE9-47CF-AEB8-332C5A3557E5}" srcOrd="2" destOrd="0" presId="urn:microsoft.com/office/officeart/2005/8/layout/hierarchy1"/>
    <dgm:cxn modelId="{A91A6035-4CEC-4540-8BC3-2A5F4C46C33A}" type="presParOf" srcId="{1B76C9BF-667B-449E-B7C6-59D3DB9307FD}" destId="{EB66F9A2-80E5-44EA-8A5B-72E06B1112F7}" srcOrd="3" destOrd="0" presId="urn:microsoft.com/office/officeart/2005/8/layout/hierarchy1"/>
    <dgm:cxn modelId="{DDFD32E1-C3F5-4BD6-BD45-2721B1A9BA5E}" type="presParOf" srcId="{EB66F9A2-80E5-44EA-8A5B-72E06B1112F7}" destId="{85F68A35-606B-4F57-86A9-CA994CC09DE2}" srcOrd="0" destOrd="0" presId="urn:microsoft.com/office/officeart/2005/8/layout/hierarchy1"/>
    <dgm:cxn modelId="{1B0D52F4-9BC3-4444-B1C5-EF318CB487F4}" type="presParOf" srcId="{85F68A35-606B-4F57-86A9-CA994CC09DE2}" destId="{15E2D296-972B-417F-AA0D-37B540E367E3}" srcOrd="0" destOrd="0" presId="urn:microsoft.com/office/officeart/2005/8/layout/hierarchy1"/>
    <dgm:cxn modelId="{2A09A7A8-3652-4FB7-A497-43B0ED197741}" type="presParOf" srcId="{85F68A35-606B-4F57-86A9-CA994CC09DE2}" destId="{446E7A90-EE3D-4822-8646-71BDC6E51EA6}" srcOrd="1" destOrd="0" presId="urn:microsoft.com/office/officeart/2005/8/layout/hierarchy1"/>
    <dgm:cxn modelId="{D854CA25-B6B9-4A0B-8B99-2F6926B6EBF5}" type="presParOf" srcId="{EB66F9A2-80E5-44EA-8A5B-72E06B1112F7}" destId="{EC8C4B53-9885-4F01-A7F3-F96A976D3B56}" srcOrd="1" destOrd="0" presId="urn:microsoft.com/office/officeart/2005/8/layout/hierarchy1"/>
    <dgm:cxn modelId="{625EF427-74DB-4477-82A2-B10F41184E1E}" type="presParOf" srcId="{EC8C4B53-9885-4F01-A7F3-F96A976D3B56}" destId="{ADA8D688-7D2E-4756-9BC7-5BD73DBBC8D7}" srcOrd="0" destOrd="0" presId="urn:microsoft.com/office/officeart/2005/8/layout/hierarchy1"/>
    <dgm:cxn modelId="{CDE663CE-C757-46A4-958D-1D343D02E552}" type="presParOf" srcId="{EC8C4B53-9885-4F01-A7F3-F96A976D3B56}" destId="{951F4F68-0680-460F-8FF8-766019F5B918}" srcOrd="1" destOrd="0" presId="urn:microsoft.com/office/officeart/2005/8/layout/hierarchy1"/>
    <dgm:cxn modelId="{FBB692B5-9B89-4DD8-90B9-014A4FE90F2D}" type="presParOf" srcId="{951F4F68-0680-460F-8FF8-766019F5B918}" destId="{94928961-8F59-4EB7-A0F1-70C8A7ED78EC}" srcOrd="0" destOrd="0" presId="urn:microsoft.com/office/officeart/2005/8/layout/hierarchy1"/>
    <dgm:cxn modelId="{653C2EA7-C407-4CDC-8FDB-6372B9FE75B6}" type="presParOf" srcId="{94928961-8F59-4EB7-A0F1-70C8A7ED78EC}" destId="{03E37C63-BFB5-4EE6-93D2-FD5580C263F9}" srcOrd="0" destOrd="0" presId="urn:microsoft.com/office/officeart/2005/8/layout/hierarchy1"/>
    <dgm:cxn modelId="{AB7CB886-1804-4FF7-968A-C64BB07705CA}" type="presParOf" srcId="{94928961-8F59-4EB7-A0F1-70C8A7ED78EC}" destId="{00AC75AE-1A49-404A-B84B-AD65326FCFE9}" srcOrd="1" destOrd="0" presId="urn:microsoft.com/office/officeart/2005/8/layout/hierarchy1"/>
    <dgm:cxn modelId="{8E1ED336-1382-4AC8-A591-0CE50ACB8C1D}" type="presParOf" srcId="{951F4F68-0680-460F-8FF8-766019F5B918}" destId="{B653BD6B-5005-4EC3-A4A5-FB2BB57C0D6B}" srcOrd="1" destOrd="0" presId="urn:microsoft.com/office/officeart/2005/8/layout/hierarchy1"/>
    <dgm:cxn modelId="{41427FCE-B02C-4F95-AD87-51FEE902529A}" type="presParOf" srcId="{EC8C4B53-9885-4F01-A7F3-F96A976D3B56}" destId="{8CF08E5E-1C7F-4A3E-B985-2C1415CB85FF}" srcOrd="2" destOrd="0" presId="urn:microsoft.com/office/officeart/2005/8/layout/hierarchy1"/>
    <dgm:cxn modelId="{047AB080-6610-409F-8D41-AC2F801E05CA}" type="presParOf" srcId="{EC8C4B53-9885-4F01-A7F3-F96A976D3B56}" destId="{612B126F-E028-4B18-8826-A9F2B48422A8}" srcOrd="3" destOrd="0" presId="urn:microsoft.com/office/officeart/2005/8/layout/hierarchy1"/>
    <dgm:cxn modelId="{2D40DC7F-705F-4A30-8D48-56554F2DEB55}" type="presParOf" srcId="{612B126F-E028-4B18-8826-A9F2B48422A8}" destId="{9DBFF7F2-BCEC-430D-8AB5-583758A4E89C}" srcOrd="0" destOrd="0" presId="urn:microsoft.com/office/officeart/2005/8/layout/hierarchy1"/>
    <dgm:cxn modelId="{6272C4BC-74ED-431C-886B-71F2E9B46CEE}" type="presParOf" srcId="{9DBFF7F2-BCEC-430D-8AB5-583758A4E89C}" destId="{03802A5A-DB9C-4112-9CA5-90301D0282F6}" srcOrd="0" destOrd="0" presId="urn:microsoft.com/office/officeart/2005/8/layout/hierarchy1"/>
    <dgm:cxn modelId="{C3CB5993-FCFB-4DEE-948B-EDF539717008}" type="presParOf" srcId="{9DBFF7F2-BCEC-430D-8AB5-583758A4E89C}" destId="{40691AC5-7D7C-4714-866C-DE5A3A8FFB88}" srcOrd="1" destOrd="0" presId="urn:microsoft.com/office/officeart/2005/8/layout/hierarchy1"/>
    <dgm:cxn modelId="{8456EEB7-AEFE-4421-869A-A837C1BE38C3}" type="presParOf" srcId="{612B126F-E028-4B18-8826-A9F2B48422A8}" destId="{A70E2CE9-59C3-4A23-B0D2-654DA28090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08E5E-1C7F-4A3E-B985-2C1415CB85FF}">
      <dsp:nvSpPr>
        <dsp:cNvPr id="0" name=""/>
        <dsp:cNvSpPr/>
      </dsp:nvSpPr>
      <dsp:spPr>
        <a:xfrm>
          <a:off x="6047581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8D688-7D2E-4756-9BC7-5BD73DBBC8D7}">
      <dsp:nvSpPr>
        <dsp:cNvPr id="0" name=""/>
        <dsp:cNvSpPr/>
      </dsp:nvSpPr>
      <dsp:spPr>
        <a:xfrm>
          <a:off x="5008562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A40F3-0FE9-47CF-AEB8-332C5A3557E5}">
      <dsp:nvSpPr>
        <dsp:cNvPr id="0" name=""/>
        <dsp:cNvSpPr/>
      </dsp:nvSpPr>
      <dsp:spPr>
        <a:xfrm>
          <a:off x="3969543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2078037" y="336972"/>
              </a:lnTo>
              <a:lnTo>
                <a:pt x="2078037" y="494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2C59E-9ECB-4EA0-B523-4DF1A961C1FF}">
      <dsp:nvSpPr>
        <dsp:cNvPr id="0" name=""/>
        <dsp:cNvSpPr/>
      </dsp:nvSpPr>
      <dsp:spPr>
        <a:xfrm>
          <a:off x="1891506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C5FCC-713C-4AE9-95B1-F59444F8602C}">
      <dsp:nvSpPr>
        <dsp:cNvPr id="0" name=""/>
        <dsp:cNvSpPr/>
      </dsp:nvSpPr>
      <dsp:spPr>
        <a:xfrm>
          <a:off x="852487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1DB9-3642-42BF-8504-654AFB028423}">
      <dsp:nvSpPr>
        <dsp:cNvPr id="0" name=""/>
        <dsp:cNvSpPr/>
      </dsp:nvSpPr>
      <dsp:spPr>
        <a:xfrm>
          <a:off x="1891506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2078037" y="0"/>
              </a:moveTo>
              <a:lnTo>
                <a:pt x="2078037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EA310-602C-4C5F-8D82-0F82F97E4C77}">
      <dsp:nvSpPr>
        <dsp:cNvPr id="0" name=""/>
        <dsp:cNvSpPr/>
      </dsp:nvSpPr>
      <dsp:spPr>
        <a:xfrm>
          <a:off x="3119437" y="505669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406533-DE5D-4B58-8D11-411C8CBB4858}">
      <dsp:nvSpPr>
        <dsp:cNvPr id="0" name=""/>
        <dsp:cNvSpPr/>
      </dsp:nvSpPr>
      <dsp:spPr>
        <a:xfrm>
          <a:off x="3308349" y="6851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¿Hay personas heridas?</a:t>
          </a:r>
        </a:p>
      </dsp:txBody>
      <dsp:txXfrm>
        <a:off x="3339970" y="716757"/>
        <a:ext cx="1636970" cy="1016392"/>
      </dsp:txXfrm>
    </dsp:sp>
    <dsp:sp modelId="{1D2393D4-B18B-4DDC-BC11-4AB7FE1EE471}">
      <dsp:nvSpPr>
        <dsp:cNvPr id="0" name=""/>
        <dsp:cNvSpPr/>
      </dsp:nvSpPr>
      <dsp:spPr>
        <a:xfrm>
          <a:off x="1041399" y="2079782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6FB7E-4BE4-4AC8-A681-54CBB9975A2C}">
      <dsp:nvSpPr>
        <dsp:cNvPr id="0" name=""/>
        <dsp:cNvSpPr/>
      </dsp:nvSpPr>
      <dsp:spPr>
        <a:xfrm>
          <a:off x="1230312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¿Hay personas atrapadas?¿Se precisa rescate?</a:t>
          </a:r>
        </a:p>
      </dsp:txBody>
      <dsp:txXfrm>
        <a:off x="1261933" y="2290870"/>
        <a:ext cx="1636970" cy="1016392"/>
      </dsp:txXfrm>
    </dsp:sp>
    <dsp:sp modelId="{CD3BAB5E-540C-4AED-B1BD-A87246FDA06F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90C8BA-085D-4C4E-8BDB-76F7C8019284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Accidente con heridos y rescate</a:t>
          </a:r>
        </a:p>
      </dsp:txBody>
      <dsp:txXfrm>
        <a:off x="222914" y="3864983"/>
        <a:ext cx="1636970" cy="1016392"/>
      </dsp:txXfrm>
    </dsp:sp>
    <dsp:sp modelId="{2061879F-DECA-4FF5-86F7-198F973B7A6D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6B6B9-3D94-4A07-B997-A47797362BE9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Accidente con heridos sin rescate</a:t>
          </a:r>
        </a:p>
      </dsp:txBody>
      <dsp:txXfrm>
        <a:off x="2300952" y="3864983"/>
        <a:ext cx="1636970" cy="1016392"/>
      </dsp:txXfrm>
    </dsp:sp>
    <dsp:sp modelId="{15E2D296-972B-417F-AA0D-37B540E367E3}">
      <dsp:nvSpPr>
        <dsp:cNvPr id="0" name=""/>
        <dsp:cNvSpPr/>
      </dsp:nvSpPr>
      <dsp:spPr>
        <a:xfrm>
          <a:off x="5197474" y="2079782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6E7A90-EE3D-4822-8646-71BDC6E51EA6}">
      <dsp:nvSpPr>
        <dsp:cNvPr id="0" name=""/>
        <dsp:cNvSpPr/>
      </dsp:nvSpPr>
      <dsp:spPr>
        <a:xfrm>
          <a:off x="5386387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¿Hay personas atrapadas? ¿Se precisa rescate?</a:t>
          </a:r>
        </a:p>
      </dsp:txBody>
      <dsp:txXfrm>
        <a:off x="5418008" y="2290870"/>
        <a:ext cx="1636970" cy="1016392"/>
      </dsp:txXfrm>
    </dsp:sp>
    <dsp:sp modelId="{03E37C63-BFB5-4EE6-93D2-FD5580C263F9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C75AE-1A49-404A-B84B-AD65326FCFE9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Accidente con rescate sin heridos</a:t>
          </a:r>
        </a:p>
      </dsp:txBody>
      <dsp:txXfrm>
        <a:off x="4378989" y="3864983"/>
        <a:ext cx="1636970" cy="1016392"/>
      </dsp:txXfrm>
    </dsp:sp>
    <dsp:sp modelId="{03802A5A-DB9C-4112-9CA5-90301D0282F6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91AC5-7D7C-4714-866C-DE5A3A8FFB88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Accidente sin heridos y sin rescate</a:t>
          </a:r>
        </a:p>
      </dsp:txBody>
      <dsp:txXfrm>
        <a:off x="6457027" y="3864983"/>
        <a:ext cx="1636970" cy="101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26E16-26B6-4FCC-5C3A-1BBFC883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086832-8DF7-E176-DB81-1DE20C192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483C6-C2F9-F7C9-69D5-6D0C203F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9AD3DE-0C80-0768-3E09-24B7185B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CDB2A8-BECA-CB97-7E36-23EEACFA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2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F2755-2857-9687-B16C-CB62CF44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0BDEDE-5BE9-6610-598E-07BFE5D1F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C55D3-C939-AB84-B913-1B4E89A8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FB300-48EE-174C-1B70-93FBAAD9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60275-AD2B-ED9F-FB77-DEA2DE11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135DD3-FBBC-CD36-1251-4966C3F14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B8928A-6131-BEB1-003D-D03404831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DD674-FFB5-A438-B071-F239DCE2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3D356-1F3C-5B66-F60F-51CC01D7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04480-531E-0A05-9456-84D1DCE5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6DBD0-9564-3956-B44D-C248233F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98500-3830-A660-75C0-E29C61F8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4EA62-A0CE-219E-98B8-9D802DD2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37D40-4EC5-BE19-4911-DB3021DB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C33564-59E6-ABA6-C14A-A4B329B1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9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78EFE-B8CB-E715-263D-5D36F7B8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6DAB4D-86E2-6C22-95F9-E72F821BA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362F0-1294-BF91-DCCA-F5785778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10E9FF-811B-4E90-580C-A24B25D4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E5C11F-BF16-8CED-4AD1-CD6F6D3A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5C69A-FE8A-2E4A-BD46-D528E097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767F2-C8D5-ED8A-4020-96D209112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79BFD9-E866-B729-C782-48B3ED5D0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ABCE1-645D-C7B6-96DE-B777607D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BB91D5-2555-A8D8-CB83-9F677917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871F7-1D85-D746-2EB3-1DB232E1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FBC26-85AA-B039-D3CD-A741C6E9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16BD8A-62E2-1B8B-6989-4E4361234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9ED03D-2EAF-BE3E-89B4-605C1DC5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36D812-C130-3E46-5BFF-0B787E055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965EB9-7874-7B9F-FF25-26C942E86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A97C2-7BFA-DFA0-42B5-B3DA28E6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76DE57-7C70-13FB-DD16-C7E087B6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29FFF3-054B-FA78-A418-F1E1AFC0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4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48F96-2C71-1580-2072-E9ECE07A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08B34-4D9A-7D08-0679-936466B4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65CA0E-3C03-22A3-6258-ADB740AA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8523EC-5A8A-E86B-2414-C5661F7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5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C496A0-3BE1-62CE-41ED-9882A8ED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9ABC58-326A-095A-2629-218A0170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1954C-61B3-8821-6758-40D54C6D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D5F8D-CD4D-51F8-BF39-DDF10A93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D7CA3-260C-04CF-1AA3-2EFC0685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981E3-05FE-4546-E3AA-F3AA16733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51151D-6535-31F4-C7B4-B85E526D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F9C979-270E-A44D-2B6C-48947124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79ABAB-AD75-6A68-5752-3DA8ABF5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7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70494-17B6-645C-103E-9CBAD9D6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80B9A7-521F-56DA-A42D-81EAFCDE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C5C80C-6EFB-D8D1-38C4-25F8847BC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22D6F1-4E13-6947-8F01-E2CE6B70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BE252B-7705-E0BB-7F13-558248A6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19EE97-0C27-66CF-AE20-D82FA77D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BF7F3D-ACFE-610E-9CE2-363D380F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820954-B984-9B49-7E86-64FCA48B3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5CD46-3ADE-7A39-9C61-6E79B38B7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F9590-0A8D-5F9C-5277-3ACA56292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E99DA-0A09-8FDA-5F86-28D37720D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0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39148-86C7-83FF-9E68-94576AC74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608" y="838205"/>
            <a:ext cx="4807858" cy="3860797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>
                <a:latin typeface="Comic Sans MS" panose="030F0702030302020204" pitchFamily="66" charset="0"/>
              </a:rPr>
              <a:t>GESTIÓN DE LA DEMANDA </a:t>
            </a:r>
            <a:br>
              <a:rPr lang="pt-BR" sz="4000" b="1" dirty="0">
                <a:latin typeface="Comic Sans MS" panose="030F0702030302020204" pitchFamily="66" charset="0"/>
              </a:rPr>
            </a:br>
            <a:r>
              <a:rPr lang="pt-BR" sz="4000" b="1" dirty="0">
                <a:latin typeface="Comic Sans MS" panose="030F0702030302020204" pitchFamily="66" charset="0"/>
              </a:rPr>
              <a:t>Y DE LA</a:t>
            </a:r>
            <a:br>
              <a:rPr lang="pt-BR" sz="4000" b="1" dirty="0">
                <a:latin typeface="Comic Sans MS" panose="030F0702030302020204" pitchFamily="66" charset="0"/>
              </a:rPr>
            </a:br>
            <a:r>
              <a:rPr lang="pt-BR" sz="4000" b="1" dirty="0">
                <a:latin typeface="Comic Sans MS" panose="030F0702030302020204" pitchFamily="66" charset="0"/>
              </a:rPr>
              <a:t>RESPUESTA EN URGENCIAS Y</a:t>
            </a:r>
            <a:br>
              <a:rPr lang="pt-BR" sz="4000" b="1" dirty="0">
                <a:latin typeface="Comic Sans MS" panose="030F0702030302020204" pitchFamily="66" charset="0"/>
              </a:rPr>
            </a:br>
            <a:r>
              <a:rPr lang="pt-BR" sz="4000" b="1" dirty="0">
                <a:latin typeface="Comic Sans MS" panose="030F0702030302020204" pitchFamily="66" charset="0"/>
              </a:rPr>
              <a:t>EMERXENCIAS SANITARIAS</a:t>
            </a:r>
            <a:endParaRPr lang="es-E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02BE2-A14A-EA2D-7A3E-66A121D9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056" y="4967512"/>
            <a:ext cx="4495801" cy="899886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tx1">
                    <a:alpha val="55000"/>
                  </a:schemeClr>
                </a:solidFill>
                <a:latin typeface="Comic Sans MS" panose="030F0702030302020204" pitchFamily="66" charset="0"/>
              </a:rPr>
              <a:t>UD4. Parte I</a:t>
            </a:r>
          </a:p>
          <a:p>
            <a:pPr algn="l"/>
            <a:endParaRPr lang="es-ES" sz="32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D0EDA0-78AD-18CE-D65A-208022C63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" r="-3" b="6180"/>
          <a:stretch/>
        </p:blipFill>
        <p:spPr>
          <a:xfrm>
            <a:off x="5751224" y="114286"/>
            <a:ext cx="6440775" cy="6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7743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336431"/>
            <a:ext cx="10706686" cy="5156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200" b="1" dirty="0">
                <a:highlight>
                  <a:srgbClr val="00FFFF"/>
                </a:highlight>
              </a:rPr>
              <a:t>OBTENCIÓN DE LOS DATOS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/>
              <a:t>Datos básicos: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1800" dirty="0"/>
              <a:t>Las primeras preguntas de los </a:t>
            </a:r>
            <a:r>
              <a:rPr lang="es-ES" sz="1800" b="1" dirty="0"/>
              <a:t>formularios de demanda </a:t>
            </a:r>
            <a:r>
              <a:rPr lang="es-ES" sz="1800" dirty="0"/>
              <a:t>son comunes para cualquier emergencia.</a:t>
            </a:r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r>
              <a:rPr lang="es-ES" sz="1800" dirty="0"/>
              <a:t>En algunos de los campos se incluyen varias opciones de respuesta para facilitar su cumplimentación sin errores, en forma de desplegables o de varios botones para seleccionar.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1800" dirty="0"/>
              <a:t>Para reflejar los datos de forma estandarizada se suelen usar códigos, por ejemplo: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862603F-E497-385D-A61A-3C5125C9E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94828"/>
              </p:ext>
            </p:extLst>
          </p:nvPr>
        </p:nvGraphicFramePr>
        <p:xfrm>
          <a:off x="1413022" y="2562534"/>
          <a:ext cx="9672320" cy="1899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06745">
                  <a:extLst>
                    <a:ext uri="{9D8B030D-6E8A-4147-A177-3AD203B41FA5}">
                      <a16:colId xmlns:a16="http://schemas.microsoft.com/office/drawing/2014/main" val="393740447"/>
                    </a:ext>
                  </a:extLst>
                </a:gridCol>
                <a:gridCol w="6465575">
                  <a:extLst>
                    <a:ext uri="{9D8B030D-6E8A-4147-A177-3AD203B41FA5}">
                      <a16:colId xmlns:a16="http://schemas.microsoft.com/office/drawing/2014/main" val="24435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¿Quién llama?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Nombre y apellidos de la persona </a:t>
                      </a:r>
                      <a:r>
                        <a:rPr lang="es-ES" sz="1600" b="0" dirty="0" err="1"/>
                        <a:t>alertante</a:t>
                      </a:r>
                      <a:r>
                        <a:rPr lang="es-ES" sz="1600" b="0" dirty="0"/>
                        <a:t>.</a:t>
                      </a:r>
                    </a:p>
                    <a:p>
                      <a:r>
                        <a:rPr lang="es-ES" sz="1600" b="0" dirty="0"/>
                        <a:t>Si es cualificada, preguntar de qué tipo.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4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¿Dónde se necesita ayuda?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Dirección completa del lugar del incidente.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¿Quién necesita ayuda?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Nombre y apellidos, sexo y edad.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Datos del 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¿qué ha sucedido? ¿cuánto tiempo hace? ¿qué estaba haciendo la persona que necesita ayuda cuando ocurrió el incidente?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746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B17E139-CA0E-2361-4E11-A687B14A1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28515"/>
              </p:ext>
            </p:extLst>
          </p:nvPr>
        </p:nvGraphicFramePr>
        <p:xfrm>
          <a:off x="1222718" y="5521569"/>
          <a:ext cx="10115842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81358">
                  <a:extLst>
                    <a:ext uri="{9D8B030D-6E8A-4147-A177-3AD203B41FA5}">
                      <a16:colId xmlns:a16="http://schemas.microsoft.com/office/drawing/2014/main" val="2577654613"/>
                    </a:ext>
                  </a:extLst>
                </a:gridCol>
                <a:gridCol w="2091050">
                  <a:extLst>
                    <a:ext uri="{9D8B030D-6E8A-4147-A177-3AD203B41FA5}">
                      <a16:colId xmlns:a16="http://schemas.microsoft.com/office/drawing/2014/main" val="1978106072"/>
                    </a:ext>
                  </a:extLst>
                </a:gridCol>
                <a:gridCol w="870769">
                  <a:extLst>
                    <a:ext uri="{9D8B030D-6E8A-4147-A177-3AD203B41FA5}">
                      <a16:colId xmlns:a16="http://schemas.microsoft.com/office/drawing/2014/main" val="2470142574"/>
                    </a:ext>
                  </a:extLst>
                </a:gridCol>
                <a:gridCol w="2855742">
                  <a:extLst>
                    <a:ext uri="{9D8B030D-6E8A-4147-A177-3AD203B41FA5}">
                      <a16:colId xmlns:a16="http://schemas.microsoft.com/office/drawing/2014/main" val="4107431096"/>
                    </a:ext>
                  </a:extLst>
                </a:gridCol>
                <a:gridCol w="829994">
                  <a:extLst>
                    <a:ext uri="{9D8B030D-6E8A-4147-A177-3AD203B41FA5}">
                      <a16:colId xmlns:a16="http://schemas.microsoft.com/office/drawing/2014/main" val="847115312"/>
                    </a:ext>
                  </a:extLst>
                </a:gridCol>
                <a:gridCol w="2686929">
                  <a:extLst>
                    <a:ext uri="{9D8B030D-6E8A-4147-A177-3AD203B41FA5}">
                      <a16:colId xmlns:a16="http://schemas.microsoft.com/office/drawing/2014/main" val="2897804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/>
                        <a:t>Eca</a:t>
                      </a:r>
                      <a:r>
                        <a:rPr lang="es-E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En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Cami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Caminando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EsfFis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Realizando esfuerzo físico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/>
                        <a:t>TCa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Trabajando en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Thab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Realizando el trabajo habitual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Sent</a:t>
                      </a:r>
                      <a:r>
                        <a:rPr lang="es-E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Sentado/a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26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Durm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Durmiendo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Hdep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Practicando deporte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Viaj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Viajando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4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07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7743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336431"/>
            <a:ext cx="10706686" cy="5156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200" b="1" dirty="0">
                <a:highlight>
                  <a:srgbClr val="00FFFF"/>
                </a:highlight>
              </a:rPr>
              <a:t>OBTENCIÓN DE LOS DATOS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/>
              <a:t>Algoritmos de decisiones: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Para completar la información y poder </a:t>
            </a:r>
            <a:r>
              <a:rPr lang="es-ES" sz="2200" b="1" dirty="0"/>
              <a:t>clasificar la demanda </a:t>
            </a:r>
            <a:r>
              <a:rPr lang="es-ES" sz="2200" dirty="0"/>
              <a:t>se realizarán preguntas distintas según el incidente.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Para que el personal sepa que preguntas realizar, los formularios se basan en </a:t>
            </a:r>
            <a:r>
              <a:rPr lang="es-ES" sz="2200" b="1" dirty="0"/>
              <a:t>algoritmos de decisiones.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Los </a:t>
            </a:r>
            <a:r>
              <a:rPr lang="es-ES" sz="2200" b="1" dirty="0"/>
              <a:t>algoritmos </a:t>
            </a:r>
            <a:r>
              <a:rPr lang="es-ES" sz="2200" dirty="0"/>
              <a:t>son series de preguntas dispuestas en forma de árbol que guían la secuencia de actuaciones o decisiones paso a paso, para realizar un procedimiento de manera correcta y lo más objetiva posible.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Al aplicar el algoritmo o árbol de decisiones, supuestamente se finaliza en la respuesta más adecuada para ese caso, y a partir de una respuesta determinada, el formulario deriva hacia un grupo u otro de preguntas.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La </a:t>
            </a:r>
            <a:r>
              <a:rPr lang="es-ES" sz="2200" b="1" dirty="0"/>
              <a:t>gestión de la demanda </a:t>
            </a:r>
            <a:r>
              <a:rPr lang="es-ES" sz="2200" dirty="0"/>
              <a:t>se centra en obtener toda la información básica, detectar si hay alguna persona en situación de </a:t>
            </a:r>
            <a:r>
              <a:rPr lang="es-ES" sz="2200" b="1" dirty="0"/>
              <a:t>riesgo vital </a:t>
            </a:r>
            <a:r>
              <a:rPr lang="es-ES" sz="2200" dirty="0"/>
              <a:t>e identificar qué sector o sectores deberán intervenir.</a:t>
            </a:r>
          </a:p>
          <a:p>
            <a:pPr lvl="1">
              <a:buFont typeface="Aptos" panose="020B0004020202020204" pitchFamily="34" charset="0"/>
              <a:buChar char="–"/>
            </a:pPr>
            <a:endParaRPr lang="es-ES" sz="22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0675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3BDD6D7-63E0-3659-B6EA-B2825A8E8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27401"/>
              </p:ext>
            </p:extLst>
          </p:nvPr>
        </p:nvGraphicFramePr>
        <p:xfrm>
          <a:off x="2032000" y="10854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 descr="CCIDENTE">
            <a:extLst>
              <a:ext uri="{FF2B5EF4-FFF2-40B4-BE49-F238E27FC236}">
                <a16:creationId xmlns:a16="http://schemas.microsoft.com/office/drawing/2014/main" id="{B552710E-43DD-C4EE-9D58-87A7A6BC4085}"/>
              </a:ext>
            </a:extLst>
          </p:cNvPr>
          <p:cNvSpPr/>
          <p:nvPr/>
        </p:nvSpPr>
        <p:spPr>
          <a:xfrm>
            <a:off x="3770142" y="323557"/>
            <a:ext cx="4867421" cy="5908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ALGORITMO DE ACCIDENTE DE TRÁNSITO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D6A032E-38A4-E46F-4B99-2A661FC90DBF}"/>
              </a:ext>
            </a:extLst>
          </p:cNvPr>
          <p:cNvSpPr/>
          <p:nvPr/>
        </p:nvSpPr>
        <p:spPr>
          <a:xfrm>
            <a:off x="3165232" y="2616591"/>
            <a:ext cx="548640" cy="520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0E59CF9-3F74-7E72-C6BA-7B32707FE9D9}"/>
              </a:ext>
            </a:extLst>
          </p:cNvPr>
          <p:cNvSpPr/>
          <p:nvPr/>
        </p:nvSpPr>
        <p:spPr>
          <a:xfrm>
            <a:off x="2276622" y="4077287"/>
            <a:ext cx="548640" cy="520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469FF42-CC1D-899A-C4AD-A14A92CC0C04}"/>
              </a:ext>
            </a:extLst>
          </p:cNvPr>
          <p:cNvSpPr/>
          <p:nvPr/>
        </p:nvSpPr>
        <p:spPr>
          <a:xfrm>
            <a:off x="6384389" y="4203896"/>
            <a:ext cx="548640" cy="520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0F81BF-AB3D-76CE-E3BB-9FD037849E4A}"/>
              </a:ext>
            </a:extLst>
          </p:cNvPr>
          <p:cNvSpPr/>
          <p:nvPr/>
        </p:nvSpPr>
        <p:spPr>
          <a:xfrm>
            <a:off x="5033890" y="4267201"/>
            <a:ext cx="773722" cy="5205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C67EFBD-CA0A-97D4-3EF2-698947E7F54E}"/>
              </a:ext>
            </a:extLst>
          </p:cNvPr>
          <p:cNvSpPr/>
          <p:nvPr/>
        </p:nvSpPr>
        <p:spPr>
          <a:xfrm>
            <a:off x="8091269" y="2616591"/>
            <a:ext cx="773722" cy="5205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CF41E8-14F1-07CC-B5B9-C3396D86538A}"/>
              </a:ext>
            </a:extLst>
          </p:cNvPr>
          <p:cNvSpPr/>
          <p:nvPr/>
        </p:nvSpPr>
        <p:spPr>
          <a:xfrm>
            <a:off x="9264360" y="4300026"/>
            <a:ext cx="773722" cy="5205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179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1E5875-B5BF-9380-9B1F-F8102FAF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5" y="239325"/>
            <a:ext cx="7575023" cy="63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AA8B11-AF5B-1EA3-05AF-E5CE00F4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39" y="66258"/>
            <a:ext cx="6640328" cy="67184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8745E7-A90D-DF2C-2B1D-A3C0C88CBB1E}"/>
              </a:ext>
            </a:extLst>
          </p:cNvPr>
          <p:cNvSpPr txBox="1"/>
          <p:nvPr/>
        </p:nvSpPr>
        <p:spPr>
          <a:xfrm>
            <a:off x="1008699" y="9127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ALGORITMO DE PERSONA INCONSCIENTE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AE86EA-965F-AA03-10BB-D97022ACBC40}"/>
              </a:ext>
            </a:extLst>
          </p:cNvPr>
          <p:cNvSpPr txBox="1"/>
          <p:nvPr/>
        </p:nvSpPr>
        <p:spPr>
          <a:xfrm>
            <a:off x="2214959" y="366404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ALGORITMO DE DOLOR TORÁCICO</a:t>
            </a:r>
          </a:p>
        </p:txBody>
      </p:sp>
    </p:spTree>
    <p:extLst>
      <p:ext uri="{BB962C8B-B14F-4D97-AF65-F5344CB8AC3E}">
        <p14:creationId xmlns:p14="http://schemas.microsoft.com/office/powerpoint/2010/main" val="160795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7743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336431"/>
            <a:ext cx="10706686" cy="51564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200" b="1" dirty="0">
                <a:highlight>
                  <a:srgbClr val="00FFFF"/>
                </a:highlight>
              </a:rPr>
              <a:t>CLASIFICACIÓN INCIAL DE LA DEMANDA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/>
              <a:t>Tipos de demandas en los centros tipo 112:</a:t>
            </a:r>
          </a:p>
          <a:p>
            <a:pPr marL="0" indent="0">
              <a:buNone/>
            </a:pPr>
            <a:r>
              <a:rPr lang="es-ES" sz="2200" dirty="0"/>
              <a:t>Los </a:t>
            </a:r>
            <a:r>
              <a:rPr lang="es-ES" sz="2200" b="1" dirty="0"/>
              <a:t>operadores de demandas </a:t>
            </a:r>
            <a:r>
              <a:rPr lang="es-ES" sz="2200" dirty="0"/>
              <a:t>clasifican las llamadas entrantes dependiendo del tipo de emergencias que se trate:</a:t>
            </a:r>
          </a:p>
          <a:p>
            <a:pPr marL="633413" lvl="1" indent="-457200">
              <a:buFont typeface="+mj-lt"/>
              <a:buAutoNum type="alphaLcParenR"/>
            </a:pPr>
            <a:r>
              <a:rPr lang="es-ES" sz="2200" b="1" dirty="0"/>
              <a:t>Demandas de emergencias sanitarias. </a:t>
            </a:r>
            <a:r>
              <a:rPr lang="es-ES" sz="2200" dirty="0"/>
              <a:t>Requieren respuesta del personal de emergencias sanitarias. Las respuestas dadas a las preguntas del formulario determinarán si:</a:t>
            </a:r>
          </a:p>
          <a:p>
            <a:pPr marL="1090613" lvl="2" indent="-457200">
              <a:buFont typeface="Wingdings" panose="05000000000000000000" pitchFamily="2" charset="2"/>
              <a:buChar char="ü"/>
            </a:pPr>
            <a:r>
              <a:rPr lang="es-ES" dirty="0"/>
              <a:t>El operador puede resolver mediante consejo</a:t>
            </a:r>
          </a:p>
          <a:p>
            <a:pPr marL="1090613" lvl="2" indent="-457200">
              <a:buFont typeface="Wingdings" panose="05000000000000000000" pitchFamily="2" charset="2"/>
              <a:buChar char="ü"/>
            </a:pPr>
            <a:r>
              <a:rPr lang="es-ES" dirty="0"/>
              <a:t>Poner al personal de coordinación a la escucha o transferir la llamada.</a:t>
            </a:r>
          </a:p>
          <a:p>
            <a:pPr marL="1090613" lvl="2" indent="-457200">
              <a:buFont typeface="Wingdings" panose="05000000000000000000" pitchFamily="2" charset="2"/>
              <a:buChar char="ü"/>
            </a:pPr>
            <a:r>
              <a:rPr lang="es-ES" dirty="0"/>
              <a:t>Si es una intervención protocolizada se transfiere la llamada al personal operador de respuesta.</a:t>
            </a:r>
          </a:p>
          <a:p>
            <a:pPr marL="633413" lvl="1" indent="-457200">
              <a:buFont typeface="+mj-lt"/>
              <a:buAutoNum type="alphaLcParenR"/>
            </a:pPr>
            <a:r>
              <a:rPr lang="es-ES" sz="2200" b="1" dirty="0"/>
              <a:t>Demandas de emergencias ambientales o de extinción, recate y salvamento. </a:t>
            </a:r>
            <a:r>
              <a:rPr lang="es-ES" sz="2200" dirty="0"/>
              <a:t>En el caso de incendios o inundaciones, en los que no hay víctimas.</a:t>
            </a:r>
            <a:endParaRPr lang="es-ES" sz="2200" b="1" dirty="0"/>
          </a:p>
          <a:p>
            <a:pPr marL="633413" lvl="1" indent="-457200">
              <a:buFont typeface="+mj-lt"/>
              <a:buAutoNum type="alphaLcParenR"/>
            </a:pPr>
            <a:r>
              <a:rPr lang="es-ES" sz="2200" b="1" dirty="0"/>
              <a:t>Demandas relacionadas con la seguridad. </a:t>
            </a:r>
            <a:r>
              <a:rPr lang="es-ES" sz="2200" dirty="0"/>
              <a:t>Por incidentes que requieren intervención policial.</a:t>
            </a:r>
            <a:endParaRPr lang="es-ES" sz="2200" b="1" dirty="0"/>
          </a:p>
          <a:p>
            <a:pPr marL="633413" lvl="1" indent="-457200">
              <a:buFont typeface="+mj-lt"/>
              <a:buAutoNum type="alphaLcParenR"/>
            </a:pPr>
            <a:r>
              <a:rPr lang="es-ES" sz="2200" b="1" dirty="0"/>
              <a:t>Demandas multisectoriales. </a:t>
            </a:r>
            <a:r>
              <a:rPr lang="es-ES" sz="2200" dirty="0"/>
              <a:t>Implican varios sectores. La respuesta es organizada por el coordinador multisectorial que pondrá en marcha a todos los sectores necesarios según el tipo de incidente.</a:t>
            </a:r>
            <a:endParaRPr lang="es-ES" sz="2200" b="1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22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7902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7743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336431"/>
            <a:ext cx="10706686" cy="51564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200" b="1" dirty="0">
                <a:highlight>
                  <a:srgbClr val="00FFFF"/>
                </a:highlight>
              </a:rPr>
              <a:t>CLASIFICACIÓN INCIAL DE LA DEMANDA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/>
              <a:t>Tipos de demandas en los centros tipo 061: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Especializados en gestionar llamadas de emergencias y urgencias sanitarias =&gt; reciben únicamente demandas de tipo sanitario.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En algunos casos, además de la atención de urgencias y emergencias sanitarias, gestionan otros ámbitos como son: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Transporte interhospitalario de pacientes críticos.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Consejo médico o consulta telefónica </a:t>
            </a:r>
            <a:r>
              <a:rPr lang="es-ES" dirty="0"/>
              <a:t>sobre problemas o dudas en materia de salud.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Información sanitaria </a:t>
            </a:r>
            <a:r>
              <a:rPr lang="es-ES" dirty="0"/>
              <a:t>(como son direcciones o teléfonos de centros de salud u hospitales)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Coordinación de dispositivos de riesgo previsibles y en planes de emergencias.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Apoyo a trasplantes, </a:t>
            </a:r>
            <a:r>
              <a:rPr lang="es-ES" dirty="0"/>
              <a:t>tanto para el traslado de pacientes, como de órganos o equipos extractores.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Vigilancia epidemiológica.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b="1" dirty="0"/>
              <a:t>Asesoramiento a personal sanitario.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dirty="0"/>
          </a:p>
          <a:p>
            <a:pPr lvl="2">
              <a:buFont typeface="Wingdings" panose="05000000000000000000" pitchFamily="2" charset="2"/>
              <a:buChar char="ü"/>
            </a:pPr>
            <a:endParaRPr lang="es-ES" dirty="0"/>
          </a:p>
          <a:p>
            <a:pPr lvl="1">
              <a:buFont typeface="Aptos" panose="020B0004020202020204" pitchFamily="34" charset="0"/>
              <a:buChar char="–"/>
            </a:pPr>
            <a:endParaRPr lang="es-ES" sz="18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2200" dirty="0"/>
          </a:p>
          <a:p>
            <a:pPr lvl="1">
              <a:buFont typeface="Aptos" panose="020B0004020202020204" pitchFamily="34" charset="0"/>
              <a:buChar char="–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6254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B57E4E-CC24-674C-E8B5-F6F2546A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CONTENIDOS Parte 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BF6B6-B349-C572-8FD0-87333DBB8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203078"/>
            <a:ext cx="5093060" cy="426799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sz="2400" b="1" dirty="0"/>
              <a:t>LA GESTIÓN DE LAS DEMANDAS DE EMERGENCIAS: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Objetivos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Papel de la persona </a:t>
            </a:r>
            <a:r>
              <a:rPr lang="es-ES" dirty="0" err="1"/>
              <a:t>alertante</a:t>
            </a:r>
            <a:endParaRPr lang="es-E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Personal que gestiona la demanda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Procedimiento de gestión de la demanda:</a:t>
            </a:r>
          </a:p>
          <a:p>
            <a:pPr lvl="2">
              <a:buFont typeface="Gill Sans Nova" panose="020B0602020104020203" pitchFamily="34" charset="0"/>
              <a:buChar char="–"/>
            </a:pPr>
            <a:r>
              <a:rPr lang="es-ES" sz="2400" dirty="0"/>
              <a:t>Recepción de la llamada</a:t>
            </a:r>
          </a:p>
          <a:p>
            <a:pPr lvl="2">
              <a:buFont typeface="Gill Sans Nova" panose="020B0602020104020203" pitchFamily="34" charset="0"/>
              <a:buChar char="–"/>
            </a:pPr>
            <a:r>
              <a:rPr lang="es-ES" sz="2400" dirty="0"/>
              <a:t>Obtención de datos</a:t>
            </a:r>
          </a:p>
          <a:p>
            <a:pPr lvl="2">
              <a:buFont typeface="Gill Sans Nova" panose="020B0602020104020203" pitchFamily="34" charset="0"/>
              <a:buChar char="–"/>
            </a:pPr>
            <a:r>
              <a:rPr lang="es-ES" sz="2400" dirty="0"/>
              <a:t>Clasificación inicial de la demanda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24954C-2944-4D9B-94FA-F7E21CFDA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" r="2" b="3737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884402C-4228-23A0-7433-061B8EE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8" y="1886857"/>
            <a:ext cx="4644571" cy="30213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kern="1200" dirty="0">
                <a:solidFill>
                  <a:schemeClr val="tx2"/>
                </a:solidFill>
                <a:latin typeface="Comic Sans MS" panose="030F0702030302020204" pitchFamily="66" charset="0"/>
              </a:rPr>
              <a:t>LA GESTIÓN DE LAS DEMANDAS DE EMERGENCIAS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39E410-8FB1-E7DF-1177-36E93686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41" y="1174551"/>
            <a:ext cx="5029200" cy="450113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983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47D0B-69DA-280C-57DB-6F8D768D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365125"/>
            <a:ext cx="10777025" cy="73215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OBJETIVOS DE LA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D3303C-0697-586F-67B6-81B17C05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336431"/>
            <a:ext cx="8454683" cy="5156444"/>
          </a:xfrm>
        </p:spPr>
        <p:txBody>
          <a:bodyPr>
            <a:normAutofit lnSpcReduction="10000"/>
          </a:bodyPr>
          <a:lstStyle/>
          <a:p>
            <a:r>
              <a:rPr lang="es-ES" sz="2200" dirty="0"/>
              <a:t>La </a:t>
            </a:r>
            <a:r>
              <a:rPr lang="es-ES" sz="2200" b="1" dirty="0"/>
              <a:t>demanda </a:t>
            </a:r>
            <a:r>
              <a:rPr lang="es-ES" sz="2200" dirty="0"/>
              <a:t>es la llamada telefónica que entra a un centro de coordinación de emergencias solicitando ayuda.</a:t>
            </a:r>
          </a:p>
          <a:p>
            <a:r>
              <a:rPr lang="es-ES" sz="2200" dirty="0"/>
              <a:t>La </a:t>
            </a:r>
            <a:r>
              <a:rPr lang="es-ES" sz="2200" b="1" dirty="0"/>
              <a:t>gestión de la demanda </a:t>
            </a:r>
            <a:r>
              <a:rPr lang="es-ES" sz="2200" dirty="0"/>
              <a:t>se encarga de atender las llamadas y recopilar los datos necesarios para poder clasificarla.</a:t>
            </a:r>
          </a:p>
          <a:p>
            <a:r>
              <a:rPr lang="es-ES" sz="2200" dirty="0"/>
              <a:t>La </a:t>
            </a:r>
            <a:r>
              <a:rPr lang="es-ES" sz="2200" b="1" dirty="0"/>
              <a:t>gestión de la demanda </a:t>
            </a:r>
            <a:r>
              <a:rPr lang="es-ES" sz="2200" dirty="0"/>
              <a:t>se inicia con la recepción de la llamada, y en pocos minutos el </a:t>
            </a:r>
            <a:r>
              <a:rPr lang="es-ES" sz="2200" b="1" dirty="0"/>
              <a:t>personal operador de demanda </a:t>
            </a:r>
            <a:r>
              <a:rPr lang="es-ES" sz="2200" dirty="0"/>
              <a:t>recopila la información necesaria para que el </a:t>
            </a:r>
            <a:r>
              <a:rPr lang="es-ES" sz="2200" b="1" dirty="0"/>
              <a:t>personal de respuesta </a:t>
            </a:r>
            <a:r>
              <a:rPr lang="es-ES" sz="2200" dirty="0"/>
              <a:t>pueda valorarlo lo antes posible y activar los recursos que considere necesarios.</a:t>
            </a:r>
          </a:p>
          <a:p>
            <a:r>
              <a:rPr lang="es-ES" sz="2200" dirty="0"/>
              <a:t>Los </a:t>
            </a:r>
            <a:r>
              <a:rPr lang="es-ES" sz="2200" b="1" dirty="0"/>
              <a:t>objetivos de la gestión de la demanda </a:t>
            </a:r>
            <a:r>
              <a:rPr lang="es-ES" sz="2200" dirty="0"/>
              <a:t>son:</a:t>
            </a:r>
          </a:p>
          <a:p>
            <a:pPr lvl="1"/>
            <a:r>
              <a:rPr lang="es-ES" sz="2200" b="1" dirty="0"/>
              <a:t>Atender y calmar a la persona </a:t>
            </a:r>
            <a:r>
              <a:rPr lang="es-ES" sz="2200" b="1" dirty="0" err="1"/>
              <a:t>alertante</a:t>
            </a:r>
            <a:r>
              <a:rPr lang="es-ES" sz="2200" b="1" dirty="0"/>
              <a:t>. </a:t>
            </a:r>
            <a:r>
              <a:rPr lang="es-ES" sz="2200" dirty="0"/>
              <a:t>El personal operador de demanda es el primer contacto de la persona </a:t>
            </a:r>
            <a:r>
              <a:rPr lang="es-ES" sz="2200" dirty="0" err="1"/>
              <a:t>alertante</a:t>
            </a:r>
            <a:r>
              <a:rPr lang="es-ES" sz="2200" dirty="0"/>
              <a:t> con los servicios de emergencias  =&gt; transmitir seguridad y confianza </a:t>
            </a:r>
          </a:p>
          <a:p>
            <a:pPr lvl="1"/>
            <a:r>
              <a:rPr lang="es-ES" sz="2200" b="1" dirty="0"/>
              <a:t>Averiguar qué sucede y a quién en el menor tiempo posible</a:t>
            </a:r>
            <a:r>
              <a:rPr lang="es-ES" sz="2200" dirty="0"/>
              <a:t>, para prestar la respuesta más adecuada lo antes posible.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ED0142-54B6-6F2D-A3A1-C588F304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152" y="3914542"/>
            <a:ext cx="2304869" cy="28810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D33620-4F12-9965-48BF-64452FF2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328" y="939436"/>
            <a:ext cx="1548518" cy="29751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452401F-F617-02DD-94AC-6E19C3B6D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343" y="2943458"/>
            <a:ext cx="1548518" cy="14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32687-10EE-53BA-46D4-74C04C76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63"/>
            <a:ext cx="5431971" cy="95218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EL PAPEL DE LA PERSONA ALERTANTE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0E55D-D2F8-F494-4C16-136811DA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406769"/>
            <a:ext cx="7903585" cy="4935974"/>
          </a:xfrm>
        </p:spPr>
        <p:txBody>
          <a:bodyPr>
            <a:normAutofit lnSpcReduction="10000"/>
          </a:bodyPr>
          <a:lstStyle/>
          <a:p>
            <a:r>
              <a:rPr lang="es-ES" sz="2200" dirty="0"/>
              <a:t>La </a:t>
            </a:r>
            <a:r>
              <a:rPr lang="es-ES" sz="2200" b="1" dirty="0"/>
              <a:t>persona </a:t>
            </a:r>
            <a:r>
              <a:rPr lang="es-ES" sz="2200" b="1" dirty="0" err="1"/>
              <a:t>alertante</a:t>
            </a:r>
            <a:r>
              <a:rPr lang="es-ES" sz="2200" b="1" dirty="0"/>
              <a:t> </a:t>
            </a:r>
            <a:r>
              <a:rPr lang="es-ES" sz="2200" dirty="0"/>
              <a:t>es la que telefonea para solicitar ayuda, para ella misma o para otra/s persona/s.</a:t>
            </a:r>
          </a:p>
          <a:p>
            <a:r>
              <a:rPr lang="es-ES" sz="2200" dirty="0"/>
              <a:t>Las personas </a:t>
            </a:r>
            <a:r>
              <a:rPr lang="es-ES" sz="2200" dirty="0" err="1"/>
              <a:t>alertantes</a:t>
            </a:r>
            <a:r>
              <a:rPr lang="es-ES" sz="2200" dirty="0"/>
              <a:t> pueden ser de 2 tipos: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b="1" dirty="0" err="1"/>
              <a:t>Alertantes</a:t>
            </a:r>
            <a:r>
              <a:rPr lang="es-ES" sz="2200" b="1" dirty="0"/>
              <a:t> cualificadas: </a:t>
            </a:r>
            <a:r>
              <a:rPr lang="es-ES" sz="2200" dirty="0"/>
              <a:t>personal sanitario o perteneciente al cuerpo de bomberos o de la policía.</a:t>
            </a:r>
            <a:endParaRPr lang="es-ES" sz="2200" b="1" dirty="0"/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b="1" dirty="0" err="1"/>
              <a:t>Alertantes</a:t>
            </a:r>
            <a:r>
              <a:rPr lang="es-ES" sz="2200" b="1" dirty="0"/>
              <a:t> particulares: </a:t>
            </a:r>
            <a:r>
              <a:rPr lang="es-ES" sz="2200" dirty="0"/>
              <a:t>personas sin conocimientos o sin experiencia en primeros auxilios. Se trata de la mayoría de los </a:t>
            </a:r>
            <a:r>
              <a:rPr lang="es-ES" sz="2200" dirty="0" err="1"/>
              <a:t>alertantes</a:t>
            </a:r>
            <a:r>
              <a:rPr lang="es-ES" sz="2200" dirty="0"/>
              <a:t>.</a:t>
            </a:r>
          </a:p>
          <a:p>
            <a:r>
              <a:rPr lang="es-ES" sz="2200" dirty="0"/>
              <a:t>Para facilitar que se pueda producir la alerta de forma rápida, el sistema de contacto con los servicios de emergencias debe garantizar la </a:t>
            </a:r>
            <a:r>
              <a:rPr lang="es-ES" sz="2200" b="1" dirty="0"/>
              <a:t>accesibilidad</a:t>
            </a:r>
            <a:r>
              <a:rPr lang="es-ES" sz="2200" dirty="0"/>
              <a:t> (ej. servicio de </a:t>
            </a:r>
            <a:r>
              <a:rPr lang="es-ES" sz="2200" dirty="0" err="1"/>
              <a:t>videointerpretación</a:t>
            </a:r>
            <a:r>
              <a:rPr lang="es-ES" sz="2200" dirty="0"/>
              <a:t> en lengua de signos para la persona </a:t>
            </a:r>
            <a:r>
              <a:rPr lang="es-ES" sz="2200" dirty="0" err="1"/>
              <a:t>alertante</a:t>
            </a:r>
            <a:r>
              <a:rPr lang="es-ES" sz="2200" dirty="0"/>
              <a:t>) y la </a:t>
            </a:r>
            <a:r>
              <a:rPr lang="es-ES" sz="2200" b="1" dirty="0"/>
              <a:t>gratuidad</a:t>
            </a:r>
            <a:r>
              <a:rPr lang="es-ES" sz="2200" dirty="0"/>
              <a:t>, </a:t>
            </a:r>
            <a:r>
              <a:rPr lang="es-ES" sz="2200" b="1" dirty="0"/>
              <a:t>eliminar las barreras lingüísticas </a:t>
            </a:r>
            <a:r>
              <a:rPr lang="es-ES" sz="2200" dirty="0"/>
              <a:t>(los centros 112 atienden en varios idiomas y algunos cuentan con servicios de </a:t>
            </a:r>
            <a:r>
              <a:rPr lang="es-ES" sz="2200" dirty="0" err="1"/>
              <a:t>teletraducción</a:t>
            </a:r>
            <a:r>
              <a:rPr lang="es-ES" sz="2200" dirty="0"/>
              <a:t>) y asegurar que la población tiene conocimiento del </a:t>
            </a:r>
            <a:r>
              <a:rPr lang="es-ES" sz="2200" b="1" dirty="0"/>
              <a:t>sistema de alerta </a:t>
            </a:r>
            <a:r>
              <a:rPr lang="es-ES" sz="2200" dirty="0"/>
              <a:t>=&gt; </a:t>
            </a:r>
            <a:r>
              <a:rPr lang="es-ES" sz="2200" b="1" dirty="0"/>
              <a:t>llamada al 112</a:t>
            </a:r>
            <a:r>
              <a:rPr lang="es-ES" sz="22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9380E4-A205-9720-8BFA-3C2C61BC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853" y="201363"/>
            <a:ext cx="3033486" cy="14825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2E1AA-C885-28B1-9AEB-AE774892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970" y="1683917"/>
            <a:ext cx="1560285" cy="14018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CA3EC3-1314-3D88-E494-F58B61C0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592" y="3166471"/>
            <a:ext cx="3408007" cy="16274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7F2172-7109-3795-6D8D-8BDDD447A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35" y="4874704"/>
            <a:ext cx="2102434" cy="19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83B6C-7B2B-75AD-4B64-158B200A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EL PERSONAL QUE GESTIONA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C8A7D-77F7-4C0D-3062-D4470DB3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378634"/>
            <a:ext cx="6277985" cy="4909624"/>
          </a:xfrm>
        </p:spPr>
        <p:txBody>
          <a:bodyPr>
            <a:normAutofit/>
          </a:bodyPr>
          <a:lstStyle/>
          <a:p>
            <a:r>
              <a:rPr lang="es-ES" sz="2400" dirty="0"/>
              <a:t>El </a:t>
            </a:r>
            <a:r>
              <a:rPr lang="es-ES" sz="2400" b="1" dirty="0"/>
              <a:t>operador de demanda o teleoperador </a:t>
            </a:r>
            <a:r>
              <a:rPr lang="es-ES" sz="2400" dirty="0"/>
              <a:t>es la persona encargada de responder a las llamadas, y clasificarlas siguiendo unos protocolos específicos. </a:t>
            </a:r>
          </a:p>
          <a:p>
            <a:r>
              <a:rPr lang="es-ES" sz="2400" dirty="0"/>
              <a:t>Son la vía de entrada de la demanda, </a:t>
            </a:r>
            <a:r>
              <a:rPr lang="es-ES" sz="2400" dirty="0" err="1"/>
              <a:t>recepcionando</a:t>
            </a:r>
            <a:r>
              <a:rPr lang="es-ES" sz="2400" dirty="0"/>
              <a:t> la llamada y clasificándola siguiendo protocolos específicos.</a:t>
            </a:r>
          </a:p>
          <a:p>
            <a:r>
              <a:rPr lang="es-ES" sz="2400" dirty="0"/>
              <a:t>Su </a:t>
            </a:r>
            <a:r>
              <a:rPr lang="es-ES" sz="2400" b="1" dirty="0"/>
              <a:t>herramienta de trabajo </a:t>
            </a:r>
            <a:r>
              <a:rPr lang="es-ES" sz="2400" dirty="0"/>
              <a:t>es un </a:t>
            </a:r>
            <a:r>
              <a:rPr lang="es-ES" sz="2400" b="1" dirty="0"/>
              <a:t>ordenador</a:t>
            </a:r>
            <a:r>
              <a:rPr lang="es-ES" sz="2400" dirty="0"/>
              <a:t> con las </a:t>
            </a:r>
            <a:r>
              <a:rPr lang="es-ES" sz="2400" b="1" dirty="0"/>
              <a:t>aplicaciones informáticas</a:t>
            </a:r>
            <a:r>
              <a:rPr lang="es-ES" sz="2400" dirty="0"/>
              <a:t> adecuadas.</a:t>
            </a:r>
          </a:p>
          <a:p>
            <a:r>
              <a:rPr lang="es-ES" sz="2400" dirty="0"/>
              <a:t>Sus funciones son </a:t>
            </a:r>
            <a:r>
              <a:rPr lang="es-ES" sz="2400" b="1" dirty="0"/>
              <a:t>atender las llamadas </a:t>
            </a:r>
            <a:r>
              <a:rPr lang="es-ES" sz="2400" dirty="0"/>
              <a:t>y </a:t>
            </a:r>
            <a:r>
              <a:rPr lang="es-ES" sz="2400" b="1" dirty="0"/>
              <a:t>recopilar la información básica </a:t>
            </a:r>
            <a:r>
              <a:rPr lang="es-ES" sz="2400" dirty="0"/>
              <a:t>necesaria para poder clasificarla.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F9B494-E485-5B0B-46A8-BAC587BE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340" y="1530520"/>
            <a:ext cx="3589031" cy="23883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5030C1-EFC4-65CA-FFA7-159AABDF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40" y="4251155"/>
            <a:ext cx="3238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0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7743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336430"/>
            <a:ext cx="10706686" cy="5345723"/>
          </a:xfrm>
        </p:spPr>
        <p:txBody>
          <a:bodyPr>
            <a:normAutofit lnSpcReduction="10000"/>
          </a:bodyPr>
          <a:lstStyle/>
          <a:p>
            <a:r>
              <a:rPr lang="es-ES" sz="2200" dirty="0"/>
              <a:t>La </a:t>
            </a:r>
            <a:r>
              <a:rPr lang="es-ES" sz="2200" b="1" dirty="0"/>
              <a:t>gestión de la demanda </a:t>
            </a:r>
            <a:r>
              <a:rPr lang="es-ES" sz="2200" dirty="0"/>
              <a:t>es breve, en algunos casos menos de 60 segundos =&gt; el trabajo del </a:t>
            </a:r>
            <a:r>
              <a:rPr lang="es-ES" sz="2200" b="1" dirty="0"/>
              <a:t>personal operador de demanda </a:t>
            </a:r>
            <a:r>
              <a:rPr lang="es-ES" sz="2200" dirty="0"/>
              <a:t>requiere una larga preparación y capacidad de respuesta.</a:t>
            </a:r>
          </a:p>
          <a:p>
            <a:r>
              <a:rPr lang="es-ES" sz="2200" dirty="0"/>
              <a:t>Se desarrolla en 4 fases: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b="1" dirty="0"/>
              <a:t>Recepción de la llamada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b="1" dirty="0"/>
              <a:t>Obtención de los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b="1" dirty="0"/>
              <a:t>Clasificación inicial de la demanda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200" b="1" dirty="0"/>
              <a:t>Respuesta o transferencia de la llamada </a:t>
            </a:r>
            <a:r>
              <a:rPr lang="es-ES" sz="2200" dirty="0"/>
              <a:t>(parte II)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200" b="1" dirty="0">
                <a:highlight>
                  <a:srgbClr val="00FFFF"/>
                </a:highlight>
              </a:rPr>
              <a:t>RECEPCIÓN DE LA LLAMADA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El procedimiento comienza con la recepción de la llamada de la persona </a:t>
            </a:r>
            <a:r>
              <a:rPr lang="es-ES" sz="2200" dirty="0" err="1"/>
              <a:t>alertante</a:t>
            </a:r>
            <a:r>
              <a:rPr lang="es-ES" sz="2200" dirty="0"/>
              <a:t> al CCU. 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El </a:t>
            </a:r>
            <a:r>
              <a:rPr lang="es-ES" sz="2200" b="1" dirty="0"/>
              <a:t>personal teleoperador  </a:t>
            </a:r>
            <a:r>
              <a:rPr lang="es-ES" sz="2200" dirty="0"/>
              <a:t>realiza la apertura del correspondiente </a:t>
            </a:r>
            <a:r>
              <a:rPr lang="es-ES" sz="2200" b="1" dirty="0"/>
              <a:t>parte o expediente del incidente.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El sistema generará y recopilará automáticamente los datos de esa demanda: número de orden que asigna a la demanda (código del expediente), fecha y hora, código del operador/a, número entrante y, en ocasiones, datos de ubicación.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BB66DB-AE83-CE1D-A48D-A5DF2EBC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894" y="1988456"/>
            <a:ext cx="2033660" cy="22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56334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083213"/>
            <a:ext cx="11211950" cy="57747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400" b="1" dirty="0">
                <a:highlight>
                  <a:srgbClr val="00FFFF"/>
                </a:highlight>
              </a:rPr>
              <a:t>OBTENCIÓN DE LOS DATOS</a:t>
            </a:r>
          </a:p>
          <a:p>
            <a:pPr marL="0" indent="0">
              <a:buNone/>
            </a:pPr>
            <a:r>
              <a:rPr lang="es-ES" sz="2200" dirty="0"/>
              <a:t>Averiguar, con las mínimas preguntas y en el menor tiempo posible, </a:t>
            </a:r>
            <a:r>
              <a:rPr lang="es-ES" sz="2200" b="1" dirty="0"/>
              <a:t>qué está pasando, dónde y a quién.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/>
              <a:t>Datos esenciales: 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000" b="1" dirty="0"/>
              <a:t>Nombre de la persona </a:t>
            </a:r>
            <a:r>
              <a:rPr lang="es-ES" sz="2000" b="1" dirty="0" err="1"/>
              <a:t>alertante</a:t>
            </a:r>
            <a:r>
              <a:rPr lang="es-ES" sz="2000" b="1" dirty="0"/>
              <a:t> y teléfono de contacto. </a:t>
            </a:r>
            <a:r>
              <a:rPr lang="es-ES" sz="2000" dirty="0"/>
              <a:t>Por si la llamada se corta o es necesario telefonear posteriormente (el teléfono sale en la pantalla, pero hay que confirmar que es el número válido para contactar cuando lleguen los equipos de emergencias)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000" b="1" dirty="0"/>
              <a:t>Localización del suceso. </a:t>
            </a:r>
            <a:r>
              <a:rPr lang="es-ES" sz="2000" dirty="0"/>
              <a:t>Que se complementa con la información de la plataforma tecnológica que se visualiza en la pantalla. Se deben solicitar referencias (proximidad a puentes, edificios singulares, nombre de comercios cercanos, …) o información adicional si se considera necesario para que los recursos lleguen sin problemas.</a:t>
            </a:r>
            <a:endParaRPr lang="es-ES" sz="2000" b="1" dirty="0"/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000" b="1" dirty="0"/>
              <a:t>Datos de la persona que requiere ayuda</a:t>
            </a:r>
            <a:r>
              <a:rPr lang="es-ES" sz="2000" dirty="0"/>
              <a:t>. Si la persona </a:t>
            </a:r>
            <a:r>
              <a:rPr lang="es-ES" sz="2000" dirty="0" err="1"/>
              <a:t>alertante</a:t>
            </a:r>
            <a:r>
              <a:rPr lang="es-ES" sz="2000" dirty="0"/>
              <a:t> conoce estos datos, se debe anotar el nombre, edad y sexo de la persona o personas afectadas por el incidente.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000" b="1" dirty="0"/>
              <a:t>Resumen de lo que sucede. </a:t>
            </a:r>
            <a:r>
              <a:rPr lang="es-ES" sz="2000" dirty="0"/>
              <a:t>El personal de gestión de demanda realiza una serie de preguntas dirigidas a tener una primera idea de la situación y de su gravedad.</a:t>
            </a:r>
          </a:p>
          <a:p>
            <a:pPr marL="457200" lvl="1" indent="0">
              <a:buNone/>
            </a:pPr>
            <a:r>
              <a:rPr lang="es-ES" sz="2000" dirty="0"/>
              <a:t>Es importante detectar la existencia de riesgos en el lugar del incidente que puedan poner en peligro a otras personas o a los equipos de emergencia (presencia de fuego, mercancías peligrosas, animal peligroso, persona armada, fugas de gas o de agua, …)</a:t>
            </a:r>
          </a:p>
          <a:p>
            <a:pPr marL="457200" lvl="1" indent="0">
              <a:buNone/>
            </a:pPr>
            <a:r>
              <a:rPr lang="es-ES" sz="2000" dirty="0"/>
              <a:t>La identificación de algún </a:t>
            </a:r>
            <a:r>
              <a:rPr lang="es-ES" sz="2000" b="1" dirty="0"/>
              <a:t>riesgo especial </a:t>
            </a:r>
            <a:r>
              <a:rPr lang="es-ES" sz="2000" dirty="0"/>
              <a:t>supondrá la activación de equipos adecuados a estas situaciones y, la indicación a la persona </a:t>
            </a:r>
            <a:r>
              <a:rPr lang="es-ES" sz="2000" dirty="0" err="1"/>
              <a:t>alertante</a:t>
            </a:r>
            <a:r>
              <a:rPr lang="es-ES" sz="2000" dirty="0"/>
              <a:t> de las medidas de protección que puede adoptar hasta la llegada d ellos equipos de emergencias.</a:t>
            </a:r>
          </a:p>
        </p:txBody>
      </p:sp>
    </p:spTree>
    <p:extLst>
      <p:ext uri="{BB962C8B-B14F-4D97-AF65-F5344CB8AC3E}">
        <p14:creationId xmlns:p14="http://schemas.microsoft.com/office/powerpoint/2010/main" val="289386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F246-8767-F515-D6FD-84EE1FB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365126"/>
            <a:ext cx="10706686" cy="7743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PROCEDIMIENTO DE GESTIÓN DE LA DEMANDA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D0D51-BFF6-ADDA-31FD-4A926C05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336430"/>
            <a:ext cx="10706686" cy="534572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400" b="1" dirty="0">
                <a:highlight>
                  <a:srgbClr val="00FFFF"/>
                </a:highlight>
              </a:rPr>
              <a:t>OBTENCIÓN DE LOS DATOS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/>
              <a:t>Formulario de demanda: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Son </a:t>
            </a:r>
            <a:r>
              <a:rPr lang="es-ES" sz="2200" b="1" dirty="0"/>
              <a:t>protocolos de preguntas establecidas </a:t>
            </a:r>
            <a:r>
              <a:rPr lang="es-ES" sz="2200" dirty="0"/>
              <a:t>previamente que se diseñan para obtener los datos básicos de la demanda y aquellos aspectos necesarios para proceder a la preparación del personal y de los recursos adecuados, y poder responder a la emergencia a tiempo.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Están</a:t>
            </a:r>
            <a:r>
              <a:rPr lang="es-ES" sz="2200" b="1" dirty="0"/>
              <a:t> informatizados </a:t>
            </a:r>
            <a:r>
              <a:rPr lang="es-ES" sz="2200" dirty="0"/>
              <a:t>=&gt; los/as operadores/as realizan las preguntas que tienen en la pantalla y van anotando las respuestas en campos preestablecidos que, en algunos casos, disponen de desplegables con las opciones de respuesta. Dependiendo de la respuesta pueden proporcionar </a:t>
            </a:r>
            <a:r>
              <a:rPr lang="es-ES" sz="2200" b="1" dirty="0"/>
              <a:t>consejos prácticos </a:t>
            </a:r>
            <a:r>
              <a:rPr lang="es-ES" sz="2200" dirty="0"/>
              <a:t>a la persona </a:t>
            </a:r>
            <a:r>
              <a:rPr lang="es-ES" sz="2200" dirty="0" err="1"/>
              <a:t>alertante</a:t>
            </a:r>
            <a:r>
              <a:rPr lang="es-ES" sz="2200" dirty="0"/>
              <a:t>.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s-ES" sz="2200" dirty="0"/>
              <a:t>Las</a:t>
            </a:r>
            <a:r>
              <a:rPr lang="es-ES" sz="2200" b="1" dirty="0"/>
              <a:t> características de los formularios de demanda </a:t>
            </a:r>
            <a:r>
              <a:rPr lang="es-ES" sz="2200" dirty="0"/>
              <a:t>para que sean eficaces son: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200" b="1" dirty="0"/>
              <a:t>Breve. </a:t>
            </a:r>
            <a:r>
              <a:rPr lang="es-ES" sz="2200" dirty="0"/>
              <a:t>Se diseña incluyendo el número mínimo de preguntas para conseguir la información necesaria en poco tiempo.</a:t>
            </a:r>
            <a:endParaRPr lang="es-ES" sz="22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200" b="1" dirty="0"/>
              <a:t>Estructurado. </a:t>
            </a:r>
            <a:r>
              <a:rPr lang="es-ES" sz="2200" dirty="0"/>
              <a:t>Preguntas en un orden lógico preestablecido.</a:t>
            </a:r>
            <a:endParaRPr lang="es-ES" sz="22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200" b="1" dirty="0"/>
              <a:t>Sencillo. </a:t>
            </a:r>
            <a:r>
              <a:rPr lang="es-ES" sz="2200" dirty="0"/>
              <a:t>Formulario fácil de ejecutar solicitando datos fáciles de pedir y anotar.</a:t>
            </a:r>
            <a:endParaRPr lang="es-ES" sz="22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200" b="1" dirty="0"/>
              <a:t>Comprensible. </a:t>
            </a:r>
            <a:r>
              <a:rPr lang="es-ES" sz="2200" dirty="0"/>
              <a:t>Preguntas sencillas y con términos comprensibles para que sean comprendidas por cualquier persona.</a:t>
            </a:r>
            <a:endParaRPr lang="es-ES" sz="22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200" b="1" dirty="0"/>
              <a:t>Protocolizado. </a:t>
            </a:r>
            <a:r>
              <a:rPr lang="es-ES" sz="2200" dirty="0"/>
              <a:t>El formulario debe pautar las preguntas y la actuación que corresponde a cada respuesta, si es el caso. Así se evitan pérdidas de tiempo y posibles errores.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2263873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1795</Words>
  <Application>Microsoft Office PowerPoint</Application>
  <PresentationFormat>Panorámica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Comic Sans MS</vt:lpstr>
      <vt:lpstr>Gill Sans Nova</vt:lpstr>
      <vt:lpstr>Wingdings</vt:lpstr>
      <vt:lpstr>Tema de Office</vt:lpstr>
      <vt:lpstr>GESTIÓN DE LA DEMANDA  Y DE LA RESPUESTA EN URGENCIAS Y EMERXENCIAS SANITARIAS</vt:lpstr>
      <vt:lpstr>CONTENIDOS Parte I</vt:lpstr>
      <vt:lpstr>LA GESTIÓN DE LAS DEMANDAS DE EMERGENCIAS</vt:lpstr>
      <vt:lpstr>OBJETIVOS DE LA GESTIÓN DE LA DEMANDA</vt:lpstr>
      <vt:lpstr>EL PAPEL DE LA PERSONA ALERTANTE</vt:lpstr>
      <vt:lpstr>EL PERSONAL QUE GESTIONA LA DEMANDA</vt:lpstr>
      <vt:lpstr>PROCEDIMIENTO DE GESTIÓN DE LA DEMANDA</vt:lpstr>
      <vt:lpstr>PROCEDIMIENTO DE GESTIÓN DE LA DEMANDA</vt:lpstr>
      <vt:lpstr>PROCEDIMIENTO DE GESTIÓN DE LA DEMANDA</vt:lpstr>
      <vt:lpstr>PROCEDIMIENTO DE GESTIÓN DE LA DEMANDA</vt:lpstr>
      <vt:lpstr>PROCEDIMIENTO DE GESTIÓN DE LA DEMANDA</vt:lpstr>
      <vt:lpstr>Presentación de PowerPoint</vt:lpstr>
      <vt:lpstr>Presentación de PowerPoint</vt:lpstr>
      <vt:lpstr>Presentación de PowerPoint</vt:lpstr>
      <vt:lpstr>PROCEDIMIENTO DE GESTIÓN DE LA DEMANDA</vt:lpstr>
      <vt:lpstr>PROCEDIMIENTO DE GESTIÓN DE LA DEMANDA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LA DEMANDA  Y DE LA RESPUESTA EN URGENCIAS Y EMERXENCIAS SANITARIAS</dc:title>
  <dc:creator>MÓNICA IGLESIAS</dc:creator>
  <cp:lastModifiedBy>MÓNICA IGLESIAS</cp:lastModifiedBy>
  <cp:revision>1</cp:revision>
  <dcterms:created xsi:type="dcterms:W3CDTF">2024-02-06T10:05:22Z</dcterms:created>
  <dcterms:modified xsi:type="dcterms:W3CDTF">2024-04-09T17:21:56Z</dcterms:modified>
</cp:coreProperties>
</file>