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307" r:id="rId5"/>
    <p:sldId id="302" r:id="rId6"/>
    <p:sldId id="308" r:id="rId7"/>
    <p:sldId id="306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31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1816D-9F3F-44E8-8E16-38D907E0E5CC}" v="30" dt="2023-11-14T17:57:3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ÓNICA IGLESIAS" userId="5c16ee4b115d074a" providerId="LiveId" clId="{FE31816D-9F3F-44E8-8E16-38D907E0E5CC}"/>
    <pc:docChg chg="undo redo custSel addSld delSld modSld sldOrd">
      <pc:chgData name="MÓNICA IGLESIAS" userId="5c16ee4b115d074a" providerId="LiveId" clId="{FE31816D-9F3F-44E8-8E16-38D907E0E5CC}" dt="2023-11-14T17:57:32.678" v="12885" actId="20577"/>
      <pc:docMkLst>
        <pc:docMk/>
      </pc:docMkLst>
      <pc:sldChg chg="modSp">
        <pc:chgData name="MÓNICA IGLESIAS" userId="5c16ee4b115d074a" providerId="LiveId" clId="{FE31816D-9F3F-44E8-8E16-38D907E0E5CC}" dt="2023-11-14T17:57:32.678" v="12885" actId="20577"/>
        <pc:sldMkLst>
          <pc:docMk/>
          <pc:sldMk cId="3370052835" sldId="256"/>
        </pc:sldMkLst>
        <pc:spChg chg="mod">
          <ac:chgData name="MÓNICA IGLESIAS" userId="5c16ee4b115d074a" providerId="LiveId" clId="{FE31816D-9F3F-44E8-8E16-38D907E0E5CC}" dt="2023-11-14T17:57:32.678" v="12885" actId="20577"/>
          <ac:spMkLst>
            <pc:docMk/>
            <pc:sldMk cId="3370052835" sldId="256"/>
            <ac:spMk id="3" creationId="{52BD5D81-9243-40F8-9BDA-3E2C391577B0}"/>
          </ac:spMkLst>
        </pc:spChg>
      </pc:sldChg>
      <pc:sldChg chg="modSp mod">
        <pc:chgData name="MÓNICA IGLESIAS" userId="5c16ee4b115d074a" providerId="LiveId" clId="{FE31816D-9F3F-44E8-8E16-38D907E0E5CC}" dt="2023-11-07T17:56:42.896" v="8523" actId="207"/>
        <pc:sldMkLst>
          <pc:docMk/>
          <pc:sldMk cId="3771008726" sldId="257"/>
        </pc:sldMkLst>
        <pc:spChg chg="mod">
          <ac:chgData name="MÓNICA IGLESIAS" userId="5c16ee4b115d074a" providerId="LiveId" clId="{FE31816D-9F3F-44E8-8E16-38D907E0E5CC}" dt="2023-11-07T17:56:42.896" v="8523" actId="207"/>
          <ac:spMkLst>
            <pc:docMk/>
            <pc:sldMk cId="3771008726" sldId="257"/>
            <ac:spMk id="3" creationId="{CA931B33-F1DF-4A71-8B7F-CB414974DDEC}"/>
          </ac:spMkLst>
        </pc:spChg>
      </pc:sldChg>
      <pc:sldChg chg="del">
        <pc:chgData name="MÓNICA IGLESIAS" userId="5c16ee4b115d074a" providerId="LiveId" clId="{FE31816D-9F3F-44E8-8E16-38D907E0E5CC}" dt="2023-10-24T14:32:58.853" v="5" actId="2696"/>
        <pc:sldMkLst>
          <pc:docMk/>
          <pc:sldMk cId="0" sldId="259"/>
        </pc:sldMkLst>
      </pc:sldChg>
      <pc:sldChg chg="del">
        <pc:chgData name="MÓNICA IGLESIAS" userId="5c16ee4b115d074a" providerId="LiveId" clId="{FE31816D-9F3F-44E8-8E16-38D907E0E5CC}" dt="2023-10-24T14:33:06.672" v="8" actId="2696"/>
        <pc:sldMkLst>
          <pc:docMk/>
          <pc:sldMk cId="0" sldId="261"/>
        </pc:sldMkLst>
      </pc:sldChg>
      <pc:sldChg chg="del">
        <pc:chgData name="MÓNICA IGLESIAS" userId="5c16ee4b115d074a" providerId="LiveId" clId="{FE31816D-9F3F-44E8-8E16-38D907E0E5CC}" dt="2023-10-24T14:33:29.188" v="18" actId="2696"/>
        <pc:sldMkLst>
          <pc:docMk/>
          <pc:sldMk cId="0" sldId="263"/>
        </pc:sldMkLst>
      </pc:sldChg>
      <pc:sldChg chg="addSp delSp modSp del mod setBg">
        <pc:chgData name="MÓNICA IGLESIAS" userId="5c16ee4b115d074a" providerId="LiveId" clId="{FE31816D-9F3F-44E8-8E16-38D907E0E5CC}" dt="2023-11-14T15:10:09.561" v="8537" actId="2696"/>
        <pc:sldMkLst>
          <pc:docMk/>
          <pc:sldMk cId="0" sldId="264"/>
        </pc:sldMkLst>
        <pc:spChg chg="mod">
          <ac:chgData name="MÓNICA IGLESIAS" userId="5c16ee4b115d074a" providerId="LiveId" clId="{FE31816D-9F3F-44E8-8E16-38D907E0E5CC}" dt="2023-10-31T18:13:52.147" v="3340" actId="207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MÓNICA IGLESIAS" userId="5c16ee4b115d074a" providerId="LiveId" clId="{FE31816D-9F3F-44E8-8E16-38D907E0E5CC}" dt="2023-11-07T16:22:14.375" v="5320" actId="113"/>
          <ac:spMkLst>
            <pc:docMk/>
            <pc:sldMk cId="0" sldId="264"/>
            <ac:spMk id="3" creationId="{00000000-0000-0000-0000-000000000000}"/>
          </ac:spMkLst>
        </pc:spChg>
        <pc:spChg chg="add">
          <ac:chgData name="MÓNICA IGLESIAS" userId="5c16ee4b115d074a" providerId="LiveId" clId="{FE31816D-9F3F-44E8-8E16-38D907E0E5CC}" dt="2023-10-31T18:13:44.710" v="3339" actId="26606"/>
          <ac:spMkLst>
            <pc:docMk/>
            <pc:sldMk cId="0" sldId="264"/>
            <ac:spMk id="11" creationId="{881BB01C-2DAE-48BD-8E81-DAE2E1BC4DA8}"/>
          </ac:spMkLst>
        </pc:spChg>
        <pc:grpChg chg="add">
          <ac:chgData name="MÓNICA IGLESIAS" userId="5c16ee4b115d074a" providerId="LiveId" clId="{FE31816D-9F3F-44E8-8E16-38D907E0E5CC}" dt="2023-10-31T18:13:44.710" v="3339" actId="26606"/>
          <ac:grpSpMkLst>
            <pc:docMk/>
            <pc:sldMk cId="0" sldId="264"/>
            <ac:grpSpMk id="13" creationId="{AD55FF18-1979-4730-A345-E74E328F0777}"/>
          </ac:grpSpMkLst>
        </pc:grpChg>
        <pc:picChg chg="add del mod">
          <ac:chgData name="MÓNICA IGLESIAS" userId="5c16ee4b115d074a" providerId="LiveId" clId="{FE31816D-9F3F-44E8-8E16-38D907E0E5CC}" dt="2023-10-31T18:04:51.225" v="2710" actId="478"/>
          <ac:picMkLst>
            <pc:docMk/>
            <pc:sldMk cId="0" sldId="264"/>
            <ac:picMk id="4" creationId="{9D25FD20-A535-015E-FADD-07EA5FB9B678}"/>
          </ac:picMkLst>
        </pc:picChg>
        <pc:picChg chg="add mod">
          <ac:chgData name="MÓNICA IGLESIAS" userId="5c16ee4b115d074a" providerId="LiveId" clId="{FE31816D-9F3F-44E8-8E16-38D907E0E5CC}" dt="2023-11-07T16:21:46.199" v="5318" actId="14100"/>
          <ac:picMkLst>
            <pc:docMk/>
            <pc:sldMk cId="0" sldId="264"/>
            <ac:picMk id="5" creationId="{9152E005-1017-B488-173E-EEFB83EBD55C}"/>
          </ac:picMkLst>
        </pc:picChg>
        <pc:picChg chg="add mod ord">
          <ac:chgData name="MÓNICA IGLESIAS" userId="5c16ee4b115d074a" providerId="LiveId" clId="{FE31816D-9F3F-44E8-8E16-38D907E0E5CC}" dt="2023-10-31T18:13:44.710" v="3339" actId="26606"/>
          <ac:picMkLst>
            <pc:docMk/>
            <pc:sldMk cId="0" sldId="264"/>
            <ac:picMk id="6" creationId="{EAD6A419-9B24-F83C-5EFC-E3A4D0C15DA8}"/>
          </ac:picMkLst>
        </pc:picChg>
      </pc:sldChg>
      <pc:sldChg chg="addSp delSp modSp del mod setBg">
        <pc:chgData name="MÓNICA IGLESIAS" userId="5c16ee4b115d074a" providerId="LiveId" clId="{FE31816D-9F3F-44E8-8E16-38D907E0E5CC}" dt="2023-10-24T15:56:22.567" v="2188" actId="2696"/>
        <pc:sldMkLst>
          <pc:docMk/>
          <pc:sldMk cId="0" sldId="266"/>
        </pc:sldMkLst>
        <pc:spChg chg="mod">
          <ac:chgData name="MÓNICA IGLESIAS" userId="5c16ee4b115d074a" providerId="LiveId" clId="{FE31816D-9F3F-44E8-8E16-38D907E0E5CC}" dt="2023-10-24T15:23:20.225" v="155" actId="1076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MÓNICA IGLESIAS" userId="5c16ee4b115d074a" providerId="LiveId" clId="{FE31816D-9F3F-44E8-8E16-38D907E0E5CC}" dt="2023-10-24T15:23:39.661" v="159" actId="14100"/>
          <ac:spMkLst>
            <pc:docMk/>
            <pc:sldMk cId="0" sldId="266"/>
            <ac:spMk id="3" creationId="{00000000-0000-0000-0000-000000000000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9" creationId="{E009DD9B-5EE2-4C0D-8B2B-351C8C102205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11" creationId="{E720DB99-7745-4E75-9D96-AAB6D55C531E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13" creationId="{D68803C4-E159-4360-B7BB-74205C8F782D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15" creationId="{504B0465-3B07-49BF-BEA7-D81476246293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17" creationId="{49B7FFA5-14CB-4A4F-9BCC-CA3AA5D9D276}"/>
          </ac:spMkLst>
        </pc:spChg>
        <pc:spChg chg="add">
          <ac:chgData name="MÓNICA IGLESIAS" userId="5c16ee4b115d074a" providerId="LiveId" clId="{FE31816D-9F3F-44E8-8E16-38D907E0E5CC}" dt="2023-10-24T15:22:35.494" v="141" actId="26606"/>
          <ac:spMkLst>
            <pc:docMk/>
            <pc:sldMk cId="0" sldId="266"/>
            <ac:spMk id="19" creationId="{04E48745-7512-4EC2-9E20-9092D12150CA}"/>
          </ac:spMkLst>
        </pc:spChg>
        <pc:picChg chg="add mod">
          <ac:chgData name="MÓNICA IGLESIAS" userId="5c16ee4b115d074a" providerId="LiveId" clId="{FE31816D-9F3F-44E8-8E16-38D907E0E5CC}" dt="2023-10-24T15:23:24.593" v="156" actId="1076"/>
          <ac:picMkLst>
            <pc:docMk/>
            <pc:sldMk cId="0" sldId="266"/>
            <ac:picMk id="4" creationId="{BB331160-7753-36D2-928A-9EDE77BC78D7}"/>
          </ac:picMkLst>
        </pc:picChg>
        <pc:picChg chg="del">
          <ac:chgData name="MÓNICA IGLESIAS" userId="5c16ee4b115d074a" providerId="LiveId" clId="{FE31816D-9F3F-44E8-8E16-38D907E0E5CC}" dt="2023-10-24T14:33:55.269" v="27" actId="478"/>
          <ac:picMkLst>
            <pc:docMk/>
            <pc:sldMk cId="0" sldId="266"/>
            <ac:picMk id="7" creationId="{FCF443FE-1436-4EF2-A3B1-D9B4B0CB3581}"/>
          </ac:picMkLst>
        </pc:picChg>
      </pc:sldChg>
      <pc:sldChg chg="del">
        <pc:chgData name="MÓNICA IGLESIAS" userId="5c16ee4b115d074a" providerId="LiveId" clId="{FE31816D-9F3F-44E8-8E16-38D907E0E5CC}" dt="2023-10-24T14:33:09.106" v="9" actId="2696"/>
        <pc:sldMkLst>
          <pc:docMk/>
          <pc:sldMk cId="0" sldId="267"/>
        </pc:sldMkLst>
      </pc:sldChg>
      <pc:sldChg chg="del">
        <pc:chgData name="MÓNICA IGLESIAS" userId="5c16ee4b115d074a" providerId="LiveId" clId="{FE31816D-9F3F-44E8-8E16-38D907E0E5CC}" dt="2023-10-24T14:33:17.525" v="13" actId="2696"/>
        <pc:sldMkLst>
          <pc:docMk/>
          <pc:sldMk cId="0" sldId="269"/>
        </pc:sldMkLst>
      </pc:sldChg>
      <pc:sldChg chg="del">
        <pc:chgData name="MÓNICA IGLESIAS" userId="5c16ee4b115d074a" providerId="LiveId" clId="{FE31816D-9F3F-44E8-8E16-38D907E0E5CC}" dt="2023-10-24T14:33:15.626" v="12" actId="2696"/>
        <pc:sldMkLst>
          <pc:docMk/>
          <pc:sldMk cId="0" sldId="270"/>
        </pc:sldMkLst>
      </pc:sldChg>
      <pc:sldChg chg="del">
        <pc:chgData name="MÓNICA IGLESIAS" userId="5c16ee4b115d074a" providerId="LiveId" clId="{FE31816D-9F3F-44E8-8E16-38D907E0E5CC}" dt="2023-10-24T14:33:13.466" v="11" actId="2696"/>
        <pc:sldMkLst>
          <pc:docMk/>
          <pc:sldMk cId="0" sldId="271"/>
        </pc:sldMkLst>
      </pc:sldChg>
      <pc:sldChg chg="del">
        <pc:chgData name="MÓNICA IGLESIAS" userId="5c16ee4b115d074a" providerId="LiveId" clId="{FE31816D-9F3F-44E8-8E16-38D907E0E5CC}" dt="2023-10-24T14:33:26.925" v="17" actId="2696"/>
        <pc:sldMkLst>
          <pc:docMk/>
          <pc:sldMk cId="1771071071" sldId="272"/>
        </pc:sldMkLst>
      </pc:sldChg>
      <pc:sldChg chg="del">
        <pc:chgData name="MÓNICA IGLESIAS" userId="5c16ee4b115d074a" providerId="LiveId" clId="{FE31816D-9F3F-44E8-8E16-38D907E0E5CC}" dt="2023-10-24T14:33:21.810" v="15" actId="2696"/>
        <pc:sldMkLst>
          <pc:docMk/>
          <pc:sldMk cId="1673301395" sldId="273"/>
        </pc:sldMkLst>
      </pc:sldChg>
      <pc:sldChg chg="del">
        <pc:chgData name="MÓNICA IGLESIAS" userId="5c16ee4b115d074a" providerId="LiveId" clId="{FE31816D-9F3F-44E8-8E16-38D907E0E5CC}" dt="2023-10-24T14:33:33.423" v="20" actId="2696"/>
        <pc:sldMkLst>
          <pc:docMk/>
          <pc:sldMk cId="2462303723" sldId="274"/>
        </pc:sldMkLst>
      </pc:sldChg>
      <pc:sldChg chg="del">
        <pc:chgData name="MÓNICA IGLESIAS" userId="5c16ee4b115d074a" providerId="LiveId" clId="{FE31816D-9F3F-44E8-8E16-38D907E0E5CC}" dt="2023-10-24T14:32:46.313" v="3" actId="2696"/>
        <pc:sldMkLst>
          <pc:docMk/>
          <pc:sldMk cId="538421612" sldId="275"/>
        </pc:sldMkLst>
      </pc:sldChg>
      <pc:sldChg chg="del">
        <pc:chgData name="MÓNICA IGLESIAS" userId="5c16ee4b115d074a" providerId="LiveId" clId="{FE31816D-9F3F-44E8-8E16-38D907E0E5CC}" dt="2023-10-24T14:33:35.260" v="21" actId="2696"/>
        <pc:sldMkLst>
          <pc:docMk/>
          <pc:sldMk cId="3627827908" sldId="276"/>
        </pc:sldMkLst>
      </pc:sldChg>
      <pc:sldChg chg="del">
        <pc:chgData name="MÓNICA IGLESIAS" userId="5c16ee4b115d074a" providerId="LiveId" clId="{FE31816D-9F3F-44E8-8E16-38D907E0E5CC}" dt="2023-10-24T14:33:36.883" v="22" actId="2696"/>
        <pc:sldMkLst>
          <pc:docMk/>
          <pc:sldMk cId="1679229181" sldId="277"/>
        </pc:sldMkLst>
      </pc:sldChg>
      <pc:sldChg chg="del">
        <pc:chgData name="MÓNICA IGLESIAS" userId="5c16ee4b115d074a" providerId="LiveId" clId="{FE31816D-9F3F-44E8-8E16-38D907E0E5CC}" dt="2023-10-24T14:33:39.479" v="23" actId="2696"/>
        <pc:sldMkLst>
          <pc:docMk/>
          <pc:sldMk cId="751535193" sldId="278"/>
        </pc:sldMkLst>
      </pc:sldChg>
      <pc:sldChg chg="del">
        <pc:chgData name="MÓNICA IGLESIAS" userId="5c16ee4b115d074a" providerId="LiveId" clId="{FE31816D-9F3F-44E8-8E16-38D907E0E5CC}" dt="2023-10-24T14:32:43.001" v="2" actId="2696"/>
        <pc:sldMkLst>
          <pc:docMk/>
          <pc:sldMk cId="719706293" sldId="279"/>
        </pc:sldMkLst>
      </pc:sldChg>
      <pc:sldChg chg="modSp del mod">
        <pc:chgData name="MÓNICA IGLESIAS" userId="5c16ee4b115d074a" providerId="LiveId" clId="{FE31816D-9F3F-44E8-8E16-38D907E0E5CC}" dt="2023-10-24T15:56:25.569" v="2189" actId="2696"/>
        <pc:sldMkLst>
          <pc:docMk/>
          <pc:sldMk cId="166949713" sldId="282"/>
        </pc:sldMkLst>
        <pc:spChg chg="mod">
          <ac:chgData name="MÓNICA IGLESIAS" userId="5c16ee4b115d074a" providerId="LiveId" clId="{FE31816D-9F3F-44E8-8E16-38D907E0E5CC}" dt="2023-10-24T15:24:53.044" v="176" actId="1076"/>
          <ac:spMkLst>
            <pc:docMk/>
            <pc:sldMk cId="166949713" sldId="282"/>
            <ac:spMk id="2" creationId="{561EFCF7-CD7B-4FA4-881D-16FEEE8D2EAF}"/>
          </ac:spMkLst>
        </pc:spChg>
        <pc:spChg chg="mod">
          <ac:chgData name="MÓNICA IGLESIAS" userId="5c16ee4b115d074a" providerId="LiveId" clId="{FE31816D-9F3F-44E8-8E16-38D907E0E5CC}" dt="2023-10-24T15:30:46.822" v="589" actId="27636"/>
          <ac:spMkLst>
            <pc:docMk/>
            <pc:sldMk cId="166949713" sldId="282"/>
            <ac:spMk id="3" creationId="{461CB6D9-C8B1-4D0B-8FBA-C8E2E2EC26B0}"/>
          </ac:spMkLst>
        </pc:spChg>
      </pc:sldChg>
      <pc:sldChg chg="modSp del mod">
        <pc:chgData name="MÓNICA IGLESIAS" userId="5c16ee4b115d074a" providerId="LiveId" clId="{FE31816D-9F3F-44E8-8E16-38D907E0E5CC}" dt="2023-10-24T15:56:28.491" v="2190" actId="2696"/>
        <pc:sldMkLst>
          <pc:docMk/>
          <pc:sldMk cId="3835772184" sldId="283"/>
        </pc:sldMkLst>
        <pc:spChg chg="mod">
          <ac:chgData name="MÓNICA IGLESIAS" userId="5c16ee4b115d074a" providerId="LiveId" clId="{FE31816D-9F3F-44E8-8E16-38D907E0E5CC}" dt="2023-10-24T15:31:43.329" v="598" actId="14100"/>
          <ac:spMkLst>
            <pc:docMk/>
            <pc:sldMk cId="3835772184" sldId="283"/>
            <ac:spMk id="2" creationId="{561EFCF7-CD7B-4FA4-881D-16FEEE8D2EAF}"/>
          </ac:spMkLst>
        </pc:spChg>
        <pc:spChg chg="mod">
          <ac:chgData name="MÓNICA IGLESIAS" userId="5c16ee4b115d074a" providerId="LiveId" clId="{FE31816D-9F3F-44E8-8E16-38D907E0E5CC}" dt="2023-10-24T15:34:22.054" v="756"/>
          <ac:spMkLst>
            <pc:docMk/>
            <pc:sldMk cId="3835772184" sldId="283"/>
            <ac:spMk id="3" creationId="{461CB6D9-C8B1-4D0B-8FBA-C8E2E2EC26B0}"/>
          </ac:spMkLst>
        </pc:spChg>
      </pc:sldChg>
      <pc:sldChg chg="modSp del mod">
        <pc:chgData name="MÓNICA IGLESIAS" userId="5c16ee4b115d074a" providerId="LiveId" clId="{FE31816D-9F3F-44E8-8E16-38D907E0E5CC}" dt="2023-10-24T15:56:19.392" v="2187" actId="2696"/>
        <pc:sldMkLst>
          <pc:docMk/>
          <pc:sldMk cId="3034185270" sldId="284"/>
        </pc:sldMkLst>
        <pc:spChg chg="mod">
          <ac:chgData name="MÓNICA IGLESIAS" userId="5c16ee4b115d074a" providerId="LiveId" clId="{FE31816D-9F3F-44E8-8E16-38D907E0E5CC}" dt="2023-10-24T15:51:00.482" v="2159" actId="1076"/>
          <ac:spMkLst>
            <pc:docMk/>
            <pc:sldMk cId="3034185270" sldId="284"/>
            <ac:spMk id="2" creationId="{561EFCF7-CD7B-4FA4-881D-16FEEE8D2EAF}"/>
          </ac:spMkLst>
        </pc:spChg>
        <pc:spChg chg="mod">
          <ac:chgData name="MÓNICA IGLESIAS" userId="5c16ee4b115d074a" providerId="LiveId" clId="{FE31816D-9F3F-44E8-8E16-38D907E0E5CC}" dt="2023-10-24T15:51:09.550" v="2164" actId="27636"/>
          <ac:spMkLst>
            <pc:docMk/>
            <pc:sldMk cId="3034185270" sldId="284"/>
            <ac:spMk id="3" creationId="{461CB6D9-C8B1-4D0B-8FBA-C8E2E2EC26B0}"/>
          </ac:spMkLst>
        </pc:spChg>
      </pc:sldChg>
      <pc:sldChg chg="modSp del mod">
        <pc:chgData name="MÓNICA IGLESIAS" userId="5c16ee4b115d074a" providerId="LiveId" clId="{FE31816D-9F3F-44E8-8E16-38D907E0E5CC}" dt="2023-10-24T15:56:15.498" v="2186" actId="2696"/>
        <pc:sldMkLst>
          <pc:docMk/>
          <pc:sldMk cId="3906469630" sldId="285"/>
        </pc:sldMkLst>
        <pc:spChg chg="mod">
          <ac:chgData name="MÓNICA IGLESIAS" userId="5c16ee4b115d074a" providerId="LiveId" clId="{FE31816D-9F3F-44E8-8E16-38D907E0E5CC}" dt="2023-10-24T15:52:04.415" v="2181" actId="14100"/>
          <ac:spMkLst>
            <pc:docMk/>
            <pc:sldMk cId="3906469630" sldId="285"/>
            <ac:spMk id="2" creationId="{561EFCF7-CD7B-4FA4-881D-16FEEE8D2EAF}"/>
          </ac:spMkLst>
        </pc:spChg>
        <pc:spChg chg="mod">
          <ac:chgData name="MÓNICA IGLESIAS" userId="5c16ee4b115d074a" providerId="LiveId" clId="{FE31816D-9F3F-44E8-8E16-38D907E0E5CC}" dt="2023-10-24T15:52:44.860" v="2185" actId="113"/>
          <ac:spMkLst>
            <pc:docMk/>
            <pc:sldMk cId="3906469630" sldId="285"/>
            <ac:spMk id="3" creationId="{461CB6D9-C8B1-4D0B-8FBA-C8E2E2EC26B0}"/>
          </ac:spMkLst>
        </pc:spChg>
      </pc:sldChg>
      <pc:sldChg chg="addSp modSp del mod">
        <pc:chgData name="MÓNICA IGLESIAS" userId="5c16ee4b115d074a" providerId="LiveId" clId="{FE31816D-9F3F-44E8-8E16-38D907E0E5CC}" dt="2023-11-14T15:10:03.625" v="8535" actId="2696"/>
        <pc:sldMkLst>
          <pc:docMk/>
          <pc:sldMk cId="1684812994" sldId="286"/>
        </pc:sldMkLst>
        <pc:spChg chg="mod">
          <ac:chgData name="MÓNICA IGLESIAS" userId="5c16ee4b115d074a" providerId="LiveId" clId="{FE31816D-9F3F-44E8-8E16-38D907E0E5CC}" dt="2023-11-07T16:36:11.403" v="5848" actId="14100"/>
          <ac:spMkLst>
            <pc:docMk/>
            <pc:sldMk cId="1684812994" sldId="286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37:17.529" v="5935" actId="20577"/>
          <ac:spMkLst>
            <pc:docMk/>
            <pc:sldMk cId="1684812994" sldId="286"/>
            <ac:spMk id="3" creationId="{2DB5512C-3F5D-4649-8B95-A542DD4E1D76}"/>
          </ac:spMkLst>
        </pc:spChg>
        <pc:picChg chg="add mod">
          <ac:chgData name="MÓNICA IGLESIAS" userId="5c16ee4b115d074a" providerId="LiveId" clId="{FE31816D-9F3F-44E8-8E16-38D907E0E5CC}" dt="2023-10-31T17:22:18.942" v="2232" actId="1076"/>
          <ac:picMkLst>
            <pc:docMk/>
            <pc:sldMk cId="1684812994" sldId="286"/>
            <ac:picMk id="4" creationId="{F0601172-0F3A-C9CB-E842-D498DA84AAD3}"/>
          </ac:picMkLst>
        </pc:picChg>
        <pc:picChg chg="add mod">
          <ac:chgData name="MÓNICA IGLESIAS" userId="5c16ee4b115d074a" providerId="LiveId" clId="{FE31816D-9F3F-44E8-8E16-38D907E0E5CC}" dt="2023-11-07T16:33:06.760" v="5846" actId="14100"/>
          <ac:picMkLst>
            <pc:docMk/>
            <pc:sldMk cId="1684812994" sldId="286"/>
            <ac:picMk id="5" creationId="{7DD01C45-056B-40D2-A9B3-68C0CA9CEDD6}"/>
          </ac:picMkLst>
        </pc:picChg>
      </pc:sldChg>
      <pc:sldChg chg="modSp del mod">
        <pc:chgData name="MÓNICA IGLESIAS" userId="5c16ee4b115d074a" providerId="LiveId" clId="{FE31816D-9F3F-44E8-8E16-38D907E0E5CC}" dt="2023-11-14T15:09:35.882" v="8524" actId="2696"/>
        <pc:sldMkLst>
          <pc:docMk/>
          <pc:sldMk cId="2413762758" sldId="287"/>
        </pc:sldMkLst>
        <pc:spChg chg="mod">
          <ac:chgData name="MÓNICA IGLESIAS" userId="5c16ee4b115d074a" providerId="LiveId" clId="{FE31816D-9F3F-44E8-8E16-38D907E0E5CC}" dt="2023-11-07T17:13:40.741" v="8515" actId="14100"/>
          <ac:spMkLst>
            <pc:docMk/>
            <pc:sldMk cId="2413762758" sldId="287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07T17:14:21.626" v="8522" actId="313"/>
          <ac:spMkLst>
            <pc:docMk/>
            <pc:sldMk cId="2413762758" sldId="287"/>
            <ac:spMk id="3" creationId="{00000000-0000-0000-0000-000000000000}"/>
          </ac:spMkLst>
        </pc:spChg>
      </pc:sldChg>
      <pc:sldChg chg="addSp delSp modSp del mod">
        <pc:chgData name="MÓNICA IGLESIAS" userId="5c16ee4b115d074a" providerId="LiveId" clId="{FE31816D-9F3F-44E8-8E16-38D907E0E5CC}" dt="2023-11-14T15:09:56.236" v="8532" actId="2696"/>
        <pc:sldMkLst>
          <pc:docMk/>
          <pc:sldMk cId="130036625" sldId="289"/>
        </pc:sldMkLst>
        <pc:spChg chg="mod">
          <ac:chgData name="MÓNICA IGLESIAS" userId="5c16ee4b115d074a" providerId="LiveId" clId="{FE31816D-9F3F-44E8-8E16-38D907E0E5CC}" dt="2023-11-07T16:54:00.053" v="7354" actId="14100"/>
          <ac:spMkLst>
            <pc:docMk/>
            <pc:sldMk cId="130036625" sldId="289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54:04.210" v="7355" actId="1076"/>
          <ac:spMkLst>
            <pc:docMk/>
            <pc:sldMk cId="130036625" sldId="289"/>
            <ac:spMk id="3" creationId="{2DB5512C-3F5D-4649-8B95-A542DD4E1D76}"/>
          </ac:spMkLst>
        </pc:spChg>
        <pc:picChg chg="add mod">
          <ac:chgData name="MÓNICA IGLESIAS" userId="5c16ee4b115d074a" providerId="LiveId" clId="{FE31816D-9F3F-44E8-8E16-38D907E0E5CC}" dt="2023-11-07T16:53:53.466" v="7353" actId="1076"/>
          <ac:picMkLst>
            <pc:docMk/>
            <pc:sldMk cId="130036625" sldId="289"/>
            <ac:picMk id="4" creationId="{ADF53381-3C6B-C84A-7DF1-28B85DDE803D}"/>
          </ac:picMkLst>
        </pc:picChg>
        <pc:picChg chg="add del mod">
          <ac:chgData name="MÓNICA IGLESIAS" userId="5c16ee4b115d074a" providerId="LiveId" clId="{FE31816D-9F3F-44E8-8E16-38D907E0E5CC}" dt="2023-10-31T17:25:08.908" v="2249" actId="478"/>
          <ac:picMkLst>
            <pc:docMk/>
            <pc:sldMk cId="130036625" sldId="289"/>
            <ac:picMk id="4" creationId="{D15E988D-CE3C-D2B8-FCCD-CF04A5D3DB11}"/>
          </ac:picMkLst>
        </pc:picChg>
        <pc:picChg chg="del">
          <ac:chgData name="MÓNICA IGLESIAS" userId="5c16ee4b115d074a" providerId="LiveId" clId="{FE31816D-9F3F-44E8-8E16-38D907E0E5CC}" dt="2023-10-31T17:24:48.430" v="2243" actId="478"/>
          <ac:picMkLst>
            <pc:docMk/>
            <pc:sldMk cId="130036625" sldId="289"/>
            <ac:picMk id="5" creationId="{8ACA9A20-C6C7-46C0-92B0-DD157C0107C1}"/>
          </ac:picMkLst>
        </pc:picChg>
      </pc:sldChg>
      <pc:sldChg chg="addSp modSp del mod">
        <pc:chgData name="MÓNICA IGLESIAS" userId="5c16ee4b115d074a" providerId="LiveId" clId="{FE31816D-9F3F-44E8-8E16-38D907E0E5CC}" dt="2023-11-14T15:09:52.675" v="8531" actId="2696"/>
        <pc:sldMkLst>
          <pc:docMk/>
          <pc:sldMk cId="2430785588" sldId="290"/>
        </pc:sldMkLst>
        <pc:spChg chg="mod">
          <ac:chgData name="MÓNICA IGLESIAS" userId="5c16ee4b115d074a" providerId="LiveId" clId="{FE31816D-9F3F-44E8-8E16-38D907E0E5CC}" dt="2023-10-31T18:15:16.921" v="3407" actId="14100"/>
          <ac:spMkLst>
            <pc:docMk/>
            <pc:sldMk cId="2430785588" sldId="290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54:43.188" v="7358" actId="20577"/>
          <ac:spMkLst>
            <pc:docMk/>
            <pc:sldMk cId="2430785588" sldId="290"/>
            <ac:spMk id="3" creationId="{2DB5512C-3F5D-4649-8B95-A542DD4E1D76}"/>
          </ac:spMkLst>
        </pc:spChg>
        <pc:picChg chg="add mod">
          <ac:chgData name="MÓNICA IGLESIAS" userId="5c16ee4b115d074a" providerId="LiveId" clId="{FE31816D-9F3F-44E8-8E16-38D907E0E5CC}" dt="2023-10-31T18:16:42.674" v="3552" actId="1076"/>
          <ac:picMkLst>
            <pc:docMk/>
            <pc:sldMk cId="2430785588" sldId="290"/>
            <ac:picMk id="4" creationId="{AAD66D73-D8F0-8D92-DB1C-5A5C90CE8913}"/>
          </ac:picMkLst>
        </pc:picChg>
      </pc:sldChg>
      <pc:sldChg chg="modSp del mod">
        <pc:chgData name="MÓNICA IGLESIAS" userId="5c16ee4b115d074a" providerId="LiveId" clId="{FE31816D-9F3F-44E8-8E16-38D907E0E5CC}" dt="2023-11-14T15:09:48.223" v="8529" actId="2696"/>
        <pc:sldMkLst>
          <pc:docMk/>
          <pc:sldMk cId="1996378205" sldId="291"/>
        </pc:sldMkLst>
        <pc:spChg chg="mod">
          <ac:chgData name="MÓNICA IGLESIAS" userId="5c16ee4b115d074a" providerId="LiveId" clId="{FE31816D-9F3F-44E8-8E16-38D907E0E5CC}" dt="2023-10-31T18:23:35.898" v="4200" actId="1076"/>
          <ac:spMkLst>
            <pc:docMk/>
            <pc:sldMk cId="1996378205" sldId="291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56:06.393" v="7363" actId="948"/>
          <ac:spMkLst>
            <pc:docMk/>
            <pc:sldMk cId="1996378205" sldId="291"/>
            <ac:spMk id="3" creationId="{2DB5512C-3F5D-4649-8B95-A542DD4E1D76}"/>
          </ac:spMkLst>
        </pc:spChg>
      </pc:sldChg>
      <pc:sldChg chg="modSp del mod">
        <pc:chgData name="MÓNICA IGLESIAS" userId="5c16ee4b115d074a" providerId="LiveId" clId="{FE31816D-9F3F-44E8-8E16-38D907E0E5CC}" dt="2023-11-14T15:09:41.037" v="8526" actId="2696"/>
        <pc:sldMkLst>
          <pc:docMk/>
          <pc:sldMk cId="3194463490" sldId="292"/>
        </pc:sldMkLst>
        <pc:spChg chg="mod">
          <ac:chgData name="MÓNICA IGLESIAS" userId="5c16ee4b115d074a" providerId="LiveId" clId="{FE31816D-9F3F-44E8-8E16-38D907E0E5CC}" dt="2023-11-07T16:57:56.995" v="7373" actId="404"/>
          <ac:spMkLst>
            <pc:docMk/>
            <pc:sldMk cId="3194463490" sldId="292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7:02:56.208" v="7724" actId="20577"/>
          <ac:spMkLst>
            <pc:docMk/>
            <pc:sldMk cId="3194463490" sldId="292"/>
            <ac:spMk id="3" creationId="{2DB5512C-3F5D-4649-8B95-A542DD4E1D76}"/>
          </ac:spMkLst>
        </pc:spChg>
      </pc:sldChg>
      <pc:sldChg chg="modSp del mod">
        <pc:chgData name="MÓNICA IGLESIAS" userId="5c16ee4b115d074a" providerId="LiveId" clId="{FE31816D-9F3F-44E8-8E16-38D907E0E5CC}" dt="2023-11-14T15:09:43.567" v="8527" actId="2696"/>
        <pc:sldMkLst>
          <pc:docMk/>
          <pc:sldMk cId="2260819561" sldId="293"/>
        </pc:sldMkLst>
        <pc:spChg chg="mod">
          <ac:chgData name="MÓNICA IGLESIAS" userId="5c16ee4b115d074a" providerId="LiveId" clId="{FE31816D-9F3F-44E8-8E16-38D907E0E5CC}" dt="2023-11-07T16:58:01.208" v="7374" actId="404"/>
          <ac:spMkLst>
            <pc:docMk/>
            <pc:sldMk cId="2260819561" sldId="293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58:06.206" v="7375" actId="404"/>
          <ac:spMkLst>
            <pc:docMk/>
            <pc:sldMk cId="2260819561" sldId="293"/>
            <ac:spMk id="3" creationId="{2DB5512C-3F5D-4649-8B95-A542DD4E1D76}"/>
          </ac:spMkLst>
        </pc:spChg>
        <pc:picChg chg="mod">
          <ac:chgData name="MÓNICA IGLESIAS" userId="5c16ee4b115d074a" providerId="LiveId" clId="{FE31816D-9F3F-44E8-8E16-38D907E0E5CC}" dt="2023-11-07T16:57:44.723" v="7370" actId="1076"/>
          <ac:picMkLst>
            <pc:docMk/>
            <pc:sldMk cId="2260819561" sldId="293"/>
            <ac:picMk id="5" creationId="{764A0B34-4352-4BE3-A6CF-B8E71BFE7F17}"/>
          </ac:picMkLst>
        </pc:picChg>
      </pc:sldChg>
      <pc:sldChg chg="modSp mod">
        <pc:chgData name="MÓNICA IGLESIAS" userId="5c16ee4b115d074a" providerId="LiveId" clId="{FE31816D-9F3F-44E8-8E16-38D907E0E5CC}" dt="2023-11-14T16:47:20.801" v="10292" actId="14100"/>
        <pc:sldMkLst>
          <pc:docMk/>
          <pc:sldMk cId="1377653886" sldId="302"/>
        </pc:sldMkLst>
        <pc:spChg chg="mod">
          <ac:chgData name="MÓNICA IGLESIAS" userId="5c16ee4b115d074a" providerId="LiveId" clId="{FE31816D-9F3F-44E8-8E16-38D907E0E5CC}" dt="2023-11-14T16:47:20.801" v="10292" actId="14100"/>
          <ac:spMkLst>
            <pc:docMk/>
            <pc:sldMk cId="1377653886" sldId="302"/>
            <ac:spMk id="2" creationId="{D5510E3D-E94F-4C2E-91BB-3EA8266D0ED9}"/>
          </ac:spMkLst>
        </pc:spChg>
        <pc:spChg chg="mod">
          <ac:chgData name="MÓNICA IGLESIAS" userId="5c16ee4b115d074a" providerId="LiveId" clId="{FE31816D-9F3F-44E8-8E16-38D907E0E5CC}" dt="2023-11-14T16:47:09.179" v="10290" actId="20577"/>
          <ac:spMkLst>
            <pc:docMk/>
            <pc:sldMk cId="1377653886" sldId="302"/>
            <ac:spMk id="3" creationId="{936E96AC-D4CF-4436-995E-09E7FCC475EB}"/>
          </ac:spMkLst>
        </pc:spChg>
      </pc:sldChg>
      <pc:sldChg chg="modSp mod">
        <pc:chgData name="MÓNICA IGLESIAS" userId="5c16ee4b115d074a" providerId="LiveId" clId="{FE31816D-9F3F-44E8-8E16-38D907E0E5CC}" dt="2023-11-14T15:15:23.736" v="8609" actId="404"/>
        <pc:sldMkLst>
          <pc:docMk/>
          <pc:sldMk cId="0" sldId="306"/>
        </pc:sldMkLst>
        <pc:spChg chg="mod">
          <ac:chgData name="MÓNICA IGLESIAS" userId="5c16ee4b115d074a" providerId="LiveId" clId="{FE31816D-9F3F-44E8-8E16-38D907E0E5CC}" dt="2023-11-14T15:15:17.143" v="8607" actId="1076"/>
          <ac:spMkLst>
            <pc:docMk/>
            <pc:sldMk cId="0" sldId="306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14T15:15:23.736" v="8609" actId="404"/>
          <ac:spMkLst>
            <pc:docMk/>
            <pc:sldMk cId="0" sldId="306"/>
            <ac:spMk id="48131" creationId="{00000000-0000-0000-0000-000000000000}"/>
          </ac:spMkLst>
        </pc:spChg>
      </pc:sldChg>
      <pc:sldChg chg="addSp modSp mod">
        <pc:chgData name="MÓNICA IGLESIAS" userId="5c16ee4b115d074a" providerId="LiveId" clId="{FE31816D-9F3F-44E8-8E16-38D907E0E5CC}" dt="2023-11-14T16:39:57.460" v="9427" actId="20577"/>
        <pc:sldMkLst>
          <pc:docMk/>
          <pc:sldMk cId="2413762758" sldId="307"/>
        </pc:sldMkLst>
        <pc:spChg chg="mod">
          <ac:chgData name="MÓNICA IGLESIAS" userId="5c16ee4b115d074a" providerId="LiveId" clId="{FE31816D-9F3F-44E8-8E16-38D907E0E5CC}" dt="2023-11-14T15:11:11.889" v="8545" actId="11"/>
          <ac:spMkLst>
            <pc:docMk/>
            <pc:sldMk cId="2413762758" sldId="307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14T16:39:57.460" v="9427" actId="20577"/>
          <ac:spMkLst>
            <pc:docMk/>
            <pc:sldMk cId="2413762758" sldId="307"/>
            <ac:spMk id="3" creationId="{00000000-0000-0000-0000-000000000000}"/>
          </ac:spMkLst>
        </pc:spChg>
        <pc:picChg chg="add mod">
          <ac:chgData name="MÓNICA IGLESIAS" userId="5c16ee4b115d074a" providerId="LiveId" clId="{FE31816D-9F3F-44E8-8E16-38D907E0E5CC}" dt="2023-11-14T16:39:06.225" v="9354" actId="1076"/>
          <ac:picMkLst>
            <pc:docMk/>
            <pc:sldMk cId="2413762758" sldId="307"/>
            <ac:picMk id="4" creationId="{90E2297F-0814-8244-B03E-C327B76DCAC5}"/>
          </ac:picMkLst>
        </pc:picChg>
      </pc:sldChg>
      <pc:sldChg chg="modSp mod">
        <pc:chgData name="MÓNICA IGLESIAS" userId="5c16ee4b115d074a" providerId="LiveId" clId="{FE31816D-9F3F-44E8-8E16-38D907E0E5CC}" dt="2023-11-14T16:51:48.479" v="10699" actId="20577"/>
        <pc:sldMkLst>
          <pc:docMk/>
          <pc:sldMk cId="1377653886" sldId="308"/>
        </pc:sldMkLst>
        <pc:spChg chg="mod">
          <ac:chgData name="MÓNICA IGLESIAS" userId="5c16ee4b115d074a" providerId="LiveId" clId="{FE31816D-9F3F-44E8-8E16-38D907E0E5CC}" dt="2023-11-14T16:47:26.299" v="10293" actId="14100"/>
          <ac:spMkLst>
            <pc:docMk/>
            <pc:sldMk cId="1377653886" sldId="308"/>
            <ac:spMk id="2" creationId="{D5510E3D-E94F-4C2E-91BB-3EA8266D0ED9}"/>
          </ac:spMkLst>
        </pc:spChg>
        <pc:spChg chg="mod">
          <ac:chgData name="MÓNICA IGLESIAS" userId="5c16ee4b115d074a" providerId="LiveId" clId="{FE31816D-9F3F-44E8-8E16-38D907E0E5CC}" dt="2023-11-14T16:51:48.479" v="10699" actId="20577"/>
          <ac:spMkLst>
            <pc:docMk/>
            <pc:sldMk cId="1377653886" sldId="308"/>
            <ac:spMk id="3" creationId="{936E96AC-D4CF-4436-995E-09E7FCC475EB}"/>
          </ac:spMkLst>
        </pc:spChg>
      </pc:sldChg>
      <pc:sldChg chg="modSp mod">
        <pc:chgData name="MÓNICA IGLESIAS" userId="5c16ee4b115d074a" providerId="LiveId" clId="{FE31816D-9F3F-44E8-8E16-38D907E0E5CC}" dt="2023-11-14T15:16:15.302" v="8619" actId="20577"/>
        <pc:sldMkLst>
          <pc:docMk/>
          <pc:sldMk cId="2848962506" sldId="309"/>
        </pc:sldMkLst>
        <pc:spChg chg="mod">
          <ac:chgData name="MÓNICA IGLESIAS" userId="5c16ee4b115d074a" providerId="LiveId" clId="{FE31816D-9F3F-44E8-8E16-38D907E0E5CC}" dt="2023-11-14T15:15:44.075" v="8613" actId="404"/>
          <ac:spMkLst>
            <pc:docMk/>
            <pc:sldMk cId="2848962506" sldId="309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14T15:16:15.302" v="8619" actId="20577"/>
          <ac:spMkLst>
            <pc:docMk/>
            <pc:sldMk cId="2848962506" sldId="309"/>
            <ac:spMk id="48131" creationId="{00000000-0000-0000-0000-000000000000}"/>
          </ac:spMkLst>
        </pc:spChg>
      </pc:sldChg>
      <pc:sldChg chg="addSp modSp add mod">
        <pc:chgData name="MÓNICA IGLESIAS" userId="5c16ee4b115d074a" providerId="LiveId" clId="{FE31816D-9F3F-44E8-8E16-38D907E0E5CC}" dt="2023-11-14T15:31:35.583" v="8780" actId="20577"/>
        <pc:sldMkLst>
          <pc:docMk/>
          <pc:sldMk cId="139226846" sldId="310"/>
        </pc:sldMkLst>
        <pc:spChg chg="mod">
          <ac:chgData name="MÓNICA IGLESIAS" userId="5c16ee4b115d074a" providerId="LiveId" clId="{FE31816D-9F3F-44E8-8E16-38D907E0E5CC}" dt="2023-11-14T15:29:39.244" v="8748" actId="14100"/>
          <ac:spMkLst>
            <pc:docMk/>
            <pc:sldMk cId="139226846" sldId="310"/>
            <ac:spMk id="2" creationId="{00000000-0000-0000-0000-000000000000}"/>
          </ac:spMkLst>
        </pc:spChg>
        <pc:spChg chg="add mod">
          <ac:chgData name="MÓNICA IGLESIAS" userId="5c16ee4b115d074a" providerId="LiveId" clId="{FE31816D-9F3F-44E8-8E16-38D907E0E5CC}" dt="2023-11-14T15:30:04.923" v="8752" actId="20577"/>
          <ac:spMkLst>
            <pc:docMk/>
            <pc:sldMk cId="139226846" sldId="310"/>
            <ac:spMk id="3" creationId="{96EDBE84-5B17-779A-2AEB-59CA4CE6325B}"/>
          </ac:spMkLst>
        </pc:spChg>
        <pc:spChg chg="add mod">
          <ac:chgData name="MÓNICA IGLESIAS" userId="5c16ee4b115d074a" providerId="LiveId" clId="{FE31816D-9F3F-44E8-8E16-38D907E0E5CC}" dt="2023-11-14T15:31:35.583" v="8780" actId="20577"/>
          <ac:spMkLst>
            <pc:docMk/>
            <pc:sldMk cId="139226846" sldId="310"/>
            <ac:spMk id="4" creationId="{027E54F9-0BCC-18D6-7D19-120D2E7CA1FD}"/>
          </ac:spMkLst>
        </pc:spChg>
        <pc:spChg chg="mod">
          <ac:chgData name="MÓNICA IGLESIAS" userId="5c16ee4b115d074a" providerId="LiveId" clId="{FE31816D-9F3F-44E8-8E16-38D907E0E5CC}" dt="2023-11-14T15:28:12.640" v="8737" actId="14100"/>
          <ac:spMkLst>
            <pc:docMk/>
            <pc:sldMk cId="139226846" sldId="310"/>
            <ac:spMk id="48131" creationId="{00000000-0000-0000-0000-000000000000}"/>
          </ac:spMkLst>
        </pc:spChg>
      </pc:sldChg>
      <pc:sldChg chg="addSp modSp add del mod">
        <pc:chgData name="MÓNICA IGLESIAS" userId="5c16ee4b115d074a" providerId="LiveId" clId="{FE31816D-9F3F-44E8-8E16-38D907E0E5CC}" dt="2023-10-24T15:56:34.025" v="2191" actId="2696"/>
        <pc:sldMkLst>
          <pc:docMk/>
          <pc:sldMk cId="2837033963" sldId="310"/>
        </pc:sldMkLst>
        <pc:spChg chg="mod">
          <ac:chgData name="MÓNICA IGLESIAS" userId="5c16ee4b115d074a" providerId="LiveId" clId="{FE31816D-9F3F-44E8-8E16-38D907E0E5CC}" dt="2023-10-24T15:40:20.508" v="1357" actId="14100"/>
          <ac:spMkLst>
            <pc:docMk/>
            <pc:sldMk cId="2837033963" sldId="310"/>
            <ac:spMk id="3" creationId="{461CB6D9-C8B1-4D0B-8FBA-C8E2E2EC26B0}"/>
          </ac:spMkLst>
        </pc:spChg>
        <pc:picChg chg="add mod">
          <ac:chgData name="MÓNICA IGLESIAS" userId="5c16ee4b115d074a" providerId="LiveId" clId="{FE31816D-9F3F-44E8-8E16-38D907E0E5CC}" dt="2023-10-24T15:40:34.095" v="1363" actId="1076"/>
          <ac:picMkLst>
            <pc:docMk/>
            <pc:sldMk cId="2837033963" sldId="310"/>
            <ac:picMk id="4" creationId="{4E36B692-A66C-5455-45DA-9F3871AC5F20}"/>
          </ac:picMkLst>
        </pc:picChg>
        <pc:picChg chg="add mod">
          <ac:chgData name="MÓNICA IGLESIAS" userId="5c16ee4b115d074a" providerId="LiveId" clId="{FE31816D-9F3F-44E8-8E16-38D907E0E5CC}" dt="2023-10-24T15:40:49.731" v="1366" actId="14100"/>
          <ac:picMkLst>
            <pc:docMk/>
            <pc:sldMk cId="2837033963" sldId="310"/>
            <ac:picMk id="5" creationId="{B95E7705-194A-A231-A54C-12067B1B4BE0}"/>
          </ac:picMkLst>
        </pc:picChg>
      </pc:sldChg>
      <pc:sldChg chg="addSp delSp new del mod">
        <pc:chgData name="MÓNICA IGLESIAS" userId="5c16ee4b115d074a" providerId="LiveId" clId="{FE31816D-9F3F-44E8-8E16-38D907E0E5CC}" dt="2023-11-07T16:54:08.648" v="7356" actId="2696"/>
        <pc:sldMkLst>
          <pc:docMk/>
          <pc:sldMk cId="3386307989" sldId="310"/>
        </pc:sldMkLst>
        <pc:picChg chg="add del">
          <ac:chgData name="MÓNICA IGLESIAS" userId="5c16ee4b115d074a" providerId="LiveId" clId="{FE31816D-9F3F-44E8-8E16-38D907E0E5CC}" dt="2023-11-07T16:53:46.351" v="7351" actId="21"/>
          <ac:picMkLst>
            <pc:docMk/>
            <pc:sldMk cId="3386307989" sldId="310"/>
            <ac:picMk id="2" creationId="{AFAA49B4-0D39-592E-9D02-24ACECFB40FA}"/>
          </ac:picMkLst>
        </pc:picChg>
      </pc:sldChg>
      <pc:sldChg chg="delSp modSp add mod">
        <pc:chgData name="MÓNICA IGLESIAS" userId="5c16ee4b115d074a" providerId="LiveId" clId="{FE31816D-9F3F-44E8-8E16-38D907E0E5CC}" dt="2023-11-14T15:36:21.461" v="8931" actId="20577"/>
        <pc:sldMkLst>
          <pc:docMk/>
          <pc:sldMk cId="336235096" sldId="311"/>
        </pc:sldMkLst>
        <pc:spChg chg="mod">
          <ac:chgData name="MÓNICA IGLESIAS" userId="5c16ee4b115d074a" providerId="LiveId" clId="{FE31816D-9F3F-44E8-8E16-38D907E0E5CC}" dt="2023-11-14T15:32:38.328" v="8812" actId="20577"/>
          <ac:spMkLst>
            <pc:docMk/>
            <pc:sldMk cId="336235096" sldId="311"/>
            <ac:spMk id="2" creationId="{00000000-0000-0000-0000-000000000000}"/>
          </ac:spMkLst>
        </pc:spChg>
        <pc:spChg chg="del">
          <ac:chgData name="MÓNICA IGLESIAS" userId="5c16ee4b115d074a" providerId="LiveId" clId="{FE31816D-9F3F-44E8-8E16-38D907E0E5CC}" dt="2023-11-14T15:32:45.123" v="8815" actId="478"/>
          <ac:spMkLst>
            <pc:docMk/>
            <pc:sldMk cId="336235096" sldId="311"/>
            <ac:spMk id="3" creationId="{96EDBE84-5B17-779A-2AEB-59CA4CE6325B}"/>
          </ac:spMkLst>
        </pc:spChg>
        <pc:spChg chg="del mod">
          <ac:chgData name="MÓNICA IGLESIAS" userId="5c16ee4b115d074a" providerId="LiveId" clId="{FE31816D-9F3F-44E8-8E16-38D907E0E5CC}" dt="2023-11-14T15:32:51.997" v="8816" actId="478"/>
          <ac:spMkLst>
            <pc:docMk/>
            <pc:sldMk cId="336235096" sldId="311"/>
            <ac:spMk id="4" creationId="{027E54F9-0BCC-18D6-7D19-120D2E7CA1FD}"/>
          </ac:spMkLst>
        </pc:spChg>
        <pc:spChg chg="mod">
          <ac:chgData name="MÓNICA IGLESIAS" userId="5c16ee4b115d074a" providerId="LiveId" clId="{FE31816D-9F3F-44E8-8E16-38D907E0E5CC}" dt="2023-11-14T15:36:21.461" v="8931" actId="20577"/>
          <ac:spMkLst>
            <pc:docMk/>
            <pc:sldMk cId="336235096" sldId="311"/>
            <ac:spMk id="48131" creationId="{00000000-0000-0000-0000-000000000000}"/>
          </ac:spMkLst>
        </pc:spChg>
      </pc:sldChg>
      <pc:sldChg chg="modSp add del mod">
        <pc:chgData name="MÓNICA IGLESIAS" userId="5c16ee4b115d074a" providerId="LiveId" clId="{FE31816D-9F3F-44E8-8E16-38D907E0E5CC}" dt="2023-11-14T15:10:05.921" v="8536" actId="2696"/>
        <pc:sldMkLst>
          <pc:docMk/>
          <pc:sldMk cId="2472529707" sldId="311"/>
        </pc:sldMkLst>
        <pc:spChg chg="mod">
          <ac:chgData name="MÓNICA IGLESIAS" userId="5c16ee4b115d074a" providerId="LiveId" clId="{FE31816D-9F3F-44E8-8E16-38D907E0E5CC}" dt="2023-11-07T16:23:06.151" v="5325" actId="113"/>
          <ac:spMkLst>
            <pc:docMk/>
            <pc:sldMk cId="2472529707" sldId="311"/>
            <ac:spMk id="3" creationId="{00000000-0000-0000-0000-000000000000}"/>
          </ac:spMkLst>
        </pc:spChg>
      </pc:sldChg>
      <pc:sldChg chg="del">
        <pc:chgData name="MÓNICA IGLESIAS" userId="5c16ee4b115d074a" providerId="LiveId" clId="{FE31816D-9F3F-44E8-8E16-38D907E0E5CC}" dt="2023-10-24T14:33:46.787" v="26" actId="2696"/>
        <pc:sldMkLst>
          <pc:docMk/>
          <pc:sldMk cId="3857991701" sldId="311"/>
        </pc:sldMkLst>
      </pc:sldChg>
      <pc:sldChg chg="addSp delSp modSp add del mod">
        <pc:chgData name="MÓNICA IGLESIAS" userId="5c16ee4b115d074a" providerId="LiveId" clId="{FE31816D-9F3F-44E8-8E16-38D907E0E5CC}" dt="2023-11-14T15:09:50.550" v="8530" actId="2696"/>
        <pc:sldMkLst>
          <pc:docMk/>
          <pc:sldMk cId="898418412" sldId="312"/>
        </pc:sldMkLst>
        <pc:spChg chg="mod">
          <ac:chgData name="MÓNICA IGLESIAS" userId="5c16ee4b115d074a" providerId="LiveId" clId="{FE31816D-9F3F-44E8-8E16-38D907E0E5CC}" dt="2023-11-07T16:55:14.530" v="7362" actId="14100"/>
          <ac:spMkLst>
            <pc:docMk/>
            <pc:sldMk cId="898418412" sldId="312"/>
            <ac:spMk id="3" creationId="{2DB5512C-3F5D-4649-8B95-A542DD4E1D76}"/>
          </ac:spMkLst>
        </pc:spChg>
        <pc:picChg chg="add del">
          <ac:chgData name="MÓNICA IGLESIAS" userId="5c16ee4b115d074a" providerId="LiveId" clId="{FE31816D-9F3F-44E8-8E16-38D907E0E5CC}" dt="2023-10-31T18:19:03.113" v="3793" actId="478"/>
          <ac:picMkLst>
            <pc:docMk/>
            <pc:sldMk cId="898418412" sldId="312"/>
            <ac:picMk id="4" creationId="{AAD66D73-D8F0-8D92-DB1C-5A5C90CE8913}"/>
          </ac:picMkLst>
        </pc:picChg>
        <pc:picChg chg="add mod">
          <ac:chgData name="MÓNICA IGLESIAS" userId="5c16ee4b115d074a" providerId="LiveId" clId="{FE31816D-9F3F-44E8-8E16-38D907E0E5CC}" dt="2023-11-07T16:55:11.438" v="7361" actId="1076"/>
          <ac:picMkLst>
            <pc:docMk/>
            <pc:sldMk cId="898418412" sldId="312"/>
            <ac:picMk id="5" creationId="{37D26F69-40B3-A69E-06BF-31887FA53D94}"/>
          </ac:picMkLst>
        </pc:picChg>
        <pc:picChg chg="add mod">
          <ac:chgData name="MÓNICA IGLESIAS" userId="5c16ee4b115d074a" providerId="LiveId" clId="{FE31816D-9F3F-44E8-8E16-38D907E0E5CC}" dt="2023-11-07T16:55:08.666" v="7360" actId="1076"/>
          <ac:picMkLst>
            <pc:docMk/>
            <pc:sldMk cId="898418412" sldId="312"/>
            <ac:picMk id="6" creationId="{A7173E8A-EDED-30A8-3E29-2FEDE141AD22}"/>
          </ac:picMkLst>
        </pc:picChg>
      </pc:sldChg>
      <pc:sldChg chg="del">
        <pc:chgData name="MÓNICA IGLESIAS" userId="5c16ee4b115d074a" providerId="LiveId" clId="{FE31816D-9F3F-44E8-8E16-38D907E0E5CC}" dt="2023-10-24T14:33:44.675" v="25" actId="2696"/>
        <pc:sldMkLst>
          <pc:docMk/>
          <pc:sldMk cId="2053714663" sldId="312"/>
        </pc:sldMkLst>
      </pc:sldChg>
      <pc:sldChg chg="addSp delSp modSp add mod">
        <pc:chgData name="MÓNICA IGLESIAS" userId="5c16ee4b115d074a" providerId="LiveId" clId="{FE31816D-9F3F-44E8-8E16-38D907E0E5CC}" dt="2023-11-14T15:40:26.689" v="9059" actId="14100"/>
        <pc:sldMkLst>
          <pc:docMk/>
          <pc:sldMk cId="4065866615" sldId="312"/>
        </pc:sldMkLst>
        <pc:spChg chg="mod">
          <ac:chgData name="MÓNICA IGLESIAS" userId="5c16ee4b115d074a" providerId="LiveId" clId="{FE31816D-9F3F-44E8-8E16-38D907E0E5CC}" dt="2023-11-14T15:36:53.158" v="8956" actId="20577"/>
          <ac:spMkLst>
            <pc:docMk/>
            <pc:sldMk cId="4065866615" sldId="312"/>
            <ac:spMk id="2" creationId="{00000000-0000-0000-0000-000000000000}"/>
          </ac:spMkLst>
        </pc:spChg>
        <pc:spChg chg="add mod">
          <ac:chgData name="MÓNICA IGLESIAS" userId="5c16ee4b115d074a" providerId="LiveId" clId="{FE31816D-9F3F-44E8-8E16-38D907E0E5CC}" dt="2023-11-14T15:39:05.045" v="9038" actId="20577"/>
          <ac:spMkLst>
            <pc:docMk/>
            <pc:sldMk cId="4065866615" sldId="312"/>
            <ac:spMk id="3" creationId="{A42E0295-6AA6-7893-F5D2-F227322C0F6F}"/>
          </ac:spMkLst>
        </pc:spChg>
        <pc:spChg chg="add mod">
          <ac:chgData name="MÓNICA IGLESIAS" userId="5c16ee4b115d074a" providerId="LiveId" clId="{FE31816D-9F3F-44E8-8E16-38D907E0E5CC}" dt="2023-11-14T15:40:26.689" v="9059" actId="14100"/>
          <ac:spMkLst>
            <pc:docMk/>
            <pc:sldMk cId="4065866615" sldId="312"/>
            <ac:spMk id="4" creationId="{A06189F7-C66F-7338-7837-DFAD7C1656E4}"/>
          </ac:spMkLst>
        </pc:spChg>
        <pc:spChg chg="add del">
          <ac:chgData name="MÓNICA IGLESIAS" userId="5c16ee4b115d074a" providerId="LiveId" clId="{FE31816D-9F3F-44E8-8E16-38D907E0E5CC}" dt="2023-11-14T15:39:53.103" v="9046" actId="22"/>
          <ac:spMkLst>
            <pc:docMk/>
            <pc:sldMk cId="4065866615" sldId="312"/>
            <ac:spMk id="6" creationId="{8255AC83-695F-2B9B-FC3D-8F90F422039A}"/>
          </ac:spMkLst>
        </pc:spChg>
        <pc:spChg chg="add del">
          <ac:chgData name="MÓNICA IGLESIAS" userId="5c16ee4b115d074a" providerId="LiveId" clId="{FE31816D-9F3F-44E8-8E16-38D907E0E5CC}" dt="2023-11-14T15:40:08.662" v="9052" actId="22"/>
          <ac:spMkLst>
            <pc:docMk/>
            <pc:sldMk cId="4065866615" sldId="312"/>
            <ac:spMk id="8" creationId="{1B8DB197-7B3E-A791-BB98-7DD493D52CEA}"/>
          </ac:spMkLst>
        </pc:spChg>
        <pc:spChg chg="mod">
          <ac:chgData name="MÓNICA IGLESIAS" userId="5c16ee4b115d074a" providerId="LiveId" clId="{FE31816D-9F3F-44E8-8E16-38D907E0E5CC}" dt="2023-11-14T15:39:13.215" v="9039" actId="14100"/>
          <ac:spMkLst>
            <pc:docMk/>
            <pc:sldMk cId="4065866615" sldId="312"/>
            <ac:spMk id="48131" creationId="{00000000-0000-0000-0000-000000000000}"/>
          </ac:spMkLst>
        </pc:spChg>
      </pc:sldChg>
      <pc:sldChg chg="modSp add mod">
        <pc:chgData name="MÓNICA IGLESIAS" userId="5c16ee4b115d074a" providerId="LiveId" clId="{FE31816D-9F3F-44E8-8E16-38D907E0E5CC}" dt="2023-11-14T16:17:08.783" v="9129" actId="20577"/>
        <pc:sldMkLst>
          <pc:docMk/>
          <pc:sldMk cId="2393657509" sldId="313"/>
        </pc:sldMkLst>
        <pc:spChg chg="mod">
          <ac:chgData name="MÓNICA IGLESIAS" userId="5c16ee4b115d074a" providerId="LiveId" clId="{FE31816D-9F3F-44E8-8E16-38D907E0E5CC}" dt="2023-11-14T15:40:46.816" v="9061"/>
          <ac:spMkLst>
            <pc:docMk/>
            <pc:sldMk cId="2393657509" sldId="313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14T16:16:50.248" v="9126" actId="20577"/>
          <ac:spMkLst>
            <pc:docMk/>
            <pc:sldMk cId="2393657509" sldId="313"/>
            <ac:spMk id="3" creationId="{A42E0295-6AA6-7893-F5D2-F227322C0F6F}"/>
          </ac:spMkLst>
        </pc:spChg>
        <pc:spChg chg="mod">
          <ac:chgData name="MÓNICA IGLESIAS" userId="5c16ee4b115d074a" providerId="LiveId" clId="{FE31816D-9F3F-44E8-8E16-38D907E0E5CC}" dt="2023-11-14T16:17:08.783" v="9129" actId="20577"/>
          <ac:spMkLst>
            <pc:docMk/>
            <pc:sldMk cId="2393657509" sldId="313"/>
            <ac:spMk id="4" creationId="{A06189F7-C66F-7338-7837-DFAD7C1656E4}"/>
          </ac:spMkLst>
        </pc:spChg>
        <pc:spChg chg="mod">
          <ac:chgData name="MÓNICA IGLESIAS" userId="5c16ee4b115d074a" providerId="LiveId" clId="{FE31816D-9F3F-44E8-8E16-38D907E0E5CC}" dt="2023-11-14T16:16:34.589" v="9102" actId="20577"/>
          <ac:spMkLst>
            <pc:docMk/>
            <pc:sldMk cId="2393657509" sldId="313"/>
            <ac:spMk id="48131" creationId="{00000000-0000-0000-0000-000000000000}"/>
          </ac:spMkLst>
        </pc:spChg>
      </pc:sldChg>
      <pc:sldChg chg="del">
        <pc:chgData name="MÓNICA IGLESIAS" userId="5c16ee4b115d074a" providerId="LiveId" clId="{FE31816D-9F3F-44E8-8E16-38D907E0E5CC}" dt="2023-10-24T14:32:49.614" v="4" actId="2696"/>
        <pc:sldMkLst>
          <pc:docMk/>
          <pc:sldMk cId="2669290261" sldId="313"/>
        </pc:sldMkLst>
      </pc:sldChg>
      <pc:sldChg chg="modSp add del mod">
        <pc:chgData name="MÓNICA IGLESIAS" userId="5c16ee4b115d074a" providerId="LiveId" clId="{FE31816D-9F3F-44E8-8E16-38D907E0E5CC}" dt="2023-11-14T15:09:45.973" v="8528" actId="2696"/>
        <pc:sldMkLst>
          <pc:docMk/>
          <pc:sldMk cId="3894542499" sldId="313"/>
        </pc:sldMkLst>
        <pc:spChg chg="mod">
          <ac:chgData name="MÓNICA IGLESIAS" userId="5c16ee4b115d074a" providerId="LiveId" clId="{FE31816D-9F3F-44E8-8E16-38D907E0E5CC}" dt="2023-11-07T16:56:57.445" v="7366" actId="20577"/>
          <ac:spMkLst>
            <pc:docMk/>
            <pc:sldMk cId="3894542499" sldId="313"/>
            <ac:spMk id="3" creationId="{2DB5512C-3F5D-4649-8B95-A542DD4E1D76}"/>
          </ac:spMkLst>
        </pc:spChg>
      </pc:sldChg>
      <pc:sldChg chg="delSp modSp add del mod">
        <pc:chgData name="MÓNICA IGLESIAS" userId="5c16ee4b115d074a" providerId="LiveId" clId="{FE31816D-9F3F-44E8-8E16-38D907E0E5CC}" dt="2023-11-14T15:10:01.391" v="8534" actId="2696"/>
        <pc:sldMkLst>
          <pc:docMk/>
          <pc:sldMk cId="2879283247" sldId="314"/>
        </pc:sldMkLst>
        <pc:spChg chg="mod">
          <ac:chgData name="MÓNICA IGLESIAS" userId="5c16ee4b115d074a" providerId="LiveId" clId="{FE31816D-9F3F-44E8-8E16-38D907E0E5CC}" dt="2023-11-07T16:37:52.511" v="5940" actId="14100"/>
          <ac:spMkLst>
            <pc:docMk/>
            <pc:sldMk cId="2879283247" sldId="314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6:49:25.943" v="6995" actId="20577"/>
          <ac:spMkLst>
            <pc:docMk/>
            <pc:sldMk cId="2879283247" sldId="314"/>
            <ac:spMk id="3" creationId="{2DB5512C-3F5D-4649-8B95-A542DD4E1D76}"/>
          </ac:spMkLst>
        </pc:spChg>
        <pc:picChg chg="del">
          <ac:chgData name="MÓNICA IGLESIAS" userId="5c16ee4b115d074a" providerId="LiveId" clId="{FE31816D-9F3F-44E8-8E16-38D907E0E5CC}" dt="2023-11-07T16:27:32.092" v="5511" actId="478"/>
          <ac:picMkLst>
            <pc:docMk/>
            <pc:sldMk cId="2879283247" sldId="314"/>
            <ac:picMk id="4" creationId="{F0601172-0F3A-C9CB-E842-D498DA84AAD3}"/>
          </ac:picMkLst>
        </pc:picChg>
        <pc:picChg chg="del">
          <ac:chgData name="MÓNICA IGLESIAS" userId="5c16ee4b115d074a" providerId="LiveId" clId="{FE31816D-9F3F-44E8-8E16-38D907E0E5CC}" dt="2023-11-07T16:27:33.873" v="5512" actId="478"/>
          <ac:picMkLst>
            <pc:docMk/>
            <pc:sldMk cId="2879283247" sldId="314"/>
            <ac:picMk id="5" creationId="{7DD01C45-056B-40D2-A9B3-68C0CA9CEDD6}"/>
          </ac:picMkLst>
        </pc:picChg>
      </pc:sldChg>
      <pc:sldChg chg="modSp add mod ord">
        <pc:chgData name="MÓNICA IGLESIAS" userId="5c16ee4b115d074a" providerId="LiveId" clId="{FE31816D-9F3F-44E8-8E16-38D907E0E5CC}" dt="2023-11-14T16:18:49.537" v="9164" actId="20577"/>
        <pc:sldMkLst>
          <pc:docMk/>
          <pc:sldMk cId="4112071634" sldId="314"/>
        </pc:sldMkLst>
        <pc:spChg chg="mod">
          <ac:chgData name="MÓNICA IGLESIAS" userId="5c16ee4b115d074a" providerId="LiveId" clId="{FE31816D-9F3F-44E8-8E16-38D907E0E5CC}" dt="2023-11-14T16:17:59.446" v="9154" actId="20577"/>
          <ac:spMkLst>
            <pc:docMk/>
            <pc:sldMk cId="4112071634" sldId="314"/>
            <ac:spMk id="2" creationId="{00000000-0000-0000-0000-000000000000}"/>
          </ac:spMkLst>
        </pc:spChg>
        <pc:spChg chg="mod">
          <ac:chgData name="MÓNICA IGLESIAS" userId="5c16ee4b115d074a" providerId="LiveId" clId="{FE31816D-9F3F-44E8-8E16-38D907E0E5CC}" dt="2023-11-14T16:18:49.537" v="9164" actId="20577"/>
          <ac:spMkLst>
            <pc:docMk/>
            <pc:sldMk cId="4112071634" sldId="314"/>
            <ac:spMk id="48131" creationId="{00000000-0000-0000-0000-000000000000}"/>
          </ac:spMkLst>
        </pc:spChg>
      </pc:sldChg>
      <pc:sldChg chg="del">
        <pc:chgData name="MÓNICA IGLESIAS" userId="5c16ee4b115d074a" providerId="LiveId" clId="{FE31816D-9F3F-44E8-8E16-38D907E0E5CC}" dt="2023-10-24T14:33:42.244" v="24" actId="2696"/>
        <pc:sldMkLst>
          <pc:docMk/>
          <pc:sldMk cId="549393291" sldId="315"/>
        </pc:sldMkLst>
      </pc:sldChg>
      <pc:sldChg chg="modSp new mod">
        <pc:chgData name="MÓNICA IGLESIAS" userId="5c16ee4b115d074a" providerId="LiveId" clId="{FE31816D-9F3F-44E8-8E16-38D907E0E5CC}" dt="2023-11-14T16:52:47.152" v="10702" actId="27636"/>
        <pc:sldMkLst>
          <pc:docMk/>
          <pc:sldMk cId="2982247322" sldId="315"/>
        </pc:sldMkLst>
        <pc:spChg chg="mod">
          <ac:chgData name="MÓNICA IGLESIAS" userId="5c16ee4b115d074a" providerId="LiveId" clId="{FE31816D-9F3F-44E8-8E16-38D907E0E5CC}" dt="2023-11-14T16:27:14.944" v="9292" actId="27636"/>
          <ac:spMkLst>
            <pc:docMk/>
            <pc:sldMk cId="2982247322" sldId="315"/>
            <ac:spMk id="2" creationId="{82A80AFE-BD9F-B115-9904-7BA2D7F49655}"/>
          </ac:spMkLst>
        </pc:spChg>
        <pc:spChg chg="mod">
          <ac:chgData name="MÓNICA IGLESIAS" userId="5c16ee4b115d074a" providerId="LiveId" clId="{FE31816D-9F3F-44E8-8E16-38D907E0E5CC}" dt="2023-11-14T16:52:47.152" v="10702" actId="27636"/>
          <ac:spMkLst>
            <pc:docMk/>
            <pc:sldMk cId="2982247322" sldId="315"/>
            <ac:spMk id="3" creationId="{B7CCD0F9-EB5C-4BB5-9FDD-196B486178AE}"/>
          </ac:spMkLst>
        </pc:spChg>
      </pc:sldChg>
      <pc:sldChg chg="modSp add del mod">
        <pc:chgData name="MÓNICA IGLESIAS" userId="5c16ee4b115d074a" providerId="LiveId" clId="{FE31816D-9F3F-44E8-8E16-38D907E0E5CC}" dt="2023-11-14T15:09:59.329" v="8533" actId="2696"/>
        <pc:sldMkLst>
          <pc:docMk/>
          <pc:sldMk cId="3097098920" sldId="315"/>
        </pc:sldMkLst>
        <pc:spChg chg="mod">
          <ac:chgData name="MÓNICA IGLESIAS" userId="5c16ee4b115d074a" providerId="LiveId" clId="{FE31816D-9F3F-44E8-8E16-38D907E0E5CC}" dt="2023-11-07T16:51:55.254" v="7340" actId="20577"/>
          <ac:spMkLst>
            <pc:docMk/>
            <pc:sldMk cId="3097098920" sldId="315"/>
            <ac:spMk id="3" creationId="{2DB5512C-3F5D-4649-8B95-A542DD4E1D76}"/>
          </ac:spMkLst>
        </pc:spChg>
      </pc:sldChg>
      <pc:sldChg chg="modSp new mod">
        <pc:chgData name="MÓNICA IGLESIAS" userId="5c16ee4b115d074a" providerId="LiveId" clId="{FE31816D-9F3F-44E8-8E16-38D907E0E5CC}" dt="2023-11-14T17:01:35.682" v="11828" actId="27636"/>
        <pc:sldMkLst>
          <pc:docMk/>
          <pc:sldMk cId="1880932907" sldId="316"/>
        </pc:sldMkLst>
        <pc:spChg chg="mod">
          <ac:chgData name="MÓNICA IGLESIAS" userId="5c16ee4b115d074a" providerId="LiveId" clId="{FE31816D-9F3F-44E8-8E16-38D907E0E5CC}" dt="2023-11-14T16:57:08.513" v="11160" actId="1076"/>
          <ac:spMkLst>
            <pc:docMk/>
            <pc:sldMk cId="1880932907" sldId="316"/>
            <ac:spMk id="2" creationId="{E7627792-1E82-6757-B37A-10467927B3A7}"/>
          </ac:spMkLst>
        </pc:spChg>
        <pc:spChg chg="mod">
          <ac:chgData name="MÓNICA IGLESIAS" userId="5c16ee4b115d074a" providerId="LiveId" clId="{FE31816D-9F3F-44E8-8E16-38D907E0E5CC}" dt="2023-11-14T17:01:35.682" v="11828" actId="27636"/>
          <ac:spMkLst>
            <pc:docMk/>
            <pc:sldMk cId="1880932907" sldId="316"/>
            <ac:spMk id="3" creationId="{AB06D8C2-6308-EEFC-DB94-3DF458564E92}"/>
          </ac:spMkLst>
        </pc:spChg>
      </pc:sldChg>
      <pc:sldChg chg="modSp add del mod">
        <pc:chgData name="MÓNICA IGLESIAS" userId="5c16ee4b115d074a" providerId="LiveId" clId="{FE31816D-9F3F-44E8-8E16-38D907E0E5CC}" dt="2023-11-14T15:09:38.834" v="8525" actId="2696"/>
        <pc:sldMkLst>
          <pc:docMk/>
          <pc:sldMk cId="2576877043" sldId="316"/>
        </pc:sldMkLst>
        <pc:spChg chg="mod">
          <ac:chgData name="MÓNICA IGLESIAS" userId="5c16ee4b115d074a" providerId="LiveId" clId="{FE31816D-9F3F-44E8-8E16-38D907E0E5CC}" dt="2023-11-07T17:06:07.638" v="7768" actId="20577"/>
          <ac:spMkLst>
            <pc:docMk/>
            <pc:sldMk cId="2576877043" sldId="316"/>
            <ac:spMk id="2" creationId="{E5BF5ABA-FC4D-4CE8-A85F-61DDD1187482}"/>
          </ac:spMkLst>
        </pc:spChg>
        <pc:spChg chg="mod">
          <ac:chgData name="MÓNICA IGLESIAS" userId="5c16ee4b115d074a" providerId="LiveId" clId="{FE31816D-9F3F-44E8-8E16-38D907E0E5CC}" dt="2023-11-07T17:13:06.319" v="8511" actId="12"/>
          <ac:spMkLst>
            <pc:docMk/>
            <pc:sldMk cId="2576877043" sldId="316"/>
            <ac:spMk id="3" creationId="{2DB5512C-3F5D-4649-8B95-A542DD4E1D76}"/>
          </ac:spMkLst>
        </pc:spChg>
      </pc:sldChg>
      <pc:sldChg chg="modSp add mod">
        <pc:chgData name="MÓNICA IGLESIAS" userId="5c16ee4b115d074a" providerId="LiveId" clId="{FE31816D-9F3F-44E8-8E16-38D907E0E5CC}" dt="2023-11-14T17:09:14.215" v="12880" actId="313"/>
        <pc:sldMkLst>
          <pc:docMk/>
          <pc:sldMk cId="2544915553" sldId="317"/>
        </pc:sldMkLst>
        <pc:spChg chg="mod">
          <ac:chgData name="MÓNICA IGLESIAS" userId="5c16ee4b115d074a" providerId="LiveId" clId="{FE31816D-9F3F-44E8-8E16-38D907E0E5CC}" dt="2023-11-14T17:09:14.215" v="12880" actId="313"/>
          <ac:spMkLst>
            <pc:docMk/>
            <pc:sldMk cId="2544915553" sldId="317"/>
            <ac:spMk id="3" creationId="{AB06D8C2-6308-EEFC-DB94-3DF458564E92}"/>
          </ac:spMkLst>
        </pc:spChg>
      </pc:sldChg>
      <pc:sldChg chg="del">
        <pc:chgData name="MÓNICA IGLESIAS" userId="5c16ee4b115d074a" providerId="LiveId" clId="{FE31816D-9F3F-44E8-8E16-38D907E0E5CC}" dt="2023-10-24T14:33:04.485" v="7" actId="2696"/>
        <pc:sldMkLst>
          <pc:docMk/>
          <pc:sldMk cId="2873756343" sldId="317"/>
        </pc:sldMkLst>
      </pc:sldChg>
      <pc:sldChg chg="new">
        <pc:chgData name="MÓNICA IGLESIAS" userId="5c16ee4b115d074a" providerId="LiveId" clId="{FE31816D-9F3F-44E8-8E16-38D907E0E5CC}" dt="2023-11-14T17:09:37.194" v="12881" actId="680"/>
        <pc:sldMkLst>
          <pc:docMk/>
          <pc:sldMk cId="308864201" sldId="318"/>
        </pc:sldMkLst>
      </pc:sldChg>
      <pc:sldChg chg="del">
        <pc:chgData name="MÓNICA IGLESIAS" userId="5c16ee4b115d074a" providerId="LiveId" clId="{FE31816D-9F3F-44E8-8E16-38D907E0E5CC}" dt="2023-10-24T14:33:01.878" v="6" actId="2696"/>
        <pc:sldMkLst>
          <pc:docMk/>
          <pc:sldMk cId="441451171" sldId="318"/>
        </pc:sldMkLst>
      </pc:sldChg>
      <pc:sldChg chg="addSp modSp new mod setBg setClrOvrMap">
        <pc:chgData name="MÓNICA IGLESIAS" userId="5c16ee4b115d074a" providerId="LiveId" clId="{FE31816D-9F3F-44E8-8E16-38D907E0E5CC}" dt="2023-11-14T17:13:06.740" v="12884" actId="26606"/>
        <pc:sldMkLst>
          <pc:docMk/>
          <pc:sldMk cId="2563065863" sldId="319"/>
        </pc:sldMkLst>
        <pc:spChg chg="add">
          <ac:chgData name="MÓNICA IGLESIAS" userId="5c16ee4b115d074a" providerId="LiveId" clId="{FE31816D-9F3F-44E8-8E16-38D907E0E5CC}" dt="2023-11-14T17:13:06.740" v="12884" actId="26606"/>
          <ac:spMkLst>
            <pc:docMk/>
            <pc:sldMk cId="2563065863" sldId="319"/>
            <ac:spMk id="7" creationId="{3E9FBC8E-8666-4442-8D7D-B250510CD44D}"/>
          </ac:spMkLst>
        </pc:spChg>
        <pc:picChg chg="add mod">
          <ac:chgData name="MÓNICA IGLESIAS" userId="5c16ee4b115d074a" providerId="LiveId" clId="{FE31816D-9F3F-44E8-8E16-38D907E0E5CC}" dt="2023-11-14T17:13:06.740" v="12884" actId="26606"/>
          <ac:picMkLst>
            <pc:docMk/>
            <pc:sldMk cId="2563065863" sldId="319"/>
            <ac:picMk id="2" creationId="{C6AD6930-7C19-DF82-03AC-000A54642764}"/>
          </ac:picMkLst>
        </pc:picChg>
      </pc:sldChg>
      <pc:sldChg chg="del">
        <pc:chgData name="MÓNICA IGLESIAS" userId="5c16ee4b115d074a" providerId="LiveId" clId="{FE31816D-9F3F-44E8-8E16-38D907E0E5CC}" dt="2023-10-24T14:33:11.416" v="10" actId="2696"/>
        <pc:sldMkLst>
          <pc:docMk/>
          <pc:sldMk cId="4067434331" sldId="319"/>
        </pc:sldMkLst>
      </pc:sldChg>
      <pc:sldChg chg="del">
        <pc:chgData name="MÓNICA IGLESIAS" userId="5c16ee4b115d074a" providerId="LiveId" clId="{FE31816D-9F3F-44E8-8E16-38D907E0E5CC}" dt="2023-10-24T14:33:19.362" v="14" actId="2696"/>
        <pc:sldMkLst>
          <pc:docMk/>
          <pc:sldMk cId="513471041" sldId="320"/>
        </pc:sldMkLst>
      </pc:sldChg>
      <pc:sldChg chg="del">
        <pc:chgData name="MÓNICA IGLESIAS" userId="5c16ee4b115d074a" providerId="LiveId" clId="{FE31816D-9F3F-44E8-8E16-38D907E0E5CC}" dt="2023-10-24T14:33:24.758" v="16" actId="2696"/>
        <pc:sldMkLst>
          <pc:docMk/>
          <pc:sldMk cId="1876305472" sldId="321"/>
        </pc:sldMkLst>
      </pc:sldChg>
      <pc:sldChg chg="del">
        <pc:chgData name="MÓNICA IGLESIAS" userId="5c16ee4b115d074a" providerId="LiveId" clId="{FE31816D-9F3F-44E8-8E16-38D907E0E5CC}" dt="2023-10-24T14:33:31.094" v="19" actId="2696"/>
        <pc:sldMkLst>
          <pc:docMk/>
          <pc:sldMk cId="765058635" sldId="322"/>
        </pc:sldMkLst>
      </pc:sldChg>
    </pc:docChg>
  </pc:docChgLst>
  <pc:docChgLst>
    <pc:chgData name="MÓNICA IGLESIAS" userId="5c16ee4b115d074a" providerId="LiveId" clId="{3FC85E84-AA33-48D0-BA6A-761B806F915B}"/>
    <pc:docChg chg="modSld">
      <pc:chgData name="MÓNICA IGLESIAS" userId="5c16ee4b115d074a" providerId="LiveId" clId="{3FC85E84-AA33-48D0-BA6A-761B806F915B}" dt="2023-10-24T14:20:16.010" v="14" actId="122"/>
      <pc:docMkLst>
        <pc:docMk/>
      </pc:docMkLst>
      <pc:sldChg chg="modSp">
        <pc:chgData name="MÓNICA IGLESIAS" userId="5c16ee4b115d074a" providerId="LiveId" clId="{3FC85E84-AA33-48D0-BA6A-761B806F915B}" dt="2023-10-24T14:20:16.010" v="14" actId="122"/>
        <pc:sldMkLst>
          <pc:docMk/>
          <pc:sldMk cId="3370052835" sldId="256"/>
        </pc:sldMkLst>
        <pc:spChg chg="mod">
          <ac:chgData name="MÓNICA IGLESIAS" userId="5c16ee4b115d074a" providerId="LiveId" clId="{3FC85E84-AA33-48D0-BA6A-761B806F915B}" dt="2023-10-24T14:20:16.010" v="14" actId="122"/>
          <ac:spMkLst>
            <pc:docMk/>
            <pc:sldMk cId="3370052835" sldId="256"/>
            <ac:spMk id="3" creationId="{52BD5D81-9243-40F8-9BDA-3E2C391577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2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0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5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0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3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9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1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2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4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rimer plano de un panel de red de servidor con luces y cables">
            <a:extLst>
              <a:ext uri="{FF2B5EF4-FFF2-40B4-BE49-F238E27FC236}">
                <a16:creationId xmlns:a16="http://schemas.microsoft.com/office/drawing/2014/main" id="{265BA5B0-C9E2-214E-1B5F-6432E9E5D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24" b="132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0C1E79-ED09-4DC7-B5A5-38E32FAFD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/>
              <a:t>LA COMUNICACIÓN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BD5D81-9243-40F8-9BDA-3E2C39157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UD2 (</a:t>
            </a:r>
            <a:r>
              <a:rPr lang="es-ES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Parte III)</a:t>
            </a:r>
            <a:endParaRPr lang="es-E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5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337625"/>
            <a:ext cx="10972800" cy="703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AL TRANSFERIR UNA LLAMADA: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707543" y="1193883"/>
            <a:ext cx="11138093" cy="53264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Transfiera solo aquellas llamadas que indique el protocolo CADE tras su correcta clasificación.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Asegúrese de conocer el uso del teléfono para transferir llamadas, en caso de que la centralita sufra alguna avería.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Antes de transferir la llamada, informe al usuario que acción va a efectuar.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Cuando transfiera al personal médico, personal de enfermería o locutor, espere a que su compañero lo atienda. Facilite ordenadamente datos de la llamada (tipo de clasificación, ayuntamiento, usuario y motivo de la llamada), evitando así que él/ella le tenga que repetir cualquier dato.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Cuando reciba una llamada transferida (112), en primera instancia preséntese y verifique con una breve reseña la información que ha recibido.</a:t>
            </a:r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623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337625"/>
            <a:ext cx="10972800" cy="703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CÓMO TRANSMITIR MENSAJES: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707543" y="1193884"/>
            <a:ext cx="11138093" cy="32913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Describa el motivo de la llamada de forma clara, concisa y ordenada.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Al terminar una llamada, agradezca la colaboración del </a:t>
            </a:r>
            <a:r>
              <a:rPr lang="es-ES" sz="2400" dirty="0" err="1"/>
              <a:t>alertante</a:t>
            </a:r>
            <a:r>
              <a:rPr lang="es-ES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Uso de palabras apropiadas.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Evite usar palabras técnicas o de uso interno: si utiliza palabras que el usuario u </a:t>
            </a:r>
            <a:r>
              <a:rPr lang="es-ES" sz="2400" dirty="0" err="1"/>
              <a:t>alertante</a:t>
            </a:r>
            <a:r>
              <a:rPr lang="es-ES" sz="2400" dirty="0"/>
              <a:t> no comprenda, lo pondrá en una situación incómoda.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La información es un "valor”, no excederse, ni dosificarla.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Jamás contestar con preguntas.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A42E0295-6AA6-7893-F5D2-F227322C0F6F}"/>
              </a:ext>
            </a:extLst>
          </p:cNvPr>
          <p:cNvSpPr txBox="1">
            <a:spLocks/>
          </p:cNvSpPr>
          <p:nvPr/>
        </p:nvSpPr>
        <p:spPr>
          <a:xfrm>
            <a:off x="872836" y="4485249"/>
            <a:ext cx="10972800" cy="703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PERSONALICE LA CONVERSACIÓN: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06189F7-C66F-7338-7837-DFAD7C1656E4}"/>
              </a:ext>
            </a:extLst>
          </p:cNvPr>
          <p:cNvSpPr txBox="1">
            <a:spLocks/>
          </p:cNvSpPr>
          <p:nvPr/>
        </p:nvSpPr>
        <p:spPr>
          <a:xfrm>
            <a:off x="790189" y="5184419"/>
            <a:ext cx="11138093" cy="96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s-ES" sz="2400" dirty="0"/>
              <a:t>Para que el usuario se sienta a gusto, use su apellido o nombre en la conversación.</a:t>
            </a:r>
          </a:p>
          <a:p>
            <a:pPr>
              <a:buFont typeface="Wingdings" pitchFamily="2" charset="2"/>
              <a:buChar char="q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6586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337625"/>
            <a:ext cx="10972800" cy="703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Pequeños y grandes detalles: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707543" y="1193884"/>
            <a:ext cx="11138093" cy="32913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"Las muletillas": son aquellas palabras que utilizamos de forma reiterada, nos apoyamos en ellas para elaborar mentalmente la respuesta que vamos a dar. Ejemplos: Correcto, digamos, ¿no?, le comento, etc. Estas muletillas pasan desapercibidas para nosotros, sin embargo, quien lo escucha lo percibe claramente. "¿Me entiende? Sustitúyalo por: ¿Me expliqué/explico correctamente?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Palabras que subestiman al usuario y, por lo tanto, atentan contra una atención cortés. Ejemplo: Es obvio</a:t>
            </a:r>
            <a:endParaRPr lang="es-ES" sz="2800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A42E0295-6AA6-7893-F5D2-F227322C0F6F}"/>
              </a:ext>
            </a:extLst>
          </p:cNvPr>
          <p:cNvSpPr txBox="1">
            <a:spLocks/>
          </p:cNvSpPr>
          <p:nvPr/>
        </p:nvSpPr>
        <p:spPr>
          <a:xfrm>
            <a:off x="872836" y="4485249"/>
            <a:ext cx="10972800" cy="703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PAUTAS A TENER EN CUENTA: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06189F7-C66F-7338-7837-DFAD7C1656E4}"/>
              </a:ext>
            </a:extLst>
          </p:cNvPr>
          <p:cNvSpPr txBox="1">
            <a:spLocks/>
          </p:cNvSpPr>
          <p:nvPr/>
        </p:nvSpPr>
        <p:spPr>
          <a:xfrm>
            <a:off x="790189" y="5184419"/>
            <a:ext cx="11138093" cy="96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s-ES" sz="2400" dirty="0"/>
              <a:t>Anteponga Sr./ Sra.</a:t>
            </a:r>
          </a:p>
          <a:p>
            <a:pPr>
              <a:buFont typeface="Wingdings" pitchFamily="2" charset="2"/>
              <a:buChar char="q"/>
            </a:pPr>
            <a:r>
              <a:rPr lang="es-ES" sz="2400" dirty="0"/>
              <a:t>Trátelo siempre de usted.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9365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337625"/>
            <a:ext cx="10972800" cy="703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¿QUÉ PODEMOS DECIR?: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707543" y="1193883"/>
            <a:ext cx="11138093" cy="53264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Buenos días, tardes, noches.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¿Qué sucede?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¿Me explico claramente?.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No corte la llamada, por favor.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Me expresé mal.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Le sugiero que… (por ejemplo: llame nuevamente).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Creo que usted llamó con anterioridad, ¿no?.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Por favor, dígame brevemente en que podemos ayudarle.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Ahora todos los consultores están ocupados. Si no le importa lo llamarán tan pronto puedan. Si empeora o presenta nuevos síntomas no espere, y llámenos usted de nuevo, por favor.</a:t>
            </a:r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1207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0AFE-BD9F-B115-9904-7BA2D7F4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45481"/>
            <a:ext cx="10058400" cy="654851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ESTRUCTURA DE LA LLAMADA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CD0F9-EB5C-4BB5-9FDD-196B48617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900331"/>
            <a:ext cx="11338560" cy="5712187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Debemos seguir el orden establecido por varios motivos: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para obtener los datos de forma rápida y estructurada,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no olvidarse de ningún dato importante y relevante,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dirty="0"/>
              <a:t>el orden es una adecuada guía de interrogatorio.</a:t>
            </a:r>
          </a:p>
          <a:p>
            <a:r>
              <a:rPr lang="es-ES" dirty="0"/>
              <a:t>La </a:t>
            </a:r>
            <a:r>
              <a:rPr lang="es-ES" b="1" dirty="0"/>
              <a:t>estructuración correcta de una llamada </a:t>
            </a:r>
            <a:r>
              <a:rPr lang="es-ES" dirty="0"/>
              <a:t>es la siguiente: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Saludo: </a:t>
            </a:r>
            <a:r>
              <a:rPr lang="es-ES" sz="2000" dirty="0"/>
              <a:t>“061 </a:t>
            </a:r>
            <a:r>
              <a:rPr lang="es-ES" sz="2000" dirty="0" err="1"/>
              <a:t>bos</a:t>
            </a:r>
            <a:r>
              <a:rPr lang="es-ES" sz="2000" dirty="0"/>
              <a:t> días, tardes, </a:t>
            </a:r>
            <a:r>
              <a:rPr lang="es-ES" sz="2000" dirty="0" err="1"/>
              <a:t>noites</a:t>
            </a:r>
            <a:r>
              <a:rPr lang="es-ES" sz="2000" dirty="0"/>
              <a:t>..”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¿Qué sucede? </a:t>
            </a:r>
            <a:r>
              <a:rPr lang="es-ES" sz="2000" dirty="0"/>
              <a:t>O bien dejar que el </a:t>
            </a:r>
            <a:r>
              <a:rPr lang="es-ES" sz="2000" dirty="0" err="1"/>
              <a:t>alertante</a:t>
            </a:r>
            <a:r>
              <a:rPr lang="es-ES" sz="2000" dirty="0"/>
              <a:t> explique brevemente lo que pasa, esto le ayudará a tranquilizarse y nos dará una idea de la posible gravedad de la llamada.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Confirmar el teléfono con la voz clara e inteligible </a:t>
            </a:r>
            <a:r>
              <a:rPr lang="es-ES" sz="2000" dirty="0"/>
              <a:t>(= que puede ser comprendido o entendido) , para que quede grabado.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Obtener la dirección </a:t>
            </a:r>
            <a:r>
              <a:rPr lang="es-ES" sz="2000" dirty="0"/>
              <a:t>más exacta y óptima posible, datos del paciente filiados en la base de Tarjeta Sanitaria. Se DEBEN obviar los datos del paciente, si se trata de una emergencia, por ejemplo: un accidente de tráfico o una enfermedad en un lugar público; aunque SIEMPRE se debe conseguir una edad aproximada (20,40,80 años) y sexo del paciente (hombre o mujer).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Clasificar la demanda siguiendo el CADE </a:t>
            </a:r>
            <a:r>
              <a:rPr lang="es-ES" sz="2000" dirty="0"/>
              <a:t>(protocolo elaborado por personal facultativo de la CCUSG).</a:t>
            </a:r>
          </a:p>
          <a:p>
            <a:pPr marL="731520" lvl="1" indent="-457200">
              <a:buFont typeface="+mj-lt"/>
              <a:buAutoNum type="arabicParenR"/>
            </a:pPr>
            <a:r>
              <a:rPr lang="es-ES" sz="2000" b="1" dirty="0"/>
              <a:t>Comunicar el mensaje obtenido de la clasificación </a:t>
            </a:r>
            <a:r>
              <a:rPr lang="es-ES" sz="2000" dirty="0"/>
              <a:t>y que aparece en la pantalla, y traspasar la ficha informática y la llamada telefónica según las indicaciones que aparezcan en la misma. Traspasar la llamada a médico o personal de enfermería, reflejando en el traspaso toda la información proporcionada por el </a:t>
            </a:r>
            <a:r>
              <a:rPr lang="es-ES" sz="2000" dirty="0" err="1"/>
              <a:t>alertante</a:t>
            </a:r>
            <a:r>
              <a:rPr lang="es-ES" sz="2000" dirty="0"/>
              <a:t> de forma ordenada y concisa.</a:t>
            </a:r>
          </a:p>
        </p:txBody>
      </p:sp>
    </p:spTree>
    <p:extLst>
      <p:ext uri="{BB962C8B-B14F-4D97-AF65-F5344CB8AC3E}">
        <p14:creationId xmlns:p14="http://schemas.microsoft.com/office/powerpoint/2010/main" val="298224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27792-1E82-6757-B37A-10467927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23" y="414294"/>
            <a:ext cx="10058400" cy="809596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Estrategias de comunicación </a:t>
            </a:r>
            <a:r>
              <a:rPr lang="es-ES" sz="4400" dirty="0" err="1">
                <a:solidFill>
                  <a:srgbClr val="0070C0"/>
                </a:solidFill>
              </a:rPr>
              <a:t>telefónica:RESUMEN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06D8C2-6308-EEFC-DB94-3DF45856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2" y="1378634"/>
            <a:ext cx="10564836" cy="50650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s-ES" sz="2200" dirty="0"/>
              <a:t>Coge el teléfono en cuanto suene. Cuando oigas la llamada responde inmediatamente, para evitar que la persona interlocutora tenga que esperar.</a:t>
            </a:r>
          </a:p>
          <a:p>
            <a:pPr marL="457200" indent="-457200">
              <a:buFont typeface="+mj-lt"/>
              <a:buAutoNum type="arabicParenR"/>
            </a:pPr>
            <a:r>
              <a:rPr lang="es-ES" sz="2200" dirty="0"/>
              <a:t>Deja cualquier tarea que estés realizando y concéntrate en la llamada que atiendes. Si tienes que hacer algo urgente y debes hacer esperar a la persona que llama, explícale el motivo y atiéndela tan pronto como puedas.</a:t>
            </a:r>
          </a:p>
          <a:p>
            <a:pPr marL="457200" indent="-457200">
              <a:buFont typeface="+mj-lt"/>
              <a:buAutoNum type="arabicParenR"/>
            </a:pPr>
            <a:r>
              <a:rPr lang="es-ES" sz="2200" dirty="0"/>
              <a:t>Mantén una postura física erguida, ya que de otra forma la voz se distorsiona y decae. Si estás en posición inclinada sobre la mesa o con la mejilla apoyada en la mano, también trasmites esa actitud.</a:t>
            </a:r>
          </a:p>
          <a:p>
            <a:pPr marL="457200" indent="-457200">
              <a:buFont typeface="+mj-lt"/>
              <a:buAutoNum type="arabicParenR"/>
            </a:pPr>
            <a:r>
              <a:rPr lang="es-ES" sz="2200" dirty="0"/>
              <a:t>Sonríe por teléfono, ya que es una de las mejores maneras de comunicar simpatía, interés y amabilidad, y el tono de voz se hace más natural, menos forzado.</a:t>
            </a:r>
          </a:p>
          <a:p>
            <a:pPr marL="457200" indent="-457200">
              <a:buFont typeface="+mj-lt"/>
              <a:buAutoNum type="arabicParenR"/>
            </a:pPr>
            <a:r>
              <a:rPr lang="es-ES" sz="2200" dirty="0"/>
              <a:t>Deja hablar a la otra persona, guardando los turnos y sin interrumpir.</a:t>
            </a:r>
          </a:p>
          <a:p>
            <a:pPr marL="457200" indent="-457200">
              <a:buFont typeface="+mj-lt"/>
              <a:buAutoNum type="arabicParenR"/>
            </a:pPr>
            <a:r>
              <a:rPr lang="es-ES" sz="2200" dirty="0"/>
              <a:t>Presta atención a lo que dice. Cuando la otra persona te hable confírmale que sigues a la escucha  (“sí”, “ya veo”, “entiendo”,…). Así, percibe que la estás escuchando y que comprendes lo que te dice.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093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27792-1E82-6757-B37A-10467927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23" y="414294"/>
            <a:ext cx="10058400" cy="809596"/>
          </a:xfrm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Estrategias de comunicación </a:t>
            </a:r>
            <a:r>
              <a:rPr lang="es-ES" sz="4400" dirty="0" err="1">
                <a:solidFill>
                  <a:srgbClr val="0070C0"/>
                </a:solidFill>
              </a:rPr>
              <a:t>telefónica:RESUMEN</a:t>
            </a:r>
            <a:endParaRPr lang="es-ES" sz="44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06D8C2-6308-EEFC-DB94-3DF45856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2" y="1378634"/>
            <a:ext cx="10564836" cy="50650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7"/>
            </a:pPr>
            <a:r>
              <a:rPr lang="es-ES" dirty="0"/>
              <a:t>Habla despacio y con un ritmo adecuado, así se entenderá mejor y transmitirás seguridad y tranquilidad.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s-ES" dirty="0"/>
              <a:t>Usa un vocabulario adecuado, para que pueda entenderte.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s-ES" dirty="0"/>
              <a:t>Procura que el tono de voz sea natural, más bien bajo (ya que el teléfono acentúa el volumen), vocaliza, articula correctamente y habla despacio. La respiración sosegada da impacto a las palabras y suaviza la tensión.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s-ES" dirty="0"/>
              <a:t>No tengas nada en la boca (caramelos, chicles, comida,…)porque perjudica la locución y produce ruidos inoportunos que llegan al oído del receptor.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s-ES" dirty="0"/>
              <a:t>No tapes con la mano el auricular para hacer comentarios offline, ya que las palabras que tratan de ocultarse pueden ser oídas y el efecto causa muy mala impresión. Solo se tapa el auricular si se estornuda o tose, pidiendo disculpas a continuación.</a:t>
            </a:r>
          </a:p>
          <a:p>
            <a:pPr marL="457200" indent="-457200">
              <a:buFont typeface="+mj-lt"/>
              <a:buAutoNum type="arabicParenR" startAt="7"/>
            </a:pPr>
            <a:r>
              <a:rPr lang="es-ES" dirty="0"/>
              <a:t>Usa fórmulas de cortesía, como “por favor” y “gracias”, y trata siempre a la persona de usted. Así introducirás flexibilidad en la conversación, mantendrás el respeto y mejorarás el contacto humano.</a:t>
            </a:r>
          </a:p>
          <a:p>
            <a:pPr marL="457200" indent="-457200">
              <a:buFont typeface="+mj-lt"/>
              <a:buAutoNum type="arabicParenR" startAt="7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491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AD6930-7C19-DF82-03AC-000A5464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561" y="938757"/>
            <a:ext cx="6674879" cy="49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2D35B-F23D-A74D-610A-0A36D529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5BE519-FAF6-0913-966E-C9325199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6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E3DD6F-A5C4-4A4B-B531-537A6990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4800" b="1"/>
              <a:t>objetivos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49BFA-C11C-5DF3-0EB7-A1956867E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40" r="12793" b="-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DF132-7AEF-46EA-A356-F5A4DD87D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sz="1800" b="1"/>
              <a:t>CONOCER LOS ELEMENTOS DE LA COMUNICACIÓN</a:t>
            </a:r>
          </a:p>
          <a:p>
            <a:pPr>
              <a:spcAft>
                <a:spcPts val="1200"/>
              </a:spcAft>
            </a:pPr>
            <a:r>
              <a:rPr lang="es-ES" sz="1800" b="1"/>
              <a:t>ENTENDER CÓMO FUNCIONA EL PROCESO DE COMUNICACIÓN</a:t>
            </a:r>
          </a:p>
          <a:p>
            <a:pPr>
              <a:spcAft>
                <a:spcPts val="1200"/>
              </a:spcAft>
            </a:pPr>
            <a:r>
              <a:rPr lang="es-ES" sz="1800" b="1"/>
              <a:t>IDENTIFICAR LAS BARRERAS EN LA COMUNICACIÓN </a:t>
            </a:r>
          </a:p>
          <a:p>
            <a:pPr>
              <a:spcAft>
                <a:spcPts val="1200"/>
              </a:spcAft>
            </a:pPr>
            <a:r>
              <a:rPr lang="es-ES" sz="1800" b="1"/>
              <a:t>DISTINGUIR LOS TIPOS DE COMUNICACIÓN QUE EXISTEN.</a:t>
            </a:r>
          </a:p>
          <a:p>
            <a:endParaRPr lang="es-ES" sz="1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1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4EC367-18AF-4E19-B211-F5B5C9EE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4800" b="1" dirty="0"/>
              <a:t>índice</a:t>
            </a:r>
          </a:p>
        </p:txBody>
      </p:sp>
      <p:pic>
        <p:nvPicPr>
          <p:cNvPr id="5" name="Picture 4" descr="Cuadros de diálogo verdes">
            <a:extLst>
              <a:ext uri="{FF2B5EF4-FFF2-40B4-BE49-F238E27FC236}">
                <a16:creationId xmlns:a16="http://schemas.microsoft.com/office/drawing/2014/main" id="{B7C48838-2DF1-A3AF-CEE8-DC0CD8CE8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2" r="24712" b="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31B33-F1DF-4A71-8B7F-CB414974D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0109" y="2121408"/>
            <a:ext cx="6730276" cy="40507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comunicación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proceso de la comunicación y sus elementos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Tipos de comunicación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Barreras y dificultades de la comunicación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 habilidades sociales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comunicación en la atención sanitaria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/>
              <a:t>La comunicación en </a:t>
            </a:r>
            <a:r>
              <a:rPr lang="es-ES" sz="2400" b="1" dirty="0" err="1"/>
              <a:t>teleemergencias</a:t>
            </a:r>
            <a:endParaRPr lang="es-ES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00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571" y="240464"/>
            <a:ext cx="10945404" cy="1596177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7"/>
            </a:pPr>
            <a:r>
              <a:rPr lang="es-ES" sz="4400" b="1" dirty="0">
                <a:solidFill>
                  <a:srgbClr val="0070C0"/>
                </a:solidFill>
              </a:rPr>
              <a:t>La comunicación en TELEERMERGENCIAS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7407" y="1510144"/>
            <a:ext cx="6076950" cy="5158880"/>
          </a:xfrm>
        </p:spPr>
        <p:txBody>
          <a:bodyPr>
            <a:normAutofit/>
          </a:bodyPr>
          <a:lstStyle/>
          <a:p>
            <a:r>
              <a:rPr lang="es-ES" sz="2400" cap="none" dirty="0"/>
              <a:t>La  comunicación en </a:t>
            </a:r>
            <a:r>
              <a:rPr lang="es-ES" sz="2400" cap="none" dirty="0" err="1"/>
              <a:t>Teleemergencias</a:t>
            </a:r>
            <a:r>
              <a:rPr lang="es-ES" sz="2400" cap="none" dirty="0"/>
              <a:t> tiene particularidades propias del contexto, como tratarse de una comunicación no presencial, en la que el receptor no está presente, y por:</a:t>
            </a:r>
          </a:p>
          <a:p>
            <a:pPr lvl="1">
              <a:buFont typeface="Wingdings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El tipo de código utilizado</a:t>
            </a:r>
          </a:p>
          <a:p>
            <a:pPr lvl="1">
              <a:buFont typeface="Wingdings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Los medios y canales de transmisión</a:t>
            </a:r>
          </a:p>
          <a:p>
            <a:pPr lvl="1">
              <a:buFont typeface="Wingdings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El tipo o estado del </a:t>
            </a:r>
            <a:r>
              <a:rPr lang="es-ES" sz="2400" cap="none" dirty="0" err="1">
                <a:solidFill>
                  <a:srgbClr val="0070C0"/>
                </a:solidFill>
              </a:rPr>
              <a:t>alertante</a:t>
            </a:r>
            <a:endParaRPr lang="es-ES" sz="2400" cap="none" dirty="0"/>
          </a:p>
          <a:p>
            <a:r>
              <a:rPr lang="es-ES" sz="2400" cap="none" dirty="0"/>
              <a:t>En </a:t>
            </a:r>
            <a:r>
              <a:rPr lang="es-ES" sz="2400" cap="none" dirty="0" err="1"/>
              <a:t>teleemergencias</a:t>
            </a:r>
            <a:r>
              <a:rPr lang="es-ES" sz="2400" cap="none" dirty="0"/>
              <a:t> se diferencian 2 tipos de procesos comunicativos: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s-ES" sz="2400" dirty="0">
                <a:solidFill>
                  <a:srgbClr val="0070C0"/>
                </a:solidFill>
              </a:rPr>
              <a:t>COMUNICACIÓN INTERNA</a:t>
            </a:r>
          </a:p>
          <a:p>
            <a:pPr marL="914400" lvl="1" indent="-457200">
              <a:buFont typeface="+mj-lt"/>
              <a:buAutoNum type="alphaUcPeriod"/>
            </a:pPr>
            <a:r>
              <a:rPr lang="es-ES" sz="2400" dirty="0">
                <a:solidFill>
                  <a:srgbClr val="0070C0"/>
                </a:solidFill>
              </a:rPr>
              <a:t>COMUNICACIÓN EXTERNA</a:t>
            </a:r>
          </a:p>
          <a:p>
            <a:endParaRPr lang="es-ES" sz="2600" b="1" cap="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E2297F-0814-8244-B03E-C327B76D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691" y="151014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10E3D-E94F-4C2E-91BB-3EA8266D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667" y="304799"/>
            <a:ext cx="10364451" cy="827315"/>
          </a:xfrm>
        </p:spPr>
        <p:txBody>
          <a:bodyPr>
            <a:normAutofit/>
          </a:bodyPr>
          <a:lstStyle/>
          <a:p>
            <a:pPr marL="742950" indent="-742950" algn="l">
              <a:buSzPct val="79000"/>
              <a:buFont typeface="+mj-lt"/>
              <a:buAutoNum type="alphaUcPeriod"/>
            </a:pPr>
            <a:r>
              <a:rPr lang="es-ES" sz="4400" b="1" dirty="0">
                <a:solidFill>
                  <a:srgbClr val="0070C0"/>
                </a:solidFill>
              </a:rPr>
              <a:t>COMUNICACIÓN INTERNA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E96AC-D4CF-4436-995E-09E7FCC47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668" y="1291771"/>
            <a:ext cx="11174666" cy="5152571"/>
          </a:xfrm>
        </p:spPr>
        <p:txBody>
          <a:bodyPr>
            <a:normAutofit fontScale="92500" lnSpcReduction="20000"/>
          </a:bodyPr>
          <a:lstStyle/>
          <a:p>
            <a:r>
              <a:rPr lang="es-ES" sz="2400" cap="none" dirty="0"/>
              <a:t>Es la que se realiza entre los profesionales que toman parte en las tareas </a:t>
            </a:r>
            <a:r>
              <a:rPr lang="es-ES" sz="2400" dirty="0"/>
              <a:t>a realizar en</a:t>
            </a:r>
            <a:r>
              <a:rPr lang="es-ES" sz="2400" cap="none" dirty="0"/>
              <a:t> situación de urgencia y emergencia. </a:t>
            </a:r>
          </a:p>
          <a:p>
            <a:r>
              <a:rPr lang="es-ES" sz="2400" dirty="0"/>
              <a:t>La comunicación circula por medio de la plataforma tecnológica, pero hay ocasiones en las que es necesario establecer una comunicación personal con personas trabajadoras del centro de coordinación o de otros colectivos.</a:t>
            </a:r>
          </a:p>
          <a:p>
            <a:r>
              <a:rPr lang="es-ES" sz="2400" cap="none" dirty="0"/>
              <a:t>Es importante expresar claramente el objetivo y confirmar que se ha entendido la respuesta.</a:t>
            </a:r>
          </a:p>
          <a:p>
            <a:r>
              <a:rPr lang="es-ES" sz="2400" cap="none" dirty="0"/>
              <a:t>Su finalidad 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70C0"/>
                </a:solidFill>
              </a:rPr>
              <a:t>Atender las demandas de manera adecuada y proporcionar a la ciudadanía una respuesta rápida y eficaz.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Disminuir el tiempo </a:t>
            </a:r>
            <a:r>
              <a:rPr lang="es-ES" sz="2400" dirty="0">
                <a:solidFill>
                  <a:srgbClr val="0070C0"/>
                </a:solidFill>
              </a:rPr>
              <a:t>para atender la urgencia o emergencia.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70C0"/>
                </a:solidFill>
              </a:rPr>
              <a:t>Fomentar la cooperación entre todo el personal que participa en la prestación del servicio.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70C0"/>
                </a:solidFill>
              </a:rPr>
              <a:t>Coordinar las actividades de todo el personal.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70C0"/>
                </a:solidFill>
              </a:rPr>
              <a:t>Delimitar las funciones de todas las personas implicadas en el proceso de </a:t>
            </a:r>
            <a:r>
              <a:rPr lang="es-ES" sz="2400" dirty="0" err="1">
                <a:solidFill>
                  <a:srgbClr val="0070C0"/>
                </a:solidFill>
              </a:rPr>
              <a:t>teleemergecias</a:t>
            </a:r>
            <a:r>
              <a:rPr lang="es-ES" sz="2400" dirty="0">
                <a:solidFill>
                  <a:srgbClr val="0070C0"/>
                </a:solidFill>
              </a:rPr>
              <a:t>, de manera que todas conozcan bien su trabajo y se sientan comprometidas con él.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s-ES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24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sz="240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5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10E3D-E94F-4C2E-91BB-3EA8266D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5" y="365823"/>
            <a:ext cx="10364451" cy="838863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lphaUcPeriod" startAt="2"/>
            </a:pPr>
            <a:r>
              <a:rPr lang="es-ES" sz="4400" b="1" dirty="0">
                <a:solidFill>
                  <a:srgbClr val="0070C0"/>
                </a:solidFill>
              </a:rPr>
              <a:t>COMUNICACIÓN EXTERNA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E96AC-D4CF-4436-995E-09E7FCC475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030" y="1204687"/>
            <a:ext cx="11215576" cy="4976608"/>
          </a:xfrm>
        </p:spPr>
        <p:txBody>
          <a:bodyPr>
            <a:normAutofit fontScale="92500" lnSpcReduction="20000"/>
          </a:bodyPr>
          <a:lstStyle/>
          <a:p>
            <a:r>
              <a:rPr lang="es-ES" sz="2400" cap="none" dirty="0"/>
              <a:t>Es la que se lleva a cabo telemáticamente con las personas que se ven implicadas en una urgencia o emergencia</a:t>
            </a:r>
            <a:r>
              <a:rPr lang="es-ES" sz="2400" dirty="0"/>
              <a:t> =&gt; persona </a:t>
            </a:r>
            <a:r>
              <a:rPr lang="es-ES" sz="2400" dirty="0" err="1"/>
              <a:t>alertante</a:t>
            </a:r>
            <a:r>
              <a:rPr lang="es-ES" sz="2400" dirty="0"/>
              <a:t>.</a:t>
            </a:r>
            <a:endParaRPr lang="es-ES" sz="2400" cap="none" dirty="0"/>
          </a:p>
          <a:p>
            <a:r>
              <a:rPr lang="es-ES" sz="2400" cap="none" dirty="0"/>
              <a:t>Para facilitar este tipo de comunicación deberemos: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Responder siempre a las preguntas de forma concreta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Demostrar empatía con la situación y persona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Reconocer las emociones que expresen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400" cap="none" dirty="0">
                <a:solidFill>
                  <a:srgbClr val="0070C0"/>
                </a:solidFill>
              </a:rPr>
              <a:t>Anticipar, es decir, estar preparados por adelantado, para saber cómo enfocar nuestros esfuerzos en la comunicación, nos ayudará a seguir nuestras metas esenciales.</a:t>
            </a:r>
          </a:p>
          <a:p>
            <a:r>
              <a:rPr lang="es-ES" sz="2600" dirty="0"/>
              <a:t>En estas comunicaciones es importante que la persona </a:t>
            </a:r>
            <a:r>
              <a:rPr lang="es-ES" sz="2600" dirty="0" err="1"/>
              <a:t>alertante</a:t>
            </a:r>
            <a:r>
              <a:rPr lang="es-ES" sz="2600" dirty="0"/>
              <a:t> se calme lo suficiente para que comprenda las instrucciones y facilite la información necesaria. Para conseguirlo tendrá tanto efecto lo que digamos como nuestra actitud.</a:t>
            </a:r>
          </a:p>
          <a:p>
            <a:r>
              <a:rPr lang="es-ES" sz="2600" dirty="0"/>
              <a:t>Serán herramientas clave m</a:t>
            </a:r>
            <a:r>
              <a:rPr lang="es-ES" sz="2600" cap="none" dirty="0"/>
              <a:t>antener la calma, mostrarnos amables y demostrar que comprendemos su situación.</a:t>
            </a:r>
          </a:p>
        </p:txBody>
      </p:sp>
    </p:spTree>
    <p:extLst>
      <p:ext uri="{BB962C8B-B14F-4D97-AF65-F5344CB8AC3E}">
        <p14:creationId xmlns:p14="http://schemas.microsoft.com/office/powerpoint/2010/main" val="137765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93964"/>
            <a:ext cx="10972800" cy="17213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0070C0"/>
                </a:solidFill>
              </a:rPr>
              <a:t>7.1 CARACTERÍSTICAS DE LA COMUNICACIÓN EN SITUACIÓN DE EMERGENCIA 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1026199" y="1915310"/>
            <a:ext cx="10972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/>
              <a:t>EXACTITUD</a:t>
            </a:r>
          </a:p>
          <a:p>
            <a:r>
              <a:rPr lang="es-ES" sz="2400" dirty="0"/>
              <a:t>CREDIBILIDAD</a:t>
            </a:r>
          </a:p>
          <a:p>
            <a:r>
              <a:rPr lang="es-ES" sz="2400" dirty="0"/>
              <a:t>PREDISPOSICIÓN A CORREGIR INFORMACIONES ERRÓNEAS</a:t>
            </a:r>
          </a:p>
          <a:p>
            <a:r>
              <a:rPr lang="es-ES" sz="2400" dirty="0"/>
              <a:t>COHERENCIA</a:t>
            </a:r>
          </a:p>
          <a:p>
            <a:r>
              <a:rPr lang="es-ES" sz="2400" dirty="0"/>
              <a:t>PERTINENCIA</a:t>
            </a:r>
          </a:p>
          <a:p>
            <a:r>
              <a:rPr lang="es-ES" sz="2400" dirty="0"/>
              <a:t>PREPARACIÓN PARA RESPONDER</a:t>
            </a:r>
          </a:p>
          <a:p>
            <a:r>
              <a:rPr lang="es-ES" sz="2400" dirty="0"/>
              <a:t>OPORTUNIDAD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193964"/>
            <a:ext cx="10972800" cy="13472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4400" b="1" dirty="0">
                <a:solidFill>
                  <a:srgbClr val="0070C0"/>
                </a:solidFill>
              </a:rPr>
              <a:t>7.2 DECÁLOGO PARA UNA COMUNICACIÓN EFICAZ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818379" y="1541236"/>
            <a:ext cx="11138093" cy="51227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/>
              <a:t>Demostrar interés real en todo momento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Adoptar una actitud de comprensión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Interrumpir lo menos posible al paciente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Evitar la emisión de opiniones personales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No realizar juicios de valor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No entrar en discusión, ni criticarlo abiertamente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No dar más información que la precisa y evitar generalizaciones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Responder cortés y brevemente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Centrar la conversación con educación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Resumir </a:t>
            </a:r>
          </a:p>
        </p:txBody>
      </p:sp>
    </p:spTree>
    <p:extLst>
      <p:ext uri="{BB962C8B-B14F-4D97-AF65-F5344CB8AC3E}">
        <p14:creationId xmlns:p14="http://schemas.microsoft.com/office/powerpoint/2010/main" val="284896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543" y="337625"/>
            <a:ext cx="10972800" cy="7033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REGLAS DE CORTESÍA TELEFÓNICA:</a:t>
            </a:r>
          </a:p>
        </p:txBody>
      </p:sp>
      <p:sp>
        <p:nvSpPr>
          <p:cNvPr id="48131" name="2 Marcador de contenido"/>
          <p:cNvSpPr>
            <a:spLocks noGrp="1"/>
          </p:cNvSpPr>
          <p:nvPr>
            <p:ph sz="quarter" idx="13"/>
          </p:nvPr>
        </p:nvSpPr>
        <p:spPr>
          <a:xfrm>
            <a:off x="707543" y="1193884"/>
            <a:ext cx="11138093" cy="171812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Al contestar una llamada, responda rápidamente usando el siguiente saludo: 061 “</a:t>
            </a:r>
            <a:r>
              <a:rPr lang="es-ES" sz="2400" dirty="0" err="1"/>
              <a:t>bos</a:t>
            </a:r>
            <a:r>
              <a:rPr lang="es-ES" sz="2400" dirty="0"/>
              <a:t> días, tardes, </a:t>
            </a:r>
            <a:r>
              <a:rPr lang="es-ES" sz="2400" dirty="0" err="1"/>
              <a:t>noites</a:t>
            </a:r>
            <a:r>
              <a:rPr lang="es-ES" sz="2400" dirty="0"/>
              <a:t>”. No olvide usar el saludo apropiado: de 07 a 13 horas “</a:t>
            </a:r>
            <a:r>
              <a:rPr lang="es-ES" sz="2400" dirty="0" err="1"/>
              <a:t>bos</a:t>
            </a:r>
            <a:r>
              <a:rPr lang="es-ES" sz="2400" dirty="0"/>
              <a:t> días”, de 13 a 21 “boas tardes”, de 21 a 07 “boas </a:t>
            </a:r>
            <a:r>
              <a:rPr lang="es-ES" sz="2400" dirty="0" err="1"/>
              <a:t>noites</a:t>
            </a:r>
            <a:r>
              <a:rPr lang="es-ES" sz="2400" dirty="0"/>
              <a:t>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Use su espontaneidad, hablando con voz clara y pausada.</a:t>
            </a:r>
          </a:p>
          <a:p>
            <a:pPr marL="0" indent="0">
              <a:buNone/>
            </a:pPr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96EDBE84-5B17-779A-2AEB-59CA4CE6325B}"/>
              </a:ext>
            </a:extLst>
          </p:cNvPr>
          <p:cNvSpPr txBox="1">
            <a:spLocks/>
          </p:cNvSpPr>
          <p:nvPr/>
        </p:nvSpPr>
        <p:spPr>
          <a:xfrm>
            <a:off x="790189" y="2937803"/>
            <a:ext cx="10972800" cy="703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</a:rPr>
              <a:t>En el caso de estar los consultores ocupados: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027E54F9-0BCC-18D6-7D19-120D2E7CA1FD}"/>
              </a:ext>
            </a:extLst>
          </p:cNvPr>
          <p:cNvSpPr txBox="1">
            <a:spLocks/>
          </p:cNvSpPr>
          <p:nvPr/>
        </p:nvSpPr>
        <p:spPr>
          <a:xfrm>
            <a:off x="707543" y="3779994"/>
            <a:ext cx="11138093" cy="288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 Informe al usuario/</a:t>
            </a:r>
            <a:r>
              <a:rPr lang="es-ES" sz="2400" dirty="0" err="1"/>
              <a:t>alertante</a:t>
            </a:r>
            <a:r>
              <a:rPr lang="es-ES" sz="2400" dirty="0"/>
              <a:t> del motivo por el cual va a ponerlo en espera.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No disponga del tiempo del usuario: permita que él decida si desea aguardar o prefiere llamar más tarde.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No deje en espera a un usuario por más de 60 segundos. De ser necesario, retome la llamada informando al usuario.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Cuando retome la llamada, comience con el nombre del usuario.</a:t>
            </a:r>
            <a:endParaRPr lang="es-ES" sz="2800" dirty="0"/>
          </a:p>
          <a:p>
            <a:pPr>
              <a:buFont typeface="Wingdings" panose="05000000000000000000" pitchFamily="2" charset="2"/>
              <a:buChar char="q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9226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1753</TotalTime>
  <Words>1764</Words>
  <Application>Microsoft Office PowerPoint</Application>
  <PresentationFormat>Panorámica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LA COMUNICACIÓN</vt:lpstr>
      <vt:lpstr>objetivos</vt:lpstr>
      <vt:lpstr>índice</vt:lpstr>
      <vt:lpstr>La comunicación en TELEERMERGENCIAS</vt:lpstr>
      <vt:lpstr>COMUNICACIÓN INTERNA</vt:lpstr>
      <vt:lpstr>COMUNICACIÓN EXTERNA</vt:lpstr>
      <vt:lpstr>7.1 CARACTERÍSTICAS DE LA COMUNICACIÓN EN SITUACIÓN DE EMERGENCIA </vt:lpstr>
      <vt:lpstr>7.2 DECÁLOGO PARA UNA COMUNICACIÓN EFICAZ</vt:lpstr>
      <vt:lpstr>REGLAS DE CORTESÍA TELEFÓNICA:</vt:lpstr>
      <vt:lpstr>AL TRANSFERIR UNA LLAMADA:</vt:lpstr>
      <vt:lpstr>CÓMO TRANSMITIR MENSAJES:</vt:lpstr>
      <vt:lpstr>Pequeños y grandes detalles:</vt:lpstr>
      <vt:lpstr>¿QUÉ PODEMOS DECIR?:</vt:lpstr>
      <vt:lpstr>ESTRUCTURA DE LA LLAMADA</vt:lpstr>
      <vt:lpstr>Estrategias de comunicación telefónica:RESUMEN</vt:lpstr>
      <vt:lpstr>Estrategias de comunicación telefónica:RESUMEN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COMUNICACIÓN CON PERSOAS USUARIAS DA FARMACIA</dc:title>
  <dc:creator>Mónica Iglesias</dc:creator>
  <cp:lastModifiedBy>MÓNICA IGLESIAS</cp:lastModifiedBy>
  <cp:revision>195</cp:revision>
  <dcterms:created xsi:type="dcterms:W3CDTF">2020-09-21T21:31:59Z</dcterms:created>
  <dcterms:modified xsi:type="dcterms:W3CDTF">2023-11-14T17:57:37Z</dcterms:modified>
</cp:coreProperties>
</file>