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8"/>
  </p:notesMasterIdLst>
  <p:sldIdLst>
    <p:sldId id="256" r:id="rId2"/>
    <p:sldId id="263" r:id="rId3"/>
    <p:sldId id="377" r:id="rId4"/>
    <p:sldId id="349" r:id="rId5"/>
    <p:sldId id="350" r:id="rId6"/>
    <p:sldId id="439" r:id="rId7"/>
    <p:sldId id="440" r:id="rId8"/>
    <p:sldId id="378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9" r:id="rId17"/>
    <p:sldId id="460" r:id="rId18"/>
    <p:sldId id="461" r:id="rId19"/>
    <p:sldId id="462" r:id="rId20"/>
    <p:sldId id="463" r:id="rId21"/>
    <p:sldId id="464" r:id="rId22"/>
    <p:sldId id="471" r:id="rId23"/>
    <p:sldId id="476" r:id="rId24"/>
    <p:sldId id="477" r:id="rId25"/>
    <p:sldId id="478" r:id="rId26"/>
    <p:sldId id="486" r:id="rId27"/>
    <p:sldId id="487" r:id="rId28"/>
    <p:sldId id="496" r:id="rId29"/>
    <p:sldId id="499" r:id="rId30"/>
    <p:sldId id="503" r:id="rId31"/>
    <p:sldId id="504" r:id="rId32"/>
    <p:sldId id="505" r:id="rId33"/>
    <p:sldId id="507" r:id="rId34"/>
    <p:sldId id="502" r:id="rId35"/>
    <p:sldId id="497" r:id="rId36"/>
    <p:sldId id="498" r:id="rId37"/>
    <p:sldId id="509" r:id="rId38"/>
    <p:sldId id="510" r:id="rId39"/>
    <p:sldId id="492" r:id="rId40"/>
    <p:sldId id="493" r:id="rId41"/>
    <p:sldId id="511" r:id="rId42"/>
    <p:sldId id="527" r:id="rId43"/>
    <p:sldId id="521" r:id="rId44"/>
    <p:sldId id="526" r:id="rId45"/>
    <p:sldId id="524" r:id="rId46"/>
    <p:sldId id="512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3" autoAdjust="0"/>
    <p:restoredTop sz="92115" autoAdjust="0"/>
  </p:normalViewPr>
  <p:slideViewPr>
    <p:cSldViewPr>
      <p:cViewPr varScale="1">
        <p:scale>
          <a:sx n="92" d="100"/>
          <a:sy n="92" d="100"/>
        </p:scale>
        <p:origin x="1184" y="168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5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1E4D709-D3DA-F2F1-7665-2A1EC5A59B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9286649-ECD7-BC1A-CC45-0C9D2A7BC3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E33811-2CC6-EE4E-BE94-E4E09AFE852F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FBA4A28-EBDA-8482-4537-C9439C3096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445C3E0-E710-FF3C-E56E-BF2A76D10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BBFE9774-F6B9-401F-5F43-CC28A39CE6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2A288CA-71F4-1048-9C0D-1BDC534F7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5A2C78-38CA-F941-8938-06161BB2270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>
            <a:extLst>
              <a:ext uri="{FF2B5EF4-FFF2-40B4-BE49-F238E27FC236}">
                <a16:creationId xmlns:a16="http://schemas.microsoft.com/office/drawing/2014/main" id="{09EF82AF-11C5-A52B-A4A2-A28039C416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>
            <a:extLst>
              <a:ext uri="{FF2B5EF4-FFF2-40B4-BE49-F238E27FC236}">
                <a16:creationId xmlns:a16="http://schemas.microsoft.com/office/drawing/2014/main" id="{3827A213-6F97-AAF0-9266-F8443D334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2468" name="3 Marcador de número de diapositiva">
            <a:extLst>
              <a:ext uri="{FF2B5EF4-FFF2-40B4-BE49-F238E27FC236}">
                <a16:creationId xmlns:a16="http://schemas.microsoft.com/office/drawing/2014/main" id="{1618A3A7-CC8E-1D33-A46C-370C658E5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9BA285-361C-1540-8589-8E5212042F5B}" type="slidenum">
              <a:rPr lang="es-ES" altLang="es-ES"/>
              <a:pPr eaLnBrk="1" hangingPunct="1"/>
              <a:t>30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>
            <a:extLst>
              <a:ext uri="{FF2B5EF4-FFF2-40B4-BE49-F238E27FC236}">
                <a16:creationId xmlns:a16="http://schemas.microsoft.com/office/drawing/2014/main" id="{6598B537-C91F-1FE1-B6FC-F8563BDBE7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>
            <a:extLst>
              <a:ext uri="{FF2B5EF4-FFF2-40B4-BE49-F238E27FC236}">
                <a16:creationId xmlns:a16="http://schemas.microsoft.com/office/drawing/2014/main" id="{023BE362-1853-E518-9F91-35DD44B866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3492" name="3 Marcador de número de diapositiva">
            <a:extLst>
              <a:ext uri="{FF2B5EF4-FFF2-40B4-BE49-F238E27FC236}">
                <a16:creationId xmlns:a16="http://schemas.microsoft.com/office/drawing/2014/main" id="{3CBE5568-833A-68E6-D23B-09C229FF7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C5194E-2B12-2547-9053-621443137457}" type="slidenum">
              <a:rPr lang="es-ES" altLang="es-ES"/>
              <a:pPr eaLnBrk="1" hangingPunct="1"/>
              <a:t>31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>
            <a:extLst>
              <a:ext uri="{FF2B5EF4-FFF2-40B4-BE49-F238E27FC236}">
                <a16:creationId xmlns:a16="http://schemas.microsoft.com/office/drawing/2014/main" id="{FF24E34C-7C52-3814-7E4C-5D098967F1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Marcador de notas">
            <a:extLst>
              <a:ext uri="{FF2B5EF4-FFF2-40B4-BE49-F238E27FC236}">
                <a16:creationId xmlns:a16="http://schemas.microsoft.com/office/drawing/2014/main" id="{D2B4CE7D-942B-C276-B72D-FA2CE121B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4516" name="3 Marcador de número de diapositiva">
            <a:extLst>
              <a:ext uri="{FF2B5EF4-FFF2-40B4-BE49-F238E27FC236}">
                <a16:creationId xmlns:a16="http://schemas.microsoft.com/office/drawing/2014/main" id="{F97CB514-A614-4604-E855-1D380EE7B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1E29E2-229C-3D47-A46A-D1389D24BDAF}" type="slidenum">
              <a:rPr lang="es-ES" altLang="es-ES"/>
              <a:pPr eaLnBrk="1" hangingPunct="1"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>
            <a:extLst>
              <a:ext uri="{FF2B5EF4-FFF2-40B4-BE49-F238E27FC236}">
                <a16:creationId xmlns:a16="http://schemas.microsoft.com/office/drawing/2014/main" id="{CC17B634-96DA-BC57-D0F3-43E32FBD0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>
            <a:extLst>
              <a:ext uri="{FF2B5EF4-FFF2-40B4-BE49-F238E27FC236}">
                <a16:creationId xmlns:a16="http://schemas.microsoft.com/office/drawing/2014/main" id="{10864CB4-65DB-3FEF-6AFC-C161623CFC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5540" name="3 Marcador de número de diapositiva">
            <a:extLst>
              <a:ext uri="{FF2B5EF4-FFF2-40B4-BE49-F238E27FC236}">
                <a16:creationId xmlns:a16="http://schemas.microsoft.com/office/drawing/2014/main" id="{04AE81ED-3B4E-B52B-9AF9-FC4CA3F44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56CEF9-5B31-CA47-926B-F49FE73054DA}" type="slidenum">
              <a:rPr lang="es-ES" altLang="es-ES"/>
              <a:pPr eaLnBrk="1" hangingPunct="1"/>
              <a:t>39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>
            <a:extLst>
              <a:ext uri="{FF2B5EF4-FFF2-40B4-BE49-F238E27FC236}">
                <a16:creationId xmlns:a16="http://schemas.microsoft.com/office/drawing/2014/main" id="{D3627950-1238-3A92-1E30-3043E6720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>
            <a:extLst>
              <a:ext uri="{FF2B5EF4-FFF2-40B4-BE49-F238E27FC236}">
                <a16:creationId xmlns:a16="http://schemas.microsoft.com/office/drawing/2014/main" id="{F294A711-3647-AC86-45C7-885B8EBB8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6564" name="3 Marcador de número de diapositiva">
            <a:extLst>
              <a:ext uri="{FF2B5EF4-FFF2-40B4-BE49-F238E27FC236}">
                <a16:creationId xmlns:a16="http://schemas.microsoft.com/office/drawing/2014/main" id="{5AA52E0E-7837-849A-031E-A9AB51ED8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8C62CF-1195-CC4E-8A4C-000BC29E98DB}" type="slidenum">
              <a:rPr lang="es-ES" altLang="es-ES"/>
              <a:pPr eaLnBrk="1" hangingPunct="1"/>
              <a:t>40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>
            <a:extLst>
              <a:ext uri="{FF2B5EF4-FFF2-40B4-BE49-F238E27FC236}">
                <a16:creationId xmlns:a16="http://schemas.microsoft.com/office/drawing/2014/main" id="{643B5F35-1D1D-CBFF-974A-8B31E7D1C1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>
            <a:extLst>
              <a:ext uri="{FF2B5EF4-FFF2-40B4-BE49-F238E27FC236}">
                <a16:creationId xmlns:a16="http://schemas.microsoft.com/office/drawing/2014/main" id="{DE14E96C-6CDA-8D6C-8282-615039064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7588" name="3 Marcador de número de diapositiva">
            <a:extLst>
              <a:ext uri="{FF2B5EF4-FFF2-40B4-BE49-F238E27FC236}">
                <a16:creationId xmlns:a16="http://schemas.microsoft.com/office/drawing/2014/main" id="{3189EF98-4B37-08C0-F1B8-3683E65F7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CD39A8-54A2-4F4D-B969-AFF5011C1802}" type="slidenum">
              <a:rPr lang="es-ES" altLang="es-ES"/>
              <a:pPr eaLnBrk="1" hangingPunct="1"/>
              <a:t>41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>
            <a:extLst>
              <a:ext uri="{FF2B5EF4-FFF2-40B4-BE49-F238E27FC236}">
                <a16:creationId xmlns:a16="http://schemas.microsoft.com/office/drawing/2014/main" id="{0857DD11-0E82-C32A-0295-4E3B52DDA3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>
            <a:extLst>
              <a:ext uri="{FF2B5EF4-FFF2-40B4-BE49-F238E27FC236}">
                <a16:creationId xmlns:a16="http://schemas.microsoft.com/office/drawing/2014/main" id="{02479F64-5397-D0F3-7140-D7E7142C1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3796" name="3 Marcador de número de diapositiva">
            <a:extLst>
              <a:ext uri="{FF2B5EF4-FFF2-40B4-BE49-F238E27FC236}">
                <a16:creationId xmlns:a16="http://schemas.microsoft.com/office/drawing/2014/main" id="{18C4448D-E5E5-6082-6023-812754F56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D053FF-CA5E-DD42-80AA-72333847CAE4}" type="slidenum">
              <a:rPr lang="es-ES" altLang="es-ES"/>
              <a:pPr eaLnBrk="1" hangingPunct="1"/>
              <a:t>45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2" name="13 Marcador de fecha">
            <a:extLst>
              <a:ext uri="{FF2B5EF4-FFF2-40B4-BE49-F238E27FC236}">
                <a16:creationId xmlns:a16="http://schemas.microsoft.com/office/drawing/2014/main" id="{35640B3D-0DB0-E71F-B2DB-9A1BCA7CE2C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9E3E-BA1C-9C49-B445-7AF33FADBE30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22396C87-6A5E-C5CE-500F-052BE6A4726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>
            <a:extLst>
              <a:ext uri="{FF2B5EF4-FFF2-40B4-BE49-F238E27FC236}">
                <a16:creationId xmlns:a16="http://schemas.microsoft.com/office/drawing/2014/main" id="{92999726-1CBC-BBBD-0519-747F1784186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C7EA8A8-8E03-F942-B5E4-35EC6AB74B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8436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73CDCE5E-2CBA-3341-4376-EEA63358401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3457-07CA-0C49-BD89-2240C54E3A42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17242BAA-4126-4821-7620-3814D3A9260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53997E98-F248-C89F-7B46-4C71238298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5D53B10-65B7-1E4F-A602-00275D29EA0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33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931D775B-A804-F78E-758A-D6FBD30F646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47FB-5555-974B-A701-5E006BACE54D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5EFDD577-3560-9E60-95BF-528C55AD1E0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8C9BC2BF-0513-B134-F9DF-335EBF57A50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2A65A4F-81D0-5F45-ADA2-5F3C71F3A0D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690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C7ABE7DD-827B-D130-342C-3D2276ED9BD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5E37-7C49-6744-BB6D-9BF7C8F11FF8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7DB1952D-0EDE-5317-F677-30A7BAC5BD0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85399E86-CB83-D903-B956-4D03EC0886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FF6F9EC-25A8-FF46-B1DA-6BF67CB7CCA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41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672A0CFA-8635-4461-1E5A-6578DD287DB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3631-AF46-4540-BD74-D1B053392FDC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A164E195-5B0D-F164-384F-568706BB7A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6378581F-728C-ADFD-41E0-64F42CD5F3E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B2C615B-90D3-724D-A743-FCF23B7F549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581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>
            <a:extLst>
              <a:ext uri="{FF2B5EF4-FFF2-40B4-BE49-F238E27FC236}">
                <a16:creationId xmlns:a16="http://schemas.microsoft.com/office/drawing/2014/main" id="{DF260689-D9DC-6F93-9C33-F4EDC30F849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8E57-0BAD-8A4F-832F-F2D2066CD27E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6" name="2 Marcador de pie de página">
            <a:extLst>
              <a:ext uri="{FF2B5EF4-FFF2-40B4-BE49-F238E27FC236}">
                <a16:creationId xmlns:a16="http://schemas.microsoft.com/office/drawing/2014/main" id="{52BE24D1-C96D-B4DC-7560-BDE8C1639F1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>
            <a:extLst>
              <a:ext uri="{FF2B5EF4-FFF2-40B4-BE49-F238E27FC236}">
                <a16:creationId xmlns:a16="http://schemas.microsoft.com/office/drawing/2014/main" id="{6E74BFC9-E575-EBCA-4FD9-38B1BD44B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DFC7AD2-2F7E-F848-AB6B-7862672F601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041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13 Marcador de fecha">
            <a:extLst>
              <a:ext uri="{FF2B5EF4-FFF2-40B4-BE49-F238E27FC236}">
                <a16:creationId xmlns:a16="http://schemas.microsoft.com/office/drawing/2014/main" id="{62EBCCCA-CAD6-D1C9-9807-8496A3724F7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359C-2EB8-3042-9651-81535EC059EA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A0A94A4D-4E94-0764-878E-B2BEDAB68E0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>
            <a:extLst>
              <a:ext uri="{FF2B5EF4-FFF2-40B4-BE49-F238E27FC236}">
                <a16:creationId xmlns:a16="http://schemas.microsoft.com/office/drawing/2014/main" id="{1D5161E1-579C-57A5-341B-DA483452DF7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479844-6617-F34C-BB2D-D61859C0BA7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496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>
            <a:extLst>
              <a:ext uri="{FF2B5EF4-FFF2-40B4-BE49-F238E27FC236}">
                <a16:creationId xmlns:a16="http://schemas.microsoft.com/office/drawing/2014/main" id="{0611D519-A339-56B2-1610-5D6CE92C11E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8282-8996-6C40-A6EC-ACB60EA4E8BA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4" name="2 Marcador de pie de página">
            <a:extLst>
              <a:ext uri="{FF2B5EF4-FFF2-40B4-BE49-F238E27FC236}">
                <a16:creationId xmlns:a16="http://schemas.microsoft.com/office/drawing/2014/main" id="{D3D876EE-4FDE-27EA-4FB4-2E9AC68EF53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>
            <a:extLst>
              <a:ext uri="{FF2B5EF4-FFF2-40B4-BE49-F238E27FC236}">
                <a16:creationId xmlns:a16="http://schemas.microsoft.com/office/drawing/2014/main" id="{7781765E-E9ED-C4FD-0DBA-7150A3FF3F0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87C460-D4B9-C046-958B-214D95680BD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76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>
            <a:extLst>
              <a:ext uri="{FF2B5EF4-FFF2-40B4-BE49-F238E27FC236}">
                <a16:creationId xmlns:a16="http://schemas.microsoft.com/office/drawing/2014/main" id="{83176E96-9320-DDDA-1FC5-4C210578AB7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6364-EAE6-CA4B-94EB-829A0896427F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4EAF533D-4003-52E8-1AEA-8B5AA561DF5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>
            <a:extLst>
              <a:ext uri="{FF2B5EF4-FFF2-40B4-BE49-F238E27FC236}">
                <a16:creationId xmlns:a16="http://schemas.microsoft.com/office/drawing/2014/main" id="{991B2D61-0930-5E22-2FC7-DCD95F9F955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396C1F2-D369-6F4A-8276-9B14712313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342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>
            <a:extLst>
              <a:ext uri="{FF2B5EF4-FFF2-40B4-BE49-F238E27FC236}">
                <a16:creationId xmlns:a16="http://schemas.microsoft.com/office/drawing/2014/main" id="{EB86DFE6-9ABC-B281-2C38-F0406D004BE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33EE-4307-4D43-8E4E-9EFDE20A1A38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6" name="2 Marcador de pie de página">
            <a:extLst>
              <a:ext uri="{FF2B5EF4-FFF2-40B4-BE49-F238E27FC236}">
                <a16:creationId xmlns:a16="http://schemas.microsoft.com/office/drawing/2014/main" id="{EA3547B7-E366-B0EA-9D22-A17F2C6465D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>
            <a:extLst>
              <a:ext uri="{FF2B5EF4-FFF2-40B4-BE49-F238E27FC236}">
                <a16:creationId xmlns:a16="http://schemas.microsoft.com/office/drawing/2014/main" id="{93DF97E2-9375-D921-7173-1D42A813088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1267269-801D-7149-AB06-FE46DF7096B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058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3 Marcador de fecha">
            <a:extLst>
              <a:ext uri="{FF2B5EF4-FFF2-40B4-BE49-F238E27FC236}">
                <a16:creationId xmlns:a16="http://schemas.microsoft.com/office/drawing/2014/main" id="{F5A491AF-0463-B5C9-E3E2-3E7E8B64397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0675-71A8-8442-98A1-52B5635B4B4D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6" name="2 Marcador de pie de página">
            <a:extLst>
              <a:ext uri="{FF2B5EF4-FFF2-40B4-BE49-F238E27FC236}">
                <a16:creationId xmlns:a16="http://schemas.microsoft.com/office/drawing/2014/main" id="{60797B27-58AD-1855-F728-2D983D70178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>
            <a:extLst>
              <a:ext uri="{FF2B5EF4-FFF2-40B4-BE49-F238E27FC236}">
                <a16:creationId xmlns:a16="http://schemas.microsoft.com/office/drawing/2014/main" id="{F4461680-E709-52FC-B11F-2843D64213A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EDED6AC-878F-5A40-8F65-E8F6EE419FE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050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>
            <a:extLst>
              <a:ext uri="{FF2B5EF4-FFF2-40B4-BE49-F238E27FC236}">
                <a16:creationId xmlns:a16="http://schemas.microsoft.com/office/drawing/2014/main" id="{5548CFAB-6D55-D325-A8E7-DE9E865D8E1E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51" name="12 Marcador de texto">
            <a:extLst>
              <a:ext uri="{FF2B5EF4-FFF2-40B4-BE49-F238E27FC236}">
                <a16:creationId xmlns:a16="http://schemas.microsoft.com/office/drawing/2014/main" id="{FECDE8BE-8E26-9DFD-F05D-1EA36BE0A149}"/>
              </a:ext>
            </a:extLst>
          </p:cNvPr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425236D1-C15C-CDFB-AA9F-FE081B89EA1B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1C7EE-12F3-AE44-9799-A347B45484B3}" type="datetimeFigureOut">
              <a:rPr lang="es-ES"/>
              <a:pPr>
                <a:defRPr/>
              </a:pPr>
              <a:t>20/9/22</a:t>
            </a:fld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AEBD0FB2-B2F7-FB5B-5831-5438A2F906A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DE563505-3C17-37EA-12BB-71E2EEF073D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</a:lstStyle>
          <a:p>
            <a:fld id="{43EC58FB-FF56-7A44-99CE-4186009AD85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2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vlcnNbxRd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nconeducativo.org/es/recursos-educativos/modelo-atomico-de-democrito-400-a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ynb_kjXYW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ft5xx3mlt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cVqu-DN6HQ" TargetMode="External"/><Relationship Id="rId2" Type="http://schemas.openxmlformats.org/officeDocument/2006/relationships/hyperlink" Target="https://youtu.be/UNApdoDY5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CuadroTexto">
            <a:extLst>
              <a:ext uri="{FF2B5EF4-FFF2-40B4-BE49-F238E27FC236}">
                <a16:creationId xmlns:a16="http://schemas.microsoft.com/office/drawing/2014/main" id="{3F821662-9796-9679-D16E-E3B81C031B4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188913"/>
            <a:ext cx="18101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000" b="1" i="1" dirty="0"/>
              <a:t>Unidad 2</a:t>
            </a:r>
          </a:p>
        </p:txBody>
      </p:sp>
      <p:sp>
        <p:nvSpPr>
          <p:cNvPr id="5" name="4 Hexágono">
            <a:extLst>
              <a:ext uri="{FF2B5EF4-FFF2-40B4-BE49-F238E27FC236}">
                <a16:creationId xmlns:a16="http://schemas.microsoft.com/office/drawing/2014/main" id="{C9A7A5AA-C390-7619-206E-FEF02C2852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88125" y="2349500"/>
            <a:ext cx="1079500" cy="1008063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3059120A-FFDD-B217-E526-A7C70B1C98A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24750" y="2924175"/>
            <a:ext cx="1079500" cy="1008063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Hexágono">
            <a:extLst>
              <a:ext uri="{FF2B5EF4-FFF2-40B4-BE49-F238E27FC236}">
                <a16:creationId xmlns:a16="http://schemas.microsoft.com/office/drawing/2014/main" id="{130F13DF-A435-D190-BD92-DEB8219BE6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24750" y="1773238"/>
            <a:ext cx="1079500" cy="1008062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Hexágono">
            <a:extLst>
              <a:ext uri="{FF2B5EF4-FFF2-40B4-BE49-F238E27FC236}">
                <a16:creationId xmlns:a16="http://schemas.microsoft.com/office/drawing/2014/main" id="{F571D76F-BF34-6D32-436E-22D140D4318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524750" y="4076700"/>
            <a:ext cx="1079500" cy="1008063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Hexágono">
            <a:extLst>
              <a:ext uri="{FF2B5EF4-FFF2-40B4-BE49-F238E27FC236}">
                <a16:creationId xmlns:a16="http://schemas.microsoft.com/office/drawing/2014/main" id="{D66810EA-B30E-F246-A9E7-6A3B37AECBB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88125" y="3500438"/>
            <a:ext cx="1079500" cy="1008062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Hexágono">
            <a:extLst>
              <a:ext uri="{FF2B5EF4-FFF2-40B4-BE49-F238E27FC236}">
                <a16:creationId xmlns:a16="http://schemas.microsoft.com/office/drawing/2014/main" id="{C89B2783-CDC4-06FE-C045-09157012E1D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588125" y="4652963"/>
            <a:ext cx="1079500" cy="1008062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Hexágono">
            <a:extLst>
              <a:ext uri="{FF2B5EF4-FFF2-40B4-BE49-F238E27FC236}">
                <a16:creationId xmlns:a16="http://schemas.microsoft.com/office/drawing/2014/main" id="{A24E15DB-0D89-6F1D-B728-2A9C8C585DE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51500" y="4076700"/>
            <a:ext cx="1081088" cy="1008063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Hexágono">
            <a:extLst>
              <a:ext uri="{FF2B5EF4-FFF2-40B4-BE49-F238E27FC236}">
                <a16:creationId xmlns:a16="http://schemas.microsoft.com/office/drawing/2014/main" id="{8DC93D19-14CE-00CD-5559-1B37DA860F5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716463" y="4652963"/>
            <a:ext cx="1079500" cy="1008062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83" name="3 CuadroTexto">
            <a:extLst>
              <a:ext uri="{FF2B5EF4-FFF2-40B4-BE49-F238E27FC236}">
                <a16:creationId xmlns:a16="http://schemas.microsoft.com/office/drawing/2014/main" id="{0176D32A-3644-DBB3-9957-A4C2C2537D3D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7088" y="1125538"/>
            <a:ext cx="6121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6600" b="1" dirty="0"/>
              <a:t>EL ÁTOMO Y EL SISTEMA PERIÓDICO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8">
            <a:extLst>
              <a:ext uri="{FF2B5EF4-FFF2-40B4-BE49-F238E27FC236}">
                <a16:creationId xmlns:a16="http://schemas.microsoft.com/office/drawing/2014/main" id="{BAE0D51D-1E41-A3D1-CC71-A6386905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745163"/>
            <a:ext cx="68421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/>
              <a:t>Afirmó que toda la materia está constituida por unidades que se mueven en el vacío.</a:t>
            </a:r>
          </a:p>
        </p:txBody>
      </p:sp>
      <p:pic>
        <p:nvPicPr>
          <p:cNvPr id="4099" name="Picture 20" descr="Democritus Atom">
            <a:extLst>
              <a:ext uri="{FF2B5EF4-FFF2-40B4-BE49-F238E27FC236}">
                <a16:creationId xmlns:a16="http://schemas.microsoft.com/office/drawing/2014/main" id="{E118BA6B-A48E-8912-59C3-330D8B96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697413"/>
            <a:ext cx="172878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8">
            <a:extLst>
              <a:ext uri="{FF2B5EF4-FFF2-40B4-BE49-F238E27FC236}">
                <a16:creationId xmlns:a16="http://schemas.microsoft.com/office/drawing/2014/main" id="{F5225FE0-2FB1-862E-49AC-2A292D2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88913"/>
            <a:ext cx="540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800" b="1"/>
              <a:t>ANTIGUA GRECIA</a:t>
            </a:r>
            <a:endParaRPr lang="es-ES" altLang="es-ES" sz="2800" b="1" i="1"/>
          </a:p>
        </p:txBody>
      </p:sp>
      <p:sp>
        <p:nvSpPr>
          <p:cNvPr id="4101" name="Text Box 28">
            <a:extLst>
              <a:ext uri="{FF2B5EF4-FFF2-40B4-BE49-F238E27FC236}">
                <a16:creationId xmlns:a16="http://schemas.microsoft.com/office/drawing/2014/main" id="{268712F1-E692-75DF-EE6F-25AB8C8F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42497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600" b="1"/>
              <a:t>Tales de Mileto                      </a:t>
            </a:r>
            <a:r>
              <a:rPr lang="es-ES" altLang="es-ES" sz="2000" b="1"/>
              <a:t>(siglo VI antes de Cristo)</a:t>
            </a:r>
            <a:endParaRPr lang="es-ES" altLang="es-ES" sz="2000" b="1" i="1"/>
          </a:p>
        </p:txBody>
      </p:sp>
      <p:sp>
        <p:nvSpPr>
          <p:cNvPr id="4102" name="Text Box 28">
            <a:extLst>
              <a:ext uri="{FF2B5EF4-FFF2-40B4-BE49-F238E27FC236}">
                <a16:creationId xmlns:a16="http://schemas.microsoft.com/office/drawing/2014/main" id="{963E4239-F13F-AAFC-8875-A3BCFB57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4176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ES" altLang="es-ES" sz="2000"/>
              <a:t>Todas las sustancias no son sino aspectos diferentes de una sola materia básica: el AGUA.</a:t>
            </a:r>
          </a:p>
        </p:txBody>
      </p:sp>
      <p:sp>
        <p:nvSpPr>
          <p:cNvPr id="4103" name="Text Box 28">
            <a:extLst>
              <a:ext uri="{FF2B5EF4-FFF2-40B4-BE49-F238E27FC236}">
                <a16:creationId xmlns:a16="http://schemas.microsoft.com/office/drawing/2014/main" id="{C59802A4-596F-4E09-1ED4-4CFD68A6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828675"/>
            <a:ext cx="47164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600" b="1"/>
              <a:t>Empédocles de Agrigento </a:t>
            </a:r>
            <a:r>
              <a:rPr lang="es-ES" altLang="es-ES" sz="2000" b="1"/>
              <a:t>(siglo VI antes de Cristo)</a:t>
            </a:r>
            <a:endParaRPr lang="es-ES" altLang="es-ES" sz="2000" b="1" i="1"/>
          </a:p>
        </p:txBody>
      </p:sp>
      <p:sp>
        <p:nvSpPr>
          <p:cNvPr id="4104" name="Text Box 28">
            <a:extLst>
              <a:ext uri="{FF2B5EF4-FFF2-40B4-BE49-F238E27FC236}">
                <a16:creationId xmlns:a16="http://schemas.microsoft.com/office/drawing/2014/main" id="{632EE887-AC56-D934-4A13-AB094D0A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700213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ES" altLang="es-ES" sz="2000"/>
              <a:t>Cuatro elementos básicos.</a:t>
            </a:r>
          </a:p>
        </p:txBody>
      </p:sp>
      <p:sp>
        <p:nvSpPr>
          <p:cNvPr id="4105" name="Text Box 28">
            <a:extLst>
              <a:ext uri="{FF2B5EF4-FFF2-40B4-BE49-F238E27FC236}">
                <a16:creationId xmlns:a16="http://schemas.microsoft.com/office/drawing/2014/main" id="{038B5D05-5FCD-46FC-34BB-21EDFE8B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555875"/>
            <a:ext cx="135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00"/>
              </a:spcBef>
            </a:pPr>
            <a:r>
              <a:rPr lang="es-ES" altLang="es-ES" i="1"/>
              <a:t>Humedad</a:t>
            </a:r>
          </a:p>
        </p:txBody>
      </p:sp>
      <p:sp>
        <p:nvSpPr>
          <p:cNvPr id="43" name="42 Decisión">
            <a:extLst>
              <a:ext uri="{FF2B5EF4-FFF2-40B4-BE49-F238E27FC236}">
                <a16:creationId xmlns:a16="http://schemas.microsoft.com/office/drawing/2014/main" id="{8631700C-5A7A-5A4E-91AD-9F3483351548}"/>
              </a:ext>
            </a:extLst>
          </p:cNvPr>
          <p:cNvSpPr/>
          <p:nvPr/>
        </p:nvSpPr>
        <p:spPr>
          <a:xfrm>
            <a:off x="4932363" y="2681288"/>
            <a:ext cx="2879725" cy="1944687"/>
          </a:xfrm>
          <a:prstGeom prst="flowChartDecision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07" name="Text Box 28">
            <a:extLst>
              <a:ext uri="{FF2B5EF4-FFF2-40B4-BE49-F238E27FC236}">
                <a16:creationId xmlns:a16="http://schemas.microsoft.com/office/drawing/2014/main" id="{36EADADF-A014-C5C1-C0A8-4B89C3B7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3463925"/>
            <a:ext cx="13604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ES" altLang="es-ES" b="1"/>
              <a:t>FUEGO</a:t>
            </a:r>
          </a:p>
        </p:txBody>
      </p:sp>
      <p:sp>
        <p:nvSpPr>
          <p:cNvPr id="4108" name="Text Box 28">
            <a:extLst>
              <a:ext uri="{FF2B5EF4-FFF2-40B4-BE49-F238E27FC236}">
                <a16:creationId xmlns:a16="http://schemas.microsoft.com/office/drawing/2014/main" id="{94084F75-5CA8-7E69-E8ED-4F4387BE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3463925"/>
            <a:ext cx="13589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ES" altLang="es-ES" b="1"/>
              <a:t>AGUA</a:t>
            </a:r>
          </a:p>
        </p:txBody>
      </p:sp>
      <p:sp>
        <p:nvSpPr>
          <p:cNvPr id="4109" name="Text Box 28">
            <a:extLst>
              <a:ext uri="{FF2B5EF4-FFF2-40B4-BE49-F238E27FC236}">
                <a16:creationId xmlns:a16="http://schemas.microsoft.com/office/drawing/2014/main" id="{42778A79-EF98-CCA1-5307-43359CD0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2541588"/>
            <a:ext cx="13604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ES" altLang="es-ES" b="1"/>
              <a:t>AIRE</a:t>
            </a:r>
          </a:p>
        </p:txBody>
      </p:sp>
      <p:sp>
        <p:nvSpPr>
          <p:cNvPr id="4110" name="Text Box 28">
            <a:extLst>
              <a:ext uri="{FF2B5EF4-FFF2-40B4-BE49-F238E27FC236}">
                <a16:creationId xmlns:a16="http://schemas.microsoft.com/office/drawing/2014/main" id="{6287418B-AED3-977E-6E2C-B4CB1BB7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356100"/>
            <a:ext cx="1358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ES" altLang="es-ES" b="1"/>
              <a:t>TIERRA</a:t>
            </a:r>
          </a:p>
        </p:txBody>
      </p:sp>
      <p:sp>
        <p:nvSpPr>
          <p:cNvPr id="4111" name="Text Box 28">
            <a:extLst>
              <a:ext uri="{FF2B5EF4-FFF2-40B4-BE49-F238E27FC236}">
                <a16:creationId xmlns:a16="http://schemas.microsoft.com/office/drawing/2014/main" id="{E26ACCE4-4E0E-9EF5-6E92-3DCD0CE5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4868863"/>
            <a:ext cx="3529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600" b="1" dirty="0"/>
              <a:t>Demócrito                     </a:t>
            </a:r>
            <a:r>
              <a:rPr lang="es-ES" altLang="es-ES" sz="2000" b="1" dirty="0"/>
              <a:t>(siglo V antes de Cristo)</a:t>
            </a:r>
            <a:endParaRPr lang="es-ES" altLang="es-ES" sz="2000" b="1" i="1" dirty="0"/>
          </a:p>
        </p:txBody>
      </p:sp>
      <p:sp>
        <p:nvSpPr>
          <p:cNvPr id="4112" name="Text Box 28">
            <a:extLst>
              <a:ext uri="{FF2B5EF4-FFF2-40B4-BE49-F238E27FC236}">
                <a16:creationId xmlns:a16="http://schemas.microsoft.com/office/drawing/2014/main" id="{491123B5-32EF-0555-F69D-C7868711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2565400"/>
            <a:ext cx="135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i="1"/>
              <a:t>Calor</a:t>
            </a:r>
          </a:p>
        </p:txBody>
      </p:sp>
      <p:sp>
        <p:nvSpPr>
          <p:cNvPr id="4113" name="Text Box 28">
            <a:extLst>
              <a:ext uri="{FF2B5EF4-FFF2-40B4-BE49-F238E27FC236}">
                <a16:creationId xmlns:a16="http://schemas.microsoft.com/office/drawing/2014/main" id="{38E0C1D1-2BA7-BEBF-82B9-42E474F9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4346575"/>
            <a:ext cx="1360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00"/>
              </a:spcBef>
            </a:pPr>
            <a:r>
              <a:rPr lang="es-ES" altLang="es-ES" i="1"/>
              <a:t>Frío</a:t>
            </a:r>
          </a:p>
        </p:txBody>
      </p:sp>
      <p:sp>
        <p:nvSpPr>
          <p:cNvPr id="4114" name="Text Box 28">
            <a:extLst>
              <a:ext uri="{FF2B5EF4-FFF2-40B4-BE49-F238E27FC236}">
                <a16:creationId xmlns:a16="http://schemas.microsoft.com/office/drawing/2014/main" id="{CBD48270-69B5-9646-9E74-064DBE2E7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356100"/>
            <a:ext cx="135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i="1"/>
              <a:t>Sequedad</a:t>
            </a:r>
          </a:p>
        </p:txBody>
      </p:sp>
      <p:sp>
        <p:nvSpPr>
          <p:cNvPr id="2" name="Botón de acción: Película 1">
            <a:hlinkClick r:id="rId3" highlightClick="1"/>
            <a:extLst>
              <a:ext uri="{FF2B5EF4-FFF2-40B4-BE49-F238E27FC236}">
                <a16:creationId xmlns:a16="http://schemas.microsoft.com/office/drawing/2014/main" id="{43F5D374-6D07-C82E-ACA6-7BD7B928D14D}"/>
              </a:ext>
            </a:extLst>
          </p:cNvPr>
          <p:cNvSpPr/>
          <p:nvPr/>
        </p:nvSpPr>
        <p:spPr>
          <a:xfrm>
            <a:off x="5507038" y="5026707"/>
            <a:ext cx="720080" cy="503461"/>
          </a:xfrm>
          <a:prstGeom prst="actionButtonMovi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Botón de acción: Información 2">
            <a:hlinkClick r:id="rId4" highlightClick="1"/>
            <a:extLst>
              <a:ext uri="{FF2B5EF4-FFF2-40B4-BE49-F238E27FC236}">
                <a16:creationId xmlns:a16="http://schemas.microsoft.com/office/drawing/2014/main" id="{9505D6A3-1290-B9A0-58A5-891BA96AEFE9}"/>
              </a:ext>
            </a:extLst>
          </p:cNvPr>
          <p:cNvSpPr/>
          <p:nvPr/>
        </p:nvSpPr>
        <p:spPr>
          <a:xfrm>
            <a:off x="8208912" y="5004097"/>
            <a:ext cx="684263" cy="548680"/>
          </a:xfrm>
          <a:prstGeom prst="actionButtonInform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  <p:bldP spid="4102" grpId="0"/>
      <p:bldP spid="4103" grpId="0"/>
      <p:bldP spid="4104" grpId="0"/>
      <p:bldP spid="4105" grpId="0"/>
      <p:bldP spid="43" grpId="0" animBg="1"/>
      <p:bldP spid="4107" grpId="0" animBg="1"/>
      <p:bldP spid="4108" grpId="0" animBg="1"/>
      <p:bldP spid="4109" grpId="0" animBg="1"/>
      <p:bldP spid="4110" grpId="0" animBg="1"/>
      <p:bldP spid="4111" grpId="0"/>
      <p:bldP spid="4112" grpId="0"/>
      <p:bldP spid="4113" grpId="0"/>
      <p:bldP spid="4114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2" descr="http://www.moonmentum.com/blog/wp-content/uploads/2012/07/john-dalton.jpg?cda6c1">
            <a:extLst>
              <a:ext uri="{FF2B5EF4-FFF2-40B4-BE49-F238E27FC236}">
                <a16:creationId xmlns:a16="http://schemas.microsoft.com/office/drawing/2014/main" id="{538A6967-BEFA-6DEB-3776-9A27916DC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60350"/>
            <a:ext cx="2700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28">
            <a:extLst>
              <a:ext uri="{FF2B5EF4-FFF2-40B4-BE49-F238E27FC236}">
                <a16:creationId xmlns:a16="http://schemas.microsoft.com/office/drawing/2014/main" id="{FAB0373D-081C-403B-417D-575C39B0B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0"/>
              </a:spcBef>
              <a:buFontTx/>
              <a:buAutoNum type="arabicParenR"/>
            </a:pPr>
            <a:r>
              <a:rPr lang="en-US" altLang="es-ES" sz="2000"/>
              <a:t>Toda la materia está hecha de átomos.</a:t>
            </a:r>
            <a:endParaRPr lang="es-ES" altLang="es-ES" sz="2000"/>
          </a:p>
        </p:txBody>
      </p:sp>
      <p:sp>
        <p:nvSpPr>
          <p:cNvPr id="4104" name="Text Box 28">
            <a:extLst>
              <a:ext uri="{FF2B5EF4-FFF2-40B4-BE49-F238E27FC236}">
                <a16:creationId xmlns:a16="http://schemas.microsoft.com/office/drawing/2014/main" id="{AA48091C-A476-7372-5F8D-5477FD71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62642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600" b="1"/>
              <a:t>TEORÍA ATÓMICA DE DALTON        </a:t>
            </a:r>
            <a:r>
              <a:rPr lang="es-ES" altLang="es-ES" sz="2600" b="1" i="1"/>
              <a:t>1766-1844</a:t>
            </a:r>
          </a:p>
        </p:txBody>
      </p:sp>
      <p:grpSp>
        <p:nvGrpSpPr>
          <p:cNvPr id="2" name="24 Grupo">
            <a:extLst>
              <a:ext uri="{FF2B5EF4-FFF2-40B4-BE49-F238E27FC236}">
                <a16:creationId xmlns:a16="http://schemas.microsoft.com/office/drawing/2014/main" id="{398ABB06-9760-0CA7-84FA-0D3D2517BA5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016125"/>
            <a:ext cx="433388" cy="360363"/>
            <a:chOff x="3132138" y="1628775"/>
            <a:chExt cx="431800" cy="368300"/>
          </a:xfrm>
        </p:grpSpPr>
        <p:cxnSp>
          <p:nvCxnSpPr>
            <p:cNvPr id="28" name="27 Conector recto">
              <a:extLst>
                <a:ext uri="{FF2B5EF4-FFF2-40B4-BE49-F238E27FC236}">
                  <a16:creationId xmlns:a16="http://schemas.microsoft.com/office/drawing/2014/main" id="{A470CC64-1230-8C74-A91A-329C742384DE}"/>
                </a:ext>
              </a:extLst>
            </p:cNvPr>
            <p:cNvCxnSpPr/>
            <p:nvPr/>
          </p:nvCxnSpPr>
          <p:spPr>
            <a:xfrm>
              <a:off x="3132138" y="1701786"/>
              <a:ext cx="431800" cy="2871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>
              <a:extLst>
                <a:ext uri="{FF2B5EF4-FFF2-40B4-BE49-F238E27FC236}">
                  <a16:creationId xmlns:a16="http://schemas.microsoft.com/office/drawing/2014/main" id="{3CC70D73-C104-6E42-0D41-3C4B48858139}"/>
                </a:ext>
              </a:extLst>
            </p:cNvPr>
            <p:cNvCxnSpPr/>
            <p:nvPr/>
          </p:nvCxnSpPr>
          <p:spPr>
            <a:xfrm flipV="1">
              <a:off x="3204895" y="1628775"/>
              <a:ext cx="351134" cy="368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22 Grupo">
            <a:extLst>
              <a:ext uri="{FF2B5EF4-FFF2-40B4-BE49-F238E27FC236}">
                <a16:creationId xmlns:a16="http://schemas.microsoft.com/office/drawing/2014/main" id="{26181092-B2FF-BA1A-C6A3-59C0F5C957AD}"/>
              </a:ext>
            </a:extLst>
          </p:cNvPr>
          <p:cNvGrpSpPr>
            <a:grpSpLocks/>
          </p:cNvGrpSpPr>
          <p:nvPr/>
        </p:nvGrpSpPr>
        <p:grpSpPr bwMode="auto">
          <a:xfrm>
            <a:off x="5146675" y="1268413"/>
            <a:ext cx="504825" cy="360362"/>
            <a:chOff x="3059113" y="941388"/>
            <a:chExt cx="738187" cy="400050"/>
          </a:xfrm>
        </p:grpSpPr>
        <p:cxnSp>
          <p:nvCxnSpPr>
            <p:cNvPr id="31" name="30 Conector recto">
              <a:extLst>
                <a:ext uri="{FF2B5EF4-FFF2-40B4-BE49-F238E27FC236}">
                  <a16:creationId xmlns:a16="http://schemas.microsoft.com/office/drawing/2014/main" id="{00C73D19-E089-827C-8688-0561BAE2379E}"/>
                </a:ext>
              </a:extLst>
            </p:cNvPr>
            <p:cNvCxnSpPr/>
            <p:nvPr/>
          </p:nvCxnSpPr>
          <p:spPr>
            <a:xfrm>
              <a:off x="3059113" y="1054178"/>
              <a:ext cx="287847" cy="287260"/>
            </a:xfrm>
            <a:prstGeom prst="line">
              <a:avLst/>
            </a:prstGeom>
            <a:ln w="7620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Forma libre">
              <a:extLst>
                <a:ext uri="{FF2B5EF4-FFF2-40B4-BE49-F238E27FC236}">
                  <a16:creationId xmlns:a16="http://schemas.microsoft.com/office/drawing/2014/main" id="{CE28D474-7FD1-92F0-67B2-886FF4311710}"/>
                </a:ext>
              </a:extLst>
            </p:cNvPr>
            <p:cNvSpPr/>
            <p:nvPr/>
          </p:nvSpPr>
          <p:spPr>
            <a:xfrm>
              <a:off x="3319103" y="941388"/>
              <a:ext cx="478197" cy="394764"/>
            </a:xfrm>
            <a:custGeom>
              <a:avLst/>
              <a:gdLst>
                <a:gd name="connsiteX0" fmla="*/ 0 w 477672"/>
                <a:gd name="connsiteY0" fmla="*/ 395785 h 395785"/>
                <a:gd name="connsiteX1" fmla="*/ 191069 w 477672"/>
                <a:gd name="connsiteY1" fmla="*/ 150125 h 395785"/>
                <a:gd name="connsiteX2" fmla="*/ 477672 w 477672"/>
                <a:gd name="connsiteY2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672" h="395785">
                  <a:moveTo>
                    <a:pt x="0" y="395785"/>
                  </a:moveTo>
                  <a:cubicBezTo>
                    <a:pt x="55728" y="305937"/>
                    <a:pt x="111457" y="216089"/>
                    <a:pt x="191069" y="150125"/>
                  </a:cubicBezTo>
                  <a:cubicBezTo>
                    <a:pt x="270681" y="84161"/>
                    <a:pt x="374176" y="42080"/>
                    <a:pt x="477672" y="0"/>
                  </a:cubicBezTo>
                </a:path>
              </a:pathLst>
            </a:custGeom>
            <a:ln w="7620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/>
            </a:p>
          </p:txBody>
        </p:sp>
      </p:grpSp>
      <p:sp>
        <p:nvSpPr>
          <p:cNvPr id="4107" name="Text Box 28">
            <a:extLst>
              <a:ext uri="{FF2B5EF4-FFF2-40B4-BE49-F238E27FC236}">
                <a16:creationId xmlns:a16="http://schemas.microsoft.com/office/drawing/2014/main" id="{425CE902-D414-EA4A-DFEE-4976D0F60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76488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>
                <a:solidFill>
                  <a:srgbClr val="C00000"/>
                </a:solidFill>
              </a:rPr>
              <a:t>Existen partículas subatómicas.</a:t>
            </a:r>
          </a:p>
        </p:txBody>
      </p:sp>
      <p:grpSp>
        <p:nvGrpSpPr>
          <p:cNvPr id="4" name="24 Grupo">
            <a:extLst>
              <a:ext uri="{FF2B5EF4-FFF2-40B4-BE49-F238E27FC236}">
                <a16:creationId xmlns:a16="http://schemas.microsoft.com/office/drawing/2014/main" id="{A45A3315-4353-B97A-C660-3C5E028B29E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008313"/>
            <a:ext cx="433388" cy="358775"/>
            <a:chOff x="3132138" y="1628775"/>
            <a:chExt cx="431800" cy="368300"/>
          </a:xfrm>
        </p:grpSpPr>
        <p:cxnSp>
          <p:nvCxnSpPr>
            <p:cNvPr id="38" name="37 Conector recto">
              <a:extLst>
                <a:ext uri="{FF2B5EF4-FFF2-40B4-BE49-F238E27FC236}">
                  <a16:creationId xmlns:a16="http://schemas.microsoft.com/office/drawing/2014/main" id="{8A64ECBC-27A4-ADCE-4A3C-2BE8FC9F9D7E}"/>
                </a:ext>
              </a:extLst>
            </p:cNvPr>
            <p:cNvCxnSpPr/>
            <p:nvPr/>
          </p:nvCxnSpPr>
          <p:spPr>
            <a:xfrm>
              <a:off x="3132138" y="1702109"/>
              <a:ext cx="431800" cy="2868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>
              <a:extLst>
                <a:ext uri="{FF2B5EF4-FFF2-40B4-BE49-F238E27FC236}">
                  <a16:creationId xmlns:a16="http://schemas.microsoft.com/office/drawing/2014/main" id="{0A4811AA-954C-592C-64AE-942FA472459D}"/>
                </a:ext>
              </a:extLst>
            </p:cNvPr>
            <p:cNvCxnSpPr/>
            <p:nvPr/>
          </p:nvCxnSpPr>
          <p:spPr>
            <a:xfrm flipV="1">
              <a:off x="3204895" y="1628775"/>
              <a:ext cx="351134" cy="368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9" name="Text Box 28">
            <a:extLst>
              <a:ext uri="{FF2B5EF4-FFF2-40B4-BE49-F238E27FC236}">
                <a16:creationId xmlns:a16="http://schemas.microsoft.com/office/drawing/2014/main" id="{5B271B08-27DB-7BD1-DF14-3BB5247E3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29038"/>
            <a:ext cx="8459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000" b="1">
                <a:solidFill>
                  <a:srgbClr val="C00000"/>
                </a:solidFill>
              </a:rPr>
              <a:t>Existen los isótopos (átomos del mismo elemento con masas diferentes).</a:t>
            </a:r>
          </a:p>
        </p:txBody>
      </p:sp>
      <p:grpSp>
        <p:nvGrpSpPr>
          <p:cNvPr id="5" name="22 Grupo">
            <a:extLst>
              <a:ext uri="{FF2B5EF4-FFF2-40B4-BE49-F238E27FC236}">
                <a16:creationId xmlns:a16="http://schemas.microsoft.com/office/drawing/2014/main" id="{A455CC8E-7FC1-BE11-6760-B5D85A9AA1D5}"/>
              </a:ext>
            </a:extLst>
          </p:cNvPr>
          <p:cNvGrpSpPr>
            <a:grpSpLocks/>
          </p:cNvGrpSpPr>
          <p:nvPr/>
        </p:nvGrpSpPr>
        <p:grpSpPr bwMode="auto">
          <a:xfrm>
            <a:off x="8316913" y="5529263"/>
            <a:ext cx="504825" cy="358775"/>
            <a:chOff x="3059113" y="941388"/>
            <a:chExt cx="738187" cy="400050"/>
          </a:xfrm>
        </p:grpSpPr>
        <p:cxnSp>
          <p:nvCxnSpPr>
            <p:cNvPr id="44" name="43 Conector recto">
              <a:extLst>
                <a:ext uri="{FF2B5EF4-FFF2-40B4-BE49-F238E27FC236}">
                  <a16:creationId xmlns:a16="http://schemas.microsoft.com/office/drawing/2014/main" id="{782431CF-85CB-AAAF-43FF-EF658A3CD59A}"/>
                </a:ext>
              </a:extLst>
            </p:cNvPr>
            <p:cNvCxnSpPr/>
            <p:nvPr/>
          </p:nvCxnSpPr>
          <p:spPr>
            <a:xfrm>
              <a:off x="3059113" y="1054676"/>
              <a:ext cx="287847" cy="286762"/>
            </a:xfrm>
            <a:prstGeom prst="line">
              <a:avLst/>
            </a:prstGeom>
            <a:ln w="7620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Forma libre">
              <a:extLst>
                <a:ext uri="{FF2B5EF4-FFF2-40B4-BE49-F238E27FC236}">
                  <a16:creationId xmlns:a16="http://schemas.microsoft.com/office/drawing/2014/main" id="{689B0BF8-7D0F-F49A-51CB-2DAC7625799E}"/>
                </a:ext>
              </a:extLst>
            </p:cNvPr>
            <p:cNvSpPr/>
            <p:nvPr/>
          </p:nvSpPr>
          <p:spPr>
            <a:xfrm>
              <a:off x="3319103" y="941388"/>
              <a:ext cx="478197" cy="394739"/>
            </a:xfrm>
            <a:custGeom>
              <a:avLst/>
              <a:gdLst>
                <a:gd name="connsiteX0" fmla="*/ 0 w 477672"/>
                <a:gd name="connsiteY0" fmla="*/ 395785 h 395785"/>
                <a:gd name="connsiteX1" fmla="*/ 191069 w 477672"/>
                <a:gd name="connsiteY1" fmla="*/ 150125 h 395785"/>
                <a:gd name="connsiteX2" fmla="*/ 477672 w 477672"/>
                <a:gd name="connsiteY2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672" h="395785">
                  <a:moveTo>
                    <a:pt x="0" y="395785"/>
                  </a:moveTo>
                  <a:cubicBezTo>
                    <a:pt x="55728" y="305937"/>
                    <a:pt x="111457" y="216089"/>
                    <a:pt x="191069" y="150125"/>
                  </a:cubicBezTo>
                  <a:cubicBezTo>
                    <a:pt x="270681" y="84161"/>
                    <a:pt x="374176" y="42080"/>
                    <a:pt x="477672" y="0"/>
                  </a:cubicBezTo>
                </a:path>
              </a:pathLst>
            </a:custGeom>
            <a:ln w="7620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/>
            </a:p>
          </p:txBody>
        </p:sp>
      </p:grpSp>
      <p:grpSp>
        <p:nvGrpSpPr>
          <p:cNvPr id="6" name="22 Grupo">
            <a:extLst>
              <a:ext uri="{FF2B5EF4-FFF2-40B4-BE49-F238E27FC236}">
                <a16:creationId xmlns:a16="http://schemas.microsoft.com/office/drawing/2014/main" id="{D18CC003-1E56-63F1-F53F-F8F1335C4BD1}"/>
              </a:ext>
            </a:extLst>
          </p:cNvPr>
          <p:cNvGrpSpPr>
            <a:grpSpLocks/>
          </p:cNvGrpSpPr>
          <p:nvPr/>
        </p:nvGrpSpPr>
        <p:grpSpPr bwMode="auto">
          <a:xfrm>
            <a:off x="7812088" y="4776788"/>
            <a:ext cx="503237" cy="360362"/>
            <a:chOff x="3059113" y="941388"/>
            <a:chExt cx="738187" cy="400050"/>
          </a:xfrm>
        </p:grpSpPr>
        <p:cxnSp>
          <p:nvCxnSpPr>
            <p:cNvPr id="47" name="46 Conector recto">
              <a:extLst>
                <a:ext uri="{FF2B5EF4-FFF2-40B4-BE49-F238E27FC236}">
                  <a16:creationId xmlns:a16="http://schemas.microsoft.com/office/drawing/2014/main" id="{261A5412-B232-895E-5A16-5D38421E8FF2}"/>
                </a:ext>
              </a:extLst>
            </p:cNvPr>
            <p:cNvCxnSpPr/>
            <p:nvPr/>
          </p:nvCxnSpPr>
          <p:spPr>
            <a:xfrm>
              <a:off x="3059113" y="1054178"/>
              <a:ext cx="286425" cy="287260"/>
            </a:xfrm>
            <a:prstGeom prst="line">
              <a:avLst/>
            </a:prstGeom>
            <a:ln w="7620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Forma libre">
              <a:extLst>
                <a:ext uri="{FF2B5EF4-FFF2-40B4-BE49-F238E27FC236}">
                  <a16:creationId xmlns:a16="http://schemas.microsoft.com/office/drawing/2014/main" id="{F7A02F26-0CD9-7CB4-5A61-39893E95C990}"/>
                </a:ext>
              </a:extLst>
            </p:cNvPr>
            <p:cNvSpPr/>
            <p:nvPr/>
          </p:nvSpPr>
          <p:spPr>
            <a:xfrm>
              <a:off x="3319924" y="941388"/>
              <a:ext cx="477376" cy="394764"/>
            </a:xfrm>
            <a:custGeom>
              <a:avLst/>
              <a:gdLst>
                <a:gd name="connsiteX0" fmla="*/ 0 w 477672"/>
                <a:gd name="connsiteY0" fmla="*/ 395785 h 395785"/>
                <a:gd name="connsiteX1" fmla="*/ 191069 w 477672"/>
                <a:gd name="connsiteY1" fmla="*/ 150125 h 395785"/>
                <a:gd name="connsiteX2" fmla="*/ 477672 w 477672"/>
                <a:gd name="connsiteY2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672" h="395785">
                  <a:moveTo>
                    <a:pt x="0" y="395785"/>
                  </a:moveTo>
                  <a:cubicBezTo>
                    <a:pt x="55728" y="305937"/>
                    <a:pt x="111457" y="216089"/>
                    <a:pt x="191069" y="150125"/>
                  </a:cubicBezTo>
                  <a:cubicBezTo>
                    <a:pt x="270681" y="84161"/>
                    <a:pt x="374176" y="42080"/>
                    <a:pt x="477672" y="0"/>
                  </a:cubicBezTo>
                </a:path>
              </a:pathLst>
            </a:custGeom>
            <a:ln w="7620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/>
            </a:p>
          </p:txBody>
        </p:sp>
      </p:grpSp>
      <p:sp>
        <p:nvSpPr>
          <p:cNvPr id="4112" name="Text Box 28">
            <a:extLst>
              <a:ext uri="{FF2B5EF4-FFF2-40B4-BE49-F238E27FC236}">
                <a16:creationId xmlns:a16="http://schemas.microsoft.com/office/drawing/2014/main" id="{F302008E-FC99-AA00-C7F2-8BE5F09C1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554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0"/>
              </a:spcBef>
              <a:buFont typeface="Lucida Sans" panose="020B0602030504020204" pitchFamily="34" charset="77"/>
              <a:buAutoNum type="arabicParenR" startAt="2"/>
            </a:pPr>
            <a:r>
              <a:rPr lang="en-US" altLang="es-ES" sz="2000"/>
              <a:t>Los átomos son indivisibles e inalterables.</a:t>
            </a:r>
            <a:endParaRPr lang="es-ES" altLang="es-ES" sz="2000"/>
          </a:p>
        </p:txBody>
      </p:sp>
      <p:sp>
        <p:nvSpPr>
          <p:cNvPr id="4113" name="Text Box 28">
            <a:extLst>
              <a:ext uri="{FF2B5EF4-FFF2-40B4-BE49-F238E27FC236}">
                <a16:creationId xmlns:a16="http://schemas.microsoft.com/office/drawing/2014/main" id="{A0884701-EC11-57AC-9CA6-29EA0073D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40063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0"/>
              </a:spcBef>
              <a:buFont typeface="Lucida Sans" panose="020B0602030504020204" pitchFamily="34" charset="77"/>
              <a:buAutoNum type="arabicParenR" startAt="3"/>
            </a:pPr>
            <a:r>
              <a:rPr lang="en-US" altLang="es-ES" sz="2000"/>
              <a:t>Los átomos de un mismo elemento son idénticos en masa y en todas las demás propiedades.</a:t>
            </a:r>
            <a:endParaRPr lang="es-ES" altLang="es-ES" sz="2000"/>
          </a:p>
        </p:txBody>
      </p:sp>
      <p:sp>
        <p:nvSpPr>
          <p:cNvPr id="4114" name="Text Box 28">
            <a:extLst>
              <a:ext uri="{FF2B5EF4-FFF2-40B4-BE49-F238E27FC236}">
                <a16:creationId xmlns:a16="http://schemas.microsoft.com/office/drawing/2014/main" id="{FA284265-95EB-34FA-C0FB-03C00DC2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24388"/>
            <a:ext cx="864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0"/>
              </a:spcBef>
              <a:buFont typeface="Lucida Sans" panose="020B0602030504020204" pitchFamily="34" charset="77"/>
              <a:buAutoNum type="arabicParenR" startAt="4"/>
            </a:pPr>
            <a:r>
              <a:rPr lang="en-US" altLang="es-ES" sz="2000"/>
              <a:t>Los compuestos se forman por la unión de átomos de los correspondientes elementos en una relación numérica sencilla.</a:t>
            </a:r>
            <a:endParaRPr lang="es-ES" altLang="es-ES" sz="2000"/>
          </a:p>
        </p:txBody>
      </p:sp>
      <p:sp>
        <p:nvSpPr>
          <p:cNvPr id="4115" name="Text Box 28">
            <a:extLst>
              <a:ext uri="{FF2B5EF4-FFF2-40B4-BE49-F238E27FC236}">
                <a16:creationId xmlns:a16="http://schemas.microsoft.com/office/drawing/2014/main" id="{A22AC85D-B075-63C9-A7C2-EB647A2E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29263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0"/>
              </a:spcBef>
              <a:buFont typeface="Lucida Sans" panose="020B0602030504020204" pitchFamily="34" charset="77"/>
              <a:buAutoNum type="arabicParenR" startAt="5"/>
            </a:pPr>
            <a:r>
              <a:rPr lang="en-US" altLang="es-ES" sz="2000"/>
              <a:t>En las reacciones químicas se produce un reagrupamiento de los átomos.</a:t>
            </a:r>
            <a:endParaRPr lang="es-ES" altLang="es-E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7" grpId="0"/>
      <p:bldP spid="4109" grpId="0"/>
      <p:bldP spid="4112" grpId="0"/>
      <p:bldP spid="4113" grpId="0"/>
      <p:bldP spid="4114" grpId="0"/>
      <p:bldP spid="4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52452E9E-5178-F2AA-5D67-7BDB53FDD4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855F288E-5D58-2C45-EC8F-86ACFFBB85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532" name="3 CuadroTexto">
            <a:extLst>
              <a:ext uri="{FF2B5EF4-FFF2-40B4-BE49-F238E27FC236}">
                <a16:creationId xmlns:a16="http://schemas.microsoft.com/office/drawing/2014/main" id="{82FEC47F-843F-58CE-7C2E-2A250DD1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33375"/>
            <a:ext cx="72342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500" b="1"/>
              <a:t>MODELOS ATÓMICOS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0C4F7D06-2871-4F0D-9182-30CEF1EAB60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722D7D77-B9FE-11D2-AA0A-6B2834E70E2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Hexágono">
            <a:extLst>
              <a:ext uri="{FF2B5EF4-FFF2-40B4-BE49-F238E27FC236}">
                <a16:creationId xmlns:a16="http://schemas.microsoft.com/office/drawing/2014/main" id="{EA4700E2-5D94-60F7-18BA-655F3DC22F9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31913" y="1214438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2.2.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479DBEF7-AE78-6BF3-34D5-C0B6064D5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1268413"/>
            <a:ext cx="6443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/>
              <a:t>Modelo atómico de Thomson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E6EA7663-7DF7-B502-994D-04256B989CEF}"/>
              </a:ext>
            </a:extLst>
          </p:cNvPr>
          <p:cNvSpPr/>
          <p:nvPr/>
        </p:nvSpPr>
        <p:spPr>
          <a:xfrm>
            <a:off x="250825" y="549275"/>
            <a:ext cx="8713788" cy="6119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3555" name="Text Box 28">
            <a:extLst>
              <a:ext uri="{FF2B5EF4-FFF2-40B4-BE49-F238E27FC236}">
                <a16:creationId xmlns:a16="http://schemas.microsoft.com/office/drawing/2014/main" id="{A7100CCE-A4F5-23AC-DB22-E2E4CEDA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449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EL EXPERIMENTO</a:t>
            </a:r>
          </a:p>
        </p:txBody>
      </p:sp>
      <p:sp>
        <p:nvSpPr>
          <p:cNvPr id="6156" name="42 Rectángulo">
            <a:extLst>
              <a:ext uri="{FF2B5EF4-FFF2-40B4-BE49-F238E27FC236}">
                <a16:creationId xmlns:a16="http://schemas.microsoft.com/office/drawing/2014/main" id="{2EE6B076-7707-E1BD-6B2D-6B9E9F33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65288"/>
            <a:ext cx="8496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sz="2000" dirty="0"/>
              <a:t>A </a:t>
            </a:r>
            <a:r>
              <a:rPr lang="en-US" altLang="es-ES" sz="2000" dirty="0" err="1"/>
              <a:t>mediados</a:t>
            </a:r>
            <a:r>
              <a:rPr lang="en-US" altLang="es-ES" sz="2000" dirty="0"/>
              <a:t> del </a:t>
            </a:r>
            <a:r>
              <a:rPr lang="en-US" altLang="es-ES" sz="2000" dirty="0" err="1"/>
              <a:t>siglo</a:t>
            </a:r>
            <a:r>
              <a:rPr lang="en-US" altLang="es-ES" sz="2000" dirty="0"/>
              <a:t> XIX se </a:t>
            </a:r>
            <a:r>
              <a:rPr lang="en-US" altLang="es-ES" sz="2000" dirty="0" err="1"/>
              <a:t>investigó</a:t>
            </a:r>
            <a:r>
              <a:rPr lang="en-US" altLang="es-ES" sz="2000" dirty="0"/>
              <a:t> la </a:t>
            </a:r>
            <a:r>
              <a:rPr lang="en-US" altLang="es-ES" sz="2000" dirty="0" err="1"/>
              <a:t>conductividad</a:t>
            </a:r>
            <a:r>
              <a:rPr lang="en-US" altLang="es-ES" sz="2000" dirty="0"/>
              <a:t> </a:t>
            </a:r>
            <a:r>
              <a:rPr lang="en-US" altLang="es-ES" sz="2000" dirty="0" err="1"/>
              <a:t>eléctrica</a:t>
            </a:r>
            <a:r>
              <a:rPr lang="en-US" altLang="es-ES" sz="2000" dirty="0"/>
              <a:t> de </a:t>
            </a:r>
            <a:r>
              <a:rPr lang="en-US" altLang="es-ES" sz="2000" dirty="0" err="1"/>
              <a:t>los</a:t>
            </a:r>
            <a:r>
              <a:rPr lang="en-US" altLang="es-ES" sz="2000" dirty="0"/>
              <a:t> gases.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ES" sz="2000" dirty="0" err="1"/>
              <a:t>Cuando</a:t>
            </a:r>
            <a:r>
              <a:rPr lang="en-US" altLang="es-ES" sz="2000" dirty="0"/>
              <a:t> </a:t>
            </a:r>
            <a:r>
              <a:rPr lang="en-US" altLang="es-ES" sz="2000" dirty="0" err="1"/>
              <a:t>en</a:t>
            </a:r>
            <a:r>
              <a:rPr lang="en-US" altLang="es-ES" sz="2000" dirty="0"/>
              <a:t> un </a:t>
            </a:r>
            <a:r>
              <a:rPr lang="en-US" altLang="es-ES" sz="2000" dirty="0" err="1"/>
              <a:t>tubo</a:t>
            </a:r>
            <a:r>
              <a:rPr lang="en-US" altLang="es-ES" sz="2000" dirty="0"/>
              <a:t> de </a:t>
            </a:r>
            <a:r>
              <a:rPr lang="en-US" altLang="es-ES" sz="2000" dirty="0" err="1"/>
              <a:t>vidrio</a:t>
            </a:r>
            <a:r>
              <a:rPr lang="en-US" altLang="es-ES" sz="2000" dirty="0"/>
              <a:t> con dos </a:t>
            </a:r>
            <a:r>
              <a:rPr lang="en-US" altLang="es-ES" sz="2000" dirty="0" err="1"/>
              <a:t>electrodos</a:t>
            </a:r>
            <a:r>
              <a:rPr lang="en-US" altLang="es-ES" sz="2000" dirty="0"/>
              <a:t> </a:t>
            </a:r>
            <a:r>
              <a:rPr lang="en-US" altLang="es-ES" sz="2000" dirty="0" err="1"/>
              <a:t>conectados</a:t>
            </a:r>
            <a:r>
              <a:rPr lang="en-US" altLang="es-ES" sz="2000" dirty="0"/>
              <a:t> a </a:t>
            </a:r>
            <a:r>
              <a:rPr lang="en-US" altLang="es-ES" sz="2000" dirty="0" err="1"/>
              <a:t>una</a:t>
            </a:r>
            <a:r>
              <a:rPr lang="en-US" altLang="es-ES" sz="2000" dirty="0"/>
              <a:t> </a:t>
            </a:r>
            <a:r>
              <a:rPr lang="en-US" altLang="es-ES" sz="2000" dirty="0" err="1"/>
              <a:t>tensión</a:t>
            </a:r>
            <a:r>
              <a:rPr lang="en-US" altLang="es-ES" sz="2000" dirty="0"/>
              <a:t> </a:t>
            </a:r>
            <a:r>
              <a:rPr lang="en-US" altLang="es-ES" sz="2000" dirty="0" err="1"/>
              <a:t>elevada</a:t>
            </a:r>
            <a:r>
              <a:rPr lang="en-US" altLang="es-ES" sz="2000" dirty="0"/>
              <a:t> (</a:t>
            </a:r>
            <a:r>
              <a:rPr lang="en-US" altLang="es-ES" sz="2000" dirty="0" err="1"/>
              <a:t>tubo</a:t>
            </a:r>
            <a:r>
              <a:rPr lang="en-US" altLang="es-ES" sz="2000" dirty="0"/>
              <a:t> de </a:t>
            </a:r>
            <a:r>
              <a:rPr lang="en-US" altLang="es-ES" sz="2000" dirty="0" err="1"/>
              <a:t>descarga</a:t>
            </a:r>
            <a:r>
              <a:rPr lang="en-US" altLang="es-ES" sz="2000" dirty="0"/>
              <a:t>) se </a:t>
            </a:r>
            <a:r>
              <a:rPr lang="en-US" altLang="es-ES" sz="2000" dirty="0" err="1"/>
              <a:t>encerraba</a:t>
            </a:r>
            <a:r>
              <a:rPr lang="en-US" altLang="es-ES" sz="2000" dirty="0"/>
              <a:t> un gas a </a:t>
            </a:r>
            <a:r>
              <a:rPr lang="en-US" altLang="es-ES" sz="2000" dirty="0" err="1"/>
              <a:t>muy</a:t>
            </a:r>
            <a:r>
              <a:rPr lang="en-US" altLang="es-ES" sz="2000" dirty="0"/>
              <a:t> </a:t>
            </a:r>
            <a:r>
              <a:rPr lang="en-US" altLang="es-ES" sz="2000" dirty="0" err="1"/>
              <a:t>baja</a:t>
            </a:r>
            <a:r>
              <a:rPr lang="en-US" altLang="es-ES" sz="2000" dirty="0"/>
              <a:t> </a:t>
            </a:r>
            <a:r>
              <a:rPr lang="en-US" altLang="es-ES" sz="2000" dirty="0" err="1"/>
              <a:t>presión</a:t>
            </a:r>
            <a:r>
              <a:rPr lang="en-US" altLang="es-ES" sz="2000" dirty="0"/>
              <a:t> (P &lt; 0,1Pa), </a:t>
            </a:r>
            <a:r>
              <a:rPr lang="en-US" altLang="es-ES" sz="2000" dirty="0" err="1"/>
              <a:t>el</a:t>
            </a:r>
            <a:r>
              <a:rPr lang="en-US" altLang="es-ES" sz="2000" dirty="0"/>
              <a:t> paso de </a:t>
            </a:r>
            <a:r>
              <a:rPr lang="en-US" altLang="es-ES" sz="2000" dirty="0" err="1"/>
              <a:t>corriente</a:t>
            </a:r>
            <a:r>
              <a:rPr lang="en-US" altLang="es-ES" sz="2000" dirty="0"/>
              <a:t> </a:t>
            </a:r>
            <a:r>
              <a:rPr lang="en-US" altLang="es-ES" sz="2000" dirty="0" err="1"/>
              <a:t>iba</a:t>
            </a:r>
            <a:r>
              <a:rPr lang="en-US" altLang="es-ES" sz="2000" dirty="0"/>
              <a:t> </a:t>
            </a:r>
            <a:r>
              <a:rPr lang="en-US" altLang="es-ES" sz="2000" dirty="0" err="1"/>
              <a:t>acompañado</a:t>
            </a:r>
            <a:r>
              <a:rPr lang="en-US" altLang="es-ES" sz="2000" dirty="0"/>
              <a:t> de </a:t>
            </a:r>
            <a:r>
              <a:rPr lang="en-US" altLang="es-ES" sz="2000" dirty="0" err="1"/>
              <a:t>una</a:t>
            </a:r>
            <a:r>
              <a:rPr lang="en-US" altLang="es-ES" sz="2000" dirty="0"/>
              <a:t> </a:t>
            </a:r>
            <a:r>
              <a:rPr lang="en-US" altLang="es-ES" sz="2000" dirty="0" err="1"/>
              <a:t>luminiscencia</a:t>
            </a:r>
            <a:r>
              <a:rPr lang="en-US" altLang="es-ES" sz="2000" dirty="0"/>
              <a:t> </a:t>
            </a:r>
            <a:r>
              <a:rPr lang="en-US" altLang="es-ES" sz="2000" dirty="0" err="1"/>
              <a:t>en</a:t>
            </a:r>
            <a:r>
              <a:rPr lang="en-US" altLang="es-ES" sz="2000" dirty="0"/>
              <a:t> </a:t>
            </a:r>
            <a:r>
              <a:rPr lang="en-US" altLang="es-ES" sz="2000" dirty="0" err="1"/>
              <a:t>el</a:t>
            </a:r>
            <a:r>
              <a:rPr lang="en-US" altLang="es-ES" sz="2000" dirty="0"/>
              <a:t> </a:t>
            </a:r>
            <a:r>
              <a:rPr lang="en-US" altLang="es-ES" sz="2000" dirty="0" err="1"/>
              <a:t>extremo</a:t>
            </a:r>
            <a:r>
              <a:rPr lang="en-US" altLang="es-ES" sz="2000" dirty="0"/>
              <a:t> </a:t>
            </a:r>
            <a:r>
              <a:rPr lang="en-US" altLang="es-ES" sz="2000" dirty="0" err="1"/>
              <a:t>opuesto</a:t>
            </a:r>
            <a:r>
              <a:rPr lang="en-US" altLang="es-ES" sz="2000" dirty="0"/>
              <a:t> al </a:t>
            </a:r>
            <a:r>
              <a:rPr lang="en-US" altLang="es-ES" sz="2000" dirty="0" err="1"/>
              <a:t>cátodo</a:t>
            </a:r>
            <a:r>
              <a:rPr lang="en-US" altLang="es-ES" sz="2000" dirty="0"/>
              <a:t> </a:t>
            </a:r>
            <a:r>
              <a:rPr lang="en-US" altLang="es-ES" sz="2000" dirty="0" err="1"/>
              <a:t>desconocida</a:t>
            </a:r>
            <a:r>
              <a:rPr lang="en-US" altLang="es-ES" sz="2000" dirty="0"/>
              <a:t> hasta ese </a:t>
            </a:r>
            <a:r>
              <a:rPr lang="en-US" altLang="es-ES" sz="2000" dirty="0" err="1"/>
              <a:t>momento</a:t>
            </a:r>
            <a:r>
              <a:rPr lang="en-US" altLang="es-ES" sz="2000" dirty="0"/>
              <a:t>:</a:t>
            </a:r>
          </a:p>
          <a:p>
            <a:pPr eaLnBrk="1" hangingPunct="1">
              <a:spcBef>
                <a:spcPts val="600"/>
              </a:spcBef>
            </a:pPr>
            <a:endParaRPr lang="es-ES" altLang="es-ES" dirty="0"/>
          </a:p>
        </p:txBody>
      </p:sp>
      <p:sp>
        <p:nvSpPr>
          <p:cNvPr id="6157" name="Text Box 28">
            <a:extLst>
              <a:ext uri="{FF2B5EF4-FFF2-40B4-BE49-F238E27FC236}">
                <a16:creationId xmlns:a16="http://schemas.microsoft.com/office/drawing/2014/main" id="{1B5DB1DC-CF1A-ED9F-12F9-6E3E5DA1F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20713"/>
            <a:ext cx="5607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600" b="1"/>
              <a:t>Descubrimiento del electrón</a:t>
            </a:r>
          </a:p>
          <a:p>
            <a:pPr algn="ctr" eaLnBrk="1" hangingPunct="1"/>
            <a:r>
              <a:rPr lang="es-ES" altLang="es-ES" sz="2600" b="1" i="1"/>
              <a:t>J.J. Thomson (1897)</a:t>
            </a:r>
          </a:p>
        </p:txBody>
      </p:sp>
      <p:sp>
        <p:nvSpPr>
          <p:cNvPr id="23558" name="AutoShape 13" descr="data:image/jpeg;base64,/9j/4AAQSkZJRgABAQAAAQABAAD/2wCEAAkGBxQSDxAQEhMUFhQUFRUUFBQXFRgYFxYUFRcYFxcWFBgZHSohGBslHRUUITEkJSorLi4uFx8zODMtNygtLi0BCgoKDg0OGxAQGjQkHSU3LzQ1LDQyLiw3NzA3LywsNywtNy02LDQ0NDIsLywuNCwxLDcsLCwsLCssLCw0KywrN//AABEIANwA5QMBIgACEQEDEQH/xAAbAAEAAgMBAQAAAAAAAAAAAAAABAUCAwYBB//EAEwQAAIBAgMDBgYRAwIEBwEAAAECAwARBBIhBRMxBhUiQVFhFDJxkZLSIzM1UlNUYnN0gZOUsrTT1OE0QqFysRZDY8EkNoKis9HwB//EABkBAQEBAQEBAAAAAAAAAAAAAAABAgMEBf/EACkRAQABBAECBAcBAQAAAAAAAAABAgMRElETUhQhIvAEMUFhkaHRcTL/2gAMAwEAAhEDEQA/APuNKUoFKUoFKUoFKUoFKUoFa55Qis7GyqCxPYALk+atlasVAJEeNvFdSp8jCx/3oIuExcr5GMIVG11k9kCngWTLa/DTNpWfOkNmbfR2UgMc62BJsATfrII8tV8uz533ccjRlUKnfAuJSBa4KDogm1ibkanTqqHszkyYt2LRjdbpVcNIzNHGwbUMbR+KNBcX1v1UF6204QqsZYwGvlOcWNjY216joeysX2tACVM0QIvcZ1v0TY6X6jVJi+TTF3cbt87SgqzSIAkrZuMZ6XXdSLNpqLayhsiVIWSN1GaeSVwC0eZHLWXOoLKRdNRxy2uL3oJu0dsxRJmzoSQpVc4uwYgAr2g307a3HaUIZlMseZASwzi6hRdiddLdfZVDhNgzx4dcOGhIZIkkYhgQYgq3XjnBVRobWJJub2rPFcn5XgbC5ohGqzCN7MXJljkQZxwFt6bkE5u65oOgw2LSQExurgGxKsDY2BsbddiD9YrdWESWUDsAHmrOgUpSgUpSgUpSgUpSgUpSgUpSgUpSgUpSgUpSgUpSgUpSgVH2hid1E8lr5Re17X+upFV3KD+lm/0/9xQTpnyqzdgJ8wvWOGlzoj2tmUNbsuL2qDLtaF5MRhVkUzRx5njHjKrLoT5bjz1rwO2IVbDYQyKJ3gWRYv7igXVh3dE+agt6UpQKUpQKUpQKUpQKUpQKUpQKUpQKUpQK5hNt46QyGDBQPGskkas+MKM27dkJKjDtl1U9Zrp6p+S/tMn0nF/mJKCHzjtL4hhvv7ftqc47S+IYb7+37aukpQc3zjtL4hhvv7ftac47S+IYb7+37aukpQc3zjtL4hhvv7ftqc47S+IYb7+37aukpQc3zjtL4hhvv7ftqc47S+IYb7+37aukpQc3zjtL4hhvv7ftqibVx+PMLiTBYdEIAd1xrOVW4uQvg4zHuuPLXX1XcoP6Wb/T/wBxQcPsz/zNtr6HD+BKrdqSyryk2YYI0lk5t0R5DEpHslznCNbzV3A5MpHjsbtEOxfEQLGyEDKojUAEHjfo1qwvJdHxuD2mZGDxYUQCOwylWBNyeN+n/ig2c47S+IYb7+37anOO0viGG+/t+2rpKUHN847S+IYb7+37anOO0viGG+/t+2rpKUHN847S+IYb7+37anOO0viGG+/t+1rpKUHN847S+IYb7+37anOO0viGG+/t+1rpKUHN847S+IYb7+37atGO25tCGKSZ8Bh8kas7WxzE5VFzYeDamwrq6qOV3ufjfmJfwGgtkNwDXtYReKPIKzoFKUoFKUoFU/Jf2mT6Ti/zElXFU/Jf2mT6Ti/zElBcUpSgUpSgUpSgUpSgVD2vAZIJEXxmFhfSplKDXiFujgcSpA+sVhgoysUaniqKD5QADW+lApSlApSlApSlApSlAqo5Xe5+N+Yl/Aat6qOV3ufjfmJfwGgtIvFHkFZ1hF4o8grOgUpSgUpSgVT8l/aZPpOL/MSVcVT8l/aZPpOL/MSUFxSlKBSlKBSlKBSlKBWuecJYt1sFHlY2FbKg7Xw5dEVb6SxsSCAQFYEkX8lBvbFKJVhv02RnAsfFUqpN+HF189b65vaez5RiFkQNINw0ZzMDYtNAToCpNlV2tcXy2vrUTA4SVjCssMyiOSRi+YXZRO7QR9GQ2QLlJ7rLqLig612sCTwAua8ikDKrDgwBHkIuKpdu4Zmk6UcksZidVWNspWTtbpre4sAeog8L1B2ds+ZZ0aTfaOmUqUKbvdBcjXbQDpAgKdbEcbgOrpXM7WiZ8RMqJKZBHBunV7LG5eTpMM40BALCxzAW14VAxmCxMjWEcqZ2j3mSTKAFxkbN095ckxCTUAaG3cA63E4xI1dmOi2vbU3PAADUkkgAcTcVvBrnZdmNG8ggRwWkgYPnJGUSIXBJa/ANp2ad1aMNhpkXBvu5s8UmbFdMHfEwzRll6dmG8dWsbaW0FgAHTLOC7J/coViO5iwH4W81bK4/D4TEZEzwuc/j5muyANinFwsgzHpxLxIGYHq0kcm8NOrQtKsuZoYxMZSDkdYY1ORlc3BZTcEcWZr9RDqKqOV3ufjfmJfwGreqjld7n435iX8BoLSLxR5BWdYReKPIKzoFKUoFKUoFU/Jf2mT6Ti/zElXFU/Jf2mT6Ti/zElBcUpSgh4rFOrKoRSGbKCXI1yltRlPvTWc2MCxu5t0AbgMD0gtyt+2vcTCWaIj+x8x8mRl09IVS4nZEzPMgMW6kkM2clt4GZMhTJa1gRmzZtb2sLXIWuG2pE8ZkEiZQAWOdehcX6RvpUjDzq6h0ZWU8GUgg+QiueXY+IcJI64dXhEaxxgs6vujmBkkKKV14AKchGbpcKs9jYJ0M0kmQPNIJGRCSiWRI7BiAXNkBLWHG1tKCzpSlBHkxsausbSIHa1lLAMb8LDieBrwY6Ms67xLpq4zC6jtYX0+uq3aOxmkbEsCvsqYdVv1GF3e50+ULd9U+P2G0STMUQhczRSb6ZjmeVZLvEQVQBgGYjNfKTlHCg6ddpwnLaaI5iVWzrqw4ga6mtOD2zFKA0boVzvGTmAs6Pu7W67tw8o7a56LBTzxexFSu8zuxmZVeVWSQuuSL2RD4trKAVY2e9T4tgyEskhURhsUUdHbORiXMoaxUZGRjYWJ8UHS9gF5Li41YKzoGJygFgCTpoB26jzisosSjFlVlJU2YAglT2EDhXN47YmJaJVVoyzEyTeyPGDNmDA3CMXSwCBTawA8bgLTY2CliefMEWNmvGiuzgElmd+koyZiR0BcAgkHW1BuXaMY3rtlRVfd7xmUB2XjY9gYsuvWradZDasYaUOyoIyi52YBWLoHFie41QNsVyqqmsmHmxDBDLJArpiZGkDCSO5BAa17G5Diw41lLyYdcrxqhKZQkW+mjFt0kbWmUFxbKbXBuCQbXuA6HEbRiSweSNSVzAFwCV43AvqNDWGE2vDJHFIsiZZVDJdgCQRcaX48dO41X7N2VLAzIixmKULnJkfNDkhSIJECp3i3QHVlIzNxrXs3YLjDtFLuw5w8eGzIS3RizqGJKg2YFWK9RJFzxIXCbShKs4ljKqbMwdbA9hN9K9O0IgEJkjAk8Q51s3+nXX6qrIdmyvMs0ywqUyqERmdSqZiHJZFs12Fhbo66m9QcTyae5IVHDvNnQzSwqElmeXN7GDnJ3mqm1yBqOsL3E7URLnMrZGVZLMLxhjbMw6he1/r7Kjcrvc/G/MS/gNV+K2fKqYuOyhMQWjhQO8gzSFi8rZlG6FiWK3YXBsQTY2HK73PxvzEv4DQWkXijyCs6wi8UeQVnQKUpQKUpQKp+S/tMn0nF/mJKuKp+S/tMn0nF/mJKC4qk5Q7bMEcojRmdUDEhbolzZTIbjjY6C50ubVd1VbS2Nvi/sjosihZFXLZgt7HpKcp1tccQB2UHuG25E825BOYlghIGVynjhDe9xY8QL2Nr2rXtXbcccGIfOFMW8UkoXyOkRluUBBcBLPYEXHWK34PZe6clXOS7ER5UsCxJPSC5iLk2F607U5PxzmYuXvLA+HNjoqyAqzqCLB7G1+wAUGvHbdCOiqjlRIVkkydDoq7Mqm9ywy9luq96xTlChe9pApjDIhiOaTMyhWQ368wFiB2kgV7tHZSBZHkmdYVzysnRspKtnYHLmAszG3b5q3TbEVjGwd1aONY0YEXGVlYNqNT0bHqIJFqCXs/HrMGsGVkbK6MLMjWDWYeRlOhIsRUuoez8Dus5LM7yMGd2tckKFFgAAoAUaDvPEmplApSlApSlApSlBT8qpCuGBUkHf4QXBINmxMII06iCR9dXFUvK/+lH0jB/moauqBSlKBSlKBVRyu9zsb8xL+A1b1Ucrvc/G/MS/gNBaReKPIKzrCLxR5BWdApSlApSlAqn5L+0yfScX+Ykq4qn5L+0yfScX+YkoLilKUClQnxtyVjGa2hYmyDyH+4jsHnFYbuRvGlIPyFVR/wC7Mf8ANXDG/DXyp/oMb9Hm/wDjarNeFVeM2TvYpInmlyyKyNqnisCD/b2GtvgTfDS+dPVpiOTaeFhSq/wJvhpfOnq174E3w0vnT1aYjk2nhPpVf4E3w0vnT1a98Cb4aXzp6tMRybTwn0qB4E3w0vnT1a88Cb4aXzp6tMRybTwsKVA8Cb4aXzp6teeBN8NL509WmI5Np4ReV/8ASj6Rg/zUNXVczypwpGGB3sh9nwmhK/GodfFq38Cb4aXzp6tMQbTwn0qv8Cb4aXzr6tZLh3XhMx/1BWH+AD/mmPubTwnUqD4YyaSgW9+t8vlYHVR5x31NVr60mMNRMS9qo5Xe5+N+Yl/Aat6qOV3ufjfmJfwGoq0i8UeQVnWEXijyCs6BSlKBSlKBVPyX9pk+k4v8xJVxVPyX9pk+k4v8xJQXFQMU5djGNFHth7b8EB8mp7iO2pc0gVSx4AEnyAXqvRxFCXk0sC8h+UdWP/7sq5iIzLM5mdYTIlAAAFrcB1Wo4qvj2vGwDLnIOoIiksR3dGsuc07JPspPVrHWt90JM48pTgxr3Oagc5p2SfZSerTnNOyT7KT1ada33Qm0cp+c0zmoHOadkn2Unq050Tsk+yk9WnVt90G0cp+c0zmoHOidkn2Unq15zonZJ9lJ6tOrb7oNo5T85pnqv5zTsk+yk9WnOadkn2Unq06tvug2hYbyvN5VfzmnZJ9lJ6tOc07JPspPVp1bfdCbRy0cqn/8MPn8H+bhq33prmuUu0EOHsA/t+EOsbjhioT1irQ7TTsk+yk9WnVt90G33WG9NN6aruc07JPspPVrznJOyT7KT1ada33R+U3+6eWrTA+6YD/lsbAe8Y8LfJJ8xI7ajHaadkn2Unq1rTGJMq5TdHBF7EagkX17xW6blFU6xMSTnG0Ogqo5Xe5+N+Yl/Aan4CUtGhPjWs3+oaN/kGoHK73PxvzEv4DUdYnMZWkXijyCs6wi8UeQVnRSlKUClKUCuaw2Ex0O8SIYRkMs0il2lDWlkaSzALa4zW+qulrm+WnKuHA4fEEzQLiFheWGGRwGdgDkAS4ZgWW2lBr2o20dxLmXBWyNezzXtbW3QqPthsb4PNvFwmTKc2RpS1uvKCtr+WrjZG2sPjYmWGeGU5F3qxyK+TOOsAm3Xx7KqHmbHq0CkrABkxMymxkcaPDAezTpSDhcBdblZXTvRNPOSirS5FX+fpW4BPYo9E8UcQt/rvGf9635O6PzJ+lV7FsaJVCrnAAsBmPCsuao+1vSr5lPwNyIiHC7G1c1R9ZlQZO6PzJ+lTJ3R+ZP0qvua4+1vSNOa4/lelV8FcY0lQ5O6P0U/SrzJ3R+in6VX3NafK9KnNadrelV8DcTWVDl7o/RT9KmXuj9FP0qvua07W9KvObE7W9KngbhrKiy90fop+nTKOyP0U/Sq95rTtb0q85sT5fpU8Dc9yayo8ndH5k/Tpk7o/Mn6dXfNqfK9KnNqdrekavgbnuTWVBPhldcrCMi6twUaowdeEfaoNbMndH5k/Tq65tT5XpU5tT5XpU8Dc9ymsqTJ3R+ZP06Ze6PzJ+nV1zanyvSpzcnyvSp4G57k1lSOuh0j4HqT9OomxGxW7j3Qw5S5y52kDeMb3yqRxvV9icIgFgWuflVVbMjGFxJQX3Uys8dzos6KM8YJ1JdOmB/037a7/DfCV27u9XyxMfuP46U3Ii3NvmYn8RP9WuzH2hkbKuCtvJOLzcc5v8A2dt6y2phdozwSwEYICRGQkPNcBgRcdDvq8wtooA0hC5VLyEmwU6s5J7Bc1Wf8b7O+P4T7xH61eufm7U/8wvUFgBWVeIwIBBuCLgjgQesV7UaKUpQKUrQuJBkaMXzKAzaaC97C/boTb+KDfVPyo2GmLwuJhIQPLC8SyMgYpmUgHt0vfjVs7gAkkAAXJOgAHEk1zovtGxOmAI0H92LB6z73D26uMl9bL44aMDhVxKCOEKmFChJJowEbFZRYrEy6iLjd+Lf26dI288Ah6SKFisAyqLBMosGAHVawPkFWSKALDgNPJWVWJwzVGYQA16xd7C5rKTAEG8RA7UPinye8+rTuqPKr2ytE3lUhh57g/4rcYcpzD3wpe3/ABXnhS9v+KjHCn3snofzXngp97J6H81rFLnmpK8LXt/xXhxa9tRfBD72T0P5p4I3vZPQ/mrikzXwk+Fr2/4rzwpe2o/gje9k9D+aeCN72T0P5p5JmvhvOLXt/wAVXcm8YDgsKWYkmGIkm5JOQXJPXUk4Vvev6H81W8mcMxwOEOV/aYv7fkDvp5LmvHyXXhS9teeFL21H8Db3snofzTwNveyeh/NX0pmvhI8KXtrzwpe2tHgbe9k9D+a88Cb3r+h/NPSma+G44te/zVpkxZPDTv66eBN71/Q/ms48ExPtbnvOVR9et6elPXKNGhY/7mssXs1p4vY7AxMJImNulPGbqNf7fGUnsYirSDZhPthAHwa3t/6m0JHdYfXVmqgAAaAaAdg7qxXX9IdbdqY85Rdm4tcRBHLlIEi3KNa6ngyOOFwbqe8GnNUHwMX2a/8A1UTZ2FaHE4hVX2CX2dSLAJKxtKp6+kbP5S/de2vXJ6QC2gr2lKBSlKDXiJgiM7GyqCzHsAFyfNXMYPGSwu0sqOvhCSP08uVZkBeOMBXNvYgVPDWIdZrqmUEWIuOw146AixFx360HOS7SnWQQO0F5N3lkyMEQSLOcrIX6Z9gABzLfPwFtdU+1ZXV4RLh1ZUmzSZWYSbshTu0zjLa/S6TZTYa8a6WXDIwZWVWDCzAgEEDqIPEamsJMDGyLG0aFFtlUqCq24WBFhag5vZO1ZNzEwaMJHuITEwO8kLJF0lfMACc+i5Tew1F9OsrR4GmdXyLnUZVbKMyr70G1wO6t9ApSlApSlAry9e1RbfxDYd1xKqzZ1GHYAE9NidwSB1bxil/+rc6CgvAaE2rkm2kMK8OGV1OV1SRSETM8qPIWW7Zizuc1wCLkjU3t7iNplsPDJmjnYneGMDRHSGSVRlBvdXQaNr0e3gHVtwNV/JzCtDg8NE4s6RIrC97EKAdeuo+x9oGSRkE0c6btH3iBbKx6jlYghh0h2AHU3FVR5RsoLtNGbPjFkRVBaGOAy5ZSA1yBkjU30JkGo4EOvry9clg9tSzYjwdJYxZpwzWR2ARIGQHK2W95mv3C2h1rfHtb2BJnljc3LOqoCYSqSlhlBLZlylddSVbhewDpr17XI7P2rvsXEpdWMczhbFMwVsKHu2RiNSzfV5L111ApSlAqt5RSyLhZWivmGW5HFULASMvygmcjvAqyoaCh3WEgQ4iHcq7LcSqM7SFuBaxzTE3HE/XVLs7aM6yKwZQqjGNLEI+nNJE8WtxKwDkMAPGtr22HXDZ0QLkRR3kuHORbuDxzm3S+uvVwEQCgRoApDKAi9FgMoZdNDbS/ZQUcm2pUKqzxPvVVlkRCEhDSRoN77Icw9kuDdb5Dw4jDC4qYSyxb6AO0jsZWjbKckWH6KR7zj07np6W4a6dDHg41DhY0AckuAoGYniWsNSe+sObot3ut1HuwQcmRctxwOW1qDXsbGmfDxzEAFhfQ3U2JGZD1qbXB7CKVNApQe0pSgUpSgUpSgUrVFiUZnRWUslg4BBKk8AwHA1toFKhbTxjRiMJHvHd8irmCjRWYkkjsU1rj2oAH34WHIiO5Z1yrnZ1Az6D+z/NBY0qLiNpQoFLyxqH1Us6qGFr3W5107K04XbWHkRJEmjKvYKc66k6AcePdQT8ooFFaIsdEwcrIjCMkOQynIRxD2PRt31Cw234HEz7yMRxSCLeGRcjM0ccgyte3/Mt5QaC0y1HwWDWJSq3sWdteN5HaQ/Vdzaszi0zrHnXOwzKmYZivvgvEjvrGXHRq2RpEVrE5S6g2UXY2J4Aamg3hRQKONRjtCILGxljyyECM51s5PAIb9I+SoR5SYbJiHWVG3DZHAZb57AhRc2JN7Dvv2UFsFA4V7VZg9rZ5HjKZShyuS66HdRy6e+FpbXHve+t3O0GQSb6LIWyBt4uUt70G9ie6gm0rT4Wm83Wdd5lzZMwzZeGbLxt31uoFK8vXtApSlApSlApSlApSlApSlArViYBIjI18rAg2JU2PYVII+qttKDjtgf8A86wuFafK0zrKwcBpZAVNrEFkYZ79rXPeauP+F8N72T7xP+pVzSgqttbPMiwhY0kEb5ikjEKRkdRrlbUFgeHVVbi9guzRSKkabsxkQrIwU5ROpGcJpbfBh0eK204109KDnNl7GeB7iGEqwUEGRmaK0juQjMnTXp5gOjZr9RFtWF5OMb70Ri2FOGRl6RBLE5xdRbiDbu411FKDkZuT0ziM5MNHuo40CLmKTZJopLSdEZFtEQPGsZCdbWbZFsSZcQ+K3cJLPIdwXOQCSKCPPm3fj3gYeLwkOvb1VKDmdl7ClhlgZd2qqLTWJIYZXCrGhX2PIWUKwbxQQQdLbtq7B3pkNo7ticLMCRru4GiLKTbiQkgA4dPvNdBSg5Kbky+aU5UkSQzrujI8aqkrl9CqHjchhbqBBrNthzgyqm6CPNvTZiGKmAR5LmM5ekupFyVJ4V1VKDjl5MTG5YxglSCLsw/p8PFlPRF1JgYHuarCXZ0plE25gJ3bRGFpCUANjnDbribZWFuAXXS1dDSg5vY2w5IJkIyBMiiUhi29dYkjDqhS8ZARV0cjKo0JNxYYnZszOzLi5UUnRBHCQvcCyEn6zVpSg43avJnGyYvCSx7QkVIs+8JSO7BivQCKoVr2OrXtbSuxAr2lApSlApSlApSlB//Z">
            <a:extLst>
              <a:ext uri="{FF2B5EF4-FFF2-40B4-BE49-F238E27FC236}">
                <a16:creationId xmlns:a16="http://schemas.microsoft.com/office/drawing/2014/main" id="{5FDDD915-13DE-3392-B9A2-41B46AA81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59" name="AutoShape 15" descr="data:image/jpeg;base64,/9j/4AAQSkZJRgABAQAAAQABAAD/2wCEAAkGBxQSDxAQEhMUFhQUFRUUFBQXFRgYFxYUFRcYFxcWFBgZHSohGBslHRUUITEkJSorLi4uFx8zODMtNygtLi0BCgoKDg0OGxAQGjQkHSU3LzQ1LDQyLiw3NzA3LywsNywtNy02LDQ0NDIsLywuNCwxLDcsLCwsLCssLCw0KywrN//AABEIANwA5QMBIgACEQEDEQH/xAAbAAEAAgMBAQAAAAAAAAAAAAAABAUCAwYBB//EAEwQAAIBAgMDBgYRAwIEBwEAAAECAwARBBIhBRMxBhUiQVFhFDJxkZLSIzM1UlNUYnN0gZOUsrTT1OE0QqFysRZDY8EkNoKis9HwB//EABkBAQEBAQEBAAAAAAAAAAAAAAABAgMEBf/EACkRAQABBAECBAcBAQAAAAAAAAABAgMRElETUhQhIvAEMUFhkaHRcTL/2gAMAwEAAhEDEQA/APuNKUoFKUoFKUoFKUoFKUoFa55Qis7GyqCxPYALk+atlasVAJEeNvFdSp8jCx/3oIuExcr5GMIVG11k9kCngWTLa/DTNpWfOkNmbfR2UgMc62BJsATfrII8tV8uz533ccjRlUKnfAuJSBa4KDogm1ibkanTqqHszkyYt2LRjdbpVcNIzNHGwbUMbR+KNBcX1v1UF6204QqsZYwGvlOcWNjY216joeysX2tACVM0QIvcZ1v0TY6X6jVJi+TTF3cbt87SgqzSIAkrZuMZ6XXdSLNpqLayhsiVIWSN1GaeSVwC0eZHLWXOoLKRdNRxy2uL3oJu0dsxRJmzoSQpVc4uwYgAr2g307a3HaUIZlMseZASwzi6hRdiddLdfZVDhNgzx4dcOGhIZIkkYhgQYgq3XjnBVRobWJJub2rPFcn5XgbC5ohGqzCN7MXJljkQZxwFt6bkE5u65oOgw2LSQExurgGxKsDY2BsbddiD9YrdWESWUDsAHmrOgUpSgUpSgUpSgUpSgUpSgUpSgUpSgUpSgUpSgUpSgUpSgVH2hid1E8lr5Re17X+upFV3KD+lm/0/9xQTpnyqzdgJ8wvWOGlzoj2tmUNbsuL2qDLtaF5MRhVkUzRx5njHjKrLoT5bjz1rwO2IVbDYQyKJ3gWRYv7igXVh3dE+agt6UpQKUpQKUpQKUpQKUpQKUpQKUpQKUpQK5hNt46QyGDBQPGskkas+MKM27dkJKjDtl1U9Zrp6p+S/tMn0nF/mJKCHzjtL4hhvv7ftqc47S+IYb7+37aukpQc3zjtL4hhvv7ftac47S+IYb7+37aukpQc3zjtL4hhvv7ftqc47S+IYb7+37aukpQc3zjtL4hhvv7ftqc47S+IYb7+37aukpQc3zjtL4hhvv7ftqibVx+PMLiTBYdEIAd1xrOVW4uQvg4zHuuPLXX1XcoP6Wb/T/wBxQcPsz/zNtr6HD+BKrdqSyryk2YYI0lk5t0R5DEpHslznCNbzV3A5MpHjsbtEOxfEQLGyEDKojUAEHjfo1qwvJdHxuD2mZGDxYUQCOwylWBNyeN+n/ig2c47S+IYb7+37anOO0viGG+/t+2rpKUHN847S+IYb7+37anOO0viGG+/t+2rpKUHN847S+IYb7+37anOO0viGG+/t+1rpKUHN847S+IYb7+37anOO0viGG+/t+1rpKUHN847S+IYb7+37atGO25tCGKSZ8Bh8kas7WxzE5VFzYeDamwrq6qOV3ufjfmJfwGgtkNwDXtYReKPIKzoFKUoFKUoFU/Jf2mT6Ti/zElXFU/Jf2mT6Ti/zElBcUpSgUpSgUpSgUpSgVD2vAZIJEXxmFhfSplKDXiFujgcSpA+sVhgoysUaniqKD5QADW+lApSlApSlApSlApSlAqo5Xe5+N+Yl/Aat6qOV3ufjfmJfwGgtIvFHkFZ1hF4o8grOgUpSgUpSgVT8l/aZPpOL/MSVcVT8l/aZPpOL/MSUFxSlKBSlKBSlKBSlKBWuecJYt1sFHlY2FbKg7Xw5dEVb6SxsSCAQFYEkX8lBvbFKJVhv02RnAsfFUqpN+HF189b65vaez5RiFkQNINw0ZzMDYtNAToCpNlV2tcXy2vrUTA4SVjCssMyiOSRi+YXZRO7QR9GQ2QLlJ7rLqLig612sCTwAua8ikDKrDgwBHkIuKpdu4Zmk6UcksZidVWNspWTtbpre4sAeog8L1B2ds+ZZ0aTfaOmUqUKbvdBcjXbQDpAgKdbEcbgOrpXM7WiZ8RMqJKZBHBunV7LG5eTpMM40BALCxzAW14VAxmCxMjWEcqZ2j3mSTKAFxkbN095ckxCTUAaG3cA63E4xI1dmOi2vbU3PAADUkkgAcTcVvBrnZdmNG8ggRwWkgYPnJGUSIXBJa/ANp2ad1aMNhpkXBvu5s8UmbFdMHfEwzRll6dmG8dWsbaW0FgAHTLOC7J/coViO5iwH4W81bK4/D4TEZEzwuc/j5muyANinFwsgzHpxLxIGYHq0kcm8NOrQtKsuZoYxMZSDkdYY1ORlc3BZTcEcWZr9RDqKqOV3ufjfmJfwGreqjld7n435iX8BoLSLxR5BWdYReKPIKzoFKUoFKUoFU/Jf2mT6Ti/zElXFU/Jf2mT6Ti/zElBcUpSgh4rFOrKoRSGbKCXI1yltRlPvTWc2MCxu5t0AbgMD0gtyt+2vcTCWaIj+x8x8mRl09IVS4nZEzPMgMW6kkM2clt4GZMhTJa1gRmzZtb2sLXIWuG2pE8ZkEiZQAWOdehcX6RvpUjDzq6h0ZWU8GUgg+QiueXY+IcJI64dXhEaxxgs6vujmBkkKKV14AKchGbpcKs9jYJ0M0kmQPNIJGRCSiWRI7BiAXNkBLWHG1tKCzpSlBHkxsausbSIHa1lLAMb8LDieBrwY6Ms67xLpq4zC6jtYX0+uq3aOxmkbEsCvsqYdVv1GF3e50+ULd9U+P2G0STMUQhczRSb6ZjmeVZLvEQVQBgGYjNfKTlHCg6ddpwnLaaI5iVWzrqw4ga6mtOD2zFKA0boVzvGTmAs6Pu7W67tw8o7a56LBTzxexFSu8zuxmZVeVWSQuuSL2RD4trKAVY2e9T4tgyEskhURhsUUdHbORiXMoaxUZGRjYWJ8UHS9gF5Li41YKzoGJygFgCTpoB26jzisosSjFlVlJU2YAglT2EDhXN47YmJaJVVoyzEyTeyPGDNmDA3CMXSwCBTawA8bgLTY2CliefMEWNmvGiuzgElmd+koyZiR0BcAgkHW1BuXaMY3rtlRVfd7xmUB2XjY9gYsuvWradZDasYaUOyoIyi52YBWLoHFie41QNsVyqqmsmHmxDBDLJArpiZGkDCSO5BAa17G5Diw41lLyYdcrxqhKZQkW+mjFt0kbWmUFxbKbXBuCQbXuA6HEbRiSweSNSVzAFwCV43AvqNDWGE2vDJHFIsiZZVDJdgCQRcaX48dO41X7N2VLAzIixmKULnJkfNDkhSIJECp3i3QHVlIzNxrXs3YLjDtFLuw5w8eGzIS3RizqGJKg2YFWK9RJFzxIXCbShKs4ljKqbMwdbA9hN9K9O0IgEJkjAk8Q51s3+nXX6qrIdmyvMs0ywqUyqERmdSqZiHJZFs12Fhbo66m9QcTyae5IVHDvNnQzSwqElmeXN7GDnJ3mqm1yBqOsL3E7URLnMrZGVZLMLxhjbMw6he1/r7Kjcrvc/G/MS/gNV+K2fKqYuOyhMQWjhQO8gzSFi8rZlG6FiWK3YXBsQTY2HK73PxvzEv4DQWkXijyCs6wi8UeQVnQKUpQKUpQKp+S/tMn0nF/mJKuKp+S/tMn0nF/mJKC4qk5Q7bMEcojRmdUDEhbolzZTIbjjY6C50ubVd1VbS2Nvi/sjosihZFXLZgt7HpKcp1tccQB2UHuG25E825BOYlghIGVynjhDe9xY8QL2Nr2rXtXbcccGIfOFMW8UkoXyOkRluUBBcBLPYEXHWK34PZe6clXOS7ER5UsCxJPSC5iLk2F607U5PxzmYuXvLA+HNjoqyAqzqCLB7G1+wAUGvHbdCOiqjlRIVkkydDoq7Mqm9ywy9luq96xTlChe9pApjDIhiOaTMyhWQ368wFiB2kgV7tHZSBZHkmdYVzysnRspKtnYHLmAszG3b5q3TbEVjGwd1aONY0YEXGVlYNqNT0bHqIJFqCXs/HrMGsGVkbK6MLMjWDWYeRlOhIsRUuoez8Dus5LM7yMGd2tckKFFgAAoAUaDvPEmplApSlApSlApSlBT8qpCuGBUkHf4QXBINmxMII06iCR9dXFUvK/+lH0jB/moauqBSlKBSlKBVRyu9zsb8xL+A1b1Ucrvc/G/MS/gNBaReKPIKzrCLxR5BWdApSlApSlAqn5L+0yfScX+Ykq4qn5L+0yfScX+YkoLilKUClQnxtyVjGa2hYmyDyH+4jsHnFYbuRvGlIPyFVR/wC7Mf8ANXDG/DXyp/oMb9Hm/wDjarNeFVeM2TvYpInmlyyKyNqnisCD/b2GtvgTfDS+dPVpiOTaeFhSq/wJvhpfOnq174E3w0vnT1aYjk2nhPpVf4E3w0vnT1a98Cb4aXzp6tMRybTwn0qB4E3w0vnT1a88Cb4aXzp6tMRybTwsKVA8Cb4aXzp6teeBN8NL509WmI5Np4ReV/8ASj6Rg/zUNXVczypwpGGB3sh9nwmhK/GodfFq38Cb4aXzp6tMQbTwn0qv8Cb4aXzr6tZLh3XhMx/1BWH+AD/mmPubTwnUqD4YyaSgW9+t8vlYHVR5x31NVr60mMNRMS9qo5Xe5+N+Yl/Aat6qOV3ufjfmJfwGoq0i8UeQVnWEXijyCs6BSlKBSlKBVPyX9pk+k4v8xJVxVPyX9pk+k4v8xJQXFQMU5djGNFHth7b8EB8mp7iO2pc0gVSx4AEnyAXqvRxFCXk0sC8h+UdWP/7sq5iIzLM5mdYTIlAAAFrcB1Wo4qvj2vGwDLnIOoIiksR3dGsuc07JPspPVrHWt90JM48pTgxr3Oagc5p2SfZSerTnNOyT7KT1ada33Qm0cp+c0zmoHOadkn2Unq050Tsk+yk9WnVt90G0cp+c0zmoHOidkn2Unq15zonZJ9lJ6tOrb7oNo5T85pnqv5zTsk+yk9WnOadkn2Unq06tvug2hYbyvN5VfzmnZJ9lJ6tOc07JPspPVp1bfdCbRy0cqn/8MPn8H+bhq33prmuUu0EOHsA/t+EOsbjhioT1irQ7TTsk+yk9WnVt90G33WG9NN6aruc07JPspPVrznJOyT7KT1ada33R+U3+6eWrTA+6YD/lsbAe8Y8LfJJ8xI7ajHaadkn2Unq1rTGJMq5TdHBF7EagkX17xW6blFU6xMSTnG0Ogqo5Xe5+N+Yl/Aan4CUtGhPjWs3+oaN/kGoHK73PxvzEv4DUdYnMZWkXijyCs6wi8UeQVnRSlKUClKUCuaw2Ex0O8SIYRkMs0il2lDWlkaSzALa4zW+qulrm+WnKuHA4fEEzQLiFheWGGRwGdgDkAS4ZgWW2lBr2o20dxLmXBWyNezzXtbW3QqPthsb4PNvFwmTKc2RpS1uvKCtr+WrjZG2sPjYmWGeGU5F3qxyK+TOOsAm3Xx7KqHmbHq0CkrABkxMymxkcaPDAezTpSDhcBdblZXTvRNPOSirS5FX+fpW4BPYo9E8UcQt/rvGf9635O6PzJ+lV7FsaJVCrnAAsBmPCsuao+1vSr5lPwNyIiHC7G1c1R9ZlQZO6PzJ+lTJ3R+ZP0qvua4+1vSNOa4/lelV8FcY0lQ5O6P0U/SrzJ3R+in6VX3NafK9KnNadrelV8DcTWVDl7o/RT9KmXuj9FP0qvua07W9KvObE7W9KngbhrKiy90fop+nTKOyP0U/Sq95rTtb0q85sT5fpU8Dc9yayo8ndH5k/Tpk7o/Mn6dXfNqfK9KnNqdrekavgbnuTWVBPhldcrCMi6twUaowdeEfaoNbMndH5k/Tq65tT5XpU5tT5XpU8Dc9ymsqTJ3R+ZP06Ze6PzJ+nV1zanyvSpzcnyvSp4G57k1lSOuh0j4HqT9OomxGxW7j3Qw5S5y52kDeMb3yqRxvV9icIgFgWuflVVbMjGFxJQX3Uys8dzos6KM8YJ1JdOmB/037a7/DfCV27u9XyxMfuP46U3Ii3NvmYn8RP9WuzH2hkbKuCtvJOLzcc5v8A2dt6y2phdozwSwEYICRGQkPNcBgRcdDvq8wtooA0hC5VLyEmwU6s5J7Bc1Wf8b7O+P4T7xH61eufm7U/8wvUFgBWVeIwIBBuCLgjgQesV7UaKUpQKUrQuJBkaMXzKAzaaC97C/boTb+KDfVPyo2GmLwuJhIQPLC8SyMgYpmUgHt0vfjVs7gAkkAAXJOgAHEk1zovtGxOmAI0H92LB6z73D26uMl9bL44aMDhVxKCOEKmFChJJowEbFZRYrEy6iLjd+Lf26dI288Ah6SKFisAyqLBMosGAHVawPkFWSKALDgNPJWVWJwzVGYQA16xd7C5rKTAEG8RA7UPinye8+rTuqPKr2ytE3lUhh57g/4rcYcpzD3wpe3/ABXnhS9v+KjHCn3snofzXngp97J6H81rFLnmpK8LXt/xXhxa9tRfBD72T0P5p4I3vZPQ/mrikzXwk+Fr2/4rzwpe2o/gje9k9D+aeCN72T0P5p5JmvhvOLXt/wAVXcm8YDgsKWYkmGIkm5JOQXJPXUk4Vvev6H81W8mcMxwOEOV/aYv7fkDvp5LmvHyXXhS9teeFL21H8Db3snofzTwNveyeh/NX0pmvhI8KXtrzwpe2tHgbe9k9D+a88Cb3r+h/NPSma+G44te/zVpkxZPDTv66eBN71/Q/ms48ExPtbnvOVR9et6elPXKNGhY/7mssXs1p4vY7AxMJImNulPGbqNf7fGUnsYirSDZhPthAHwa3t/6m0JHdYfXVmqgAAaAaAdg7qxXX9IdbdqY85Rdm4tcRBHLlIEi3KNa6ngyOOFwbqe8GnNUHwMX2a/8A1UTZ2FaHE4hVX2CX2dSLAJKxtKp6+kbP5S/de2vXJ6QC2gr2lKBSlKDXiJgiM7GyqCzHsAFyfNXMYPGSwu0sqOvhCSP08uVZkBeOMBXNvYgVPDWIdZrqmUEWIuOw146AixFx360HOS7SnWQQO0F5N3lkyMEQSLOcrIX6Z9gABzLfPwFtdU+1ZXV4RLh1ZUmzSZWYSbshTu0zjLa/S6TZTYa8a6WXDIwZWVWDCzAgEEDqIPEamsJMDGyLG0aFFtlUqCq24WBFhag5vZO1ZNzEwaMJHuITEwO8kLJF0lfMACc+i5Tew1F9OsrR4GmdXyLnUZVbKMyr70G1wO6t9ApSlApSlAry9e1RbfxDYd1xKqzZ1GHYAE9NidwSB1bxil/+rc6CgvAaE2rkm2kMK8OGV1OV1SRSETM8qPIWW7Zizuc1wCLkjU3t7iNplsPDJmjnYneGMDRHSGSVRlBvdXQaNr0e3gHVtwNV/JzCtDg8NE4s6RIrC97EKAdeuo+x9oGSRkE0c6btH3iBbKx6jlYghh0h2AHU3FVR5RsoLtNGbPjFkRVBaGOAy5ZSA1yBkjU30JkGo4EOvry9clg9tSzYjwdJYxZpwzWR2ARIGQHK2W95mv3C2h1rfHtb2BJnljc3LOqoCYSqSlhlBLZlylddSVbhewDpr17XI7P2rvsXEpdWMczhbFMwVsKHu2RiNSzfV5L111ApSlAqt5RSyLhZWivmGW5HFULASMvygmcjvAqyoaCh3WEgQ4iHcq7LcSqM7SFuBaxzTE3HE/XVLs7aM6yKwZQqjGNLEI+nNJE8WtxKwDkMAPGtr22HXDZ0QLkRR3kuHORbuDxzm3S+uvVwEQCgRoApDKAi9FgMoZdNDbS/ZQUcm2pUKqzxPvVVlkRCEhDSRoN77Icw9kuDdb5Dw4jDC4qYSyxb6AO0jsZWjbKckWH6KR7zj07np6W4a6dDHg41DhY0AckuAoGYniWsNSe+sObot3ut1HuwQcmRctxwOW1qDXsbGmfDxzEAFhfQ3U2JGZD1qbXB7CKVNApQe0pSgUpSgUpSgUrVFiUZnRWUslg4BBKk8AwHA1toFKhbTxjRiMJHvHd8irmCjRWYkkjsU1rj2oAH34WHIiO5Z1yrnZ1Az6D+z/NBY0qLiNpQoFLyxqH1Us6qGFr3W5107K04XbWHkRJEmjKvYKc66k6AcePdQT8ooFFaIsdEwcrIjCMkOQynIRxD2PRt31Cw234HEz7yMRxSCLeGRcjM0ccgyte3/Mt5QaC0y1HwWDWJSq3sWdteN5HaQ/Vdzaszi0zrHnXOwzKmYZivvgvEjvrGXHRq2RpEVrE5S6g2UXY2J4Aamg3hRQKONRjtCILGxljyyECM51s5PAIb9I+SoR5SYbJiHWVG3DZHAZb57AhRc2JN7Dvv2UFsFA4V7VZg9rZ5HjKZShyuS66HdRy6e+FpbXHve+t3O0GQSb6LIWyBt4uUt70G9ie6gm0rT4Wm83Wdd5lzZMwzZeGbLxt31uoFK8vXtApSlApSlApSlApSlApSlArViYBIjI18rAg2JU2PYVII+qttKDjtgf8A86wuFafK0zrKwcBpZAVNrEFkYZ79rXPeauP+F8N72T7xP+pVzSgqttbPMiwhY0kEb5ikjEKRkdRrlbUFgeHVVbi9guzRSKkabsxkQrIwU5ROpGcJpbfBh0eK204109KDnNl7GeB7iGEqwUEGRmaK0juQjMnTXp5gOjZr9RFtWF5OMb70Ri2FOGRl6RBLE5xdRbiDbu411FKDkZuT0ziM5MNHuo40CLmKTZJopLSdEZFtEQPGsZCdbWbZFsSZcQ+K3cJLPIdwXOQCSKCPPm3fj3gYeLwkOvb1VKDmdl7ClhlgZd2qqLTWJIYZXCrGhX2PIWUKwbxQQQdLbtq7B3pkNo7ticLMCRru4GiLKTbiQkgA4dPvNdBSg5Kbky+aU5UkSQzrujI8aqkrl9CqHjchhbqBBrNthzgyqm6CPNvTZiGKmAR5LmM5ekupFyVJ4V1VKDjl5MTG5YxglSCLsw/p8PFlPRF1JgYHuarCXZ0plE25gJ3bRGFpCUANjnDbribZWFuAXXS1dDSg5vY2w5IJkIyBMiiUhi29dYkjDqhS8ZARV0cjKo0JNxYYnZszOzLi5UUnRBHCQvcCyEn6zVpSg43avJnGyYvCSx7QkVIs+8JSO7BivQCKoVr2OrXtbSuxAr2lApSlApSlApSlB//Z">
            <a:extLst>
              <a:ext uri="{FF2B5EF4-FFF2-40B4-BE49-F238E27FC236}">
                <a16:creationId xmlns:a16="http://schemas.microsoft.com/office/drawing/2014/main" id="{59CA282E-D177-0EE7-EE6C-2263A6660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60" name="AutoShape 17" descr="data:image/jpeg;base64,/9j/4AAQSkZJRgABAQAAAQABAAD/2wCEAAkGBxQSDxAQEhMUFhQUFRUUFBQXFRgYFxYUFRcYFxcWFBgZHSohGBslHRUUITEkJSorLi4uFx8zODMtNygtLi0BCgoKDg0OGxAQGjQkHSU3LzQ1LDQyLiw3NzA3LywsNywtNy02LDQ0NDIsLywuNCwxLDcsLCwsLCssLCw0KywrN//AABEIANwA5QMBIgACEQEDEQH/xAAbAAEAAgMBAQAAAAAAAAAAAAAABAUCAwYBB//EAEwQAAIBAgMDBgYRAwIEBwEAAAECAwARBBIhBRMxBhUiQVFhFDJxkZLSIzM1UlNUYnN0gZOUsrTT1OE0QqFysRZDY8EkNoKis9HwB//EABkBAQEBAQEBAAAAAAAAAAAAAAABAgMEBf/EACkRAQABBAECBAcBAQAAAAAAAAABAgMRElETUhQhIvAEMUFhkaHRcTL/2gAMAwEAAhEDEQA/APuNKUoFKUoFKUoFKUoFKUoFa55Qis7GyqCxPYALk+atlasVAJEeNvFdSp8jCx/3oIuExcr5GMIVG11k9kCngWTLa/DTNpWfOkNmbfR2UgMc62BJsATfrII8tV8uz533ccjRlUKnfAuJSBa4KDogm1ibkanTqqHszkyYt2LRjdbpVcNIzNHGwbUMbR+KNBcX1v1UF6204QqsZYwGvlOcWNjY216joeysX2tACVM0QIvcZ1v0TY6X6jVJi+TTF3cbt87SgqzSIAkrZuMZ6XXdSLNpqLayhsiVIWSN1GaeSVwC0eZHLWXOoLKRdNRxy2uL3oJu0dsxRJmzoSQpVc4uwYgAr2g307a3HaUIZlMseZASwzi6hRdiddLdfZVDhNgzx4dcOGhIZIkkYhgQYgq3XjnBVRobWJJub2rPFcn5XgbC5ohGqzCN7MXJljkQZxwFt6bkE5u65oOgw2LSQExurgGxKsDY2BsbddiD9YrdWESWUDsAHmrOgUpSgUpSgUpSgUpSgUpSgUpSgUpSgUpSgUpSgUpSgUpSgVH2hid1E8lr5Re17X+upFV3KD+lm/0/9xQTpnyqzdgJ8wvWOGlzoj2tmUNbsuL2qDLtaF5MRhVkUzRx5njHjKrLoT5bjz1rwO2IVbDYQyKJ3gWRYv7igXVh3dE+agt6UpQKUpQKUpQKUpQKUpQKUpQKUpQKUpQK5hNt46QyGDBQPGskkas+MKM27dkJKjDtl1U9Zrp6p+S/tMn0nF/mJKCHzjtL4hhvv7ftqc47S+IYb7+37aukpQc3zjtL4hhvv7ftac47S+IYb7+37aukpQc3zjtL4hhvv7ftqc47S+IYb7+37aukpQc3zjtL4hhvv7ftqc47S+IYb7+37aukpQc3zjtL4hhvv7ftqibVx+PMLiTBYdEIAd1xrOVW4uQvg4zHuuPLXX1XcoP6Wb/T/wBxQcPsz/zNtr6HD+BKrdqSyryk2YYI0lk5t0R5DEpHslznCNbzV3A5MpHjsbtEOxfEQLGyEDKojUAEHjfo1qwvJdHxuD2mZGDxYUQCOwylWBNyeN+n/ig2c47S+IYb7+37anOO0viGG+/t+2rpKUHN847S+IYb7+37anOO0viGG+/t+2rpKUHN847S+IYb7+37anOO0viGG+/t+1rpKUHN847S+IYb7+37anOO0viGG+/t+1rpKUHN847S+IYb7+37atGO25tCGKSZ8Bh8kas7WxzE5VFzYeDamwrq6qOV3ufjfmJfwGgtkNwDXtYReKPIKzoFKUoFKUoFU/Jf2mT6Ti/zElXFU/Jf2mT6Ti/zElBcUpSgUpSgUpSgUpSgVD2vAZIJEXxmFhfSplKDXiFujgcSpA+sVhgoysUaniqKD5QADW+lApSlApSlApSlApSlAqo5Xe5+N+Yl/Aat6qOV3ufjfmJfwGgtIvFHkFZ1hF4o8grOgUpSgUpSgVT8l/aZPpOL/MSVcVT8l/aZPpOL/MSUFxSlKBSlKBSlKBSlKBWuecJYt1sFHlY2FbKg7Xw5dEVb6SxsSCAQFYEkX8lBvbFKJVhv02RnAsfFUqpN+HF189b65vaez5RiFkQNINw0ZzMDYtNAToCpNlV2tcXy2vrUTA4SVjCssMyiOSRi+YXZRO7QR9GQ2QLlJ7rLqLig612sCTwAua8ikDKrDgwBHkIuKpdu4Zmk6UcksZidVWNspWTtbpre4sAeog8L1B2ds+ZZ0aTfaOmUqUKbvdBcjXbQDpAgKdbEcbgOrpXM7WiZ8RMqJKZBHBunV7LG5eTpMM40BALCxzAW14VAxmCxMjWEcqZ2j3mSTKAFxkbN095ckxCTUAaG3cA63E4xI1dmOi2vbU3PAADUkkgAcTcVvBrnZdmNG8ggRwWkgYPnJGUSIXBJa/ANp2ad1aMNhpkXBvu5s8UmbFdMHfEwzRll6dmG8dWsbaW0FgAHTLOC7J/coViO5iwH4W81bK4/D4TEZEzwuc/j5muyANinFwsgzHpxLxIGYHq0kcm8NOrQtKsuZoYxMZSDkdYY1ORlc3BZTcEcWZr9RDqKqOV3ufjfmJfwGreqjld7n435iX8BoLSLxR5BWdYReKPIKzoFKUoFKUoFU/Jf2mT6Ti/zElXFU/Jf2mT6Ti/zElBcUpSgh4rFOrKoRSGbKCXI1yltRlPvTWc2MCxu5t0AbgMD0gtyt+2vcTCWaIj+x8x8mRl09IVS4nZEzPMgMW6kkM2clt4GZMhTJa1gRmzZtb2sLXIWuG2pE8ZkEiZQAWOdehcX6RvpUjDzq6h0ZWU8GUgg+QiueXY+IcJI64dXhEaxxgs6vujmBkkKKV14AKchGbpcKs9jYJ0M0kmQPNIJGRCSiWRI7BiAXNkBLWHG1tKCzpSlBHkxsausbSIHa1lLAMb8LDieBrwY6Ms67xLpq4zC6jtYX0+uq3aOxmkbEsCvsqYdVv1GF3e50+ULd9U+P2G0STMUQhczRSb6ZjmeVZLvEQVQBgGYjNfKTlHCg6ddpwnLaaI5iVWzrqw4ga6mtOD2zFKA0boVzvGTmAs6Pu7W67tw8o7a56LBTzxexFSu8zuxmZVeVWSQuuSL2RD4trKAVY2e9T4tgyEskhURhsUUdHbORiXMoaxUZGRjYWJ8UHS9gF5Li41YKzoGJygFgCTpoB26jzisosSjFlVlJU2YAglT2EDhXN47YmJaJVVoyzEyTeyPGDNmDA3CMXSwCBTawA8bgLTY2CliefMEWNmvGiuzgElmd+koyZiR0BcAgkHW1BuXaMY3rtlRVfd7xmUB2XjY9gYsuvWradZDasYaUOyoIyi52YBWLoHFie41QNsVyqqmsmHmxDBDLJArpiZGkDCSO5BAa17G5Diw41lLyYdcrxqhKZQkW+mjFt0kbWmUFxbKbXBuCQbXuA6HEbRiSweSNSVzAFwCV43AvqNDWGE2vDJHFIsiZZVDJdgCQRcaX48dO41X7N2VLAzIixmKULnJkfNDkhSIJECp3i3QHVlIzNxrXs3YLjDtFLuw5w8eGzIS3RizqGJKg2YFWK9RJFzxIXCbShKs4ljKqbMwdbA9hN9K9O0IgEJkjAk8Q51s3+nXX6qrIdmyvMs0ywqUyqERmdSqZiHJZFs12Fhbo66m9QcTyae5IVHDvNnQzSwqElmeXN7GDnJ3mqm1yBqOsL3E7URLnMrZGVZLMLxhjbMw6he1/r7Kjcrvc/G/MS/gNV+K2fKqYuOyhMQWjhQO8gzSFi8rZlG6FiWK3YXBsQTY2HK73PxvzEv4DQWkXijyCs6wi8UeQVnQKUpQKUpQKp+S/tMn0nF/mJKuKp+S/tMn0nF/mJKC4qk5Q7bMEcojRmdUDEhbolzZTIbjjY6C50ubVd1VbS2Nvi/sjosihZFXLZgt7HpKcp1tccQB2UHuG25E825BOYlghIGVynjhDe9xY8QL2Nr2rXtXbcccGIfOFMW8UkoXyOkRluUBBcBLPYEXHWK34PZe6clXOS7ER5UsCxJPSC5iLk2F607U5PxzmYuXvLA+HNjoqyAqzqCLB7G1+wAUGvHbdCOiqjlRIVkkydDoq7Mqm9ywy9luq96xTlChe9pApjDIhiOaTMyhWQ368wFiB2kgV7tHZSBZHkmdYVzysnRspKtnYHLmAszG3b5q3TbEVjGwd1aONY0YEXGVlYNqNT0bHqIJFqCXs/HrMGsGVkbK6MLMjWDWYeRlOhIsRUuoez8Dus5LM7yMGd2tckKFFgAAoAUaDvPEmplApSlApSlApSlBT8qpCuGBUkHf4QXBINmxMII06iCR9dXFUvK/+lH0jB/moauqBSlKBSlKBVRyu9zsb8xL+A1b1Ucrvc/G/MS/gNBaReKPIKzrCLxR5BWdApSlApSlAqn5L+0yfScX+Ykq4qn5L+0yfScX+YkoLilKUClQnxtyVjGa2hYmyDyH+4jsHnFYbuRvGlIPyFVR/wC7Mf8ANXDG/DXyp/oMb9Hm/wDjarNeFVeM2TvYpInmlyyKyNqnisCD/b2GtvgTfDS+dPVpiOTaeFhSq/wJvhpfOnq174E3w0vnT1aYjk2nhPpVf4E3w0vnT1a98Cb4aXzp6tMRybTwn0qB4E3w0vnT1a88Cb4aXzp6tMRybTwsKVA8Cb4aXzp6teeBN8NL509WmI5Np4ReV/8ASj6Rg/zUNXVczypwpGGB3sh9nwmhK/GodfFq38Cb4aXzp6tMQbTwn0qv8Cb4aXzr6tZLh3XhMx/1BWH+AD/mmPubTwnUqD4YyaSgW9+t8vlYHVR5x31NVr60mMNRMS9qo5Xe5+N+Yl/Aat6qOV3ufjfmJfwGoq0i8UeQVnWEXijyCs6BSlKBSlKBVPyX9pk+k4v8xJVxVPyX9pk+k4v8xJQXFQMU5djGNFHth7b8EB8mp7iO2pc0gVSx4AEnyAXqvRxFCXk0sC8h+UdWP/7sq5iIzLM5mdYTIlAAAFrcB1Wo4qvj2vGwDLnIOoIiksR3dGsuc07JPspPVrHWt90JM48pTgxr3Oagc5p2SfZSerTnNOyT7KT1ada33Qm0cp+c0zmoHOadkn2Unq050Tsk+yk9WnVt90G0cp+c0zmoHOidkn2Unq15zonZJ9lJ6tOrb7oNo5T85pnqv5zTsk+yk9WnOadkn2Unq06tvug2hYbyvN5VfzmnZJ9lJ6tOc07JPspPVp1bfdCbRy0cqn/8MPn8H+bhq33prmuUu0EOHsA/t+EOsbjhioT1irQ7TTsk+yk9WnVt90G33WG9NN6aruc07JPspPVrznJOyT7KT1ada33R+U3+6eWrTA+6YD/lsbAe8Y8LfJJ8xI7ajHaadkn2Unq1rTGJMq5TdHBF7EagkX17xW6blFU6xMSTnG0Ogqo5Xe5+N+Yl/Aan4CUtGhPjWs3+oaN/kGoHK73PxvzEv4DUdYnMZWkXijyCs6wi8UeQVnRSlKUClKUCuaw2Ex0O8SIYRkMs0il2lDWlkaSzALa4zW+qulrm+WnKuHA4fEEzQLiFheWGGRwGdgDkAS4ZgWW2lBr2o20dxLmXBWyNezzXtbW3QqPthsb4PNvFwmTKc2RpS1uvKCtr+WrjZG2sPjYmWGeGU5F3qxyK+TOOsAm3Xx7KqHmbHq0CkrABkxMymxkcaPDAezTpSDhcBdblZXTvRNPOSirS5FX+fpW4BPYo9E8UcQt/rvGf9635O6PzJ+lV7FsaJVCrnAAsBmPCsuao+1vSr5lPwNyIiHC7G1c1R9ZlQZO6PzJ+lTJ3R+ZP0qvua4+1vSNOa4/lelV8FcY0lQ5O6P0U/SrzJ3R+in6VX3NafK9KnNadrelV8DcTWVDl7o/RT9KmXuj9FP0qvua07W9KvObE7W9KngbhrKiy90fop+nTKOyP0U/Sq95rTtb0q85sT5fpU8Dc9yayo8ndH5k/Tpk7o/Mn6dXfNqfK9KnNqdrekavgbnuTWVBPhldcrCMi6twUaowdeEfaoNbMndH5k/Tq65tT5XpU5tT5XpU8Dc9ymsqTJ3R+ZP06Ze6PzJ+nV1zanyvSpzcnyvSp4G57k1lSOuh0j4HqT9OomxGxW7j3Qw5S5y52kDeMb3yqRxvV9icIgFgWuflVVbMjGFxJQX3Uys8dzos6KM8YJ1JdOmB/037a7/DfCV27u9XyxMfuP46U3Ii3NvmYn8RP9WuzH2hkbKuCtvJOLzcc5v8A2dt6y2phdozwSwEYICRGQkPNcBgRcdDvq8wtooA0hC5VLyEmwU6s5J7Bc1Wf8b7O+P4T7xH61eufm7U/8wvUFgBWVeIwIBBuCLgjgQesV7UaKUpQKUrQuJBkaMXzKAzaaC97C/boTb+KDfVPyo2GmLwuJhIQPLC8SyMgYpmUgHt0vfjVs7gAkkAAXJOgAHEk1zovtGxOmAI0H92LB6z73D26uMl9bL44aMDhVxKCOEKmFChJJowEbFZRYrEy6iLjd+Lf26dI288Ah6SKFisAyqLBMosGAHVawPkFWSKALDgNPJWVWJwzVGYQA16xd7C5rKTAEG8RA7UPinye8+rTuqPKr2ytE3lUhh57g/4rcYcpzD3wpe3/ABXnhS9v+KjHCn3snofzXngp97J6H81rFLnmpK8LXt/xXhxa9tRfBD72T0P5p4I3vZPQ/mrikzXwk+Fr2/4rzwpe2o/gje9k9D+aeCN72T0P5p5JmvhvOLXt/wAVXcm8YDgsKWYkmGIkm5JOQXJPXUk4Vvev6H81W8mcMxwOEOV/aYv7fkDvp5LmvHyXXhS9teeFL21H8Db3snofzTwNveyeh/NX0pmvhI8KXtrzwpe2tHgbe9k9D+a88Cb3r+h/NPSma+G44te/zVpkxZPDTv66eBN71/Q/ms48ExPtbnvOVR9et6elPXKNGhY/7mssXs1p4vY7AxMJImNulPGbqNf7fGUnsYirSDZhPthAHwa3t/6m0JHdYfXVmqgAAaAaAdg7qxXX9IdbdqY85Rdm4tcRBHLlIEi3KNa6ngyOOFwbqe8GnNUHwMX2a/8A1UTZ2FaHE4hVX2CX2dSLAJKxtKp6+kbP5S/de2vXJ6QC2gr2lKBSlKDXiJgiM7GyqCzHsAFyfNXMYPGSwu0sqOvhCSP08uVZkBeOMBXNvYgVPDWIdZrqmUEWIuOw146AixFx360HOS7SnWQQO0F5N3lkyMEQSLOcrIX6Z9gABzLfPwFtdU+1ZXV4RLh1ZUmzSZWYSbshTu0zjLa/S6TZTYa8a6WXDIwZWVWDCzAgEEDqIPEamsJMDGyLG0aFFtlUqCq24WBFhag5vZO1ZNzEwaMJHuITEwO8kLJF0lfMACc+i5Tew1F9OsrR4GmdXyLnUZVbKMyr70G1wO6t9ApSlApSlAry9e1RbfxDYd1xKqzZ1GHYAE9NidwSB1bxil/+rc6CgvAaE2rkm2kMK8OGV1OV1SRSETM8qPIWW7Zizuc1wCLkjU3t7iNplsPDJmjnYneGMDRHSGSVRlBvdXQaNr0e3gHVtwNV/JzCtDg8NE4s6RIrC97EKAdeuo+x9oGSRkE0c6btH3iBbKx6jlYghh0h2AHU3FVR5RsoLtNGbPjFkRVBaGOAy5ZSA1yBkjU30JkGo4EOvry9clg9tSzYjwdJYxZpwzWR2ARIGQHK2W95mv3C2h1rfHtb2BJnljc3LOqoCYSqSlhlBLZlylddSVbhewDpr17XI7P2rvsXEpdWMczhbFMwVsKHu2RiNSzfV5L111ApSlAqt5RSyLhZWivmGW5HFULASMvygmcjvAqyoaCh3WEgQ4iHcq7LcSqM7SFuBaxzTE3HE/XVLs7aM6yKwZQqjGNLEI+nNJE8WtxKwDkMAPGtr22HXDZ0QLkRR3kuHORbuDxzm3S+uvVwEQCgRoApDKAi9FgMoZdNDbS/ZQUcm2pUKqzxPvVVlkRCEhDSRoN77Icw9kuDdb5Dw4jDC4qYSyxb6AO0jsZWjbKckWH6KR7zj07np6W4a6dDHg41DhY0AckuAoGYniWsNSe+sObot3ut1HuwQcmRctxwOW1qDXsbGmfDxzEAFhfQ3U2JGZD1qbXB7CKVNApQe0pSgUpSgUpSgUrVFiUZnRWUslg4BBKk8AwHA1toFKhbTxjRiMJHvHd8irmCjRWYkkjsU1rj2oAH34WHIiO5Z1yrnZ1Az6D+z/NBY0qLiNpQoFLyxqH1Us6qGFr3W5107K04XbWHkRJEmjKvYKc66k6AcePdQT8ooFFaIsdEwcrIjCMkOQynIRxD2PRt31Cw234HEz7yMRxSCLeGRcjM0ccgyte3/Mt5QaC0y1HwWDWJSq3sWdteN5HaQ/Vdzaszi0zrHnXOwzKmYZivvgvEjvrGXHRq2RpEVrE5S6g2UXY2J4Aamg3hRQKONRjtCILGxljyyECM51s5PAIb9I+SoR5SYbJiHWVG3DZHAZb57AhRc2JN7Dvv2UFsFA4V7VZg9rZ5HjKZShyuS66HdRy6e+FpbXHve+t3O0GQSb6LIWyBt4uUt70G9ie6gm0rT4Wm83Wdd5lzZMwzZeGbLxt31uoFK8vXtApSlApSlApSlApSlApSlArViYBIjI18rAg2JU2PYVII+qttKDjtgf8A86wuFafK0zrKwcBpZAVNrEFkYZ79rXPeauP+F8N72T7xP+pVzSgqttbPMiwhY0kEb5ikjEKRkdRrlbUFgeHVVbi9guzRSKkabsxkQrIwU5ROpGcJpbfBh0eK204109KDnNl7GeB7iGEqwUEGRmaK0juQjMnTXp5gOjZr9RFtWF5OMb70Ri2FOGRl6RBLE5xdRbiDbu411FKDkZuT0ziM5MNHuo40CLmKTZJopLSdEZFtEQPGsZCdbWbZFsSZcQ+K3cJLPIdwXOQCSKCPPm3fj3gYeLwkOvb1VKDmdl7ClhlgZd2qqLTWJIYZXCrGhX2PIWUKwbxQQQdLbtq7B3pkNo7ticLMCRru4GiLKTbiQkgA4dPvNdBSg5Kbky+aU5UkSQzrujI8aqkrl9CqHjchhbqBBrNthzgyqm6CPNvTZiGKmAR5LmM5ekupFyVJ4V1VKDjl5MTG5YxglSCLsw/p8PFlPRF1JgYHuarCXZ0plE25gJ3bRGFpCUANjnDbribZWFuAXXS1dDSg5vY2w5IJkIyBMiiUhi29dYkjDqhS8ZARV0cjKo0JNxYYnZszOzLi5UUnRBHCQvcCyEn6zVpSg43avJnGyYvCSx7QkVIs+8JSO7BivQCKoVr2OrXtbSuxAr2lApSlApSlApSlB//Z">
            <a:extLst>
              <a:ext uri="{FF2B5EF4-FFF2-40B4-BE49-F238E27FC236}">
                <a16:creationId xmlns:a16="http://schemas.microsoft.com/office/drawing/2014/main" id="{CB098AC2-8E7F-AA62-A646-5DE4D538C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61" name="AutoShape 19" descr="data:image/jpeg;base64,/9j/4AAQSkZJRgABAQAAAQABAAD/2wCEAAkGBxQSDxAQEhMUFhQUFRUUFBQXFRgYFxYUFRcYFxcWFBgZHSohGBslHRUUITEkJSorLi4uFx8zODMtNygtLi0BCgoKDg0OGxAQGjQkHSU3LzQ1LDQyLiw3NzA3LywsNywtNy02LDQ0NDIsLywuNCwxLDcsLCwsLCssLCw0KywrN//AABEIANwA5QMBIgACEQEDEQH/xAAbAAEAAgMBAQAAAAAAAAAAAAAABAUCAwYBB//EAEwQAAIBAgMDBgYRAwIEBwEAAAECAwARBBIhBRMxBhUiQVFhFDJxkZLSIzM1UlNUYnN0gZOUsrTT1OE0QqFysRZDY8EkNoKis9HwB//EABkBAQEBAQEBAAAAAAAAAAAAAAABAgMEBf/EACkRAQABBAECBAcBAQAAAAAAAAABAgMRElETUhQhIvAEMUFhkaHRcTL/2gAMAwEAAhEDEQA/APuNKUoFKUoFKUoFKUoFKUoFa55Qis7GyqCxPYALk+atlasVAJEeNvFdSp8jCx/3oIuExcr5GMIVG11k9kCngWTLa/DTNpWfOkNmbfR2UgMc62BJsATfrII8tV8uz533ccjRlUKnfAuJSBa4KDogm1ibkanTqqHszkyYt2LRjdbpVcNIzNHGwbUMbR+KNBcX1v1UF6204QqsZYwGvlOcWNjY216joeysX2tACVM0QIvcZ1v0TY6X6jVJi+TTF3cbt87SgqzSIAkrZuMZ6XXdSLNpqLayhsiVIWSN1GaeSVwC0eZHLWXOoLKRdNRxy2uL3oJu0dsxRJmzoSQpVc4uwYgAr2g307a3HaUIZlMseZASwzi6hRdiddLdfZVDhNgzx4dcOGhIZIkkYhgQYgq3XjnBVRobWJJub2rPFcn5XgbC5ohGqzCN7MXJljkQZxwFt6bkE5u65oOgw2LSQExurgGxKsDY2BsbddiD9YrdWESWUDsAHmrOgUpSgUpSgUpSgUpSgUpSgUpSgUpSgUpSgUpSgUpSgUpSgVH2hid1E8lr5Re17X+upFV3KD+lm/0/9xQTpnyqzdgJ8wvWOGlzoj2tmUNbsuL2qDLtaF5MRhVkUzRx5njHjKrLoT5bjz1rwO2IVbDYQyKJ3gWRYv7igXVh3dE+agt6UpQKUpQKUpQKUpQKUpQKUpQKUpQKUpQK5hNt46QyGDBQPGskkas+MKM27dkJKjDtl1U9Zrp6p+S/tMn0nF/mJKCHzjtL4hhvv7ftqc47S+IYb7+37aukpQc3zjtL4hhvv7ftac47S+IYb7+37aukpQc3zjtL4hhvv7ftqc47S+IYb7+37aukpQc3zjtL4hhvv7ftqc47S+IYb7+37aukpQc3zjtL4hhvv7ftqibVx+PMLiTBYdEIAd1xrOVW4uQvg4zHuuPLXX1XcoP6Wb/T/wBxQcPsz/zNtr6HD+BKrdqSyryk2YYI0lk5t0R5DEpHslznCNbzV3A5MpHjsbtEOxfEQLGyEDKojUAEHjfo1qwvJdHxuD2mZGDxYUQCOwylWBNyeN+n/ig2c47S+IYb7+37anOO0viGG+/t+2rpKUHN847S+IYb7+37anOO0viGG+/t+2rpKUHN847S+IYb7+37anOO0viGG+/t+1rpKUHN847S+IYb7+37anOO0viGG+/t+1rpKUHN847S+IYb7+37atGO25tCGKSZ8Bh8kas7WxzE5VFzYeDamwrq6qOV3ufjfmJfwGgtkNwDXtYReKPIKzoFKUoFKUoFU/Jf2mT6Ti/zElXFU/Jf2mT6Ti/zElBcUpSgUpSgUpSgUpSgVD2vAZIJEXxmFhfSplKDXiFujgcSpA+sVhgoysUaniqKD5QADW+lApSlApSlApSlApSlAqo5Xe5+N+Yl/Aat6qOV3ufjfmJfwGgtIvFHkFZ1hF4o8grOgUpSgUpSgVT8l/aZPpOL/MSVcVT8l/aZPpOL/MSUFxSlKBSlKBSlKBSlKBWuecJYt1sFHlY2FbKg7Xw5dEVb6SxsSCAQFYEkX8lBvbFKJVhv02RnAsfFUqpN+HF189b65vaez5RiFkQNINw0ZzMDYtNAToCpNlV2tcXy2vrUTA4SVjCssMyiOSRi+YXZRO7QR9GQ2QLlJ7rLqLig612sCTwAua8ikDKrDgwBHkIuKpdu4Zmk6UcksZidVWNspWTtbpre4sAeog8L1B2ds+ZZ0aTfaOmUqUKbvdBcjXbQDpAgKdbEcbgOrpXM7WiZ8RMqJKZBHBunV7LG5eTpMM40BALCxzAW14VAxmCxMjWEcqZ2j3mSTKAFxkbN095ckxCTUAaG3cA63E4xI1dmOi2vbU3PAADUkkgAcTcVvBrnZdmNG8ggRwWkgYPnJGUSIXBJa/ANp2ad1aMNhpkXBvu5s8UmbFdMHfEwzRll6dmG8dWsbaW0FgAHTLOC7J/coViO5iwH4W81bK4/D4TEZEzwuc/j5muyANinFwsgzHpxLxIGYHq0kcm8NOrQtKsuZoYxMZSDkdYY1ORlc3BZTcEcWZr9RDqKqOV3ufjfmJfwGreqjld7n435iX8BoLSLxR5BWdYReKPIKzoFKUoFKUoFU/Jf2mT6Ti/zElXFU/Jf2mT6Ti/zElBcUpSgh4rFOrKoRSGbKCXI1yltRlPvTWc2MCxu5t0AbgMD0gtyt+2vcTCWaIj+x8x8mRl09IVS4nZEzPMgMW6kkM2clt4GZMhTJa1gRmzZtb2sLXIWuG2pE8ZkEiZQAWOdehcX6RvpUjDzq6h0ZWU8GUgg+QiueXY+IcJI64dXhEaxxgs6vujmBkkKKV14AKchGbpcKs9jYJ0M0kmQPNIJGRCSiWRI7BiAXNkBLWHG1tKCzpSlBHkxsausbSIHa1lLAMb8LDieBrwY6Ms67xLpq4zC6jtYX0+uq3aOxmkbEsCvsqYdVv1GF3e50+ULd9U+P2G0STMUQhczRSb6ZjmeVZLvEQVQBgGYjNfKTlHCg6ddpwnLaaI5iVWzrqw4ga6mtOD2zFKA0boVzvGTmAs6Pu7W67tw8o7a56LBTzxexFSu8zuxmZVeVWSQuuSL2RD4trKAVY2e9T4tgyEskhURhsUUdHbORiXMoaxUZGRjYWJ8UHS9gF5Li41YKzoGJygFgCTpoB26jzisosSjFlVlJU2YAglT2EDhXN47YmJaJVVoyzEyTeyPGDNmDA3CMXSwCBTawA8bgLTY2CliefMEWNmvGiuzgElmd+koyZiR0BcAgkHW1BuXaMY3rtlRVfd7xmUB2XjY9gYsuvWradZDasYaUOyoIyi52YBWLoHFie41QNsVyqqmsmHmxDBDLJArpiZGkDCSO5BAa17G5Diw41lLyYdcrxqhKZQkW+mjFt0kbWmUFxbKbXBuCQbXuA6HEbRiSweSNSVzAFwCV43AvqNDWGE2vDJHFIsiZZVDJdgCQRcaX48dO41X7N2VLAzIixmKULnJkfNDkhSIJECp3i3QHVlIzNxrXs3YLjDtFLuw5w8eGzIS3RizqGJKg2YFWK9RJFzxIXCbShKs4ljKqbMwdbA9hN9K9O0IgEJkjAk8Q51s3+nXX6qrIdmyvMs0ywqUyqERmdSqZiHJZFs12Fhbo66m9QcTyae5IVHDvNnQzSwqElmeXN7GDnJ3mqm1yBqOsL3E7URLnMrZGVZLMLxhjbMw6he1/r7Kjcrvc/G/MS/gNV+K2fKqYuOyhMQWjhQO8gzSFi8rZlG6FiWK3YXBsQTY2HK73PxvzEv4DQWkXijyCs6wi8UeQVnQKUpQKUpQKp+S/tMn0nF/mJKuKp+S/tMn0nF/mJKC4qk5Q7bMEcojRmdUDEhbolzZTIbjjY6C50ubVd1VbS2Nvi/sjosihZFXLZgt7HpKcp1tccQB2UHuG25E825BOYlghIGVynjhDe9xY8QL2Nr2rXtXbcccGIfOFMW8UkoXyOkRluUBBcBLPYEXHWK34PZe6clXOS7ER5UsCxJPSC5iLk2F607U5PxzmYuXvLA+HNjoqyAqzqCLB7G1+wAUGvHbdCOiqjlRIVkkydDoq7Mqm9ywy9luq96xTlChe9pApjDIhiOaTMyhWQ368wFiB2kgV7tHZSBZHkmdYVzysnRspKtnYHLmAszG3b5q3TbEVjGwd1aONY0YEXGVlYNqNT0bHqIJFqCXs/HrMGsGVkbK6MLMjWDWYeRlOhIsRUuoez8Dus5LM7yMGd2tckKFFgAAoAUaDvPEmplApSlApSlApSlBT8qpCuGBUkHf4QXBINmxMII06iCR9dXFUvK/+lH0jB/moauqBSlKBSlKBVRyu9zsb8xL+A1b1Ucrvc/G/MS/gNBaReKPIKzrCLxR5BWdApSlApSlAqn5L+0yfScX+Ykq4qn5L+0yfScX+YkoLilKUClQnxtyVjGa2hYmyDyH+4jsHnFYbuRvGlIPyFVR/wC7Mf8ANXDG/DXyp/oMb9Hm/wDjarNeFVeM2TvYpInmlyyKyNqnisCD/b2GtvgTfDS+dPVpiOTaeFhSq/wJvhpfOnq174E3w0vnT1aYjk2nhPpVf4E3w0vnT1a98Cb4aXzp6tMRybTwn0qB4E3w0vnT1a88Cb4aXzp6tMRybTwsKVA8Cb4aXzp6teeBN8NL509WmI5Np4ReV/8ASj6Rg/zUNXVczypwpGGB3sh9nwmhK/GodfFq38Cb4aXzp6tMQbTwn0qv8Cb4aXzr6tZLh3XhMx/1BWH+AD/mmPubTwnUqD4YyaSgW9+t8vlYHVR5x31NVr60mMNRMS9qo5Xe5+N+Yl/Aat6qOV3ufjfmJfwGoq0i8UeQVnWEXijyCs6BSlKBSlKBVPyX9pk+k4v8xJVxVPyX9pk+k4v8xJQXFQMU5djGNFHth7b8EB8mp7iO2pc0gVSx4AEnyAXqvRxFCXk0sC8h+UdWP/7sq5iIzLM5mdYTIlAAAFrcB1Wo4qvj2vGwDLnIOoIiksR3dGsuc07JPspPVrHWt90JM48pTgxr3Oagc5p2SfZSerTnNOyT7KT1ada33Qm0cp+c0zmoHOadkn2Unq050Tsk+yk9WnVt90G0cp+c0zmoHOidkn2Unq15zonZJ9lJ6tOrb7oNo5T85pnqv5zTsk+yk9WnOadkn2Unq06tvug2hYbyvN5VfzmnZJ9lJ6tOc07JPspPVp1bfdCbRy0cqn/8MPn8H+bhq33prmuUu0EOHsA/t+EOsbjhioT1irQ7TTsk+yk9WnVt90G33WG9NN6aruc07JPspPVrznJOyT7KT1ada33R+U3+6eWrTA+6YD/lsbAe8Y8LfJJ8xI7ajHaadkn2Unq1rTGJMq5TdHBF7EagkX17xW6blFU6xMSTnG0Ogqo5Xe5+N+Yl/Aan4CUtGhPjWs3+oaN/kGoHK73PxvzEv4DUdYnMZWkXijyCs6wi8UeQVnRSlKUClKUCuaw2Ex0O8SIYRkMs0il2lDWlkaSzALa4zW+qulrm+WnKuHA4fEEzQLiFheWGGRwGdgDkAS4ZgWW2lBr2o20dxLmXBWyNezzXtbW3QqPthsb4PNvFwmTKc2RpS1uvKCtr+WrjZG2sPjYmWGeGU5F3qxyK+TOOsAm3Xx7KqHmbHq0CkrABkxMymxkcaPDAezTpSDhcBdblZXTvRNPOSirS5FX+fpW4BPYo9E8UcQt/rvGf9635O6PzJ+lV7FsaJVCrnAAsBmPCsuao+1vSr5lPwNyIiHC7G1c1R9ZlQZO6PzJ+lTJ3R+ZP0qvua4+1vSNOa4/lelV8FcY0lQ5O6P0U/SrzJ3R+in6VX3NafK9KnNadrelV8DcTWVDl7o/RT9KmXuj9FP0qvua07W9KvObE7W9KngbhrKiy90fop+nTKOyP0U/Sq95rTtb0q85sT5fpU8Dc9yayo8ndH5k/Tpk7o/Mn6dXfNqfK9KnNqdrekavgbnuTWVBPhldcrCMi6twUaowdeEfaoNbMndH5k/Tq65tT5XpU5tT5XpU8Dc9ymsqTJ3R+ZP06Ze6PzJ+nV1zanyvSpzcnyvSp4G57k1lSOuh0j4HqT9OomxGxW7j3Qw5S5y52kDeMb3yqRxvV9icIgFgWuflVVbMjGFxJQX3Uys8dzos6KM8YJ1JdOmB/037a7/DfCV27u9XyxMfuP46U3Ii3NvmYn8RP9WuzH2hkbKuCtvJOLzcc5v8A2dt6y2phdozwSwEYICRGQkPNcBgRcdDvq8wtooA0hC5VLyEmwU6s5J7Bc1Wf8b7O+P4T7xH61eufm7U/8wvUFgBWVeIwIBBuCLgjgQesV7UaKUpQKUrQuJBkaMXzKAzaaC97C/boTb+KDfVPyo2GmLwuJhIQPLC8SyMgYpmUgHt0vfjVs7gAkkAAXJOgAHEk1zovtGxOmAI0H92LB6z73D26uMl9bL44aMDhVxKCOEKmFChJJowEbFZRYrEy6iLjd+Lf26dI288Ah6SKFisAyqLBMosGAHVawPkFWSKALDgNPJWVWJwzVGYQA16xd7C5rKTAEG8RA7UPinye8+rTuqPKr2ytE3lUhh57g/4rcYcpzD3wpe3/ABXnhS9v+KjHCn3snofzXngp97J6H81rFLnmpK8LXt/xXhxa9tRfBD72T0P5p4I3vZPQ/mrikzXwk+Fr2/4rzwpe2o/gje9k9D+aeCN72T0P5p5JmvhvOLXt/wAVXcm8YDgsKWYkmGIkm5JOQXJPXUk4Vvev6H81W8mcMxwOEOV/aYv7fkDvp5LmvHyXXhS9teeFL21H8Db3snofzTwNveyeh/NX0pmvhI8KXtrzwpe2tHgbe9k9D+a88Cb3r+h/NPSma+G44te/zVpkxZPDTv66eBN71/Q/ms48ExPtbnvOVR9et6elPXKNGhY/7mssXs1p4vY7AxMJImNulPGbqNf7fGUnsYirSDZhPthAHwa3t/6m0JHdYfXVmqgAAaAaAdg7qxXX9IdbdqY85Rdm4tcRBHLlIEi3KNa6ngyOOFwbqe8GnNUHwMX2a/8A1UTZ2FaHE4hVX2CX2dSLAJKxtKp6+kbP5S/de2vXJ6QC2gr2lKBSlKDXiJgiM7GyqCzHsAFyfNXMYPGSwu0sqOvhCSP08uVZkBeOMBXNvYgVPDWIdZrqmUEWIuOw146AixFx360HOS7SnWQQO0F5N3lkyMEQSLOcrIX6Z9gABzLfPwFtdU+1ZXV4RLh1ZUmzSZWYSbshTu0zjLa/S6TZTYa8a6WXDIwZWVWDCzAgEEDqIPEamsJMDGyLG0aFFtlUqCq24WBFhag5vZO1ZNzEwaMJHuITEwO8kLJF0lfMACc+i5Tew1F9OsrR4GmdXyLnUZVbKMyr70G1wO6t9ApSlApSlAry9e1RbfxDYd1xKqzZ1GHYAE9NidwSB1bxil/+rc6CgvAaE2rkm2kMK8OGV1OV1SRSETM8qPIWW7Zizuc1wCLkjU3t7iNplsPDJmjnYneGMDRHSGSVRlBvdXQaNr0e3gHVtwNV/JzCtDg8NE4s6RIrC97EKAdeuo+x9oGSRkE0c6btH3iBbKx6jlYghh0h2AHU3FVR5RsoLtNGbPjFkRVBaGOAy5ZSA1yBkjU30JkGo4EOvry9clg9tSzYjwdJYxZpwzWR2ARIGQHK2W95mv3C2h1rfHtb2BJnljc3LOqoCYSqSlhlBLZlylddSVbhewDpr17XI7P2rvsXEpdWMczhbFMwVsKHu2RiNSzfV5L111ApSlAqt5RSyLhZWivmGW5HFULASMvygmcjvAqyoaCh3WEgQ4iHcq7LcSqM7SFuBaxzTE3HE/XVLs7aM6yKwZQqjGNLEI+nNJE8WtxKwDkMAPGtr22HXDZ0QLkRR3kuHORbuDxzm3S+uvVwEQCgRoApDKAi9FgMoZdNDbS/ZQUcm2pUKqzxPvVVlkRCEhDSRoN77Icw9kuDdb5Dw4jDC4qYSyxb6AO0jsZWjbKckWH6KR7zj07np6W4a6dDHg41DhY0AckuAoGYniWsNSe+sObot3ut1HuwQcmRctxwOW1qDXsbGmfDxzEAFhfQ3U2JGZD1qbXB7CKVNApQe0pSgUpSgUpSgUrVFiUZnRWUslg4BBKk8AwHA1toFKhbTxjRiMJHvHd8irmCjRWYkkjsU1rj2oAH34WHIiO5Z1yrnZ1Az6D+z/NBY0qLiNpQoFLyxqH1Us6qGFr3W5107K04XbWHkRJEmjKvYKc66k6AcePdQT8ooFFaIsdEwcrIjCMkOQynIRxD2PRt31Cw234HEz7yMRxSCLeGRcjM0ccgyte3/Mt5QaC0y1HwWDWJSq3sWdteN5HaQ/Vdzaszi0zrHnXOwzKmYZivvgvEjvrGXHRq2RpEVrE5S6g2UXY2J4Aamg3hRQKONRjtCILGxljyyECM51s5PAIb9I+SoR5SYbJiHWVG3DZHAZb57AhRc2JN7Dvv2UFsFA4V7VZg9rZ5HjKZShyuS66HdRy6e+FpbXHve+t3O0GQSb6LIWyBt4uUt70G9ie6gm0rT4Wm83Wdd5lzZMwzZeGbLxt31uoFK8vXtApSlApSlApSlApSlApSlArViYBIjI18rAg2JU2PYVII+qttKDjtgf8A86wuFafK0zrKwcBpZAVNrEFkYZ79rXPeauP+F8N72T7xP+pVzSgqttbPMiwhY0kEb5ikjEKRkdRrlbUFgeHVVbi9guzRSKkabsxkQrIwU5ROpGcJpbfBh0eK204109KDnNl7GeB7iGEqwUEGRmaK0juQjMnTXp5gOjZr9RFtWF5OMb70Ri2FOGRl6RBLE5xdRbiDbu411FKDkZuT0ziM5MNHuo40CLmKTZJopLSdEZFtEQPGsZCdbWbZFsSZcQ+K3cJLPIdwXOQCSKCPPm3fj3gYeLwkOvb1VKDmdl7ClhlgZd2qqLTWJIYZXCrGhX2PIWUKwbxQQQdLbtq7B3pkNo7ticLMCRru4GiLKTbiQkgA4dPvNdBSg5Kbky+aU5UkSQzrujI8aqkrl9CqHjchhbqBBrNthzgyqm6CPNvTZiGKmAR5LmM5ekupFyVJ4V1VKDjl5MTG5YxglSCLsw/p8PFlPRF1JgYHuarCXZ0plE25gJ3bRGFpCUANjnDbribZWFuAXXS1dDSg5vY2w5IJkIyBMiiUhi29dYkjDqhS8ZARV0cjKo0JNxYYnZszOzLi5UUnRBHCQvcCyEn6zVpSg43avJnGyYvCSx7QkVIs+8JSO7BivQCKoVr2OrXtbSuxAr2lApSlApSlApSlB//Z">
            <a:extLst>
              <a:ext uri="{FF2B5EF4-FFF2-40B4-BE49-F238E27FC236}">
                <a16:creationId xmlns:a16="http://schemas.microsoft.com/office/drawing/2014/main" id="{A401F077-1FAA-3E7D-8379-C22F98F61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3562" name="AutoShape 21" descr="data:image/jpeg;base64,/9j/4AAQSkZJRgABAQAAAQABAAD/2wCEAAkGBxQSDxAQEhMUFhQUFRUUFBQXFRgYFxYUFRcYFxcWFBgZHSohGBslHRUUITEkJSorLi4uFx8zODMtNygtLi0BCgoKDg0OGxAQGjQkHSU3LzQ1LDQyLiw3NzA3LywsNywtNy02LDQ0NDIsLywuNCwxLDcsLCwsLCssLCw0KywrN//AABEIANwA5QMBIgACEQEDEQH/xAAbAAEAAgMBAQAAAAAAAAAAAAAABAUCAwYBB//EAEwQAAIBAgMDBgYRAwIEBwEAAAECAwARBBIhBRMxBhUiQVFhFDJxkZLSIzM1UlNUYnN0gZOUsrTT1OE0QqFysRZDY8EkNoKis9HwB//EABkBAQEBAQEBAAAAAAAAAAAAAAABAgMEBf/EACkRAQABBAECBAcBAQAAAAAAAAABAgMRElETUhQhIvAEMUFhkaHRcTL/2gAMAwEAAhEDEQA/APuNKUoFKUoFKUoFKUoFKUoFa55Qis7GyqCxPYALk+atlasVAJEeNvFdSp8jCx/3oIuExcr5GMIVG11k9kCngWTLa/DTNpWfOkNmbfR2UgMc62BJsATfrII8tV8uz533ccjRlUKnfAuJSBa4KDogm1ibkanTqqHszkyYt2LRjdbpVcNIzNHGwbUMbR+KNBcX1v1UF6204QqsZYwGvlOcWNjY216joeysX2tACVM0QIvcZ1v0TY6X6jVJi+TTF3cbt87SgqzSIAkrZuMZ6XXdSLNpqLayhsiVIWSN1GaeSVwC0eZHLWXOoLKRdNRxy2uL3oJu0dsxRJmzoSQpVc4uwYgAr2g307a3HaUIZlMseZASwzi6hRdiddLdfZVDhNgzx4dcOGhIZIkkYhgQYgq3XjnBVRobWJJub2rPFcn5XgbC5ohGqzCN7MXJljkQZxwFt6bkE5u65oOgw2LSQExurgGxKsDY2BsbddiD9YrdWESWUDsAHmrOgUpSgUpSgUpSgUpSgUpSgUpSgUpSgUpSgUpSgUpSgUpSgVH2hid1E8lr5Re17X+upFV3KD+lm/0/9xQTpnyqzdgJ8wvWOGlzoj2tmUNbsuL2qDLtaF5MRhVkUzRx5njHjKrLoT5bjz1rwO2IVbDYQyKJ3gWRYv7igXVh3dE+agt6UpQKUpQKUpQKUpQKUpQKUpQKUpQKUpQK5hNt46QyGDBQPGskkas+MKM27dkJKjDtl1U9Zrp6p+S/tMn0nF/mJKCHzjtL4hhvv7ftqc47S+IYb7+37aukpQc3zjtL4hhvv7ftac47S+IYb7+37aukpQc3zjtL4hhvv7ftqc47S+IYb7+37aukpQc3zjtL4hhvv7ftqc47S+IYb7+37aukpQc3zjtL4hhvv7ftqibVx+PMLiTBYdEIAd1xrOVW4uQvg4zHuuPLXX1XcoP6Wb/T/wBxQcPsz/zNtr6HD+BKrdqSyryk2YYI0lk5t0R5DEpHslznCNbzV3A5MpHjsbtEOxfEQLGyEDKojUAEHjfo1qwvJdHxuD2mZGDxYUQCOwylWBNyeN+n/ig2c47S+IYb7+37anOO0viGG+/t+2rpKUHN847S+IYb7+37anOO0viGG+/t+2rpKUHN847S+IYb7+37anOO0viGG+/t+1rpKUHN847S+IYb7+37anOO0viGG+/t+1rpKUHN847S+IYb7+37atGO25tCGKSZ8Bh8kas7WxzE5VFzYeDamwrq6qOV3ufjfmJfwGgtkNwDXtYReKPIKzoFKUoFKUoFU/Jf2mT6Ti/zElXFU/Jf2mT6Ti/zElBcUpSgUpSgUpSgUpSgVD2vAZIJEXxmFhfSplKDXiFujgcSpA+sVhgoysUaniqKD5QADW+lApSlApSlApSlApSlAqo5Xe5+N+Yl/Aat6qOV3ufjfmJfwGgtIvFHkFZ1hF4o8grOgUpSgUpSgVT8l/aZPpOL/MSVcVT8l/aZPpOL/MSUFxSlKBSlKBSlKBSlKBWuecJYt1sFHlY2FbKg7Xw5dEVb6SxsSCAQFYEkX8lBvbFKJVhv02RnAsfFUqpN+HF189b65vaez5RiFkQNINw0ZzMDYtNAToCpNlV2tcXy2vrUTA4SVjCssMyiOSRi+YXZRO7QR9GQ2QLlJ7rLqLig612sCTwAua8ikDKrDgwBHkIuKpdu4Zmk6UcksZidVWNspWTtbpre4sAeog8L1B2ds+ZZ0aTfaOmUqUKbvdBcjXbQDpAgKdbEcbgOrpXM7WiZ8RMqJKZBHBunV7LG5eTpMM40BALCxzAW14VAxmCxMjWEcqZ2j3mSTKAFxkbN095ckxCTUAaG3cA63E4xI1dmOi2vbU3PAADUkkgAcTcVvBrnZdmNG8ggRwWkgYPnJGUSIXBJa/ANp2ad1aMNhpkXBvu5s8UmbFdMHfEwzRll6dmG8dWsbaW0FgAHTLOC7J/coViO5iwH4W81bK4/D4TEZEzwuc/j5muyANinFwsgzHpxLxIGYHq0kcm8NOrQtKsuZoYxMZSDkdYY1ORlc3BZTcEcWZr9RDqKqOV3ufjfmJfwGreqjld7n435iX8BoLSLxR5BWdYReKPIKzoFKUoFKUoFU/Jf2mT6Ti/zElXFU/Jf2mT6Ti/zElBcUpSgh4rFOrKoRSGbKCXI1yltRlPvTWc2MCxu5t0AbgMD0gtyt+2vcTCWaIj+x8x8mRl09IVS4nZEzPMgMW6kkM2clt4GZMhTJa1gRmzZtb2sLXIWuG2pE8ZkEiZQAWOdehcX6RvpUjDzq6h0ZWU8GUgg+QiueXY+IcJI64dXhEaxxgs6vujmBkkKKV14AKchGbpcKs9jYJ0M0kmQPNIJGRCSiWRI7BiAXNkBLWHG1tKCzpSlBHkxsausbSIHa1lLAMb8LDieBrwY6Ms67xLpq4zC6jtYX0+uq3aOxmkbEsCvsqYdVv1GF3e50+ULd9U+P2G0STMUQhczRSb6ZjmeVZLvEQVQBgGYjNfKTlHCg6ddpwnLaaI5iVWzrqw4ga6mtOD2zFKA0boVzvGTmAs6Pu7W67tw8o7a56LBTzxexFSu8zuxmZVeVWSQuuSL2RD4trKAVY2e9T4tgyEskhURhsUUdHbORiXMoaxUZGRjYWJ8UHS9gF5Li41YKzoGJygFgCTpoB26jzisosSjFlVlJU2YAglT2EDhXN47YmJaJVVoyzEyTeyPGDNmDA3CMXSwCBTawA8bgLTY2CliefMEWNmvGiuzgElmd+koyZiR0BcAgkHW1BuXaMY3rtlRVfd7xmUB2XjY9gYsuvWradZDasYaUOyoIyi52YBWLoHFie41QNsVyqqmsmHmxDBDLJArpiZGkDCSO5BAa17G5Diw41lLyYdcrxqhKZQkW+mjFt0kbWmUFxbKbXBuCQbXuA6HEbRiSweSNSVzAFwCV43AvqNDWGE2vDJHFIsiZZVDJdgCQRcaX48dO41X7N2VLAzIixmKULnJkfNDkhSIJECp3i3QHVlIzNxrXs3YLjDtFLuw5w8eGzIS3RizqGJKg2YFWK9RJFzxIXCbShKs4ljKqbMwdbA9hN9K9O0IgEJkjAk8Q51s3+nXX6qrIdmyvMs0ywqUyqERmdSqZiHJZFs12Fhbo66m9QcTyae5IVHDvNnQzSwqElmeXN7GDnJ3mqm1yBqOsL3E7URLnMrZGVZLMLxhjbMw6he1/r7Kjcrvc/G/MS/gNV+K2fKqYuOyhMQWjhQO8gzSFi8rZlG6FiWK3YXBsQTY2HK73PxvzEv4DQWkXijyCs6wi8UeQVnQKUpQKUpQKp+S/tMn0nF/mJKuKp+S/tMn0nF/mJKC4qk5Q7bMEcojRmdUDEhbolzZTIbjjY6C50ubVd1VbS2Nvi/sjosihZFXLZgt7HpKcp1tccQB2UHuG25E825BOYlghIGVynjhDe9xY8QL2Nr2rXtXbcccGIfOFMW8UkoXyOkRluUBBcBLPYEXHWK34PZe6clXOS7ER5UsCxJPSC5iLk2F607U5PxzmYuXvLA+HNjoqyAqzqCLB7G1+wAUGvHbdCOiqjlRIVkkydDoq7Mqm9ywy9luq96xTlChe9pApjDIhiOaTMyhWQ368wFiB2kgV7tHZSBZHkmdYVzysnRspKtnYHLmAszG3b5q3TbEVjGwd1aONY0YEXGVlYNqNT0bHqIJFqCXs/HrMGsGVkbK6MLMjWDWYeRlOhIsRUuoez8Dus5LM7yMGd2tckKFFgAAoAUaDvPEmplApSlApSlApSlBT8qpCuGBUkHf4QXBINmxMII06iCR9dXFUvK/+lH0jB/moauqBSlKBSlKBVRyu9zsb8xL+A1b1Ucrvc/G/MS/gNBaReKPIKzrCLxR5BWdApSlApSlAqn5L+0yfScX+Ykq4qn5L+0yfScX+YkoLilKUClQnxtyVjGa2hYmyDyH+4jsHnFYbuRvGlIPyFVR/wC7Mf8ANXDG/DXyp/oMb9Hm/wDjarNeFVeM2TvYpInmlyyKyNqnisCD/b2GtvgTfDS+dPVpiOTaeFhSq/wJvhpfOnq174E3w0vnT1aYjk2nhPpVf4E3w0vnT1a98Cb4aXzp6tMRybTwn0qB4E3w0vnT1a88Cb4aXzp6tMRybTwsKVA8Cb4aXzp6teeBN8NL509WmI5Np4ReV/8ASj6Rg/zUNXVczypwpGGB3sh9nwmhK/GodfFq38Cb4aXzp6tMQbTwn0qv8Cb4aXzr6tZLh3XhMx/1BWH+AD/mmPubTwnUqD4YyaSgW9+t8vlYHVR5x31NVr60mMNRMS9qo5Xe5+N+Yl/Aat6qOV3ufjfmJfwGoq0i8UeQVnWEXijyCs6BSlKBSlKBVPyX9pk+k4v8xJVxVPyX9pk+k4v8xJQXFQMU5djGNFHth7b8EB8mp7iO2pc0gVSx4AEnyAXqvRxFCXk0sC8h+UdWP/7sq5iIzLM5mdYTIlAAAFrcB1Wo4qvj2vGwDLnIOoIiksR3dGsuc07JPspPVrHWt90JM48pTgxr3Oagc5p2SfZSerTnNOyT7KT1ada33Qm0cp+c0zmoHOadkn2Unq050Tsk+yk9WnVt90G0cp+c0zmoHOidkn2Unq15zonZJ9lJ6tOrb7oNo5T85pnqv5zTsk+yk9WnOadkn2Unq06tvug2hYbyvN5VfzmnZJ9lJ6tOc07JPspPVp1bfdCbRy0cqn/8MPn8H+bhq33prmuUu0EOHsA/t+EOsbjhioT1irQ7TTsk+yk9WnVt90G33WG9NN6aruc07JPspPVrznJOyT7KT1ada33R+U3+6eWrTA+6YD/lsbAe8Y8LfJJ8xI7ajHaadkn2Unq1rTGJMq5TdHBF7EagkX17xW6blFU6xMSTnG0Ogqo5Xe5+N+Yl/Aan4CUtGhPjWs3+oaN/kGoHK73PxvzEv4DUdYnMZWkXijyCs6wi8UeQVnRSlKUClKUCuaw2Ex0O8SIYRkMs0il2lDWlkaSzALa4zW+qulrm+WnKuHA4fEEzQLiFheWGGRwGdgDkAS4ZgWW2lBr2o20dxLmXBWyNezzXtbW3QqPthsb4PNvFwmTKc2RpS1uvKCtr+WrjZG2sPjYmWGeGU5F3qxyK+TOOsAm3Xx7KqHmbHq0CkrABkxMymxkcaPDAezTpSDhcBdblZXTvRNPOSirS5FX+fpW4BPYo9E8UcQt/rvGf9635O6PzJ+lV7FsaJVCrnAAsBmPCsuao+1vSr5lPwNyIiHC7G1c1R9ZlQZO6PzJ+lTJ3R+ZP0qvua4+1vSNOa4/lelV8FcY0lQ5O6P0U/SrzJ3R+in6VX3NafK9KnNadrelV8DcTWVDl7o/RT9KmXuj9FP0qvua07W9KvObE7W9KngbhrKiy90fop+nTKOyP0U/Sq95rTtb0q85sT5fpU8Dc9yayo8ndH5k/Tpk7o/Mn6dXfNqfK9KnNqdrekavgbnuTWVBPhldcrCMi6twUaowdeEfaoNbMndH5k/Tq65tT5XpU5tT5XpU8Dc9ymsqTJ3R+ZP06Ze6PzJ+nV1zanyvSpzcnyvSp4G57k1lSOuh0j4HqT9OomxGxW7j3Qw5S5y52kDeMb3yqRxvV9icIgFgWuflVVbMjGFxJQX3Uys8dzos6KM8YJ1JdOmB/037a7/DfCV27u9XyxMfuP46U3Ii3NvmYn8RP9WuzH2hkbKuCtvJOLzcc5v8A2dt6y2phdozwSwEYICRGQkPNcBgRcdDvq8wtooA0hC5VLyEmwU6s5J7Bc1Wf8b7O+P4T7xH61eufm7U/8wvUFgBWVeIwIBBuCLgjgQesV7UaKUpQKUrQuJBkaMXzKAzaaC97C/boTb+KDfVPyo2GmLwuJhIQPLC8SyMgYpmUgHt0vfjVs7gAkkAAXJOgAHEk1zovtGxOmAI0H92LB6z73D26uMl9bL44aMDhVxKCOEKmFChJJowEbFZRYrEy6iLjd+Lf26dI288Ah6SKFisAyqLBMosGAHVawPkFWSKALDgNPJWVWJwzVGYQA16xd7C5rKTAEG8RA7UPinye8+rTuqPKr2ytE3lUhh57g/4rcYcpzD3wpe3/ABXnhS9v+KjHCn3snofzXngp97J6H81rFLnmpK8LXt/xXhxa9tRfBD72T0P5p4I3vZPQ/mrikzXwk+Fr2/4rzwpe2o/gje9k9D+aeCN72T0P5p5JmvhvOLXt/wAVXcm8YDgsKWYkmGIkm5JOQXJPXUk4Vvev6H81W8mcMxwOEOV/aYv7fkDvp5LmvHyXXhS9teeFL21H8Db3snofzTwNveyeh/NX0pmvhI8KXtrzwpe2tHgbe9k9D+a88Cb3r+h/NPSma+G44te/zVpkxZPDTv66eBN71/Q/ms48ExPtbnvOVR9et6elPXKNGhY/7mssXs1p4vY7AxMJImNulPGbqNf7fGUnsYirSDZhPthAHwa3t/6m0JHdYfXVmqgAAaAaAdg7qxXX9IdbdqY85Rdm4tcRBHLlIEi3KNa6ngyOOFwbqe8GnNUHwMX2a/8A1UTZ2FaHE4hVX2CX2dSLAJKxtKp6+kbP5S/de2vXJ6QC2gr2lKBSlKDXiJgiM7GyqCzHsAFyfNXMYPGSwu0sqOvhCSP08uVZkBeOMBXNvYgVPDWIdZrqmUEWIuOw146AixFx360HOS7SnWQQO0F5N3lkyMEQSLOcrIX6Z9gABzLfPwFtdU+1ZXV4RLh1ZUmzSZWYSbshTu0zjLa/S6TZTYa8a6WXDIwZWVWDCzAgEEDqIPEamsJMDGyLG0aFFtlUqCq24WBFhag5vZO1ZNzEwaMJHuITEwO8kLJF0lfMACc+i5Tew1F9OsrR4GmdXyLnUZVbKMyr70G1wO6t9ApSlApSlAry9e1RbfxDYd1xKqzZ1GHYAE9NidwSB1bxil/+rc6CgvAaE2rkm2kMK8OGV1OV1SRSETM8qPIWW7Zizuc1wCLkjU3t7iNplsPDJmjnYneGMDRHSGSVRlBvdXQaNr0e3gHVtwNV/JzCtDg8NE4s6RIrC97EKAdeuo+x9oGSRkE0c6btH3iBbKx6jlYghh0h2AHU3FVR5RsoLtNGbPjFkRVBaGOAy5ZSA1yBkjU30JkGo4EOvry9clg9tSzYjwdJYxZpwzWR2ARIGQHK2W95mv3C2h1rfHtb2BJnljc3LOqoCYSqSlhlBLZlylddSVbhewDpr17XI7P2rvsXEpdWMczhbFMwVsKHu2RiNSzfV5L111ApSlAqt5RSyLhZWivmGW5HFULASMvygmcjvAqyoaCh3WEgQ4iHcq7LcSqM7SFuBaxzTE3HE/XVLs7aM6yKwZQqjGNLEI+nNJE8WtxKwDkMAPGtr22HXDZ0QLkRR3kuHORbuDxzm3S+uvVwEQCgRoApDKAi9FgMoZdNDbS/ZQUcm2pUKqzxPvVVlkRCEhDSRoN77Icw9kuDdb5Dw4jDC4qYSyxb6AO0jsZWjbKckWH6KR7zj07np6W4a6dDHg41DhY0AckuAoGYniWsNSe+sObot3ut1HuwQcmRctxwOW1qDXsbGmfDxzEAFhfQ3U2JGZD1qbXB7CKVNApQe0pSgUpSgUpSgUrVFiUZnRWUslg4BBKk8AwHA1toFKhbTxjRiMJHvHd8irmCjRWYkkjsU1rj2oAH34WHIiO5Z1yrnZ1Az6D+z/NBY0qLiNpQoFLyxqH1Us6qGFr3W5107K04XbWHkRJEmjKvYKc66k6AcePdQT8ooFFaIsdEwcrIjCMkOQynIRxD2PRt31Cw234HEz7yMRxSCLeGRcjM0ccgyte3/Mt5QaC0y1HwWDWJSq3sWdteN5HaQ/Vdzaszi0zrHnXOwzKmYZivvgvEjvrGXHRq2RpEVrE5S6g2UXY2J4Aamg3hRQKONRjtCILGxljyyECM51s5PAIb9I+SoR5SYbJiHWVG3DZHAZb57AhRc2JN7Dvv2UFsFA4V7VZg9rZ5HjKZShyuS66HdRy6e+FpbXHve+t3O0GQSb6LIWyBt4uUt70G9ie6gm0rT4Wm83Wdd5lzZMwzZeGbLxt31uoFK8vXtApSlApSlApSlApSlApSlArViYBIjI18rAg2JU2PYVII+qttKDjtgf8A86wuFafK0zrKwcBpZAVNrEFkYZ79rXPeauP+F8N72T7xP+pVzSgqttbPMiwhY0kEb5ikjEKRkdRrlbUFgeHVVbi9guzRSKkabsxkQrIwU5ROpGcJpbfBh0eK204109KDnNl7GeB7iGEqwUEGRmaK0juQjMnTXp5gOjZr9RFtWF5OMb70Ri2FOGRl6RBLE5xdRbiDbu411FKDkZuT0ziM5MNHuo40CLmKTZJopLSdEZFtEQPGsZCdbWbZFsSZcQ+K3cJLPIdwXOQCSKCPPm3fj3gYeLwkOvb1VKDmdl7ClhlgZd2qqLTWJIYZXCrGhX2PIWUKwbxQQQdLbtq7B3pkNo7ticLMCRru4GiLKTbiQkgA4dPvNdBSg5Kbky+aU5UkSQzrujI8aqkrl9CqHjchhbqBBrNthzgyqm6CPNvTZiGKmAR5LmM5ekupFyVJ4V1VKDjl5MTG5YxglSCLsw/p8PFlPRF1JgYHuarCXZ0plE25gJ3bRGFpCUANjnDbribZWFuAXXS1dDSg5vY2w5IJkIyBMiiUhi29dYkjDqhS8ZARV0cjKo0JNxYYnZszOzLi5UUnRBHCQvcCyEn6zVpSg43avJnGyYvCSx7QkVIs+8JSO7BivQCKoVr2OrXtbSuxAr2lApSlApSlApSlB//Z">
            <a:extLst>
              <a:ext uri="{FF2B5EF4-FFF2-40B4-BE49-F238E27FC236}">
                <a16:creationId xmlns:a16="http://schemas.microsoft.com/office/drawing/2014/main" id="{504E29EF-A089-8C7B-314F-B442DD8227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7179" name="Picture 22">
            <a:extLst>
              <a:ext uri="{FF2B5EF4-FFF2-40B4-BE49-F238E27FC236}">
                <a16:creationId xmlns:a16="http://schemas.microsoft.com/office/drawing/2014/main" id="{A470D298-0643-0586-84BE-BAC128F4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29156" r="52132" b="9813"/>
          <a:stretch>
            <a:fillRect/>
          </a:stretch>
        </p:blipFill>
        <p:spPr bwMode="auto">
          <a:xfrm>
            <a:off x="3491880" y="3634308"/>
            <a:ext cx="3108142" cy="296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AutoShape 24" descr="data:image/jpeg;base64,/9j/4AAQSkZJRgABAQAAAQABAAD/2wCEAAkGBxQSDxAQEhMUFhQUFRUUFBQXFRgYFxYUFRcYFxcWFBgZHSohGBslHRUUITEkJSorLi4uFx8zODMtNygtLi0BCgoKDg0OGxAQGjQkHSU3LzQ1LDQyLiw3NzA3LywsNywtNy02LDQ0NDIsLywuNCwxLDcsLCwsLCssLCw0KywrN//AABEIANwA5QMBIgACEQEDEQH/xAAbAAEAAgMBAQAAAAAAAAAAAAAABAUCAwYBB//EAEwQAAIBAgMDBgYRAwIEBwEAAAECAwARBBIhBRMxBhUiQVFhFDJxkZLSIzM1UlNUYnN0gZOUsrTT1OE0QqFysRZDY8EkNoKis9HwB//EABkBAQEBAQEBAAAAAAAAAAAAAAABAgMEBf/EACkRAQABBAECBAcBAQAAAAAAAAABAgMRElETUhQhIvAEMUFhkaHRcTL/2gAMAwEAAhEDEQA/APuNKUoFKUoFKUoFKUoFKUoFa55Qis7GyqCxPYALk+atlasVAJEeNvFdSp8jCx/3oIuExcr5GMIVG11k9kCngWTLa/DTNpWfOkNmbfR2UgMc62BJsATfrII8tV8uz533ccjRlUKnfAuJSBa4KDogm1ibkanTqqHszkyYt2LRjdbpVcNIzNHGwbUMbR+KNBcX1v1UF6204QqsZYwGvlOcWNjY216joeysX2tACVM0QIvcZ1v0TY6X6jVJi+TTF3cbt87SgqzSIAkrZuMZ6XXdSLNpqLayhsiVIWSN1GaeSVwC0eZHLWXOoLKRdNRxy2uL3oJu0dsxRJmzoSQpVc4uwYgAr2g307a3HaUIZlMseZASwzi6hRdiddLdfZVDhNgzx4dcOGhIZIkkYhgQYgq3XjnBVRobWJJub2rPFcn5XgbC5ohGqzCN7MXJljkQZxwFt6bkE5u65oOgw2LSQExurgGxKsDY2BsbddiD9YrdWESWUDsAHmrOgUpSgUpSgUpSgUpSgUpSgUpSgUpSgUpSgUpSgUpSgUpSgVH2hid1E8lr5Re17X+upFV3KD+lm/0/9xQTpnyqzdgJ8wvWOGlzoj2tmUNbsuL2qDLtaF5MRhVkUzRx5njHjKrLoT5bjz1rwO2IVbDYQyKJ3gWRYv7igXVh3dE+agt6UpQKUpQKUpQKUpQKUpQKUpQKUpQKUpQK5hNt46QyGDBQPGskkas+MKM27dkJKjDtl1U9Zrp6p+S/tMn0nF/mJKCHzjtL4hhvv7ftqc47S+IYb7+37aukpQc3zjtL4hhvv7ftac47S+IYb7+37aukpQc3zjtL4hhvv7ftqc47S+IYb7+37aukpQc3zjtL4hhvv7ftqc47S+IYb7+37aukpQc3zjtL4hhvv7ftqibVx+PMLiTBYdEIAd1xrOVW4uQvg4zHuuPLXX1XcoP6Wb/T/wBxQcPsz/zNtr6HD+BKrdqSyryk2YYI0lk5t0R5DEpHslznCNbzV3A5MpHjsbtEOxfEQLGyEDKojUAEHjfo1qwvJdHxuD2mZGDxYUQCOwylWBNyeN+n/ig2c47S+IYb7+37anOO0viGG+/t+2rpKUHN847S+IYb7+37anOO0viGG+/t+2rpKUHN847S+IYb7+37anOO0viGG+/t+1rpKUHN847S+IYb7+37anOO0viGG+/t+1rpKUHN847S+IYb7+37atGO25tCGKSZ8Bh8kas7WxzE5VFzYeDamwrq6qOV3ufjfmJfwGgtkNwDXtYReKPIKzoFKUoFKUoFU/Jf2mT6Ti/zElXFU/Jf2mT6Ti/zElBcUpSgUpSgUpSgUpSgVD2vAZIJEXxmFhfSplKDXiFujgcSpA+sVhgoysUaniqKD5QADW+lApSlApSlApSlApSlAqo5Xe5+N+Yl/Aat6qOV3ufjfmJfwGgtIvFHkFZ1hF4o8grOgUpSgUpSgVT8l/aZPpOL/MSVcVT8l/aZPpOL/MSUFxSlKBSlKBSlKBSlKBWuecJYt1sFHlY2FbKg7Xw5dEVb6SxsSCAQFYEkX8lBvbFKJVhv02RnAsfFUqpN+HF189b65vaez5RiFkQNINw0ZzMDYtNAToCpNlV2tcXy2vrUTA4SVjCssMyiOSRi+YXZRO7QR9GQ2QLlJ7rLqLig612sCTwAua8ikDKrDgwBHkIuKpdu4Zmk6UcksZidVWNspWTtbpre4sAeog8L1B2ds+ZZ0aTfaOmUqUKbvdBcjXbQDpAgKdbEcbgOrpXM7WiZ8RMqJKZBHBunV7LG5eTpMM40BALCxzAW14VAxmCxMjWEcqZ2j3mSTKAFxkbN095ckxCTUAaG3cA63E4xI1dmOi2vbU3PAADUkkgAcTcVvBrnZdmNG8ggRwWkgYPnJGUSIXBJa/ANp2ad1aMNhpkXBvu5s8UmbFdMHfEwzRll6dmG8dWsbaW0FgAHTLOC7J/coViO5iwH4W81bK4/D4TEZEzwuc/j5muyANinFwsgzHpxLxIGYHq0kcm8NOrQtKsuZoYxMZSDkdYY1ORlc3BZTcEcWZr9RDqKqOV3ufjfmJfwGreqjld7n435iX8BoLSLxR5BWdYReKPIKzoFKUoFKUoFU/Jf2mT6Ti/zElXFU/Jf2mT6Ti/zElBcUpSgh4rFOrKoRSGbKCXI1yltRlPvTWc2MCxu5t0AbgMD0gtyt+2vcTCWaIj+x8x8mRl09IVS4nZEzPMgMW6kkM2clt4GZMhTJa1gRmzZtb2sLXIWuG2pE8ZkEiZQAWOdehcX6RvpUjDzq6h0ZWU8GUgg+QiueXY+IcJI64dXhEaxxgs6vujmBkkKKV14AKchGbpcKs9jYJ0M0kmQPNIJGRCSiWRI7BiAXNkBLWHG1tKCzpSlBHkxsausbSIHa1lLAMb8LDieBrwY6Ms67xLpq4zC6jtYX0+uq3aOxmkbEsCvsqYdVv1GF3e50+ULd9U+P2G0STMUQhczRSb6ZjmeVZLvEQVQBgGYjNfKTlHCg6ddpwnLaaI5iVWzrqw4ga6mtOD2zFKA0boVzvGTmAs6Pu7W67tw8o7a56LBTzxexFSu8zuxmZVeVWSQuuSL2RD4trKAVY2e9T4tgyEskhURhsUUdHbORiXMoaxUZGRjYWJ8UHS9gF5Li41YKzoGJygFgCTpoB26jzisosSjFlVlJU2YAglT2EDhXN47YmJaJVVoyzEyTeyPGDNmDA3CMXSwCBTawA8bgLTY2CliefMEWNmvGiuzgElmd+koyZiR0BcAgkHW1BuXaMY3rtlRVfd7xmUB2XjY9gYsuvWradZDasYaUOyoIyi52YBWLoHFie41QNsVyqqmsmHmxDBDLJArpiZGkDCSO5BAa17G5Diw41lLyYdcrxqhKZQkW+mjFt0kbWmUFxbKbXBuCQbXuA6HEbRiSweSNSVzAFwCV43AvqNDWGE2vDJHFIsiZZVDJdgCQRcaX48dO41X7N2VLAzIixmKULnJkfNDkhSIJECp3i3QHVlIzNxrXs3YLjDtFLuw5w8eGzIS3RizqGJKg2YFWK9RJFzxIXCbShKs4ljKqbMwdbA9hN9K9O0IgEJkjAk8Q51s3+nXX6qrIdmyvMs0ywqUyqERmdSqZiHJZFs12Fhbo66m9QcTyae5IVHDvNnQzSwqElmeXN7GDnJ3mqm1yBqOsL3E7URLnMrZGVZLMLxhjbMw6he1/r7Kjcrvc/G/MS/gNV+K2fKqYuOyhMQWjhQO8gzSFi8rZlG6FiWK3YXBsQTY2HK73PxvzEv4DQWkXijyCs6wi8UeQVnQKUpQKUpQKp+S/tMn0nF/mJKuKp+S/tMn0nF/mJKC4qk5Q7bMEcojRmdUDEhbolzZTIbjjY6C50ubVd1VbS2Nvi/sjosihZFXLZgt7HpKcp1tccQB2UHuG25E825BOYlghIGVynjhDe9xY8QL2Nr2rXtXbcccGIfOFMW8UkoXyOkRluUBBcBLPYEXHWK34PZe6clXOS7ER5UsCxJPSC5iLk2F607U5PxzmYuXvLA+HNjoqyAqzqCLB7G1+wAUGvHbdCOiqjlRIVkkydDoq7Mqm9ywy9luq96xTlChe9pApjDIhiOaTMyhWQ368wFiB2kgV7tHZSBZHkmdYVzysnRspKtnYHLmAszG3b5q3TbEVjGwd1aONY0YEXGVlYNqNT0bHqIJFqCXs/HrMGsGVkbK6MLMjWDWYeRlOhIsRUuoez8Dus5LM7yMGd2tckKFFgAAoAUaDvPEmplApSlApSlApSlBT8qpCuGBUkHf4QXBINmxMII06iCR9dXFUvK/+lH0jB/moauqBSlKBSlKBVRyu9zsb8xL+A1b1Ucrvc/G/MS/gNBaReKPIKzrCLxR5BWdApSlApSlAqn5L+0yfScX+Ykq4qn5L+0yfScX+YkoLilKUClQnxtyVjGa2hYmyDyH+4jsHnFYbuRvGlIPyFVR/wC7Mf8ANXDG/DXyp/oMb9Hm/wDjarNeFVeM2TvYpInmlyyKyNqnisCD/b2GtvgTfDS+dPVpiOTaeFhSq/wJvhpfOnq174E3w0vnT1aYjk2nhPpVf4E3w0vnT1a98Cb4aXzp6tMRybTwn0qB4E3w0vnT1a88Cb4aXzp6tMRybTwsKVA8Cb4aXzp6teeBN8NL509WmI5Np4ReV/8ASj6Rg/zUNXVczypwpGGB3sh9nwmhK/GodfFq38Cb4aXzp6tMQbTwn0qv8Cb4aXzr6tZLh3XhMx/1BWH+AD/mmPubTwnUqD4YyaSgW9+t8vlYHVR5x31NVr60mMNRMS9qo5Xe5+N+Yl/Aat6qOV3ufjfmJfwGoq0i8UeQVnWEXijyCs6BSlKBSlKBVPyX9pk+k4v8xJVxVPyX9pk+k4v8xJQXFQMU5djGNFHth7b8EB8mp7iO2pc0gVSx4AEnyAXqvRxFCXk0sC8h+UdWP/7sq5iIzLM5mdYTIlAAAFrcB1Wo4qvj2vGwDLnIOoIiksR3dGsuc07JPspPVrHWt90JM48pTgxr3Oagc5p2SfZSerTnNOyT7KT1ada33Qm0cp+c0zmoHOadkn2Unq050Tsk+yk9WnVt90G0cp+c0zmoHOidkn2Unq15zonZJ9lJ6tOrb7oNo5T85pnqv5zTsk+yk9WnOadkn2Unq06tvug2hYbyvN5VfzmnZJ9lJ6tOc07JPspPVp1bfdCbRy0cqn/8MPn8H+bhq33prmuUu0EOHsA/t+EOsbjhioT1irQ7TTsk+yk9WnVt90G33WG9NN6aruc07JPspPVrznJOyT7KT1ada33R+U3+6eWrTA+6YD/lsbAe8Y8LfJJ8xI7ajHaadkn2Unq1rTGJMq5TdHBF7EagkX17xW6blFU6xMSTnG0Ogqo5Xe5+N+Yl/Aan4CUtGhPjWs3+oaN/kGoHK73PxvzEv4DUdYnMZWkXijyCs6wi8UeQVnRSlKUClKUCuaw2Ex0O8SIYRkMs0il2lDWlkaSzALa4zW+qulrm+WnKuHA4fEEzQLiFheWGGRwGdgDkAS4ZgWW2lBr2o20dxLmXBWyNezzXtbW3QqPthsb4PNvFwmTKc2RpS1uvKCtr+WrjZG2sPjYmWGeGU5F3qxyK+TOOsAm3Xx7KqHmbHq0CkrABkxMymxkcaPDAezTpSDhcBdblZXTvRNPOSirS5FX+fpW4BPYo9E8UcQt/rvGf9635O6PzJ+lV7FsaJVCrnAAsBmPCsuao+1vSr5lPwNyIiHC7G1c1R9ZlQZO6PzJ+lTJ3R+ZP0qvua4+1vSNOa4/lelV8FcY0lQ5O6P0U/SrzJ3R+in6VX3NafK9KnNadrelV8DcTWVDl7o/RT9KmXuj9FP0qvua07W9KvObE7W9KngbhrKiy90fop+nTKOyP0U/Sq95rTtb0q85sT5fpU8Dc9yayo8ndH5k/Tpk7o/Mn6dXfNqfK9KnNqdrekavgbnuTWVBPhldcrCMi6twUaowdeEfaoNbMndH5k/Tq65tT5XpU5tT5XpU8Dc9ymsqTJ3R+ZP06Ze6PzJ+nV1zanyvSpzcnyvSp4G57k1lSOuh0j4HqT9OomxGxW7j3Qw5S5y52kDeMb3yqRxvV9icIgFgWuflVVbMjGFxJQX3Uys8dzos6KM8YJ1JdOmB/037a7/DfCV27u9XyxMfuP46U3Ii3NvmYn8RP9WuzH2hkbKuCtvJOLzcc5v8A2dt6y2phdozwSwEYICRGQkPNcBgRcdDvq8wtooA0hC5VLyEmwU6s5J7Bc1Wf8b7O+P4T7xH61eufm7U/8wvUFgBWVeIwIBBuCLgjgQesV7UaKUpQKUrQuJBkaMXzKAzaaC97C/boTb+KDfVPyo2GmLwuJhIQPLC8SyMgYpmUgHt0vfjVs7gAkkAAXJOgAHEk1zovtGxOmAI0H92LB6z73D26uMl9bL44aMDhVxKCOEKmFChJJowEbFZRYrEy6iLjd+Lf26dI288Ah6SKFisAyqLBMosGAHVawPkFWSKALDgNPJWVWJwzVGYQA16xd7C5rKTAEG8RA7UPinye8+rTuqPKr2ytE3lUhh57g/4rcYcpzD3wpe3/ABXnhS9v+KjHCn3snofzXngp97J6H81rFLnmpK8LXt/xXhxa9tRfBD72T0P5p4I3vZPQ/mrikzXwk+Fr2/4rzwpe2o/gje9k9D+aeCN72T0P5p5JmvhvOLXt/wAVXcm8YDgsKWYkmGIkm5JOQXJPXUk4Vvev6H81W8mcMxwOEOV/aYv7fkDvp5LmvHyXXhS9teeFL21H8Db3snofzTwNveyeh/NX0pmvhI8KXtrzwpe2tHgbe9k9D+a88Cb3r+h/NPSma+G44te/zVpkxZPDTv66eBN71/Q/ms48ExPtbnvOVR9et6elPXKNGhY/7mssXs1p4vY7AxMJImNulPGbqNf7fGUnsYirSDZhPthAHwa3t/6m0JHdYfXVmqgAAaAaAdg7qxXX9IdbdqY85Rdm4tcRBHLlIEi3KNa6ngyOOFwbqe8GnNUHwMX2a/8A1UTZ2FaHE4hVX2CX2dSLAJKxtKp6+kbP5S/de2vXJ6QC2gr2lKBSlKDXiJgiM7GyqCzHsAFyfNXMYPGSwu0sqOvhCSP08uVZkBeOMBXNvYgVPDWIdZrqmUEWIuOw146AixFx360HOS7SnWQQO0F5N3lkyMEQSLOcrIX6Z9gABzLfPwFtdU+1ZXV4RLh1ZUmzSZWYSbshTu0zjLa/S6TZTYa8a6WXDIwZWVWDCzAgEEDqIPEamsJMDGyLG0aFFtlUqCq24WBFhag5vZO1ZNzEwaMJHuITEwO8kLJF0lfMACc+i5Tew1F9OsrR4GmdXyLnUZVbKMyr70G1wO6t9ApSlApSlAry9e1RbfxDYd1xKqzZ1GHYAE9NidwSB1bxil/+rc6CgvAaE2rkm2kMK8OGV1OV1SRSETM8qPIWW7Zizuc1wCLkjU3t7iNplsPDJmjnYneGMDRHSGSVRlBvdXQaNr0e3gHVtwNV/JzCtDg8NE4s6RIrC97EKAdeuo+x9oGSRkE0c6btH3iBbKx6jlYghh0h2AHU3FVR5RsoLtNGbPjFkRVBaGOAy5ZSA1yBkjU30JkGo4EOvry9clg9tSzYjwdJYxZpwzWR2ARIGQHK2W95mv3C2h1rfHtb2BJnljc3LOqoCYSqSlhlBLZlylddSVbhewDpr17XI7P2rvsXEpdWMczhbFMwVsKHu2RiNSzfV5L111ApSlAqt5RSyLhZWivmGW5HFULASMvygmcjvAqyoaCh3WEgQ4iHcq7LcSqM7SFuBaxzTE3HE/XVLs7aM6yKwZQqjGNLEI+nNJE8WtxKwDkMAPGtr22HXDZ0QLkRR3kuHORbuDxzm3S+uvVwEQCgRoApDKAi9FgMoZdNDbS/ZQUcm2pUKqzxPvVVlkRCEhDSRoN77Icw9kuDdb5Dw4jDC4qYSyxb6AO0jsZWjbKckWH6KR7zj07np6W4a6dDHg41DhY0AckuAoGYniWsNSe+sObot3ut1HuwQcmRctxwOW1qDXsbGmfDxzEAFhfQ3U2JGZD1qbXB7CKVNApQe0pSgUpSgUpSgUrVFiUZnRWUslg4BBKk8AwHA1toFKhbTxjRiMJHvHd8irmCjRWYkkjsU1rj2oAH34WHIiO5Z1yrnZ1Az6D+z/NBY0qLiNpQoFLyxqH1Us6qGFr3W5107K04XbWHkRJEmjKvYKc66k6AcePdQT8ooFFaIsdEwcrIjCMkOQynIRxD2PRt31Cw234HEz7yMRxSCLeGRcjM0ccgyte3/Mt5QaC0y1HwWDWJSq3sWdteN5HaQ/Vdzaszi0zrHnXOwzKmYZivvgvEjvrGXHRq2RpEVrE5S6g2UXY2J4Aamg3hRQKONRjtCILGxljyyECM51s5PAIb9I+SoR5SYbJiHWVG3DZHAZb57AhRc2JN7Dvv2UFsFA4V7VZg9rZ5HjKZShyuS66HdRy6e+FpbXHve+t3O0GQSb6LIWyBt4uUt70G9ie6gm0rT4Wm83Wdd5lzZMwzZeGbLxt31uoFK8vXtApSlApSlApSlApSlApSlArViYBIjI18rAg2JU2PYVII+qttKDjtgf8A86wuFafK0zrKwcBpZAVNrEFkYZ79rXPeauP+F8N72T7xP+pVzSgqttbPMiwhY0kEb5ikjEKRkdRrlbUFgeHVVbi9guzRSKkabsxkQrIwU5ROpGcJpbfBh0eK204109KDnNl7GeB7iGEqwUEGRmaK0juQjMnTXp5gOjZr9RFtWF5OMb70Ri2FOGRl6RBLE5xdRbiDbu411FKDkZuT0ziM5MNHuo40CLmKTZJopLSdEZFtEQPGsZCdbWbZFsSZcQ+K3cJLPIdwXOQCSKCPPm3fj3gYeLwkOvb1VKDmdl7ClhlgZd2qqLTWJIYZXCrGhX2PIWUKwbxQQQdLbtq7B3pkNo7ticLMCRru4GiLKTbiQkgA4dPvNdBSg5Kbky+aU5UkSQzrujI8aqkrl9CqHjchhbqBBrNthzgyqm6CPNvTZiGKmAR5LmM5ekupFyVJ4V1VKDjl5MTG5YxglSCLsw/p8PFlPRF1JgYHuarCXZ0plE25gJ3bRGFpCUANjnDbribZWFuAXXS1dDSg5vY2w5IJkIyBMiiUhi29dYkjDqhS8ZARV0cjKo0JNxYYnZszOzLi5UUnRBHCQvcCyEn6zVpSg43avJnGyYvCSx7QkVIs+8JSO7BivQCKoVr2OrXtbSuxAr2lApSlApSlApSlB//Z">
            <a:extLst>
              <a:ext uri="{FF2B5EF4-FFF2-40B4-BE49-F238E27FC236}">
                <a16:creationId xmlns:a16="http://schemas.microsoft.com/office/drawing/2014/main" id="{1BAB9904-2D87-72FA-08FF-51E3BBADF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Botón de acción: Información 1">
            <a:hlinkClick r:id="rId3" highlightClick="1"/>
            <a:extLst>
              <a:ext uri="{FF2B5EF4-FFF2-40B4-BE49-F238E27FC236}">
                <a16:creationId xmlns:a16="http://schemas.microsoft.com/office/drawing/2014/main" id="{9CDA14C1-579D-87A1-652B-9A74835E9CE4}"/>
              </a:ext>
            </a:extLst>
          </p:cNvPr>
          <p:cNvSpPr/>
          <p:nvPr/>
        </p:nvSpPr>
        <p:spPr>
          <a:xfrm>
            <a:off x="7709942" y="5732661"/>
            <a:ext cx="720080" cy="576064"/>
          </a:xfrm>
          <a:prstGeom prst="actionButtonInform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3846C6-2E6F-73C1-5958-91695225059E}"/>
              </a:ext>
            </a:extLst>
          </p:cNvPr>
          <p:cNvSpPr txBox="1"/>
          <p:nvPr/>
        </p:nvSpPr>
        <p:spPr>
          <a:xfrm>
            <a:off x="1479549" y="4148004"/>
            <a:ext cx="142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s-ES" b="1" dirty="0" err="1"/>
              <a:t>Rayos</a:t>
            </a:r>
            <a:r>
              <a:rPr lang="en-US" altLang="es-ES" b="1" dirty="0"/>
              <a:t> </a:t>
            </a:r>
            <a:r>
              <a:rPr lang="en-US" altLang="es-ES" b="1" dirty="0" err="1"/>
              <a:t>Catódicos</a:t>
            </a:r>
            <a:r>
              <a:rPr lang="en-US" altLang="es-ES" dirty="0"/>
              <a:t>.</a:t>
            </a:r>
          </a:p>
          <a:p>
            <a:pPr algn="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30FED02B-F97E-D76A-7E81-2F22898B4EBE}"/>
              </a:ext>
            </a:extLst>
          </p:cNvPr>
          <p:cNvSpPr/>
          <p:nvPr/>
        </p:nvSpPr>
        <p:spPr>
          <a:xfrm>
            <a:off x="250825" y="549275"/>
            <a:ext cx="8713788" cy="6119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4579" name="Text Box 28">
            <a:extLst>
              <a:ext uri="{FF2B5EF4-FFF2-40B4-BE49-F238E27FC236}">
                <a16:creationId xmlns:a16="http://schemas.microsoft.com/office/drawing/2014/main" id="{123F8763-EEFF-50C4-3E7D-162DA610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449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EL EXPERIMENTO</a:t>
            </a:r>
          </a:p>
        </p:txBody>
      </p:sp>
      <p:sp>
        <p:nvSpPr>
          <p:cNvPr id="24580" name="Text Box 28">
            <a:extLst>
              <a:ext uri="{FF2B5EF4-FFF2-40B4-BE49-F238E27FC236}">
                <a16:creationId xmlns:a16="http://schemas.microsoft.com/office/drawing/2014/main" id="{3F97607E-3E05-21D0-1463-C155E71F6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20713"/>
            <a:ext cx="5607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600" b="1"/>
              <a:t>Descubrimiento del electrón</a:t>
            </a:r>
          </a:p>
          <a:p>
            <a:pPr algn="ctr" eaLnBrk="1" hangingPunct="1"/>
            <a:r>
              <a:rPr lang="es-ES" altLang="es-ES" sz="2600" b="1" i="1"/>
              <a:t>J.J. Thomson (1897)</a:t>
            </a:r>
          </a:p>
        </p:txBody>
      </p:sp>
      <p:pic>
        <p:nvPicPr>
          <p:cNvPr id="24581" name="Picture 2" descr="http://upload.wikimedia.org/wikipedia/commons/b/bf/Crookes_tube_two_views.jpg">
            <a:extLst>
              <a:ext uri="{FF2B5EF4-FFF2-40B4-BE49-F238E27FC236}">
                <a16:creationId xmlns:a16="http://schemas.microsoft.com/office/drawing/2014/main" id="{9B6BBB3A-0A2F-A772-AF3C-5D576387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46225"/>
            <a:ext cx="4833937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11F50B97-8055-52FE-4C11-B81CA024D9E2}"/>
              </a:ext>
            </a:extLst>
          </p:cNvPr>
          <p:cNvSpPr/>
          <p:nvPr/>
        </p:nvSpPr>
        <p:spPr>
          <a:xfrm>
            <a:off x="250825" y="549275"/>
            <a:ext cx="8713788" cy="6119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5603" name="Text Box 28">
            <a:extLst>
              <a:ext uri="{FF2B5EF4-FFF2-40B4-BE49-F238E27FC236}">
                <a16:creationId xmlns:a16="http://schemas.microsoft.com/office/drawing/2014/main" id="{FA582DCC-3C54-A108-F4A5-4F1E1EA9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449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EL EXPERIMENTO</a:t>
            </a:r>
          </a:p>
        </p:txBody>
      </p:sp>
      <p:sp>
        <p:nvSpPr>
          <p:cNvPr id="6156" name="42 Rectángulo">
            <a:extLst>
              <a:ext uri="{FF2B5EF4-FFF2-40B4-BE49-F238E27FC236}">
                <a16:creationId xmlns:a16="http://schemas.microsoft.com/office/drawing/2014/main" id="{239A845B-D88A-64B7-B12F-48AC0CB7A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192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sz="2000" b="1"/>
              <a:t>Propiedades de los rayos catódicos:</a:t>
            </a:r>
          </a:p>
        </p:txBody>
      </p:sp>
      <p:sp>
        <p:nvSpPr>
          <p:cNvPr id="25605" name="Text Box 28">
            <a:extLst>
              <a:ext uri="{FF2B5EF4-FFF2-40B4-BE49-F238E27FC236}">
                <a16:creationId xmlns:a16="http://schemas.microsoft.com/office/drawing/2014/main" id="{E2B1E35E-3720-B36A-A9C8-204BABD78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65163"/>
            <a:ext cx="5607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600" b="1"/>
              <a:t>Descubrimiento del electrón</a:t>
            </a:r>
          </a:p>
          <a:p>
            <a:pPr algn="ctr" eaLnBrk="1" hangingPunct="1"/>
            <a:r>
              <a:rPr lang="es-ES" altLang="es-ES" sz="2600" b="1" i="1"/>
              <a:t>J.J. Thomson (1897)</a:t>
            </a:r>
          </a:p>
        </p:txBody>
      </p:sp>
      <p:sp>
        <p:nvSpPr>
          <p:cNvPr id="6" name="42 Rectángulo">
            <a:extLst>
              <a:ext uri="{FF2B5EF4-FFF2-40B4-BE49-F238E27FC236}">
                <a16:creationId xmlns:a16="http://schemas.microsoft.com/office/drawing/2014/main" id="{1558681F-A9E1-65BC-99CF-E8179F3A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425700"/>
            <a:ext cx="388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dirty="0"/>
              <a:t>Se </a:t>
            </a:r>
            <a:r>
              <a:rPr lang="en-US" altLang="es-ES" dirty="0" err="1"/>
              <a:t>alejan</a:t>
            </a:r>
            <a:r>
              <a:rPr lang="en-US" altLang="es-ES" dirty="0"/>
              <a:t> del </a:t>
            </a:r>
            <a:r>
              <a:rPr lang="en-US" altLang="es-ES" dirty="0" err="1"/>
              <a:t>cátodo</a:t>
            </a:r>
            <a:r>
              <a:rPr lang="en-US" altLang="es-ES" dirty="0"/>
              <a:t> </a:t>
            </a:r>
            <a:r>
              <a:rPr lang="en-US" altLang="es-ES" dirty="0" err="1"/>
              <a:t>en</a:t>
            </a:r>
            <a:r>
              <a:rPr lang="en-US" altLang="es-ES" dirty="0"/>
              <a:t> </a:t>
            </a:r>
            <a:r>
              <a:rPr lang="en-US" altLang="es-ES" dirty="0" err="1"/>
              <a:t>línea</a:t>
            </a:r>
            <a:r>
              <a:rPr lang="en-US" altLang="es-ES" dirty="0"/>
              <a:t> recta.</a:t>
            </a:r>
          </a:p>
        </p:txBody>
      </p:sp>
      <p:sp>
        <p:nvSpPr>
          <p:cNvPr id="7" name="6 Elipse">
            <a:extLst>
              <a:ext uri="{FF2B5EF4-FFF2-40B4-BE49-F238E27FC236}">
                <a16:creationId xmlns:a16="http://schemas.microsoft.com/office/drawing/2014/main" id="{F164A392-1E57-0F17-BAE7-6EFDF3304574}"/>
              </a:ext>
            </a:extLst>
          </p:cNvPr>
          <p:cNvSpPr/>
          <p:nvPr/>
        </p:nvSpPr>
        <p:spPr>
          <a:xfrm>
            <a:off x="539750" y="2425700"/>
            <a:ext cx="360363" cy="3603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42 Rectángulo">
            <a:extLst>
              <a:ext uri="{FF2B5EF4-FFF2-40B4-BE49-F238E27FC236}">
                <a16:creationId xmlns:a16="http://schemas.microsoft.com/office/drawing/2014/main" id="{55D2B84B-2B1E-2DA1-3116-7A4DB246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033713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/>
              <a:t>Están provistos de gran energía cinética</a:t>
            </a:r>
          </a:p>
          <a:p>
            <a:pPr eaLnBrk="1" hangingPunct="1"/>
            <a:r>
              <a:rPr lang="en-US" altLang="es-ES" sz="1400"/>
              <a:t>(se comprueba con pequeña rueda de paletas interpuesta).</a:t>
            </a:r>
          </a:p>
        </p:txBody>
      </p:sp>
      <p:sp>
        <p:nvSpPr>
          <p:cNvPr id="9" name="8 Elipse">
            <a:extLst>
              <a:ext uri="{FF2B5EF4-FFF2-40B4-BE49-F238E27FC236}">
                <a16:creationId xmlns:a16="http://schemas.microsoft.com/office/drawing/2014/main" id="{2ECEB38F-ED46-64DD-0001-8D5808A36F15}"/>
              </a:ext>
            </a:extLst>
          </p:cNvPr>
          <p:cNvSpPr/>
          <p:nvPr/>
        </p:nvSpPr>
        <p:spPr>
          <a:xfrm>
            <a:off x="539750" y="3114675"/>
            <a:ext cx="358775" cy="3603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085689E8-4A41-2BEE-F218-62A8B2E13B58}"/>
              </a:ext>
            </a:extLst>
          </p:cNvPr>
          <p:cNvCxnSpPr/>
          <p:nvPr/>
        </p:nvCxnSpPr>
        <p:spPr>
          <a:xfrm>
            <a:off x="5651500" y="3259138"/>
            <a:ext cx="57626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42 Rectángulo">
            <a:extLst>
              <a:ext uri="{FF2B5EF4-FFF2-40B4-BE49-F238E27FC236}">
                <a16:creationId xmlns:a16="http://schemas.microsoft.com/office/drawing/2014/main" id="{A454900B-E1CD-4E39-59D6-F66786A1C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97021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Se trata de partículas, no de radiaciones.</a:t>
            </a:r>
          </a:p>
        </p:txBody>
      </p:sp>
      <p:sp>
        <p:nvSpPr>
          <p:cNvPr id="14" name="42 Rectángulo">
            <a:extLst>
              <a:ext uri="{FF2B5EF4-FFF2-40B4-BE49-F238E27FC236}">
                <a16:creationId xmlns:a16="http://schemas.microsoft.com/office/drawing/2014/main" id="{741A6FF8-3EB8-D583-1B97-93EE6124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835400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/>
              <a:t>Se comportan como una corriente eléctrica negativa.</a:t>
            </a:r>
          </a:p>
          <a:p>
            <a:pPr eaLnBrk="1" hangingPunct="1"/>
            <a:r>
              <a:rPr lang="en-US" altLang="es-ES" sz="1400"/>
              <a:t>(se desviaban hacia la placa positiva de un campo eléctrico)</a:t>
            </a:r>
          </a:p>
        </p:txBody>
      </p:sp>
      <p:sp>
        <p:nvSpPr>
          <p:cNvPr id="15" name="14 Elipse">
            <a:extLst>
              <a:ext uri="{FF2B5EF4-FFF2-40B4-BE49-F238E27FC236}">
                <a16:creationId xmlns:a16="http://schemas.microsoft.com/office/drawing/2014/main" id="{4F6ED477-A873-3847-1614-3D0A1A3EE041}"/>
              </a:ext>
            </a:extLst>
          </p:cNvPr>
          <p:cNvSpPr/>
          <p:nvPr/>
        </p:nvSpPr>
        <p:spPr>
          <a:xfrm>
            <a:off x="539750" y="3916363"/>
            <a:ext cx="358775" cy="3603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42 Rectángulo">
            <a:extLst>
              <a:ext uri="{FF2B5EF4-FFF2-40B4-BE49-F238E27FC236}">
                <a16:creationId xmlns:a16="http://schemas.microsoft.com/office/drawing/2014/main" id="{8410EEF4-1DB4-5BF9-1EB1-754BCB2B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06938"/>
            <a:ext cx="4105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/>
              <a:t>Los resultados eran independientes del gas encerrado en el tubo.</a:t>
            </a:r>
          </a:p>
        </p:txBody>
      </p:sp>
      <p:sp>
        <p:nvSpPr>
          <p:cNvPr id="19" name="18 Elipse">
            <a:extLst>
              <a:ext uri="{FF2B5EF4-FFF2-40B4-BE49-F238E27FC236}">
                <a16:creationId xmlns:a16="http://schemas.microsoft.com/office/drawing/2014/main" id="{437FFA3A-2A3E-01D6-D51C-F45CBAB287C4}"/>
              </a:ext>
            </a:extLst>
          </p:cNvPr>
          <p:cNvSpPr/>
          <p:nvPr/>
        </p:nvSpPr>
        <p:spPr>
          <a:xfrm>
            <a:off x="539750" y="4706938"/>
            <a:ext cx="358775" cy="3603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3" name="22 Conector recto de flecha">
            <a:extLst>
              <a:ext uri="{FF2B5EF4-FFF2-40B4-BE49-F238E27FC236}">
                <a16:creationId xmlns:a16="http://schemas.microsoft.com/office/drawing/2014/main" id="{7B37E544-2236-F4A4-5D2B-E3137C6853F4}"/>
              </a:ext>
            </a:extLst>
          </p:cNvPr>
          <p:cNvCxnSpPr/>
          <p:nvPr/>
        </p:nvCxnSpPr>
        <p:spPr>
          <a:xfrm>
            <a:off x="4787900" y="5041900"/>
            <a:ext cx="57626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42 Rectángulo">
            <a:extLst>
              <a:ext uri="{FF2B5EF4-FFF2-40B4-BE49-F238E27FC236}">
                <a16:creationId xmlns:a16="http://schemas.microsoft.com/office/drawing/2014/main" id="{D92344CA-1B49-F957-03EA-8EB9649E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725988"/>
            <a:ext cx="3384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Se trataba de partículas elementales.</a:t>
            </a:r>
          </a:p>
        </p:txBody>
      </p:sp>
      <p:sp>
        <p:nvSpPr>
          <p:cNvPr id="20" name="42 Rectángulo">
            <a:extLst>
              <a:ext uri="{FF2B5EF4-FFF2-40B4-BE49-F238E27FC236}">
                <a16:creationId xmlns:a16="http://schemas.microsoft.com/office/drawing/2014/main" id="{D1755BEF-281B-45B6-5BD8-0622BB6B5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732463"/>
            <a:ext cx="864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/>
              <a:t>Los rayos catódicos eran partículas elementales</a:t>
            </a:r>
          </a:p>
          <a:p>
            <a:pPr algn="ctr" eaLnBrk="1" hangingPunct="1"/>
            <a:r>
              <a:rPr lang="en-US" altLang="es-ES" sz="2000" b="1"/>
              <a:t>llamadas: ELECTRONES.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" grpId="0"/>
      <p:bldP spid="7" grpId="0" animBg="1"/>
      <p:bldP spid="8" grpId="0"/>
      <p:bldP spid="9" grpId="0" animBg="1"/>
      <p:bldP spid="13" grpId="0"/>
      <p:bldP spid="14" grpId="0"/>
      <p:bldP spid="15" grpId="0" animBg="1"/>
      <p:bldP spid="18" grpId="0"/>
      <p:bldP spid="19" grpId="0" animBg="1"/>
      <p:bldP spid="24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31DA8EB9-33F6-4652-7D46-28B2B349E619}"/>
              </a:ext>
            </a:extLst>
          </p:cNvPr>
          <p:cNvSpPr/>
          <p:nvPr/>
        </p:nvSpPr>
        <p:spPr>
          <a:xfrm>
            <a:off x="250825" y="549275"/>
            <a:ext cx="8713788" cy="6119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6627" name="Text Box 28">
            <a:extLst>
              <a:ext uri="{FF2B5EF4-FFF2-40B4-BE49-F238E27FC236}">
                <a16:creationId xmlns:a16="http://schemas.microsoft.com/office/drawing/2014/main" id="{8084758F-A12D-3B5D-1D83-D8A4454E5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449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EL MODELO</a:t>
            </a:r>
          </a:p>
        </p:txBody>
      </p:sp>
      <p:sp>
        <p:nvSpPr>
          <p:cNvPr id="26628" name="Text Box 28">
            <a:extLst>
              <a:ext uri="{FF2B5EF4-FFF2-40B4-BE49-F238E27FC236}">
                <a16:creationId xmlns:a16="http://schemas.microsoft.com/office/drawing/2014/main" id="{EB7D036D-1E62-4055-C43B-27983CD4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55650"/>
            <a:ext cx="6769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/>
              <a:t>Modelo atómico de Thomson</a:t>
            </a:r>
            <a:endParaRPr lang="es-ES" altLang="es-ES" sz="3200" b="1" i="1"/>
          </a:p>
        </p:txBody>
      </p:sp>
      <p:pic>
        <p:nvPicPr>
          <p:cNvPr id="9" name="Picture 4" descr="File:Plum pudding atom.svg">
            <a:extLst>
              <a:ext uri="{FF2B5EF4-FFF2-40B4-BE49-F238E27FC236}">
                <a16:creationId xmlns:a16="http://schemas.microsoft.com/office/drawing/2014/main" id="{0C6727DD-498B-90A5-7949-B9A3E337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324578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2 Rectángulo">
            <a:extLst>
              <a:ext uri="{FF2B5EF4-FFF2-40B4-BE49-F238E27FC236}">
                <a16:creationId xmlns:a16="http://schemas.microsoft.com/office/drawing/2014/main" id="{77C14D8D-1B3E-33EB-284D-C1827C1A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50" y="1842522"/>
            <a:ext cx="77771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s-ES" altLang="es-ES" sz="2400" dirty="0"/>
              <a:t>El descubrimiento del electrón, a través del estudio de los rayos catódicos llevaron a Thomson a proponer un nuevo modelo atómico conocido informalmente como </a:t>
            </a:r>
            <a:r>
              <a:rPr lang="es-ES" altLang="es-ES" sz="2400" i="1" dirty="0"/>
              <a:t>pudin de ciruelas, </a:t>
            </a:r>
            <a:r>
              <a:rPr lang="es-ES" altLang="es-ES" sz="2400" dirty="0"/>
              <a:t>según el cual los electrones negativos se encontraban incrustados en una esfera de materia cargada positivamente, como las ciruelas se encuentran en el pudín.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10B40E19-2667-1A4E-8C8F-9E9E7C7AD5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11849957-4CDF-514E-4DE2-B5B2973B0C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652" name="3 CuadroTexto">
            <a:extLst>
              <a:ext uri="{FF2B5EF4-FFF2-40B4-BE49-F238E27FC236}">
                <a16:creationId xmlns:a16="http://schemas.microsoft.com/office/drawing/2014/main" id="{0810371C-0FAB-A41B-592C-5A93FFED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33375"/>
            <a:ext cx="72342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500" b="1"/>
              <a:t>MODELOS ATÓMICOS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100511D4-1D26-7408-1901-C0442EC0B3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554B1466-030B-5AE0-8502-5BB4A4FC8FA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Hexágono">
            <a:extLst>
              <a:ext uri="{FF2B5EF4-FFF2-40B4-BE49-F238E27FC236}">
                <a16:creationId xmlns:a16="http://schemas.microsoft.com/office/drawing/2014/main" id="{CAD13680-4BCA-C338-4E67-B41C90ADAB4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31913" y="1214438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2.3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9440C878-119F-1F6A-1322-2D426814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268413"/>
            <a:ext cx="6443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/>
              <a:t>Modelo atómico de Rutherford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638CD765-0D68-246F-534E-BFF9AC94AAC7}"/>
              </a:ext>
            </a:extLst>
          </p:cNvPr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195" name="Text Box 28">
            <a:extLst>
              <a:ext uri="{FF2B5EF4-FFF2-40B4-BE49-F238E27FC236}">
                <a16:creationId xmlns:a16="http://schemas.microsoft.com/office/drawing/2014/main" id="{CF537231-A2CD-44FF-0D3E-4F5BAEF3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449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EL EXPERIMENTO</a:t>
            </a:r>
          </a:p>
        </p:txBody>
      </p:sp>
      <p:sp>
        <p:nvSpPr>
          <p:cNvPr id="8196" name="Text Box 28">
            <a:extLst>
              <a:ext uri="{FF2B5EF4-FFF2-40B4-BE49-F238E27FC236}">
                <a16:creationId xmlns:a16="http://schemas.microsoft.com/office/drawing/2014/main" id="{AF014EC8-3C0E-EF8F-3C09-9F70472B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4895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200" b="1"/>
              <a:t>Experimento de la lámina de oro</a:t>
            </a:r>
            <a:endParaRPr lang="es-ES" altLang="es-ES" sz="2200" b="1" i="1"/>
          </a:p>
        </p:txBody>
      </p:sp>
      <p:sp>
        <p:nvSpPr>
          <p:cNvPr id="8197" name="16 Rectángulo">
            <a:extLst>
              <a:ext uri="{FF2B5EF4-FFF2-40B4-BE49-F238E27FC236}">
                <a16:creationId xmlns:a16="http://schemas.microsoft.com/office/drawing/2014/main" id="{4B25F7AE-D123-986C-F266-C936C3EC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98550"/>
            <a:ext cx="46815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En el experimento de Rutherford se “bombardeaba” una fina lámina de oro con partículas alfa (cargadas positivamente) provenientes de la desintegración de radio. Una pantalla de sulfuro de zinc servía de detector.</a:t>
            </a:r>
          </a:p>
        </p:txBody>
      </p:sp>
      <p:sp>
        <p:nvSpPr>
          <p:cNvPr id="8198" name="Text Box 28">
            <a:extLst>
              <a:ext uri="{FF2B5EF4-FFF2-40B4-BE49-F238E27FC236}">
                <a16:creationId xmlns:a16="http://schemas.microsoft.com/office/drawing/2014/main" id="{85C23AED-BE3A-0C63-EE77-46F0224F1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46488"/>
            <a:ext cx="3744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/>
              <a:t>Resultados esperados de acuerdo al modelo de Thomson</a:t>
            </a:r>
            <a:endParaRPr lang="es-ES" altLang="es-ES" b="1" i="1"/>
          </a:p>
        </p:txBody>
      </p:sp>
      <p:sp>
        <p:nvSpPr>
          <p:cNvPr id="8199" name="Text Box 28">
            <a:extLst>
              <a:ext uri="{FF2B5EF4-FFF2-40B4-BE49-F238E27FC236}">
                <a16:creationId xmlns:a16="http://schemas.microsoft.com/office/drawing/2014/main" id="{2E08EDE3-32E4-E2E6-F775-7A704C6F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727575"/>
            <a:ext cx="439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/>
              <a:t>Los resultados observados fueron diferentes</a:t>
            </a:r>
            <a:endParaRPr lang="es-ES" altLang="es-ES" b="1" i="1"/>
          </a:p>
        </p:txBody>
      </p:sp>
      <p:pic>
        <p:nvPicPr>
          <p:cNvPr id="8200" name="Picture 2" descr="http://staff.norman.k12.ok.us/~cyohn/index_files/atom1notes_files/image008.jpg">
            <a:extLst>
              <a:ext uri="{FF2B5EF4-FFF2-40B4-BE49-F238E27FC236}">
                <a16:creationId xmlns:a16="http://schemas.microsoft.com/office/drawing/2014/main" id="{AC881B6D-ED4C-58A2-363B-E4ABF3B5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3661" r="4601" b="8476"/>
          <a:stretch>
            <a:fillRect/>
          </a:stretch>
        </p:blipFill>
        <p:spPr bwMode="auto">
          <a:xfrm>
            <a:off x="5095875" y="620713"/>
            <a:ext cx="3652838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File:Rutherford gold foil experiment results.svg">
            <a:extLst>
              <a:ext uri="{FF2B5EF4-FFF2-40B4-BE49-F238E27FC236}">
                <a16:creationId xmlns:a16="http://schemas.microsoft.com/office/drawing/2014/main" id="{4263033F-AB19-7EEC-2583-21BF20E7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2"/>
          <a:stretch>
            <a:fillRect/>
          </a:stretch>
        </p:blipFill>
        <p:spPr bwMode="auto">
          <a:xfrm>
            <a:off x="1116013" y="4314825"/>
            <a:ext cx="187166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22 Rectángulo">
            <a:extLst>
              <a:ext uri="{FF2B5EF4-FFF2-40B4-BE49-F238E27FC236}">
                <a16:creationId xmlns:a16="http://schemas.microsoft.com/office/drawing/2014/main" id="{F1C3FC34-661B-5D0F-51B1-FC03CDB66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735638"/>
            <a:ext cx="4824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/>
              <a:t>Las partículas alfa deberían atravesar el “pudin de ciruelas” sin desviarse.</a:t>
            </a:r>
          </a:p>
        </p:txBody>
      </p:sp>
      <p:cxnSp>
        <p:nvCxnSpPr>
          <p:cNvPr id="25" name="24 Conector recto de flecha">
            <a:extLst>
              <a:ext uri="{FF2B5EF4-FFF2-40B4-BE49-F238E27FC236}">
                <a16:creationId xmlns:a16="http://schemas.microsoft.com/office/drawing/2014/main" id="{4831C56C-EF48-9317-807D-2095131DAAB8}"/>
              </a:ext>
            </a:extLst>
          </p:cNvPr>
          <p:cNvCxnSpPr/>
          <p:nvPr/>
        </p:nvCxnSpPr>
        <p:spPr>
          <a:xfrm>
            <a:off x="2051050" y="2852738"/>
            <a:ext cx="0" cy="64770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>
            <a:extLst>
              <a:ext uri="{FF2B5EF4-FFF2-40B4-BE49-F238E27FC236}">
                <a16:creationId xmlns:a16="http://schemas.microsoft.com/office/drawing/2014/main" id="{8164857C-4373-5BAC-4628-4C071E05CEF0}"/>
              </a:ext>
            </a:extLst>
          </p:cNvPr>
          <p:cNvCxnSpPr/>
          <p:nvPr/>
        </p:nvCxnSpPr>
        <p:spPr>
          <a:xfrm>
            <a:off x="3706813" y="5084763"/>
            <a:ext cx="865187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otón de acción: Película 1">
            <a:hlinkClick r:id="rId4" highlightClick="1"/>
            <a:extLst>
              <a:ext uri="{FF2B5EF4-FFF2-40B4-BE49-F238E27FC236}">
                <a16:creationId xmlns:a16="http://schemas.microsoft.com/office/drawing/2014/main" id="{8E409B20-74E8-159B-50F9-BFC52D0F019C}"/>
              </a:ext>
            </a:extLst>
          </p:cNvPr>
          <p:cNvSpPr/>
          <p:nvPr/>
        </p:nvSpPr>
        <p:spPr>
          <a:xfrm>
            <a:off x="6588224" y="5732463"/>
            <a:ext cx="864096" cy="504849"/>
          </a:xfrm>
          <a:prstGeom prst="actionButtonMovi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195" grpId="0"/>
      <p:bldP spid="8196" grpId="0"/>
      <p:bldP spid="8197" grpId="0"/>
      <p:bldP spid="8198" grpId="0"/>
      <p:bldP spid="8199" grpId="0"/>
      <p:bldP spid="8202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7A63342E-F43F-FE26-F230-E0B133B0643E}"/>
              </a:ext>
            </a:extLst>
          </p:cNvPr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219" name="Text Box 28">
            <a:extLst>
              <a:ext uri="{FF2B5EF4-FFF2-40B4-BE49-F238E27FC236}">
                <a16:creationId xmlns:a16="http://schemas.microsoft.com/office/drawing/2014/main" id="{EC706718-55D5-C48F-82DC-A06F186C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449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EL EXPERIMENTO</a:t>
            </a:r>
          </a:p>
        </p:txBody>
      </p:sp>
      <p:sp>
        <p:nvSpPr>
          <p:cNvPr id="9221" name="17 Rectángulo">
            <a:extLst>
              <a:ext uri="{FF2B5EF4-FFF2-40B4-BE49-F238E27FC236}">
                <a16:creationId xmlns:a16="http://schemas.microsoft.com/office/drawing/2014/main" id="{E625BDEF-2F0C-9834-C4C6-E2E27AB52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691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sz="2200" dirty="0"/>
              <a:t>La mayor </a:t>
            </a:r>
            <a:r>
              <a:rPr lang="en-US" altLang="es-ES" sz="2200" dirty="0" err="1"/>
              <a:t>parte</a:t>
            </a:r>
            <a:r>
              <a:rPr lang="en-US" altLang="es-ES" sz="2200" dirty="0"/>
              <a:t> de las </a:t>
            </a:r>
            <a:r>
              <a:rPr lang="en-US" altLang="es-ES" sz="2200" dirty="0" err="1"/>
              <a:t>partículas</a:t>
            </a:r>
            <a:r>
              <a:rPr lang="en-US" altLang="es-ES" sz="2200" dirty="0"/>
              <a:t> </a:t>
            </a:r>
            <a:r>
              <a:rPr lang="en-US" altLang="es-ES" sz="2200" dirty="0" err="1"/>
              <a:t>atravesaban</a:t>
            </a:r>
            <a:r>
              <a:rPr lang="en-US" altLang="es-ES" sz="2200" dirty="0"/>
              <a:t> la </a:t>
            </a:r>
            <a:r>
              <a:rPr lang="en-US" altLang="es-ES" sz="2200" dirty="0" err="1"/>
              <a:t>lámina</a:t>
            </a:r>
            <a:r>
              <a:rPr lang="en-US" altLang="es-ES" sz="2200" dirty="0"/>
              <a:t> sin </a:t>
            </a:r>
            <a:r>
              <a:rPr lang="en-US" altLang="es-ES" sz="2200" dirty="0" err="1"/>
              <a:t>desviarse</a:t>
            </a:r>
            <a:r>
              <a:rPr lang="en-US" altLang="es-ES" sz="2200" dirty="0"/>
              <a:t>.</a:t>
            </a:r>
            <a:endParaRPr lang="es-ES" altLang="es-ES" sz="2200" dirty="0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EB57E38A-8D8A-4AAD-3D1B-E8E18FC688BF}"/>
              </a:ext>
            </a:extLst>
          </p:cNvPr>
          <p:cNvSpPr/>
          <p:nvPr/>
        </p:nvSpPr>
        <p:spPr>
          <a:xfrm>
            <a:off x="5724525" y="1412875"/>
            <a:ext cx="15113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46673230-8B4C-1262-3609-5AA85B35C306}"/>
              </a:ext>
            </a:extLst>
          </p:cNvPr>
          <p:cNvSpPr/>
          <p:nvPr/>
        </p:nvSpPr>
        <p:spPr>
          <a:xfrm>
            <a:off x="5692775" y="2420938"/>
            <a:ext cx="15113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61E1CFC4-89BF-89C3-940F-BD96EBE77D79}"/>
              </a:ext>
            </a:extLst>
          </p:cNvPr>
          <p:cNvSpPr/>
          <p:nvPr/>
        </p:nvSpPr>
        <p:spPr>
          <a:xfrm>
            <a:off x="5724525" y="3284538"/>
            <a:ext cx="1511300" cy="649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B0244FED-8EEB-EBB2-2C14-FF4B4053843A}"/>
              </a:ext>
            </a:extLst>
          </p:cNvPr>
          <p:cNvSpPr/>
          <p:nvPr/>
        </p:nvSpPr>
        <p:spPr>
          <a:xfrm>
            <a:off x="7451725" y="3357563"/>
            <a:ext cx="136842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E98B8D1F-9BE9-2B9F-FF09-6D7CB62C5573}"/>
              </a:ext>
            </a:extLst>
          </p:cNvPr>
          <p:cNvSpPr/>
          <p:nvPr/>
        </p:nvSpPr>
        <p:spPr>
          <a:xfrm>
            <a:off x="7451725" y="2420938"/>
            <a:ext cx="136842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CC029542-4AF5-58F4-EAF9-D94EFAD61C41}"/>
              </a:ext>
            </a:extLst>
          </p:cNvPr>
          <p:cNvSpPr/>
          <p:nvPr/>
        </p:nvSpPr>
        <p:spPr>
          <a:xfrm>
            <a:off x="7451725" y="1341438"/>
            <a:ext cx="136842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7 Rectángulo">
            <a:extLst>
              <a:ext uri="{FF2B5EF4-FFF2-40B4-BE49-F238E27FC236}">
                <a16:creationId xmlns:a16="http://schemas.microsoft.com/office/drawing/2014/main" id="{9E7AD704-1AEE-3D03-C17B-317C106E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916113"/>
            <a:ext cx="720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sz="2200"/>
              <a:t>Algunas se desviaban pequeños ángulos.</a:t>
            </a:r>
            <a:endParaRPr lang="es-ES" altLang="es-ES"/>
          </a:p>
        </p:txBody>
      </p:sp>
      <p:sp>
        <p:nvSpPr>
          <p:cNvPr id="17" name="17 Rectángulo">
            <a:extLst>
              <a:ext uri="{FF2B5EF4-FFF2-40B4-BE49-F238E27FC236}">
                <a16:creationId xmlns:a16="http://schemas.microsoft.com/office/drawing/2014/main" id="{9C29F2E9-641D-A511-ED45-2FFD48067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2659063"/>
            <a:ext cx="7975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sz="2200"/>
              <a:t>Un pequeño porcentaje (una de cada 10.000) se desviaban ángulos mayores de 90º</a:t>
            </a:r>
            <a:endParaRPr lang="es-ES" altLang="es-ES" sz="2200"/>
          </a:p>
        </p:txBody>
      </p:sp>
      <p:sp>
        <p:nvSpPr>
          <p:cNvPr id="18" name="17 Elipse">
            <a:extLst>
              <a:ext uri="{FF2B5EF4-FFF2-40B4-BE49-F238E27FC236}">
                <a16:creationId xmlns:a16="http://schemas.microsoft.com/office/drawing/2014/main" id="{7F2EA747-B962-0F87-7939-D5D6EE6BD49B}"/>
              </a:ext>
            </a:extLst>
          </p:cNvPr>
          <p:cNvSpPr/>
          <p:nvPr/>
        </p:nvSpPr>
        <p:spPr>
          <a:xfrm>
            <a:off x="539750" y="1052513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Elipse">
            <a:extLst>
              <a:ext uri="{FF2B5EF4-FFF2-40B4-BE49-F238E27FC236}">
                <a16:creationId xmlns:a16="http://schemas.microsoft.com/office/drawing/2014/main" id="{B703FC05-34B5-D6FA-B91E-8EFC49B8B4F9}"/>
              </a:ext>
            </a:extLst>
          </p:cNvPr>
          <p:cNvSpPr/>
          <p:nvPr/>
        </p:nvSpPr>
        <p:spPr>
          <a:xfrm>
            <a:off x="539750" y="1989138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Elipse">
            <a:extLst>
              <a:ext uri="{FF2B5EF4-FFF2-40B4-BE49-F238E27FC236}">
                <a16:creationId xmlns:a16="http://schemas.microsoft.com/office/drawing/2014/main" id="{5B6C6F73-2245-21B1-E151-F8454D85B2D8}"/>
              </a:ext>
            </a:extLst>
          </p:cNvPr>
          <p:cNvSpPr/>
          <p:nvPr/>
        </p:nvSpPr>
        <p:spPr>
          <a:xfrm>
            <a:off x="539750" y="2781300"/>
            <a:ext cx="215900" cy="215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75A056CF-C700-2583-FC25-E206D8285E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9C5EF718-8578-5ADD-7101-347F603012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00" name="3 CuadroTexto">
            <a:extLst>
              <a:ext uri="{FF2B5EF4-FFF2-40B4-BE49-F238E27FC236}">
                <a16:creationId xmlns:a16="http://schemas.microsoft.com/office/drawing/2014/main" id="{60C8E8C2-FE27-F644-BA66-3632ACD3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131" y="1160463"/>
            <a:ext cx="7667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000" b="1" dirty="0"/>
              <a:t>REPASO:</a:t>
            </a:r>
          </a:p>
          <a:p>
            <a:pPr algn="ctr" eaLnBrk="1" hangingPunct="1"/>
            <a:r>
              <a:rPr lang="es-ES" altLang="es-ES" sz="4000" b="1" dirty="0"/>
              <a:t>CLASIFICACIÓN DE LA MATERIA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CD987CA0-40A2-27CB-3CC2-527DAFCFF1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2A20C7D4-EE68-B5DD-3A9D-B18E07E278A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Hexágono">
            <a:extLst>
              <a:ext uri="{FF2B5EF4-FFF2-40B4-BE49-F238E27FC236}">
                <a16:creationId xmlns:a16="http://schemas.microsoft.com/office/drawing/2014/main" id="{049FBCD6-8093-AA13-BA45-084450DD61E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31913" y="1268413"/>
            <a:ext cx="1223962" cy="1081087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AB91E5A9-7435-E926-B5E6-589492518502}"/>
              </a:ext>
            </a:extLst>
          </p:cNvPr>
          <p:cNvSpPr/>
          <p:nvPr/>
        </p:nvSpPr>
        <p:spPr>
          <a:xfrm>
            <a:off x="179388" y="620713"/>
            <a:ext cx="8713787" cy="5976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0723" name="Text Box 28">
            <a:extLst>
              <a:ext uri="{FF2B5EF4-FFF2-40B4-BE49-F238E27FC236}">
                <a16:creationId xmlns:a16="http://schemas.microsoft.com/office/drawing/2014/main" id="{07D0927E-4FA8-07AF-1157-27FA9A22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¿QUÉ ESTABA OCURRIENDO?</a:t>
            </a:r>
          </a:p>
        </p:txBody>
      </p:sp>
      <p:pic>
        <p:nvPicPr>
          <p:cNvPr id="30724" name="Picture 2" descr="http://www.clemson.edu/caah/history/facultypages/PamMack/lec122sts/rutherford.gif">
            <a:extLst>
              <a:ext uri="{FF2B5EF4-FFF2-40B4-BE49-F238E27FC236}">
                <a16:creationId xmlns:a16="http://schemas.microsoft.com/office/drawing/2014/main" id="{8BEEE4F7-2422-D956-F90F-B15AF800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84313"/>
            <a:ext cx="52927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Elipse">
            <a:extLst>
              <a:ext uri="{FF2B5EF4-FFF2-40B4-BE49-F238E27FC236}">
                <a16:creationId xmlns:a16="http://schemas.microsoft.com/office/drawing/2014/main" id="{63EF5C51-36E9-E427-14B8-5B5E8535FB0E}"/>
              </a:ext>
            </a:extLst>
          </p:cNvPr>
          <p:cNvSpPr/>
          <p:nvPr/>
        </p:nvSpPr>
        <p:spPr>
          <a:xfrm>
            <a:off x="2843213" y="4941888"/>
            <a:ext cx="504825" cy="50323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9" name="18 Conector recto de flecha">
            <a:extLst>
              <a:ext uri="{FF2B5EF4-FFF2-40B4-BE49-F238E27FC236}">
                <a16:creationId xmlns:a16="http://schemas.microsoft.com/office/drawing/2014/main" id="{17DDEDFA-769B-DD32-E7BB-BF9F06EE3636}"/>
              </a:ext>
            </a:extLst>
          </p:cNvPr>
          <p:cNvCxnSpPr>
            <a:stCxn id="17" idx="6"/>
          </p:cNvCxnSpPr>
          <p:nvPr/>
        </p:nvCxnSpPr>
        <p:spPr>
          <a:xfrm>
            <a:off x="3348038" y="5194300"/>
            <a:ext cx="2447925" cy="10636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17 Rectángulo">
            <a:extLst>
              <a:ext uri="{FF2B5EF4-FFF2-40B4-BE49-F238E27FC236}">
                <a16:creationId xmlns:a16="http://schemas.microsoft.com/office/drawing/2014/main" id="{E61C09A3-7339-FE3D-9F60-DDDADBF4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01800"/>
            <a:ext cx="3275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b="1"/>
              <a:t>partículas alfa que pasan entre núcleos</a:t>
            </a:r>
            <a:endParaRPr lang="es-ES" altLang="es-ES" b="1"/>
          </a:p>
        </p:txBody>
      </p:sp>
      <p:sp>
        <p:nvSpPr>
          <p:cNvPr id="21" name="20 Elipse">
            <a:extLst>
              <a:ext uri="{FF2B5EF4-FFF2-40B4-BE49-F238E27FC236}">
                <a16:creationId xmlns:a16="http://schemas.microsoft.com/office/drawing/2014/main" id="{304C80E6-F2E2-BC9D-122A-D87C4DE065D3}"/>
              </a:ext>
            </a:extLst>
          </p:cNvPr>
          <p:cNvSpPr/>
          <p:nvPr/>
        </p:nvSpPr>
        <p:spPr>
          <a:xfrm>
            <a:off x="4716463" y="2492375"/>
            <a:ext cx="503237" cy="5048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3" name="22 Conector recto de flecha">
            <a:extLst>
              <a:ext uri="{FF2B5EF4-FFF2-40B4-BE49-F238E27FC236}">
                <a16:creationId xmlns:a16="http://schemas.microsoft.com/office/drawing/2014/main" id="{D919EAB4-EA2A-762F-333A-49F9870D2042}"/>
              </a:ext>
            </a:extLst>
          </p:cNvPr>
          <p:cNvCxnSpPr/>
          <p:nvPr/>
        </p:nvCxnSpPr>
        <p:spPr>
          <a:xfrm flipV="1">
            <a:off x="5219700" y="2097088"/>
            <a:ext cx="576263" cy="53975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Elipse">
            <a:extLst>
              <a:ext uri="{FF2B5EF4-FFF2-40B4-BE49-F238E27FC236}">
                <a16:creationId xmlns:a16="http://schemas.microsoft.com/office/drawing/2014/main" id="{CD6385CB-D885-C70E-82BE-74CFE119E3E7}"/>
              </a:ext>
            </a:extLst>
          </p:cNvPr>
          <p:cNvSpPr/>
          <p:nvPr/>
        </p:nvSpPr>
        <p:spPr>
          <a:xfrm>
            <a:off x="2051050" y="3933825"/>
            <a:ext cx="504825" cy="5032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0" name="29 Conector recto de flecha">
            <a:extLst>
              <a:ext uri="{FF2B5EF4-FFF2-40B4-BE49-F238E27FC236}">
                <a16:creationId xmlns:a16="http://schemas.microsoft.com/office/drawing/2014/main" id="{99F467D8-6179-FACD-6841-88E92743C010}"/>
              </a:ext>
            </a:extLst>
          </p:cNvPr>
          <p:cNvCxnSpPr/>
          <p:nvPr/>
        </p:nvCxnSpPr>
        <p:spPr>
          <a:xfrm flipV="1">
            <a:off x="2555875" y="3573463"/>
            <a:ext cx="2952750" cy="61118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17 Rectángulo">
            <a:extLst>
              <a:ext uri="{FF2B5EF4-FFF2-40B4-BE49-F238E27FC236}">
                <a16:creationId xmlns:a16="http://schemas.microsoft.com/office/drawing/2014/main" id="{6FCA53C1-9BC5-0CDA-CD1C-DE3099D07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00113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b="1"/>
              <a:t>partícula alfa</a:t>
            </a:r>
            <a:endParaRPr lang="es-ES" altLang="es-ES" b="1"/>
          </a:p>
        </p:txBody>
      </p:sp>
      <p:sp>
        <p:nvSpPr>
          <p:cNvPr id="30733" name="17 Rectángulo">
            <a:extLst>
              <a:ext uri="{FF2B5EF4-FFF2-40B4-BE49-F238E27FC236}">
                <a16:creationId xmlns:a16="http://schemas.microsoft.com/office/drawing/2014/main" id="{36FD08D9-8241-268F-4946-7E3A069C3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790575"/>
            <a:ext cx="576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sz="3600" b="1"/>
              <a:t>+</a:t>
            </a:r>
            <a:endParaRPr lang="es-ES" altLang="es-ES" sz="3600" b="1"/>
          </a:p>
        </p:txBody>
      </p:sp>
      <p:sp>
        <p:nvSpPr>
          <p:cNvPr id="30734" name="17 Rectángulo">
            <a:extLst>
              <a:ext uri="{FF2B5EF4-FFF2-40B4-BE49-F238E27FC236}">
                <a16:creationId xmlns:a16="http://schemas.microsoft.com/office/drawing/2014/main" id="{A42AB0EC-51A3-23DA-B880-6A56B787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9159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b="1"/>
              <a:t>núcleo</a:t>
            </a:r>
            <a:endParaRPr lang="es-ES" altLang="es-ES" b="1"/>
          </a:p>
        </p:txBody>
      </p:sp>
      <p:sp>
        <p:nvSpPr>
          <p:cNvPr id="30735" name="17 Rectángulo">
            <a:extLst>
              <a:ext uri="{FF2B5EF4-FFF2-40B4-BE49-F238E27FC236}">
                <a16:creationId xmlns:a16="http://schemas.microsoft.com/office/drawing/2014/main" id="{2487E666-4F82-FE22-B00A-9AEF4A00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806450"/>
            <a:ext cx="576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sz="3600" b="1"/>
              <a:t>+</a:t>
            </a:r>
            <a:endParaRPr lang="es-ES" altLang="es-ES" sz="3600" b="1"/>
          </a:p>
        </p:txBody>
      </p:sp>
      <p:sp>
        <p:nvSpPr>
          <p:cNvPr id="20" name="17 Rectángulo">
            <a:extLst>
              <a:ext uri="{FF2B5EF4-FFF2-40B4-BE49-F238E27FC236}">
                <a16:creationId xmlns:a16="http://schemas.microsoft.com/office/drawing/2014/main" id="{A5F2CFE1-C1DC-B36D-D260-1865F0D39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1268413"/>
            <a:ext cx="21145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b="1"/>
              <a:t>NO SE DESVÍAN</a:t>
            </a:r>
            <a:endParaRPr lang="es-ES" altLang="es-ES" b="1"/>
          </a:p>
        </p:txBody>
      </p:sp>
      <p:sp>
        <p:nvSpPr>
          <p:cNvPr id="22" name="17 Rectángulo">
            <a:extLst>
              <a:ext uri="{FF2B5EF4-FFF2-40B4-BE49-F238E27FC236}">
                <a16:creationId xmlns:a16="http://schemas.microsoft.com/office/drawing/2014/main" id="{D340DCD4-A3A1-AAB3-482A-9A5A155E6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719513"/>
            <a:ext cx="3275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b="1"/>
              <a:t>partículas alfa que pasan cerca de los núcleos</a:t>
            </a:r>
            <a:endParaRPr lang="es-ES" altLang="es-ES" b="1"/>
          </a:p>
        </p:txBody>
      </p:sp>
      <p:sp>
        <p:nvSpPr>
          <p:cNvPr id="24" name="17 Rectángulo">
            <a:extLst>
              <a:ext uri="{FF2B5EF4-FFF2-40B4-BE49-F238E27FC236}">
                <a16:creationId xmlns:a16="http://schemas.microsoft.com/office/drawing/2014/main" id="{6FA86B67-8EEC-CC7A-456B-73F4862FE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997200"/>
            <a:ext cx="29527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b="1"/>
              <a:t>SE DESVÍAN PEQUEÑOS ÁNGULOS</a:t>
            </a:r>
            <a:endParaRPr lang="es-ES" altLang="es-ES" b="1"/>
          </a:p>
        </p:txBody>
      </p:sp>
      <p:sp>
        <p:nvSpPr>
          <p:cNvPr id="26" name="17 Rectángulo">
            <a:extLst>
              <a:ext uri="{FF2B5EF4-FFF2-40B4-BE49-F238E27FC236}">
                <a16:creationId xmlns:a16="http://schemas.microsoft.com/office/drawing/2014/main" id="{772FF8DE-3C9C-9515-9F66-2BA801FEC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519738"/>
            <a:ext cx="3275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b="1"/>
              <a:t>partículas alfa que chocan contra los núcleos</a:t>
            </a:r>
            <a:endParaRPr lang="es-ES" altLang="es-ES" b="1"/>
          </a:p>
        </p:txBody>
      </p:sp>
      <p:sp>
        <p:nvSpPr>
          <p:cNvPr id="27" name="17 Rectángulo">
            <a:extLst>
              <a:ext uri="{FF2B5EF4-FFF2-40B4-BE49-F238E27FC236}">
                <a16:creationId xmlns:a16="http://schemas.microsoft.com/office/drawing/2014/main" id="{7793178B-5A85-20E4-48D1-67825DB2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5084763"/>
            <a:ext cx="21145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b="1"/>
              <a:t>REBOTAN</a:t>
            </a:r>
            <a:endParaRPr lang="es-ES" altLang="es-E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248" grpId="0"/>
      <p:bldP spid="21" grpId="0" animBg="1"/>
      <p:bldP spid="29" grpId="0" animBg="1"/>
      <p:bldP spid="20" grpId="0" animBg="1"/>
      <p:bldP spid="22" grpId="0"/>
      <p:bldP spid="24" grpId="0" animBg="1"/>
      <p:bldP spid="26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4072ECA3-19F1-3E73-AA58-E862B38101B9}"/>
              </a:ext>
            </a:extLst>
          </p:cNvPr>
          <p:cNvSpPr/>
          <p:nvPr/>
        </p:nvSpPr>
        <p:spPr>
          <a:xfrm>
            <a:off x="250825" y="476250"/>
            <a:ext cx="8713788" cy="5473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1267" name="Picture 16" descr="http://d1jqu7g1y74ds1.cloudfront.net/wp-content/uploads/2010/02/c-atom_e1.gif">
            <a:extLst>
              <a:ext uri="{FF2B5EF4-FFF2-40B4-BE49-F238E27FC236}">
                <a16:creationId xmlns:a16="http://schemas.microsoft.com/office/drawing/2014/main" id="{52C269DF-3E92-7B71-9B32-058DF348D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56000"/>
            <a:ext cx="22669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8">
            <a:extLst>
              <a:ext uri="{FF2B5EF4-FFF2-40B4-BE49-F238E27FC236}">
                <a16:creationId xmlns:a16="http://schemas.microsoft.com/office/drawing/2014/main" id="{DA27C8E2-F280-B5C5-2741-D138BE55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4495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EL MODELO</a:t>
            </a:r>
          </a:p>
        </p:txBody>
      </p:sp>
      <p:sp>
        <p:nvSpPr>
          <p:cNvPr id="11269" name="Text Box 28">
            <a:extLst>
              <a:ext uri="{FF2B5EF4-FFF2-40B4-BE49-F238E27FC236}">
                <a16:creationId xmlns:a16="http://schemas.microsoft.com/office/drawing/2014/main" id="{9EF01EEF-0E13-943E-746B-DABB353CF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40063"/>
            <a:ext cx="1512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/>
              <a:t>ÁTOMO</a:t>
            </a:r>
            <a:endParaRPr lang="es-ES" altLang="es-ES" sz="2400" b="1" i="1"/>
          </a:p>
        </p:txBody>
      </p:sp>
      <p:sp>
        <p:nvSpPr>
          <p:cNvPr id="15" name="14 Abrir llave">
            <a:extLst>
              <a:ext uri="{FF2B5EF4-FFF2-40B4-BE49-F238E27FC236}">
                <a16:creationId xmlns:a16="http://schemas.microsoft.com/office/drawing/2014/main" id="{FE761184-C145-1677-DD87-426B589EC261}"/>
              </a:ext>
            </a:extLst>
          </p:cNvPr>
          <p:cNvSpPr/>
          <p:nvPr/>
        </p:nvSpPr>
        <p:spPr>
          <a:xfrm>
            <a:off x="1619250" y="692150"/>
            <a:ext cx="144463" cy="51133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71" name="Text Box 28">
            <a:extLst>
              <a:ext uri="{FF2B5EF4-FFF2-40B4-BE49-F238E27FC236}">
                <a16:creationId xmlns:a16="http://schemas.microsoft.com/office/drawing/2014/main" id="{F3491732-46FB-F71D-7428-1964C2B5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3656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/>
              <a:t>Núcleo</a:t>
            </a:r>
            <a:endParaRPr lang="es-ES" altLang="es-ES" sz="2000" b="1" i="1"/>
          </a:p>
        </p:txBody>
      </p:sp>
      <p:sp>
        <p:nvSpPr>
          <p:cNvPr id="18" name="17 Abrir llave">
            <a:extLst>
              <a:ext uri="{FF2B5EF4-FFF2-40B4-BE49-F238E27FC236}">
                <a16:creationId xmlns:a16="http://schemas.microsoft.com/office/drawing/2014/main" id="{63B15696-BE08-EDD3-F6B2-411E3164B299}"/>
              </a:ext>
            </a:extLst>
          </p:cNvPr>
          <p:cNvSpPr/>
          <p:nvPr/>
        </p:nvSpPr>
        <p:spPr>
          <a:xfrm>
            <a:off x="2987675" y="3351213"/>
            <a:ext cx="144463" cy="24495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73" name="Text Box 28">
            <a:extLst>
              <a:ext uri="{FF2B5EF4-FFF2-40B4-BE49-F238E27FC236}">
                <a16:creationId xmlns:a16="http://schemas.microsoft.com/office/drawing/2014/main" id="{BFE3A2A9-7488-755E-CA73-BD034ED7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351213"/>
            <a:ext cx="324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protones (carga positiva)</a:t>
            </a:r>
          </a:p>
        </p:txBody>
      </p:sp>
      <p:sp>
        <p:nvSpPr>
          <p:cNvPr id="11274" name="Text Box 28">
            <a:extLst>
              <a:ext uri="{FF2B5EF4-FFF2-40B4-BE49-F238E27FC236}">
                <a16:creationId xmlns:a16="http://schemas.microsoft.com/office/drawing/2014/main" id="{7D2E7F88-B91C-E2F5-2C18-A25C17824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4365625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carga positiva</a:t>
            </a:r>
            <a:endParaRPr lang="es-ES" altLang="es-ES" i="1"/>
          </a:p>
        </p:txBody>
      </p:sp>
      <p:sp>
        <p:nvSpPr>
          <p:cNvPr id="11275" name="Text Box 28">
            <a:extLst>
              <a:ext uri="{FF2B5EF4-FFF2-40B4-BE49-F238E27FC236}">
                <a16:creationId xmlns:a16="http://schemas.microsoft.com/office/drawing/2014/main" id="{E780E3F9-18FA-8951-8501-B2C3FF30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868863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diminuto (10</a:t>
            </a:r>
            <a:r>
              <a:rPr lang="es-ES" altLang="es-ES" baseline="30000"/>
              <a:t>-14</a:t>
            </a:r>
            <a:r>
              <a:rPr lang="es-ES" altLang="es-ES"/>
              <a:t> m)</a:t>
            </a:r>
            <a:endParaRPr lang="es-ES" altLang="es-ES" i="1"/>
          </a:p>
        </p:txBody>
      </p:sp>
      <p:sp>
        <p:nvSpPr>
          <p:cNvPr id="11277" name="Text Box 28">
            <a:extLst>
              <a:ext uri="{FF2B5EF4-FFF2-40B4-BE49-F238E27FC236}">
                <a16:creationId xmlns:a16="http://schemas.microsoft.com/office/drawing/2014/main" id="{2F3857D1-E163-81D5-4671-1DCED8DD5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925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/>
              <a:t>(10</a:t>
            </a:r>
            <a:r>
              <a:rPr lang="es-ES" altLang="es-ES" baseline="30000"/>
              <a:t>-10</a:t>
            </a:r>
            <a:r>
              <a:rPr lang="es-ES" altLang="es-ES"/>
              <a:t> m)</a:t>
            </a:r>
            <a:endParaRPr lang="es-ES" altLang="es-ES" i="1"/>
          </a:p>
        </p:txBody>
      </p:sp>
      <p:sp>
        <p:nvSpPr>
          <p:cNvPr id="11278" name="Text Box 28">
            <a:extLst>
              <a:ext uri="{FF2B5EF4-FFF2-40B4-BE49-F238E27FC236}">
                <a16:creationId xmlns:a16="http://schemas.microsoft.com/office/drawing/2014/main" id="{52EBDFA2-6E90-3489-9AA1-384D1F74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860800"/>
            <a:ext cx="669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neutrones (eléctricamente neutros)</a:t>
            </a:r>
            <a:endParaRPr lang="es-ES" altLang="es-ES" i="1"/>
          </a:p>
        </p:txBody>
      </p:sp>
      <p:sp>
        <p:nvSpPr>
          <p:cNvPr id="11279" name="Text Box 28">
            <a:extLst>
              <a:ext uri="{FF2B5EF4-FFF2-40B4-BE49-F238E27FC236}">
                <a16:creationId xmlns:a16="http://schemas.microsoft.com/office/drawing/2014/main" id="{623CD648-1FD8-6AF4-197A-099578D9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268413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000" b="1"/>
              <a:t>Electrones</a:t>
            </a:r>
            <a:endParaRPr lang="es-ES" altLang="es-ES" sz="2000" b="1" i="1"/>
          </a:p>
        </p:txBody>
      </p:sp>
      <p:sp>
        <p:nvSpPr>
          <p:cNvPr id="11280" name="Text Box 28">
            <a:extLst>
              <a:ext uri="{FF2B5EF4-FFF2-40B4-BE49-F238E27FC236}">
                <a16:creationId xmlns:a16="http://schemas.microsoft.com/office/drawing/2014/main" id="{FD5E0F80-C7D0-684C-F020-A897123D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765175"/>
            <a:ext cx="222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carga negativa</a:t>
            </a:r>
          </a:p>
        </p:txBody>
      </p:sp>
      <p:sp>
        <p:nvSpPr>
          <p:cNvPr id="11281" name="Text Box 28">
            <a:extLst>
              <a:ext uri="{FF2B5EF4-FFF2-40B4-BE49-F238E27FC236}">
                <a16:creationId xmlns:a16="http://schemas.microsoft.com/office/drawing/2014/main" id="{239F6BEA-FBB3-9D3B-4B98-3D9893DFE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373688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muy denso (casi toda la masa del núcleo)</a:t>
            </a:r>
            <a:endParaRPr lang="es-ES" altLang="es-ES" i="1"/>
          </a:p>
        </p:txBody>
      </p:sp>
      <p:sp>
        <p:nvSpPr>
          <p:cNvPr id="11282" name="Text Box 28">
            <a:extLst>
              <a:ext uri="{FF2B5EF4-FFF2-40B4-BE49-F238E27FC236}">
                <a16:creationId xmlns:a16="http://schemas.microsoft.com/office/drawing/2014/main" id="{081D493C-6E0E-7032-11DE-48F8DE22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1260475"/>
            <a:ext cx="548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muy ligeros (masa 1.836 veces inferior al protón)</a:t>
            </a:r>
          </a:p>
        </p:txBody>
      </p:sp>
      <p:sp>
        <p:nvSpPr>
          <p:cNvPr id="11283" name="Text Box 28">
            <a:extLst>
              <a:ext uri="{FF2B5EF4-FFF2-40B4-BE49-F238E27FC236}">
                <a16:creationId xmlns:a16="http://schemas.microsoft.com/office/drawing/2014/main" id="{CCF97B78-C501-124E-8C19-CFB7A1D0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1763713"/>
            <a:ext cx="419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describen órbitas alrededor del núcleo</a:t>
            </a:r>
          </a:p>
        </p:txBody>
      </p:sp>
      <p:sp>
        <p:nvSpPr>
          <p:cNvPr id="34" name="33 Abrir llave">
            <a:extLst>
              <a:ext uri="{FF2B5EF4-FFF2-40B4-BE49-F238E27FC236}">
                <a16:creationId xmlns:a16="http://schemas.microsoft.com/office/drawing/2014/main" id="{18F517C1-938B-C3E3-FB90-D197EFA4A8C4}"/>
              </a:ext>
            </a:extLst>
          </p:cNvPr>
          <p:cNvSpPr/>
          <p:nvPr/>
        </p:nvSpPr>
        <p:spPr>
          <a:xfrm>
            <a:off x="3276600" y="765175"/>
            <a:ext cx="127000" cy="136842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" name="24 Grupo">
            <a:extLst>
              <a:ext uri="{FF2B5EF4-FFF2-40B4-BE49-F238E27FC236}">
                <a16:creationId xmlns:a16="http://schemas.microsoft.com/office/drawing/2014/main" id="{F5149430-0846-C3FB-D589-D99427206D73}"/>
              </a:ext>
            </a:extLst>
          </p:cNvPr>
          <p:cNvGrpSpPr>
            <a:grpSpLocks/>
          </p:cNvGrpSpPr>
          <p:nvPr/>
        </p:nvGrpSpPr>
        <p:grpSpPr bwMode="auto">
          <a:xfrm>
            <a:off x="4845050" y="1773238"/>
            <a:ext cx="433388" cy="360362"/>
            <a:chOff x="3132138" y="1628775"/>
            <a:chExt cx="431800" cy="368300"/>
          </a:xfrm>
        </p:grpSpPr>
        <p:cxnSp>
          <p:nvCxnSpPr>
            <p:cNvPr id="36" name="35 Conector recto">
              <a:extLst>
                <a:ext uri="{FF2B5EF4-FFF2-40B4-BE49-F238E27FC236}">
                  <a16:creationId xmlns:a16="http://schemas.microsoft.com/office/drawing/2014/main" id="{66D8DED5-4E5E-3013-0847-09E6A69F1403}"/>
                </a:ext>
              </a:extLst>
            </p:cNvPr>
            <p:cNvCxnSpPr/>
            <p:nvPr/>
          </p:nvCxnSpPr>
          <p:spPr>
            <a:xfrm>
              <a:off x="3132138" y="1701786"/>
              <a:ext cx="431800" cy="28717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>
              <a:extLst>
                <a:ext uri="{FF2B5EF4-FFF2-40B4-BE49-F238E27FC236}">
                  <a16:creationId xmlns:a16="http://schemas.microsoft.com/office/drawing/2014/main" id="{91F06D80-548B-7BEA-16D0-68FF13DFA8C2}"/>
                </a:ext>
              </a:extLst>
            </p:cNvPr>
            <p:cNvCxnSpPr/>
            <p:nvPr/>
          </p:nvCxnSpPr>
          <p:spPr>
            <a:xfrm flipV="1">
              <a:off x="3204895" y="1628775"/>
              <a:ext cx="351134" cy="368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87" name="Text Box 28">
            <a:extLst>
              <a:ext uri="{FF2B5EF4-FFF2-40B4-BE49-F238E27FC236}">
                <a16:creationId xmlns:a16="http://schemas.microsoft.com/office/drawing/2014/main" id="{DF1882E9-96D7-F8A4-47F6-164F25725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981700"/>
            <a:ext cx="45593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700" i="1"/>
              <a:t>Un garbanzo dentro de una catedral.</a:t>
            </a:r>
          </a:p>
        </p:txBody>
      </p:sp>
      <p:sp>
        <p:nvSpPr>
          <p:cNvPr id="11288" name="Text Box 28">
            <a:extLst>
              <a:ext uri="{FF2B5EF4-FFF2-40B4-BE49-F238E27FC236}">
                <a16:creationId xmlns:a16="http://schemas.microsoft.com/office/drawing/2014/main" id="{277AD144-E829-5E7F-FC3A-57D761732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42063"/>
            <a:ext cx="87852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700" i="1"/>
              <a:t>Todos los núcleos de los átomos de un ser humano cabrían en la cabeza de un alfiler.</a:t>
            </a:r>
          </a:p>
        </p:txBody>
      </p:sp>
      <p:sp>
        <p:nvSpPr>
          <p:cNvPr id="11289" name="26 Rectángulo">
            <a:extLst>
              <a:ext uri="{FF2B5EF4-FFF2-40B4-BE49-F238E27FC236}">
                <a16:creationId xmlns:a16="http://schemas.microsoft.com/office/drawing/2014/main" id="{821EAAB4-2B98-3B6C-C62C-EA2930F9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114550"/>
            <a:ext cx="64087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sz="1400">
                <a:solidFill>
                  <a:srgbClr val="C00000"/>
                </a:solidFill>
              </a:rPr>
              <a:t>Las Leyes del Electromagnetismo indican que cuando una carga eléctrica está acelerada emite radiación electromagnética.</a:t>
            </a:r>
          </a:p>
          <a:p>
            <a:pPr eaLnBrk="1" hangingPunct="1"/>
            <a:r>
              <a:rPr lang="en-US" altLang="es-ES" sz="1400">
                <a:solidFill>
                  <a:srgbClr val="C00000"/>
                </a:solidFill>
              </a:rPr>
              <a:t>Por ello el electrón iría perdiendo progresivamente parte de su energía y acabaría cayendo al núcleo.</a:t>
            </a:r>
          </a:p>
          <a:p>
            <a:pPr eaLnBrk="1" hangingPunct="1"/>
            <a:r>
              <a:rPr lang="en-US" altLang="es-ES" sz="1400" b="1">
                <a:solidFill>
                  <a:srgbClr val="C00000"/>
                </a:solidFill>
              </a:rPr>
              <a:t>El átomo de Rutherford es inestable.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268" grpId="0"/>
      <p:bldP spid="11269" grpId="0"/>
      <p:bldP spid="15" grpId="0" animBg="1"/>
      <p:bldP spid="11271" grpId="0"/>
      <p:bldP spid="18" grpId="0" animBg="1"/>
      <p:bldP spid="11273" grpId="0"/>
      <p:bldP spid="11274" grpId="0"/>
      <p:bldP spid="11275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34" grpId="0" animBg="1"/>
      <p:bldP spid="11287" grpId="0"/>
      <p:bldP spid="11288" grpId="0"/>
      <p:bldP spid="112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B7B36C26-066E-CDB8-BC03-08651CC6CD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9A727CA2-DC8E-FC6B-120A-A72D6E2F22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772" name="3 CuadroTexto">
            <a:extLst>
              <a:ext uri="{FF2B5EF4-FFF2-40B4-BE49-F238E27FC236}">
                <a16:creationId xmlns:a16="http://schemas.microsoft.com/office/drawing/2014/main" id="{ECCAAAC2-200C-BF20-E0C1-01A8415C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33375"/>
            <a:ext cx="72342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500" b="1"/>
              <a:t>MODELOS ATÓMICOS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2F9920B8-B305-1628-6603-7F03C5F09CA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5B7B7CD6-1095-38BF-6B81-53F9DB70111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Hexágono">
            <a:extLst>
              <a:ext uri="{FF2B5EF4-FFF2-40B4-BE49-F238E27FC236}">
                <a16:creationId xmlns:a16="http://schemas.microsoft.com/office/drawing/2014/main" id="{894A432F-DD7E-4A70-8F37-91713F7CC2A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31913" y="1214438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2.4.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59D1AD4A-30AA-3EE7-99C9-FBD656005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268413"/>
            <a:ext cx="6443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/>
              <a:t>Modelo atómico de Bohr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5C594456-50C4-7209-4032-FC8F4D79E12D}"/>
              </a:ext>
            </a:extLst>
          </p:cNvPr>
          <p:cNvSpPr/>
          <p:nvPr/>
        </p:nvSpPr>
        <p:spPr>
          <a:xfrm>
            <a:off x="250825" y="549275"/>
            <a:ext cx="8713788" cy="5975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3795" name="Text Box 28">
            <a:extLst>
              <a:ext uri="{FF2B5EF4-FFF2-40B4-BE49-F238E27FC236}">
                <a16:creationId xmlns:a16="http://schemas.microsoft.com/office/drawing/2014/main" id="{1CCB5DCB-C2D7-051F-C76A-5705C834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4321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ESPECTROS ATÓMICOS</a:t>
            </a:r>
          </a:p>
        </p:txBody>
      </p:sp>
      <p:sp>
        <p:nvSpPr>
          <p:cNvPr id="19" name="42 Rectángulo">
            <a:extLst>
              <a:ext uri="{FF2B5EF4-FFF2-40B4-BE49-F238E27FC236}">
                <a16:creationId xmlns:a16="http://schemas.microsoft.com/office/drawing/2014/main" id="{54D49873-E15A-BBC3-DBE7-96C7E16E9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9191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NEWTON</a:t>
            </a:r>
          </a:p>
        </p:txBody>
      </p:sp>
      <p:sp>
        <p:nvSpPr>
          <p:cNvPr id="7" name="42 Rectángulo">
            <a:extLst>
              <a:ext uri="{FF2B5EF4-FFF2-40B4-BE49-F238E27FC236}">
                <a16:creationId xmlns:a16="http://schemas.microsoft.com/office/drawing/2014/main" id="{78E3F9E1-115B-C298-73B0-E0B5DD53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836613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sz="2800" b="1"/>
              <a:t>1666</a:t>
            </a:r>
          </a:p>
        </p:txBody>
      </p:sp>
      <p:pic>
        <p:nvPicPr>
          <p:cNvPr id="31751" name="Picture 7" descr="http://k13.kn3.net/taringa/1/3/2/5/5/8/23/elnicagallardo/25D.jpg?4513">
            <a:extLst>
              <a:ext uri="{FF2B5EF4-FFF2-40B4-BE49-F238E27FC236}">
                <a16:creationId xmlns:a16="http://schemas.microsoft.com/office/drawing/2014/main" id="{92961293-2C1E-44FB-39B4-F4180D7C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11033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2 Rectángulo">
            <a:extLst>
              <a:ext uri="{FF2B5EF4-FFF2-40B4-BE49-F238E27FC236}">
                <a16:creationId xmlns:a16="http://schemas.microsoft.com/office/drawing/2014/main" id="{5E5463D1-29FC-21CD-C47F-6D0E9033C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350963"/>
            <a:ext cx="705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Descompone la luz blanca en colores por medio de un prisma.</a:t>
            </a:r>
          </a:p>
        </p:txBody>
      </p:sp>
      <p:sp>
        <p:nvSpPr>
          <p:cNvPr id="10" name="42 Rectángulo">
            <a:extLst>
              <a:ext uri="{FF2B5EF4-FFF2-40B4-BE49-F238E27FC236}">
                <a16:creationId xmlns:a16="http://schemas.microsoft.com/office/drawing/2014/main" id="{990B993A-09B4-138F-C185-AFDC9E04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124075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WILLIAM WOLLASTON</a:t>
            </a:r>
          </a:p>
        </p:txBody>
      </p:sp>
      <p:sp>
        <p:nvSpPr>
          <p:cNvPr id="11" name="42 Rectángulo">
            <a:extLst>
              <a:ext uri="{FF2B5EF4-FFF2-40B4-BE49-F238E27FC236}">
                <a16:creationId xmlns:a16="http://schemas.microsoft.com/office/drawing/2014/main" id="{B0AB8FB4-065A-7D9D-3439-2AAE5E58B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41525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sz="2800" b="1"/>
              <a:t>1802</a:t>
            </a:r>
          </a:p>
        </p:txBody>
      </p:sp>
      <p:sp>
        <p:nvSpPr>
          <p:cNvPr id="13" name="42 Rectángulo">
            <a:extLst>
              <a:ext uri="{FF2B5EF4-FFF2-40B4-BE49-F238E27FC236}">
                <a16:creationId xmlns:a16="http://schemas.microsoft.com/office/drawing/2014/main" id="{A4DBF37B-1EE0-D5C6-2345-398C6F532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55875"/>
            <a:ext cx="7056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Ve por primera vez las líneas espectrales en el espectro del Sol.</a:t>
            </a:r>
          </a:p>
        </p:txBody>
      </p:sp>
      <p:pic>
        <p:nvPicPr>
          <p:cNvPr id="14" name="Picture 109" descr="ESPECTRO_SOLAR3">
            <a:extLst>
              <a:ext uri="{FF2B5EF4-FFF2-40B4-BE49-F238E27FC236}">
                <a16:creationId xmlns:a16="http://schemas.microsoft.com/office/drawing/2014/main" id="{F9069B3E-8403-4F52-BE20-945849FC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8913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0">
            <a:extLst>
              <a:ext uri="{FF2B5EF4-FFF2-40B4-BE49-F238E27FC236}">
                <a16:creationId xmlns:a16="http://schemas.microsoft.com/office/drawing/2014/main" id="{2057815E-A90A-6C34-A3D9-71F1779D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62001" r="25999" b="28667"/>
          <a:stretch>
            <a:fillRect/>
          </a:stretch>
        </p:blipFill>
        <p:spPr bwMode="auto">
          <a:xfrm>
            <a:off x="4038600" y="765175"/>
            <a:ext cx="4824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42 Rectángulo">
            <a:extLst>
              <a:ext uri="{FF2B5EF4-FFF2-40B4-BE49-F238E27FC236}">
                <a16:creationId xmlns:a16="http://schemas.microsoft.com/office/drawing/2014/main" id="{36F749D9-7EFE-00C7-40AC-9FDF1EC8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924300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FRAUNHOFER</a:t>
            </a:r>
          </a:p>
        </p:txBody>
      </p:sp>
      <p:sp>
        <p:nvSpPr>
          <p:cNvPr id="17" name="42 Rectángulo">
            <a:extLst>
              <a:ext uri="{FF2B5EF4-FFF2-40B4-BE49-F238E27FC236}">
                <a16:creationId xmlns:a16="http://schemas.microsoft.com/office/drawing/2014/main" id="{AC2D9454-901A-1B48-9D1A-0122935F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841750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sz="2800" b="1"/>
              <a:t>1814</a:t>
            </a:r>
          </a:p>
        </p:txBody>
      </p:sp>
      <p:sp>
        <p:nvSpPr>
          <p:cNvPr id="20" name="42 Rectángulo">
            <a:extLst>
              <a:ext uri="{FF2B5EF4-FFF2-40B4-BE49-F238E27FC236}">
                <a16:creationId xmlns:a16="http://schemas.microsoft.com/office/drawing/2014/main" id="{43BD77C9-CAA5-451B-60A3-9E4AAB325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356100"/>
            <a:ext cx="845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/>
              <a:t>Estudia sistemáticamente y cataloga las líneas espectrales vistas por Wollaston.</a:t>
            </a:r>
          </a:p>
        </p:txBody>
      </p:sp>
      <p:sp>
        <p:nvSpPr>
          <p:cNvPr id="21" name="42 Rectángulo">
            <a:extLst>
              <a:ext uri="{FF2B5EF4-FFF2-40B4-BE49-F238E27FC236}">
                <a16:creationId xmlns:a16="http://schemas.microsoft.com/office/drawing/2014/main" id="{26524E18-DAC0-ED90-7285-CFB4139B0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932363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/>
              <a:t>KIRCHHOFF Y BUNSEN</a:t>
            </a:r>
          </a:p>
        </p:txBody>
      </p:sp>
      <p:sp>
        <p:nvSpPr>
          <p:cNvPr id="22" name="42 Rectángulo">
            <a:extLst>
              <a:ext uri="{FF2B5EF4-FFF2-40B4-BE49-F238E27FC236}">
                <a16:creationId xmlns:a16="http://schemas.microsoft.com/office/drawing/2014/main" id="{9E7182DF-73F9-12C5-EAED-1029E3FC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49813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 sz="2800" b="1"/>
              <a:t>1850</a:t>
            </a:r>
          </a:p>
        </p:txBody>
      </p:sp>
      <p:sp>
        <p:nvSpPr>
          <p:cNvPr id="23" name="42 Rectángulo">
            <a:extLst>
              <a:ext uri="{FF2B5EF4-FFF2-40B4-BE49-F238E27FC236}">
                <a16:creationId xmlns:a16="http://schemas.microsoft.com/office/drawing/2014/main" id="{165FF942-DA13-10AD-5A8B-49E75FB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64163"/>
            <a:ext cx="8353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/>
              <a:t>Al mantener cristales de diversas sustancias en la llama de un mechero los cristales brillaban con colores particulares pudiéndose separar los distintos colores por medio de un prisma. Descubren el Cs y el Rb.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9" grpId="0"/>
      <p:bldP spid="10" grpId="0"/>
      <p:bldP spid="11" grpId="0"/>
      <p:bldP spid="13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3EF71330-A2FC-18E5-F2C1-5C36962C42E4}"/>
              </a:ext>
            </a:extLst>
          </p:cNvPr>
          <p:cNvSpPr/>
          <p:nvPr/>
        </p:nvSpPr>
        <p:spPr>
          <a:xfrm>
            <a:off x="250825" y="549275"/>
            <a:ext cx="8713788" cy="5975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4819" name="Text Box 28">
            <a:extLst>
              <a:ext uri="{FF2B5EF4-FFF2-40B4-BE49-F238E27FC236}">
                <a16:creationId xmlns:a16="http://schemas.microsoft.com/office/drawing/2014/main" id="{1D715768-A906-1E86-998B-3E62F117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4321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ESPECTROS ATÓMICOS</a:t>
            </a:r>
          </a:p>
        </p:txBody>
      </p:sp>
      <p:pic>
        <p:nvPicPr>
          <p:cNvPr id="34820" name="Picture 4" descr="http://vecinadelpicasso.files.wordpress.com/2013/09/guadiel-espectros.jpg">
            <a:extLst>
              <a:ext uri="{FF2B5EF4-FFF2-40B4-BE49-F238E27FC236}">
                <a16:creationId xmlns:a16="http://schemas.microsoft.com/office/drawing/2014/main" id="{BDD3F95F-6F3B-C08C-69DD-F957119D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4875"/>
            <a:ext cx="849788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>
            <a:extLst>
              <a:ext uri="{FF2B5EF4-FFF2-40B4-BE49-F238E27FC236}">
                <a16:creationId xmlns:a16="http://schemas.microsoft.com/office/drawing/2014/main" id="{55128B47-9E85-5B77-5BBA-F05B54C591A0}"/>
              </a:ext>
            </a:extLst>
          </p:cNvPr>
          <p:cNvSpPr/>
          <p:nvPr/>
        </p:nvSpPr>
        <p:spPr>
          <a:xfrm>
            <a:off x="250825" y="549275"/>
            <a:ext cx="8713788" cy="6048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5843" name="Text Box 28">
            <a:extLst>
              <a:ext uri="{FF2B5EF4-FFF2-40B4-BE49-F238E27FC236}">
                <a16:creationId xmlns:a16="http://schemas.microsoft.com/office/drawing/2014/main" id="{1B1CF92E-EFBE-9731-7632-3C56BBB4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4321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ESPECTROS ATÓMICOS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2115961D-6693-498C-E895-62C21AA9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68638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1400"/>
              <a:t>Producidos por radiaciones emitidas por cuerpos incandescentes.</a:t>
            </a:r>
          </a:p>
        </p:txBody>
      </p:sp>
      <p:sp>
        <p:nvSpPr>
          <p:cNvPr id="42" name="41 Rectángulo">
            <a:extLst>
              <a:ext uri="{FF2B5EF4-FFF2-40B4-BE49-F238E27FC236}">
                <a16:creationId xmlns:a16="http://schemas.microsoft.com/office/drawing/2014/main" id="{23D1E011-A9AF-651F-80EA-B8190F92B6F9}"/>
              </a:ext>
            </a:extLst>
          </p:cNvPr>
          <p:cNvSpPr/>
          <p:nvPr/>
        </p:nvSpPr>
        <p:spPr>
          <a:xfrm>
            <a:off x="396875" y="620713"/>
            <a:ext cx="8351838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42 Rectángulo">
            <a:extLst>
              <a:ext uri="{FF2B5EF4-FFF2-40B4-BE49-F238E27FC236}">
                <a16:creationId xmlns:a16="http://schemas.microsoft.com/office/drawing/2014/main" id="{8D9030B8-810D-5616-8E18-528E341FF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3738"/>
            <a:ext cx="835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s-ES"/>
              <a:t>Un conjunto de frecuencias de la luz emitida o absorbida por una determinada sustancia a escala atómica.</a:t>
            </a:r>
          </a:p>
        </p:txBody>
      </p:sp>
      <p:sp>
        <p:nvSpPr>
          <p:cNvPr id="46" name="45 Elipse">
            <a:extLst>
              <a:ext uri="{FF2B5EF4-FFF2-40B4-BE49-F238E27FC236}">
                <a16:creationId xmlns:a16="http://schemas.microsoft.com/office/drawing/2014/main" id="{16BB75A9-832B-5948-5BC8-37CD0E237ECD}"/>
              </a:ext>
            </a:extLst>
          </p:cNvPr>
          <p:cNvSpPr/>
          <p:nvPr/>
        </p:nvSpPr>
        <p:spPr>
          <a:xfrm>
            <a:off x="1331913" y="1412875"/>
            <a:ext cx="2232025" cy="86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40013BEB-C845-8F74-CA9D-444A38E54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628775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/>
              <a:t>de Emisión</a:t>
            </a:r>
          </a:p>
        </p:txBody>
      </p:sp>
      <p:sp>
        <p:nvSpPr>
          <p:cNvPr id="50" name="49 Elipse">
            <a:extLst>
              <a:ext uri="{FF2B5EF4-FFF2-40B4-BE49-F238E27FC236}">
                <a16:creationId xmlns:a16="http://schemas.microsoft.com/office/drawing/2014/main" id="{12BF3DE6-C0BE-BA9A-C685-C3988D6CF23D}"/>
              </a:ext>
            </a:extLst>
          </p:cNvPr>
          <p:cNvSpPr/>
          <p:nvPr/>
        </p:nvSpPr>
        <p:spPr>
          <a:xfrm>
            <a:off x="5580063" y="1412875"/>
            <a:ext cx="2232025" cy="86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3" name="Text Box 20">
            <a:extLst>
              <a:ext uri="{FF2B5EF4-FFF2-40B4-BE49-F238E27FC236}">
                <a16:creationId xmlns:a16="http://schemas.microsoft.com/office/drawing/2014/main" id="{2EC9C60C-EFCF-E3E2-08C3-EDEA55A7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628775"/>
            <a:ext cx="181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/>
              <a:t>de Absorción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885BBF24-5D69-0035-60D6-26A6E8B9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979738"/>
            <a:ext cx="4248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1400"/>
              <a:t>Obtenidos por la absorción de algunas radiaciones cuando la luz procedente de un foco luminoso atraviesa una sustancia en estado gaseoso.</a:t>
            </a:r>
          </a:p>
        </p:txBody>
      </p:sp>
      <p:pic>
        <p:nvPicPr>
          <p:cNvPr id="70662" name="Picture 6" descr="http://triplenlace.files.wordpress.com/2012/11/image_thumb13.png">
            <a:extLst>
              <a:ext uri="{FF2B5EF4-FFF2-40B4-BE49-F238E27FC236}">
                <a16:creationId xmlns:a16="http://schemas.microsoft.com/office/drawing/2014/main" id="{2307D708-A6B7-EF0F-A420-D9B0A99C2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38"/>
          <a:stretch>
            <a:fillRect/>
          </a:stretch>
        </p:blipFill>
        <p:spPr bwMode="auto">
          <a:xfrm>
            <a:off x="5003800" y="2319338"/>
            <a:ext cx="35290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http://triplenlace.files.wordpress.com/2012/11/image_thumb13.png">
            <a:extLst>
              <a:ext uri="{FF2B5EF4-FFF2-40B4-BE49-F238E27FC236}">
                <a16:creationId xmlns:a16="http://schemas.microsoft.com/office/drawing/2014/main" id="{39025179-A130-29DA-500D-6CB8B219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2"/>
          <a:stretch>
            <a:fillRect/>
          </a:stretch>
        </p:blipFill>
        <p:spPr bwMode="auto">
          <a:xfrm>
            <a:off x="684213" y="2349500"/>
            <a:ext cx="35274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19">
            <a:extLst>
              <a:ext uri="{FF2B5EF4-FFF2-40B4-BE49-F238E27FC236}">
                <a16:creationId xmlns:a16="http://schemas.microsoft.com/office/drawing/2014/main" id="{C5B2D629-082F-D1EA-7E75-D4C74E09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868863"/>
            <a:ext cx="82804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latin typeface="Arial" charset="0"/>
                <a:cs typeface="Arial" charset="0"/>
              </a:rPr>
              <a:t>El espectro de un átomo es como su huella dactilar.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 animBg="1"/>
      <p:bldP spid="13" grpId="0"/>
      <p:bldP spid="46" grpId="0" animBg="1"/>
      <p:bldP spid="24" grpId="0"/>
      <p:bldP spid="50" grpId="0" animBg="1"/>
      <p:bldP spid="53" grpId="0"/>
      <p:bldP spid="57" grpId="0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>
            <a:extLst>
              <a:ext uri="{FF2B5EF4-FFF2-40B4-BE49-F238E27FC236}">
                <a16:creationId xmlns:a16="http://schemas.microsoft.com/office/drawing/2014/main" id="{3EBA199D-36A7-C8F8-E77F-027935D1F6EF}"/>
              </a:ext>
            </a:extLst>
          </p:cNvPr>
          <p:cNvSpPr/>
          <p:nvPr/>
        </p:nvSpPr>
        <p:spPr>
          <a:xfrm>
            <a:off x="250825" y="549275"/>
            <a:ext cx="8713788" cy="6048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795" name="Text Box 28">
            <a:extLst>
              <a:ext uri="{FF2B5EF4-FFF2-40B4-BE49-F238E27FC236}">
                <a16:creationId xmlns:a16="http://schemas.microsoft.com/office/drawing/2014/main" id="{B3E3CC61-FB70-B2A1-EC00-229D2C5B1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5607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600" b="1"/>
              <a:t>Establece 3 Postulados</a:t>
            </a:r>
            <a:endParaRPr lang="es-ES" altLang="es-ES" sz="2600" b="1" i="1"/>
          </a:p>
        </p:txBody>
      </p:sp>
      <p:sp>
        <p:nvSpPr>
          <p:cNvPr id="14340" name="32 Rectángulo">
            <a:extLst>
              <a:ext uri="{FF2B5EF4-FFF2-40B4-BE49-F238E27FC236}">
                <a16:creationId xmlns:a16="http://schemas.microsoft.com/office/drawing/2014/main" id="{8D4C4018-29A2-1B1F-B7DB-EA72058B4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36613"/>
            <a:ext cx="87137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 b="1"/>
              <a:t>POSTULADO:</a:t>
            </a:r>
          </a:p>
          <a:p>
            <a:pPr eaLnBrk="1" hangingPunct="1"/>
            <a:r>
              <a:rPr lang="es-ES" altLang="es-ES" sz="1300" i="1"/>
              <a:t>Proposición cuya verdad se admite sin pruebas y que es necesaria para servir de base en ulteriores razonamientos.</a:t>
            </a:r>
          </a:p>
        </p:txBody>
      </p:sp>
      <p:sp>
        <p:nvSpPr>
          <p:cNvPr id="37893" name="Text Box 28">
            <a:extLst>
              <a:ext uri="{FF2B5EF4-FFF2-40B4-BE49-F238E27FC236}">
                <a16:creationId xmlns:a16="http://schemas.microsoft.com/office/drawing/2014/main" id="{682FB6A3-7530-E04D-110D-F062BDFD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489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ES" altLang="es-ES" sz="2000" b="1"/>
              <a:t>MODELO ATÓMICO DE BOHR</a:t>
            </a:r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993AF8AA-AB48-D148-2111-541ACCDFAEE1}"/>
              </a:ext>
            </a:extLst>
          </p:cNvPr>
          <p:cNvSpPr/>
          <p:nvPr/>
        </p:nvSpPr>
        <p:spPr>
          <a:xfrm>
            <a:off x="323850" y="1543050"/>
            <a:ext cx="503238" cy="5048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343" name="32 Rectángulo">
            <a:extLst>
              <a:ext uri="{FF2B5EF4-FFF2-40B4-BE49-F238E27FC236}">
                <a16:creationId xmlns:a16="http://schemas.microsoft.com/office/drawing/2014/main" id="{091A6355-AD17-8D23-7E37-4889C0301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619250"/>
            <a:ext cx="788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b="1"/>
              <a:t>El electrón gira alrededor del núcleo sin absorber ni emitir energía.</a:t>
            </a:r>
          </a:p>
        </p:txBody>
      </p:sp>
      <p:sp>
        <p:nvSpPr>
          <p:cNvPr id="23" name="22 Elipse">
            <a:extLst>
              <a:ext uri="{FF2B5EF4-FFF2-40B4-BE49-F238E27FC236}">
                <a16:creationId xmlns:a16="http://schemas.microsoft.com/office/drawing/2014/main" id="{78062404-D17D-CBD6-8194-4DA5BFC29CDD}"/>
              </a:ext>
            </a:extLst>
          </p:cNvPr>
          <p:cNvSpPr/>
          <p:nvPr/>
        </p:nvSpPr>
        <p:spPr>
          <a:xfrm>
            <a:off x="323850" y="2719388"/>
            <a:ext cx="503238" cy="50323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345" name="32 Rectángulo">
            <a:extLst>
              <a:ext uri="{FF2B5EF4-FFF2-40B4-BE49-F238E27FC236}">
                <a16:creationId xmlns:a16="http://schemas.microsoft.com/office/drawing/2014/main" id="{49CAD6BE-2497-3108-8194-B9EA88BB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2636838"/>
            <a:ext cx="7883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 b="1"/>
              <a:t>El electrón no puede girar a cualquier distancia del núcleo.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ES" b="1"/>
              <a:t>Existen únicamente unas ciertas órbitas permitidas.</a:t>
            </a:r>
            <a:endParaRPr lang="es-ES" altLang="es-ES" b="1"/>
          </a:p>
        </p:txBody>
      </p:sp>
      <p:sp>
        <p:nvSpPr>
          <p:cNvPr id="25" name="24 Elipse">
            <a:extLst>
              <a:ext uri="{FF2B5EF4-FFF2-40B4-BE49-F238E27FC236}">
                <a16:creationId xmlns:a16="http://schemas.microsoft.com/office/drawing/2014/main" id="{012D95C9-4DB1-6715-976A-E01F7DD65461}"/>
              </a:ext>
            </a:extLst>
          </p:cNvPr>
          <p:cNvSpPr/>
          <p:nvPr/>
        </p:nvSpPr>
        <p:spPr>
          <a:xfrm>
            <a:off x="323850" y="3573463"/>
            <a:ext cx="503238" cy="50482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347" name="32 Rectángulo">
            <a:extLst>
              <a:ext uri="{FF2B5EF4-FFF2-40B4-BE49-F238E27FC236}">
                <a16:creationId xmlns:a16="http://schemas.microsoft.com/office/drawing/2014/main" id="{2B059769-8089-F614-C12C-22FC73F18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3586163"/>
            <a:ext cx="78120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latin typeface="Arial" charset="0"/>
                <a:cs typeface="Arial" charset="0"/>
              </a:rPr>
              <a:t>Los </a:t>
            </a:r>
            <a:r>
              <a:rPr lang="en-US" b="1" dirty="0" err="1">
                <a:latin typeface="Arial" charset="0"/>
                <a:cs typeface="Arial" charset="0"/>
              </a:rPr>
              <a:t>electrones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pueden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saltar</a:t>
            </a:r>
            <a:r>
              <a:rPr lang="en-US" b="1" dirty="0">
                <a:latin typeface="Arial" charset="0"/>
                <a:cs typeface="Arial" charset="0"/>
              </a:rPr>
              <a:t> de </a:t>
            </a:r>
            <a:r>
              <a:rPr lang="en-US" b="1" dirty="0" err="1">
                <a:latin typeface="Arial" charset="0"/>
                <a:cs typeface="Arial" charset="0"/>
              </a:rPr>
              <a:t>una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órbita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permitida</a:t>
            </a:r>
            <a:r>
              <a:rPr lang="en-US" b="1" dirty="0">
                <a:latin typeface="Arial" charset="0"/>
                <a:cs typeface="Arial" charset="0"/>
              </a:rPr>
              <a:t> a </a:t>
            </a:r>
            <a:r>
              <a:rPr lang="en-US" b="1" dirty="0" err="1">
                <a:latin typeface="Arial" charset="0"/>
                <a:cs typeface="Arial" charset="0"/>
              </a:rPr>
              <a:t>otra</a:t>
            </a:r>
            <a:r>
              <a:rPr lang="en-US" b="1" dirty="0">
                <a:latin typeface="Arial" charset="0"/>
                <a:cs typeface="Arial" charset="0"/>
              </a:rPr>
              <a:t>.</a:t>
            </a:r>
          </a:p>
          <a:p>
            <a:pPr marL="173038" indent="-173038">
              <a:spcBef>
                <a:spcPts val="600"/>
              </a:spcBef>
              <a:buFontTx/>
              <a:buChar char="-"/>
              <a:defRPr/>
            </a:pPr>
            <a:r>
              <a:rPr lang="en-US" b="1" dirty="0">
                <a:latin typeface="Arial" charset="0"/>
                <a:cs typeface="Arial" charset="0"/>
              </a:rPr>
              <a:t>Si </a:t>
            </a:r>
            <a:r>
              <a:rPr lang="en-US" b="1" dirty="0" err="1">
                <a:latin typeface="Arial" charset="0"/>
                <a:cs typeface="Arial" charset="0"/>
              </a:rPr>
              <a:t>saltan</a:t>
            </a:r>
            <a:r>
              <a:rPr lang="en-US" b="1" dirty="0">
                <a:latin typeface="Arial" charset="0"/>
                <a:cs typeface="Arial" charset="0"/>
              </a:rPr>
              <a:t> de </a:t>
            </a:r>
            <a:r>
              <a:rPr lang="en-US" b="1" dirty="0" err="1">
                <a:latin typeface="Arial" charset="0"/>
                <a:cs typeface="Arial" charset="0"/>
              </a:rPr>
              <a:t>una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órbita</a:t>
            </a:r>
            <a:r>
              <a:rPr lang="en-US" b="1" dirty="0">
                <a:latin typeface="Arial" charset="0"/>
                <a:cs typeface="Arial" charset="0"/>
              </a:rPr>
              <a:t> inferior a </a:t>
            </a:r>
            <a:r>
              <a:rPr lang="en-US" b="1" dirty="0" err="1">
                <a:latin typeface="Arial" charset="0"/>
                <a:cs typeface="Arial" charset="0"/>
              </a:rPr>
              <a:t>una</a:t>
            </a:r>
            <a:r>
              <a:rPr lang="en-US" b="1" dirty="0">
                <a:latin typeface="Arial" charset="0"/>
                <a:cs typeface="Arial" charset="0"/>
              </a:rPr>
              <a:t> superior: </a:t>
            </a:r>
            <a:r>
              <a:rPr lang="en-US" b="1" dirty="0" err="1">
                <a:latin typeface="Arial" charset="0"/>
                <a:cs typeface="Arial" charset="0"/>
              </a:rPr>
              <a:t>absorben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energía</a:t>
            </a:r>
            <a:r>
              <a:rPr lang="en-US" b="1" dirty="0">
                <a:latin typeface="Arial" charset="0"/>
                <a:cs typeface="Arial" charset="0"/>
              </a:rPr>
              <a:t> en forma de </a:t>
            </a:r>
            <a:r>
              <a:rPr lang="en-US" b="1" dirty="0" err="1">
                <a:latin typeface="Arial" charset="0"/>
                <a:cs typeface="Arial" charset="0"/>
              </a:rPr>
              <a:t>luz</a:t>
            </a:r>
            <a:r>
              <a:rPr lang="en-US" b="1" dirty="0">
                <a:latin typeface="Arial" charset="0"/>
                <a:cs typeface="Arial" charset="0"/>
              </a:rPr>
              <a:t>.</a:t>
            </a:r>
          </a:p>
          <a:p>
            <a:pPr marL="173038" indent="-173038">
              <a:spcBef>
                <a:spcPts val="600"/>
              </a:spcBef>
              <a:buFontTx/>
              <a:buChar char="-"/>
              <a:defRPr/>
            </a:pPr>
            <a:r>
              <a:rPr lang="en-US" b="1" dirty="0">
                <a:latin typeface="Arial" charset="0"/>
                <a:cs typeface="Arial" charset="0"/>
              </a:rPr>
              <a:t> Si </a:t>
            </a:r>
            <a:r>
              <a:rPr lang="en-US" b="1" dirty="0" err="1">
                <a:latin typeface="Arial" charset="0"/>
                <a:cs typeface="Arial" charset="0"/>
              </a:rPr>
              <a:t>saltan</a:t>
            </a:r>
            <a:r>
              <a:rPr lang="en-US" b="1" dirty="0">
                <a:latin typeface="Arial" charset="0"/>
                <a:cs typeface="Arial" charset="0"/>
              </a:rPr>
              <a:t> de </a:t>
            </a:r>
            <a:r>
              <a:rPr lang="en-US" b="1" dirty="0" err="1">
                <a:latin typeface="Arial" charset="0"/>
                <a:cs typeface="Arial" charset="0"/>
              </a:rPr>
              <a:t>una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órbita</a:t>
            </a:r>
            <a:r>
              <a:rPr lang="en-US" b="1" dirty="0">
                <a:latin typeface="Arial" charset="0"/>
                <a:cs typeface="Arial" charset="0"/>
              </a:rPr>
              <a:t> superior a </a:t>
            </a:r>
            <a:r>
              <a:rPr lang="en-US" b="1" dirty="0" err="1">
                <a:latin typeface="Arial" charset="0"/>
                <a:cs typeface="Arial" charset="0"/>
              </a:rPr>
              <a:t>otra</a:t>
            </a:r>
            <a:r>
              <a:rPr lang="en-US" b="1" dirty="0">
                <a:latin typeface="Arial" charset="0"/>
                <a:cs typeface="Arial" charset="0"/>
              </a:rPr>
              <a:t> inferior: </a:t>
            </a:r>
            <a:r>
              <a:rPr lang="en-US" b="1" dirty="0" err="1">
                <a:latin typeface="Arial" charset="0"/>
                <a:cs typeface="Arial" charset="0"/>
              </a:rPr>
              <a:t>emiten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energía</a:t>
            </a:r>
            <a:r>
              <a:rPr lang="en-US" b="1" dirty="0">
                <a:latin typeface="Arial" charset="0"/>
                <a:cs typeface="Arial" charset="0"/>
              </a:rPr>
              <a:t> en forma de </a:t>
            </a:r>
            <a:r>
              <a:rPr lang="en-US" b="1" dirty="0" err="1">
                <a:latin typeface="Arial" charset="0"/>
                <a:cs typeface="Arial" charset="0"/>
              </a:rPr>
              <a:t>luz</a:t>
            </a:r>
            <a:r>
              <a:rPr lang="en-US" b="1" dirty="0"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2" name="22 Grupo">
            <a:extLst>
              <a:ext uri="{FF2B5EF4-FFF2-40B4-BE49-F238E27FC236}">
                <a16:creationId xmlns:a16="http://schemas.microsoft.com/office/drawing/2014/main" id="{EB0BC80A-8AD7-8B02-060A-D3BD08B704B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070100"/>
            <a:ext cx="431800" cy="287338"/>
            <a:chOff x="3059113" y="941388"/>
            <a:chExt cx="738187" cy="400050"/>
          </a:xfrm>
        </p:grpSpPr>
        <p:cxnSp>
          <p:nvCxnSpPr>
            <p:cNvPr id="15" name="14 Conector recto">
              <a:extLst>
                <a:ext uri="{FF2B5EF4-FFF2-40B4-BE49-F238E27FC236}">
                  <a16:creationId xmlns:a16="http://schemas.microsoft.com/office/drawing/2014/main" id="{F2560FB8-38B7-3489-6A6D-AFE7DF4F2AFA}"/>
                </a:ext>
              </a:extLst>
            </p:cNvPr>
            <p:cNvCxnSpPr/>
            <p:nvPr/>
          </p:nvCxnSpPr>
          <p:spPr>
            <a:xfrm>
              <a:off x="3059113" y="1054110"/>
              <a:ext cx="287676" cy="287328"/>
            </a:xfrm>
            <a:prstGeom prst="line">
              <a:avLst/>
            </a:prstGeom>
            <a:ln w="7620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Forma libre">
              <a:extLst>
                <a:ext uri="{FF2B5EF4-FFF2-40B4-BE49-F238E27FC236}">
                  <a16:creationId xmlns:a16="http://schemas.microsoft.com/office/drawing/2014/main" id="{3C5E57D1-AF15-ECDC-D07C-A8EE5D91E87D}"/>
                </a:ext>
              </a:extLst>
            </p:cNvPr>
            <p:cNvSpPr/>
            <p:nvPr/>
          </p:nvSpPr>
          <p:spPr>
            <a:xfrm>
              <a:off x="3319650" y="941388"/>
              <a:ext cx="477650" cy="395630"/>
            </a:xfrm>
            <a:custGeom>
              <a:avLst/>
              <a:gdLst>
                <a:gd name="connsiteX0" fmla="*/ 0 w 477672"/>
                <a:gd name="connsiteY0" fmla="*/ 395785 h 395785"/>
                <a:gd name="connsiteX1" fmla="*/ 191069 w 477672"/>
                <a:gd name="connsiteY1" fmla="*/ 150125 h 395785"/>
                <a:gd name="connsiteX2" fmla="*/ 477672 w 477672"/>
                <a:gd name="connsiteY2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672" h="395785">
                  <a:moveTo>
                    <a:pt x="0" y="395785"/>
                  </a:moveTo>
                  <a:cubicBezTo>
                    <a:pt x="55728" y="305937"/>
                    <a:pt x="111457" y="216089"/>
                    <a:pt x="191069" y="150125"/>
                  </a:cubicBezTo>
                  <a:cubicBezTo>
                    <a:pt x="270681" y="84161"/>
                    <a:pt x="374176" y="42080"/>
                    <a:pt x="477672" y="0"/>
                  </a:cubicBezTo>
                </a:path>
              </a:pathLst>
            </a:custGeom>
            <a:ln w="7620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/>
            </a:p>
          </p:txBody>
        </p:sp>
      </p:grpSp>
      <p:sp>
        <p:nvSpPr>
          <p:cNvPr id="18" name="32 Rectángulo">
            <a:extLst>
              <a:ext uri="{FF2B5EF4-FFF2-40B4-BE49-F238E27FC236}">
                <a16:creationId xmlns:a16="http://schemas.microsoft.com/office/drawing/2014/main" id="{2AAEE890-A470-6B52-781C-96399DBA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2060575"/>
            <a:ext cx="7558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ES">
                <a:solidFill>
                  <a:srgbClr val="003300"/>
                </a:solidFill>
              </a:rPr>
              <a:t>de esta manera se soluciona el problema del modelo de Rutherford.</a:t>
            </a:r>
            <a:endParaRPr lang="es-ES" altLang="es-ES">
              <a:solidFill>
                <a:srgbClr val="003300"/>
              </a:solidFill>
            </a:endParaRPr>
          </a:p>
        </p:txBody>
      </p:sp>
      <p:pic>
        <p:nvPicPr>
          <p:cNvPr id="37902" name="Picture 6" descr="http://upload.wikimedia.org/wikipedia/commons/thumb/5/55/Bohr-atom-PAR.svg/310px-Bohr-atom-PAR.svg.png">
            <a:extLst>
              <a:ext uri="{FF2B5EF4-FFF2-40B4-BE49-F238E27FC236}">
                <a16:creationId xmlns:a16="http://schemas.microsoft.com/office/drawing/2014/main" id="{60B32CF5-61B5-CEA0-B4C3-C9A645C4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84763"/>
            <a:ext cx="15843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14340" grpId="0"/>
      <p:bldP spid="17" grpId="0" animBg="1"/>
      <p:bldP spid="14343" grpId="0"/>
      <p:bldP spid="23" grpId="0" animBg="1"/>
      <p:bldP spid="14345" grpId="0"/>
      <p:bldP spid="25" grpId="0" animBg="1"/>
      <p:bldP spid="1434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07A1B4B7-11C5-6E8A-333A-59D6ECDF3E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41202193-342E-C9ED-A29B-D1DAC151B6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0F15658F-4CCF-695D-6CD6-3D6EBE6C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3181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000" b="1"/>
              <a:t>COMPONENTES DEL ÁTOMO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B84141C2-46D4-9DFC-190A-FFFA4C7A9F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7CB29D4B-DDC8-72A8-5915-DECF281DDC3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Hexágono">
            <a:extLst>
              <a:ext uri="{FF2B5EF4-FFF2-40B4-BE49-F238E27FC236}">
                <a16:creationId xmlns:a16="http://schemas.microsoft.com/office/drawing/2014/main" id="{DF67EF17-0BD3-4AFA-8FB3-44538405B58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31913" y="1268413"/>
            <a:ext cx="1223962" cy="1081087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" name="Picture 16" descr="http://d1jqu7g1y74ds1.cloudfront.net/wp-content/uploads/2010/02/c-atom_e1.gif">
            <a:extLst>
              <a:ext uri="{FF2B5EF4-FFF2-40B4-BE49-F238E27FC236}">
                <a16:creationId xmlns:a16="http://schemas.microsoft.com/office/drawing/2014/main" id="{74EB21C7-25E1-B681-6631-85904831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4032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F38C245D-5C90-4AB1-BDDB-F454D6865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98560"/>
              </p:ext>
            </p:extLst>
          </p:nvPr>
        </p:nvGraphicFramePr>
        <p:xfrm>
          <a:off x="323850" y="1125538"/>
          <a:ext cx="8424864" cy="2804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122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itchFamily="34" charset="0"/>
                          <a:cs typeface="Arial" pitchFamily="34" charset="0"/>
                        </a:rPr>
                        <a:t>Nombre partícula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itchFamily="34" charset="0"/>
                          <a:cs typeface="Arial" pitchFamily="34" charset="0"/>
                        </a:rPr>
                        <a:t>Descubridor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itchFamily="34" charset="0"/>
                          <a:cs typeface="Arial" pitchFamily="34" charset="0"/>
                        </a:rPr>
                        <a:t>Carga relativa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itchFamily="34" charset="0"/>
                          <a:cs typeface="Arial" pitchFamily="34" charset="0"/>
                        </a:rPr>
                        <a:t>Masa relativa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itchFamily="34" charset="0"/>
                          <a:cs typeface="Arial" pitchFamily="34" charset="0"/>
                        </a:rPr>
                        <a:t>Símbolo</a:t>
                      </a:r>
                    </a:p>
                  </a:txBody>
                  <a:tcPr marL="91439" marR="91439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Electrón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J.J. </a:t>
                      </a:r>
                      <a:r>
                        <a:rPr lang="es-ES" sz="2000" dirty="0" err="1">
                          <a:latin typeface="Arial" pitchFamily="34" charset="0"/>
                          <a:cs typeface="Arial" pitchFamily="34" charset="0"/>
                        </a:rPr>
                        <a:t>Thomson</a:t>
                      </a:r>
                      <a:endParaRPr lang="es-E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(1897)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5·10</a:t>
                      </a:r>
                      <a:r>
                        <a:rPr lang="es-ES" sz="2000" baseline="30000" dirty="0"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baseline="0" dirty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s-ES" sz="2400" b="0" baseline="300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s-ES" sz="2400" b="0" baseline="0" dirty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s-ES" sz="2400" b="0" baseline="-25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s-ES" sz="2400" b="0" baseline="300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91439" marR="91439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Protón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E. </a:t>
                      </a:r>
                      <a:r>
                        <a:rPr lang="es-ES" sz="2000" dirty="0" err="1">
                          <a:latin typeface="Arial" pitchFamily="34" charset="0"/>
                          <a:cs typeface="Arial" pitchFamily="34" charset="0"/>
                        </a:rPr>
                        <a:t>Goldstein</a:t>
                      </a:r>
                      <a:endParaRPr lang="es-E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(1886)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>
                          <a:latin typeface="Arial" pitchFamily="34" charset="0"/>
                          <a:cs typeface="Arial" pitchFamily="34" charset="0"/>
                        </a:rPr>
                        <a:t>+1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ES" sz="2400" b="0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s-ES" sz="2400" b="0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s-ES" sz="2400" b="0" baseline="30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marL="91439" marR="91439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Neutrón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J. </a:t>
                      </a:r>
                      <a:r>
                        <a:rPr lang="es-ES" sz="2000" dirty="0" err="1">
                          <a:latin typeface="Arial" pitchFamily="34" charset="0"/>
                          <a:cs typeface="Arial" pitchFamily="34" charset="0"/>
                        </a:rPr>
                        <a:t>Chadwick</a:t>
                      </a:r>
                      <a:endParaRPr lang="es-E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" sz="2000" dirty="0">
                          <a:latin typeface="Arial" pitchFamily="34" charset="0"/>
                          <a:cs typeface="Arial" pitchFamily="34" charset="0"/>
                        </a:rPr>
                        <a:t>(1932)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n    </a:t>
                      </a:r>
                      <a:r>
                        <a:rPr lang="es-ES" sz="2400" b="0" baseline="-250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s-ES" sz="2400" b="0" baseline="30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s-ES" sz="2400" b="0" dirty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91439" marR="91439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CA1293A2-0DC7-91CD-59A6-6D617FEB6C8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CF7DAD8B-8F23-48FD-3868-E0D95DCA275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Hexágono">
            <a:extLst>
              <a:ext uri="{FF2B5EF4-FFF2-40B4-BE49-F238E27FC236}">
                <a16:creationId xmlns:a16="http://schemas.microsoft.com/office/drawing/2014/main" id="{A5E36BDC-3938-F9CF-63BF-4C2BCD79C92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1268413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3.1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48278640-4C9F-E0F4-4309-F4AAA730EE7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E9063634-4A15-1BDB-9BE0-1CF23EC6216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967" name="3 CuadroTexto">
            <a:extLst>
              <a:ext uri="{FF2B5EF4-FFF2-40B4-BE49-F238E27FC236}">
                <a16:creationId xmlns:a16="http://schemas.microsoft.com/office/drawing/2014/main" id="{531E1497-DDB2-26D5-7ABF-5019F614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88938"/>
            <a:ext cx="72342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800" b="1"/>
              <a:t>COMPONENTES DEL ÁTOMO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6A169AB2-9508-451C-1AEF-5610B8369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200150"/>
            <a:ext cx="64436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000"/>
              <a:t>Número atómico</a:t>
            </a:r>
          </a:p>
          <a:p>
            <a:pPr algn="ctr" eaLnBrk="1" hangingPunct="1"/>
            <a:r>
              <a:rPr lang="es-ES" altLang="es-ES" sz="4000"/>
              <a:t>Y</a:t>
            </a:r>
          </a:p>
          <a:p>
            <a:pPr algn="ctr" eaLnBrk="1" hangingPunct="1"/>
            <a:r>
              <a:rPr lang="es-ES" altLang="es-ES" sz="4000"/>
              <a:t>Número másico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5">
            <a:extLst>
              <a:ext uri="{FF2B5EF4-FFF2-40B4-BE49-F238E27FC236}">
                <a16:creationId xmlns:a16="http://schemas.microsoft.com/office/drawing/2014/main" id="{036A4351-EFFD-93BE-FA00-D3200014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76400"/>
            <a:ext cx="2592388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A279ADCC-49C1-7778-E2AF-58B928BFD918}"/>
              </a:ext>
            </a:extLst>
          </p:cNvPr>
          <p:cNvSpPr/>
          <p:nvPr/>
        </p:nvSpPr>
        <p:spPr>
          <a:xfrm>
            <a:off x="285750" y="188913"/>
            <a:ext cx="8462963" cy="503237"/>
          </a:xfrm>
          <a:prstGeom prst="rect">
            <a:avLst/>
          </a:prstGeom>
          <a:solidFill>
            <a:srgbClr val="CCECFF">
              <a:alpha val="4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100" name="7 Rectángulo">
            <a:extLst>
              <a:ext uri="{FF2B5EF4-FFF2-40B4-BE49-F238E27FC236}">
                <a16:creationId xmlns:a16="http://schemas.microsoft.com/office/drawing/2014/main" id="{CC7E3A09-92D7-79E6-237F-B807C759C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2413"/>
            <a:ext cx="777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dirty="0"/>
              <a:t>Materia es </a:t>
            </a:r>
            <a:r>
              <a:rPr lang="en-US" altLang="es-ES" dirty="0" err="1"/>
              <a:t>todo</a:t>
            </a:r>
            <a:r>
              <a:rPr lang="en-US" altLang="es-ES" dirty="0"/>
              <a:t> </a:t>
            </a:r>
            <a:r>
              <a:rPr lang="en-US" altLang="es-ES" dirty="0" err="1"/>
              <a:t>aquello</a:t>
            </a:r>
            <a:r>
              <a:rPr lang="en-US" altLang="es-ES" dirty="0"/>
              <a:t> que </a:t>
            </a:r>
            <a:r>
              <a:rPr lang="en-US" altLang="es-ES" dirty="0" err="1"/>
              <a:t>tiene</a:t>
            </a:r>
            <a:r>
              <a:rPr lang="en-US" altLang="es-ES" dirty="0"/>
              <a:t> masa y </a:t>
            </a:r>
            <a:r>
              <a:rPr lang="en-US" altLang="es-ES" dirty="0" err="1"/>
              <a:t>ocupa</a:t>
            </a:r>
            <a:r>
              <a:rPr lang="en-US" altLang="es-ES" dirty="0"/>
              <a:t> un </a:t>
            </a:r>
            <a:r>
              <a:rPr lang="en-US" altLang="es-ES" dirty="0" err="1"/>
              <a:t>espacio</a:t>
            </a:r>
            <a:r>
              <a:rPr lang="en-US" altLang="es-ES" dirty="0"/>
              <a:t> (un </a:t>
            </a:r>
            <a:r>
              <a:rPr lang="en-US" altLang="es-ES" dirty="0" err="1"/>
              <a:t>volumen</a:t>
            </a:r>
            <a:r>
              <a:rPr lang="en-US" altLang="es-ES" dirty="0"/>
              <a:t>).</a:t>
            </a:r>
            <a:endParaRPr lang="es-ES" altLang="es-ES" dirty="0"/>
          </a:p>
        </p:txBody>
      </p:sp>
      <p:sp>
        <p:nvSpPr>
          <p:cNvPr id="7178" name="7 Rectángulo">
            <a:extLst>
              <a:ext uri="{FF2B5EF4-FFF2-40B4-BE49-F238E27FC236}">
                <a16:creationId xmlns:a16="http://schemas.microsoft.com/office/drawing/2014/main" id="{5C5831B6-62BE-295B-3C05-676C3ADF351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57994" y="3455194"/>
            <a:ext cx="244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800" b="1"/>
              <a:t>MATERIA</a:t>
            </a:r>
            <a:endParaRPr lang="es-ES" altLang="es-ES" sz="2800" b="1"/>
          </a:p>
        </p:txBody>
      </p:sp>
      <p:sp>
        <p:nvSpPr>
          <p:cNvPr id="7180" name="7 Rectángulo">
            <a:extLst>
              <a:ext uri="{FF2B5EF4-FFF2-40B4-BE49-F238E27FC236}">
                <a16:creationId xmlns:a16="http://schemas.microsoft.com/office/drawing/2014/main" id="{E6954885-D4B2-C957-14BC-7578FC51E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1724025"/>
            <a:ext cx="2305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200" b="1"/>
              <a:t>SUSTANCIAS</a:t>
            </a:r>
          </a:p>
          <a:p>
            <a:pPr algn="ctr" eaLnBrk="1" hangingPunct="1"/>
            <a:r>
              <a:rPr lang="en-US" altLang="es-ES" sz="2200" b="1"/>
              <a:t>PURAS</a:t>
            </a:r>
            <a:endParaRPr lang="es-ES" altLang="es-ES" sz="2200" b="1"/>
          </a:p>
        </p:txBody>
      </p:sp>
      <p:sp>
        <p:nvSpPr>
          <p:cNvPr id="7185" name="AutoShape 22">
            <a:extLst>
              <a:ext uri="{FF2B5EF4-FFF2-40B4-BE49-F238E27FC236}">
                <a16:creationId xmlns:a16="http://schemas.microsoft.com/office/drawing/2014/main" id="{55BDEE09-3C65-13FB-2487-BBD7EAAF5F85}"/>
              </a:ext>
            </a:extLst>
          </p:cNvPr>
          <p:cNvSpPr>
            <a:spLocks/>
          </p:cNvSpPr>
          <p:nvPr/>
        </p:nvSpPr>
        <p:spPr bwMode="auto">
          <a:xfrm>
            <a:off x="1114425" y="908050"/>
            <a:ext cx="144463" cy="5689600"/>
          </a:xfrm>
          <a:prstGeom prst="leftBrace">
            <a:avLst>
              <a:gd name="adj1" fmla="val 28991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27C108DD-8B9B-632C-19DA-2AF6685D5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836613"/>
            <a:ext cx="2374900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3" name="7 Rectángulo">
            <a:extLst>
              <a:ext uri="{FF2B5EF4-FFF2-40B4-BE49-F238E27FC236}">
                <a16:creationId xmlns:a16="http://schemas.microsoft.com/office/drawing/2014/main" id="{17BFCAF8-22DE-7772-8FC0-635FAAA3B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836613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/>
              <a:t>ELEMENTOS</a:t>
            </a:r>
            <a:endParaRPr lang="es-ES" altLang="es-ES" sz="2000" b="1"/>
          </a:p>
        </p:txBody>
      </p:sp>
      <p:pic>
        <p:nvPicPr>
          <p:cNvPr id="34" name="Picture 6" descr="http://www.hdwallpapersinn.com/wp-content/uploads/2013/10/Iron_disulfide_pyrite.jpg">
            <a:extLst>
              <a:ext uri="{FF2B5EF4-FFF2-40B4-BE49-F238E27FC236}">
                <a16:creationId xmlns:a16="http://schemas.microsoft.com/office/drawing/2014/main" id="{2B3884A5-E2BB-00BB-66E7-F7FCFCAF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08438"/>
            <a:ext cx="1218942" cy="8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utoShape 22">
            <a:extLst>
              <a:ext uri="{FF2B5EF4-FFF2-40B4-BE49-F238E27FC236}">
                <a16:creationId xmlns:a16="http://schemas.microsoft.com/office/drawing/2014/main" id="{3CE19F04-63C1-2D9E-B646-571AAB02E79D}"/>
              </a:ext>
            </a:extLst>
          </p:cNvPr>
          <p:cNvSpPr>
            <a:spLocks/>
          </p:cNvSpPr>
          <p:nvPr/>
        </p:nvSpPr>
        <p:spPr bwMode="auto">
          <a:xfrm>
            <a:off x="4403725" y="765175"/>
            <a:ext cx="144463" cy="2808288"/>
          </a:xfrm>
          <a:prstGeom prst="leftBrace">
            <a:avLst>
              <a:gd name="adj1" fmla="val 2889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4496C30A-F1A7-D6D0-B7F5-310D41E33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2276475"/>
            <a:ext cx="2374900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3" name="7 Rectángulo">
            <a:extLst>
              <a:ext uri="{FF2B5EF4-FFF2-40B4-BE49-F238E27FC236}">
                <a16:creationId xmlns:a16="http://schemas.microsoft.com/office/drawing/2014/main" id="{7930083B-4A51-70F6-85CD-74D03C83A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2276475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/>
              <a:t>COMPUESTOS</a:t>
            </a:r>
            <a:endParaRPr lang="es-ES" altLang="es-ES" sz="2000" b="1"/>
          </a:p>
        </p:txBody>
      </p:sp>
      <p:pic>
        <p:nvPicPr>
          <p:cNvPr id="40" name="Picture 6" descr="http://www.laralombarte.com/wp-content/uploads/2011/08/agua.jpg">
            <a:extLst>
              <a:ext uri="{FF2B5EF4-FFF2-40B4-BE49-F238E27FC236}">
                <a16:creationId xmlns:a16="http://schemas.microsoft.com/office/drawing/2014/main" id="{73D9775D-78A8-8195-0131-66BB91BE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31221"/>
          <a:stretch>
            <a:fillRect/>
          </a:stretch>
        </p:blipFill>
        <p:spPr bwMode="auto">
          <a:xfrm>
            <a:off x="7718425" y="5359401"/>
            <a:ext cx="1075368" cy="12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25">
            <a:extLst>
              <a:ext uri="{FF2B5EF4-FFF2-40B4-BE49-F238E27FC236}">
                <a16:creationId xmlns:a16="http://schemas.microsoft.com/office/drawing/2014/main" id="{EDB6479B-D751-4003-958A-19C80AE1E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3860800"/>
            <a:ext cx="23749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9" name="7 Rectángulo">
            <a:extLst>
              <a:ext uri="{FF2B5EF4-FFF2-40B4-BE49-F238E27FC236}">
                <a16:creationId xmlns:a16="http://schemas.microsoft.com/office/drawing/2014/main" id="{E2CEE865-BA6F-8892-3B58-9B804FF2C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3933825"/>
            <a:ext cx="2305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 dirty="0"/>
              <a:t>HOMOGÉNEAS</a:t>
            </a:r>
          </a:p>
          <a:p>
            <a:pPr eaLnBrk="1" hangingPunct="1"/>
            <a:r>
              <a:rPr lang="en-US" altLang="es-ES" sz="1400" b="1" dirty="0"/>
              <a:t>(</a:t>
            </a:r>
            <a:r>
              <a:rPr lang="en-US" altLang="es-ES" sz="1400" b="1" dirty="0" err="1"/>
              <a:t>disoluciones</a:t>
            </a:r>
            <a:r>
              <a:rPr lang="en-US" altLang="es-ES" sz="1400" b="1" dirty="0"/>
              <a:t>)</a:t>
            </a:r>
            <a:endParaRPr lang="es-ES" altLang="es-ES" sz="1400" b="1" dirty="0"/>
          </a:p>
        </p:txBody>
      </p:sp>
      <p:sp>
        <p:nvSpPr>
          <p:cNvPr id="51" name="AutoShape 22">
            <a:extLst>
              <a:ext uri="{FF2B5EF4-FFF2-40B4-BE49-F238E27FC236}">
                <a16:creationId xmlns:a16="http://schemas.microsoft.com/office/drawing/2014/main" id="{6078D2F0-676A-FDA9-3920-E1E5437BC693}"/>
              </a:ext>
            </a:extLst>
          </p:cNvPr>
          <p:cNvSpPr>
            <a:spLocks/>
          </p:cNvSpPr>
          <p:nvPr/>
        </p:nvSpPr>
        <p:spPr bwMode="auto">
          <a:xfrm>
            <a:off x="4403725" y="3860800"/>
            <a:ext cx="144463" cy="2881313"/>
          </a:xfrm>
          <a:prstGeom prst="leftBrace">
            <a:avLst>
              <a:gd name="adj1" fmla="val 28911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1AEA0146-15E5-AA88-A6DD-1A916E01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5373688"/>
            <a:ext cx="23749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4" name="7 Rectángulo">
            <a:extLst>
              <a:ext uri="{FF2B5EF4-FFF2-40B4-BE49-F238E27FC236}">
                <a16:creationId xmlns:a16="http://schemas.microsoft.com/office/drawing/2014/main" id="{4583C87C-361A-7936-3D7E-371B75E0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5373688"/>
            <a:ext cx="2471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/>
              <a:t>HETEROGÉNEAS</a:t>
            </a:r>
            <a:endParaRPr lang="es-ES" altLang="es-ES" sz="2000" b="1"/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B3CCDA60-6345-FBF4-C40C-CA18FFBF0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97425"/>
            <a:ext cx="2592388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7" name="7 Rectángulo">
            <a:extLst>
              <a:ext uri="{FF2B5EF4-FFF2-40B4-BE49-F238E27FC236}">
                <a16:creationId xmlns:a16="http://schemas.microsoft.com/office/drawing/2014/main" id="{B3D77017-15AE-138D-0F16-6919A6D1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5027613"/>
            <a:ext cx="2305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200" b="1"/>
              <a:t>MEZCLAS</a:t>
            </a:r>
            <a:endParaRPr lang="es-ES" altLang="es-ES" sz="2200" b="1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1536D1C2-8016-3784-FA73-C9C54D1A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26765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" descr="http://www.washingtonpost.com/blogs/post-partisan/files/2013/04/bigstock-wine-glasses.jpg">
            <a:extLst>
              <a:ext uri="{FF2B5EF4-FFF2-40B4-BE49-F238E27FC236}">
                <a16:creationId xmlns:a16="http://schemas.microsoft.com/office/drawing/2014/main" id="{77DDD9FF-4B74-D42F-7AC1-9D463E9C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1036638"/>
            <a:ext cx="647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0555 L -0.17083 0.46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042 L -0.2125 0.43519 " pathEditMode="relative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1273 L -0.24531 -0.4007 " pathEditMode="relative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695 L -0.23733 -0.42361 " pathEditMode="relative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10" grpId="0" animBg="1"/>
      <p:bldP spid="4100" grpId="0"/>
      <p:bldP spid="7178" grpId="0"/>
      <p:bldP spid="7180" grpId="0"/>
      <p:bldP spid="7185" grpId="0" animBg="1"/>
      <p:bldP spid="32" grpId="0" animBg="1"/>
      <p:bldP spid="33" grpId="0"/>
      <p:bldP spid="41" grpId="0" animBg="1"/>
      <p:bldP spid="42" grpId="0" animBg="1"/>
      <p:bldP spid="43" grpId="0"/>
      <p:bldP spid="47" grpId="0" animBg="1"/>
      <p:bldP spid="49" grpId="0"/>
      <p:bldP spid="51" grpId="0" animBg="1"/>
      <p:bldP spid="52" grpId="0" animBg="1"/>
      <p:bldP spid="54" grpId="0"/>
      <p:bldP spid="56" grpId="0" animBg="1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>
            <a:extLst>
              <a:ext uri="{FF2B5EF4-FFF2-40B4-BE49-F238E27FC236}">
                <a16:creationId xmlns:a16="http://schemas.microsoft.com/office/drawing/2014/main" id="{564CDEEC-EFD2-5960-9D89-4ED2CC664159}"/>
              </a:ext>
            </a:extLst>
          </p:cNvPr>
          <p:cNvSpPr/>
          <p:nvPr/>
        </p:nvSpPr>
        <p:spPr>
          <a:xfrm>
            <a:off x="323850" y="260350"/>
            <a:ext cx="8496300" cy="9366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987" name="22 CuadroTexto">
            <a:extLst>
              <a:ext uri="{FF2B5EF4-FFF2-40B4-BE49-F238E27FC236}">
                <a16:creationId xmlns:a16="http://schemas.microsoft.com/office/drawing/2014/main" id="{B12E3DF2-38B5-FE87-4695-8691CFEC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3354388"/>
            <a:ext cx="14684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5000" b="1"/>
              <a:t>X</a:t>
            </a:r>
          </a:p>
        </p:txBody>
      </p:sp>
      <p:sp>
        <p:nvSpPr>
          <p:cNvPr id="41988" name="23 CuadroTexto">
            <a:extLst>
              <a:ext uri="{FF2B5EF4-FFF2-40B4-BE49-F238E27FC236}">
                <a16:creationId xmlns:a16="http://schemas.microsoft.com/office/drawing/2014/main" id="{FF3C7481-0D9B-D2CC-3E54-D988EEDCE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4838700"/>
            <a:ext cx="5746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000" b="1"/>
              <a:t>Z</a:t>
            </a:r>
          </a:p>
        </p:txBody>
      </p:sp>
      <p:sp>
        <p:nvSpPr>
          <p:cNvPr id="41989" name="24 CuadroTexto">
            <a:extLst>
              <a:ext uri="{FF2B5EF4-FFF2-40B4-BE49-F238E27FC236}">
                <a16:creationId xmlns:a16="http://schemas.microsoft.com/office/drawing/2014/main" id="{B8203B9F-070B-A4CF-C22C-41C086238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3425825"/>
            <a:ext cx="6477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000" b="1"/>
              <a:t>A</a:t>
            </a:r>
          </a:p>
        </p:txBody>
      </p:sp>
      <p:cxnSp>
        <p:nvCxnSpPr>
          <p:cNvPr id="27" name="26 Conector recto de flecha">
            <a:extLst>
              <a:ext uri="{FF2B5EF4-FFF2-40B4-BE49-F238E27FC236}">
                <a16:creationId xmlns:a16="http://schemas.microsoft.com/office/drawing/2014/main" id="{9BA1A007-EBAC-442E-B96D-3B57DAA9FA44}"/>
              </a:ext>
            </a:extLst>
          </p:cNvPr>
          <p:cNvCxnSpPr/>
          <p:nvPr/>
        </p:nvCxnSpPr>
        <p:spPr>
          <a:xfrm flipH="1">
            <a:off x="4148138" y="3786188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27 CuadroTexto">
            <a:extLst>
              <a:ext uri="{FF2B5EF4-FFF2-40B4-BE49-F238E27FC236}">
                <a16:creationId xmlns:a16="http://schemas.microsoft.com/office/drawing/2014/main" id="{94F0EE3A-6656-ECB3-A15F-29126DE1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284538"/>
            <a:ext cx="2813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 u="sng"/>
              <a:t>Número másico</a:t>
            </a:r>
            <a:r>
              <a:rPr lang="es-ES" altLang="es-ES" sz="2000" b="1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protones + neutrones</a:t>
            </a:r>
          </a:p>
        </p:txBody>
      </p:sp>
      <p:cxnSp>
        <p:nvCxnSpPr>
          <p:cNvPr id="29" name="28 Conector recto de flecha">
            <a:extLst>
              <a:ext uri="{FF2B5EF4-FFF2-40B4-BE49-F238E27FC236}">
                <a16:creationId xmlns:a16="http://schemas.microsoft.com/office/drawing/2014/main" id="{1E6A4616-7E06-663B-2526-2CF75B7DCC49}"/>
              </a:ext>
            </a:extLst>
          </p:cNvPr>
          <p:cNvCxnSpPr/>
          <p:nvPr/>
        </p:nvCxnSpPr>
        <p:spPr>
          <a:xfrm flipH="1">
            <a:off x="4148138" y="5226050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29 CuadroTexto">
            <a:extLst>
              <a:ext uri="{FF2B5EF4-FFF2-40B4-BE49-F238E27FC236}">
                <a16:creationId xmlns:a16="http://schemas.microsoft.com/office/drawing/2014/main" id="{A788F63D-3A37-F032-003C-9F4F35CA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4746625"/>
            <a:ext cx="2366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 u="sng"/>
              <a:t>Número atómico</a:t>
            </a:r>
            <a:r>
              <a:rPr lang="es-ES" altLang="es-ES" sz="2000" b="1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protones</a:t>
            </a:r>
          </a:p>
        </p:txBody>
      </p:sp>
      <p:sp>
        <p:nvSpPr>
          <p:cNvPr id="7179" name="31 CuadroTexto">
            <a:extLst>
              <a:ext uri="{FF2B5EF4-FFF2-40B4-BE49-F238E27FC236}">
                <a16:creationId xmlns:a16="http://schemas.microsoft.com/office/drawing/2014/main" id="{AA29901C-B50E-76BF-542F-7AD45EF6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60350"/>
            <a:ext cx="28908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/>
              <a:t>NÚMERO ATÓMICO: Z</a:t>
            </a:r>
          </a:p>
        </p:txBody>
      </p:sp>
      <p:sp>
        <p:nvSpPr>
          <p:cNvPr id="7180" name="33 CuadroTexto">
            <a:extLst>
              <a:ext uri="{FF2B5EF4-FFF2-40B4-BE49-F238E27FC236}">
                <a16:creationId xmlns:a16="http://schemas.microsoft.com/office/drawing/2014/main" id="{6FB826C8-3175-0D82-6EF1-B09D60531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20713"/>
            <a:ext cx="603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/>
              <a:t>Es el número de protones en un átomo.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10466E54-E80B-41D6-3BFE-153638BFA8F7}"/>
              </a:ext>
            </a:extLst>
          </p:cNvPr>
          <p:cNvSpPr/>
          <p:nvPr/>
        </p:nvSpPr>
        <p:spPr>
          <a:xfrm>
            <a:off x="323850" y="1412875"/>
            <a:ext cx="8496300" cy="9366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31 CuadroTexto">
            <a:extLst>
              <a:ext uri="{FF2B5EF4-FFF2-40B4-BE49-F238E27FC236}">
                <a16:creationId xmlns:a16="http://schemas.microsoft.com/office/drawing/2014/main" id="{36E9C4E0-28F0-8E2D-C91A-312DF81E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412875"/>
            <a:ext cx="2754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/>
              <a:t>NÚMERO MÁSICO: A</a:t>
            </a:r>
          </a:p>
        </p:txBody>
      </p:sp>
      <p:sp>
        <p:nvSpPr>
          <p:cNvPr id="16" name="33 CuadroTexto">
            <a:extLst>
              <a:ext uri="{FF2B5EF4-FFF2-40B4-BE49-F238E27FC236}">
                <a16:creationId xmlns:a16="http://schemas.microsoft.com/office/drawing/2014/main" id="{2C61B940-AB87-0BEA-1827-F20430BE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08175"/>
            <a:ext cx="792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/>
              <a:t>Es la suma de protones y neutrones en un átomo.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7" grpId="0"/>
      <p:bldP spid="7179" grpId="0"/>
      <p:bldP spid="7180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>
            <a:extLst>
              <a:ext uri="{FF2B5EF4-FFF2-40B4-BE49-F238E27FC236}">
                <a16:creationId xmlns:a16="http://schemas.microsoft.com/office/drawing/2014/main" id="{6AB4D2E9-D5C8-7693-A699-63DB35C99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66093"/>
              </p:ext>
            </p:extLst>
          </p:nvPr>
        </p:nvGraphicFramePr>
        <p:xfrm>
          <a:off x="323851" y="476250"/>
          <a:ext cx="8568630" cy="583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5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379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Elemento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Símbolo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Nº atómico(Z)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Nº másico (A)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Protones (p</a:t>
                      </a:r>
                      <a:r>
                        <a:rPr lang="es-ES" sz="1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Electrones (e</a:t>
                      </a:r>
                      <a:r>
                        <a:rPr lang="es-ES" sz="18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Neutrones (n)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Li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3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4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endParaRPr lang="es-ES" sz="2000" b="1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Cromo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52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24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Cl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17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18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endParaRPr lang="es-ES" sz="2000" b="1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Plomo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207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82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Fe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26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29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Helio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2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2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Cobre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29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34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H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919">
                <a:tc>
                  <a:txBody>
                    <a:bodyPr/>
                    <a:lstStyle/>
                    <a:p>
                      <a:pPr algn="ctr"/>
                      <a:endParaRPr lang="es-ES" sz="2000" b="1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Oro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197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79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665351B5-F12B-410F-DFF7-4E9D49EBAEE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31609EB8-6AF8-8F6D-1DED-F88FF08B76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Hexágono">
            <a:extLst>
              <a:ext uri="{FF2B5EF4-FFF2-40B4-BE49-F238E27FC236}">
                <a16:creationId xmlns:a16="http://schemas.microsoft.com/office/drawing/2014/main" id="{889DFECE-8F3E-2DC1-E7F3-B84E7B72E16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1268413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3.2.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42B9AA48-981A-5A7B-2EBD-BD8C06F87B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AAB2C769-66AB-94C6-EFC8-C4C745DC405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4039" name="3 CuadroTexto">
            <a:extLst>
              <a:ext uri="{FF2B5EF4-FFF2-40B4-BE49-F238E27FC236}">
                <a16:creationId xmlns:a16="http://schemas.microsoft.com/office/drawing/2014/main" id="{FC1E0ACF-59E4-4D75-B7E9-17C146E54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88938"/>
            <a:ext cx="72342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800" b="1"/>
              <a:t>COMPONENTES DEL ÁTOMO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48CBC4C7-5462-57B6-9900-9BDC1701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200150"/>
            <a:ext cx="6443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600"/>
              <a:t>Iones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>
            <a:extLst>
              <a:ext uri="{FF2B5EF4-FFF2-40B4-BE49-F238E27FC236}">
                <a16:creationId xmlns:a16="http://schemas.microsoft.com/office/drawing/2014/main" id="{BC69906E-0BEB-301D-6518-4C5BFF88B305}"/>
              </a:ext>
            </a:extLst>
          </p:cNvPr>
          <p:cNvSpPr/>
          <p:nvPr/>
        </p:nvSpPr>
        <p:spPr>
          <a:xfrm>
            <a:off x="323850" y="188913"/>
            <a:ext cx="8496300" cy="12239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5059" name="33 CuadroTexto">
            <a:extLst>
              <a:ext uri="{FF2B5EF4-FFF2-40B4-BE49-F238E27FC236}">
                <a16:creationId xmlns:a16="http://schemas.microsoft.com/office/drawing/2014/main" id="{06366F46-532B-066B-017E-80D8417AF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280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/>
              <a:t>Un ion es un átomo que ha perdido o ha ganado electrones.</a:t>
            </a:r>
          </a:p>
          <a:p>
            <a:pPr algn="ctr" eaLnBrk="1" hangingPunct="1"/>
            <a:r>
              <a:rPr lang="es-ES" altLang="es-ES"/>
              <a:t>Por lo tanto un ion tiene distinto número de protones y electrones.</a:t>
            </a:r>
          </a:p>
          <a:p>
            <a:pPr algn="ctr" eaLnBrk="1" hangingPunct="1"/>
            <a:r>
              <a:rPr lang="es-ES" altLang="es-ES"/>
              <a:t>Esto hace que el átomo tenga una carga positiva o negativa.</a:t>
            </a:r>
          </a:p>
        </p:txBody>
      </p:sp>
      <p:sp>
        <p:nvSpPr>
          <p:cNvPr id="19" name="33 CuadroTexto">
            <a:extLst>
              <a:ext uri="{FF2B5EF4-FFF2-40B4-BE49-F238E27FC236}">
                <a16:creationId xmlns:a16="http://schemas.microsoft.com/office/drawing/2014/main" id="{7A8E088F-6FFC-5986-44DA-DA9987892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1878013"/>
            <a:ext cx="496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/>
              <a:t>Es un átomo que ha perdido electrones.</a:t>
            </a:r>
          </a:p>
          <a:p>
            <a:pPr algn="ctr" eaLnBrk="1" hangingPunct="1"/>
            <a:r>
              <a:rPr lang="es-ES" altLang="es-ES" sz="1600"/>
              <a:t>Tiene mayor número de protones que electrones.</a:t>
            </a:r>
          </a:p>
          <a:p>
            <a:pPr algn="ctr" eaLnBrk="1" hangingPunct="1"/>
            <a:r>
              <a:rPr lang="es-ES" altLang="es-ES" sz="1600"/>
              <a:t>Tiene carga positiva.</a:t>
            </a:r>
          </a:p>
        </p:txBody>
      </p:sp>
      <p:sp>
        <p:nvSpPr>
          <p:cNvPr id="20" name="33 CuadroTexto">
            <a:extLst>
              <a:ext uri="{FF2B5EF4-FFF2-40B4-BE49-F238E27FC236}">
                <a16:creationId xmlns:a16="http://schemas.microsoft.com/office/drawing/2014/main" id="{766AAACA-55F1-8628-19A8-C133902A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844675"/>
            <a:ext cx="4968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/>
              <a:t>Es un átomo que ha ganado electrones.</a:t>
            </a:r>
          </a:p>
          <a:p>
            <a:pPr algn="ctr" eaLnBrk="1" hangingPunct="1"/>
            <a:r>
              <a:rPr lang="es-ES" altLang="es-ES" sz="1600"/>
              <a:t>Tiene mayor número de electrones que protones.</a:t>
            </a:r>
          </a:p>
          <a:p>
            <a:pPr algn="ctr" eaLnBrk="1" hangingPunct="1"/>
            <a:r>
              <a:rPr lang="es-ES" altLang="es-ES" sz="1600"/>
              <a:t>Tiene carga negativa.</a:t>
            </a:r>
          </a:p>
        </p:txBody>
      </p:sp>
      <p:sp>
        <p:nvSpPr>
          <p:cNvPr id="21" name="33 CuadroTexto">
            <a:extLst>
              <a:ext uri="{FF2B5EF4-FFF2-40B4-BE49-F238E27FC236}">
                <a16:creationId xmlns:a16="http://schemas.microsoft.com/office/drawing/2014/main" id="{9E232FDD-1EA5-9AC2-47F3-8CA78167C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474788"/>
            <a:ext cx="16557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ANIÓN (-)</a:t>
            </a:r>
          </a:p>
        </p:txBody>
      </p:sp>
      <p:sp>
        <p:nvSpPr>
          <p:cNvPr id="22" name="33 CuadroTexto">
            <a:extLst>
              <a:ext uri="{FF2B5EF4-FFF2-40B4-BE49-F238E27FC236}">
                <a16:creationId xmlns:a16="http://schemas.microsoft.com/office/drawing/2014/main" id="{4156FBC2-0186-6959-7186-083D18E24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474788"/>
            <a:ext cx="1800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CATIÓN (+)</a:t>
            </a:r>
          </a:p>
        </p:txBody>
      </p:sp>
      <p:graphicFrame>
        <p:nvGraphicFramePr>
          <p:cNvPr id="23" name="22 Tabla">
            <a:extLst>
              <a:ext uri="{FF2B5EF4-FFF2-40B4-BE49-F238E27FC236}">
                <a16:creationId xmlns:a16="http://schemas.microsoft.com/office/drawing/2014/main" id="{D3405A6F-57BB-F0EC-48F8-F7897373D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299144"/>
              </p:ext>
            </p:extLst>
          </p:nvPr>
        </p:nvGraphicFramePr>
        <p:xfrm>
          <a:off x="323850" y="2755900"/>
          <a:ext cx="8496300" cy="369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4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Ion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Número atómico (Z)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Número másico (A)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Protones</a:t>
                      </a:r>
                    </a:p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(p</a:t>
                      </a:r>
                      <a:r>
                        <a:rPr lang="es-ES" sz="1600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Electrones</a:t>
                      </a:r>
                    </a:p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(e</a:t>
                      </a:r>
                      <a:r>
                        <a:rPr lang="es-ES" sz="1600" baseline="30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Neutrones</a:t>
                      </a:r>
                    </a:p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(n)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15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s-ES" sz="1800" b="1" baseline="30000" dirty="0"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15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s-ES" sz="1800" b="1" baseline="300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15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es-ES" sz="1800" b="1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15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Ag</a:t>
                      </a:r>
                      <a:r>
                        <a:rPr lang="es-ES" sz="1800" b="1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15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s-ES" sz="1800" b="1" baseline="30000" dirty="0">
                          <a:latin typeface="Arial" pitchFamily="34" charset="0"/>
                          <a:cs typeface="Arial" pitchFamily="34" charset="0"/>
                        </a:rPr>
                        <a:t>3+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15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s-ES" sz="1800" b="1" baseline="300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15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ES" sz="1800" b="1" baseline="30000" dirty="0">
                          <a:latin typeface="Arial" pitchFamily="34" charset="0"/>
                          <a:cs typeface="Arial" pitchFamily="34" charset="0"/>
                        </a:rPr>
                        <a:t>2-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B65057B2-C36E-99EC-D7ED-05AD792C37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D05B531D-8DFD-C9B4-FFCD-F902A41707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Hexágono">
            <a:extLst>
              <a:ext uri="{FF2B5EF4-FFF2-40B4-BE49-F238E27FC236}">
                <a16:creationId xmlns:a16="http://schemas.microsoft.com/office/drawing/2014/main" id="{B4E2692D-D91B-6750-2BEA-6BA0C17AD9E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1268413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3.3.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87B81437-E4CA-60D4-016C-31C0057768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13DED57A-151B-BE6D-AC4F-D75BFAA0833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087" name="3 CuadroTexto">
            <a:extLst>
              <a:ext uri="{FF2B5EF4-FFF2-40B4-BE49-F238E27FC236}">
                <a16:creationId xmlns:a16="http://schemas.microsoft.com/office/drawing/2014/main" id="{0FD4C30A-0017-281C-E6C3-BDA46D380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88938"/>
            <a:ext cx="72342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800" b="1"/>
              <a:t>COMPONENTES DEL ÁTOMO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63D33507-7940-9CD5-87EF-C21DCEF52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200150"/>
            <a:ext cx="64436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/>
              <a:t>Distribución de los electrones</a:t>
            </a:r>
          </a:p>
          <a:p>
            <a:pPr algn="ctr" eaLnBrk="1" hangingPunct="1"/>
            <a:r>
              <a:rPr lang="es-ES" altLang="es-ES" sz="3200"/>
              <a:t>en capas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7 CuadroTexto">
            <a:extLst>
              <a:ext uri="{FF2B5EF4-FFF2-40B4-BE49-F238E27FC236}">
                <a16:creationId xmlns:a16="http://schemas.microsoft.com/office/drawing/2014/main" id="{F2B054D7-CD1A-A6AF-BF5B-CFE4243D9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713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/>
              <a:t>Alrededor del núcleo hay capas o niveles de energía que se</a:t>
            </a:r>
          </a:p>
          <a:p>
            <a:pPr eaLnBrk="1" hangingPunct="1"/>
            <a:r>
              <a:rPr lang="es-ES" altLang="es-ES" sz="2400"/>
              <a:t>representan mediante las letras: </a:t>
            </a:r>
            <a:r>
              <a:rPr lang="es-ES" altLang="es-ES" sz="2400" b="1"/>
              <a:t>K</a:t>
            </a:r>
            <a:r>
              <a:rPr lang="es-ES" altLang="es-ES" sz="2400"/>
              <a:t>, </a:t>
            </a:r>
            <a:r>
              <a:rPr lang="es-ES" altLang="es-ES" sz="2400" b="1"/>
              <a:t>L</a:t>
            </a:r>
            <a:r>
              <a:rPr lang="es-ES" altLang="es-ES" sz="2400"/>
              <a:t>, </a:t>
            </a:r>
            <a:r>
              <a:rPr lang="es-ES" altLang="es-ES" sz="2400" b="1"/>
              <a:t>M</a:t>
            </a:r>
            <a:r>
              <a:rPr lang="es-ES" altLang="es-ES" sz="2400"/>
              <a:t> y </a:t>
            </a:r>
            <a:r>
              <a:rPr lang="es-ES" altLang="es-ES" sz="2400" b="1"/>
              <a:t>N</a:t>
            </a:r>
            <a:r>
              <a:rPr lang="es-ES" altLang="es-ES" sz="2400"/>
              <a:t>.</a:t>
            </a:r>
          </a:p>
        </p:txBody>
      </p:sp>
      <p:sp>
        <p:nvSpPr>
          <p:cNvPr id="5" name="27 CuadroTexto">
            <a:extLst>
              <a:ext uri="{FF2B5EF4-FFF2-40B4-BE49-F238E27FC236}">
                <a16:creationId xmlns:a16="http://schemas.microsoft.com/office/drawing/2014/main" id="{F35F45E7-819C-43CC-F171-EB42B6017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25538"/>
            <a:ext cx="8950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/>
              <a:t>En cada una de ellas se sitúa un número máximo de electrones: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DF583B81-7ED9-948E-9033-27DB8162BC1F}"/>
              </a:ext>
            </a:extLst>
          </p:cNvPr>
          <p:cNvSpPr/>
          <p:nvPr/>
        </p:nvSpPr>
        <p:spPr>
          <a:xfrm>
            <a:off x="684213" y="1773238"/>
            <a:ext cx="4679950" cy="719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27 CuadroTexto">
            <a:extLst>
              <a:ext uri="{FF2B5EF4-FFF2-40B4-BE49-F238E27FC236}">
                <a16:creationId xmlns:a16="http://schemas.microsoft.com/office/drawing/2014/main" id="{A73807E7-A28F-ED73-F09C-66C213CDF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87538"/>
            <a:ext cx="431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/>
              <a:t>Capa </a:t>
            </a:r>
            <a:r>
              <a:rPr lang="es-ES" altLang="es-ES" sz="2400" b="1"/>
              <a:t>K</a:t>
            </a:r>
            <a:r>
              <a:rPr lang="es-ES" altLang="es-ES" sz="2400"/>
              <a:t>: máximo </a:t>
            </a:r>
            <a:r>
              <a:rPr lang="es-ES" altLang="es-ES" sz="2400" b="1"/>
              <a:t>2</a:t>
            </a:r>
            <a:r>
              <a:rPr lang="es-ES" altLang="es-ES" sz="2400"/>
              <a:t> electrones.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9A879914-FC71-E164-58B9-6BBB01D4E45A}"/>
              </a:ext>
            </a:extLst>
          </p:cNvPr>
          <p:cNvSpPr/>
          <p:nvPr/>
        </p:nvSpPr>
        <p:spPr>
          <a:xfrm>
            <a:off x="684213" y="2636838"/>
            <a:ext cx="467995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27 CuadroTexto">
            <a:extLst>
              <a:ext uri="{FF2B5EF4-FFF2-40B4-BE49-F238E27FC236}">
                <a16:creationId xmlns:a16="http://schemas.microsoft.com/office/drawing/2014/main" id="{DE71D93E-08C9-E412-53BB-8B5B34A27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51138"/>
            <a:ext cx="429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/>
              <a:t>Capa </a:t>
            </a:r>
            <a:r>
              <a:rPr lang="es-ES" altLang="es-ES" sz="2400" b="1"/>
              <a:t>L</a:t>
            </a:r>
            <a:r>
              <a:rPr lang="es-ES" altLang="es-ES" sz="2400"/>
              <a:t>: máximo </a:t>
            </a:r>
            <a:r>
              <a:rPr lang="es-ES" altLang="es-ES" sz="2400" b="1"/>
              <a:t>8</a:t>
            </a:r>
            <a:r>
              <a:rPr lang="es-ES" altLang="es-ES" sz="2400"/>
              <a:t> electrones.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0C16D01C-60A2-FC50-AD06-F94EFAC787F5}"/>
              </a:ext>
            </a:extLst>
          </p:cNvPr>
          <p:cNvSpPr/>
          <p:nvPr/>
        </p:nvSpPr>
        <p:spPr>
          <a:xfrm>
            <a:off x="684213" y="3500438"/>
            <a:ext cx="467995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27 CuadroTexto">
            <a:extLst>
              <a:ext uri="{FF2B5EF4-FFF2-40B4-BE49-F238E27FC236}">
                <a16:creationId xmlns:a16="http://schemas.microsoft.com/office/drawing/2014/main" id="{15B0BF38-C6B3-1B0D-7660-5D6203A53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14738"/>
            <a:ext cx="453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/>
              <a:t>Capa </a:t>
            </a:r>
            <a:r>
              <a:rPr lang="es-ES" altLang="es-ES" sz="2400" b="1"/>
              <a:t>M</a:t>
            </a:r>
            <a:r>
              <a:rPr lang="es-ES" altLang="es-ES" sz="2400"/>
              <a:t>: máximo </a:t>
            </a:r>
            <a:r>
              <a:rPr lang="es-ES" altLang="es-ES" sz="2400" b="1"/>
              <a:t>18</a:t>
            </a:r>
            <a:r>
              <a:rPr lang="es-ES" altLang="es-ES" sz="2400"/>
              <a:t> electrones.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8C1522CC-986A-7CE4-8FF5-93454E89620C}"/>
              </a:ext>
            </a:extLst>
          </p:cNvPr>
          <p:cNvSpPr/>
          <p:nvPr/>
        </p:nvSpPr>
        <p:spPr>
          <a:xfrm>
            <a:off x="684213" y="4364038"/>
            <a:ext cx="467995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27 CuadroTexto">
            <a:extLst>
              <a:ext uri="{FF2B5EF4-FFF2-40B4-BE49-F238E27FC236}">
                <a16:creationId xmlns:a16="http://schemas.microsoft.com/office/drawing/2014/main" id="{9DA9C589-A907-2C7C-83A5-D3F63D879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79925"/>
            <a:ext cx="449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/>
              <a:t>Capa </a:t>
            </a:r>
            <a:r>
              <a:rPr lang="es-ES" altLang="es-ES" sz="2400" b="1"/>
              <a:t>N</a:t>
            </a:r>
            <a:r>
              <a:rPr lang="es-ES" altLang="es-ES" sz="2400"/>
              <a:t>: máximo </a:t>
            </a:r>
            <a:r>
              <a:rPr lang="es-ES" altLang="es-ES" sz="2400" b="1"/>
              <a:t>32</a:t>
            </a:r>
            <a:r>
              <a:rPr lang="es-ES" altLang="es-ES" sz="2400"/>
              <a:t> electrones.</a:t>
            </a:r>
          </a:p>
        </p:txBody>
      </p:sp>
      <p:sp>
        <p:nvSpPr>
          <p:cNvPr id="14" name="27 CuadroTexto">
            <a:extLst>
              <a:ext uri="{FF2B5EF4-FFF2-40B4-BE49-F238E27FC236}">
                <a16:creationId xmlns:a16="http://schemas.microsoft.com/office/drawing/2014/main" id="{26FDE522-BC40-2EB8-C78F-4208F9A3E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65750"/>
            <a:ext cx="8713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/>
              <a:t>Hay ciertas restricciones que afectan al número de electrones que ocupan una determinada capa: si la tercera tiene 8 electrones, comienza a llenarse la cuarta a pesar de que la tercera admite hasta 18 electrones.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4 Grupo">
            <a:extLst>
              <a:ext uri="{FF2B5EF4-FFF2-40B4-BE49-F238E27FC236}">
                <a16:creationId xmlns:a16="http://schemas.microsoft.com/office/drawing/2014/main" id="{0919840A-D859-8100-315E-F786C493A2A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96975"/>
            <a:ext cx="8628063" cy="4392613"/>
            <a:chOff x="265113" y="404813"/>
            <a:chExt cx="8628062" cy="4392612"/>
          </a:xfrm>
        </p:grpSpPr>
        <p:pic>
          <p:nvPicPr>
            <p:cNvPr id="49155" name="Picture 2" descr="http://www.uaz.edu.mx/histo/TortorAna/ch02/02_02.jpg">
              <a:extLst>
                <a:ext uri="{FF2B5EF4-FFF2-40B4-BE49-F238E27FC236}">
                  <a16:creationId xmlns:a16="http://schemas.microsoft.com/office/drawing/2014/main" id="{05D78A33-34A2-05DE-E5E6-96DF7C76D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23"/>
            <a:stretch>
              <a:fillRect/>
            </a:stretch>
          </p:blipFill>
          <p:spPr bwMode="auto">
            <a:xfrm>
              <a:off x="265113" y="404813"/>
              <a:ext cx="8628062" cy="439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>
              <a:extLst>
                <a:ext uri="{FF2B5EF4-FFF2-40B4-BE49-F238E27FC236}">
                  <a16:creationId xmlns:a16="http://schemas.microsoft.com/office/drawing/2014/main" id="{A6E78293-1B2C-5537-2DBD-49E9F8A92CA9}"/>
                </a:ext>
              </a:extLst>
            </p:cNvPr>
            <p:cNvSpPr/>
            <p:nvPr/>
          </p:nvSpPr>
          <p:spPr>
            <a:xfrm>
              <a:off x="6659562" y="2133601"/>
              <a:ext cx="2233613" cy="2663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" name="3 Rectángulo">
              <a:extLst>
                <a:ext uri="{FF2B5EF4-FFF2-40B4-BE49-F238E27FC236}">
                  <a16:creationId xmlns:a16="http://schemas.microsoft.com/office/drawing/2014/main" id="{7087E253-5135-3479-55AC-78332CD274FE}"/>
                </a:ext>
              </a:extLst>
            </p:cNvPr>
            <p:cNvSpPr/>
            <p:nvPr/>
          </p:nvSpPr>
          <p:spPr>
            <a:xfrm>
              <a:off x="6516687" y="2133601"/>
              <a:ext cx="2232025" cy="1008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7 CuadroTexto">
            <a:extLst>
              <a:ext uri="{FF2B5EF4-FFF2-40B4-BE49-F238E27FC236}">
                <a16:creationId xmlns:a16="http://schemas.microsoft.com/office/drawing/2014/main" id="{D841C583-141E-8A19-860C-B4E99EB1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22250"/>
            <a:ext cx="8215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/>
              <a:t>La </a:t>
            </a:r>
            <a:r>
              <a:rPr lang="es-ES" altLang="es-ES" sz="2400" b="1"/>
              <a:t>configuración electrónica </a:t>
            </a:r>
            <a:r>
              <a:rPr lang="es-ES" altLang="es-ES" sz="2400"/>
              <a:t>de un elemento es muy</a:t>
            </a:r>
          </a:p>
          <a:p>
            <a:pPr algn="ctr" eaLnBrk="1" hangingPunct="1"/>
            <a:r>
              <a:rPr lang="es-ES" altLang="es-ES" sz="2400"/>
              <a:t>importante dado que determina sus propiedades químicas.</a:t>
            </a:r>
          </a:p>
        </p:txBody>
      </p:sp>
      <p:sp>
        <p:nvSpPr>
          <p:cNvPr id="7" name="6 Flecha abajo">
            <a:extLst>
              <a:ext uri="{FF2B5EF4-FFF2-40B4-BE49-F238E27FC236}">
                <a16:creationId xmlns:a16="http://schemas.microsoft.com/office/drawing/2014/main" id="{80C46B0A-4C04-D7F5-14AA-00C663B57740}"/>
              </a:ext>
            </a:extLst>
          </p:cNvPr>
          <p:cNvSpPr/>
          <p:nvPr/>
        </p:nvSpPr>
        <p:spPr>
          <a:xfrm>
            <a:off x="4427538" y="1196975"/>
            <a:ext cx="360362" cy="5032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27 CuadroTexto">
            <a:extLst>
              <a:ext uri="{FF2B5EF4-FFF2-40B4-BE49-F238E27FC236}">
                <a16:creationId xmlns:a16="http://schemas.microsoft.com/office/drawing/2014/main" id="{CD0576E1-17ED-D71C-FB26-B9D3A597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882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/>
              <a:t>Aquellos elementos con la misma distribución de electrones</a:t>
            </a:r>
          </a:p>
          <a:p>
            <a:pPr algn="ctr" eaLnBrk="1" hangingPunct="1"/>
            <a:r>
              <a:rPr lang="es-ES" altLang="es-ES" sz="2400"/>
              <a:t>en su capa más externa tienen similares propiedades químicas.</a:t>
            </a:r>
          </a:p>
        </p:txBody>
      </p:sp>
      <p:sp>
        <p:nvSpPr>
          <p:cNvPr id="9" name="8 Flecha arriba y abajo">
            <a:extLst>
              <a:ext uri="{FF2B5EF4-FFF2-40B4-BE49-F238E27FC236}">
                <a16:creationId xmlns:a16="http://schemas.microsoft.com/office/drawing/2014/main" id="{9C0C3DAF-D8DC-B77E-A934-3C8A3FF70E9E}"/>
              </a:ext>
            </a:extLst>
          </p:cNvPr>
          <p:cNvSpPr/>
          <p:nvPr/>
        </p:nvSpPr>
        <p:spPr>
          <a:xfrm>
            <a:off x="4379913" y="2708275"/>
            <a:ext cx="360362" cy="64928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27 CuadroTexto">
            <a:extLst>
              <a:ext uri="{FF2B5EF4-FFF2-40B4-BE49-F238E27FC236}">
                <a16:creationId xmlns:a16="http://schemas.microsoft.com/office/drawing/2014/main" id="{967F1816-5F11-EB7B-0FB2-DBEDF657B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62338"/>
            <a:ext cx="8367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/>
              <a:t>Todos los elementos que pertenecen al mismo grupo tienen</a:t>
            </a:r>
          </a:p>
          <a:p>
            <a:pPr algn="ctr" eaLnBrk="1" hangingPunct="1"/>
            <a:r>
              <a:rPr lang="es-ES" altLang="es-ES" sz="2400"/>
              <a:t>la misma distribución de electrones en su capa más externa</a:t>
            </a:r>
          </a:p>
          <a:p>
            <a:pPr algn="ctr" eaLnBrk="1" hangingPunct="1"/>
            <a:r>
              <a:rPr lang="es-ES" altLang="es-ES" sz="2400"/>
              <a:t>y por tanto tienen propiedades químicas similares.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11CB8261-4E64-9194-B432-EAA4D3BE93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A8DEFA39-1CC5-67B6-A519-B4CFB5FAAA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Hexágono">
            <a:extLst>
              <a:ext uri="{FF2B5EF4-FFF2-40B4-BE49-F238E27FC236}">
                <a16:creationId xmlns:a16="http://schemas.microsoft.com/office/drawing/2014/main" id="{ACB4923B-0CBA-08C6-2CD1-B740D9A5D7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1268413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3.4.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7A7C6AC1-5687-9BC9-3498-FEBB495E4BD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EA2339C6-3A2F-D3DE-EFEA-23BF7EE4B0C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07" name="3 CuadroTexto">
            <a:extLst>
              <a:ext uri="{FF2B5EF4-FFF2-40B4-BE49-F238E27FC236}">
                <a16:creationId xmlns:a16="http://schemas.microsoft.com/office/drawing/2014/main" id="{334C9805-101F-2674-181C-77DE46BF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88938"/>
            <a:ext cx="72342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800" b="1"/>
              <a:t>COMPONENTES DEL ÁTOMO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EE0D2B8B-846F-A912-1FA6-4B5F9D030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1200150"/>
            <a:ext cx="6443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/>
              <a:t>Isótopos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>
            <a:extLst>
              <a:ext uri="{FF2B5EF4-FFF2-40B4-BE49-F238E27FC236}">
                <a16:creationId xmlns:a16="http://schemas.microsoft.com/office/drawing/2014/main" id="{BEDA1C37-2782-217C-DC27-3E51FDD932FC}"/>
              </a:ext>
            </a:extLst>
          </p:cNvPr>
          <p:cNvSpPr/>
          <p:nvPr/>
        </p:nvSpPr>
        <p:spPr>
          <a:xfrm>
            <a:off x="323850" y="4365625"/>
            <a:ext cx="8496300" cy="16557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33 CuadroTexto">
            <a:extLst>
              <a:ext uri="{FF2B5EF4-FFF2-40B4-BE49-F238E27FC236}">
                <a16:creationId xmlns:a16="http://schemas.microsoft.com/office/drawing/2014/main" id="{E7B40554-2870-FFB1-E029-52F52EC6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97425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Átomos del mismo elemento con el mismo número de protones pero diferente número de neutrones.</a:t>
            </a:r>
          </a:p>
        </p:txBody>
      </p:sp>
      <p:sp>
        <p:nvSpPr>
          <p:cNvPr id="18" name="33 CuadroTexto">
            <a:extLst>
              <a:ext uri="{FF2B5EF4-FFF2-40B4-BE49-F238E27FC236}">
                <a16:creationId xmlns:a16="http://schemas.microsoft.com/office/drawing/2014/main" id="{0B10941C-FFBC-F2A5-18DA-C67E5263B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828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Tienen el mismo número atómico pero distinto número másico.</a:t>
            </a:r>
          </a:p>
        </p:txBody>
      </p:sp>
      <p:sp>
        <p:nvSpPr>
          <p:cNvPr id="49" name="33 CuadroTexto">
            <a:extLst>
              <a:ext uri="{FF2B5EF4-FFF2-40B4-BE49-F238E27FC236}">
                <a16:creationId xmlns:a16="http://schemas.microsoft.com/office/drawing/2014/main" id="{2FA0062C-BF3E-2CF4-748C-2C3119C9A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7200"/>
            <a:ext cx="892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/>
              <a:t>Todos los átomos del mismo elemento tienen el mismo número de protones.</a:t>
            </a:r>
          </a:p>
        </p:txBody>
      </p:sp>
      <p:sp>
        <p:nvSpPr>
          <p:cNvPr id="50" name="33 CuadroTexto">
            <a:extLst>
              <a:ext uri="{FF2B5EF4-FFF2-40B4-BE49-F238E27FC236}">
                <a16:creationId xmlns:a16="http://schemas.microsoft.com/office/drawing/2014/main" id="{B13FBA76-2D82-199E-B954-C34E2103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23938"/>
            <a:ext cx="867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/>
              <a:t>El número de protones (número atómico) es lo que nos dice a qué elemento pertenece un determinado átomo: carbono, hidrógeno, oxígeno…</a:t>
            </a:r>
          </a:p>
        </p:txBody>
      </p:sp>
      <p:sp>
        <p:nvSpPr>
          <p:cNvPr id="51" name="33 CuadroTexto">
            <a:extLst>
              <a:ext uri="{FF2B5EF4-FFF2-40B4-BE49-F238E27FC236}">
                <a16:creationId xmlns:a16="http://schemas.microsoft.com/office/drawing/2014/main" id="{63BA9AB0-563D-B7EC-B9D3-7DAC957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279650"/>
            <a:ext cx="1071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400" b="1"/>
              <a:t>C</a:t>
            </a:r>
          </a:p>
        </p:txBody>
      </p:sp>
      <p:sp>
        <p:nvSpPr>
          <p:cNvPr id="52" name="33 CuadroTexto">
            <a:extLst>
              <a:ext uri="{FF2B5EF4-FFF2-40B4-BE49-F238E27FC236}">
                <a16:creationId xmlns:a16="http://schemas.microsoft.com/office/drawing/2014/main" id="{7E4BBDEE-17DE-7108-6CE8-B3DA1B0EA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2638425"/>
            <a:ext cx="55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/>
              <a:t>6</a:t>
            </a:r>
          </a:p>
        </p:txBody>
      </p:sp>
      <p:sp>
        <p:nvSpPr>
          <p:cNvPr id="54" name="33 CuadroTexto">
            <a:extLst>
              <a:ext uri="{FF2B5EF4-FFF2-40B4-BE49-F238E27FC236}">
                <a16:creationId xmlns:a16="http://schemas.microsoft.com/office/drawing/2014/main" id="{734485B7-2DF4-C12D-0DAF-5D500BB87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2206625"/>
            <a:ext cx="55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/>
              <a:t>12</a:t>
            </a:r>
          </a:p>
        </p:txBody>
      </p:sp>
      <p:sp>
        <p:nvSpPr>
          <p:cNvPr id="55" name="33 CuadroTexto">
            <a:extLst>
              <a:ext uri="{FF2B5EF4-FFF2-40B4-BE49-F238E27FC236}">
                <a16:creationId xmlns:a16="http://schemas.microsoft.com/office/drawing/2014/main" id="{7166C767-660C-971B-E42B-3E40BAFE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422525"/>
            <a:ext cx="1871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/>
              <a:t>Podemos escribir:</a:t>
            </a:r>
          </a:p>
        </p:txBody>
      </p:sp>
      <p:sp>
        <p:nvSpPr>
          <p:cNvPr id="56" name="33 CuadroTexto">
            <a:extLst>
              <a:ext uri="{FF2B5EF4-FFF2-40B4-BE49-F238E27FC236}">
                <a16:creationId xmlns:a16="http://schemas.microsoft.com/office/drawing/2014/main" id="{8543AB90-204A-D60E-304D-997E79172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2185988"/>
            <a:ext cx="1792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400" b="1"/>
              <a:t>C-12</a:t>
            </a:r>
          </a:p>
        </p:txBody>
      </p:sp>
      <p:sp>
        <p:nvSpPr>
          <p:cNvPr id="59" name="33 CuadroTexto">
            <a:extLst>
              <a:ext uri="{FF2B5EF4-FFF2-40B4-BE49-F238E27FC236}">
                <a16:creationId xmlns:a16="http://schemas.microsoft.com/office/drawing/2014/main" id="{66614BBF-B592-1CD1-FA28-2A48F1CF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422525"/>
            <a:ext cx="2089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/>
              <a:t>o simplemente:</a:t>
            </a:r>
          </a:p>
        </p:txBody>
      </p:sp>
      <p:sp>
        <p:nvSpPr>
          <p:cNvPr id="60" name="33 CuadroTexto">
            <a:extLst>
              <a:ext uri="{FF2B5EF4-FFF2-40B4-BE49-F238E27FC236}">
                <a16:creationId xmlns:a16="http://schemas.microsoft.com/office/drawing/2014/main" id="{52CA4745-45E9-A837-B448-BEF4C053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27538"/>
            <a:ext cx="1647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ISÓTOPOS:</a:t>
            </a:r>
          </a:p>
        </p:txBody>
      </p:sp>
      <p:cxnSp>
        <p:nvCxnSpPr>
          <p:cNvPr id="62" name="61 Conector recto de flecha">
            <a:extLst>
              <a:ext uri="{FF2B5EF4-FFF2-40B4-BE49-F238E27FC236}">
                <a16:creationId xmlns:a16="http://schemas.microsoft.com/office/drawing/2014/main" id="{1D5F16B9-A224-5651-64EB-1DEE21B56573}"/>
              </a:ext>
            </a:extLst>
          </p:cNvPr>
          <p:cNvCxnSpPr/>
          <p:nvPr/>
        </p:nvCxnSpPr>
        <p:spPr>
          <a:xfrm>
            <a:off x="5867400" y="2833688"/>
            <a:ext cx="288925" cy="28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33 CuadroTexto">
            <a:extLst>
              <a:ext uri="{FF2B5EF4-FFF2-40B4-BE49-F238E27FC236}">
                <a16:creationId xmlns:a16="http://schemas.microsoft.com/office/drawing/2014/main" id="{D2CB8495-8612-0A43-00EC-40E94ACC1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12102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 i="1"/>
              <a:t>Es carbono y por eso tiene 6 protones.</a:t>
            </a:r>
          </a:p>
          <a:p>
            <a:pPr eaLnBrk="1" hangingPunct="1"/>
            <a:r>
              <a:rPr lang="es-ES" altLang="es-ES" sz="1400" i="1"/>
              <a:t>Como tiene 6 protones es carbono.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" grpId="0"/>
      <p:bldP spid="1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9" grpId="0"/>
      <p:bldP spid="60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874DF1ED-C501-7C70-7EC6-F71E4F63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860800"/>
            <a:ext cx="2016125" cy="2447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" name="70 Rectángulo">
            <a:extLst>
              <a:ext uri="{FF2B5EF4-FFF2-40B4-BE49-F238E27FC236}">
                <a16:creationId xmlns:a16="http://schemas.microsoft.com/office/drawing/2014/main" id="{13B4D615-4647-CFAA-253A-2E517C983BA3}"/>
              </a:ext>
            </a:extLst>
          </p:cNvPr>
          <p:cNvSpPr/>
          <p:nvPr/>
        </p:nvSpPr>
        <p:spPr>
          <a:xfrm>
            <a:off x="2411760" y="1451685"/>
            <a:ext cx="6552728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200" name="Rectangle 25">
            <a:extLst>
              <a:ext uri="{FF2B5EF4-FFF2-40B4-BE49-F238E27FC236}">
                <a16:creationId xmlns:a16="http://schemas.microsoft.com/office/drawing/2014/main" id="{157C338A-6A5D-F982-2699-A48E4F540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7688"/>
            <a:ext cx="2016125" cy="2449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201" name="7 Rectángulo">
            <a:extLst>
              <a:ext uri="{FF2B5EF4-FFF2-40B4-BE49-F238E27FC236}">
                <a16:creationId xmlns:a16="http://schemas.microsoft.com/office/drawing/2014/main" id="{3A1894DC-755B-DF82-1A04-591A95CB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619125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/>
              <a:t>Mezclas</a:t>
            </a:r>
          </a:p>
          <a:p>
            <a:pPr algn="ctr" eaLnBrk="1" hangingPunct="1"/>
            <a:r>
              <a:rPr lang="en-US" altLang="es-ES" b="1"/>
              <a:t>Heterogéneas</a:t>
            </a:r>
            <a:endParaRPr lang="es-ES" altLang="es-ES" b="1"/>
          </a:p>
        </p:txBody>
      </p:sp>
      <p:sp>
        <p:nvSpPr>
          <p:cNvPr id="8202" name="36 Rectángulo">
            <a:extLst>
              <a:ext uri="{FF2B5EF4-FFF2-40B4-BE49-F238E27FC236}">
                <a16:creationId xmlns:a16="http://schemas.microsoft.com/office/drawing/2014/main" id="{CCD0D868-B5D8-6BED-8DDF-F9A1401A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47688"/>
            <a:ext cx="6481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Sus componentes se pueden identificar fácilmente a simple vista.</a:t>
            </a:r>
          </a:p>
          <a:p>
            <a:pPr eaLnBrk="1" hangingPunct="1"/>
            <a:r>
              <a:rPr lang="en-US" altLang="es-ES" b="1"/>
              <a:t>Cada componente que se distingue se llama fase.</a:t>
            </a:r>
            <a:endParaRPr lang="es-ES" altLang="es-ES" b="1"/>
          </a:p>
        </p:txBody>
      </p:sp>
      <p:pic>
        <p:nvPicPr>
          <p:cNvPr id="8203" name="Picture 2">
            <a:extLst>
              <a:ext uri="{FF2B5EF4-FFF2-40B4-BE49-F238E27FC236}">
                <a16:creationId xmlns:a16="http://schemas.microsoft.com/office/drawing/2014/main" id="{86BC33C6-E08F-6855-6658-4D0FCE7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296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39 Rectángulo">
            <a:extLst>
              <a:ext uri="{FF2B5EF4-FFF2-40B4-BE49-F238E27FC236}">
                <a16:creationId xmlns:a16="http://schemas.microsoft.com/office/drawing/2014/main" id="{8F19B25C-DD07-B301-BA80-821E3A347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1608138"/>
            <a:ext cx="3735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Granito </a:t>
            </a:r>
            <a:r>
              <a:rPr lang="es-ES" altLang="es-ES" sz="1600"/>
              <a:t>(cuarzo, feldespato y mica)</a:t>
            </a:r>
          </a:p>
        </p:txBody>
      </p:sp>
      <p:pic>
        <p:nvPicPr>
          <p:cNvPr id="8206" name="Picture 4" descr="http://upload.wikimedia.org/wikipedia/commons/f/f1/Water_and_oil.jpg">
            <a:extLst>
              <a:ext uri="{FF2B5EF4-FFF2-40B4-BE49-F238E27FC236}">
                <a16:creationId xmlns:a16="http://schemas.microsoft.com/office/drawing/2014/main" id="{B0E5A597-B5CE-063E-6650-16B0679B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10527" r="13911" b="11954"/>
          <a:stretch>
            <a:fillRect/>
          </a:stretch>
        </p:blipFill>
        <p:spPr bwMode="auto">
          <a:xfrm>
            <a:off x="7812088" y="1666875"/>
            <a:ext cx="7207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42 Rectángulo">
            <a:extLst>
              <a:ext uri="{FF2B5EF4-FFF2-40B4-BE49-F238E27FC236}">
                <a16:creationId xmlns:a16="http://schemas.microsoft.com/office/drawing/2014/main" id="{6426AA0E-9E94-34CD-970D-53E18500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59543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Aceite y agua</a:t>
            </a:r>
            <a:endParaRPr lang="es-ES" altLang="es-ES" sz="1600" b="1"/>
          </a:p>
        </p:txBody>
      </p:sp>
      <p:cxnSp>
        <p:nvCxnSpPr>
          <p:cNvPr id="47" name="46 Conector recto de flecha">
            <a:extLst>
              <a:ext uri="{FF2B5EF4-FFF2-40B4-BE49-F238E27FC236}">
                <a16:creationId xmlns:a16="http://schemas.microsoft.com/office/drawing/2014/main" id="{C28B48D8-8213-8324-914F-5995CFFCC8A4}"/>
              </a:ext>
            </a:extLst>
          </p:cNvPr>
          <p:cNvCxnSpPr/>
          <p:nvPr/>
        </p:nvCxnSpPr>
        <p:spPr>
          <a:xfrm flipV="1">
            <a:off x="6372225" y="1955800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>
            <a:extLst>
              <a:ext uri="{FF2B5EF4-FFF2-40B4-BE49-F238E27FC236}">
                <a16:creationId xmlns:a16="http://schemas.microsoft.com/office/drawing/2014/main" id="{2782EC94-1704-699A-9819-8DC8F5A0EAE4}"/>
              </a:ext>
            </a:extLst>
          </p:cNvPr>
          <p:cNvCxnSpPr/>
          <p:nvPr/>
        </p:nvCxnSpPr>
        <p:spPr>
          <a:xfrm flipV="1">
            <a:off x="7380288" y="1955800"/>
            <a:ext cx="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55 Rectángulo">
            <a:extLst>
              <a:ext uri="{FF2B5EF4-FFF2-40B4-BE49-F238E27FC236}">
                <a16:creationId xmlns:a16="http://schemas.microsoft.com/office/drawing/2014/main" id="{9E2578A9-594D-30E0-34BA-8DAF95AD2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25" y="2171700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/>
              <a:t>más denso</a:t>
            </a:r>
          </a:p>
        </p:txBody>
      </p:sp>
      <p:sp>
        <p:nvSpPr>
          <p:cNvPr id="8211" name="56 Rectángulo">
            <a:extLst>
              <a:ext uri="{FF2B5EF4-FFF2-40B4-BE49-F238E27FC236}">
                <a16:creationId xmlns:a16="http://schemas.microsoft.com/office/drawing/2014/main" id="{631564CC-4270-A546-3EDA-BB78D186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171700"/>
            <a:ext cx="12969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/>
              <a:t>más viscoso</a:t>
            </a:r>
          </a:p>
        </p:txBody>
      </p:sp>
      <p:sp>
        <p:nvSpPr>
          <p:cNvPr id="73" name="72 Rectángulo">
            <a:extLst>
              <a:ext uri="{FF2B5EF4-FFF2-40B4-BE49-F238E27FC236}">
                <a16:creationId xmlns:a16="http://schemas.microsoft.com/office/drawing/2014/main" id="{EE8B3853-F852-206A-E261-312776F3928B}"/>
              </a:ext>
            </a:extLst>
          </p:cNvPr>
          <p:cNvSpPr/>
          <p:nvPr/>
        </p:nvSpPr>
        <p:spPr>
          <a:xfrm>
            <a:off x="2483768" y="5084886"/>
            <a:ext cx="633670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222" name="7 Rectángulo">
            <a:extLst>
              <a:ext uri="{FF2B5EF4-FFF2-40B4-BE49-F238E27FC236}">
                <a16:creationId xmlns:a16="http://schemas.microsoft.com/office/drawing/2014/main" id="{48A08059-F56D-E4CC-B194-1A1E92A6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3933825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/>
              <a:t>Mezclas</a:t>
            </a:r>
          </a:p>
          <a:p>
            <a:pPr algn="ctr" eaLnBrk="1" hangingPunct="1"/>
            <a:r>
              <a:rPr lang="en-US" altLang="es-ES" b="1"/>
              <a:t>Homogéneas</a:t>
            </a:r>
          </a:p>
          <a:p>
            <a:pPr algn="ctr" eaLnBrk="1" hangingPunct="1"/>
            <a:r>
              <a:rPr lang="en-US" altLang="es-ES" b="1"/>
              <a:t>(Disoluciones)</a:t>
            </a:r>
            <a:endParaRPr lang="es-ES" altLang="es-ES" b="1"/>
          </a:p>
        </p:txBody>
      </p:sp>
      <p:sp>
        <p:nvSpPr>
          <p:cNvPr id="8223" name="75 Rectángulo">
            <a:extLst>
              <a:ext uri="{FF2B5EF4-FFF2-40B4-BE49-F238E27FC236}">
                <a16:creationId xmlns:a16="http://schemas.microsoft.com/office/drawing/2014/main" id="{409301A2-187B-4FFE-B5DD-7126735E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038600"/>
            <a:ext cx="67325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No se pueden reconocer sus componentes a simple vista.</a:t>
            </a:r>
          </a:p>
          <a:p>
            <a:pPr eaLnBrk="1" hangingPunct="1"/>
            <a:r>
              <a:rPr lang="en-US" altLang="es-ES" b="1"/>
              <a:t>Tiene el mismo aspecto en todos sus puntos.</a:t>
            </a:r>
          </a:p>
          <a:p>
            <a:pPr eaLnBrk="1" hangingPunct="1"/>
            <a:r>
              <a:rPr lang="en-US" altLang="es-ES" b="1"/>
              <a:t>Las proporciones entre sus componentes pueden variar.</a:t>
            </a:r>
          </a:p>
        </p:txBody>
      </p:sp>
      <p:sp>
        <p:nvSpPr>
          <p:cNvPr id="8224" name="76 Rectángulo">
            <a:extLst>
              <a:ext uri="{FF2B5EF4-FFF2-40B4-BE49-F238E27FC236}">
                <a16:creationId xmlns:a16="http://schemas.microsoft.com/office/drawing/2014/main" id="{2FCA1A65-A2BA-142A-DF5C-0F960D49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5208588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Vino</a:t>
            </a:r>
            <a:endParaRPr lang="es-ES" altLang="es-ES" sz="1600"/>
          </a:p>
        </p:txBody>
      </p:sp>
      <p:sp>
        <p:nvSpPr>
          <p:cNvPr id="8225" name="77 Rectángulo">
            <a:extLst>
              <a:ext uri="{FF2B5EF4-FFF2-40B4-BE49-F238E27FC236}">
                <a16:creationId xmlns:a16="http://schemas.microsoft.com/office/drawing/2014/main" id="{B10AE718-D622-A101-54E1-240FCBE7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519588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Aire</a:t>
            </a:r>
            <a:endParaRPr lang="es-ES" altLang="es-ES" sz="1600" b="1"/>
          </a:p>
        </p:txBody>
      </p:sp>
      <p:sp>
        <p:nvSpPr>
          <p:cNvPr id="8226" name="78 Rectángulo">
            <a:extLst>
              <a:ext uri="{FF2B5EF4-FFF2-40B4-BE49-F238E27FC236}">
                <a16:creationId xmlns:a16="http://schemas.microsoft.com/office/drawing/2014/main" id="{5DF47B57-8DAC-08DA-43F2-2025AE6B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5195888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Bronce (Cu+Sn)</a:t>
            </a:r>
            <a:endParaRPr lang="es-ES" altLang="es-ES" sz="1600"/>
          </a:p>
        </p:txBody>
      </p:sp>
      <p:sp>
        <p:nvSpPr>
          <p:cNvPr id="8229" name="82 Rectángulo">
            <a:extLst>
              <a:ext uri="{FF2B5EF4-FFF2-40B4-BE49-F238E27FC236}">
                <a16:creationId xmlns:a16="http://schemas.microsoft.com/office/drawing/2014/main" id="{A066DAE7-59E0-58D6-8732-8B0809CD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50" y="5202238"/>
            <a:ext cx="1935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Azúcar+agua</a:t>
            </a:r>
            <a:endParaRPr lang="es-ES" altLang="es-ES" sz="1600"/>
          </a:p>
        </p:txBody>
      </p:sp>
      <p:pic>
        <p:nvPicPr>
          <p:cNvPr id="8230" name="Picture 8" descr="http://www.washingtonpost.com/blogs/post-partisan/files/2013/04/bigstock-wine-glasses.jpg">
            <a:extLst>
              <a:ext uri="{FF2B5EF4-FFF2-40B4-BE49-F238E27FC236}">
                <a16:creationId xmlns:a16="http://schemas.microsoft.com/office/drawing/2014/main" id="{9C36BB9E-9866-712A-F9CB-807045B2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57788"/>
            <a:ext cx="720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200" grpId="0" animBg="1"/>
      <p:bldP spid="8201" grpId="0"/>
      <p:bldP spid="8202" grpId="0"/>
      <p:bldP spid="8204" grpId="0"/>
      <p:bldP spid="8207" grpId="0"/>
      <p:bldP spid="8210" grpId="0"/>
      <p:bldP spid="8211" grpId="0"/>
      <p:bldP spid="8222" grpId="0"/>
      <p:bldP spid="8223" grpId="0"/>
      <p:bldP spid="8224" grpId="0"/>
      <p:bldP spid="8225" grpId="0"/>
      <p:bldP spid="8226" grpId="0"/>
      <p:bldP spid="82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>
            <a:extLst>
              <a:ext uri="{FF2B5EF4-FFF2-40B4-BE49-F238E27FC236}">
                <a16:creationId xmlns:a16="http://schemas.microsoft.com/office/drawing/2014/main" id="{90EA1322-7F93-6D25-C545-C88C42D64E9C}"/>
              </a:ext>
            </a:extLst>
          </p:cNvPr>
          <p:cNvSpPr/>
          <p:nvPr/>
        </p:nvSpPr>
        <p:spPr>
          <a:xfrm>
            <a:off x="2019300" y="2078038"/>
            <a:ext cx="14732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31 CuadroTexto">
            <a:extLst>
              <a:ext uri="{FF2B5EF4-FFF2-40B4-BE49-F238E27FC236}">
                <a16:creationId xmlns:a16="http://schemas.microsoft.com/office/drawing/2014/main" id="{3361CB99-A7DB-F41A-A115-334D6AB3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7813"/>
            <a:ext cx="1597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/>
              <a:t>CARBONO:</a:t>
            </a:r>
          </a:p>
        </p:txBody>
      </p:sp>
      <p:pic>
        <p:nvPicPr>
          <p:cNvPr id="41986" name="Picture 2" descr="http://www.ehu.es/biomoleculas/isotopos/jpg/isotc.gif">
            <a:extLst>
              <a:ext uri="{FF2B5EF4-FFF2-40B4-BE49-F238E27FC236}">
                <a16:creationId xmlns:a16="http://schemas.microsoft.com/office/drawing/2014/main" id="{A7E4919E-2009-7BE5-C5D2-76DEDD0C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>
            <a:fillRect/>
          </a:stretch>
        </p:blipFill>
        <p:spPr bwMode="auto">
          <a:xfrm>
            <a:off x="1908175" y="277813"/>
            <a:ext cx="51847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1 CuadroTexto">
            <a:extLst>
              <a:ext uri="{FF2B5EF4-FFF2-40B4-BE49-F238E27FC236}">
                <a16:creationId xmlns:a16="http://schemas.microsoft.com/office/drawing/2014/main" id="{99981268-8EF8-0FF6-6FBF-316C3677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1644650"/>
            <a:ext cx="685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C-12</a:t>
            </a:r>
          </a:p>
        </p:txBody>
      </p:sp>
      <p:sp>
        <p:nvSpPr>
          <p:cNvPr id="21" name="31 CuadroTexto">
            <a:extLst>
              <a:ext uri="{FF2B5EF4-FFF2-40B4-BE49-F238E27FC236}">
                <a16:creationId xmlns:a16="http://schemas.microsoft.com/office/drawing/2014/main" id="{013B691B-5C66-B675-5F11-0A764D83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005013"/>
            <a:ext cx="6588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6</a:t>
            </a:r>
          </a:p>
        </p:txBody>
      </p:sp>
      <p:sp>
        <p:nvSpPr>
          <p:cNvPr id="23" name="31 CuadroTexto">
            <a:extLst>
              <a:ext uri="{FF2B5EF4-FFF2-40B4-BE49-F238E27FC236}">
                <a16:creationId xmlns:a16="http://schemas.microsoft.com/office/drawing/2014/main" id="{5F2481D4-BD51-541D-5402-952D569E1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52663"/>
            <a:ext cx="6270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6</a:t>
            </a:r>
          </a:p>
        </p:txBody>
      </p:sp>
      <p:sp>
        <p:nvSpPr>
          <p:cNvPr id="24" name="31 CuadroTexto">
            <a:extLst>
              <a:ext uri="{FF2B5EF4-FFF2-40B4-BE49-F238E27FC236}">
                <a16:creationId xmlns:a16="http://schemas.microsoft.com/office/drawing/2014/main" id="{0D45DF64-1A6C-05C7-4A1A-0B78A6B0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2505075"/>
            <a:ext cx="5873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6</a:t>
            </a:r>
          </a:p>
        </p:txBody>
      </p:sp>
      <p:sp>
        <p:nvSpPr>
          <p:cNvPr id="32" name="31 CuadroTexto">
            <a:extLst>
              <a:ext uri="{FF2B5EF4-FFF2-40B4-BE49-F238E27FC236}">
                <a16:creationId xmlns:a16="http://schemas.microsoft.com/office/drawing/2014/main" id="{764BECF4-1DE9-490E-28F3-71C5CE2B6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2022475"/>
            <a:ext cx="5969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6</a:t>
            </a:r>
          </a:p>
        </p:txBody>
      </p:sp>
      <p:sp>
        <p:nvSpPr>
          <p:cNvPr id="34" name="33 CuadroTexto">
            <a:extLst>
              <a:ext uri="{FF2B5EF4-FFF2-40B4-BE49-F238E27FC236}">
                <a16:creationId xmlns:a16="http://schemas.microsoft.com/office/drawing/2014/main" id="{65362914-2D40-A252-139D-5EFD12B8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2249488"/>
            <a:ext cx="69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12</a:t>
            </a:r>
          </a:p>
        </p:txBody>
      </p:sp>
      <p:sp>
        <p:nvSpPr>
          <p:cNvPr id="36" name="31 CuadroTexto">
            <a:extLst>
              <a:ext uri="{FF2B5EF4-FFF2-40B4-BE49-F238E27FC236}">
                <a16:creationId xmlns:a16="http://schemas.microsoft.com/office/drawing/2014/main" id="{C516E82E-96F4-E807-54D6-04E0011EB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16446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C-13</a:t>
            </a:r>
          </a:p>
        </p:txBody>
      </p:sp>
      <p:sp>
        <p:nvSpPr>
          <p:cNvPr id="43" name="31 CuadroTexto">
            <a:extLst>
              <a:ext uri="{FF2B5EF4-FFF2-40B4-BE49-F238E27FC236}">
                <a16:creationId xmlns:a16="http://schemas.microsoft.com/office/drawing/2014/main" id="{AB623014-C0A0-E2F3-C7D6-B1AEB6F3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16446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C-14</a:t>
            </a:r>
          </a:p>
        </p:txBody>
      </p:sp>
      <p:sp>
        <p:nvSpPr>
          <p:cNvPr id="30" name="31 CuadroTexto">
            <a:extLst>
              <a:ext uri="{FF2B5EF4-FFF2-40B4-BE49-F238E27FC236}">
                <a16:creationId xmlns:a16="http://schemas.microsoft.com/office/drawing/2014/main" id="{E251668B-B8E7-6BBE-A7EB-9CFBB56E9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573463"/>
            <a:ext cx="18526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/>
              <a:t>HIDRÓGENO:</a:t>
            </a:r>
          </a:p>
        </p:txBody>
      </p:sp>
      <p:grpSp>
        <p:nvGrpSpPr>
          <p:cNvPr id="2" name="71 Grupo">
            <a:extLst>
              <a:ext uri="{FF2B5EF4-FFF2-40B4-BE49-F238E27FC236}">
                <a16:creationId xmlns:a16="http://schemas.microsoft.com/office/drawing/2014/main" id="{0FA25B07-3ABB-5A3A-7A6E-4F12D774200D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2584450"/>
            <a:ext cx="1071562" cy="492125"/>
            <a:chOff x="979984" y="2217639"/>
            <a:chExt cx="1071736" cy="491281"/>
          </a:xfrm>
        </p:grpSpPr>
        <p:sp>
          <p:nvSpPr>
            <p:cNvPr id="53321" name="33 CuadroTexto">
              <a:extLst>
                <a:ext uri="{FF2B5EF4-FFF2-40B4-BE49-F238E27FC236}">
                  <a16:creationId xmlns:a16="http://schemas.microsoft.com/office/drawing/2014/main" id="{AC6FA81A-1FF2-06C7-F221-92C0BB19C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C</a:t>
              </a:r>
            </a:p>
          </p:txBody>
        </p:sp>
        <p:sp>
          <p:nvSpPr>
            <p:cNvPr id="53322" name="33 CuadroTexto">
              <a:extLst>
                <a:ext uri="{FF2B5EF4-FFF2-40B4-BE49-F238E27FC236}">
                  <a16:creationId xmlns:a16="http://schemas.microsoft.com/office/drawing/2014/main" id="{8A1B7C58-7F0C-18B7-BC99-3CC0E9702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6</a:t>
              </a:r>
            </a:p>
          </p:txBody>
        </p:sp>
        <p:sp>
          <p:nvSpPr>
            <p:cNvPr id="53323" name="33 CuadroTexto">
              <a:extLst>
                <a:ext uri="{FF2B5EF4-FFF2-40B4-BE49-F238E27FC236}">
                  <a16:creationId xmlns:a16="http://schemas.microsoft.com/office/drawing/2014/main" id="{8CAEC87E-3A8F-1115-A3AC-68F50CB4A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12</a:t>
              </a:r>
            </a:p>
          </p:txBody>
        </p:sp>
      </p:grpSp>
      <p:sp>
        <p:nvSpPr>
          <p:cNvPr id="73" name="72 Rectángulo">
            <a:extLst>
              <a:ext uri="{FF2B5EF4-FFF2-40B4-BE49-F238E27FC236}">
                <a16:creationId xmlns:a16="http://schemas.microsoft.com/office/drawing/2014/main" id="{D3ABBDAA-C586-3C46-9A59-BA815E9A32E3}"/>
              </a:ext>
            </a:extLst>
          </p:cNvPr>
          <p:cNvSpPr/>
          <p:nvPr/>
        </p:nvSpPr>
        <p:spPr>
          <a:xfrm>
            <a:off x="3851275" y="2078038"/>
            <a:ext cx="14732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4" name="31 CuadroTexto">
            <a:extLst>
              <a:ext uri="{FF2B5EF4-FFF2-40B4-BE49-F238E27FC236}">
                <a16:creationId xmlns:a16="http://schemas.microsoft.com/office/drawing/2014/main" id="{98E38873-2F29-0D75-E318-F5CC1A370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2005013"/>
            <a:ext cx="6572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6</a:t>
            </a:r>
          </a:p>
        </p:txBody>
      </p:sp>
      <p:sp>
        <p:nvSpPr>
          <p:cNvPr id="75" name="31 CuadroTexto">
            <a:extLst>
              <a:ext uri="{FF2B5EF4-FFF2-40B4-BE49-F238E27FC236}">
                <a16:creationId xmlns:a16="http://schemas.microsoft.com/office/drawing/2014/main" id="{F43BDDD4-4D37-1CBE-2721-6D10C4D9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2252663"/>
            <a:ext cx="6270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6</a:t>
            </a:r>
          </a:p>
        </p:txBody>
      </p:sp>
      <p:sp>
        <p:nvSpPr>
          <p:cNvPr id="76" name="31 CuadroTexto">
            <a:extLst>
              <a:ext uri="{FF2B5EF4-FFF2-40B4-BE49-F238E27FC236}">
                <a16:creationId xmlns:a16="http://schemas.microsoft.com/office/drawing/2014/main" id="{8F3103E9-753D-88A7-C549-1DB2760C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2505075"/>
            <a:ext cx="5873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7</a:t>
            </a:r>
          </a:p>
        </p:txBody>
      </p:sp>
      <p:sp>
        <p:nvSpPr>
          <p:cNvPr id="77" name="76 CuadroTexto">
            <a:extLst>
              <a:ext uri="{FF2B5EF4-FFF2-40B4-BE49-F238E27FC236}">
                <a16:creationId xmlns:a16="http://schemas.microsoft.com/office/drawing/2014/main" id="{0044B882-F940-7E25-1097-4BC9AAD7A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022475"/>
            <a:ext cx="5969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6</a:t>
            </a:r>
          </a:p>
        </p:txBody>
      </p:sp>
      <p:sp>
        <p:nvSpPr>
          <p:cNvPr id="78" name="77 CuadroTexto">
            <a:extLst>
              <a:ext uri="{FF2B5EF4-FFF2-40B4-BE49-F238E27FC236}">
                <a16:creationId xmlns:a16="http://schemas.microsoft.com/office/drawing/2014/main" id="{587F8FEA-A7C0-84E7-DDFB-85F634DA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2249488"/>
            <a:ext cx="69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13</a:t>
            </a:r>
          </a:p>
        </p:txBody>
      </p:sp>
      <p:grpSp>
        <p:nvGrpSpPr>
          <p:cNvPr id="3" name="78 Grupo">
            <a:extLst>
              <a:ext uri="{FF2B5EF4-FFF2-40B4-BE49-F238E27FC236}">
                <a16:creationId xmlns:a16="http://schemas.microsoft.com/office/drawing/2014/main" id="{9FDA042F-40F9-4A12-0E9B-2300B1F25FEF}"/>
              </a:ext>
            </a:extLst>
          </p:cNvPr>
          <p:cNvGrpSpPr>
            <a:grpSpLocks/>
          </p:cNvGrpSpPr>
          <p:nvPr/>
        </p:nvGrpSpPr>
        <p:grpSpPr bwMode="auto">
          <a:xfrm>
            <a:off x="4478338" y="2584450"/>
            <a:ext cx="1071562" cy="492125"/>
            <a:chOff x="979984" y="2217639"/>
            <a:chExt cx="1071736" cy="491281"/>
          </a:xfrm>
        </p:grpSpPr>
        <p:sp>
          <p:nvSpPr>
            <p:cNvPr id="53318" name="33 CuadroTexto">
              <a:extLst>
                <a:ext uri="{FF2B5EF4-FFF2-40B4-BE49-F238E27FC236}">
                  <a16:creationId xmlns:a16="http://schemas.microsoft.com/office/drawing/2014/main" id="{3CA35686-8393-0B14-749B-3A3947CDC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C</a:t>
              </a:r>
            </a:p>
          </p:txBody>
        </p:sp>
        <p:sp>
          <p:nvSpPr>
            <p:cNvPr id="53319" name="33 CuadroTexto">
              <a:extLst>
                <a:ext uri="{FF2B5EF4-FFF2-40B4-BE49-F238E27FC236}">
                  <a16:creationId xmlns:a16="http://schemas.microsoft.com/office/drawing/2014/main" id="{36257909-29A7-A373-F35A-D035D1AB7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6</a:t>
              </a:r>
            </a:p>
          </p:txBody>
        </p:sp>
        <p:sp>
          <p:nvSpPr>
            <p:cNvPr id="53320" name="33 CuadroTexto">
              <a:extLst>
                <a:ext uri="{FF2B5EF4-FFF2-40B4-BE49-F238E27FC236}">
                  <a16:creationId xmlns:a16="http://schemas.microsoft.com/office/drawing/2014/main" id="{6FE6AA84-5D45-3E11-F49E-D3C47265B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13</a:t>
              </a:r>
            </a:p>
          </p:txBody>
        </p:sp>
      </p:grpSp>
      <p:sp>
        <p:nvSpPr>
          <p:cNvPr id="83" name="82 Rectángulo">
            <a:extLst>
              <a:ext uri="{FF2B5EF4-FFF2-40B4-BE49-F238E27FC236}">
                <a16:creationId xmlns:a16="http://schemas.microsoft.com/office/drawing/2014/main" id="{FEEBF54F-8850-6C34-32D7-FE7F01ED6431}"/>
              </a:ext>
            </a:extLst>
          </p:cNvPr>
          <p:cNvSpPr/>
          <p:nvPr/>
        </p:nvSpPr>
        <p:spPr>
          <a:xfrm>
            <a:off x="5580063" y="2078038"/>
            <a:ext cx="1471612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4" name="31 CuadroTexto">
            <a:extLst>
              <a:ext uri="{FF2B5EF4-FFF2-40B4-BE49-F238E27FC236}">
                <a16:creationId xmlns:a16="http://schemas.microsoft.com/office/drawing/2014/main" id="{6D474729-3D23-BD2A-8183-DC13BE6B5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2005013"/>
            <a:ext cx="6572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6</a:t>
            </a:r>
          </a:p>
        </p:txBody>
      </p:sp>
      <p:sp>
        <p:nvSpPr>
          <p:cNvPr id="85" name="31 CuadroTexto">
            <a:extLst>
              <a:ext uri="{FF2B5EF4-FFF2-40B4-BE49-F238E27FC236}">
                <a16:creationId xmlns:a16="http://schemas.microsoft.com/office/drawing/2014/main" id="{09B80981-4706-C1CC-ADB7-E455531E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2252663"/>
            <a:ext cx="6270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6</a:t>
            </a:r>
          </a:p>
        </p:txBody>
      </p:sp>
      <p:sp>
        <p:nvSpPr>
          <p:cNvPr id="86" name="31 CuadroTexto">
            <a:extLst>
              <a:ext uri="{FF2B5EF4-FFF2-40B4-BE49-F238E27FC236}">
                <a16:creationId xmlns:a16="http://schemas.microsoft.com/office/drawing/2014/main" id="{E3C67853-B6CC-185F-4AFE-8B7122394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2505075"/>
            <a:ext cx="5857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8</a:t>
            </a:r>
          </a:p>
        </p:txBody>
      </p:sp>
      <p:sp>
        <p:nvSpPr>
          <p:cNvPr id="87" name="86 CuadroTexto">
            <a:extLst>
              <a:ext uri="{FF2B5EF4-FFF2-40B4-BE49-F238E27FC236}">
                <a16:creationId xmlns:a16="http://schemas.microsoft.com/office/drawing/2014/main" id="{ACE0C4AC-0EE5-77EA-2447-249795B2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2022475"/>
            <a:ext cx="5969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6</a:t>
            </a:r>
          </a:p>
        </p:txBody>
      </p:sp>
      <p:sp>
        <p:nvSpPr>
          <p:cNvPr id="88" name="87 CuadroTexto">
            <a:extLst>
              <a:ext uri="{FF2B5EF4-FFF2-40B4-BE49-F238E27FC236}">
                <a16:creationId xmlns:a16="http://schemas.microsoft.com/office/drawing/2014/main" id="{D20BE128-D96D-8A4A-AD08-EAC70C415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2249488"/>
            <a:ext cx="698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14</a:t>
            </a:r>
          </a:p>
        </p:txBody>
      </p:sp>
      <p:grpSp>
        <p:nvGrpSpPr>
          <p:cNvPr id="4" name="88 Grupo">
            <a:extLst>
              <a:ext uri="{FF2B5EF4-FFF2-40B4-BE49-F238E27FC236}">
                <a16:creationId xmlns:a16="http://schemas.microsoft.com/office/drawing/2014/main" id="{50C597EC-F241-079F-37D7-2C16D0AF0522}"/>
              </a:ext>
            </a:extLst>
          </p:cNvPr>
          <p:cNvGrpSpPr>
            <a:grpSpLocks/>
          </p:cNvGrpSpPr>
          <p:nvPr/>
        </p:nvGrpSpPr>
        <p:grpSpPr bwMode="auto">
          <a:xfrm>
            <a:off x="6205538" y="2584450"/>
            <a:ext cx="1071562" cy="492125"/>
            <a:chOff x="979984" y="2217639"/>
            <a:chExt cx="1071736" cy="491281"/>
          </a:xfrm>
        </p:grpSpPr>
        <p:sp>
          <p:nvSpPr>
            <p:cNvPr id="53315" name="33 CuadroTexto">
              <a:extLst>
                <a:ext uri="{FF2B5EF4-FFF2-40B4-BE49-F238E27FC236}">
                  <a16:creationId xmlns:a16="http://schemas.microsoft.com/office/drawing/2014/main" id="{36037144-4BDE-51B8-67E8-EA11E602A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C</a:t>
              </a:r>
            </a:p>
          </p:txBody>
        </p:sp>
        <p:sp>
          <p:nvSpPr>
            <p:cNvPr id="53316" name="33 CuadroTexto">
              <a:extLst>
                <a:ext uri="{FF2B5EF4-FFF2-40B4-BE49-F238E27FC236}">
                  <a16:creationId xmlns:a16="http://schemas.microsoft.com/office/drawing/2014/main" id="{8445B245-33FF-6E3D-6084-336A5CC25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6</a:t>
              </a:r>
            </a:p>
          </p:txBody>
        </p:sp>
        <p:sp>
          <p:nvSpPr>
            <p:cNvPr id="53317" name="33 CuadroTexto">
              <a:extLst>
                <a:ext uri="{FF2B5EF4-FFF2-40B4-BE49-F238E27FC236}">
                  <a16:creationId xmlns:a16="http://schemas.microsoft.com/office/drawing/2014/main" id="{1B0766C4-0D36-0EE8-E98F-97E8E1170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14</a:t>
              </a:r>
            </a:p>
          </p:txBody>
        </p:sp>
      </p:grpSp>
      <p:sp>
        <p:nvSpPr>
          <p:cNvPr id="93" name="92 Rectángulo">
            <a:extLst>
              <a:ext uri="{FF2B5EF4-FFF2-40B4-BE49-F238E27FC236}">
                <a16:creationId xmlns:a16="http://schemas.microsoft.com/office/drawing/2014/main" id="{9B67858E-CABA-569B-6431-6AAD1CF9500F}"/>
              </a:ext>
            </a:extLst>
          </p:cNvPr>
          <p:cNvSpPr/>
          <p:nvPr/>
        </p:nvSpPr>
        <p:spPr>
          <a:xfrm>
            <a:off x="2339975" y="5373688"/>
            <a:ext cx="147161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4" name="31 CuadroTexto">
            <a:extLst>
              <a:ext uri="{FF2B5EF4-FFF2-40B4-BE49-F238E27FC236}">
                <a16:creationId xmlns:a16="http://schemas.microsoft.com/office/drawing/2014/main" id="{520AFB4C-6B4A-8831-35C9-674550AEF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941888"/>
            <a:ext cx="557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H-1</a:t>
            </a:r>
          </a:p>
        </p:txBody>
      </p:sp>
      <p:sp>
        <p:nvSpPr>
          <p:cNvPr id="95" name="31 CuadroTexto">
            <a:extLst>
              <a:ext uri="{FF2B5EF4-FFF2-40B4-BE49-F238E27FC236}">
                <a16:creationId xmlns:a16="http://schemas.microsoft.com/office/drawing/2014/main" id="{EE270EE7-A899-6582-E79A-438F98CC6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5302250"/>
            <a:ext cx="6572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1</a:t>
            </a:r>
          </a:p>
        </p:txBody>
      </p:sp>
      <p:sp>
        <p:nvSpPr>
          <p:cNvPr id="96" name="31 CuadroTexto">
            <a:extLst>
              <a:ext uri="{FF2B5EF4-FFF2-40B4-BE49-F238E27FC236}">
                <a16:creationId xmlns:a16="http://schemas.microsoft.com/office/drawing/2014/main" id="{2C14AA56-0B52-C3A1-CE0A-8201D522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5549900"/>
            <a:ext cx="62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1</a:t>
            </a:r>
          </a:p>
        </p:txBody>
      </p:sp>
      <p:sp>
        <p:nvSpPr>
          <p:cNvPr id="97" name="31 CuadroTexto">
            <a:extLst>
              <a:ext uri="{FF2B5EF4-FFF2-40B4-BE49-F238E27FC236}">
                <a16:creationId xmlns:a16="http://schemas.microsoft.com/office/drawing/2014/main" id="{5683DE5B-3625-CDF6-31E8-559B8B7C7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5800725"/>
            <a:ext cx="5857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0</a:t>
            </a:r>
          </a:p>
        </p:txBody>
      </p:sp>
      <p:sp>
        <p:nvSpPr>
          <p:cNvPr id="98" name="97 CuadroTexto">
            <a:extLst>
              <a:ext uri="{FF2B5EF4-FFF2-40B4-BE49-F238E27FC236}">
                <a16:creationId xmlns:a16="http://schemas.microsoft.com/office/drawing/2014/main" id="{F3CF19AE-BEDC-88E1-29E9-310D3093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318125"/>
            <a:ext cx="5953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1</a:t>
            </a:r>
          </a:p>
        </p:txBody>
      </p:sp>
      <p:sp>
        <p:nvSpPr>
          <p:cNvPr id="99" name="98 CuadroTexto">
            <a:extLst>
              <a:ext uri="{FF2B5EF4-FFF2-40B4-BE49-F238E27FC236}">
                <a16:creationId xmlns:a16="http://schemas.microsoft.com/office/drawing/2014/main" id="{D83BE28B-68AE-1BE7-48BC-9AD8B1F2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5546725"/>
            <a:ext cx="5984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1</a:t>
            </a:r>
          </a:p>
        </p:txBody>
      </p:sp>
      <p:sp>
        <p:nvSpPr>
          <p:cNvPr id="100" name="31 CuadroTexto">
            <a:extLst>
              <a:ext uri="{FF2B5EF4-FFF2-40B4-BE49-F238E27FC236}">
                <a16:creationId xmlns:a16="http://schemas.microsoft.com/office/drawing/2014/main" id="{253AED83-7465-C723-2BE7-9E51A94A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4941888"/>
            <a:ext cx="557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H-2</a:t>
            </a:r>
          </a:p>
        </p:txBody>
      </p:sp>
      <p:sp>
        <p:nvSpPr>
          <p:cNvPr id="101" name="31 CuadroTexto">
            <a:extLst>
              <a:ext uri="{FF2B5EF4-FFF2-40B4-BE49-F238E27FC236}">
                <a16:creationId xmlns:a16="http://schemas.microsoft.com/office/drawing/2014/main" id="{F7FE6205-ABAF-DB9A-1099-D6E3994C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4941888"/>
            <a:ext cx="555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H-3</a:t>
            </a:r>
          </a:p>
        </p:txBody>
      </p:sp>
      <p:grpSp>
        <p:nvGrpSpPr>
          <p:cNvPr id="5" name="101 Grupo">
            <a:extLst>
              <a:ext uri="{FF2B5EF4-FFF2-40B4-BE49-F238E27FC236}">
                <a16:creationId xmlns:a16="http://schemas.microsoft.com/office/drawing/2014/main" id="{C35953BA-EC6C-47CA-F2A1-B0110288EEA6}"/>
              </a:ext>
            </a:extLst>
          </p:cNvPr>
          <p:cNvGrpSpPr>
            <a:grpSpLocks/>
          </p:cNvGrpSpPr>
          <p:nvPr/>
        </p:nvGrpSpPr>
        <p:grpSpPr bwMode="auto">
          <a:xfrm>
            <a:off x="2965450" y="5881688"/>
            <a:ext cx="1071563" cy="490537"/>
            <a:chOff x="979984" y="2217639"/>
            <a:chExt cx="1071736" cy="491281"/>
          </a:xfrm>
        </p:grpSpPr>
        <p:sp>
          <p:nvSpPr>
            <p:cNvPr id="53312" name="33 CuadroTexto">
              <a:extLst>
                <a:ext uri="{FF2B5EF4-FFF2-40B4-BE49-F238E27FC236}">
                  <a16:creationId xmlns:a16="http://schemas.microsoft.com/office/drawing/2014/main" id="{885AFE5A-1381-59E6-E8B7-77293E761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H</a:t>
              </a:r>
            </a:p>
          </p:txBody>
        </p:sp>
        <p:sp>
          <p:nvSpPr>
            <p:cNvPr id="53313" name="33 CuadroTexto">
              <a:extLst>
                <a:ext uri="{FF2B5EF4-FFF2-40B4-BE49-F238E27FC236}">
                  <a16:creationId xmlns:a16="http://schemas.microsoft.com/office/drawing/2014/main" id="{FC72149E-1879-C836-3397-B2E341084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</a:t>
              </a:r>
            </a:p>
          </p:txBody>
        </p:sp>
        <p:sp>
          <p:nvSpPr>
            <p:cNvPr id="53314" name="33 CuadroTexto">
              <a:extLst>
                <a:ext uri="{FF2B5EF4-FFF2-40B4-BE49-F238E27FC236}">
                  <a16:creationId xmlns:a16="http://schemas.microsoft.com/office/drawing/2014/main" id="{EF189CF2-32E8-DA45-8D8F-276BA4C11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256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</a:t>
              </a:r>
            </a:p>
          </p:txBody>
        </p:sp>
      </p:grpSp>
      <p:sp>
        <p:nvSpPr>
          <p:cNvPr id="106" name="105 Rectángulo">
            <a:extLst>
              <a:ext uri="{FF2B5EF4-FFF2-40B4-BE49-F238E27FC236}">
                <a16:creationId xmlns:a16="http://schemas.microsoft.com/office/drawing/2014/main" id="{C635021E-BCAE-F6AF-AEEA-1C5D791339B5}"/>
              </a:ext>
            </a:extLst>
          </p:cNvPr>
          <p:cNvSpPr/>
          <p:nvPr/>
        </p:nvSpPr>
        <p:spPr>
          <a:xfrm>
            <a:off x="4171950" y="5373688"/>
            <a:ext cx="147161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7" name="31 CuadroTexto">
            <a:extLst>
              <a:ext uri="{FF2B5EF4-FFF2-40B4-BE49-F238E27FC236}">
                <a16:creationId xmlns:a16="http://schemas.microsoft.com/office/drawing/2014/main" id="{2AFB7555-503F-EC30-C29D-F9405DAC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5302250"/>
            <a:ext cx="6572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1</a:t>
            </a:r>
          </a:p>
        </p:txBody>
      </p:sp>
      <p:sp>
        <p:nvSpPr>
          <p:cNvPr id="108" name="31 CuadroTexto">
            <a:extLst>
              <a:ext uri="{FF2B5EF4-FFF2-40B4-BE49-F238E27FC236}">
                <a16:creationId xmlns:a16="http://schemas.microsoft.com/office/drawing/2014/main" id="{ABBD642C-94E3-F051-6301-3F3682B48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5549900"/>
            <a:ext cx="62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1</a:t>
            </a:r>
          </a:p>
        </p:txBody>
      </p:sp>
      <p:sp>
        <p:nvSpPr>
          <p:cNvPr id="109" name="31 CuadroTexto">
            <a:extLst>
              <a:ext uri="{FF2B5EF4-FFF2-40B4-BE49-F238E27FC236}">
                <a16:creationId xmlns:a16="http://schemas.microsoft.com/office/drawing/2014/main" id="{AA8F076A-26D9-5F2D-AC32-66CA7B9C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5800725"/>
            <a:ext cx="5857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1</a:t>
            </a:r>
          </a:p>
        </p:txBody>
      </p:sp>
      <p:sp>
        <p:nvSpPr>
          <p:cNvPr id="110" name="109 CuadroTexto">
            <a:extLst>
              <a:ext uri="{FF2B5EF4-FFF2-40B4-BE49-F238E27FC236}">
                <a16:creationId xmlns:a16="http://schemas.microsoft.com/office/drawing/2014/main" id="{0953BB54-2EE1-2DC2-479E-E7BF76F2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5318125"/>
            <a:ext cx="596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1</a:t>
            </a:r>
          </a:p>
        </p:txBody>
      </p:sp>
      <p:sp>
        <p:nvSpPr>
          <p:cNvPr id="111" name="110 CuadroTexto">
            <a:extLst>
              <a:ext uri="{FF2B5EF4-FFF2-40B4-BE49-F238E27FC236}">
                <a16:creationId xmlns:a16="http://schemas.microsoft.com/office/drawing/2014/main" id="{FB3ADC81-271F-880E-094E-5FBE65D5F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5546725"/>
            <a:ext cx="5984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2</a:t>
            </a:r>
          </a:p>
        </p:txBody>
      </p:sp>
      <p:sp>
        <p:nvSpPr>
          <p:cNvPr id="116" name="115 Rectángulo">
            <a:extLst>
              <a:ext uri="{FF2B5EF4-FFF2-40B4-BE49-F238E27FC236}">
                <a16:creationId xmlns:a16="http://schemas.microsoft.com/office/drawing/2014/main" id="{51D488CA-2C7C-061E-E3C6-E31C47CB233F}"/>
              </a:ext>
            </a:extLst>
          </p:cNvPr>
          <p:cNvSpPr/>
          <p:nvPr/>
        </p:nvSpPr>
        <p:spPr>
          <a:xfrm>
            <a:off x="5900738" y="5373688"/>
            <a:ext cx="1471612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7" name="31 CuadroTexto">
            <a:extLst>
              <a:ext uri="{FF2B5EF4-FFF2-40B4-BE49-F238E27FC236}">
                <a16:creationId xmlns:a16="http://schemas.microsoft.com/office/drawing/2014/main" id="{F2613C7D-3110-0BFC-3717-205AC70CB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5302250"/>
            <a:ext cx="6572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1</a:t>
            </a:r>
          </a:p>
        </p:txBody>
      </p:sp>
      <p:sp>
        <p:nvSpPr>
          <p:cNvPr id="118" name="31 CuadroTexto">
            <a:extLst>
              <a:ext uri="{FF2B5EF4-FFF2-40B4-BE49-F238E27FC236}">
                <a16:creationId xmlns:a16="http://schemas.microsoft.com/office/drawing/2014/main" id="{69312F44-8832-BD13-ECC5-4C719EB3B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5549900"/>
            <a:ext cx="6270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1</a:t>
            </a:r>
          </a:p>
        </p:txBody>
      </p:sp>
      <p:sp>
        <p:nvSpPr>
          <p:cNvPr id="119" name="31 CuadroTexto">
            <a:extLst>
              <a:ext uri="{FF2B5EF4-FFF2-40B4-BE49-F238E27FC236}">
                <a16:creationId xmlns:a16="http://schemas.microsoft.com/office/drawing/2014/main" id="{EABB98C8-C59E-1FE1-74FE-1F916E9DA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580072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2</a:t>
            </a:r>
          </a:p>
        </p:txBody>
      </p:sp>
      <p:sp>
        <p:nvSpPr>
          <p:cNvPr id="120" name="119 CuadroTexto">
            <a:extLst>
              <a:ext uri="{FF2B5EF4-FFF2-40B4-BE49-F238E27FC236}">
                <a16:creationId xmlns:a16="http://schemas.microsoft.com/office/drawing/2014/main" id="{5D6A2CF5-CF05-3DDB-2262-0B8FEB97D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5318125"/>
            <a:ext cx="596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1</a:t>
            </a:r>
          </a:p>
        </p:txBody>
      </p:sp>
      <p:sp>
        <p:nvSpPr>
          <p:cNvPr id="121" name="120 CuadroTexto">
            <a:extLst>
              <a:ext uri="{FF2B5EF4-FFF2-40B4-BE49-F238E27FC236}">
                <a16:creationId xmlns:a16="http://schemas.microsoft.com/office/drawing/2014/main" id="{75BF7DCD-195D-0F7E-99D6-CDF47F28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5546725"/>
            <a:ext cx="5984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3</a:t>
            </a:r>
          </a:p>
        </p:txBody>
      </p:sp>
      <p:grpSp>
        <p:nvGrpSpPr>
          <p:cNvPr id="6" name="125 Grupo">
            <a:extLst>
              <a:ext uri="{FF2B5EF4-FFF2-40B4-BE49-F238E27FC236}">
                <a16:creationId xmlns:a16="http://schemas.microsoft.com/office/drawing/2014/main" id="{BC33F6D5-86F7-1073-531D-1D19242F2493}"/>
              </a:ext>
            </a:extLst>
          </p:cNvPr>
          <p:cNvGrpSpPr>
            <a:grpSpLocks/>
          </p:cNvGrpSpPr>
          <p:nvPr/>
        </p:nvGrpSpPr>
        <p:grpSpPr bwMode="auto">
          <a:xfrm>
            <a:off x="4745038" y="5878513"/>
            <a:ext cx="1071562" cy="490537"/>
            <a:chOff x="979984" y="2217639"/>
            <a:chExt cx="1071736" cy="491281"/>
          </a:xfrm>
        </p:grpSpPr>
        <p:sp>
          <p:nvSpPr>
            <p:cNvPr id="53309" name="33 CuadroTexto">
              <a:extLst>
                <a:ext uri="{FF2B5EF4-FFF2-40B4-BE49-F238E27FC236}">
                  <a16:creationId xmlns:a16="http://schemas.microsoft.com/office/drawing/2014/main" id="{BB91F732-FB7F-C49B-1E85-1340B6DEB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H</a:t>
              </a:r>
            </a:p>
          </p:txBody>
        </p:sp>
        <p:sp>
          <p:nvSpPr>
            <p:cNvPr id="53310" name="33 CuadroTexto">
              <a:extLst>
                <a:ext uri="{FF2B5EF4-FFF2-40B4-BE49-F238E27FC236}">
                  <a16:creationId xmlns:a16="http://schemas.microsoft.com/office/drawing/2014/main" id="{5BDE7F04-3454-2DBA-794D-587F92AEA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</a:t>
              </a:r>
            </a:p>
          </p:txBody>
        </p:sp>
        <p:sp>
          <p:nvSpPr>
            <p:cNvPr id="53311" name="33 CuadroTexto">
              <a:extLst>
                <a:ext uri="{FF2B5EF4-FFF2-40B4-BE49-F238E27FC236}">
                  <a16:creationId xmlns:a16="http://schemas.microsoft.com/office/drawing/2014/main" id="{F99D4C4A-87A2-2483-E1DC-522F11D8B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256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2</a:t>
              </a:r>
            </a:p>
          </p:txBody>
        </p:sp>
      </p:grpSp>
      <p:grpSp>
        <p:nvGrpSpPr>
          <p:cNvPr id="7" name="129 Grupo">
            <a:extLst>
              <a:ext uri="{FF2B5EF4-FFF2-40B4-BE49-F238E27FC236}">
                <a16:creationId xmlns:a16="http://schemas.microsoft.com/office/drawing/2014/main" id="{1C69259C-6041-9C52-F467-76E1A12126FC}"/>
              </a:ext>
            </a:extLst>
          </p:cNvPr>
          <p:cNvGrpSpPr>
            <a:grpSpLocks/>
          </p:cNvGrpSpPr>
          <p:nvPr/>
        </p:nvGrpSpPr>
        <p:grpSpPr bwMode="auto">
          <a:xfrm>
            <a:off x="6481763" y="5878513"/>
            <a:ext cx="1071562" cy="490537"/>
            <a:chOff x="979984" y="2217639"/>
            <a:chExt cx="1071736" cy="491281"/>
          </a:xfrm>
        </p:grpSpPr>
        <p:sp>
          <p:nvSpPr>
            <p:cNvPr id="53306" name="33 CuadroTexto">
              <a:extLst>
                <a:ext uri="{FF2B5EF4-FFF2-40B4-BE49-F238E27FC236}">
                  <a16:creationId xmlns:a16="http://schemas.microsoft.com/office/drawing/2014/main" id="{ACCBB8AD-304D-12F5-6938-070F877DD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H</a:t>
              </a:r>
            </a:p>
          </p:txBody>
        </p:sp>
        <p:sp>
          <p:nvSpPr>
            <p:cNvPr id="53307" name="33 CuadroTexto">
              <a:extLst>
                <a:ext uri="{FF2B5EF4-FFF2-40B4-BE49-F238E27FC236}">
                  <a16:creationId xmlns:a16="http://schemas.microsoft.com/office/drawing/2014/main" id="{F0473B5F-981C-0FD1-B5C0-7457D5B34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</a:t>
              </a:r>
            </a:p>
          </p:txBody>
        </p:sp>
        <p:sp>
          <p:nvSpPr>
            <p:cNvPr id="53308" name="33 CuadroTexto">
              <a:extLst>
                <a:ext uri="{FF2B5EF4-FFF2-40B4-BE49-F238E27FC236}">
                  <a16:creationId xmlns:a16="http://schemas.microsoft.com/office/drawing/2014/main" id="{D3771045-7AB1-B8B0-2EEB-52A38F856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256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3</a:t>
              </a:r>
            </a:p>
          </p:txBody>
        </p:sp>
      </p:grpSp>
      <p:pic>
        <p:nvPicPr>
          <p:cNvPr id="56322" name="Picture 2" descr="http://www.theenergylibrary.com/files/images/Hydrogen_isotopes.gif">
            <a:extLst>
              <a:ext uri="{FF2B5EF4-FFF2-40B4-BE49-F238E27FC236}">
                <a16:creationId xmlns:a16="http://schemas.microsoft.com/office/drawing/2014/main" id="{A86451C9-CFCD-4656-BACA-6DC5E214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0"/>
          <a:stretch>
            <a:fillRect/>
          </a:stretch>
        </p:blipFill>
        <p:spPr bwMode="auto">
          <a:xfrm>
            <a:off x="2339975" y="3644900"/>
            <a:ext cx="5616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31 CuadroTexto">
            <a:extLst>
              <a:ext uri="{FF2B5EF4-FFF2-40B4-BE49-F238E27FC236}">
                <a16:creationId xmlns:a16="http://schemas.microsoft.com/office/drawing/2014/main" id="{9C432786-9F3D-2BB3-40D7-DE28099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013075"/>
            <a:ext cx="879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98,89%</a:t>
            </a:r>
          </a:p>
        </p:txBody>
      </p:sp>
      <p:sp>
        <p:nvSpPr>
          <p:cNvPr id="79" name="31 CuadroTexto">
            <a:extLst>
              <a:ext uri="{FF2B5EF4-FFF2-40B4-BE49-F238E27FC236}">
                <a16:creationId xmlns:a16="http://schemas.microsoft.com/office/drawing/2014/main" id="{1B7E90D9-5EF4-0580-D2A8-3E4F60ECE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3013075"/>
            <a:ext cx="879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1,109%</a:t>
            </a:r>
          </a:p>
        </p:txBody>
      </p:sp>
      <p:sp>
        <p:nvSpPr>
          <p:cNvPr id="80" name="31 CuadroTexto">
            <a:extLst>
              <a:ext uri="{FF2B5EF4-FFF2-40B4-BE49-F238E27FC236}">
                <a16:creationId xmlns:a16="http://schemas.microsoft.com/office/drawing/2014/main" id="{68F89702-638E-3BAB-5B42-4BA89090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6324600"/>
            <a:ext cx="9937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99,985%</a:t>
            </a:r>
          </a:p>
        </p:txBody>
      </p:sp>
      <p:sp>
        <p:nvSpPr>
          <p:cNvPr id="81" name="31 CuadroTexto">
            <a:extLst>
              <a:ext uri="{FF2B5EF4-FFF2-40B4-BE49-F238E27FC236}">
                <a16:creationId xmlns:a16="http://schemas.microsoft.com/office/drawing/2014/main" id="{1A7858AF-E8CC-6BC5-E76B-E097988E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6324600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0,015%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  <p:bldP spid="20" grpId="0"/>
      <p:bldP spid="21" grpId="0"/>
      <p:bldP spid="23" grpId="0"/>
      <p:bldP spid="24" grpId="0"/>
      <p:bldP spid="32" grpId="0"/>
      <p:bldP spid="34" grpId="0"/>
      <p:bldP spid="36" grpId="0"/>
      <p:bldP spid="43" grpId="0"/>
      <p:bldP spid="30" grpId="0"/>
      <p:bldP spid="73" grpId="0" animBg="1"/>
      <p:bldP spid="74" grpId="0"/>
      <p:bldP spid="75" grpId="0"/>
      <p:bldP spid="76" grpId="0"/>
      <p:bldP spid="77" grpId="0"/>
      <p:bldP spid="78" grpId="0"/>
      <p:bldP spid="83" grpId="0" animBg="1"/>
      <p:bldP spid="84" grpId="0"/>
      <p:bldP spid="85" grpId="0"/>
      <p:bldP spid="86" grpId="0"/>
      <p:bldP spid="87" grpId="0"/>
      <p:bldP spid="88" grpId="0"/>
      <p:bldP spid="93" grpId="0" animBg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6" grpId="0" animBg="1"/>
      <p:bldP spid="107" grpId="0"/>
      <p:bldP spid="108" grpId="0"/>
      <p:bldP spid="109" grpId="0"/>
      <p:bldP spid="110" grpId="0"/>
      <p:bldP spid="111" grpId="0"/>
      <p:bldP spid="116" grpId="0" animBg="1"/>
      <p:bldP spid="117" grpId="0"/>
      <p:bldP spid="118" grpId="0"/>
      <p:bldP spid="119" grpId="0"/>
      <p:bldP spid="120" grpId="0"/>
      <p:bldP spid="121" grpId="0"/>
      <p:bldP spid="72" grpId="0"/>
      <p:bldP spid="79" grpId="0"/>
      <p:bldP spid="80" grpId="0"/>
      <p:bldP spid="8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>
            <a:extLst>
              <a:ext uri="{FF2B5EF4-FFF2-40B4-BE49-F238E27FC236}">
                <a16:creationId xmlns:a16="http://schemas.microsoft.com/office/drawing/2014/main" id="{8EEFF05A-698E-A08E-220D-38821347FE51}"/>
              </a:ext>
            </a:extLst>
          </p:cNvPr>
          <p:cNvSpPr/>
          <p:nvPr/>
        </p:nvSpPr>
        <p:spPr>
          <a:xfrm>
            <a:off x="2019300" y="709613"/>
            <a:ext cx="14732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31 CuadroTexto">
            <a:extLst>
              <a:ext uri="{FF2B5EF4-FFF2-40B4-BE49-F238E27FC236}">
                <a16:creationId xmlns:a16="http://schemas.microsoft.com/office/drawing/2014/main" id="{A21A7E06-9AE5-8EBE-1551-6FC64D5F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7813"/>
            <a:ext cx="1465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/>
              <a:t>OXÍGENO:</a:t>
            </a:r>
          </a:p>
        </p:txBody>
      </p:sp>
      <p:sp>
        <p:nvSpPr>
          <p:cNvPr id="20" name="31 CuadroTexto">
            <a:extLst>
              <a:ext uri="{FF2B5EF4-FFF2-40B4-BE49-F238E27FC236}">
                <a16:creationId xmlns:a16="http://schemas.microsoft.com/office/drawing/2014/main" id="{56555D07-FD00-6A05-1AA5-F8D8B8AB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276225"/>
            <a:ext cx="6969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O-16</a:t>
            </a:r>
          </a:p>
        </p:txBody>
      </p:sp>
      <p:sp>
        <p:nvSpPr>
          <p:cNvPr id="21" name="31 CuadroTexto">
            <a:extLst>
              <a:ext uri="{FF2B5EF4-FFF2-40B4-BE49-F238E27FC236}">
                <a16:creationId xmlns:a16="http://schemas.microsoft.com/office/drawing/2014/main" id="{0D478CF9-3B62-ABE7-8919-2C563176E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636588"/>
            <a:ext cx="6572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8</a:t>
            </a:r>
          </a:p>
        </p:txBody>
      </p:sp>
      <p:sp>
        <p:nvSpPr>
          <p:cNvPr id="23" name="31 CuadroTexto">
            <a:extLst>
              <a:ext uri="{FF2B5EF4-FFF2-40B4-BE49-F238E27FC236}">
                <a16:creationId xmlns:a16="http://schemas.microsoft.com/office/drawing/2014/main" id="{E46E3B44-FC9A-CEB1-FE89-79CF27D5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884238"/>
            <a:ext cx="62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8</a:t>
            </a:r>
          </a:p>
        </p:txBody>
      </p:sp>
      <p:sp>
        <p:nvSpPr>
          <p:cNvPr id="24" name="31 CuadroTexto">
            <a:extLst>
              <a:ext uri="{FF2B5EF4-FFF2-40B4-BE49-F238E27FC236}">
                <a16:creationId xmlns:a16="http://schemas.microsoft.com/office/drawing/2014/main" id="{F904DBF1-DFAF-A086-21AF-B82CCC81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1136650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8</a:t>
            </a:r>
          </a:p>
        </p:txBody>
      </p:sp>
      <p:sp>
        <p:nvSpPr>
          <p:cNvPr id="32" name="31 CuadroTexto">
            <a:extLst>
              <a:ext uri="{FF2B5EF4-FFF2-40B4-BE49-F238E27FC236}">
                <a16:creationId xmlns:a16="http://schemas.microsoft.com/office/drawing/2014/main" id="{1B2844B0-E90A-7D22-7E74-5FFD95118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654050"/>
            <a:ext cx="596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8</a:t>
            </a:r>
          </a:p>
        </p:txBody>
      </p:sp>
      <p:sp>
        <p:nvSpPr>
          <p:cNvPr id="34" name="33 CuadroTexto">
            <a:extLst>
              <a:ext uri="{FF2B5EF4-FFF2-40B4-BE49-F238E27FC236}">
                <a16:creationId xmlns:a16="http://schemas.microsoft.com/office/drawing/2014/main" id="{47855989-5F0F-5A66-7094-2361E298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881063"/>
            <a:ext cx="69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16</a:t>
            </a:r>
          </a:p>
        </p:txBody>
      </p:sp>
      <p:sp>
        <p:nvSpPr>
          <p:cNvPr id="36" name="31 CuadroTexto">
            <a:extLst>
              <a:ext uri="{FF2B5EF4-FFF2-40B4-BE49-F238E27FC236}">
                <a16:creationId xmlns:a16="http://schemas.microsoft.com/office/drawing/2014/main" id="{5265A440-5AC1-3CD4-32EA-2C6EFD925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76225"/>
            <a:ext cx="6969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O-17</a:t>
            </a:r>
          </a:p>
        </p:txBody>
      </p:sp>
      <p:sp>
        <p:nvSpPr>
          <p:cNvPr id="43" name="31 CuadroTexto">
            <a:extLst>
              <a:ext uri="{FF2B5EF4-FFF2-40B4-BE49-F238E27FC236}">
                <a16:creationId xmlns:a16="http://schemas.microsoft.com/office/drawing/2014/main" id="{EA9D35CA-C947-D8A2-B41B-37E0D367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276225"/>
            <a:ext cx="696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O-18</a:t>
            </a:r>
          </a:p>
        </p:txBody>
      </p:sp>
      <p:sp>
        <p:nvSpPr>
          <p:cNvPr id="30" name="31 CuadroTexto">
            <a:extLst>
              <a:ext uri="{FF2B5EF4-FFF2-40B4-BE49-F238E27FC236}">
                <a16:creationId xmlns:a16="http://schemas.microsoft.com/office/drawing/2014/main" id="{697D5546-99EA-1BFF-AD2A-028B5E32C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708275"/>
            <a:ext cx="11953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/>
              <a:t>CLORO:</a:t>
            </a:r>
          </a:p>
        </p:txBody>
      </p:sp>
      <p:grpSp>
        <p:nvGrpSpPr>
          <p:cNvPr id="2" name="71 Grupo">
            <a:extLst>
              <a:ext uri="{FF2B5EF4-FFF2-40B4-BE49-F238E27FC236}">
                <a16:creationId xmlns:a16="http://schemas.microsoft.com/office/drawing/2014/main" id="{0EE29CA9-E687-3178-F22D-20FA4E78071C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1216025"/>
            <a:ext cx="1071562" cy="492125"/>
            <a:chOff x="979984" y="2217639"/>
            <a:chExt cx="1071736" cy="491281"/>
          </a:xfrm>
        </p:grpSpPr>
        <p:sp>
          <p:nvSpPr>
            <p:cNvPr id="54333" name="33 CuadroTexto">
              <a:extLst>
                <a:ext uri="{FF2B5EF4-FFF2-40B4-BE49-F238E27FC236}">
                  <a16:creationId xmlns:a16="http://schemas.microsoft.com/office/drawing/2014/main" id="{51D70A16-D234-C287-A65A-C13613579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O</a:t>
              </a:r>
            </a:p>
          </p:txBody>
        </p:sp>
        <p:sp>
          <p:nvSpPr>
            <p:cNvPr id="54334" name="33 CuadroTexto">
              <a:extLst>
                <a:ext uri="{FF2B5EF4-FFF2-40B4-BE49-F238E27FC236}">
                  <a16:creationId xmlns:a16="http://schemas.microsoft.com/office/drawing/2014/main" id="{DB7C0CA4-1134-ED6B-CD80-B9418CE66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8</a:t>
              </a:r>
            </a:p>
          </p:txBody>
        </p:sp>
        <p:sp>
          <p:nvSpPr>
            <p:cNvPr id="54335" name="33 CuadroTexto">
              <a:extLst>
                <a:ext uri="{FF2B5EF4-FFF2-40B4-BE49-F238E27FC236}">
                  <a16:creationId xmlns:a16="http://schemas.microsoft.com/office/drawing/2014/main" id="{85FC7A1A-6B6F-2E4C-F042-F00B0D48F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16</a:t>
              </a:r>
            </a:p>
          </p:txBody>
        </p:sp>
      </p:grpSp>
      <p:sp>
        <p:nvSpPr>
          <p:cNvPr id="73" name="72 Rectángulo">
            <a:extLst>
              <a:ext uri="{FF2B5EF4-FFF2-40B4-BE49-F238E27FC236}">
                <a16:creationId xmlns:a16="http://schemas.microsoft.com/office/drawing/2014/main" id="{EE1B42D1-3B13-43FD-F4A5-634182BA5BFE}"/>
              </a:ext>
            </a:extLst>
          </p:cNvPr>
          <p:cNvSpPr/>
          <p:nvPr/>
        </p:nvSpPr>
        <p:spPr>
          <a:xfrm>
            <a:off x="3851275" y="709613"/>
            <a:ext cx="14732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4" name="31 CuadroTexto">
            <a:extLst>
              <a:ext uri="{FF2B5EF4-FFF2-40B4-BE49-F238E27FC236}">
                <a16:creationId xmlns:a16="http://schemas.microsoft.com/office/drawing/2014/main" id="{AA93C07F-C64A-9568-2F44-36C35502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636588"/>
            <a:ext cx="6572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8</a:t>
            </a:r>
          </a:p>
        </p:txBody>
      </p:sp>
      <p:sp>
        <p:nvSpPr>
          <p:cNvPr id="75" name="31 CuadroTexto">
            <a:extLst>
              <a:ext uri="{FF2B5EF4-FFF2-40B4-BE49-F238E27FC236}">
                <a16:creationId xmlns:a16="http://schemas.microsoft.com/office/drawing/2014/main" id="{F24277B7-3918-A3F8-1D5A-47A878A5B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84238"/>
            <a:ext cx="6270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8</a:t>
            </a:r>
          </a:p>
        </p:txBody>
      </p:sp>
      <p:sp>
        <p:nvSpPr>
          <p:cNvPr id="76" name="31 CuadroTexto">
            <a:extLst>
              <a:ext uri="{FF2B5EF4-FFF2-40B4-BE49-F238E27FC236}">
                <a16:creationId xmlns:a16="http://schemas.microsoft.com/office/drawing/2014/main" id="{EEF89B0B-F154-24FE-4243-0E716DEE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1136650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9</a:t>
            </a:r>
          </a:p>
        </p:txBody>
      </p:sp>
      <p:sp>
        <p:nvSpPr>
          <p:cNvPr id="77" name="76 CuadroTexto">
            <a:extLst>
              <a:ext uri="{FF2B5EF4-FFF2-40B4-BE49-F238E27FC236}">
                <a16:creationId xmlns:a16="http://schemas.microsoft.com/office/drawing/2014/main" id="{F1C84F03-C1F9-6504-6458-6A66674EE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654050"/>
            <a:ext cx="596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8</a:t>
            </a:r>
          </a:p>
        </p:txBody>
      </p:sp>
      <p:sp>
        <p:nvSpPr>
          <p:cNvPr id="78" name="77 CuadroTexto">
            <a:extLst>
              <a:ext uri="{FF2B5EF4-FFF2-40B4-BE49-F238E27FC236}">
                <a16:creationId xmlns:a16="http://schemas.microsoft.com/office/drawing/2014/main" id="{B7569245-C30C-5632-0605-59FECD99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881063"/>
            <a:ext cx="69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17</a:t>
            </a:r>
          </a:p>
        </p:txBody>
      </p:sp>
      <p:grpSp>
        <p:nvGrpSpPr>
          <p:cNvPr id="3" name="78 Grupo">
            <a:extLst>
              <a:ext uri="{FF2B5EF4-FFF2-40B4-BE49-F238E27FC236}">
                <a16:creationId xmlns:a16="http://schemas.microsoft.com/office/drawing/2014/main" id="{EFAB06D8-C4CE-F448-8079-2C37116D2D30}"/>
              </a:ext>
            </a:extLst>
          </p:cNvPr>
          <p:cNvGrpSpPr>
            <a:grpSpLocks/>
          </p:cNvGrpSpPr>
          <p:nvPr/>
        </p:nvGrpSpPr>
        <p:grpSpPr bwMode="auto">
          <a:xfrm>
            <a:off x="4478338" y="1216025"/>
            <a:ext cx="1071562" cy="492125"/>
            <a:chOff x="979984" y="2217639"/>
            <a:chExt cx="1071736" cy="491281"/>
          </a:xfrm>
        </p:grpSpPr>
        <p:sp>
          <p:nvSpPr>
            <p:cNvPr id="54330" name="33 CuadroTexto">
              <a:extLst>
                <a:ext uri="{FF2B5EF4-FFF2-40B4-BE49-F238E27FC236}">
                  <a16:creationId xmlns:a16="http://schemas.microsoft.com/office/drawing/2014/main" id="{586CBF55-7250-E5A6-6A31-9C4536CC3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O</a:t>
              </a:r>
            </a:p>
          </p:txBody>
        </p:sp>
        <p:sp>
          <p:nvSpPr>
            <p:cNvPr id="54331" name="33 CuadroTexto">
              <a:extLst>
                <a:ext uri="{FF2B5EF4-FFF2-40B4-BE49-F238E27FC236}">
                  <a16:creationId xmlns:a16="http://schemas.microsoft.com/office/drawing/2014/main" id="{B5928328-CEA2-9CFC-0D3F-73C5795A4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8</a:t>
              </a:r>
            </a:p>
          </p:txBody>
        </p:sp>
        <p:sp>
          <p:nvSpPr>
            <p:cNvPr id="54332" name="33 CuadroTexto">
              <a:extLst>
                <a:ext uri="{FF2B5EF4-FFF2-40B4-BE49-F238E27FC236}">
                  <a16:creationId xmlns:a16="http://schemas.microsoft.com/office/drawing/2014/main" id="{8FF32542-06DE-A3FB-52B8-73BFC450F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17</a:t>
              </a:r>
            </a:p>
          </p:txBody>
        </p:sp>
      </p:grpSp>
      <p:sp>
        <p:nvSpPr>
          <p:cNvPr id="83" name="82 Rectángulo">
            <a:extLst>
              <a:ext uri="{FF2B5EF4-FFF2-40B4-BE49-F238E27FC236}">
                <a16:creationId xmlns:a16="http://schemas.microsoft.com/office/drawing/2014/main" id="{F3366A99-C3EF-C3AF-F3C5-FB18DDF0F31F}"/>
              </a:ext>
            </a:extLst>
          </p:cNvPr>
          <p:cNvSpPr/>
          <p:nvPr/>
        </p:nvSpPr>
        <p:spPr>
          <a:xfrm>
            <a:off x="5580063" y="709613"/>
            <a:ext cx="1471612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4" name="31 CuadroTexto">
            <a:extLst>
              <a:ext uri="{FF2B5EF4-FFF2-40B4-BE49-F238E27FC236}">
                <a16:creationId xmlns:a16="http://schemas.microsoft.com/office/drawing/2014/main" id="{77CB7C24-43BB-4CF4-B39D-B40530C8F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636588"/>
            <a:ext cx="6572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8</a:t>
            </a:r>
          </a:p>
        </p:txBody>
      </p:sp>
      <p:sp>
        <p:nvSpPr>
          <p:cNvPr id="85" name="31 CuadroTexto">
            <a:extLst>
              <a:ext uri="{FF2B5EF4-FFF2-40B4-BE49-F238E27FC236}">
                <a16:creationId xmlns:a16="http://schemas.microsoft.com/office/drawing/2014/main" id="{CCC83607-D7A3-3AD9-FE2D-6E00A96A0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884238"/>
            <a:ext cx="6270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8</a:t>
            </a:r>
          </a:p>
        </p:txBody>
      </p:sp>
      <p:sp>
        <p:nvSpPr>
          <p:cNvPr id="86" name="31 CuadroTexto">
            <a:extLst>
              <a:ext uri="{FF2B5EF4-FFF2-40B4-BE49-F238E27FC236}">
                <a16:creationId xmlns:a16="http://schemas.microsoft.com/office/drawing/2014/main" id="{064715A3-8098-D16C-3F7E-517F5DC4F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1136650"/>
            <a:ext cx="68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10</a:t>
            </a:r>
          </a:p>
        </p:txBody>
      </p:sp>
      <p:sp>
        <p:nvSpPr>
          <p:cNvPr id="87" name="86 CuadroTexto">
            <a:extLst>
              <a:ext uri="{FF2B5EF4-FFF2-40B4-BE49-F238E27FC236}">
                <a16:creationId xmlns:a16="http://schemas.microsoft.com/office/drawing/2014/main" id="{B1D97BB5-85FC-285D-1FC6-37530DC13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654050"/>
            <a:ext cx="596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8</a:t>
            </a:r>
          </a:p>
        </p:txBody>
      </p:sp>
      <p:sp>
        <p:nvSpPr>
          <p:cNvPr id="88" name="87 CuadroTexto">
            <a:extLst>
              <a:ext uri="{FF2B5EF4-FFF2-40B4-BE49-F238E27FC236}">
                <a16:creationId xmlns:a16="http://schemas.microsoft.com/office/drawing/2014/main" id="{C1ED4029-EB7D-9E07-3BC4-66ED4ED9B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881063"/>
            <a:ext cx="69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18</a:t>
            </a:r>
          </a:p>
        </p:txBody>
      </p:sp>
      <p:grpSp>
        <p:nvGrpSpPr>
          <p:cNvPr id="4" name="88 Grupo">
            <a:extLst>
              <a:ext uri="{FF2B5EF4-FFF2-40B4-BE49-F238E27FC236}">
                <a16:creationId xmlns:a16="http://schemas.microsoft.com/office/drawing/2014/main" id="{DAA6C56F-4CEA-955F-484B-1B8CD67540DA}"/>
              </a:ext>
            </a:extLst>
          </p:cNvPr>
          <p:cNvGrpSpPr>
            <a:grpSpLocks/>
          </p:cNvGrpSpPr>
          <p:nvPr/>
        </p:nvGrpSpPr>
        <p:grpSpPr bwMode="auto">
          <a:xfrm>
            <a:off x="6205538" y="1216025"/>
            <a:ext cx="1071562" cy="492125"/>
            <a:chOff x="979984" y="2217639"/>
            <a:chExt cx="1071736" cy="491281"/>
          </a:xfrm>
        </p:grpSpPr>
        <p:sp>
          <p:nvSpPr>
            <p:cNvPr id="54327" name="33 CuadroTexto">
              <a:extLst>
                <a:ext uri="{FF2B5EF4-FFF2-40B4-BE49-F238E27FC236}">
                  <a16:creationId xmlns:a16="http://schemas.microsoft.com/office/drawing/2014/main" id="{86A9E015-5578-DDCC-1612-B23C55263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C</a:t>
              </a:r>
            </a:p>
          </p:txBody>
        </p:sp>
        <p:sp>
          <p:nvSpPr>
            <p:cNvPr id="54328" name="33 CuadroTexto">
              <a:extLst>
                <a:ext uri="{FF2B5EF4-FFF2-40B4-BE49-F238E27FC236}">
                  <a16:creationId xmlns:a16="http://schemas.microsoft.com/office/drawing/2014/main" id="{FDE9CBDB-418E-0E31-80CF-B5565714D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8</a:t>
              </a:r>
            </a:p>
          </p:txBody>
        </p:sp>
        <p:sp>
          <p:nvSpPr>
            <p:cNvPr id="54329" name="33 CuadroTexto">
              <a:extLst>
                <a:ext uri="{FF2B5EF4-FFF2-40B4-BE49-F238E27FC236}">
                  <a16:creationId xmlns:a16="http://schemas.microsoft.com/office/drawing/2014/main" id="{9819CA0C-8171-7619-679A-B6B7D4C34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 b="1"/>
                <a:t>18</a:t>
              </a:r>
            </a:p>
          </p:txBody>
        </p:sp>
      </p:grpSp>
      <p:sp>
        <p:nvSpPr>
          <p:cNvPr id="72" name="31 CuadroTexto">
            <a:extLst>
              <a:ext uri="{FF2B5EF4-FFF2-40B4-BE49-F238E27FC236}">
                <a16:creationId xmlns:a16="http://schemas.microsoft.com/office/drawing/2014/main" id="{7F2D95E9-79DA-EC24-7306-B1502D871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644650"/>
            <a:ext cx="993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99,762%</a:t>
            </a:r>
          </a:p>
        </p:txBody>
      </p:sp>
      <p:sp>
        <p:nvSpPr>
          <p:cNvPr id="79" name="31 CuadroTexto">
            <a:extLst>
              <a:ext uri="{FF2B5EF4-FFF2-40B4-BE49-F238E27FC236}">
                <a16:creationId xmlns:a16="http://schemas.microsoft.com/office/drawing/2014/main" id="{CD338179-E84A-FD83-3565-B9227596C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1644650"/>
            <a:ext cx="879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0,038%</a:t>
            </a:r>
          </a:p>
        </p:txBody>
      </p:sp>
      <p:sp>
        <p:nvSpPr>
          <p:cNvPr id="82" name="31 CuadroTexto">
            <a:extLst>
              <a:ext uri="{FF2B5EF4-FFF2-40B4-BE49-F238E27FC236}">
                <a16:creationId xmlns:a16="http://schemas.microsoft.com/office/drawing/2014/main" id="{790DE764-ED4C-C8C6-660B-C7DE16DB4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1644650"/>
            <a:ext cx="652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0,2%</a:t>
            </a:r>
          </a:p>
        </p:txBody>
      </p:sp>
      <p:sp>
        <p:nvSpPr>
          <p:cNvPr id="89" name="88 Rectángulo">
            <a:extLst>
              <a:ext uri="{FF2B5EF4-FFF2-40B4-BE49-F238E27FC236}">
                <a16:creationId xmlns:a16="http://schemas.microsoft.com/office/drawing/2014/main" id="{F3252A54-DB99-7F82-1DC4-E5BA3888FD1A}"/>
              </a:ext>
            </a:extLst>
          </p:cNvPr>
          <p:cNvSpPr/>
          <p:nvPr/>
        </p:nvSpPr>
        <p:spPr>
          <a:xfrm>
            <a:off x="2016125" y="3357563"/>
            <a:ext cx="14732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0" name="31 CuadroTexto">
            <a:extLst>
              <a:ext uri="{FF2B5EF4-FFF2-40B4-BE49-F238E27FC236}">
                <a16:creationId xmlns:a16="http://schemas.microsoft.com/office/drawing/2014/main" id="{EE330240-B810-B350-F70C-2C26AB7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2924175"/>
            <a:ext cx="7477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Cl-35</a:t>
            </a:r>
          </a:p>
        </p:txBody>
      </p:sp>
      <p:sp>
        <p:nvSpPr>
          <p:cNvPr id="91" name="31 CuadroTexto">
            <a:extLst>
              <a:ext uri="{FF2B5EF4-FFF2-40B4-BE49-F238E27FC236}">
                <a16:creationId xmlns:a16="http://schemas.microsoft.com/office/drawing/2014/main" id="{EAAB7348-290D-7D34-82B8-806DB0FB7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3284538"/>
            <a:ext cx="75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17</a:t>
            </a:r>
          </a:p>
        </p:txBody>
      </p:sp>
      <p:sp>
        <p:nvSpPr>
          <p:cNvPr id="92" name="31 CuadroTexto">
            <a:extLst>
              <a:ext uri="{FF2B5EF4-FFF2-40B4-BE49-F238E27FC236}">
                <a16:creationId xmlns:a16="http://schemas.microsoft.com/office/drawing/2014/main" id="{F5984C7D-F0DA-DE8A-6CB4-3FCEE19C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3532188"/>
            <a:ext cx="7254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17</a:t>
            </a:r>
          </a:p>
        </p:txBody>
      </p:sp>
      <p:sp>
        <p:nvSpPr>
          <p:cNvPr id="102" name="31 CuadroTexto">
            <a:extLst>
              <a:ext uri="{FF2B5EF4-FFF2-40B4-BE49-F238E27FC236}">
                <a16:creationId xmlns:a16="http://schemas.microsoft.com/office/drawing/2014/main" id="{A25FCA75-CF91-1750-F0E9-EAC0F1D0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3784600"/>
            <a:ext cx="68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18</a:t>
            </a:r>
          </a:p>
        </p:txBody>
      </p:sp>
      <p:sp>
        <p:nvSpPr>
          <p:cNvPr id="103" name="102 CuadroTexto">
            <a:extLst>
              <a:ext uri="{FF2B5EF4-FFF2-40B4-BE49-F238E27FC236}">
                <a16:creationId xmlns:a16="http://schemas.microsoft.com/office/drawing/2014/main" id="{04AB48A3-E901-0903-E05C-884B6F20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3302000"/>
            <a:ext cx="695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17</a:t>
            </a:r>
          </a:p>
        </p:txBody>
      </p:sp>
      <p:sp>
        <p:nvSpPr>
          <p:cNvPr id="104" name="103 CuadroTexto">
            <a:extLst>
              <a:ext uri="{FF2B5EF4-FFF2-40B4-BE49-F238E27FC236}">
                <a16:creationId xmlns:a16="http://schemas.microsoft.com/office/drawing/2014/main" id="{184B7070-D567-3CC7-0599-E643DA5D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529013"/>
            <a:ext cx="69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35</a:t>
            </a:r>
          </a:p>
        </p:txBody>
      </p:sp>
      <p:sp>
        <p:nvSpPr>
          <p:cNvPr id="105" name="31 CuadroTexto">
            <a:extLst>
              <a:ext uri="{FF2B5EF4-FFF2-40B4-BE49-F238E27FC236}">
                <a16:creationId xmlns:a16="http://schemas.microsoft.com/office/drawing/2014/main" id="{B1275F02-57CB-BD47-5C03-790321A8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2924175"/>
            <a:ext cx="7477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/>
              <a:t>Cl-37</a:t>
            </a:r>
          </a:p>
        </p:txBody>
      </p:sp>
      <p:grpSp>
        <p:nvGrpSpPr>
          <p:cNvPr id="5" name="71 Grupo">
            <a:extLst>
              <a:ext uri="{FF2B5EF4-FFF2-40B4-BE49-F238E27FC236}">
                <a16:creationId xmlns:a16="http://schemas.microsoft.com/office/drawing/2014/main" id="{27EDC4FF-78EF-837F-708A-86EC8094AEB1}"/>
              </a:ext>
            </a:extLst>
          </p:cNvPr>
          <p:cNvGrpSpPr>
            <a:grpSpLocks/>
          </p:cNvGrpSpPr>
          <p:nvPr/>
        </p:nvGrpSpPr>
        <p:grpSpPr bwMode="auto">
          <a:xfrm>
            <a:off x="2643188" y="3863975"/>
            <a:ext cx="1071562" cy="492125"/>
            <a:chOff x="979984" y="2217639"/>
            <a:chExt cx="1071736" cy="491281"/>
          </a:xfrm>
        </p:grpSpPr>
        <p:sp>
          <p:nvSpPr>
            <p:cNvPr id="54324" name="33 CuadroTexto">
              <a:extLst>
                <a:ext uri="{FF2B5EF4-FFF2-40B4-BE49-F238E27FC236}">
                  <a16:creationId xmlns:a16="http://schemas.microsoft.com/office/drawing/2014/main" id="{CC86B9EE-EB78-4609-0F7B-7936850CA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Cl</a:t>
              </a:r>
            </a:p>
          </p:txBody>
        </p:sp>
        <p:sp>
          <p:nvSpPr>
            <p:cNvPr id="54325" name="33 CuadroTexto">
              <a:extLst>
                <a:ext uri="{FF2B5EF4-FFF2-40B4-BE49-F238E27FC236}">
                  <a16:creationId xmlns:a16="http://schemas.microsoft.com/office/drawing/2014/main" id="{A6498500-29D7-2343-A6B2-DDBE9EAE6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/>
                <a:t>17</a:t>
              </a:r>
            </a:p>
          </p:txBody>
        </p:sp>
        <p:sp>
          <p:nvSpPr>
            <p:cNvPr id="54326" name="33 CuadroTexto">
              <a:extLst>
                <a:ext uri="{FF2B5EF4-FFF2-40B4-BE49-F238E27FC236}">
                  <a16:creationId xmlns:a16="http://schemas.microsoft.com/office/drawing/2014/main" id="{E42BE6E7-1934-96CA-0D4C-BBD11DF50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/>
                <a:t>35</a:t>
              </a:r>
            </a:p>
          </p:txBody>
        </p:sp>
      </p:grpSp>
      <p:sp>
        <p:nvSpPr>
          <p:cNvPr id="123" name="122 Rectángulo">
            <a:extLst>
              <a:ext uri="{FF2B5EF4-FFF2-40B4-BE49-F238E27FC236}">
                <a16:creationId xmlns:a16="http://schemas.microsoft.com/office/drawing/2014/main" id="{C40688C3-A4FD-82AE-8656-AFB8BC55937A}"/>
              </a:ext>
            </a:extLst>
          </p:cNvPr>
          <p:cNvSpPr/>
          <p:nvPr/>
        </p:nvSpPr>
        <p:spPr>
          <a:xfrm>
            <a:off x="3848100" y="3357563"/>
            <a:ext cx="147320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4" name="31 CuadroTexto">
            <a:extLst>
              <a:ext uri="{FF2B5EF4-FFF2-40B4-BE49-F238E27FC236}">
                <a16:creationId xmlns:a16="http://schemas.microsoft.com/office/drawing/2014/main" id="{D25FDBE3-A14E-8731-376E-F6F0B13B4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84538"/>
            <a:ext cx="7572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p</a:t>
            </a:r>
            <a:r>
              <a:rPr lang="es-ES" altLang="es-ES" sz="1400" baseline="30000"/>
              <a:t>+</a:t>
            </a:r>
            <a:r>
              <a:rPr lang="es-ES" altLang="es-ES" sz="1400"/>
              <a:t> = 17</a:t>
            </a:r>
          </a:p>
        </p:txBody>
      </p:sp>
      <p:sp>
        <p:nvSpPr>
          <p:cNvPr id="125" name="31 CuadroTexto">
            <a:extLst>
              <a:ext uri="{FF2B5EF4-FFF2-40B4-BE49-F238E27FC236}">
                <a16:creationId xmlns:a16="http://schemas.microsoft.com/office/drawing/2014/main" id="{9428BA00-6C63-6DDA-4487-41BC691F5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3532188"/>
            <a:ext cx="7254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e</a:t>
            </a:r>
            <a:r>
              <a:rPr lang="es-ES" altLang="es-ES" sz="1400" baseline="30000"/>
              <a:t>-</a:t>
            </a:r>
            <a:r>
              <a:rPr lang="es-ES" altLang="es-ES" sz="1400"/>
              <a:t> = 17</a:t>
            </a:r>
          </a:p>
        </p:txBody>
      </p:sp>
      <p:sp>
        <p:nvSpPr>
          <p:cNvPr id="126" name="31 CuadroTexto">
            <a:extLst>
              <a:ext uri="{FF2B5EF4-FFF2-40B4-BE49-F238E27FC236}">
                <a16:creationId xmlns:a16="http://schemas.microsoft.com/office/drawing/2014/main" id="{8D39F47D-58D3-4360-71E0-5BF21E89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3784600"/>
            <a:ext cx="68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n = 20</a:t>
            </a:r>
          </a:p>
        </p:txBody>
      </p:sp>
      <p:sp>
        <p:nvSpPr>
          <p:cNvPr id="127" name="126 CuadroTexto">
            <a:extLst>
              <a:ext uri="{FF2B5EF4-FFF2-40B4-BE49-F238E27FC236}">
                <a16:creationId xmlns:a16="http://schemas.microsoft.com/office/drawing/2014/main" id="{93C9A96B-34FF-1DF4-1C44-95CF6FAC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3302000"/>
            <a:ext cx="695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Z = 17</a:t>
            </a:r>
          </a:p>
        </p:txBody>
      </p:sp>
      <p:sp>
        <p:nvSpPr>
          <p:cNvPr id="128" name="127 CuadroTexto">
            <a:extLst>
              <a:ext uri="{FF2B5EF4-FFF2-40B4-BE49-F238E27FC236}">
                <a16:creationId xmlns:a16="http://schemas.microsoft.com/office/drawing/2014/main" id="{EE157E49-1A1D-6AA6-37FE-BB9DD791A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3529013"/>
            <a:ext cx="69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400"/>
              <a:t>A = 37</a:t>
            </a:r>
          </a:p>
        </p:txBody>
      </p:sp>
      <p:grpSp>
        <p:nvGrpSpPr>
          <p:cNvPr id="6" name="78 Grupo">
            <a:extLst>
              <a:ext uri="{FF2B5EF4-FFF2-40B4-BE49-F238E27FC236}">
                <a16:creationId xmlns:a16="http://schemas.microsoft.com/office/drawing/2014/main" id="{65A59CFB-85F7-A5D1-6398-968B9CFAF43F}"/>
              </a:ext>
            </a:extLst>
          </p:cNvPr>
          <p:cNvGrpSpPr>
            <a:grpSpLocks/>
          </p:cNvGrpSpPr>
          <p:nvPr/>
        </p:nvGrpSpPr>
        <p:grpSpPr bwMode="auto">
          <a:xfrm>
            <a:off x="4475163" y="3863975"/>
            <a:ext cx="1071562" cy="492125"/>
            <a:chOff x="979984" y="2217639"/>
            <a:chExt cx="1071736" cy="491281"/>
          </a:xfrm>
        </p:grpSpPr>
        <p:sp>
          <p:nvSpPr>
            <p:cNvPr id="54321" name="33 CuadroTexto">
              <a:extLst>
                <a:ext uri="{FF2B5EF4-FFF2-40B4-BE49-F238E27FC236}">
                  <a16:creationId xmlns:a16="http://schemas.microsoft.com/office/drawing/2014/main" id="{092DDEB4-E8D3-9A44-5550-A9FCFA8F8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84" y="2280355"/>
              <a:ext cx="10717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2000" b="1"/>
                <a:t>Cl</a:t>
              </a:r>
            </a:p>
          </p:txBody>
        </p:sp>
        <p:sp>
          <p:nvSpPr>
            <p:cNvPr id="54322" name="33 CuadroTexto">
              <a:extLst>
                <a:ext uri="{FF2B5EF4-FFF2-40B4-BE49-F238E27FC236}">
                  <a16:creationId xmlns:a16="http://schemas.microsoft.com/office/drawing/2014/main" id="{05DA821C-AD85-0148-BBE6-EE258D931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376" y="2431921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/>
                <a:t>17</a:t>
              </a:r>
            </a:p>
          </p:txBody>
        </p:sp>
        <p:sp>
          <p:nvSpPr>
            <p:cNvPr id="54323" name="33 CuadroTexto">
              <a:extLst>
                <a:ext uri="{FF2B5EF4-FFF2-40B4-BE49-F238E27FC236}">
                  <a16:creationId xmlns:a16="http://schemas.microsoft.com/office/drawing/2014/main" id="{14B1404F-939C-A361-F59D-336A1FF45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2217639"/>
              <a:ext cx="5592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200"/>
                <a:t>37</a:t>
              </a:r>
            </a:p>
          </p:txBody>
        </p:sp>
      </p:grpSp>
      <p:sp>
        <p:nvSpPr>
          <p:cNvPr id="143" name="31 CuadroTexto">
            <a:extLst>
              <a:ext uri="{FF2B5EF4-FFF2-40B4-BE49-F238E27FC236}">
                <a16:creationId xmlns:a16="http://schemas.microsoft.com/office/drawing/2014/main" id="{C01A6B02-A037-217C-D23F-C0024B64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4294188"/>
            <a:ext cx="881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75,77%</a:t>
            </a:r>
          </a:p>
        </p:txBody>
      </p:sp>
      <p:sp>
        <p:nvSpPr>
          <p:cNvPr id="144" name="31 CuadroTexto">
            <a:extLst>
              <a:ext uri="{FF2B5EF4-FFF2-40B4-BE49-F238E27FC236}">
                <a16:creationId xmlns:a16="http://schemas.microsoft.com/office/drawing/2014/main" id="{8AA69D53-BCC9-E75E-6CE1-0E793AA9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4294188"/>
            <a:ext cx="881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1600"/>
              <a:t>24,23%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  <p:bldP spid="20" grpId="0"/>
      <p:bldP spid="21" grpId="0"/>
      <p:bldP spid="23" grpId="0"/>
      <p:bldP spid="24" grpId="0"/>
      <p:bldP spid="32" grpId="0"/>
      <p:bldP spid="34" grpId="0"/>
      <p:bldP spid="36" grpId="0"/>
      <p:bldP spid="43" grpId="0"/>
      <p:bldP spid="30" grpId="0"/>
      <p:bldP spid="73" grpId="0" animBg="1"/>
      <p:bldP spid="74" grpId="0"/>
      <p:bldP spid="75" grpId="0"/>
      <p:bldP spid="76" grpId="0"/>
      <p:bldP spid="77" grpId="0"/>
      <p:bldP spid="78" grpId="0"/>
      <p:bldP spid="83" grpId="0" animBg="1"/>
      <p:bldP spid="84" grpId="0"/>
      <p:bldP spid="85" grpId="0"/>
      <p:bldP spid="86" grpId="0"/>
      <p:bldP spid="87" grpId="0"/>
      <p:bldP spid="88" grpId="0"/>
      <p:bldP spid="72" grpId="0"/>
      <p:bldP spid="79" grpId="0"/>
      <p:bldP spid="82" grpId="0"/>
      <p:bldP spid="89" grpId="0" animBg="1"/>
      <p:bldP spid="90" grpId="0"/>
      <p:bldP spid="91" grpId="0"/>
      <p:bldP spid="92" grpId="0"/>
      <p:bldP spid="102" grpId="0"/>
      <p:bldP spid="103" grpId="0"/>
      <p:bldP spid="104" grpId="0"/>
      <p:bldP spid="105" grpId="0"/>
      <p:bldP spid="123" grpId="0" animBg="1"/>
      <p:bldP spid="124" grpId="0"/>
      <p:bldP spid="125" grpId="0"/>
      <p:bldP spid="126" grpId="0"/>
      <p:bldP spid="127" grpId="0"/>
      <p:bldP spid="128" grpId="0"/>
      <p:bldP spid="143" grpId="0"/>
      <p:bldP spid="1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665351B5-F12B-410F-DFF7-4E9D49EBAEE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31609EB8-6AF8-8F6D-1DED-F88FF08B76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Hexágono">
            <a:extLst>
              <a:ext uri="{FF2B5EF4-FFF2-40B4-BE49-F238E27FC236}">
                <a16:creationId xmlns:a16="http://schemas.microsoft.com/office/drawing/2014/main" id="{889DFECE-8F3E-2DC1-E7F3-B84E7B72E16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1268413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42B9AA48-981A-5A7B-2EBD-BD8C06F87B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AAB2C769-66AB-94C6-EFC8-C4C745DC405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4039" name="3 CuadroTexto">
            <a:extLst>
              <a:ext uri="{FF2B5EF4-FFF2-40B4-BE49-F238E27FC236}">
                <a16:creationId xmlns:a16="http://schemas.microsoft.com/office/drawing/2014/main" id="{FC1E0ACF-59E4-4D75-B7E9-17C146E54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88938"/>
            <a:ext cx="72342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800" b="1" dirty="0"/>
              <a:t>LA TABLA PERIÓDICA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538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>
            <a:extLst>
              <a:ext uri="{FF2B5EF4-FFF2-40B4-BE49-F238E27FC236}">
                <a16:creationId xmlns:a16="http://schemas.microsoft.com/office/drawing/2014/main" id="{4E3BE826-A51A-28E9-38C9-9062F5BA0966}"/>
              </a:ext>
            </a:extLst>
          </p:cNvPr>
          <p:cNvSpPr/>
          <p:nvPr/>
        </p:nvSpPr>
        <p:spPr>
          <a:xfrm>
            <a:off x="250825" y="3933825"/>
            <a:ext cx="8569325" cy="2519363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3300"/>
              </a:solidFill>
            </a:endParaRPr>
          </a:p>
        </p:txBody>
      </p:sp>
      <p:sp>
        <p:nvSpPr>
          <p:cNvPr id="4098" name="Text Box 28">
            <a:extLst>
              <a:ext uri="{FF2B5EF4-FFF2-40B4-BE49-F238E27FC236}">
                <a16:creationId xmlns:a16="http://schemas.microsoft.com/office/drawing/2014/main" id="{7CF45C1C-C225-C705-1AC9-6A7A37E67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6337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000"/>
              <a:t>Ordenó los elementos en filas y columnas en base a su masa atómica y empezando una nueva fila o columna cuando las características de los elementos comenzaban a repetirse.</a:t>
            </a:r>
          </a:p>
          <a:p>
            <a:pPr eaLnBrk="1" hangingPunct="1"/>
            <a:r>
              <a:rPr lang="es-ES" altLang="es-ES" sz="2000"/>
              <a:t>Incluso  dejó huecos en su tabla cuando creía que el elemento correspondiente aún no había sido descubierto.</a:t>
            </a:r>
          </a:p>
        </p:txBody>
      </p:sp>
      <p:sp>
        <p:nvSpPr>
          <p:cNvPr id="4100" name="Text Box 28">
            <a:extLst>
              <a:ext uri="{FF2B5EF4-FFF2-40B4-BE49-F238E27FC236}">
                <a16:creationId xmlns:a16="http://schemas.microsoft.com/office/drawing/2014/main" id="{BC6BDE8D-EF12-5A34-B5E2-0DFC60A7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46063"/>
            <a:ext cx="56070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300" b="1"/>
              <a:t>Dimitri MENDELEIEV (1869)</a:t>
            </a:r>
            <a:endParaRPr lang="es-ES" altLang="es-ES" sz="2300" b="1" i="1"/>
          </a:p>
        </p:txBody>
      </p:sp>
      <p:pic>
        <p:nvPicPr>
          <p:cNvPr id="5127" name="Picture 2" descr="http://upload.wikimedia.org/wikipedia/commons/b/bb/Mendeleev's_1869_periodic_table.png">
            <a:extLst>
              <a:ext uri="{FF2B5EF4-FFF2-40B4-BE49-F238E27FC236}">
                <a16:creationId xmlns:a16="http://schemas.microsoft.com/office/drawing/2014/main" id="{37C4D835-A0F5-1289-078D-D1E912E3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65175"/>
            <a:ext cx="19923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8">
            <a:extLst>
              <a:ext uri="{FF2B5EF4-FFF2-40B4-BE49-F238E27FC236}">
                <a16:creationId xmlns:a16="http://schemas.microsoft.com/office/drawing/2014/main" id="{AF25C75C-6451-D5BB-D1BE-A5C2397B5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429000"/>
            <a:ext cx="56070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300" b="1"/>
              <a:t>TABLA PERIÓDICA ACTUAL</a:t>
            </a:r>
            <a:endParaRPr lang="es-ES" altLang="es-ES" sz="2300" b="1" i="1"/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1DE65D4D-9112-DCD2-CC44-32EA973C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70350"/>
            <a:ext cx="7632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ES" altLang="es-ES" sz="2000"/>
              <a:t>En la tabla periódica actual los elementos están ordenados en base a su número atómico (número de protones) y en base a sus propiedades químicas.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22A6C35B-DBCE-9F9B-B803-430A22EA7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29225"/>
            <a:ext cx="8353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/>
              <a:t>Ley periódica:</a:t>
            </a:r>
          </a:p>
          <a:p>
            <a:pPr algn="ctr" eaLnBrk="1" hangingPunct="1"/>
            <a:r>
              <a:rPr lang="es-ES" altLang="es-ES" sz="2000" i="1"/>
              <a:t>Si se colocan los elementos según aumenta su número atómico, se observa una variación periódica de sus propiedades.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98" grpId="0"/>
      <p:bldP spid="4100" grpId="0"/>
      <p:bldP spid="19" grpId="0"/>
      <p:bldP spid="2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http://chemed.chem.purdue.edu/genchem/topicreview/bp/ch12/graphics/12_1.gif">
            <a:extLst>
              <a:ext uri="{FF2B5EF4-FFF2-40B4-BE49-F238E27FC236}">
                <a16:creationId xmlns:a16="http://schemas.microsoft.com/office/drawing/2014/main" id="{318DA76B-F383-5307-C366-665FE5855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692150"/>
            <a:ext cx="76327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>
            <a:extLst>
              <a:ext uri="{FF2B5EF4-FFF2-40B4-BE49-F238E27FC236}">
                <a16:creationId xmlns:a16="http://schemas.microsoft.com/office/drawing/2014/main" id="{E075EE8C-79B3-E0E9-8138-A3EC855464EB}"/>
              </a:ext>
            </a:extLst>
          </p:cNvPr>
          <p:cNvSpPr/>
          <p:nvPr/>
        </p:nvSpPr>
        <p:spPr>
          <a:xfrm>
            <a:off x="314325" y="404813"/>
            <a:ext cx="15843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BFA813C5-3F4C-650F-0E58-1EA9D32D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5925"/>
            <a:ext cx="1712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/>
              <a:t>Elementos</a:t>
            </a:r>
          </a:p>
          <a:p>
            <a:pPr algn="ctr" eaLnBrk="1" hangingPunct="1"/>
            <a:r>
              <a:rPr lang="es-ES" altLang="es-ES" sz="1600" b="1"/>
              <a:t>representativos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ACD96301-07C7-4542-931F-4BCB8B26AFDF}"/>
              </a:ext>
            </a:extLst>
          </p:cNvPr>
          <p:cNvSpPr/>
          <p:nvPr/>
        </p:nvSpPr>
        <p:spPr>
          <a:xfrm>
            <a:off x="6369050" y="404813"/>
            <a:ext cx="15843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E833443E-624B-2CED-8D18-5B7D3358A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415925"/>
            <a:ext cx="1711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/>
              <a:t>Elementos</a:t>
            </a:r>
          </a:p>
          <a:p>
            <a:pPr algn="ctr" eaLnBrk="1" hangingPunct="1"/>
            <a:r>
              <a:rPr lang="es-ES" altLang="es-ES" sz="1600" b="1"/>
              <a:t>representativos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109BC196-C947-87C2-B72F-53AA40D0B9F3}"/>
              </a:ext>
            </a:extLst>
          </p:cNvPr>
          <p:cNvSpPr/>
          <p:nvPr/>
        </p:nvSpPr>
        <p:spPr>
          <a:xfrm>
            <a:off x="3040063" y="404813"/>
            <a:ext cx="15843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4A485B29-1FE7-E22B-52B9-89FD8DEE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415925"/>
            <a:ext cx="1462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/>
              <a:t>Elementos</a:t>
            </a:r>
          </a:p>
          <a:p>
            <a:pPr algn="ctr" eaLnBrk="1" hangingPunct="1"/>
            <a:r>
              <a:rPr lang="es-ES" altLang="es-ES" sz="1600" b="1"/>
              <a:t>de transición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441608A4-953B-C40F-C4A8-27EFDEDB762C}"/>
              </a:ext>
            </a:extLst>
          </p:cNvPr>
          <p:cNvSpPr/>
          <p:nvPr/>
        </p:nvSpPr>
        <p:spPr>
          <a:xfrm>
            <a:off x="4140200" y="5589588"/>
            <a:ext cx="2376488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8B3F2043-34B8-A8AA-A1C2-843D70C78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5600700"/>
            <a:ext cx="2203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/>
              <a:t>Elementos</a:t>
            </a:r>
          </a:p>
          <a:p>
            <a:pPr algn="ctr" eaLnBrk="1" hangingPunct="1"/>
            <a:r>
              <a:rPr lang="es-ES" altLang="es-ES" sz="1600" b="1"/>
              <a:t>de transición interna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C011F673-659B-54DF-1EB4-B89E1E26CCCB}"/>
              </a:ext>
            </a:extLst>
          </p:cNvPr>
          <p:cNvSpPr/>
          <p:nvPr/>
        </p:nvSpPr>
        <p:spPr>
          <a:xfrm>
            <a:off x="971550" y="4665663"/>
            <a:ext cx="15843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319C0AA6-22E1-D5C3-6CBC-BEA75ABEE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676775"/>
            <a:ext cx="1277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/>
              <a:t>Lantánidos</a:t>
            </a: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0408FC8D-AEF6-8B09-F9F3-FBDB74CFDAD8}"/>
              </a:ext>
            </a:extLst>
          </p:cNvPr>
          <p:cNvSpPr/>
          <p:nvPr/>
        </p:nvSpPr>
        <p:spPr>
          <a:xfrm>
            <a:off x="971550" y="5157788"/>
            <a:ext cx="15843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6962A788-FE87-71E5-B64A-F69038EA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168900"/>
            <a:ext cx="111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600" b="1"/>
              <a:t>Actínidos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>
            <a:extLst>
              <a:ext uri="{FF2B5EF4-FFF2-40B4-BE49-F238E27FC236}">
                <a16:creationId xmlns:a16="http://schemas.microsoft.com/office/drawing/2014/main" id="{661181C4-595C-69A7-9A76-7F44A5FA058E}"/>
              </a:ext>
            </a:extLst>
          </p:cNvPr>
          <p:cNvSpPr/>
          <p:nvPr/>
        </p:nvSpPr>
        <p:spPr>
          <a:xfrm>
            <a:off x="396875" y="692150"/>
            <a:ext cx="8496300" cy="504825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315" name="27 CuadroTexto">
            <a:extLst>
              <a:ext uri="{FF2B5EF4-FFF2-40B4-BE49-F238E27FC236}">
                <a16:creationId xmlns:a16="http://schemas.microsoft.com/office/drawing/2014/main" id="{7829BAC0-4324-4D90-B735-0F7ACC14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575"/>
            <a:ext cx="47831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200"/>
              <a:t>Elementos oficialmente reconocidos:</a:t>
            </a:r>
          </a:p>
        </p:txBody>
      </p:sp>
      <p:sp>
        <p:nvSpPr>
          <p:cNvPr id="13316" name="29 CuadroTexto">
            <a:extLst>
              <a:ext uri="{FF2B5EF4-FFF2-40B4-BE49-F238E27FC236}">
                <a16:creationId xmlns:a16="http://schemas.microsoft.com/office/drawing/2014/main" id="{A8409105-BE77-1D56-251F-9D1131073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14300"/>
            <a:ext cx="682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400" b="1"/>
              <a:t>114</a:t>
            </a:r>
          </a:p>
        </p:txBody>
      </p:sp>
      <p:sp>
        <p:nvSpPr>
          <p:cNvPr id="13319" name="29 CuadroTexto">
            <a:extLst>
              <a:ext uri="{FF2B5EF4-FFF2-40B4-BE49-F238E27FC236}">
                <a16:creationId xmlns:a16="http://schemas.microsoft.com/office/drawing/2014/main" id="{39B646BA-0B35-0B00-EC10-9321BA21E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631825"/>
            <a:ext cx="34464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sintetizados en laboratorio</a:t>
            </a:r>
          </a:p>
        </p:txBody>
      </p:sp>
      <p:sp>
        <p:nvSpPr>
          <p:cNvPr id="13320" name="29 CuadroTexto">
            <a:extLst>
              <a:ext uri="{FF2B5EF4-FFF2-40B4-BE49-F238E27FC236}">
                <a16:creationId xmlns:a16="http://schemas.microsoft.com/office/drawing/2014/main" id="{47E3BB56-6045-1385-D808-331983E1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620713"/>
            <a:ext cx="3327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>
                <a:solidFill>
                  <a:srgbClr val="000066"/>
                </a:solidFill>
              </a:rPr>
              <a:t>A partir del Uranio (Z=92):</a:t>
            </a:r>
          </a:p>
        </p:txBody>
      </p:sp>
      <p:sp>
        <p:nvSpPr>
          <p:cNvPr id="113" name="112 Rectángulo">
            <a:extLst>
              <a:ext uri="{FF2B5EF4-FFF2-40B4-BE49-F238E27FC236}">
                <a16:creationId xmlns:a16="http://schemas.microsoft.com/office/drawing/2014/main" id="{69D1605E-3ABF-C0BE-8FEF-034DE49CF060}"/>
              </a:ext>
            </a:extLst>
          </p:cNvPr>
          <p:cNvSpPr/>
          <p:nvPr/>
        </p:nvSpPr>
        <p:spPr>
          <a:xfrm>
            <a:off x="396875" y="1774825"/>
            <a:ext cx="8496300" cy="1509713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323" name="27 CuadroTexto">
            <a:extLst>
              <a:ext uri="{FF2B5EF4-FFF2-40B4-BE49-F238E27FC236}">
                <a16:creationId xmlns:a16="http://schemas.microsoft.com/office/drawing/2014/main" id="{EBD85669-EB55-71B0-19FD-8AB31A1A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35075"/>
            <a:ext cx="3967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200"/>
              <a:t>Abundancia de los elementos:</a:t>
            </a:r>
          </a:p>
        </p:txBody>
      </p:sp>
      <p:sp>
        <p:nvSpPr>
          <p:cNvPr id="13324" name="29 CuadroTexto">
            <a:extLst>
              <a:ext uri="{FF2B5EF4-FFF2-40B4-BE49-F238E27FC236}">
                <a16:creationId xmlns:a16="http://schemas.microsoft.com/office/drawing/2014/main" id="{587C2FB7-EF43-7819-BAD5-614F54BB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1725613"/>
            <a:ext cx="841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H, He</a:t>
            </a:r>
          </a:p>
        </p:txBody>
      </p:sp>
      <p:sp>
        <p:nvSpPr>
          <p:cNvPr id="13325" name="29 CuadroTexto">
            <a:extLst>
              <a:ext uri="{FF2B5EF4-FFF2-40B4-BE49-F238E27FC236}">
                <a16:creationId xmlns:a16="http://schemas.microsoft.com/office/drawing/2014/main" id="{D7486E73-9AFC-2761-AD5D-B18C8B840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25613"/>
            <a:ext cx="2051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>
                <a:solidFill>
                  <a:srgbClr val="000066"/>
                </a:solidFill>
              </a:rPr>
              <a:t>En el Universo:</a:t>
            </a:r>
          </a:p>
        </p:txBody>
      </p:sp>
      <p:sp>
        <p:nvSpPr>
          <p:cNvPr id="13326" name="29 CuadroTexto">
            <a:extLst>
              <a:ext uri="{FF2B5EF4-FFF2-40B4-BE49-F238E27FC236}">
                <a16:creationId xmlns:a16="http://schemas.microsoft.com/office/drawing/2014/main" id="{2ED4EA38-3D2C-0668-6BF0-EC3D4C9D3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2179638"/>
            <a:ext cx="3860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N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(78%), O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(21%), Ar (0.96%) </a:t>
            </a:r>
          </a:p>
        </p:txBody>
      </p:sp>
      <p:sp>
        <p:nvSpPr>
          <p:cNvPr id="13327" name="29 CuadroTexto">
            <a:extLst>
              <a:ext uri="{FF2B5EF4-FFF2-40B4-BE49-F238E27FC236}">
                <a16:creationId xmlns:a16="http://schemas.microsoft.com/office/drawing/2014/main" id="{6B54D6AB-0D1C-22FC-540D-5B8BDF79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57413"/>
            <a:ext cx="33607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>
                <a:solidFill>
                  <a:srgbClr val="000066"/>
                </a:solidFill>
              </a:rPr>
              <a:t>En la atmósfera </a:t>
            </a:r>
            <a:r>
              <a:rPr lang="es-ES" altLang="es-ES" sz="1400" b="1">
                <a:solidFill>
                  <a:srgbClr val="000066"/>
                </a:solidFill>
              </a:rPr>
              <a:t>(en volumen)</a:t>
            </a:r>
            <a:r>
              <a:rPr lang="es-ES" altLang="es-ES" sz="2000" b="1">
                <a:solidFill>
                  <a:srgbClr val="000066"/>
                </a:solidFill>
              </a:rPr>
              <a:t>:</a:t>
            </a:r>
          </a:p>
        </p:txBody>
      </p:sp>
      <p:sp>
        <p:nvSpPr>
          <p:cNvPr id="13328" name="29 CuadroTexto">
            <a:extLst>
              <a:ext uri="{FF2B5EF4-FFF2-40B4-BE49-F238E27FC236}">
                <a16:creationId xmlns:a16="http://schemas.microsoft.com/office/drawing/2014/main" id="{36CD6B0A-F156-9BEB-B63C-0BEAE1B20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2681288"/>
            <a:ext cx="1363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C, H, O, N</a:t>
            </a:r>
          </a:p>
        </p:txBody>
      </p:sp>
      <p:sp>
        <p:nvSpPr>
          <p:cNvPr id="13329" name="29 CuadroTexto">
            <a:extLst>
              <a:ext uri="{FF2B5EF4-FFF2-40B4-BE49-F238E27FC236}">
                <a16:creationId xmlns:a16="http://schemas.microsoft.com/office/drawing/2014/main" id="{D47DC2A7-489E-9AC1-ABA0-D79D8DBB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60650"/>
            <a:ext cx="2238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>
                <a:solidFill>
                  <a:srgbClr val="000066"/>
                </a:solidFill>
              </a:rPr>
              <a:t>Cuerpo humano: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6500FCEC-0300-5A11-EE60-549DDC7B43FC}"/>
              </a:ext>
            </a:extLst>
          </p:cNvPr>
          <p:cNvSpPr/>
          <p:nvPr/>
        </p:nvSpPr>
        <p:spPr>
          <a:xfrm>
            <a:off x="395288" y="3862388"/>
            <a:ext cx="8640762" cy="1511300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" name="27 CuadroTexto">
            <a:extLst>
              <a:ext uri="{FF2B5EF4-FFF2-40B4-BE49-F238E27FC236}">
                <a16:creationId xmlns:a16="http://schemas.microsoft.com/office/drawing/2014/main" id="{7CCD0088-48BB-60A1-0051-AC92B1F4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324225"/>
            <a:ext cx="64357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200"/>
              <a:t>Estado de los elementos a temperatura ambiente:</a:t>
            </a:r>
          </a:p>
        </p:txBody>
      </p:sp>
      <p:sp>
        <p:nvSpPr>
          <p:cNvPr id="19" name="29 CuadroTexto">
            <a:extLst>
              <a:ext uri="{FF2B5EF4-FFF2-40B4-BE49-F238E27FC236}">
                <a16:creationId xmlns:a16="http://schemas.microsoft.com/office/drawing/2014/main" id="{F7803574-8582-8C7F-EDE5-B506DDE3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862388"/>
            <a:ext cx="14954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>
                <a:solidFill>
                  <a:srgbClr val="000066"/>
                </a:solidFill>
              </a:rPr>
              <a:t>Gaseosos:</a:t>
            </a:r>
          </a:p>
        </p:txBody>
      </p:sp>
      <p:sp>
        <p:nvSpPr>
          <p:cNvPr id="20" name="29 CuadroTexto">
            <a:extLst>
              <a:ext uri="{FF2B5EF4-FFF2-40B4-BE49-F238E27FC236}">
                <a16:creationId xmlns:a16="http://schemas.microsoft.com/office/drawing/2014/main" id="{AE5F490C-3098-8330-FBA8-268A4B0B9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860800"/>
            <a:ext cx="7046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H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 N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 O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 F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Cl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Gases Nobles (He, Ne, Ar, Kr, Xe, Rn)</a:t>
            </a:r>
          </a:p>
        </p:txBody>
      </p:sp>
      <p:sp>
        <p:nvSpPr>
          <p:cNvPr id="21" name="29 CuadroTexto">
            <a:extLst>
              <a:ext uri="{FF2B5EF4-FFF2-40B4-BE49-F238E27FC236}">
                <a16:creationId xmlns:a16="http://schemas.microsoft.com/office/drawing/2014/main" id="{637A1714-FDCD-7A70-CE6F-47E2D700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314825"/>
            <a:ext cx="13382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>
                <a:solidFill>
                  <a:srgbClr val="000066"/>
                </a:solidFill>
              </a:rPr>
              <a:t>Líquidos:</a:t>
            </a:r>
          </a:p>
        </p:txBody>
      </p:sp>
      <p:sp>
        <p:nvSpPr>
          <p:cNvPr id="22" name="29 CuadroTexto">
            <a:extLst>
              <a:ext uri="{FF2B5EF4-FFF2-40B4-BE49-F238E27FC236}">
                <a16:creationId xmlns:a16="http://schemas.microsoft.com/office/drawing/2014/main" id="{A62490A1-3458-FF90-4FB4-FDDEE443A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4746625"/>
            <a:ext cx="1095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el resto</a:t>
            </a:r>
          </a:p>
        </p:txBody>
      </p:sp>
      <p:sp>
        <p:nvSpPr>
          <p:cNvPr id="23" name="29 CuadroTexto">
            <a:extLst>
              <a:ext uri="{FF2B5EF4-FFF2-40B4-BE49-F238E27FC236}">
                <a16:creationId xmlns:a16="http://schemas.microsoft.com/office/drawing/2014/main" id="{52340EF5-5BE3-AF2D-BCD2-022FD2561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746625"/>
            <a:ext cx="11953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000" b="1">
                <a:solidFill>
                  <a:srgbClr val="000066"/>
                </a:solidFill>
              </a:rPr>
              <a:t>Sólidos:</a:t>
            </a:r>
          </a:p>
        </p:txBody>
      </p:sp>
      <p:sp>
        <p:nvSpPr>
          <p:cNvPr id="24" name="29 CuadroTexto">
            <a:extLst>
              <a:ext uri="{FF2B5EF4-FFF2-40B4-BE49-F238E27FC236}">
                <a16:creationId xmlns:a16="http://schemas.microsoft.com/office/drawing/2014/main" id="{4AD70035-84E8-97D9-ABE1-EA94C828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337050"/>
            <a:ext cx="11191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Br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 Hg</a:t>
            </a: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E0153A74-44E5-3FC7-AC5C-DAACDA6E45F5}"/>
              </a:ext>
            </a:extLst>
          </p:cNvPr>
          <p:cNvSpPr/>
          <p:nvPr/>
        </p:nvSpPr>
        <p:spPr>
          <a:xfrm>
            <a:off x="395288" y="5951538"/>
            <a:ext cx="4032250" cy="717550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6" name="29 CuadroTexto">
            <a:extLst>
              <a:ext uri="{FF2B5EF4-FFF2-40B4-BE49-F238E27FC236}">
                <a16:creationId xmlns:a16="http://schemas.microsoft.com/office/drawing/2014/main" id="{E14814C9-7DED-4F3A-17CB-AC1B3AEE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21388"/>
            <a:ext cx="3248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000" b="1"/>
              <a:t>H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 N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 O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 F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Cl</a:t>
            </a:r>
            <a:r>
              <a:rPr lang="es-ES" altLang="es-ES" sz="2000" b="1" baseline="-25000"/>
              <a:t>2</a:t>
            </a:r>
            <a:r>
              <a:rPr lang="es-ES" altLang="es-ES" sz="2000" b="1"/>
              <a:t>  Br</a:t>
            </a:r>
            <a:r>
              <a:rPr lang="es-ES" altLang="es-ES" sz="2000" b="1" baseline="-25000"/>
              <a:t>2   </a:t>
            </a:r>
            <a:r>
              <a:rPr lang="es-ES" altLang="es-ES" sz="2000" b="1"/>
              <a:t>I</a:t>
            </a:r>
            <a:r>
              <a:rPr lang="es-ES" altLang="es-ES" sz="2000" b="1" baseline="-25000"/>
              <a:t>2</a:t>
            </a:r>
            <a:endParaRPr lang="es-ES" altLang="es-ES" sz="2000" b="1"/>
          </a:p>
        </p:txBody>
      </p:sp>
      <p:sp>
        <p:nvSpPr>
          <p:cNvPr id="27" name="27 CuadroTexto">
            <a:extLst>
              <a:ext uri="{FF2B5EF4-FFF2-40B4-BE49-F238E27FC236}">
                <a16:creationId xmlns:a16="http://schemas.microsoft.com/office/drawing/2014/main" id="{19BDD095-58A2-B43B-2BCD-B1FFCE46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5411788"/>
            <a:ext cx="29464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200"/>
              <a:t>Elementos diatómicos</a:t>
            </a:r>
          </a:p>
        </p:txBody>
      </p:sp>
      <p:sp>
        <p:nvSpPr>
          <p:cNvPr id="28" name="29 CuadroTexto">
            <a:extLst>
              <a:ext uri="{FF2B5EF4-FFF2-40B4-BE49-F238E27FC236}">
                <a16:creationId xmlns:a16="http://schemas.microsoft.com/office/drawing/2014/main" id="{D00134B1-F994-2FD8-60C0-82685B353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372100"/>
            <a:ext cx="355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ES" sz="24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315" grpId="0"/>
      <p:bldP spid="13316" grpId="0"/>
      <p:bldP spid="13319" grpId="0"/>
      <p:bldP spid="13320" grpId="0"/>
      <p:bldP spid="113" grpId="0" animBg="1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170F7-2CFB-2E44-48B1-B59BF190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>
                <a:solidFill>
                  <a:schemeClr val="accent4">
                    <a:lumMod val="75000"/>
                  </a:schemeClr>
                </a:solidFill>
              </a:rPr>
              <a:t>Algunos ejemplos…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8A689-0AC9-D942-BDDB-72A0C84E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Propiedades de metales</a:t>
            </a:r>
          </a:p>
          <a:p>
            <a:pPr marL="136525" indent="0">
              <a:buNone/>
            </a:pPr>
            <a:r>
              <a:rPr lang="es-ES" dirty="0">
                <a:hlinkClick r:id="rId2"/>
              </a:rPr>
              <a:t>https://youtu.be/UNApdoDY5gI</a:t>
            </a:r>
            <a:endParaRPr lang="es-ES" dirty="0"/>
          </a:p>
          <a:p>
            <a:pPr marL="136525" indent="0">
              <a:buNone/>
            </a:pPr>
            <a:endParaRPr lang="es-ES" dirty="0"/>
          </a:p>
          <a:p>
            <a:r>
              <a:rPr lang="es-ES" dirty="0"/>
              <a:t>Otro ejemplo:</a:t>
            </a:r>
          </a:p>
          <a:p>
            <a:pPr marL="136525" indent="0">
              <a:buNone/>
            </a:pPr>
            <a:r>
              <a:rPr lang="es-ES" dirty="0">
                <a:hlinkClick r:id="rId3"/>
              </a:rPr>
              <a:t>https://</a:t>
            </a:r>
            <a:r>
              <a:rPr lang="es-ES" dirty="0" err="1">
                <a:hlinkClick r:id="rId3"/>
              </a:rPr>
              <a:t>youtu.be</a:t>
            </a:r>
            <a:r>
              <a:rPr lang="es-ES" dirty="0">
                <a:hlinkClick r:id="rId3"/>
              </a:rPr>
              <a:t>/lcVqu-DN6HQ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782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71 Rectángulo">
            <a:extLst>
              <a:ext uri="{FF2B5EF4-FFF2-40B4-BE49-F238E27FC236}">
                <a16:creationId xmlns:a16="http://schemas.microsoft.com/office/drawing/2014/main" id="{F9502217-7D01-654C-5ED2-6EBF8E883AF4}"/>
              </a:ext>
            </a:extLst>
          </p:cNvPr>
          <p:cNvSpPr/>
          <p:nvPr/>
        </p:nvSpPr>
        <p:spPr>
          <a:xfrm>
            <a:off x="3203848" y="3501008"/>
            <a:ext cx="489654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" name="70 Rectángulo">
            <a:extLst>
              <a:ext uri="{FF2B5EF4-FFF2-40B4-BE49-F238E27FC236}">
                <a16:creationId xmlns:a16="http://schemas.microsoft.com/office/drawing/2014/main" id="{6BCCBD8F-F4F9-9040-8FA9-7F9770A353CF}"/>
              </a:ext>
            </a:extLst>
          </p:cNvPr>
          <p:cNvSpPr/>
          <p:nvPr/>
        </p:nvSpPr>
        <p:spPr>
          <a:xfrm>
            <a:off x="4427984" y="1412776"/>
            <a:ext cx="223224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224" name="Rectangle 25">
            <a:extLst>
              <a:ext uri="{FF2B5EF4-FFF2-40B4-BE49-F238E27FC236}">
                <a16:creationId xmlns:a16="http://schemas.microsoft.com/office/drawing/2014/main" id="{BE20CBA9-D45C-7AEC-8180-5BB609C66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2016125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225" name="7 Rectángulo">
            <a:extLst>
              <a:ext uri="{FF2B5EF4-FFF2-40B4-BE49-F238E27FC236}">
                <a16:creationId xmlns:a16="http://schemas.microsoft.com/office/drawing/2014/main" id="{5B50055A-2359-01E4-D300-C8CD52AEF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04813"/>
            <a:ext cx="1871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/>
              <a:t>Sustancia</a:t>
            </a:r>
          </a:p>
          <a:p>
            <a:pPr algn="ctr" eaLnBrk="1" hangingPunct="1"/>
            <a:r>
              <a:rPr lang="en-US" altLang="es-ES" b="1"/>
              <a:t>Pura</a:t>
            </a:r>
            <a:endParaRPr lang="es-ES" altLang="es-ES" b="1"/>
          </a:p>
        </p:txBody>
      </p:sp>
      <p:sp>
        <p:nvSpPr>
          <p:cNvPr id="9226" name="39 Rectángulo">
            <a:extLst>
              <a:ext uri="{FF2B5EF4-FFF2-40B4-BE49-F238E27FC236}">
                <a16:creationId xmlns:a16="http://schemas.microsoft.com/office/drawing/2014/main" id="{D6BD2913-4916-9C0B-7961-44FD279A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570038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Agua</a:t>
            </a:r>
            <a:endParaRPr lang="es-ES" altLang="es-ES" sz="1600"/>
          </a:p>
        </p:txBody>
      </p:sp>
      <p:sp>
        <p:nvSpPr>
          <p:cNvPr id="9227" name="42 Rectángulo">
            <a:extLst>
              <a:ext uri="{FF2B5EF4-FFF2-40B4-BE49-F238E27FC236}">
                <a16:creationId xmlns:a16="http://schemas.microsoft.com/office/drawing/2014/main" id="{95079F43-96E6-8CBF-5EA6-E224B58D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5573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Hierro</a:t>
            </a:r>
            <a:endParaRPr lang="es-ES" altLang="es-ES" sz="1600" b="1"/>
          </a:p>
        </p:txBody>
      </p:sp>
      <p:sp>
        <p:nvSpPr>
          <p:cNvPr id="9228" name="Rectangle 25">
            <a:extLst>
              <a:ext uri="{FF2B5EF4-FFF2-40B4-BE49-F238E27FC236}">
                <a16:creationId xmlns:a16="http://schemas.microsoft.com/office/drawing/2014/main" id="{BB5FD34F-7C66-041F-5122-4759D36E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20938"/>
            <a:ext cx="2016125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229" name="7 Rectángulo">
            <a:extLst>
              <a:ext uri="{FF2B5EF4-FFF2-40B4-BE49-F238E27FC236}">
                <a16:creationId xmlns:a16="http://schemas.microsoft.com/office/drawing/2014/main" id="{AFB11E8C-9FEF-AC4F-5D25-E60F0AC16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473325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/>
              <a:t>Compuesto</a:t>
            </a:r>
            <a:endParaRPr lang="es-ES" altLang="es-ES" b="1"/>
          </a:p>
        </p:txBody>
      </p:sp>
      <p:sp>
        <p:nvSpPr>
          <p:cNvPr id="9230" name="61 Rectángulo">
            <a:extLst>
              <a:ext uri="{FF2B5EF4-FFF2-40B4-BE49-F238E27FC236}">
                <a16:creationId xmlns:a16="http://schemas.microsoft.com/office/drawing/2014/main" id="{4C386FA1-8159-FED8-8A38-506DA11DC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3657600"/>
            <a:ext cx="200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Agua (H</a:t>
            </a:r>
            <a:r>
              <a:rPr lang="es-ES" altLang="es-ES" b="1" baseline="-25000"/>
              <a:t>2</a:t>
            </a:r>
            <a:r>
              <a:rPr lang="es-ES" altLang="es-ES" b="1"/>
              <a:t>O)</a:t>
            </a:r>
            <a:endParaRPr lang="es-ES" altLang="es-ES" sz="1600"/>
          </a:p>
        </p:txBody>
      </p:sp>
      <p:sp>
        <p:nvSpPr>
          <p:cNvPr id="9231" name="64 Rectángulo">
            <a:extLst>
              <a:ext uri="{FF2B5EF4-FFF2-40B4-BE49-F238E27FC236}">
                <a16:creationId xmlns:a16="http://schemas.microsoft.com/office/drawing/2014/main" id="{284AF9A2-5C95-080A-4897-67CB41AA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644900"/>
            <a:ext cx="338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Dióxido de carbono (CO</a:t>
            </a:r>
            <a:r>
              <a:rPr lang="es-ES" altLang="es-ES" b="1" baseline="-25000"/>
              <a:t>2</a:t>
            </a:r>
            <a:r>
              <a:rPr lang="es-ES" altLang="es-ES" b="1"/>
              <a:t>)</a:t>
            </a:r>
            <a:endParaRPr lang="es-ES" altLang="es-ES" sz="1600" b="1"/>
          </a:p>
        </p:txBody>
      </p:sp>
      <p:sp>
        <p:nvSpPr>
          <p:cNvPr id="73" name="72 Rectángulo">
            <a:extLst>
              <a:ext uri="{FF2B5EF4-FFF2-40B4-BE49-F238E27FC236}">
                <a16:creationId xmlns:a16="http://schemas.microsoft.com/office/drawing/2014/main" id="{2DF0CBF1-9CE4-FD09-EC48-29D05D8FAB60}"/>
              </a:ext>
            </a:extLst>
          </p:cNvPr>
          <p:cNvSpPr/>
          <p:nvPr/>
        </p:nvSpPr>
        <p:spPr>
          <a:xfrm>
            <a:off x="3059832" y="5589240"/>
            <a:ext cx="547260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235" name="Rectangle 25">
            <a:extLst>
              <a:ext uri="{FF2B5EF4-FFF2-40B4-BE49-F238E27FC236}">
                <a16:creationId xmlns:a16="http://schemas.microsoft.com/office/drawing/2014/main" id="{3A617E2B-4526-AFA1-5810-5E21C362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24400"/>
            <a:ext cx="2016125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9236" name="7 Rectángulo">
            <a:extLst>
              <a:ext uri="{FF2B5EF4-FFF2-40B4-BE49-F238E27FC236}">
                <a16:creationId xmlns:a16="http://schemas.microsoft.com/office/drawing/2014/main" id="{C6C5172E-2AA4-1E48-9535-D4453E583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778375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/>
              <a:t>Elemento</a:t>
            </a:r>
            <a:endParaRPr lang="es-ES" altLang="es-ES" b="1"/>
          </a:p>
        </p:txBody>
      </p:sp>
      <p:sp>
        <p:nvSpPr>
          <p:cNvPr id="9237" name="76 Rectángulo">
            <a:extLst>
              <a:ext uri="{FF2B5EF4-FFF2-40B4-BE49-F238E27FC236}">
                <a16:creationId xmlns:a16="http://schemas.microsoft.com/office/drawing/2014/main" id="{3DF9B7DE-4360-8211-001B-8802D562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13413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Hidrógeno (H</a:t>
            </a:r>
            <a:r>
              <a:rPr lang="es-ES" altLang="es-ES" b="1" baseline="-25000"/>
              <a:t>2</a:t>
            </a:r>
            <a:r>
              <a:rPr lang="es-ES" altLang="es-ES" b="1"/>
              <a:t>)</a:t>
            </a:r>
            <a:endParaRPr lang="es-ES" altLang="es-ES" sz="1600"/>
          </a:p>
        </p:txBody>
      </p:sp>
      <p:sp>
        <p:nvSpPr>
          <p:cNvPr id="9238" name="77 Rectángulo">
            <a:extLst>
              <a:ext uri="{FF2B5EF4-FFF2-40B4-BE49-F238E27FC236}">
                <a16:creationId xmlns:a16="http://schemas.microsoft.com/office/drawing/2014/main" id="{33AAF77E-8E7C-DC4B-0E39-664F5E23D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7007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Oxígeno (O</a:t>
            </a:r>
            <a:r>
              <a:rPr lang="es-ES" altLang="es-ES" b="1" baseline="-25000"/>
              <a:t>2</a:t>
            </a:r>
            <a:r>
              <a:rPr lang="es-ES" altLang="es-ES" b="1"/>
              <a:t>)</a:t>
            </a:r>
            <a:endParaRPr lang="es-ES" altLang="es-ES" sz="1600" b="1"/>
          </a:p>
        </p:txBody>
      </p:sp>
      <p:sp>
        <p:nvSpPr>
          <p:cNvPr id="9239" name="78 Rectángulo">
            <a:extLst>
              <a:ext uri="{FF2B5EF4-FFF2-40B4-BE49-F238E27FC236}">
                <a16:creationId xmlns:a16="http://schemas.microsoft.com/office/drawing/2014/main" id="{B751DE23-BEDA-90A0-2A21-21F3EE8D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5700713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/>
              <a:t>Carbono (C)</a:t>
            </a:r>
            <a:endParaRPr lang="es-ES" altLang="es-ES" sz="1600"/>
          </a:p>
        </p:txBody>
      </p:sp>
      <p:sp>
        <p:nvSpPr>
          <p:cNvPr id="9240" name="33 Rectángulo">
            <a:extLst>
              <a:ext uri="{FF2B5EF4-FFF2-40B4-BE49-F238E27FC236}">
                <a16:creationId xmlns:a16="http://schemas.microsoft.com/office/drawing/2014/main" id="{29EFD134-2E91-763E-976E-A15D870C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33375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Es un tipo de sustancia que no se puede separar en otras más sencillas por medio de procesos físicos.</a:t>
            </a:r>
          </a:p>
          <a:p>
            <a:pPr eaLnBrk="1" hangingPunct="1"/>
            <a:r>
              <a:rPr lang="en-US" altLang="es-ES" b="1"/>
              <a:t>Las sustancias puras están constituidas por el mimo tipo de partículas.</a:t>
            </a:r>
          </a:p>
        </p:txBody>
      </p:sp>
      <p:sp>
        <p:nvSpPr>
          <p:cNvPr id="7193" name="AutoShape 2" descr="data:image/jpeg;base64,/9j/4AAQSkZJRgABAQAAAQABAAD/2wCEAAkGBhQQEBUUEhQWFRQUFhcXFxYVFhUUFxYaGRcVFxcYGBYYHCYeGRkmHBgaHy8iJCcpLiwsFR4xODAtNSYrLCkBCQoKDgwOGg8PGiwkHyQpKSwsLCwsLCwsKSksLCwsLCwpLCwsLCwpLCwsLCwsLCwsLCksLCwsLCwsLCwpKSwsLP/AABEIALoBEAMBIgACEQEDEQH/xAAcAAABBQEBAQAAAAAAAAAAAAAAAQIEBQYDBwj/xAA6EAACAQIEBAQDBgUEAwEAAAABAhEAAwQSITEFQVFhBhMicTKBkQcjQqGx0RQVUsHwM2Jy4YKi8ZL/xAAYAQEBAQEBAAAAAAAAAAAAAAAAAQIDBP/EAB8RAQEBAAMAAwADAAAAAAAAAAABEQIhMRJBUQNhcf/aAAwDAQACEQMRAD8A9gop0URQJFIKdFEUCURSxRFAlEU6igSiKWigSKKWigSkp0URQJSU6KSKBKKWKIoEoinRRFA2inUkUCRRFLRQJFEUsUUCRRFLRQJFEUsUlAkURS0RQJRS0RQOoilooEoilooEpaKWgSilooEopaKBKKWkJoCkqNiOIohgsJ6c/pWW4/8AaVh8K/lnMbkTEQBIkSe/YVNGxLVwv8Rt24zuqztmYLvoN6yVrxUHQO7RI+EEA5jrlAnkOfeqbi+PUqHu2GGZ9GfNDabBXBQiN4isXmuPTQ9Orye/4wv2/Wl1B8C+UckMNTvlBU6xvO3tWw4b40S4ltmGTzBsW9QMx8JAkd/yqzkY1FFc0vg08NWkLFEUTRQFJTqKobRS0UCURS0UCURSxRQNiiKdFFA2KIp1JFA6KKWiKBKKWigSlpJpDcoHUVCucWtgkFxI5DU+0DnVJf8AHtlbPmKtxxIGVVlu+nIjmDFZtg1FIWrB477UMP8ACLotE7+YrZhB10Ajbvzqg4h9o7i9ltnz7bqpTISSZEHlMyDpqKzeS49IxXiC0jlM4L5c0DXSY3HesV4j8dlLTlS3mj4fLYZREaQR6uetVWJ4p58NZzKDGYlSmUxqstu0yNAY1qrxfDbYttdLA5d09ZP12+lc7zuriPwnPxK475mF4ANMuBudJiB7aioHjJMRNrzwS9mAjQDmUEGGI+KI569akcJxSeUGtgqQeuqt26b1bcR8Qk4Zs4VngjUbzpy2b+003sV/AuOYy3c81AbaMihnhAADvlFwGTMwRrXLiGOa/c8y8+ZiAoZzrHSTqddYHyFZvEYprPw7MSdTt0A+VW/AuN+ajJcA0BOnMd+46/tT61UjiHCUu2GSYugzM+lukcoI29xV9F5WW3ocMtsKhkNctlQPU0gZp6a/KsvgsWvmBbjfCPSf6hOgPIVqeJ48W7DuYgIxBmdYge+pFZtsXIkW/tLeyyq4RlWFItggnQAH1GPkKsR9rNrMVyOpG/mFFExI13A+Rrx7DYgn44hjoTJ1+XL9qn8X41Z8nIoz3CwU3GAJIXcgnWNIHY10msPoDEeJrdm0XuHQwv8AukzAUfUydNDVZh/F5DA3GTy3aEIklu39/mK8BwvFrqEHMSAZKsZB5+rqK1jcRvlJkmF6Acjp23/WpbZ7V9e1W/EK58hBUnVZ1zCJkdo116VIw3GrdxiqHMRMxrEEAz03ryHwt/Bm1cbGsFuKNGZ2UqpmcjKQSxnYCYy8qXGPZBX+U4jKwILJ94hJEhWF11G2Yys859r8qmPY7HE7blgrqxQwwB1U9COVSFuTXzviuN4jAXhcvZxeLGSWzeZMyxPPpvrNemfZz4guYlbj3izLACEBhJkzo3Tr+1a+Rjf0VCt8RTMVzDSNZgGTEAnc+3WpwrcuoSiloqhKKWkoCkpaKBaKWiKBKY7xT2NV2PxYUEkwBuagTGcRW2pZiAAJJOwrEcb8fgyts5F09R0Jkjbt3/PeKjxR4uF4NaykKCCCZE99/mNCKzFhUZwWaWA+AhnZtyCI030gneflzvJca7g7obzXLnmXUZGK2mlEUnQkiRliRB6GfeRxvGYfzPNRsmQ5LmVWQFTHyb89az2IxlzDAXrsIHI+7BDuxA+M5j8WwP8Ay0NVWH4irOc49RJKQ2itprEFRAO+p0ImubTUYm3hr+V7q+bat3AHkMCdMxVG5kjTLOsg+1pZ4XwpTnsi7YYDMMvmajfT1MI+lYjEK15Zts1nKMpljldZYghQO5+vKrY8Rw9u0iX8PZRssIVuTcEf1KQGUk6gksJnU0EbG49DedbVwsqmTmygjaQQpIGv61dcD8KX76Mx0R1gZzDMDzVd4/wV5bwm6cPxBShOVLqnZTK5gYIOhMHnX0Xw3xFhcQPRdUGYyv8AdtO+x0Pypy4zU248rTwvfwLMt6y1y0fUHtCXQ9I3jtEGeVQszOjfEqQSQRGomDPMxy2r3NrRO23QiV/6ryT7W8Yti6loFQXVmdQJIEwo6gNqdf6afHafJkGe2Xyh5EauylV79SY6xrTQgnqBoCdz/cT3quUDQnUSD23FWKPNWzFlO8sHfX9zUDI7IQWJUGMsmNJGg25VIxmL8uBEkz/3S8N8Rovpe0BLfEp5cyQdzWuMuaXFLfwsMB/m/XlV/wCE/Dlm5eDYgF7SsAyIYOus5idhzqx4law92GtnU+kuZIGs7Dc1c4THYK1aFu1bfNMtcuEgXPh3S3mgDkuu1W8ukxT8b4dgLV4kWr6W5GU79DBIZgfy5aVxx3H7DMCHOUCAsMI6GIgn35mtFg+LWMTK6BtQUMAwJHw7EdqyHGfCrrebyyvl6svqEgbmVGo10ntWcl9P8LxjHoR5SZW1BZp0Ea5R1M6k/Lma7+HrWZTB1nUnlHM9tduc1EPhh2tq1tXckAyEMHSSBEyZ6a9q2Phyxh7dlUvWkLt8QfR510B0YR07VmyZi72rD4hc4q3hrotXES6AC6kvGhUEzAcbT3r0nh+Cv3VAAFq11PpB7xux96zPGeGcKs4Vmay63ZLW3tsfNz7iDOw39Q06zWXXxnipFvEXbroZMsSSRBiSNYkdaufiPVMRxzCYYG3/AK9w6EAZp+Ww/Op/h3jpaLd0ZZ+AlpJ00U/7o/SvKOC8TtrLnKFUvmYDWAV+Zmdq6WPtEstcGe2yhTKMdGE6ZoP4oJ+verLYPdqKoPCPiZcbaJ5qY13K/hY9zz7itBXaXWSUUtFUJRS0lA+iikaoImPxa2kZ3IVVEknlXl/jzxWWHl2wuQOMzZgQy8iOoIg6VoftL4m1q3bUCQTLCJDCQII+f1ivNb3EPOuLbtW18tWSVU+klZiAW13JM85rnyqyOGGcYllXOIts3qJCqVADHcgAbj6CuqYI4XEyxEiLg1IgGcg29XXQVHOP8hpyCSWFxVA9KkxC/wB49veHxLiHmsuS5ly6QRvufpyjlG1YkrT0W74htYu0qLgwrEgNdFu1c7EjzhqT3OnU1ksT4YtIZtXvMyswe3lZCFI3Vto+fyrtwrxSluxlvBsxJ1UAyDsdSI6fKnNxXO+cBLJQAgMR6xABOnb5/pWO1Vz+IfKItW7GQgywcH1CNImDHbbSjGYi5irMEAraXOmX0+WFBJ57c47VaeKbqM9sEEv5YKtMESdBpuTBqi4gUs2QbFzM7gq8ycgg5/mZiSOu1Wf0IOFw9tbue2rNktgvnIXM3NliY05Gfhq/s29EWYLansX9R+iACqnw5aNxWtowDuQMpWSS2ggnaZ6Vf8U8JXcEyi8LsnQNlNy0ZmAHUb9jWrNuJLi0XxObAJtO07DKxy6aakVkOJcNa5ce/cBLXiXVnliTpMFtSBsO0dK0+EwSAZnGdx+ARC9M3+QPzFbx7i6mAxzuDoF2XsOvv2571OPSXtkrluCR9aLOLKsZ1H6VZYwC4Jgz+v151Fwfh69duZQJcjS2il2A3kxsO+1dEJdsi8VA3JC6a7mNBWs4j9ntvDIbtm4XNuS2YBpA10G6GBzmodjw5/CFGvsvxQQCFJOsxqecfLXatFcbOhC3SZB0ugGARGjj/qs7+KpcHwRcXYFzBWiGRmF215mbJPwlc5kgidexrkuAu2Tmey4gaSjEEnQQdjzPyqt4TxS9gL/mWyFaCpVhOaZEZeYkAg1bXsVdxHrcs7hSWJgDmdFAAUaxHtWeUnrUt8RE8IvfueXbR7bMQZMJHMn1EED6+1el8F8A2kw3l4lvOuGZuywZdAAFaZMd9+Y5V5X4bxp/i0GIvsiM3rY+rkSJzbSQBPKe1bDjn2iA3oFlLuHnJDlhMx6/SRGo07HvVv4yvPEF18DZa5cJv21IUMuW06jYBgNCNh6QN685xHiPzrzOLaeWpmGOfLoBowAaTqTHWru1iLWJJOVhM+jO0qN4z8/yOlc8Zwm050+7OhLLDEjuOdJn2M5xjFfxDZzItovpGbOOpgxzMD5Cqe45e4quYkKVG5g/CNOfbuK2i+ALRtNdTEkWSQA1wQrmYIS0YLGdNJitJd8C2cLaa4yZmVVm9IJ5ApbDQFO4EbdaSyFjDWPD5spN5ZUmUDCAdNAuoBnrrtpT+H8ZRSEWyqPMFSM2h3idCPpVv4p42OIX/Vaa1hUAW2pVQWjRmJbTNqdugHOapbUWc1uBkQ63BlYgESBAI5ka996u30xufs/42lvENbICZhCnRQxkbrrDE6b9BXqVq5NfNmF4lb9RDtmzA6IC7TodCRpB2ncHrXrn2feKheQWGz+ZbWczwSyT6SYO8QOmm5rfG/SVvRS0xGrpW0Nop1JFUOprU6kegzXirg/8Tby7ETBBgj27yBXkPiPgDYFvuw0XCMzzlyiZOvIk8+1e54sV5x9pl0m2EH9LPtuQQN+wJNc+UWMXj+H23SWfLeJzqT/tMeogEgnWOVc+F+HzezED7xNdW+KR+E9NPcTFMtBLirNyTMEAQd5Ejad9jrFTeH4pkYG2sFZiRBYe3Id5Nc/Gmd4m12xeJKwyRoY66HTl0pcJi/4h1zn3k/lrWk47xSxi7Suwh1BBSCW6wzSBl6Ea1nsFgzmyoogxKxmYkD4j8+WgrW9JnYx2KZpVCIbUZmLQIAGsaCBE9uVRrfErYUDKTcKZWIGVQxOuZdc4j29qs8Tg7SNkddgMxEkEwOewNMxWAR7QaywATkQVYEwSZO89ulZmK4cK4mbWKtEkwmVkJ12JynK0RBmBpV54i8dYzHXFsWmYqhzL5cgscpBYkdiRExr3qhfhVu8zObnlgAQHDvPLdQSOR1610biN/DNFm4FywPMtSAZHJ2Gb6RtWuqykfxt/DRnVgYkC4pB+R5iueDL33DBfUzbgb9o6/LrXFMdcdlF29cuSQAjlmWdhJcwPyrQ28TbtXDaVUGUA5liWJAz+obw0iNhTfiLTxh4QNjhyXWKh8wzqhGVQQco6kzvGnTrWU4JZvM4NnPmE+pCREggSdvlWofEC9bNtiCh5PyPVTyP0qE2NbB2AiLAzElj6h6oA0H6/lyrOrHLEZkteW+ZWSA3qDqUInYLE8tDpT14sxtm3aAKM0hj6vL1kkRsIkNJ10OpBoTLcksfMgEsxGXlORdhl5/8AjTeHvbNxkJIVviQSJPIwPi22MDWsytWIXidCirbuEm8rH1ASrAxqGJnloNvrVfa49ctoRmMmR2IiAIFaXxji1u4cKv8ArWmhBl9TKTG24AjQGefSsDicDcGrkT06ax/atcZMS2pmExTM5YjdfYdz/ap+XOsddPnXLwzZOIuuHOoAjYAaxz0rT4fA28xtugdCDNwDKy95H69uYpyveEcODlVVhcthigGYEsJ120On/dQ8ZxC27BE+5dmCpALLqQBLM86TrpXe29qzeWyHO+WSJ/8A1025f1VV+JuGtavKy/DqQZ22EVJ3SvZ+AY5XRMLjraedb/02IEXMuzox2uDnz586rfGPAMQGFxMQGQSQLkZ17Dkw22A/vXkXD8dduXUVrjtDSMzs0GCZE7a862X82Yo7M73CqzDMWOX4ZUMZgfFA6mpeOVdd8VhC1o5haYZgTcN0ZLYWMxCbT3HYczVdwPgiXmu3WVx5q3FQXljOxg+YkKMwiD6Rp9Ki4vh3n2CRMSTsJEAnYnUdxUPGeFLlm5lvXcrKoKQ0wCB9B2B/SrOk9W3EvC62bBueoBdQAJzNIyiW0PcdORNS/BPE7WHvKtqDdbMhRsymJDsc0lcoiZA5bVnsdxF7dpLf8Q+JVASqAZVtkyd5M6/ryqTwLE4M4a4+IRvNzZWQ58tyR6SuUfd5dTJMTl0rXfqPbuB8ct4kMbTZsjZSeU9QdmB3BFXKmvLPAXGEs3jaN7OHhLQBBgLPxRpPtPevT7LyK68bsZdaKWitBaRqWigg4payPivgRxVsKuWROjEgEGNJG21bPELVLxG55aM28CazR5JxfgDJclMqhCpKgGdIJEz79jGnSmcKvfdwSCyH0htCevYkD96193Aj7y490vLFgzQFtjQlR0WsVxTGW2aQUKEgf1AmdGAmU1P5V57HSVX8dCG4rWz6mAMACZmNuWwJ603A4jKoAOWNSwAIPqjoSNqTi95QwytEg8/SCdeXIDQR0ptm+VCBlPllRDRmDbTodCJ6/wDVazpN7dL1nMeYJOhGnPm3t/mtOwJzhgxIAULrMak75d+Z+lNxeKGynTuACPcbD2FCWWN0BGlSCWyyCwAgbj4teU86fQMfxZFUWzbDqIIZTlBaNYMGRJ1qFfsM9tTMok5mWCFO0RMkd+9RsYgR2tgkqDsw56bAaA9662rVy4pCyABLGSAN9wNOu9auTxJ25vg1LenNHJW301G1WNi1bRDOZGU5xpAkiCNT8OkVDtsCVBIJVdtgdZEiN/396nYvEsU8o5CDoVBDESNYCgR9OVS21cWeDbzAII160/i3Di9n03suoL8ly8xJI2melUFrHmwFMZlOxECr7gmLt32i4CU3CkfH7DnHTn+Rzej1BOFj7y4fgGUqsiY0AIYwv9J15TrNS1FxXS4CDI9XTsBH5T0pOLYhS91URXaZksArKIJAB0Ld9d46zwTikwMgUgarl+HrmJAjSOmp96l1YkYy9p6ZSMzkgkn0jtBncA8/1y+P4j5ozNuJEmJInSY3aKvrxUAn0ljoxK7yNdQBHT2rOcbwq20UI4cST0JzQI+WX/2rXDDkbwrEEP6dCYBJMb6T3HX2raG4xXy1dSDOZp6D4jJgbDnXm9rEFWB6Gtlh7TKvmQyekuZHIducnlHSn8nFOFdL+EAb706gBlIPq3PLKf6dq6Y/iqXUW2wMayAsFf8AcDME9qh4a8bjNmElknMAOsxEaDWNOs03GWjnVYVmgABTzPInYH9qzi6uuDcPw9uyX8tndiQblxhbVViIUTOaJk/nyprYUFEZHDtJMQqkgGIJ0HIciKr8ARbAGmeSPUc4BzfhHL3POul/FucRltBEg5TdO8c2InL3gD2p2RHsk37mrFZgDMVAmdZgAL+m9XgwBS24kqVGZmDLdQsoMZcsgrBg686r7eERvhK6GMzekv1b39qfaxgto1q6CdfwnQqTJ1Hw9SdzV9HDA+KkXRbXqYZSE9OmpIB3iZ5im2b9uHZQs59bZZw0bQoJ1XSN6r7mGNu4zhQpAM9IP4vY+1Ov4b0h7bZ4HrIDaHfUwB9DpVxNaThNwi7buqgQZiwCCMojTKAJmTM7ek1694TD+R6zMsSNZ00kfWfrXkHArVpbdu45LvtCzOrAxlidB3HPvXsvhu5mw9sxlkTHzNXh6l8XIpaBRXdktFFLQc7i1S8Zw+a247fprV6RUXEWZqUfPniFLql0ZsqBtdd9yD/u0rLPcKMQwKAr+IEEjcV6t464B5eIFzKWtkSAIhWG8g79ulYnjvCfOVrjPDKNABIAA29+9eedXK3e+4yeGumCoJ9Qg+2/9vyrTYTiNzy0TKHAggmQADOuh7b9jWf4djfIctlDaRBH+a1Ot4nPbYk/dpBCkidTGn1271vlEjriLF5SxddG1nQzBP4uk9Irrh7+cjLooG0/i7GOY51V3caWUW5IQHTr/wDOdcg4DenUTuRy6+1M31Fu2DY+Y8kXPiDDKVk8oG5MxNc8IDk3mRLAbGDoNK5YPHhCCQ2pOo2rpf4krOCvpUT6TqBMkgAbCeVSytaQWszaQI/F+HaSJ6xr8q64G4wfKAAWBE7KY5jaIkfU7U/DAuBkUnUFYLFTqJlIiIG/7Vxu45Swzh1yvlI0YKsnQd9dPakhrvw3CDMvmKCA0kTEjmI3/wAFaA8CsoJS8Qo1AlZ2BG+oNZ7iWN+6PlEFQ41nU6GMwkx7VW4RzdSc3wn1a6kEch78vallvaSrbHuGuGWZoO5VQZ5kE9+fbpVfacrcJcz/AFbneTMAgn51I/mPmhVMC4IWY3WNveuFy2y7jRtSI1MdPb5bmkn1SppU3fRaUZTlHq3BOx7DSoXioLmS1bVQyyWIJ0kABdTptJqPZxORhlkyQI2J+ldU4YMuc5pafi5mdgeZqyYbqDZ4YxXzLmaNNYmdY3+Va2xxE3VVEXNPKSC5g6EiYP7VSYbiTJIn0tuI0M6H5Gu2Fwz2wr2w2kEZWkgzoQOep2pym+kScMhADqIJkEMfUIOoInUiCdhMbVPxmCD2TdVBmD+kLEA7EaaTMR7U3F8YzEnyypbRoiC2gGo7ie9WdjFYdLaZmGYCSrGfUNfTJia52/bUVOH4tbKQLZ81jJM6a9256/nXXB2mupdykIS0lDPqgroNdTp+VJgLKkm7d9GecgCwDJgiY0EbfrU61jLaNAAysNiCcxDCNdp3+tQxAbGNbuoFLJak+Yk5sum2o/yTV5isdZtTctAZ4UFV6GII00PMzrVLxrC52z2vuwTKgk+oj1EgdDt89q54FCSz3MqsJLZwYkDb6afLvVs0SuLquKZlZG80JKlBKnY5jp6jAge24qTgOGmzYVJjP6nBAeRPqUbgf8u00triFrDjzHBmYlF5agLJ9tuoo4bxU3GcW1YeZmIOWSDJymJ0kc9qbRJ4JhbguLlgfEpDDMSCYMEHnvPWZ517JwfD5LKL0UDXfavP+AcJ8+6LeoW0Va4R+M6HIT0Eflyr060tdeE+2K6CloorqhaKKKAprrTqCaCj8Q8H/iLLKNG3XpPQ14vx/Ava8xGEQp+XKN5B7V9AOwqs4hgrF3/Uto//ACUE/U1jlxlWV8xWlZ1NpUBJHJRMTMk/Sol/h+Tc/wD3pX0ZiOE4NLbIuHthX+LKMpMbeoa/nWB494OwuQi2zprm9RFwfWM351B5xw+wmchjuNJMAkbD2mkxOFVHeTlicqg5+e08wKdjeGMjlfiE6ETH51NwXhsXIAuoG6QxntMaUw1Uqp7dga5k6HMpDbaTpqNx7frWzfwg7H47SiAPhZiIHKYmmX/AAmVvj/yT9jQZbD3oBh2URyPPTlRbylSSSW/pM6zzkdP71q8H9naz674PTKv6yaMT9mjZSbd5WM6Kwy6f8pOtMRj1cSCVEAiY0771NJC/hKA9NSPrqRVlifAuIs2XuMbcIJyq+Zo5kQI+VU1yYHqzCB2g9DrVFlbcOAH9QIjMRBXeDm5/r3rolxrplZYR6iQNFBgTHLtVZbvgDT5zr+sflXXBcVNknL6jsCDAPLUEais4upuNsqGAWTcY/EdAB7T2rmZNmPwzmHLUCP3+lQExhDEzBjcCfb2qfgbX3ZhpzSANZB3GlMyGoeGsFmCj3+lXnDcVksvlUCGILncTI9K89+elUhtkTB20001rsLxQSTMiSsGTzgiRt/epy7WLTE4hLhUAtmAABMwFE8x1NSf4C15eVlbNM75geQ21A5zVALrBs6AwY1GvxT9Jg1pMPCaMxMQcvw5Ox0mZ6GscuOeNSlxmDui2oMBE9AcjXL+EMAT8zH1qAPQJA3EhTGU77GPeIqz4dhmVXe2yOC7MEYZxrE68u1V5xTqyjKoUaqJ0OvI/4ak/Cp+FxavaEjbQCWJB3IMDUkTp7VW4m9ZF0gLm0EZ1Mjb1RGg5+1SzjFGZsoBaAANx1p1vA+aQHViAqkNmj0Mdcx6D9hVkxNW+Ew4dQGgrlWQAB6gwhvbqe1XPD/CN29cDouS02kh4IMn1xzHYVofBXhm15Qu5RDAZRvAUQJ6/9Vs7VgCtzh+pqFwPgqYZMqcyWZjuxO5NW6imqtOrqyWkpaKoKJpKSgWaYxoNMYGg53ZqtxYfkKsHBqNdVqgy/EPN19FZXieDutuD9K9BxNljVZiMAxqYPMsRwY8wa5YfheVgRXoF7hLHlUN+CN0oM35RplwmtI3BG6VyfgDHlQZlrjczXNsY451on8ON0rg3hl+lBQPxB4ifzqrPB7Tg6lDrsdPoa11zww/SuD+F3/poMZjOEjQC6v8A5CP0moT8McH0sjexifrWyv8AhJzyNQrng+50NBmrTsQVKGRroNQdt+YNRkDKdyCOR/LTmK1WH8MXEOxoxXACd1k0FVc402ZZjY7aST/k0r3c1ts8FmM7DnGpPT5czS3eDkfhFRrmHapg6WfiygDNtAgD2J2rvibrBCc2qg/7Z6yeZqD/AA0bgz7mm4myzwDsPnTBaeHvEQSQ45QDrA5GQP1irJLrXVJT1dMpIjrGhWfpz61V8KxDWxAj5KB+grSYDiRbepeP2uoPCPD1y7MnJzBdY1PYGTW4wHg6y6KLt64xG+Vsi+2WDp+1VuFxBNXGFvnSrg3PDSlu2qJoqgACZ0Hc1ZW7o61i8LdNW+GumqjRh6dNVtm8alpcrQkUtcw1OmgdRS0UCRSFadRQcjbphsVIoigiHC1zOBFTqIoK88OHSk/la9KsYoigrv5WvSl/lS9KsIoigr/5SnSj+UJ0qwiiKCuPBk6U08ETpVnFEUFSeAJ0pjeHU6VcxRQUZ8Mp0rhc8IWj+EfStHRFBkrngOyfwio1z7OrB/CK20URQefXfsysn8NQ7v2W2+VemZaMtB5W32XgbUtv7PCu1epZBR5YoPOrXg9l5VOseHSOVbfyhSeUKmDM2OERU61gYq58oUeWKogW7EV3VKk5KMtByC08CnxRFAtFFFAUUUUBRRRQFFFFAUUUUBRRRQFFFFAUUUUBRRRQFFAooCiiigIooooCiiigKSlooEopaSgKKWigSilpKD//2Q==">
            <a:extLst>
              <a:ext uri="{FF2B5EF4-FFF2-40B4-BE49-F238E27FC236}">
                <a16:creationId xmlns:a16="http://schemas.microsoft.com/office/drawing/2014/main" id="{C9D12635-00A1-A332-DD67-1EB37A5BED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7194" name="AutoShape 4" descr="data:image/jpeg;base64,/9j/4AAQSkZJRgABAQAAAQABAAD/2wCEAAkGBhQQEBUUEhQWFRQUFhcXFxYVFhUUFxYaGRcVFxcYGBYYHCYeGRkmHBgaHy8iJCcpLiwsFR4xODAtNSYrLCkBCQoKDgwOGg8PGiwkHyQpKSwsLCwsLCwsKSksLCwsLCwpLCwsLCwpLCwsLCwsLCwsLCksLCwsLCwsLCwpKSwsLP/AABEIALoBEAMBIgACEQEDEQH/xAAcAAABBQEBAQAAAAAAAAAAAAAAAQIEBQYDBwj/xAA6EAACAQIEBAQDBgUEAwEAAAABAhEAAwQSITEFQVFhBhMicTKBkQcjQqGx0RQVUsHwM2Jy4YKi8ZL/xAAYAQEBAQEBAAAAAAAAAAAAAAAAAQIDBP/EAB8RAQEBAAMAAwADAAAAAAAAAAABEQIhMRJBUQNhcf/aAAwDAQACEQMRAD8A9gop0URQJFIKdFEUCURSxRFAlEU6igSiKWigSKKWigSkp0URQJSU6KSKBKKWKIoEoinRRFA2inUkUCRRFLRQJFEUsUUCRRFLRQJFEUsUlAkURS0RQJRS0RQOoilooEoilooEpaKWgSilooEopaKBKKWkJoCkqNiOIohgsJ6c/pWW4/8AaVh8K/lnMbkTEQBIkSe/YVNGxLVwv8Rt24zuqztmYLvoN6yVrxUHQO7RI+EEA5jrlAnkOfeqbi+PUqHu2GGZ9GfNDabBXBQiN4isXmuPTQ9Orye/4wv2/Wl1B8C+UckMNTvlBU6xvO3tWw4b40S4ltmGTzBsW9QMx8JAkd/yqzkY1FFc0vg08NWkLFEUTRQFJTqKobRS0UCURS0UCURSxRQNiiKdFFA2KIp1JFA6KKWiKBKKWigSlpJpDcoHUVCucWtgkFxI5DU+0DnVJf8AHtlbPmKtxxIGVVlu+nIjmDFZtg1FIWrB477UMP8ACLotE7+YrZhB10Ajbvzqg4h9o7i9ltnz7bqpTISSZEHlMyDpqKzeS49IxXiC0jlM4L5c0DXSY3HesV4j8dlLTlS3mj4fLYZREaQR6uetVWJ4p58NZzKDGYlSmUxqstu0yNAY1qrxfDbYttdLA5d09ZP12+lc7zuriPwnPxK475mF4ANMuBudJiB7aioHjJMRNrzwS9mAjQDmUEGGI+KI569akcJxSeUGtgqQeuqt26b1bcR8Qk4Zs4VngjUbzpy2b+003sV/AuOYy3c81AbaMihnhAADvlFwGTMwRrXLiGOa/c8y8+ZiAoZzrHSTqddYHyFZvEYprPw7MSdTt0A+VW/AuN+ajJcA0BOnMd+46/tT61UjiHCUu2GSYugzM+lukcoI29xV9F5WW3ocMtsKhkNctlQPU0gZp6a/KsvgsWvmBbjfCPSf6hOgPIVqeJ48W7DuYgIxBmdYge+pFZtsXIkW/tLeyyq4RlWFItggnQAH1GPkKsR9rNrMVyOpG/mFFExI13A+Rrx7DYgn44hjoTJ1+XL9qn8X41Z8nIoz3CwU3GAJIXcgnWNIHY10msPoDEeJrdm0XuHQwv8AukzAUfUydNDVZh/F5DA3GTy3aEIklu39/mK8BwvFrqEHMSAZKsZB5+rqK1jcRvlJkmF6Acjp23/WpbZ7V9e1W/EK58hBUnVZ1zCJkdo116VIw3GrdxiqHMRMxrEEAz03ryHwt/Bm1cbGsFuKNGZ2UqpmcjKQSxnYCYy8qXGPZBX+U4jKwILJ94hJEhWF11G2Yys859r8qmPY7HE7blgrqxQwwB1U9COVSFuTXzviuN4jAXhcvZxeLGSWzeZMyxPPpvrNemfZz4guYlbj3izLACEBhJkzo3Tr+1a+Rjf0VCt8RTMVzDSNZgGTEAnc+3WpwrcuoSiloqhKKWkoCkpaKBaKWiKBKY7xT2NV2PxYUEkwBuagTGcRW2pZiAAJJOwrEcb8fgyts5F09R0Jkjbt3/PeKjxR4uF4NaykKCCCZE99/mNCKzFhUZwWaWA+AhnZtyCI030gneflzvJca7g7obzXLnmXUZGK2mlEUnQkiRliRB6GfeRxvGYfzPNRsmQ5LmVWQFTHyb89az2IxlzDAXrsIHI+7BDuxA+M5j8WwP8Ay0NVWH4irOc49RJKQ2itprEFRAO+p0ImubTUYm3hr+V7q+bat3AHkMCdMxVG5kjTLOsg+1pZ4XwpTnsi7YYDMMvmajfT1MI+lYjEK15Zts1nKMpljldZYghQO5+vKrY8Rw9u0iX8PZRssIVuTcEf1KQGUk6gksJnU0EbG49DedbVwsqmTmygjaQQpIGv61dcD8KX76Mx0R1gZzDMDzVd4/wV5bwm6cPxBShOVLqnZTK5gYIOhMHnX0Xw3xFhcQPRdUGYyv8AdtO+x0Pypy4zU248rTwvfwLMt6y1y0fUHtCXQ9I3jtEGeVQszOjfEqQSQRGomDPMxy2r3NrRO23QiV/6ryT7W8Yti6loFQXVmdQJIEwo6gNqdf6afHafJkGe2Xyh5EauylV79SY6xrTQgnqBoCdz/cT3quUDQnUSD23FWKPNWzFlO8sHfX9zUDI7IQWJUGMsmNJGg25VIxmL8uBEkz/3S8N8Rovpe0BLfEp5cyQdzWuMuaXFLfwsMB/m/XlV/wCE/Dlm5eDYgF7SsAyIYOus5idhzqx4law92GtnU+kuZIGs7Dc1c4THYK1aFu1bfNMtcuEgXPh3S3mgDkuu1W8ukxT8b4dgLV4kWr6W5GU79DBIZgfy5aVxx3H7DMCHOUCAsMI6GIgn35mtFg+LWMTK6BtQUMAwJHw7EdqyHGfCrrebyyvl6svqEgbmVGo10ntWcl9P8LxjHoR5SZW1BZp0Ea5R1M6k/Lma7+HrWZTB1nUnlHM9tduc1EPhh2tq1tXckAyEMHSSBEyZ6a9q2Phyxh7dlUvWkLt8QfR510B0YR07VmyZi72rD4hc4q3hrotXES6AC6kvGhUEzAcbT3r0nh+Cv3VAAFq11PpB7xux96zPGeGcKs4Vmay63ZLW3tsfNz7iDOw39Q06zWXXxnipFvEXbroZMsSSRBiSNYkdaufiPVMRxzCYYG3/AK9w6EAZp+Ww/Op/h3jpaLd0ZZ+AlpJ00U/7o/SvKOC8TtrLnKFUvmYDWAV+Zmdq6WPtEstcGe2yhTKMdGE6ZoP4oJ+verLYPdqKoPCPiZcbaJ5qY13K/hY9zz7itBXaXWSUUtFUJRS0lA+iikaoImPxa2kZ3IVVEknlXl/jzxWWHl2wuQOMzZgQy8iOoIg6VoftL4m1q3bUCQTLCJDCQII+f1ivNb3EPOuLbtW18tWSVU+klZiAW13JM85rnyqyOGGcYllXOIts3qJCqVADHcgAbj6CuqYI4XEyxEiLg1IgGcg29XXQVHOP8hpyCSWFxVA9KkxC/wB49veHxLiHmsuS5ly6QRvufpyjlG1YkrT0W74htYu0qLgwrEgNdFu1c7EjzhqT3OnU1ksT4YtIZtXvMyswe3lZCFI3Vto+fyrtwrxSluxlvBsxJ1UAyDsdSI6fKnNxXO+cBLJQAgMR6xABOnb5/pWO1Vz+IfKItW7GQgywcH1CNImDHbbSjGYi5irMEAraXOmX0+WFBJ57c47VaeKbqM9sEEv5YKtMESdBpuTBqi4gUs2QbFzM7gq8ycgg5/mZiSOu1Wf0IOFw9tbue2rNktgvnIXM3NliY05Gfhq/s29EWYLansX9R+iACqnw5aNxWtowDuQMpWSS2ggnaZ6Vf8U8JXcEyi8LsnQNlNy0ZmAHUb9jWrNuJLi0XxObAJtO07DKxy6aakVkOJcNa5ce/cBLXiXVnliTpMFtSBsO0dK0+EwSAZnGdx+ARC9M3+QPzFbx7i6mAxzuDoF2XsOvv2571OPSXtkrluCR9aLOLKsZ1H6VZYwC4Jgz+v151Fwfh69duZQJcjS2il2A3kxsO+1dEJdsi8VA3JC6a7mNBWs4j9ntvDIbtm4XNuS2YBpA10G6GBzmodjw5/CFGvsvxQQCFJOsxqecfLXatFcbOhC3SZB0ugGARGjj/qs7+KpcHwRcXYFzBWiGRmF215mbJPwlc5kgidexrkuAu2Tmey4gaSjEEnQQdjzPyqt4TxS9gL/mWyFaCpVhOaZEZeYkAg1bXsVdxHrcs7hSWJgDmdFAAUaxHtWeUnrUt8RE8IvfueXbR7bMQZMJHMn1EED6+1el8F8A2kw3l4lvOuGZuywZdAAFaZMd9+Y5V5X4bxp/i0GIvsiM3rY+rkSJzbSQBPKe1bDjn2iA3oFlLuHnJDlhMx6/SRGo07HvVv4yvPEF18DZa5cJv21IUMuW06jYBgNCNh6QN685xHiPzrzOLaeWpmGOfLoBowAaTqTHWru1iLWJJOVhM+jO0qN4z8/yOlc8Zwm050+7OhLLDEjuOdJn2M5xjFfxDZzItovpGbOOpgxzMD5Cqe45e4quYkKVG5g/CNOfbuK2i+ALRtNdTEkWSQA1wQrmYIS0YLGdNJitJd8C2cLaa4yZmVVm9IJ5ApbDQFO4EbdaSyFjDWPD5spN5ZUmUDCAdNAuoBnrrtpT+H8ZRSEWyqPMFSM2h3idCPpVv4p42OIX/Vaa1hUAW2pVQWjRmJbTNqdugHOapbUWc1uBkQ63BlYgESBAI5ka996u30xufs/42lvENbICZhCnRQxkbrrDE6b9BXqVq5NfNmF4lb9RDtmzA6IC7TodCRpB2ncHrXrn2feKheQWGz+ZbWczwSyT6SYO8QOmm5rfG/SVvRS0xGrpW0Nop1JFUOprU6kegzXirg/8Tby7ETBBgj27yBXkPiPgDYFvuw0XCMzzlyiZOvIk8+1e54sV5x9pl0m2EH9LPtuQQN+wJNc+UWMXj+H23SWfLeJzqT/tMeogEgnWOVc+F+HzezED7xNdW+KR+E9NPcTFMtBLirNyTMEAQd5Ejad9jrFTeH4pkYG2sFZiRBYe3Id5Nc/Gmd4m12xeJKwyRoY66HTl0pcJi/4h1zn3k/lrWk47xSxi7Suwh1BBSCW6wzSBl6Ea1nsFgzmyoogxKxmYkD4j8+WgrW9JnYx2KZpVCIbUZmLQIAGsaCBE9uVRrfErYUDKTcKZWIGVQxOuZdc4j29qs8Tg7SNkddgMxEkEwOewNMxWAR7QaywATkQVYEwSZO89ulZmK4cK4mbWKtEkwmVkJ12JynK0RBmBpV54i8dYzHXFsWmYqhzL5cgscpBYkdiRExr3qhfhVu8zObnlgAQHDvPLdQSOR1610biN/DNFm4FywPMtSAZHJ2Gb6RtWuqykfxt/DRnVgYkC4pB+R5iueDL33DBfUzbgb9o6/LrXFMdcdlF29cuSQAjlmWdhJcwPyrQ28TbtXDaVUGUA5liWJAz+obw0iNhTfiLTxh4QNjhyXWKh8wzqhGVQQco6kzvGnTrWU4JZvM4NnPmE+pCREggSdvlWofEC9bNtiCh5PyPVTyP0qE2NbB2AiLAzElj6h6oA0H6/lyrOrHLEZkteW+ZWSA3qDqUInYLE8tDpT14sxtm3aAKM0hj6vL1kkRsIkNJ10OpBoTLcksfMgEsxGXlORdhl5/8AjTeHvbNxkJIVviQSJPIwPi22MDWsytWIXidCirbuEm8rH1ASrAxqGJnloNvrVfa49ctoRmMmR2IiAIFaXxji1u4cKv8ArWmhBl9TKTG24AjQGefSsDicDcGrkT06ax/atcZMS2pmExTM5YjdfYdz/ap+XOsddPnXLwzZOIuuHOoAjYAaxz0rT4fA28xtugdCDNwDKy95H69uYpyveEcODlVVhcthigGYEsJ120On/dQ8ZxC27BE+5dmCpALLqQBLM86TrpXe29qzeWyHO+WSJ/8A1025f1VV+JuGtavKy/DqQZ22EVJ3SvZ+AY5XRMLjraedb/02IEXMuzox2uDnz586rfGPAMQGFxMQGQSQLkZ17Dkw22A/vXkXD8dduXUVrjtDSMzs0GCZE7a862X82Yo7M73CqzDMWOX4ZUMZgfFA6mpeOVdd8VhC1o5haYZgTcN0ZLYWMxCbT3HYczVdwPgiXmu3WVx5q3FQXljOxg+YkKMwiD6Rp9Ki4vh3n2CRMSTsJEAnYnUdxUPGeFLlm5lvXcrKoKQ0wCB9B2B/SrOk9W3EvC62bBueoBdQAJzNIyiW0PcdORNS/BPE7WHvKtqDdbMhRsymJDsc0lcoiZA5bVnsdxF7dpLf8Q+JVASqAZVtkyd5M6/ryqTwLE4M4a4+IRvNzZWQ58tyR6SuUfd5dTJMTl0rXfqPbuB8ct4kMbTZsjZSeU9QdmB3BFXKmvLPAXGEs3jaN7OHhLQBBgLPxRpPtPevT7LyK68bsZdaKWitBaRqWigg4payPivgRxVsKuWROjEgEGNJG21bPELVLxG55aM28CazR5JxfgDJclMqhCpKgGdIJEz79jGnSmcKvfdwSCyH0htCevYkD96193Aj7y490vLFgzQFtjQlR0WsVxTGW2aQUKEgf1AmdGAmU1P5V57HSVX8dCG4rWz6mAMACZmNuWwJ603A4jKoAOWNSwAIPqjoSNqTi95QwytEg8/SCdeXIDQR0ptm+VCBlPllRDRmDbTodCJ6/wDVazpN7dL1nMeYJOhGnPm3t/mtOwJzhgxIAULrMak75d+Z+lNxeKGynTuACPcbD2FCWWN0BGlSCWyyCwAgbj4teU86fQMfxZFUWzbDqIIZTlBaNYMGRJ1qFfsM9tTMok5mWCFO0RMkd+9RsYgR2tgkqDsw56bAaA9662rVy4pCyABLGSAN9wNOu9auTxJ25vg1LenNHJW301G1WNi1bRDOZGU5xpAkiCNT8OkVDtsCVBIJVdtgdZEiN/396nYvEsU8o5CDoVBDESNYCgR9OVS21cWeDbzAII160/i3Di9n03suoL8ly8xJI2melUFrHmwFMZlOxECr7gmLt32i4CU3CkfH7DnHTn+Rzej1BOFj7y4fgGUqsiY0AIYwv9J15TrNS1FxXS4CDI9XTsBH5T0pOLYhS91URXaZksArKIJAB0Ld9d46zwTikwMgUgarl+HrmJAjSOmp96l1YkYy9p6ZSMzkgkn0jtBncA8/1y+P4j5ozNuJEmJInSY3aKvrxUAn0ljoxK7yNdQBHT2rOcbwq20UI4cST0JzQI+WX/2rXDDkbwrEEP6dCYBJMb6T3HX2raG4xXy1dSDOZp6D4jJgbDnXm9rEFWB6Gtlh7TKvmQyekuZHIducnlHSn8nFOFdL+EAb706gBlIPq3PLKf6dq6Y/iqXUW2wMayAsFf8AcDME9qh4a8bjNmElknMAOsxEaDWNOs03GWjnVYVmgABTzPInYH9qzi6uuDcPw9uyX8tndiQblxhbVViIUTOaJk/nyprYUFEZHDtJMQqkgGIJ0HIciKr8ARbAGmeSPUc4BzfhHL3POul/FucRltBEg5TdO8c2InL3gD2p2RHsk37mrFZgDMVAmdZgAL+m9XgwBS24kqVGZmDLdQsoMZcsgrBg686r7eERvhK6GMzekv1b39qfaxgto1q6CdfwnQqTJ1Hw9SdzV9HDA+KkXRbXqYZSE9OmpIB3iZ5im2b9uHZQs59bZZw0bQoJ1XSN6r7mGNu4zhQpAM9IP4vY+1Ov4b0h7bZ4HrIDaHfUwB9DpVxNaThNwi7buqgQZiwCCMojTKAJmTM7ek1694TD+R6zMsSNZ00kfWfrXkHArVpbdu45LvtCzOrAxlidB3HPvXsvhu5mw9sxlkTHzNXh6l8XIpaBRXdktFFLQc7i1S8Zw+a247fprV6RUXEWZqUfPniFLql0ZsqBtdd9yD/u0rLPcKMQwKAr+IEEjcV6t464B5eIFzKWtkSAIhWG8g79ulYnjvCfOVrjPDKNABIAA29+9eedXK3e+4yeGumCoJ9Qg+2/9vyrTYTiNzy0TKHAggmQADOuh7b9jWf4djfIctlDaRBH+a1Ot4nPbYk/dpBCkidTGn1271vlEjriLF5SxddG1nQzBP4uk9Irrh7+cjLooG0/i7GOY51V3caWUW5IQHTr/wDOdcg4DenUTuRy6+1M31Fu2DY+Y8kXPiDDKVk8oG5MxNc8IDk3mRLAbGDoNK5YPHhCCQ2pOo2rpf4krOCvpUT6TqBMkgAbCeVSytaQWszaQI/F+HaSJ6xr8q64G4wfKAAWBE7KY5jaIkfU7U/DAuBkUnUFYLFTqJlIiIG/7Vxu45Swzh1yvlI0YKsnQd9dPakhrvw3CDMvmKCA0kTEjmI3/wAFaA8CsoJS8Qo1AlZ2BG+oNZ7iWN+6PlEFQ41nU6GMwkx7VW4RzdSc3wn1a6kEch78vallvaSrbHuGuGWZoO5VQZ5kE9+fbpVfacrcJcz/AFbneTMAgn51I/mPmhVMC4IWY3WNveuFy2y7jRtSI1MdPb5bmkn1SppU3fRaUZTlHq3BOx7DSoXioLmS1bVQyyWIJ0kABdTptJqPZxORhlkyQI2J+ldU4YMuc5pafi5mdgeZqyYbqDZ4YxXzLmaNNYmdY3+Va2xxE3VVEXNPKSC5g6EiYP7VSYbiTJIn0tuI0M6H5Gu2Fwz2wr2w2kEZWkgzoQOep2pym+kScMhADqIJkEMfUIOoInUiCdhMbVPxmCD2TdVBmD+kLEA7EaaTMR7U3F8YzEnyypbRoiC2gGo7ie9WdjFYdLaZmGYCSrGfUNfTJia52/bUVOH4tbKQLZ81jJM6a9256/nXXB2mupdykIS0lDPqgroNdTp+VJgLKkm7d9GecgCwDJgiY0EbfrU61jLaNAAysNiCcxDCNdp3+tQxAbGNbuoFLJak+Yk5sum2o/yTV5isdZtTctAZ4UFV6GII00PMzrVLxrC52z2vuwTKgk+oj1EgdDt89q54FCSz3MqsJLZwYkDb6afLvVs0SuLquKZlZG80JKlBKnY5jp6jAge24qTgOGmzYVJjP6nBAeRPqUbgf8u00triFrDjzHBmYlF5agLJ9tuoo4bxU3GcW1YeZmIOWSDJymJ0kc9qbRJ4JhbguLlgfEpDDMSCYMEHnvPWZ517JwfD5LKL0UDXfavP+AcJ8+6LeoW0Va4R+M6HIT0Eflyr060tdeE+2K6CloorqhaKKKAprrTqCaCj8Q8H/iLLKNG3XpPQ14vx/Ava8xGEQp+XKN5B7V9AOwqs4hgrF3/Uto//ACUE/U1jlxlWV8xWlZ1NpUBJHJRMTMk/Sol/h+Tc/wD3pX0ZiOE4NLbIuHthX+LKMpMbeoa/nWB494OwuQi2zprm9RFwfWM351B5xw+wmchjuNJMAkbD2mkxOFVHeTlicqg5+e08wKdjeGMjlfiE6ETH51NwXhsXIAuoG6QxntMaUw1Uqp7dga5k6HMpDbaTpqNx7frWzfwg7H47SiAPhZiIHKYmmX/AAmVvj/yT9jQZbD3oBh2URyPPTlRbylSSSW/pM6zzkdP71q8H9naz674PTKv6yaMT9mjZSbd5WM6Kwy6f8pOtMRj1cSCVEAiY0771NJC/hKA9NSPrqRVlifAuIs2XuMbcIJyq+Zo5kQI+VU1yYHqzCB2g9DrVFlbcOAH9QIjMRBXeDm5/r3rolxrplZYR6iQNFBgTHLtVZbvgDT5zr+sflXXBcVNknL6jsCDAPLUEais4upuNsqGAWTcY/EdAB7T2rmZNmPwzmHLUCP3+lQExhDEzBjcCfb2qfgbX3ZhpzSANZB3GlMyGoeGsFmCj3+lXnDcVksvlUCGILncTI9K89+elUhtkTB20001rsLxQSTMiSsGTzgiRt/epy7WLTE4hLhUAtmAABMwFE8x1NSf4C15eVlbNM75geQ21A5zVALrBs6AwY1GvxT9Jg1pMPCaMxMQcvw5Ox0mZ6GscuOeNSlxmDui2oMBE9AcjXL+EMAT8zH1qAPQJA3EhTGU77GPeIqz4dhmVXe2yOC7MEYZxrE68u1V5xTqyjKoUaqJ0OvI/4ak/Cp+FxavaEjbQCWJB3IMDUkTp7VW4m9ZF0gLm0EZ1Mjb1RGg5+1SzjFGZsoBaAANx1p1vA+aQHViAqkNmj0Mdcx6D9hVkxNW+Ew4dQGgrlWQAB6gwhvbqe1XPD/CN29cDouS02kh4IMn1xzHYVofBXhm15Qu5RDAZRvAUQJ6/9Vs7VgCtzh+pqFwPgqYZMqcyWZjuxO5NW6imqtOrqyWkpaKoKJpKSgWaYxoNMYGg53ZqtxYfkKsHBqNdVqgy/EPN19FZXieDutuD9K9BxNljVZiMAxqYPMsRwY8wa5YfheVgRXoF7hLHlUN+CN0oM35RplwmtI3BG6VyfgDHlQZlrjczXNsY451on8ON0rg3hl+lBQPxB4ifzqrPB7Tg6lDrsdPoa11zww/SuD+F3/poMZjOEjQC6v8A5CP0moT8McH0sjexifrWyv8AhJzyNQrng+50NBmrTsQVKGRroNQdt+YNRkDKdyCOR/LTmK1WH8MXEOxoxXACd1k0FVc402ZZjY7aST/k0r3c1ts8FmM7DnGpPT5czS3eDkfhFRrmHapg6WfiygDNtAgD2J2rvibrBCc2qg/7Z6yeZqD/AA0bgz7mm4myzwDsPnTBaeHvEQSQ45QDrA5GQP1irJLrXVJT1dMpIjrGhWfpz61V8KxDWxAj5KB+grSYDiRbepeP2uoPCPD1y7MnJzBdY1PYGTW4wHg6y6KLt64xG+Vsi+2WDp+1VuFxBNXGFvnSrg3PDSlu2qJoqgACZ0Hc1ZW7o61i8LdNW+GumqjRh6dNVtm8alpcrQkUtcw1OmgdRS0UCRSFadRQcjbphsVIoigiHC1zOBFTqIoK88OHSk/la9KsYoigrv5WvSl/lS9KsIoigr/5SnSj+UJ0qwiiKCuPBk6U08ETpVnFEUFSeAJ0pjeHU6VcxRQUZ8Mp0rhc8IWj+EfStHRFBkrngOyfwio1z7OrB/CK20URQefXfsysn8NQ7v2W2+VemZaMtB5W32XgbUtv7PCu1epZBR5YoPOrXg9l5VOseHSOVbfyhSeUKmDM2OERU61gYq58oUeWKogW7EV3VKk5KMtByC08CnxRFAtFFFAUUUUBRRRQFFFFAUUUUBRRRQFFFFAUUUUBRRRQFFAooCiiigIooooCiiigKSlooEopaSgKKWigSilpKD//2Q==">
            <a:extLst>
              <a:ext uri="{FF2B5EF4-FFF2-40B4-BE49-F238E27FC236}">
                <a16:creationId xmlns:a16="http://schemas.microsoft.com/office/drawing/2014/main" id="{99A79A0D-9BF9-4E3B-BF00-8B76C3A67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243" name="Picture 6" descr="http://www.hdwallpapersinn.com/wp-content/uploads/2013/10/Iron_disulfide_pyrite.jpg">
            <a:extLst>
              <a:ext uri="{FF2B5EF4-FFF2-40B4-BE49-F238E27FC236}">
                <a16:creationId xmlns:a16="http://schemas.microsoft.com/office/drawing/2014/main" id="{988CF7B7-C919-67C8-68FD-EB8E0B5E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94313"/>
            <a:ext cx="1381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38 Rectángulo">
            <a:extLst>
              <a:ext uri="{FF2B5EF4-FFF2-40B4-BE49-F238E27FC236}">
                <a16:creationId xmlns:a16="http://schemas.microsoft.com/office/drawing/2014/main" id="{EF177852-8F62-24D0-D8D1-54C7514A9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433638"/>
            <a:ext cx="6732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Están constituidos por más de un tipo de átomos.</a:t>
            </a:r>
          </a:p>
          <a:p>
            <a:pPr eaLnBrk="1" hangingPunct="1"/>
            <a:r>
              <a:rPr lang="en-US" altLang="es-ES" b="1"/>
              <a:t>Se pueden separar en sustancias más simples por medio de métodos químicos.</a:t>
            </a:r>
          </a:p>
        </p:txBody>
      </p:sp>
      <p:sp>
        <p:nvSpPr>
          <p:cNvPr id="9246" name="38 Rectángulo">
            <a:extLst>
              <a:ext uri="{FF2B5EF4-FFF2-40B4-BE49-F238E27FC236}">
                <a16:creationId xmlns:a16="http://schemas.microsoft.com/office/drawing/2014/main" id="{36227ED5-EF25-78C4-FA70-DED4D9ABE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652963"/>
            <a:ext cx="6761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Están formados por un solo tipo de átomos.</a:t>
            </a:r>
          </a:p>
          <a:p>
            <a:pPr eaLnBrk="1" hangingPunct="1"/>
            <a:r>
              <a:rPr lang="en-US" altLang="es-ES" b="1"/>
              <a:t>No se pueden separar en sustancias más sencillas.</a:t>
            </a:r>
          </a:p>
        </p:txBody>
      </p:sp>
      <p:pic>
        <p:nvPicPr>
          <p:cNvPr id="9247" name="Picture 6" descr="http://www.laralombarte.com/wp-content/uploads/2011/08/agua.jpg">
            <a:extLst>
              <a:ext uri="{FF2B5EF4-FFF2-40B4-BE49-F238E27FC236}">
                <a16:creationId xmlns:a16="http://schemas.microsoft.com/office/drawing/2014/main" id="{FF266784-E1C2-BD1A-6CCB-AB45DE66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31221"/>
          <a:stretch>
            <a:fillRect/>
          </a:stretch>
        </p:blipFill>
        <p:spPr bwMode="auto">
          <a:xfrm>
            <a:off x="827088" y="2924175"/>
            <a:ext cx="9366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/>
      <p:bldP spid="9226" grpId="0"/>
      <p:bldP spid="9227" grpId="0"/>
      <p:bldP spid="9228" grpId="0" animBg="1"/>
      <p:bldP spid="9229" grpId="0"/>
      <p:bldP spid="9230" grpId="0"/>
      <p:bldP spid="9231" grpId="0"/>
      <p:bldP spid="9235" grpId="0" animBg="1"/>
      <p:bldP spid="9236" grpId="0"/>
      <p:bldP spid="9237" grpId="0"/>
      <p:bldP spid="9238" grpId="0"/>
      <p:bldP spid="9239" grpId="0"/>
      <p:bldP spid="9240" grpId="0"/>
      <p:bldP spid="9244" grpId="0"/>
      <p:bldP spid="9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jpeg;base64,/9j/4AAQSkZJRgABAQAAAQABAAD/2wCEAAkGBhQQEBUUEhQWFRQUFhcXFxYVFhUUFxYaGRcVFxcYGBYYHCYeGRkmHBgaHy8iJCcpLiwsFR4xODAtNSYrLCkBCQoKDgwOGg8PGiwkHyQpKSwsLCwsLCwsKSksLCwsLCwpLCwsLCwpLCwsLCwsLCwsLCksLCwsLCwsLCwpKSwsLP/AABEIALoBEAMBIgACEQEDEQH/xAAcAAABBQEBAQAAAAAAAAAAAAAAAQIEBQYDBwj/xAA6EAACAQIEBAQDBgUEAwEAAAABAhEAAwQSITEFQVFhBhMicTKBkQcjQqGx0RQVUsHwM2Jy4YKi8ZL/xAAYAQEBAQEBAAAAAAAAAAAAAAAAAQIDBP/EAB8RAQEBAAMAAwADAAAAAAAAAAABEQIhMRJBUQNhcf/aAAwDAQACEQMRAD8A9gop0URQJFIKdFEUCURSxRFAlEU6igSiKWigSKKWigSkp0URQJSU6KSKBKKWKIoEoinRRFA2inUkUCRRFLRQJFEUsUUCRRFLRQJFEUsUlAkURS0RQJRS0RQOoilooEoilooEpaKWgSilooEopaKBKKWkJoCkqNiOIohgsJ6c/pWW4/8AaVh8K/lnMbkTEQBIkSe/YVNGxLVwv8Rt24zuqztmYLvoN6yVrxUHQO7RI+EEA5jrlAnkOfeqbi+PUqHu2GGZ9GfNDabBXBQiN4isXmuPTQ9Orye/4wv2/Wl1B8C+UckMNTvlBU6xvO3tWw4b40S4ltmGTzBsW9QMx8JAkd/yqzkY1FFc0vg08NWkLFEUTRQFJTqKobRS0UCURS0UCURSxRQNiiKdFFA2KIp1JFA6KKWiKBKKWigSlpJpDcoHUVCucWtgkFxI5DU+0DnVJf8AHtlbPmKtxxIGVVlu+nIjmDFZtg1FIWrB477UMP8ACLotE7+YrZhB10Ajbvzqg4h9o7i9ltnz7bqpTISSZEHlMyDpqKzeS49IxXiC0jlM4L5c0DXSY3HesV4j8dlLTlS3mj4fLYZREaQR6uetVWJ4p58NZzKDGYlSmUxqstu0yNAY1qrxfDbYttdLA5d09ZP12+lc7zuriPwnPxK475mF4ANMuBudJiB7aioHjJMRNrzwS9mAjQDmUEGGI+KI569akcJxSeUGtgqQeuqt26b1bcR8Qk4Zs4VngjUbzpy2b+003sV/AuOYy3c81AbaMihnhAADvlFwGTMwRrXLiGOa/c8y8+ZiAoZzrHSTqddYHyFZvEYprPw7MSdTt0A+VW/AuN+ajJcA0BOnMd+46/tT61UjiHCUu2GSYugzM+lukcoI29xV9F5WW3ocMtsKhkNctlQPU0gZp6a/KsvgsWvmBbjfCPSf6hOgPIVqeJ48W7DuYgIxBmdYge+pFZtsXIkW/tLeyyq4RlWFItggnQAH1GPkKsR9rNrMVyOpG/mFFExI13A+Rrx7DYgn44hjoTJ1+XL9qn8X41Z8nIoz3CwU3GAJIXcgnWNIHY10msPoDEeJrdm0XuHQwv8AukzAUfUydNDVZh/F5DA3GTy3aEIklu39/mK8BwvFrqEHMSAZKsZB5+rqK1jcRvlJkmF6Acjp23/WpbZ7V9e1W/EK58hBUnVZ1zCJkdo116VIw3GrdxiqHMRMxrEEAz03ryHwt/Bm1cbGsFuKNGZ2UqpmcjKQSxnYCYy8qXGPZBX+U4jKwILJ94hJEhWF11G2Yys859r8qmPY7HE7blgrqxQwwB1U9COVSFuTXzviuN4jAXhcvZxeLGSWzeZMyxPPpvrNemfZz4guYlbj3izLACEBhJkzo3Tr+1a+Rjf0VCt8RTMVzDSNZgGTEAnc+3WpwrcuoSiloqhKKWkoCkpaKBaKWiKBKY7xT2NV2PxYUEkwBuagTGcRW2pZiAAJJOwrEcb8fgyts5F09R0Jkjbt3/PeKjxR4uF4NaykKCCCZE99/mNCKzFhUZwWaWA+AhnZtyCI030gneflzvJca7g7obzXLnmXUZGK2mlEUnQkiRliRB6GfeRxvGYfzPNRsmQ5LmVWQFTHyb89az2IxlzDAXrsIHI+7BDuxA+M5j8WwP8Ay0NVWH4irOc49RJKQ2itprEFRAO+p0ImubTUYm3hr+V7q+bat3AHkMCdMxVG5kjTLOsg+1pZ4XwpTnsi7YYDMMvmajfT1MI+lYjEK15Zts1nKMpljldZYghQO5+vKrY8Rw9u0iX8PZRssIVuTcEf1KQGUk6gksJnU0EbG49DedbVwsqmTmygjaQQpIGv61dcD8KX76Mx0R1gZzDMDzVd4/wV5bwm6cPxBShOVLqnZTK5gYIOhMHnX0Xw3xFhcQPRdUGYyv8AdtO+x0Pypy4zU248rTwvfwLMt6y1y0fUHtCXQ9I3jtEGeVQszOjfEqQSQRGomDPMxy2r3NrRO23QiV/6ryT7W8Yti6loFQXVmdQJIEwo6gNqdf6afHafJkGe2Xyh5EauylV79SY6xrTQgnqBoCdz/cT3quUDQnUSD23FWKPNWzFlO8sHfX9zUDI7IQWJUGMsmNJGg25VIxmL8uBEkz/3S8N8Rovpe0BLfEp5cyQdzWuMuaXFLfwsMB/m/XlV/wCE/Dlm5eDYgF7SsAyIYOus5idhzqx4law92GtnU+kuZIGs7Dc1c4THYK1aFu1bfNMtcuEgXPh3S3mgDkuu1W8ukxT8b4dgLV4kWr6W5GU79DBIZgfy5aVxx3H7DMCHOUCAsMI6GIgn35mtFg+LWMTK6BtQUMAwJHw7EdqyHGfCrrebyyvl6svqEgbmVGo10ntWcl9P8LxjHoR5SZW1BZp0Ea5R1M6k/Lma7+HrWZTB1nUnlHM9tduc1EPhh2tq1tXckAyEMHSSBEyZ6a9q2Phyxh7dlUvWkLt8QfR510B0YR07VmyZi72rD4hc4q3hrotXES6AC6kvGhUEzAcbT3r0nh+Cv3VAAFq11PpB7xux96zPGeGcKs4Vmay63ZLW3tsfNz7iDOw39Q06zWXXxnipFvEXbroZMsSSRBiSNYkdaufiPVMRxzCYYG3/AK9w6EAZp+Ww/Op/h3jpaLd0ZZ+AlpJ00U/7o/SvKOC8TtrLnKFUvmYDWAV+Zmdq6WPtEstcGe2yhTKMdGE6ZoP4oJ+verLYPdqKoPCPiZcbaJ5qY13K/hY9zz7itBXaXWSUUtFUJRS0lA+iikaoImPxa2kZ3IVVEknlXl/jzxWWHl2wuQOMzZgQy8iOoIg6VoftL4m1q3bUCQTLCJDCQII+f1ivNb3EPOuLbtW18tWSVU+klZiAW13JM85rnyqyOGGcYllXOIts3qJCqVADHcgAbj6CuqYI4XEyxEiLg1IgGcg29XXQVHOP8hpyCSWFxVA9KkxC/wB49veHxLiHmsuS5ly6QRvufpyjlG1YkrT0W74htYu0qLgwrEgNdFu1c7EjzhqT3OnU1ksT4YtIZtXvMyswe3lZCFI3Vto+fyrtwrxSluxlvBsxJ1UAyDsdSI6fKnNxXO+cBLJQAgMR6xABOnb5/pWO1Vz+IfKItW7GQgywcH1CNImDHbbSjGYi5irMEAraXOmX0+WFBJ57c47VaeKbqM9sEEv5YKtMESdBpuTBqi4gUs2QbFzM7gq8ycgg5/mZiSOu1Wf0IOFw9tbue2rNktgvnIXM3NliY05Gfhq/s29EWYLansX9R+iACqnw5aNxWtowDuQMpWSS2ggnaZ6Vf8U8JXcEyi8LsnQNlNy0ZmAHUb9jWrNuJLi0XxObAJtO07DKxy6aakVkOJcNa5ce/cBLXiXVnliTpMFtSBsO0dK0+EwSAZnGdx+ARC9M3+QPzFbx7i6mAxzuDoF2XsOvv2571OPSXtkrluCR9aLOLKsZ1H6VZYwC4Jgz+v151Fwfh69duZQJcjS2il2A3kxsO+1dEJdsi8VA3JC6a7mNBWs4j9ntvDIbtm4XNuS2YBpA10G6GBzmodjw5/CFGvsvxQQCFJOsxqecfLXatFcbOhC3SZB0ugGARGjj/qs7+KpcHwRcXYFzBWiGRmF215mbJPwlc5kgidexrkuAu2Tmey4gaSjEEnQQdjzPyqt4TxS9gL/mWyFaCpVhOaZEZeYkAg1bXsVdxHrcs7hSWJgDmdFAAUaxHtWeUnrUt8RE8IvfueXbR7bMQZMJHMn1EED6+1el8F8A2kw3l4lvOuGZuywZdAAFaZMd9+Y5V5X4bxp/i0GIvsiM3rY+rkSJzbSQBPKe1bDjn2iA3oFlLuHnJDlhMx6/SRGo07HvVv4yvPEF18DZa5cJv21IUMuW06jYBgNCNh6QN685xHiPzrzOLaeWpmGOfLoBowAaTqTHWru1iLWJJOVhM+jO0qN4z8/yOlc8Zwm050+7OhLLDEjuOdJn2M5xjFfxDZzItovpGbOOpgxzMD5Cqe45e4quYkKVG5g/CNOfbuK2i+ALRtNdTEkWSQA1wQrmYIS0YLGdNJitJd8C2cLaa4yZmVVm9IJ5ApbDQFO4EbdaSyFjDWPD5spN5ZUmUDCAdNAuoBnrrtpT+H8ZRSEWyqPMFSM2h3idCPpVv4p42OIX/Vaa1hUAW2pVQWjRmJbTNqdugHOapbUWc1uBkQ63BlYgESBAI5ka996u30xufs/42lvENbICZhCnRQxkbrrDE6b9BXqVq5NfNmF4lb9RDtmzA6IC7TodCRpB2ncHrXrn2feKheQWGz+ZbWczwSyT6SYO8QOmm5rfG/SVvRS0xGrpW0Nop1JFUOprU6kegzXirg/8Tby7ETBBgj27yBXkPiPgDYFvuw0XCMzzlyiZOvIk8+1e54sV5x9pl0m2EH9LPtuQQN+wJNc+UWMXj+H23SWfLeJzqT/tMeogEgnWOVc+F+HzezED7xNdW+KR+E9NPcTFMtBLirNyTMEAQd5Ejad9jrFTeH4pkYG2sFZiRBYe3Id5Nc/Gmd4m12xeJKwyRoY66HTl0pcJi/4h1zn3k/lrWk47xSxi7Suwh1BBSCW6wzSBl6Ea1nsFgzmyoogxKxmYkD4j8+WgrW9JnYx2KZpVCIbUZmLQIAGsaCBE9uVRrfErYUDKTcKZWIGVQxOuZdc4j29qs8Tg7SNkddgMxEkEwOewNMxWAR7QaywATkQVYEwSZO89ulZmK4cK4mbWKtEkwmVkJ12JynK0RBmBpV54i8dYzHXFsWmYqhzL5cgscpBYkdiRExr3qhfhVu8zObnlgAQHDvPLdQSOR1610biN/DNFm4FywPMtSAZHJ2Gb6RtWuqykfxt/DRnVgYkC4pB+R5iueDL33DBfUzbgb9o6/LrXFMdcdlF29cuSQAjlmWdhJcwPyrQ28TbtXDaVUGUA5liWJAz+obw0iNhTfiLTxh4QNjhyXWKh8wzqhGVQQco6kzvGnTrWU4JZvM4NnPmE+pCREggSdvlWofEC9bNtiCh5PyPVTyP0qE2NbB2AiLAzElj6h6oA0H6/lyrOrHLEZkteW+ZWSA3qDqUInYLE8tDpT14sxtm3aAKM0hj6vL1kkRsIkNJ10OpBoTLcksfMgEsxGXlORdhl5/8AjTeHvbNxkJIVviQSJPIwPi22MDWsytWIXidCirbuEm8rH1ASrAxqGJnloNvrVfa49ctoRmMmR2IiAIFaXxji1u4cKv8ArWmhBl9TKTG24AjQGefSsDicDcGrkT06ax/atcZMS2pmExTM5YjdfYdz/ap+XOsddPnXLwzZOIuuHOoAjYAaxz0rT4fA28xtugdCDNwDKy95H69uYpyveEcODlVVhcthigGYEsJ120On/dQ8ZxC27BE+5dmCpALLqQBLM86TrpXe29qzeWyHO+WSJ/8A1025f1VV+JuGtavKy/DqQZ22EVJ3SvZ+AY5XRMLjraedb/02IEXMuzox2uDnz586rfGPAMQGFxMQGQSQLkZ17Dkw22A/vXkXD8dduXUVrjtDSMzs0GCZE7a862X82Yo7M73CqzDMWOX4ZUMZgfFA6mpeOVdd8VhC1o5haYZgTcN0ZLYWMxCbT3HYczVdwPgiXmu3WVx5q3FQXljOxg+YkKMwiD6Rp9Ki4vh3n2CRMSTsJEAnYnUdxUPGeFLlm5lvXcrKoKQ0wCB9B2B/SrOk9W3EvC62bBueoBdQAJzNIyiW0PcdORNS/BPE7WHvKtqDdbMhRsymJDsc0lcoiZA5bVnsdxF7dpLf8Q+JVASqAZVtkyd5M6/ryqTwLE4M4a4+IRvNzZWQ58tyR6SuUfd5dTJMTl0rXfqPbuB8ct4kMbTZsjZSeU9QdmB3BFXKmvLPAXGEs3jaN7OHhLQBBgLPxRpPtPevT7LyK68bsZdaKWitBaRqWigg4payPivgRxVsKuWROjEgEGNJG21bPELVLxG55aM28CazR5JxfgDJclMqhCpKgGdIJEz79jGnSmcKvfdwSCyH0htCevYkD96193Aj7y490vLFgzQFtjQlR0WsVxTGW2aQUKEgf1AmdGAmU1P5V57HSVX8dCG4rWz6mAMACZmNuWwJ603A4jKoAOWNSwAIPqjoSNqTi95QwytEg8/SCdeXIDQR0ptm+VCBlPllRDRmDbTodCJ6/wDVazpN7dL1nMeYJOhGnPm3t/mtOwJzhgxIAULrMak75d+Z+lNxeKGynTuACPcbD2FCWWN0BGlSCWyyCwAgbj4teU86fQMfxZFUWzbDqIIZTlBaNYMGRJ1qFfsM9tTMok5mWCFO0RMkd+9RsYgR2tgkqDsw56bAaA9662rVy4pCyABLGSAN9wNOu9auTxJ25vg1LenNHJW301G1WNi1bRDOZGU5xpAkiCNT8OkVDtsCVBIJVdtgdZEiN/396nYvEsU8o5CDoVBDESNYCgR9OVS21cWeDbzAII160/i3Di9n03suoL8ly8xJI2melUFrHmwFMZlOxECr7gmLt32i4CU3CkfH7DnHTn+Rzej1BOFj7y4fgGUqsiY0AIYwv9J15TrNS1FxXS4CDI9XTsBH5T0pOLYhS91URXaZksArKIJAB0Ld9d46zwTikwMgUgarl+HrmJAjSOmp96l1YkYy9p6ZSMzkgkn0jtBncA8/1y+P4j5ozNuJEmJInSY3aKvrxUAn0ljoxK7yNdQBHT2rOcbwq20UI4cST0JzQI+WX/2rXDDkbwrEEP6dCYBJMb6T3HX2raG4xXy1dSDOZp6D4jJgbDnXm9rEFWB6Gtlh7TKvmQyekuZHIducnlHSn8nFOFdL+EAb706gBlIPq3PLKf6dq6Y/iqXUW2wMayAsFf8AcDME9qh4a8bjNmElknMAOsxEaDWNOs03GWjnVYVmgABTzPInYH9qzi6uuDcPw9uyX8tndiQblxhbVViIUTOaJk/nyprYUFEZHDtJMQqkgGIJ0HIciKr8ARbAGmeSPUc4BzfhHL3POul/FucRltBEg5TdO8c2InL3gD2p2RHsk37mrFZgDMVAmdZgAL+m9XgwBS24kqVGZmDLdQsoMZcsgrBg686r7eERvhK6GMzekv1b39qfaxgto1q6CdfwnQqTJ1Hw9SdzV9HDA+KkXRbXqYZSE9OmpIB3iZ5im2b9uHZQs59bZZw0bQoJ1XSN6r7mGNu4zhQpAM9IP4vY+1Ov4b0h7bZ4HrIDaHfUwB9DpVxNaThNwi7buqgQZiwCCMojTKAJmTM7ek1694TD+R6zMsSNZ00kfWfrXkHArVpbdu45LvtCzOrAxlidB3HPvXsvhu5mw9sxlkTHzNXh6l8XIpaBRXdktFFLQc7i1S8Zw+a247fprV6RUXEWZqUfPniFLql0ZsqBtdd9yD/u0rLPcKMQwKAr+IEEjcV6t464B5eIFzKWtkSAIhWG8g79ulYnjvCfOVrjPDKNABIAA29+9eedXK3e+4yeGumCoJ9Qg+2/9vyrTYTiNzy0TKHAggmQADOuh7b9jWf4djfIctlDaRBH+a1Ot4nPbYk/dpBCkidTGn1271vlEjriLF5SxddG1nQzBP4uk9Irrh7+cjLooG0/i7GOY51V3caWUW5IQHTr/wDOdcg4DenUTuRy6+1M31Fu2DY+Y8kXPiDDKVk8oG5MxNc8IDk3mRLAbGDoNK5YPHhCCQ2pOo2rpf4krOCvpUT6TqBMkgAbCeVSytaQWszaQI/F+HaSJ6xr8q64G4wfKAAWBE7KY5jaIkfU7U/DAuBkUnUFYLFTqJlIiIG/7Vxu45Swzh1yvlI0YKsnQd9dPakhrvw3CDMvmKCA0kTEjmI3/wAFaA8CsoJS8Qo1AlZ2BG+oNZ7iWN+6PlEFQ41nU6GMwkx7VW4RzdSc3wn1a6kEch78vallvaSrbHuGuGWZoO5VQZ5kE9+fbpVfacrcJcz/AFbneTMAgn51I/mPmhVMC4IWY3WNveuFy2y7jRtSI1MdPb5bmkn1SppU3fRaUZTlHq3BOx7DSoXioLmS1bVQyyWIJ0kABdTptJqPZxORhlkyQI2J+ldU4YMuc5pafi5mdgeZqyYbqDZ4YxXzLmaNNYmdY3+Va2xxE3VVEXNPKSC5g6EiYP7VSYbiTJIn0tuI0M6H5Gu2Fwz2wr2w2kEZWkgzoQOep2pym+kScMhADqIJkEMfUIOoInUiCdhMbVPxmCD2TdVBmD+kLEA7EaaTMR7U3F8YzEnyypbRoiC2gGo7ie9WdjFYdLaZmGYCSrGfUNfTJia52/bUVOH4tbKQLZ81jJM6a9256/nXXB2mupdykIS0lDPqgroNdTp+VJgLKkm7d9GecgCwDJgiY0EbfrU61jLaNAAysNiCcxDCNdp3+tQxAbGNbuoFLJak+Yk5sum2o/yTV5isdZtTctAZ4UFV6GII00PMzrVLxrC52z2vuwTKgk+oj1EgdDt89q54FCSz3MqsJLZwYkDb6afLvVs0SuLquKZlZG80JKlBKnY5jp6jAge24qTgOGmzYVJjP6nBAeRPqUbgf8u00triFrDjzHBmYlF5agLJ9tuoo4bxU3GcW1YeZmIOWSDJymJ0kc9qbRJ4JhbguLlgfEpDDMSCYMEHnvPWZ517JwfD5LKL0UDXfavP+AcJ8+6LeoW0Va4R+M6HIT0Eflyr060tdeE+2K6CloorqhaKKKAprrTqCaCj8Q8H/iLLKNG3XpPQ14vx/Ava8xGEQp+XKN5B7V9AOwqs4hgrF3/Uto//ACUE/U1jlxlWV8xWlZ1NpUBJHJRMTMk/Sol/h+Tc/wD3pX0ZiOE4NLbIuHthX+LKMpMbeoa/nWB494OwuQi2zprm9RFwfWM351B5xw+wmchjuNJMAkbD2mkxOFVHeTlicqg5+e08wKdjeGMjlfiE6ETH51NwXhsXIAuoG6QxntMaUw1Uqp7dga5k6HMpDbaTpqNx7frWzfwg7H47SiAPhZiIHKYmmX/AAmVvj/yT9jQZbD3oBh2URyPPTlRbylSSSW/pM6zzkdP71q8H9naz674PTKv6yaMT9mjZSbd5WM6Kwy6f8pOtMRj1cSCVEAiY0771NJC/hKA9NSPrqRVlifAuIs2XuMbcIJyq+Zo5kQI+VU1yYHqzCB2g9DrVFlbcOAH9QIjMRBXeDm5/r3rolxrplZYR6iQNFBgTHLtVZbvgDT5zr+sflXXBcVNknL6jsCDAPLUEais4upuNsqGAWTcY/EdAB7T2rmZNmPwzmHLUCP3+lQExhDEzBjcCfb2qfgbX3ZhpzSANZB3GlMyGoeGsFmCj3+lXnDcVksvlUCGILncTI9K89+elUhtkTB20001rsLxQSTMiSsGTzgiRt/epy7WLTE4hLhUAtmAABMwFE8x1NSf4C15eVlbNM75geQ21A5zVALrBs6AwY1GvxT9Jg1pMPCaMxMQcvw5Ox0mZ6GscuOeNSlxmDui2oMBE9AcjXL+EMAT8zH1qAPQJA3EhTGU77GPeIqz4dhmVXe2yOC7MEYZxrE68u1V5xTqyjKoUaqJ0OvI/4ak/Cp+FxavaEjbQCWJB3IMDUkTp7VW4m9ZF0gLm0EZ1Mjb1RGg5+1SzjFGZsoBaAANx1p1vA+aQHViAqkNmj0Mdcx6D9hVkxNW+Ew4dQGgrlWQAB6gwhvbqe1XPD/CN29cDouS02kh4IMn1xzHYVofBXhm15Qu5RDAZRvAUQJ6/9Vs7VgCtzh+pqFwPgqYZMqcyWZjuxO5NW6imqtOrqyWkpaKoKJpKSgWaYxoNMYGg53ZqtxYfkKsHBqNdVqgy/EPN19FZXieDutuD9K9BxNljVZiMAxqYPMsRwY8wa5YfheVgRXoF7hLHlUN+CN0oM35RplwmtI3BG6VyfgDHlQZlrjczXNsY451on8ON0rg3hl+lBQPxB4ifzqrPB7Tg6lDrsdPoa11zww/SuD+F3/poMZjOEjQC6v8A5CP0moT8McH0sjexifrWyv8AhJzyNQrng+50NBmrTsQVKGRroNQdt+YNRkDKdyCOR/LTmK1WH8MXEOxoxXACd1k0FVc402ZZjY7aST/k0r3c1ts8FmM7DnGpPT5czS3eDkfhFRrmHapg6WfiygDNtAgD2J2rvibrBCc2qg/7Z6yeZqD/AA0bgz7mm4myzwDsPnTBaeHvEQSQ45QDrA5GQP1irJLrXVJT1dMpIjrGhWfpz61V8KxDWxAj5KB+grSYDiRbepeP2uoPCPD1y7MnJzBdY1PYGTW4wHg6y6KLt64xG+Vsi+2WDp+1VuFxBNXGFvnSrg3PDSlu2qJoqgACZ0Hc1ZW7o61i8LdNW+GumqjRh6dNVtm8alpcrQkUtcw1OmgdRS0UCRSFadRQcjbphsVIoigiHC1zOBFTqIoK88OHSk/la9KsYoigrv5WvSl/lS9KsIoigr/5SnSj+UJ0qwiiKCuPBk6U08ETpVnFEUFSeAJ0pjeHU6VcxRQUZ8Mp0rhc8IWj+EfStHRFBkrngOyfwio1z7OrB/CK20URQefXfsysn8NQ7v2W2+VemZaMtB5W32XgbUtv7PCu1epZBR5YoPOrXg9l5VOseHSOVbfyhSeUKmDM2OERU61gYq58oUeWKogW7EV3VKk5KMtByC08CnxRFAtFFFAUUUUBRRRQFFFFAUUUUBRRRQFFFFAUUUUBRRRQFFAooCiiigIooooCiiigKSlooEopaSgKKWigSilpKD//2Q==">
            <a:extLst>
              <a:ext uri="{FF2B5EF4-FFF2-40B4-BE49-F238E27FC236}">
                <a16:creationId xmlns:a16="http://schemas.microsoft.com/office/drawing/2014/main" id="{DE24BBCD-3FAB-A59D-BF32-A08C8B9B6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195" name="AutoShape 4" descr="data:image/jpeg;base64,/9j/4AAQSkZJRgABAQAAAQABAAD/2wCEAAkGBhQQEBUUEhQWFRQUFhcXFxYVFhUUFxYaGRcVFxcYGBYYHCYeGRkmHBgaHy8iJCcpLiwsFR4xODAtNSYrLCkBCQoKDgwOGg8PGiwkHyQpKSwsLCwsLCwsKSksLCwsLCwpLCwsLCwpLCwsLCwsLCwsLCksLCwsLCwsLCwpKSwsLP/AABEIALoBEAMBIgACEQEDEQH/xAAcAAABBQEBAQAAAAAAAAAAAAAAAQIEBQYDBwj/xAA6EAACAQIEBAQDBgUEAwEAAAABAhEAAwQSITEFQVFhBhMicTKBkQcjQqGx0RQVUsHwM2Jy4YKi8ZL/xAAYAQEBAQEBAAAAAAAAAAAAAAAAAQIDBP/EAB8RAQEBAAMAAwADAAAAAAAAAAABEQIhMRJBUQNhcf/aAAwDAQACEQMRAD8A9gop0URQJFIKdFEUCURSxRFAlEU6igSiKWigSKKWigSkp0URQJSU6KSKBKKWKIoEoinRRFA2inUkUCRRFLRQJFEUsUUCRRFLRQJFEUsUlAkURS0RQJRS0RQOoilooEoilooEpaKWgSilooEopaKBKKWkJoCkqNiOIohgsJ6c/pWW4/8AaVh8K/lnMbkTEQBIkSe/YVNGxLVwv8Rt24zuqztmYLvoN6yVrxUHQO7RI+EEA5jrlAnkOfeqbi+PUqHu2GGZ9GfNDabBXBQiN4isXmuPTQ9Orye/4wv2/Wl1B8C+UckMNTvlBU6xvO3tWw4b40S4ltmGTzBsW9QMx8JAkd/yqzkY1FFc0vg08NWkLFEUTRQFJTqKobRS0UCURS0UCURSxRQNiiKdFFA2KIp1JFA6KKWiKBKKWigSlpJpDcoHUVCucWtgkFxI5DU+0DnVJf8AHtlbPmKtxxIGVVlu+nIjmDFZtg1FIWrB477UMP8ACLotE7+YrZhB10Ajbvzqg4h9o7i9ltnz7bqpTISSZEHlMyDpqKzeS49IxXiC0jlM4L5c0DXSY3HesV4j8dlLTlS3mj4fLYZREaQR6uetVWJ4p58NZzKDGYlSmUxqstu0yNAY1qrxfDbYttdLA5d09ZP12+lc7zuriPwnPxK475mF4ANMuBudJiB7aioHjJMRNrzwS9mAjQDmUEGGI+KI569akcJxSeUGtgqQeuqt26b1bcR8Qk4Zs4VngjUbzpy2b+003sV/AuOYy3c81AbaMihnhAADvlFwGTMwRrXLiGOa/c8y8+ZiAoZzrHSTqddYHyFZvEYprPw7MSdTt0A+VW/AuN+ajJcA0BOnMd+46/tT61UjiHCUu2GSYugzM+lukcoI29xV9F5WW3ocMtsKhkNctlQPU0gZp6a/KsvgsWvmBbjfCPSf6hOgPIVqeJ48W7DuYgIxBmdYge+pFZtsXIkW/tLeyyq4RlWFItggnQAH1GPkKsR9rNrMVyOpG/mFFExI13A+Rrx7DYgn44hjoTJ1+XL9qn8X41Z8nIoz3CwU3GAJIXcgnWNIHY10msPoDEeJrdm0XuHQwv8AukzAUfUydNDVZh/F5DA3GTy3aEIklu39/mK8BwvFrqEHMSAZKsZB5+rqK1jcRvlJkmF6Acjp23/WpbZ7V9e1W/EK58hBUnVZ1zCJkdo116VIw3GrdxiqHMRMxrEEAz03ryHwt/Bm1cbGsFuKNGZ2UqpmcjKQSxnYCYy8qXGPZBX+U4jKwILJ94hJEhWF11G2Yys859r8qmPY7HE7blgrqxQwwB1U9COVSFuTXzviuN4jAXhcvZxeLGSWzeZMyxPPpvrNemfZz4guYlbj3izLACEBhJkzo3Tr+1a+Rjf0VCt8RTMVzDSNZgGTEAnc+3WpwrcuoSiloqhKKWkoCkpaKBaKWiKBKY7xT2NV2PxYUEkwBuagTGcRW2pZiAAJJOwrEcb8fgyts5F09R0Jkjbt3/PeKjxR4uF4NaykKCCCZE99/mNCKzFhUZwWaWA+AhnZtyCI030gneflzvJca7g7obzXLnmXUZGK2mlEUnQkiRliRB6GfeRxvGYfzPNRsmQ5LmVWQFTHyb89az2IxlzDAXrsIHI+7BDuxA+M5j8WwP8Ay0NVWH4irOc49RJKQ2itprEFRAO+p0ImubTUYm3hr+V7q+bat3AHkMCdMxVG5kjTLOsg+1pZ4XwpTnsi7YYDMMvmajfT1MI+lYjEK15Zts1nKMpljldZYghQO5+vKrY8Rw9u0iX8PZRssIVuTcEf1KQGUk6gksJnU0EbG49DedbVwsqmTmygjaQQpIGv61dcD8KX76Mx0R1gZzDMDzVd4/wV5bwm6cPxBShOVLqnZTK5gYIOhMHnX0Xw3xFhcQPRdUGYyv8AdtO+x0Pypy4zU248rTwvfwLMt6y1y0fUHtCXQ9I3jtEGeVQszOjfEqQSQRGomDPMxy2r3NrRO23QiV/6ryT7W8Yti6loFQXVmdQJIEwo6gNqdf6afHafJkGe2Xyh5EauylV79SY6xrTQgnqBoCdz/cT3quUDQnUSD23FWKPNWzFlO8sHfX9zUDI7IQWJUGMsmNJGg25VIxmL8uBEkz/3S8N8Rovpe0BLfEp5cyQdzWuMuaXFLfwsMB/m/XlV/wCE/Dlm5eDYgF7SsAyIYOus5idhzqx4law92GtnU+kuZIGs7Dc1c4THYK1aFu1bfNMtcuEgXPh3S3mgDkuu1W8ukxT8b4dgLV4kWr6W5GU79DBIZgfy5aVxx3H7DMCHOUCAsMI6GIgn35mtFg+LWMTK6BtQUMAwJHw7EdqyHGfCrrebyyvl6svqEgbmVGo10ntWcl9P8LxjHoR5SZW1BZp0Ea5R1M6k/Lma7+HrWZTB1nUnlHM9tduc1EPhh2tq1tXckAyEMHSSBEyZ6a9q2Phyxh7dlUvWkLt8QfR510B0YR07VmyZi72rD4hc4q3hrotXES6AC6kvGhUEzAcbT3r0nh+Cv3VAAFq11PpB7xux96zPGeGcKs4Vmay63ZLW3tsfNz7iDOw39Q06zWXXxnipFvEXbroZMsSSRBiSNYkdaufiPVMRxzCYYG3/AK9w6EAZp+Ww/Op/h3jpaLd0ZZ+AlpJ00U/7o/SvKOC8TtrLnKFUvmYDWAV+Zmdq6WPtEstcGe2yhTKMdGE6ZoP4oJ+verLYPdqKoPCPiZcbaJ5qY13K/hY9zz7itBXaXWSUUtFUJRS0lA+iikaoImPxa2kZ3IVVEknlXl/jzxWWHl2wuQOMzZgQy8iOoIg6VoftL4m1q3bUCQTLCJDCQII+f1ivNb3EPOuLbtW18tWSVU+klZiAW13JM85rnyqyOGGcYllXOIts3qJCqVADHcgAbj6CuqYI4XEyxEiLg1IgGcg29XXQVHOP8hpyCSWFxVA9KkxC/wB49veHxLiHmsuS5ly6QRvufpyjlG1YkrT0W74htYu0qLgwrEgNdFu1c7EjzhqT3OnU1ksT4YtIZtXvMyswe3lZCFI3Vto+fyrtwrxSluxlvBsxJ1UAyDsdSI6fKnNxXO+cBLJQAgMR6xABOnb5/pWO1Vz+IfKItW7GQgywcH1CNImDHbbSjGYi5irMEAraXOmX0+WFBJ57c47VaeKbqM9sEEv5YKtMESdBpuTBqi4gUs2QbFzM7gq8ycgg5/mZiSOu1Wf0IOFw9tbue2rNktgvnIXM3NliY05Gfhq/s29EWYLansX9R+iACqnw5aNxWtowDuQMpWSS2ggnaZ6Vf8U8JXcEyi8LsnQNlNy0ZmAHUb9jWrNuJLi0XxObAJtO07DKxy6aakVkOJcNa5ce/cBLXiXVnliTpMFtSBsO0dK0+EwSAZnGdx+ARC9M3+QPzFbx7i6mAxzuDoF2XsOvv2571OPSXtkrluCR9aLOLKsZ1H6VZYwC4Jgz+v151Fwfh69duZQJcjS2il2A3kxsO+1dEJdsi8VA3JC6a7mNBWs4j9ntvDIbtm4XNuS2YBpA10G6GBzmodjw5/CFGvsvxQQCFJOsxqecfLXatFcbOhC3SZB0ugGARGjj/qs7+KpcHwRcXYFzBWiGRmF215mbJPwlc5kgidexrkuAu2Tmey4gaSjEEnQQdjzPyqt4TxS9gL/mWyFaCpVhOaZEZeYkAg1bXsVdxHrcs7hSWJgDmdFAAUaxHtWeUnrUt8RE8IvfueXbR7bMQZMJHMn1EED6+1el8F8A2kw3l4lvOuGZuywZdAAFaZMd9+Y5V5X4bxp/i0GIvsiM3rY+rkSJzbSQBPKe1bDjn2iA3oFlLuHnJDlhMx6/SRGo07HvVv4yvPEF18DZa5cJv21IUMuW06jYBgNCNh6QN685xHiPzrzOLaeWpmGOfLoBowAaTqTHWru1iLWJJOVhM+jO0qN4z8/yOlc8Zwm050+7OhLLDEjuOdJn2M5xjFfxDZzItovpGbOOpgxzMD5Cqe45e4quYkKVG5g/CNOfbuK2i+ALRtNdTEkWSQA1wQrmYIS0YLGdNJitJd8C2cLaa4yZmVVm9IJ5ApbDQFO4EbdaSyFjDWPD5spN5ZUmUDCAdNAuoBnrrtpT+H8ZRSEWyqPMFSM2h3idCPpVv4p42OIX/Vaa1hUAW2pVQWjRmJbTNqdugHOapbUWc1uBkQ63BlYgESBAI5ka996u30xufs/42lvENbICZhCnRQxkbrrDE6b9BXqVq5NfNmF4lb9RDtmzA6IC7TodCRpB2ncHrXrn2feKheQWGz+ZbWczwSyT6SYO8QOmm5rfG/SVvRS0xGrpW0Nop1JFUOprU6kegzXirg/8Tby7ETBBgj27yBXkPiPgDYFvuw0XCMzzlyiZOvIk8+1e54sV5x9pl0m2EH9LPtuQQN+wJNc+UWMXj+H23SWfLeJzqT/tMeogEgnWOVc+F+HzezED7xNdW+KR+E9NPcTFMtBLirNyTMEAQd5Ejad9jrFTeH4pkYG2sFZiRBYe3Id5Nc/Gmd4m12xeJKwyRoY66HTl0pcJi/4h1zn3k/lrWk47xSxi7Suwh1BBSCW6wzSBl6Ea1nsFgzmyoogxKxmYkD4j8+WgrW9JnYx2KZpVCIbUZmLQIAGsaCBE9uVRrfErYUDKTcKZWIGVQxOuZdc4j29qs8Tg7SNkddgMxEkEwOewNMxWAR7QaywATkQVYEwSZO89ulZmK4cK4mbWKtEkwmVkJ12JynK0RBmBpV54i8dYzHXFsWmYqhzL5cgscpBYkdiRExr3qhfhVu8zObnlgAQHDvPLdQSOR1610biN/DNFm4FywPMtSAZHJ2Gb6RtWuqykfxt/DRnVgYkC4pB+R5iueDL33DBfUzbgb9o6/LrXFMdcdlF29cuSQAjlmWdhJcwPyrQ28TbtXDaVUGUA5liWJAz+obw0iNhTfiLTxh4QNjhyXWKh8wzqhGVQQco6kzvGnTrWU4JZvM4NnPmE+pCREggSdvlWofEC9bNtiCh5PyPVTyP0qE2NbB2AiLAzElj6h6oA0H6/lyrOrHLEZkteW+ZWSA3qDqUInYLE8tDpT14sxtm3aAKM0hj6vL1kkRsIkNJ10OpBoTLcksfMgEsxGXlORdhl5/8AjTeHvbNxkJIVviQSJPIwPi22MDWsytWIXidCirbuEm8rH1ASrAxqGJnloNvrVfa49ctoRmMmR2IiAIFaXxji1u4cKv8ArWmhBl9TKTG24AjQGefSsDicDcGrkT06ax/atcZMS2pmExTM5YjdfYdz/ap+XOsddPnXLwzZOIuuHOoAjYAaxz0rT4fA28xtugdCDNwDKy95H69uYpyveEcODlVVhcthigGYEsJ120On/dQ8ZxC27BE+5dmCpALLqQBLM86TrpXe29qzeWyHO+WSJ/8A1025f1VV+JuGtavKy/DqQZ22EVJ3SvZ+AY5XRMLjraedb/02IEXMuzox2uDnz586rfGPAMQGFxMQGQSQLkZ17Dkw22A/vXkXD8dduXUVrjtDSMzs0GCZE7a862X82Yo7M73CqzDMWOX4ZUMZgfFA6mpeOVdd8VhC1o5haYZgTcN0ZLYWMxCbT3HYczVdwPgiXmu3WVx5q3FQXljOxg+YkKMwiD6Rp9Ki4vh3n2CRMSTsJEAnYnUdxUPGeFLlm5lvXcrKoKQ0wCB9B2B/SrOk9W3EvC62bBueoBdQAJzNIyiW0PcdORNS/BPE7WHvKtqDdbMhRsymJDsc0lcoiZA5bVnsdxF7dpLf8Q+JVASqAZVtkyd5M6/ryqTwLE4M4a4+IRvNzZWQ58tyR6SuUfd5dTJMTl0rXfqPbuB8ct4kMbTZsjZSeU9QdmB3BFXKmvLPAXGEs3jaN7OHhLQBBgLPxRpPtPevT7LyK68bsZdaKWitBaRqWigg4payPivgRxVsKuWROjEgEGNJG21bPELVLxG55aM28CazR5JxfgDJclMqhCpKgGdIJEz79jGnSmcKvfdwSCyH0htCevYkD96193Aj7y490vLFgzQFtjQlR0WsVxTGW2aQUKEgf1AmdGAmU1P5V57HSVX8dCG4rWz6mAMACZmNuWwJ603A4jKoAOWNSwAIPqjoSNqTi95QwytEg8/SCdeXIDQR0ptm+VCBlPllRDRmDbTodCJ6/wDVazpN7dL1nMeYJOhGnPm3t/mtOwJzhgxIAULrMak75d+Z+lNxeKGynTuACPcbD2FCWWN0BGlSCWyyCwAgbj4teU86fQMfxZFUWzbDqIIZTlBaNYMGRJ1qFfsM9tTMok5mWCFO0RMkd+9RsYgR2tgkqDsw56bAaA9662rVy4pCyABLGSAN9wNOu9auTxJ25vg1LenNHJW301G1WNi1bRDOZGU5xpAkiCNT8OkVDtsCVBIJVdtgdZEiN/396nYvEsU8o5CDoVBDESNYCgR9OVS21cWeDbzAII160/i3Di9n03suoL8ly8xJI2melUFrHmwFMZlOxECr7gmLt32i4CU3CkfH7DnHTn+Rzej1BOFj7y4fgGUqsiY0AIYwv9J15TrNS1FxXS4CDI9XTsBH5T0pOLYhS91URXaZksArKIJAB0Ld9d46zwTikwMgUgarl+HrmJAjSOmp96l1YkYy9p6ZSMzkgkn0jtBncA8/1y+P4j5ozNuJEmJInSY3aKvrxUAn0ljoxK7yNdQBHT2rOcbwq20UI4cST0JzQI+WX/2rXDDkbwrEEP6dCYBJMb6T3HX2raG4xXy1dSDOZp6D4jJgbDnXm9rEFWB6Gtlh7TKvmQyekuZHIducnlHSn8nFOFdL+EAb706gBlIPq3PLKf6dq6Y/iqXUW2wMayAsFf8AcDME9qh4a8bjNmElknMAOsxEaDWNOs03GWjnVYVmgABTzPInYH9qzi6uuDcPw9uyX8tndiQblxhbVViIUTOaJk/nyprYUFEZHDtJMQqkgGIJ0HIciKr8ARbAGmeSPUc4BzfhHL3POul/FucRltBEg5TdO8c2InL3gD2p2RHsk37mrFZgDMVAmdZgAL+m9XgwBS24kqVGZmDLdQsoMZcsgrBg686r7eERvhK6GMzekv1b39qfaxgto1q6CdfwnQqTJ1Hw9SdzV9HDA+KkXRbXqYZSE9OmpIB3iZ5im2b9uHZQs59bZZw0bQoJ1XSN6r7mGNu4zhQpAM9IP4vY+1Ov4b0h7bZ4HrIDaHfUwB9DpVxNaThNwi7buqgQZiwCCMojTKAJmTM7ek1694TD+R6zMsSNZ00kfWfrXkHArVpbdu45LvtCzOrAxlidB3HPvXsvhu5mw9sxlkTHzNXh6l8XIpaBRXdktFFLQc7i1S8Zw+a247fprV6RUXEWZqUfPniFLql0ZsqBtdd9yD/u0rLPcKMQwKAr+IEEjcV6t464B5eIFzKWtkSAIhWG8g79ulYnjvCfOVrjPDKNABIAA29+9eedXK3e+4yeGumCoJ9Qg+2/9vyrTYTiNzy0TKHAggmQADOuh7b9jWf4djfIctlDaRBH+a1Ot4nPbYk/dpBCkidTGn1271vlEjriLF5SxddG1nQzBP4uk9Irrh7+cjLooG0/i7GOY51V3caWUW5IQHTr/wDOdcg4DenUTuRy6+1M31Fu2DY+Y8kXPiDDKVk8oG5MxNc8IDk3mRLAbGDoNK5YPHhCCQ2pOo2rpf4krOCvpUT6TqBMkgAbCeVSytaQWszaQI/F+HaSJ6xr8q64G4wfKAAWBE7KY5jaIkfU7U/DAuBkUnUFYLFTqJlIiIG/7Vxu45Swzh1yvlI0YKsnQd9dPakhrvw3CDMvmKCA0kTEjmI3/wAFaA8CsoJS8Qo1AlZ2BG+oNZ7iWN+6PlEFQ41nU6GMwkx7VW4RzdSc3wn1a6kEch78vallvaSrbHuGuGWZoO5VQZ5kE9+fbpVfacrcJcz/AFbneTMAgn51I/mPmhVMC4IWY3WNveuFy2y7jRtSI1MdPb5bmkn1SppU3fRaUZTlHq3BOx7DSoXioLmS1bVQyyWIJ0kABdTptJqPZxORhlkyQI2J+ldU4YMuc5pafi5mdgeZqyYbqDZ4YxXzLmaNNYmdY3+Va2xxE3VVEXNPKSC5g6EiYP7VSYbiTJIn0tuI0M6H5Gu2Fwz2wr2w2kEZWkgzoQOep2pym+kScMhADqIJkEMfUIOoInUiCdhMbVPxmCD2TdVBmD+kLEA7EaaTMR7U3F8YzEnyypbRoiC2gGo7ie9WdjFYdLaZmGYCSrGfUNfTJia52/bUVOH4tbKQLZ81jJM6a9256/nXXB2mupdykIS0lDPqgroNdTp+VJgLKkm7d9GecgCwDJgiY0EbfrU61jLaNAAysNiCcxDCNdp3+tQxAbGNbuoFLJak+Yk5sum2o/yTV5isdZtTctAZ4UFV6GII00PMzrVLxrC52z2vuwTKgk+oj1EgdDt89q54FCSz3MqsJLZwYkDb6afLvVs0SuLquKZlZG80JKlBKnY5jp6jAge24qTgOGmzYVJjP6nBAeRPqUbgf8u00triFrDjzHBmYlF5agLJ9tuoo4bxU3GcW1YeZmIOWSDJymJ0kc9qbRJ4JhbguLlgfEpDDMSCYMEHnvPWZ517JwfD5LKL0UDXfavP+AcJ8+6LeoW0Va4R+M6HIT0Eflyr060tdeE+2K6CloorqhaKKKAprrTqCaCj8Q8H/iLLKNG3XpPQ14vx/Ava8xGEQp+XKN5B7V9AOwqs4hgrF3/Uto//ACUE/U1jlxlWV8xWlZ1NpUBJHJRMTMk/Sol/h+Tc/wD3pX0ZiOE4NLbIuHthX+LKMpMbeoa/nWB494OwuQi2zprm9RFwfWM351B5xw+wmchjuNJMAkbD2mkxOFVHeTlicqg5+e08wKdjeGMjlfiE6ETH51NwXhsXIAuoG6QxntMaUw1Uqp7dga5k6HMpDbaTpqNx7frWzfwg7H47SiAPhZiIHKYmmX/AAmVvj/yT9jQZbD3oBh2URyPPTlRbylSSSW/pM6zzkdP71q8H9naz674PTKv6yaMT9mjZSbd5WM6Kwy6f8pOtMRj1cSCVEAiY0771NJC/hKA9NSPrqRVlifAuIs2XuMbcIJyq+Zo5kQI+VU1yYHqzCB2g9DrVFlbcOAH9QIjMRBXeDm5/r3rolxrplZYR6iQNFBgTHLtVZbvgDT5zr+sflXXBcVNknL6jsCDAPLUEais4upuNsqGAWTcY/EdAB7T2rmZNmPwzmHLUCP3+lQExhDEzBjcCfb2qfgbX3ZhpzSANZB3GlMyGoeGsFmCj3+lXnDcVksvlUCGILncTI9K89+elUhtkTB20001rsLxQSTMiSsGTzgiRt/epy7WLTE4hLhUAtmAABMwFE8x1NSf4C15eVlbNM75geQ21A5zVALrBs6AwY1GvxT9Jg1pMPCaMxMQcvw5Ox0mZ6GscuOeNSlxmDui2oMBE9AcjXL+EMAT8zH1qAPQJA3EhTGU77GPeIqz4dhmVXe2yOC7MEYZxrE68u1V5xTqyjKoUaqJ0OvI/4ak/Cp+FxavaEjbQCWJB3IMDUkTp7VW4m9ZF0gLm0EZ1Mjb1RGg5+1SzjFGZsoBaAANx1p1vA+aQHViAqkNmj0Mdcx6D9hVkxNW+Ew4dQGgrlWQAB6gwhvbqe1XPD/CN29cDouS02kh4IMn1xzHYVofBXhm15Qu5RDAZRvAUQJ6/9Vs7VgCtzh+pqFwPgqYZMqcyWZjuxO5NW6imqtOrqyWkpaKoKJpKSgWaYxoNMYGg53ZqtxYfkKsHBqNdVqgy/EPN19FZXieDutuD9K9BxNljVZiMAxqYPMsRwY8wa5YfheVgRXoF7hLHlUN+CN0oM35RplwmtI3BG6VyfgDHlQZlrjczXNsY451on8ON0rg3hl+lBQPxB4ifzqrPB7Tg6lDrsdPoa11zww/SuD+F3/poMZjOEjQC6v8A5CP0moT8McH0sjexifrWyv8AhJzyNQrng+50NBmrTsQVKGRroNQdt+YNRkDKdyCOR/LTmK1WH8MXEOxoxXACd1k0FVc402ZZjY7aST/k0r3c1ts8FmM7DnGpPT5czS3eDkfhFRrmHapg6WfiygDNtAgD2J2rvibrBCc2qg/7Z6yeZqD/AA0bgz7mm4myzwDsPnTBaeHvEQSQ45QDrA5GQP1irJLrXVJT1dMpIjrGhWfpz61V8KxDWxAj5KB+grSYDiRbepeP2uoPCPD1y7MnJzBdY1PYGTW4wHg6y6KLt64xG+Vsi+2WDp+1VuFxBNXGFvnSrg3PDSlu2qJoqgACZ0Hc1ZW7o61i8LdNW+GumqjRh6dNVtm8alpcrQkUtcw1OmgdRS0UCRSFadRQcjbphsVIoigiHC1zOBFTqIoK88OHSk/la9KsYoigrv5WvSl/lS9KsIoigr/5SnSj+UJ0qwiiKCuPBk6U08ETpVnFEUFSeAJ0pjeHU6VcxRQUZ8Mp0rhc8IWj+EfStHRFBkrngOyfwio1z7OrB/CK20URQefXfsysn8NQ7v2W2+VemZaMtB5W32XgbUtv7PCu1epZBR5YoPOrXg9l5VOseHSOVbfyhSeUKmDM2OERU61gYq58oUeWKogW7EV3VKk5KMtByC08CnxRFAtFFFAUUUUBRRRQFFFFAUUUUBRRRQFFFFAUUUUBRRRQFFAooCiiigIooooCiiigKSlooEopaSgKKWigSilpKD//2Q==">
            <a:extLst>
              <a:ext uri="{FF2B5EF4-FFF2-40B4-BE49-F238E27FC236}">
                <a16:creationId xmlns:a16="http://schemas.microsoft.com/office/drawing/2014/main" id="{D0B0138C-1DFF-AEE6-2C51-3C290C56B8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grpSp>
        <p:nvGrpSpPr>
          <p:cNvPr id="8196" name="375 Grupo">
            <a:extLst>
              <a:ext uri="{FF2B5EF4-FFF2-40B4-BE49-F238E27FC236}">
                <a16:creationId xmlns:a16="http://schemas.microsoft.com/office/drawing/2014/main" id="{75FDD8DE-3F22-F19E-B277-BA3F9C26943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88913"/>
            <a:ext cx="1584325" cy="2160587"/>
            <a:chOff x="914400" y="992188"/>
            <a:chExt cx="1065213" cy="1446212"/>
          </a:xfrm>
        </p:grpSpPr>
        <p:sp>
          <p:nvSpPr>
            <p:cNvPr id="8525" name="Rectangle 6">
              <a:extLst>
                <a:ext uri="{FF2B5EF4-FFF2-40B4-BE49-F238E27FC236}">
                  <a16:creationId xmlns:a16="http://schemas.microsoft.com/office/drawing/2014/main" id="{3335130B-D36E-1C67-63DB-EB25F3860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992188"/>
              <a:ext cx="1065213" cy="1446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26" name="Oval 7">
              <a:extLst>
                <a:ext uri="{FF2B5EF4-FFF2-40B4-BE49-F238E27FC236}">
                  <a16:creationId xmlns:a16="http://schemas.microsoft.com/office/drawing/2014/main" id="{54A9E79A-350B-DFFE-86AB-95B7B7A79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2207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27" name="Oval 9">
              <a:extLst>
                <a:ext uri="{FF2B5EF4-FFF2-40B4-BE49-F238E27FC236}">
                  <a16:creationId xmlns:a16="http://schemas.microsoft.com/office/drawing/2014/main" id="{8FE7225E-2EB7-F6CF-1435-E864CCEBA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17541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28" name="Oval 10">
              <a:extLst>
                <a:ext uri="{FF2B5EF4-FFF2-40B4-BE49-F238E27FC236}">
                  <a16:creationId xmlns:a16="http://schemas.microsoft.com/office/drawing/2014/main" id="{409D41C5-60E7-D63E-4755-A94E0298C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13731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29" name="Oval 11">
              <a:extLst>
                <a:ext uri="{FF2B5EF4-FFF2-40B4-BE49-F238E27FC236}">
                  <a16:creationId xmlns:a16="http://schemas.microsoft.com/office/drawing/2014/main" id="{0E8E8EEE-9387-DCF2-9068-7EAA51583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15255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0" name="Oval 12">
              <a:extLst>
                <a:ext uri="{FF2B5EF4-FFF2-40B4-BE49-F238E27FC236}">
                  <a16:creationId xmlns:a16="http://schemas.microsoft.com/office/drawing/2014/main" id="{1B9E7A8D-EEBB-040F-EF6F-F07A3B4DE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15255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1" name="Oval 13">
              <a:extLst>
                <a:ext uri="{FF2B5EF4-FFF2-40B4-BE49-F238E27FC236}">
                  <a16:creationId xmlns:a16="http://schemas.microsoft.com/office/drawing/2014/main" id="{B79D3883-4BBF-343E-897E-DB954BEFE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19827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2" name="Oval 14">
              <a:extLst>
                <a:ext uri="{FF2B5EF4-FFF2-40B4-BE49-F238E27FC236}">
                  <a16:creationId xmlns:a16="http://schemas.microsoft.com/office/drawing/2014/main" id="{437F1277-CEB4-4FE1-1ABC-7FA165118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9065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3" name="Oval 15">
              <a:extLst>
                <a:ext uri="{FF2B5EF4-FFF2-40B4-BE49-F238E27FC236}">
                  <a16:creationId xmlns:a16="http://schemas.microsoft.com/office/drawing/2014/main" id="{0C42DFDF-84F2-6571-7CBE-83967E9FC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16017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4" name="Oval 16">
              <a:extLst>
                <a:ext uri="{FF2B5EF4-FFF2-40B4-BE49-F238E27FC236}">
                  <a16:creationId xmlns:a16="http://schemas.microsoft.com/office/drawing/2014/main" id="{36AF27F4-781E-3B1A-4141-BB315C186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10683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5" name="Oval 17">
              <a:extLst>
                <a:ext uri="{FF2B5EF4-FFF2-40B4-BE49-F238E27FC236}">
                  <a16:creationId xmlns:a16="http://schemas.microsoft.com/office/drawing/2014/main" id="{37E34CF6-8E81-550D-30FE-E14670292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11445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6" name="Oval 18">
              <a:extLst>
                <a:ext uri="{FF2B5EF4-FFF2-40B4-BE49-F238E27FC236}">
                  <a16:creationId xmlns:a16="http://schemas.microsoft.com/office/drawing/2014/main" id="{D5FA415C-5B4E-B012-A2BA-1DA6B20F2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11445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7" name="Oval 19">
              <a:extLst>
                <a:ext uri="{FF2B5EF4-FFF2-40B4-BE49-F238E27FC236}">
                  <a16:creationId xmlns:a16="http://schemas.microsoft.com/office/drawing/2014/main" id="{AD00DE5A-88BF-B493-29C0-DF436AC61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21351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8" name="Oval 20">
              <a:extLst>
                <a:ext uri="{FF2B5EF4-FFF2-40B4-BE49-F238E27FC236}">
                  <a16:creationId xmlns:a16="http://schemas.microsoft.com/office/drawing/2014/main" id="{1132C581-A344-BA8E-B5B8-9FCC7467A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2113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39" name="Oval 21">
              <a:extLst>
                <a:ext uri="{FF2B5EF4-FFF2-40B4-BE49-F238E27FC236}">
                  <a16:creationId xmlns:a16="http://schemas.microsoft.com/office/drawing/2014/main" id="{E9EA7C24-1FD8-4BCF-2A96-933BE1922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16779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0" name="Oval 22">
              <a:extLst>
                <a:ext uri="{FF2B5EF4-FFF2-40B4-BE49-F238E27FC236}">
                  <a16:creationId xmlns:a16="http://schemas.microsoft.com/office/drawing/2014/main" id="{F99AA1DA-7774-3099-0BB2-559A518AE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22113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1" name="Oval 23">
              <a:extLst>
                <a:ext uri="{FF2B5EF4-FFF2-40B4-BE49-F238E27FC236}">
                  <a16:creationId xmlns:a16="http://schemas.microsoft.com/office/drawing/2014/main" id="{EF3E3EFD-CFB4-1327-1D4B-8F8565A75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19827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2" name="Oval 24">
              <a:extLst>
                <a:ext uri="{FF2B5EF4-FFF2-40B4-BE49-F238E27FC236}">
                  <a16:creationId xmlns:a16="http://schemas.microsoft.com/office/drawing/2014/main" id="{D8823D7A-7C57-907D-0EC6-35E15B7F8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9827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3" name="Oval 25">
              <a:extLst>
                <a:ext uri="{FF2B5EF4-FFF2-40B4-BE49-F238E27FC236}">
                  <a16:creationId xmlns:a16="http://schemas.microsoft.com/office/drawing/2014/main" id="{80389D51-7ACF-2E89-7DBD-F51513A5B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13731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4" name="Oval 26">
              <a:extLst>
                <a:ext uri="{FF2B5EF4-FFF2-40B4-BE49-F238E27FC236}">
                  <a16:creationId xmlns:a16="http://schemas.microsoft.com/office/drawing/2014/main" id="{EEAFACCC-81B4-9FDE-FAD6-5D0BC962F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18303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5" name="Oval 27">
              <a:extLst>
                <a:ext uri="{FF2B5EF4-FFF2-40B4-BE49-F238E27FC236}">
                  <a16:creationId xmlns:a16="http://schemas.microsoft.com/office/drawing/2014/main" id="{1DD20A6D-CE83-983E-B185-38CA439E5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22875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6" name="Oval 28">
              <a:extLst>
                <a:ext uri="{FF2B5EF4-FFF2-40B4-BE49-F238E27FC236}">
                  <a16:creationId xmlns:a16="http://schemas.microsoft.com/office/drawing/2014/main" id="{6EDEA8A5-1713-867F-0A36-282CE1417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0589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7" name="Oval 29">
              <a:extLst>
                <a:ext uri="{FF2B5EF4-FFF2-40B4-BE49-F238E27FC236}">
                  <a16:creationId xmlns:a16="http://schemas.microsoft.com/office/drawing/2014/main" id="{6E7EABCE-1ADC-5B3B-49F2-900363EB9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12207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8" name="Oval 30">
              <a:extLst>
                <a:ext uri="{FF2B5EF4-FFF2-40B4-BE49-F238E27FC236}">
                  <a16:creationId xmlns:a16="http://schemas.microsoft.com/office/drawing/2014/main" id="{1C8FA184-E41D-4A16-C5C5-BB3D908FA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16017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549" name="Oval 31">
              <a:extLst>
                <a:ext uri="{FF2B5EF4-FFF2-40B4-BE49-F238E27FC236}">
                  <a16:creationId xmlns:a16="http://schemas.microsoft.com/office/drawing/2014/main" id="{2E6AA249-5F76-3F3C-3BD7-3DB9868E0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068388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grpSp>
        <p:nvGrpSpPr>
          <p:cNvPr id="8197" name="376 Grupo">
            <a:extLst>
              <a:ext uri="{FF2B5EF4-FFF2-40B4-BE49-F238E27FC236}">
                <a16:creationId xmlns:a16="http://schemas.microsoft.com/office/drawing/2014/main" id="{5B3F3C45-C8EF-CDBA-FF15-D18838557E4D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88913"/>
            <a:ext cx="1584325" cy="2160587"/>
            <a:chOff x="2897188" y="993775"/>
            <a:chExt cx="1065212" cy="1446213"/>
          </a:xfrm>
        </p:grpSpPr>
        <p:sp>
          <p:nvSpPr>
            <p:cNvPr id="8464" name="Rectangle 32">
              <a:extLst>
                <a:ext uri="{FF2B5EF4-FFF2-40B4-BE49-F238E27FC236}">
                  <a16:creationId xmlns:a16="http://schemas.microsoft.com/office/drawing/2014/main" id="{F4DEE72D-4770-2D70-9333-50C195699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993775"/>
              <a:ext cx="1065212" cy="1446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8465" name="Group 38">
              <a:extLst>
                <a:ext uri="{FF2B5EF4-FFF2-40B4-BE49-F238E27FC236}">
                  <a16:creationId xmlns:a16="http://schemas.microsoft.com/office/drawing/2014/main" id="{C28AA678-D6D6-19DB-EBE7-75B163E52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250" y="1220788"/>
              <a:ext cx="209550" cy="200025"/>
              <a:chOff x="1980" y="864"/>
              <a:chExt cx="132" cy="126"/>
            </a:xfrm>
          </p:grpSpPr>
          <p:sp>
            <p:nvSpPr>
              <p:cNvPr id="8521" name="Oval 34">
                <a:extLst>
                  <a:ext uri="{FF2B5EF4-FFF2-40B4-BE49-F238E27FC236}">
                    <a16:creationId xmlns:a16="http://schemas.microsoft.com/office/drawing/2014/main" id="{74C3980A-2A6E-3754-FAC4-13BDDD212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22" name="Oval 35">
                <a:extLst>
                  <a:ext uri="{FF2B5EF4-FFF2-40B4-BE49-F238E27FC236}">
                    <a16:creationId xmlns:a16="http://schemas.microsoft.com/office/drawing/2014/main" id="{06B387C3-9562-8997-3624-EF017CF16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23" name="Oval 36">
                <a:extLst>
                  <a:ext uri="{FF2B5EF4-FFF2-40B4-BE49-F238E27FC236}">
                    <a16:creationId xmlns:a16="http://schemas.microsoft.com/office/drawing/2014/main" id="{DD5B2CE2-35DF-227B-22F6-BC67FE50C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24" name="Oval 37">
                <a:extLst>
                  <a:ext uri="{FF2B5EF4-FFF2-40B4-BE49-F238E27FC236}">
                    <a16:creationId xmlns:a16="http://schemas.microsoft.com/office/drawing/2014/main" id="{A346529D-9A4B-C3AC-C6F6-D78FB93D0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66" name="Group 39">
              <a:extLst>
                <a:ext uri="{FF2B5EF4-FFF2-40B4-BE49-F238E27FC236}">
                  <a16:creationId xmlns:a16="http://schemas.microsoft.com/office/drawing/2014/main" id="{4552C851-3652-65A6-81F7-7B7262312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5650" y="1477963"/>
              <a:ext cx="209550" cy="200025"/>
              <a:chOff x="1980" y="864"/>
              <a:chExt cx="132" cy="126"/>
            </a:xfrm>
          </p:grpSpPr>
          <p:sp>
            <p:nvSpPr>
              <p:cNvPr id="8517" name="Oval 40">
                <a:extLst>
                  <a:ext uri="{FF2B5EF4-FFF2-40B4-BE49-F238E27FC236}">
                    <a16:creationId xmlns:a16="http://schemas.microsoft.com/office/drawing/2014/main" id="{25FC2306-678D-1C54-1B8F-90E531193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18" name="Oval 41">
                <a:extLst>
                  <a:ext uri="{FF2B5EF4-FFF2-40B4-BE49-F238E27FC236}">
                    <a16:creationId xmlns:a16="http://schemas.microsoft.com/office/drawing/2014/main" id="{92AD7A96-9AD7-72AE-BE4B-F5D0A60A8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19" name="Oval 42">
                <a:extLst>
                  <a:ext uri="{FF2B5EF4-FFF2-40B4-BE49-F238E27FC236}">
                    <a16:creationId xmlns:a16="http://schemas.microsoft.com/office/drawing/2014/main" id="{17AE92AA-BDD6-39E4-5E30-AA27AF7FB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20" name="Oval 43">
                <a:extLst>
                  <a:ext uri="{FF2B5EF4-FFF2-40B4-BE49-F238E27FC236}">
                    <a16:creationId xmlns:a16="http://schemas.microsoft.com/office/drawing/2014/main" id="{30147438-0217-9B06-D1F0-CA3785423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67" name="Group 44">
              <a:extLst>
                <a:ext uri="{FF2B5EF4-FFF2-40B4-BE49-F238E27FC236}">
                  <a16:creationId xmlns:a16="http://schemas.microsoft.com/office/drawing/2014/main" id="{5575814E-1F6E-16D6-DACF-4F110636E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450" y="1373188"/>
              <a:ext cx="209550" cy="200025"/>
              <a:chOff x="1980" y="864"/>
              <a:chExt cx="132" cy="126"/>
            </a:xfrm>
          </p:grpSpPr>
          <p:sp>
            <p:nvSpPr>
              <p:cNvPr id="8513" name="Oval 45">
                <a:extLst>
                  <a:ext uri="{FF2B5EF4-FFF2-40B4-BE49-F238E27FC236}">
                    <a16:creationId xmlns:a16="http://schemas.microsoft.com/office/drawing/2014/main" id="{E04C3895-C52C-CB6A-66B4-D3D45E6E1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14" name="Oval 46">
                <a:extLst>
                  <a:ext uri="{FF2B5EF4-FFF2-40B4-BE49-F238E27FC236}">
                    <a16:creationId xmlns:a16="http://schemas.microsoft.com/office/drawing/2014/main" id="{260F1C6C-AB46-AAF9-21F9-CCA8051EA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15" name="Oval 47">
                <a:extLst>
                  <a:ext uri="{FF2B5EF4-FFF2-40B4-BE49-F238E27FC236}">
                    <a16:creationId xmlns:a16="http://schemas.microsoft.com/office/drawing/2014/main" id="{4BD318A1-A6BD-7D9D-4B77-C0FE189A4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16" name="Oval 48">
                <a:extLst>
                  <a:ext uri="{FF2B5EF4-FFF2-40B4-BE49-F238E27FC236}">
                    <a16:creationId xmlns:a16="http://schemas.microsoft.com/office/drawing/2014/main" id="{E2697D59-854A-BC8C-C2C0-D74D7F507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68" name="Group 49">
              <a:extLst>
                <a:ext uri="{FF2B5EF4-FFF2-40B4-BE49-F238E27FC236}">
                  <a16:creationId xmlns:a16="http://schemas.microsoft.com/office/drawing/2014/main" id="{2CAD3BCD-A531-AE7C-39FD-A401E4C379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0" y="1068388"/>
              <a:ext cx="209550" cy="200025"/>
              <a:chOff x="1980" y="864"/>
              <a:chExt cx="132" cy="126"/>
            </a:xfrm>
          </p:grpSpPr>
          <p:sp>
            <p:nvSpPr>
              <p:cNvPr id="8509" name="Oval 50">
                <a:extLst>
                  <a:ext uri="{FF2B5EF4-FFF2-40B4-BE49-F238E27FC236}">
                    <a16:creationId xmlns:a16="http://schemas.microsoft.com/office/drawing/2014/main" id="{54F47719-0A04-D709-B5D6-3DB87481D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10" name="Oval 51">
                <a:extLst>
                  <a:ext uri="{FF2B5EF4-FFF2-40B4-BE49-F238E27FC236}">
                    <a16:creationId xmlns:a16="http://schemas.microsoft.com/office/drawing/2014/main" id="{C0C667CF-DD8E-D6F4-F36B-3622E8C6D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11" name="Oval 52">
                <a:extLst>
                  <a:ext uri="{FF2B5EF4-FFF2-40B4-BE49-F238E27FC236}">
                    <a16:creationId xmlns:a16="http://schemas.microsoft.com/office/drawing/2014/main" id="{69746B1A-9513-9E27-D8E5-3D97AADA7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12" name="Oval 53">
                <a:extLst>
                  <a:ext uri="{FF2B5EF4-FFF2-40B4-BE49-F238E27FC236}">
                    <a16:creationId xmlns:a16="http://schemas.microsoft.com/office/drawing/2014/main" id="{DF7352B6-E33D-749B-EADF-6CFFE85EC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69" name="Group 54">
              <a:extLst>
                <a:ext uri="{FF2B5EF4-FFF2-40B4-BE49-F238E27FC236}">
                  <a16:creationId xmlns:a16="http://schemas.microsoft.com/office/drawing/2014/main" id="{3FDC3038-3F11-7285-CAEA-213EDFE89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5650" y="2011363"/>
              <a:ext cx="209550" cy="200025"/>
              <a:chOff x="1980" y="864"/>
              <a:chExt cx="132" cy="126"/>
            </a:xfrm>
          </p:grpSpPr>
          <p:sp>
            <p:nvSpPr>
              <p:cNvPr id="8505" name="Oval 55">
                <a:extLst>
                  <a:ext uri="{FF2B5EF4-FFF2-40B4-BE49-F238E27FC236}">
                    <a16:creationId xmlns:a16="http://schemas.microsoft.com/office/drawing/2014/main" id="{ED8986EA-719D-6662-7A84-D1B2575F1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06" name="Oval 56">
                <a:extLst>
                  <a:ext uri="{FF2B5EF4-FFF2-40B4-BE49-F238E27FC236}">
                    <a16:creationId xmlns:a16="http://schemas.microsoft.com/office/drawing/2014/main" id="{105A5AF2-CD39-163B-82C9-5CB05AAB4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07" name="Oval 57">
                <a:extLst>
                  <a:ext uri="{FF2B5EF4-FFF2-40B4-BE49-F238E27FC236}">
                    <a16:creationId xmlns:a16="http://schemas.microsoft.com/office/drawing/2014/main" id="{1DA85C9A-964B-D39D-57B3-A348FD6D3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08" name="Oval 58">
                <a:extLst>
                  <a:ext uri="{FF2B5EF4-FFF2-40B4-BE49-F238E27FC236}">
                    <a16:creationId xmlns:a16="http://schemas.microsoft.com/office/drawing/2014/main" id="{9D73EFEB-9CAA-CA5F-D4DD-5B1F19621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70" name="Group 59">
              <a:extLst>
                <a:ext uri="{FF2B5EF4-FFF2-40B4-BE49-F238E27FC236}">
                  <a16:creationId xmlns:a16="http://schemas.microsoft.com/office/drawing/2014/main" id="{E9D3126E-4903-A9E2-FD1A-70CE30382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1858963"/>
              <a:ext cx="209550" cy="200025"/>
              <a:chOff x="1980" y="864"/>
              <a:chExt cx="132" cy="126"/>
            </a:xfrm>
          </p:grpSpPr>
          <p:sp>
            <p:nvSpPr>
              <p:cNvPr id="8501" name="Oval 60">
                <a:extLst>
                  <a:ext uri="{FF2B5EF4-FFF2-40B4-BE49-F238E27FC236}">
                    <a16:creationId xmlns:a16="http://schemas.microsoft.com/office/drawing/2014/main" id="{1EBCE420-8942-6FC6-9D89-FA4A49FC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02" name="Oval 61">
                <a:extLst>
                  <a:ext uri="{FF2B5EF4-FFF2-40B4-BE49-F238E27FC236}">
                    <a16:creationId xmlns:a16="http://schemas.microsoft.com/office/drawing/2014/main" id="{B9CFF968-158A-B4A6-480D-6FAD29200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03" name="Oval 62">
                <a:extLst>
                  <a:ext uri="{FF2B5EF4-FFF2-40B4-BE49-F238E27FC236}">
                    <a16:creationId xmlns:a16="http://schemas.microsoft.com/office/drawing/2014/main" id="{161E7223-09C4-5D23-91EF-82033D326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04" name="Oval 63">
                <a:extLst>
                  <a:ext uri="{FF2B5EF4-FFF2-40B4-BE49-F238E27FC236}">
                    <a16:creationId xmlns:a16="http://schemas.microsoft.com/office/drawing/2014/main" id="{604C98C9-3493-E5BE-F1C3-8616C0926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71" name="Group 64">
              <a:extLst>
                <a:ext uri="{FF2B5EF4-FFF2-40B4-BE49-F238E27FC236}">
                  <a16:creationId xmlns:a16="http://schemas.microsoft.com/office/drawing/2014/main" id="{8D794740-7855-93D5-CC27-2BAFCA2ED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1935163"/>
              <a:ext cx="209550" cy="200025"/>
              <a:chOff x="1980" y="864"/>
              <a:chExt cx="132" cy="126"/>
            </a:xfrm>
          </p:grpSpPr>
          <p:sp>
            <p:nvSpPr>
              <p:cNvPr id="8497" name="Oval 65">
                <a:extLst>
                  <a:ext uri="{FF2B5EF4-FFF2-40B4-BE49-F238E27FC236}">
                    <a16:creationId xmlns:a16="http://schemas.microsoft.com/office/drawing/2014/main" id="{6208C505-FAC7-A608-5AF3-CB176771F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98" name="Oval 66">
                <a:extLst>
                  <a:ext uri="{FF2B5EF4-FFF2-40B4-BE49-F238E27FC236}">
                    <a16:creationId xmlns:a16="http://schemas.microsoft.com/office/drawing/2014/main" id="{6B0E6CE3-98B0-FEFC-E465-DD61D461B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99" name="Oval 67">
                <a:extLst>
                  <a:ext uri="{FF2B5EF4-FFF2-40B4-BE49-F238E27FC236}">
                    <a16:creationId xmlns:a16="http://schemas.microsoft.com/office/drawing/2014/main" id="{AB80CC9D-FB44-D30A-AD83-9BEACCBC6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500" name="Oval 68">
                <a:extLst>
                  <a:ext uri="{FF2B5EF4-FFF2-40B4-BE49-F238E27FC236}">
                    <a16:creationId xmlns:a16="http://schemas.microsoft.com/office/drawing/2014/main" id="{CB65D0DF-E10F-0438-460D-F003CB723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72" name="Group 69">
              <a:extLst>
                <a:ext uri="{FF2B5EF4-FFF2-40B4-BE49-F238E27FC236}">
                  <a16:creationId xmlns:a16="http://schemas.microsoft.com/office/drawing/2014/main" id="{281FE161-667A-5450-AE78-E26102E94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1850" y="1706563"/>
              <a:ext cx="209550" cy="200025"/>
              <a:chOff x="1980" y="864"/>
              <a:chExt cx="132" cy="126"/>
            </a:xfrm>
          </p:grpSpPr>
          <p:sp>
            <p:nvSpPr>
              <p:cNvPr id="8493" name="Oval 70">
                <a:extLst>
                  <a:ext uri="{FF2B5EF4-FFF2-40B4-BE49-F238E27FC236}">
                    <a16:creationId xmlns:a16="http://schemas.microsoft.com/office/drawing/2014/main" id="{4CA0E0C7-1775-CA13-7AA7-42D27D314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94" name="Oval 71">
                <a:extLst>
                  <a:ext uri="{FF2B5EF4-FFF2-40B4-BE49-F238E27FC236}">
                    <a16:creationId xmlns:a16="http://schemas.microsoft.com/office/drawing/2014/main" id="{36C7D534-EA54-AE54-A35B-1B6DC30E3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95" name="Oval 72">
                <a:extLst>
                  <a:ext uri="{FF2B5EF4-FFF2-40B4-BE49-F238E27FC236}">
                    <a16:creationId xmlns:a16="http://schemas.microsoft.com/office/drawing/2014/main" id="{A68BD3DB-A2C3-F068-76CE-BFC6AA668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96" name="Oval 73">
                <a:extLst>
                  <a:ext uri="{FF2B5EF4-FFF2-40B4-BE49-F238E27FC236}">
                    <a16:creationId xmlns:a16="http://schemas.microsoft.com/office/drawing/2014/main" id="{225AD888-763A-0AE9-D100-B67D9A40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73" name="Group 74">
              <a:extLst>
                <a:ext uri="{FF2B5EF4-FFF2-40B4-BE49-F238E27FC236}">
                  <a16:creationId xmlns:a16="http://schemas.microsoft.com/office/drawing/2014/main" id="{AB9DF99F-3104-C108-B2D3-BF65AE78F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1477963"/>
              <a:ext cx="209550" cy="200025"/>
              <a:chOff x="1980" y="864"/>
              <a:chExt cx="132" cy="126"/>
            </a:xfrm>
          </p:grpSpPr>
          <p:sp>
            <p:nvSpPr>
              <p:cNvPr id="8489" name="Oval 75">
                <a:extLst>
                  <a:ext uri="{FF2B5EF4-FFF2-40B4-BE49-F238E27FC236}">
                    <a16:creationId xmlns:a16="http://schemas.microsoft.com/office/drawing/2014/main" id="{60FAEABC-49D1-ED58-6828-0D02EFCD7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90" name="Oval 76">
                <a:extLst>
                  <a:ext uri="{FF2B5EF4-FFF2-40B4-BE49-F238E27FC236}">
                    <a16:creationId xmlns:a16="http://schemas.microsoft.com/office/drawing/2014/main" id="{1035A4D4-B4A7-B6C9-498B-CDD7086F4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91" name="Oval 77">
                <a:extLst>
                  <a:ext uri="{FF2B5EF4-FFF2-40B4-BE49-F238E27FC236}">
                    <a16:creationId xmlns:a16="http://schemas.microsoft.com/office/drawing/2014/main" id="{5878BC41-C4B0-565E-21C0-72366A3C5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92" name="Oval 78">
                <a:extLst>
                  <a:ext uri="{FF2B5EF4-FFF2-40B4-BE49-F238E27FC236}">
                    <a16:creationId xmlns:a16="http://schemas.microsoft.com/office/drawing/2014/main" id="{4971D57F-4591-BDAE-D8CB-7DD161DA8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74" name="Group 79">
              <a:extLst>
                <a:ext uri="{FF2B5EF4-FFF2-40B4-BE49-F238E27FC236}">
                  <a16:creationId xmlns:a16="http://schemas.microsoft.com/office/drawing/2014/main" id="{92F07B01-7ABC-B2E3-B378-ED1AD1D1F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450" y="2211388"/>
              <a:ext cx="209550" cy="200025"/>
              <a:chOff x="1980" y="864"/>
              <a:chExt cx="132" cy="126"/>
            </a:xfrm>
          </p:grpSpPr>
          <p:sp>
            <p:nvSpPr>
              <p:cNvPr id="8485" name="Oval 80">
                <a:extLst>
                  <a:ext uri="{FF2B5EF4-FFF2-40B4-BE49-F238E27FC236}">
                    <a16:creationId xmlns:a16="http://schemas.microsoft.com/office/drawing/2014/main" id="{D7ABE212-D79F-D73C-7FF3-611EC27EB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86" name="Oval 81">
                <a:extLst>
                  <a:ext uri="{FF2B5EF4-FFF2-40B4-BE49-F238E27FC236}">
                    <a16:creationId xmlns:a16="http://schemas.microsoft.com/office/drawing/2014/main" id="{AD66F4C7-D668-D037-2E8B-2B26254C4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87" name="Oval 82">
                <a:extLst>
                  <a:ext uri="{FF2B5EF4-FFF2-40B4-BE49-F238E27FC236}">
                    <a16:creationId xmlns:a16="http://schemas.microsoft.com/office/drawing/2014/main" id="{B463660E-0839-75EE-356A-E1E0C8F1F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88" name="Oval 83">
                <a:extLst>
                  <a:ext uri="{FF2B5EF4-FFF2-40B4-BE49-F238E27FC236}">
                    <a16:creationId xmlns:a16="http://schemas.microsoft.com/office/drawing/2014/main" id="{2E34CB23-DAC6-CF15-5839-4942247E3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75" name="Group 84">
              <a:extLst>
                <a:ext uri="{FF2B5EF4-FFF2-40B4-BE49-F238E27FC236}">
                  <a16:creationId xmlns:a16="http://schemas.microsoft.com/office/drawing/2014/main" id="{DF31F0A8-CBDB-EDB3-3FCB-8A63E7C79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0850" y="2163763"/>
              <a:ext cx="209550" cy="200025"/>
              <a:chOff x="1980" y="864"/>
              <a:chExt cx="132" cy="126"/>
            </a:xfrm>
          </p:grpSpPr>
          <p:sp>
            <p:nvSpPr>
              <p:cNvPr id="8481" name="Oval 85">
                <a:extLst>
                  <a:ext uri="{FF2B5EF4-FFF2-40B4-BE49-F238E27FC236}">
                    <a16:creationId xmlns:a16="http://schemas.microsoft.com/office/drawing/2014/main" id="{6E37AD5C-54DD-E8F7-6DE1-5EA565CCD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82" name="Oval 86">
                <a:extLst>
                  <a:ext uri="{FF2B5EF4-FFF2-40B4-BE49-F238E27FC236}">
                    <a16:creationId xmlns:a16="http://schemas.microsoft.com/office/drawing/2014/main" id="{1B2AAC8F-3EDA-AD62-AF6C-3B6DDA894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83" name="Oval 87">
                <a:extLst>
                  <a:ext uri="{FF2B5EF4-FFF2-40B4-BE49-F238E27FC236}">
                    <a16:creationId xmlns:a16="http://schemas.microsoft.com/office/drawing/2014/main" id="{CA0545A2-3EEF-BB8A-F3A5-97618CDFF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84" name="Oval 88">
                <a:extLst>
                  <a:ext uri="{FF2B5EF4-FFF2-40B4-BE49-F238E27FC236}">
                    <a16:creationId xmlns:a16="http://schemas.microsoft.com/office/drawing/2014/main" id="{112DB153-FEED-EF07-5965-DF1025ED6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476" name="Group 89">
              <a:extLst>
                <a:ext uri="{FF2B5EF4-FFF2-40B4-BE49-F238E27FC236}">
                  <a16:creationId xmlns:a16="http://schemas.microsoft.com/office/drawing/2014/main" id="{BEE6296B-144E-01F7-CADE-F2A0CE38A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0850" y="1020763"/>
              <a:ext cx="209550" cy="200025"/>
              <a:chOff x="1980" y="864"/>
              <a:chExt cx="132" cy="126"/>
            </a:xfrm>
          </p:grpSpPr>
          <p:sp>
            <p:nvSpPr>
              <p:cNvPr id="8477" name="Oval 90">
                <a:extLst>
                  <a:ext uri="{FF2B5EF4-FFF2-40B4-BE49-F238E27FC236}">
                    <a16:creationId xmlns:a16="http://schemas.microsoft.com/office/drawing/2014/main" id="{3EFCE710-6604-4036-4B7A-01B889061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78" name="Oval 91">
                <a:extLst>
                  <a:ext uri="{FF2B5EF4-FFF2-40B4-BE49-F238E27FC236}">
                    <a16:creationId xmlns:a16="http://schemas.microsoft.com/office/drawing/2014/main" id="{AD3C8BAB-3CBE-E0F4-A6F0-811F30686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79" name="Oval 92">
                <a:extLst>
                  <a:ext uri="{FF2B5EF4-FFF2-40B4-BE49-F238E27FC236}">
                    <a16:creationId xmlns:a16="http://schemas.microsoft.com/office/drawing/2014/main" id="{F91CEC52-E6AE-6DE2-47BD-211AB8878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80" name="Oval 93">
                <a:extLst>
                  <a:ext uri="{FF2B5EF4-FFF2-40B4-BE49-F238E27FC236}">
                    <a16:creationId xmlns:a16="http://schemas.microsoft.com/office/drawing/2014/main" id="{6267A229-26CC-83EA-D536-4AB9B2FB2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</p:grpSp>
      <p:grpSp>
        <p:nvGrpSpPr>
          <p:cNvPr id="8198" name="377 Grupo">
            <a:extLst>
              <a:ext uri="{FF2B5EF4-FFF2-40B4-BE49-F238E27FC236}">
                <a16:creationId xmlns:a16="http://schemas.microsoft.com/office/drawing/2014/main" id="{E5EF35C4-41A2-1FF4-696C-F242BCEB2052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188913"/>
            <a:ext cx="1584325" cy="2160587"/>
            <a:chOff x="4954588" y="992188"/>
            <a:chExt cx="1065212" cy="1446212"/>
          </a:xfrm>
        </p:grpSpPr>
        <p:sp>
          <p:nvSpPr>
            <p:cNvPr id="8414" name="Rectangle 33">
              <a:extLst>
                <a:ext uri="{FF2B5EF4-FFF2-40B4-BE49-F238E27FC236}">
                  <a16:creationId xmlns:a16="http://schemas.microsoft.com/office/drawing/2014/main" id="{4C87F172-DD24-4EAD-F52C-ACF0DC69B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588" y="992188"/>
              <a:ext cx="1065212" cy="1446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15" name="Oval 100">
              <a:extLst>
                <a:ext uri="{FF2B5EF4-FFF2-40B4-BE49-F238E27FC236}">
                  <a16:creationId xmlns:a16="http://schemas.microsoft.com/office/drawing/2014/main" id="{26633DF4-1F10-AB13-731B-53C985248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69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16" name="Oval 103">
              <a:extLst>
                <a:ext uri="{FF2B5EF4-FFF2-40B4-BE49-F238E27FC236}">
                  <a16:creationId xmlns:a16="http://schemas.microsoft.com/office/drawing/2014/main" id="{ED23DC18-F148-9537-3BCB-F21269667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2207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17" name="Oval 104">
              <a:extLst>
                <a:ext uri="{FF2B5EF4-FFF2-40B4-BE49-F238E27FC236}">
                  <a16:creationId xmlns:a16="http://schemas.microsoft.com/office/drawing/2014/main" id="{2C34526C-476F-4243-63E6-4316F6B4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12207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18" name="Oval 105">
              <a:extLst>
                <a:ext uri="{FF2B5EF4-FFF2-40B4-BE49-F238E27FC236}">
                  <a16:creationId xmlns:a16="http://schemas.microsoft.com/office/drawing/2014/main" id="{C02DD90B-4336-3846-17C3-107626B96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1445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19" name="Oval 106">
              <a:extLst>
                <a:ext uri="{FF2B5EF4-FFF2-40B4-BE49-F238E27FC236}">
                  <a16:creationId xmlns:a16="http://schemas.microsoft.com/office/drawing/2014/main" id="{38B4B8BD-839D-BE02-AFC9-752C7EF08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0683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0" name="Oval 107">
              <a:extLst>
                <a:ext uri="{FF2B5EF4-FFF2-40B4-BE49-F238E27FC236}">
                  <a16:creationId xmlns:a16="http://schemas.microsoft.com/office/drawing/2014/main" id="{8773E630-BB09-7B0E-5D57-8428C29D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14493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1" name="Oval 108">
              <a:extLst>
                <a:ext uri="{FF2B5EF4-FFF2-40B4-BE49-F238E27FC236}">
                  <a16:creationId xmlns:a16="http://schemas.microsoft.com/office/drawing/2014/main" id="{F858BD86-5BFF-10EC-8CAB-E04A28D4C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3731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2" name="Oval 109">
              <a:extLst>
                <a:ext uri="{FF2B5EF4-FFF2-40B4-BE49-F238E27FC236}">
                  <a16:creationId xmlns:a16="http://schemas.microsoft.com/office/drawing/2014/main" id="{F750A9C0-4284-2234-DC7D-E15338B79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14493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3" name="Oval 110">
              <a:extLst>
                <a:ext uri="{FF2B5EF4-FFF2-40B4-BE49-F238E27FC236}">
                  <a16:creationId xmlns:a16="http://schemas.microsoft.com/office/drawing/2014/main" id="{5BA8A861-6263-DD08-ABA8-3405EFCF9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15255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4" name="Oval 111">
              <a:extLst>
                <a:ext uri="{FF2B5EF4-FFF2-40B4-BE49-F238E27FC236}">
                  <a16:creationId xmlns:a16="http://schemas.microsoft.com/office/drawing/2014/main" id="{0EB9128A-1B7F-643F-5C96-2576B5CF2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13350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5" name="Oval 112">
              <a:extLst>
                <a:ext uri="{FF2B5EF4-FFF2-40B4-BE49-F238E27FC236}">
                  <a16:creationId xmlns:a16="http://schemas.microsoft.com/office/drawing/2014/main" id="{6B61B5C4-E91E-25A5-3CB2-930421736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825" y="10683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6" name="Oval 113">
              <a:extLst>
                <a:ext uri="{FF2B5EF4-FFF2-40B4-BE49-F238E27FC236}">
                  <a16:creationId xmlns:a16="http://schemas.microsoft.com/office/drawing/2014/main" id="{3CCD70E7-DB49-5E6B-965D-AD6163C83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325563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7" name="Oval 114">
              <a:extLst>
                <a:ext uri="{FF2B5EF4-FFF2-40B4-BE49-F238E27FC236}">
                  <a16:creationId xmlns:a16="http://schemas.microsoft.com/office/drawing/2014/main" id="{7BC533A7-3829-30F0-A059-A06336381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10683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8" name="Oval 115">
              <a:extLst>
                <a:ext uri="{FF2B5EF4-FFF2-40B4-BE49-F238E27FC236}">
                  <a16:creationId xmlns:a16="http://schemas.microsoft.com/office/drawing/2014/main" id="{BC74D647-DAF9-EC1A-DB03-3AD0AD7B7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10302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29" name="Oval 116">
              <a:extLst>
                <a:ext uri="{FF2B5EF4-FFF2-40B4-BE49-F238E27FC236}">
                  <a16:creationId xmlns:a16="http://schemas.microsoft.com/office/drawing/2014/main" id="{0B33A3F9-5B4F-7F02-9421-5B972F3AB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1420813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0" name="Oval 117">
              <a:extLst>
                <a:ext uri="{FF2B5EF4-FFF2-40B4-BE49-F238E27FC236}">
                  <a16:creationId xmlns:a16="http://schemas.microsoft.com/office/drawing/2014/main" id="{D248A1B1-9A0B-9D33-605A-2C69DE4F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75" y="1039813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1" name="Oval 118">
              <a:extLst>
                <a:ext uri="{FF2B5EF4-FFF2-40B4-BE49-F238E27FC236}">
                  <a16:creationId xmlns:a16="http://schemas.microsoft.com/office/drawing/2014/main" id="{F14FC92A-6E0F-4089-8095-A92A48FD6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120173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2" name="Oval 119">
              <a:extLst>
                <a:ext uri="{FF2B5EF4-FFF2-40B4-BE49-F238E27FC236}">
                  <a16:creationId xmlns:a16="http://schemas.microsoft.com/office/drawing/2014/main" id="{E5E65F2B-6BAD-D029-F912-20BC57DB1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5425" y="12588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3" name="Oval 120">
              <a:extLst>
                <a:ext uri="{FF2B5EF4-FFF2-40B4-BE49-F238E27FC236}">
                  <a16:creationId xmlns:a16="http://schemas.microsoft.com/office/drawing/2014/main" id="{8A1BDB30-E67E-B32C-FF38-DF653282C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54463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4" name="Oval 121">
              <a:extLst>
                <a:ext uri="{FF2B5EF4-FFF2-40B4-BE49-F238E27FC236}">
                  <a16:creationId xmlns:a16="http://schemas.microsoft.com/office/drawing/2014/main" id="{B9FA8032-7AFA-5D81-E384-F72492661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700" y="1487488"/>
              <a:ext cx="1524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5" name="Oval 123">
              <a:extLst>
                <a:ext uri="{FF2B5EF4-FFF2-40B4-BE49-F238E27FC236}">
                  <a16:creationId xmlns:a16="http://schemas.microsoft.com/office/drawing/2014/main" id="{E6385C3B-5B99-48D5-1125-9F370F74F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1677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6" name="Oval 124">
              <a:extLst>
                <a:ext uri="{FF2B5EF4-FFF2-40B4-BE49-F238E27FC236}">
                  <a16:creationId xmlns:a16="http://schemas.microsoft.com/office/drawing/2014/main" id="{D3030371-3746-FB4A-28C5-014EB5712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7541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7" name="Oval 125">
              <a:extLst>
                <a:ext uri="{FF2B5EF4-FFF2-40B4-BE49-F238E27FC236}">
                  <a16:creationId xmlns:a16="http://schemas.microsoft.com/office/drawing/2014/main" id="{6F708378-E1B7-135D-F7C3-F8B32A60B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9827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8" name="Oval 126">
              <a:extLst>
                <a:ext uri="{FF2B5EF4-FFF2-40B4-BE49-F238E27FC236}">
                  <a16:creationId xmlns:a16="http://schemas.microsoft.com/office/drawing/2014/main" id="{C2AAE6C4-F7E6-AA0A-AE8B-A78138D3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1830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39" name="Oval 127">
              <a:extLst>
                <a:ext uri="{FF2B5EF4-FFF2-40B4-BE49-F238E27FC236}">
                  <a16:creationId xmlns:a16="http://schemas.microsoft.com/office/drawing/2014/main" id="{5177A98C-C43C-DDFB-9F97-D0128F64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1830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0" name="Oval 128">
              <a:extLst>
                <a:ext uri="{FF2B5EF4-FFF2-40B4-BE49-F238E27FC236}">
                  <a16:creationId xmlns:a16="http://schemas.microsoft.com/office/drawing/2014/main" id="{6992ACCF-284B-74D4-A265-76B09C4A5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19827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1" name="Oval 129">
              <a:extLst>
                <a:ext uri="{FF2B5EF4-FFF2-40B4-BE49-F238E27FC236}">
                  <a16:creationId xmlns:a16="http://schemas.microsoft.com/office/drawing/2014/main" id="{6D2769C5-A7C2-4DD6-7B43-E613A9D96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1830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2" name="Oval 130">
              <a:extLst>
                <a:ext uri="{FF2B5EF4-FFF2-40B4-BE49-F238E27FC236}">
                  <a16:creationId xmlns:a16="http://schemas.microsoft.com/office/drawing/2014/main" id="{A8865FC0-910A-DCC0-0790-7E32C21BC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1677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3" name="Oval 131">
              <a:extLst>
                <a:ext uri="{FF2B5EF4-FFF2-40B4-BE49-F238E27FC236}">
                  <a16:creationId xmlns:a16="http://schemas.microsoft.com/office/drawing/2014/main" id="{0A4F89C0-6519-0431-5676-CA3B96AC5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677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4" name="Oval 132">
              <a:extLst>
                <a:ext uri="{FF2B5EF4-FFF2-40B4-BE49-F238E27FC236}">
                  <a16:creationId xmlns:a16="http://schemas.microsoft.com/office/drawing/2014/main" id="{C9E467C5-8E18-917A-84C0-6F3E6FF13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1906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5" name="Oval 133">
              <a:extLst>
                <a:ext uri="{FF2B5EF4-FFF2-40B4-BE49-F238E27FC236}">
                  <a16:creationId xmlns:a16="http://schemas.microsoft.com/office/drawing/2014/main" id="{6C4CBE96-9625-3065-8E80-6E0B23FA1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185896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6" name="Oval 134">
              <a:extLst>
                <a:ext uri="{FF2B5EF4-FFF2-40B4-BE49-F238E27FC236}">
                  <a16:creationId xmlns:a16="http://schemas.microsoft.com/office/drawing/2014/main" id="{EE9C90B5-490B-9550-A973-D042FEDF7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211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7" name="Oval 135">
              <a:extLst>
                <a:ext uri="{FF2B5EF4-FFF2-40B4-BE49-F238E27FC236}">
                  <a16:creationId xmlns:a16="http://schemas.microsoft.com/office/drawing/2014/main" id="{2C50B108-1AF1-A461-92F7-6D3D0AECB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287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8" name="Oval 136">
              <a:extLst>
                <a:ext uri="{FF2B5EF4-FFF2-40B4-BE49-F238E27FC236}">
                  <a16:creationId xmlns:a16="http://schemas.microsoft.com/office/drawing/2014/main" id="{97BC2638-A3B6-646E-EC64-E209B490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2287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49" name="Oval 137">
              <a:extLst>
                <a:ext uri="{FF2B5EF4-FFF2-40B4-BE49-F238E27FC236}">
                  <a16:creationId xmlns:a16="http://schemas.microsoft.com/office/drawing/2014/main" id="{CA72A0C9-67D2-0B06-9E1A-9F6E863B0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1351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0" name="Oval 138">
              <a:extLst>
                <a:ext uri="{FF2B5EF4-FFF2-40B4-BE49-F238E27FC236}">
                  <a16:creationId xmlns:a16="http://schemas.microsoft.com/office/drawing/2014/main" id="{CF94050B-CF7E-392F-6992-8E92B3B2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9827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1" name="Oval 139">
              <a:extLst>
                <a:ext uri="{FF2B5EF4-FFF2-40B4-BE49-F238E27FC236}">
                  <a16:creationId xmlns:a16="http://schemas.microsoft.com/office/drawing/2014/main" id="{526C9EDA-047C-B096-D2B6-5394E6950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058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2" name="Oval 140">
              <a:extLst>
                <a:ext uri="{FF2B5EF4-FFF2-40B4-BE49-F238E27FC236}">
                  <a16:creationId xmlns:a16="http://schemas.microsoft.com/office/drawing/2014/main" id="{75CE0B3C-B3EB-E075-56C0-089C5EC38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1830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3" name="Oval 141">
              <a:extLst>
                <a:ext uri="{FF2B5EF4-FFF2-40B4-BE49-F238E27FC236}">
                  <a16:creationId xmlns:a16="http://schemas.microsoft.com/office/drawing/2014/main" id="{C7423255-64A4-D22F-E20E-5626D431C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677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4" name="Oval 142">
              <a:extLst>
                <a:ext uri="{FF2B5EF4-FFF2-40B4-BE49-F238E27FC236}">
                  <a16:creationId xmlns:a16="http://schemas.microsoft.com/office/drawing/2014/main" id="{FC007B15-2307-9C2D-CF0C-0BD5D3BF6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287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5" name="Oval 143">
              <a:extLst>
                <a:ext uri="{FF2B5EF4-FFF2-40B4-BE49-F238E27FC236}">
                  <a16:creationId xmlns:a16="http://schemas.microsoft.com/office/drawing/2014/main" id="{ACAC19F9-D571-5B07-8956-1BD45A4B9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0589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6" name="Oval 144">
              <a:extLst>
                <a:ext uri="{FF2B5EF4-FFF2-40B4-BE49-F238E27FC236}">
                  <a16:creationId xmlns:a16="http://schemas.microsoft.com/office/drawing/2014/main" id="{B4371F99-30C3-5C09-BBCC-C9C5DD48E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22113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7" name="Oval 145">
              <a:extLst>
                <a:ext uri="{FF2B5EF4-FFF2-40B4-BE49-F238E27FC236}">
                  <a16:creationId xmlns:a16="http://schemas.microsoft.com/office/drawing/2014/main" id="{989ED294-E125-3B22-1A5B-05CEADAA2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20970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8" name="Oval 146">
              <a:extLst>
                <a:ext uri="{FF2B5EF4-FFF2-40B4-BE49-F238E27FC236}">
                  <a16:creationId xmlns:a16="http://schemas.microsoft.com/office/drawing/2014/main" id="{4F1A5BFF-7A72-0222-C769-2852470B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210661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59" name="Oval 147">
              <a:extLst>
                <a:ext uri="{FF2B5EF4-FFF2-40B4-BE49-F238E27FC236}">
                  <a16:creationId xmlns:a16="http://schemas.microsoft.com/office/drawing/2014/main" id="{BE2EDB96-796B-46F4-B331-270883A9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2875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60" name="Oval 148">
              <a:extLst>
                <a:ext uri="{FF2B5EF4-FFF2-40B4-BE49-F238E27FC236}">
                  <a16:creationId xmlns:a16="http://schemas.microsoft.com/office/drawing/2014/main" id="{3D69867B-FC26-64F8-0084-B7F83227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5425" y="21732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61" name="Oval 149">
              <a:extLst>
                <a:ext uri="{FF2B5EF4-FFF2-40B4-BE49-F238E27FC236}">
                  <a16:creationId xmlns:a16="http://schemas.microsoft.com/office/drawing/2014/main" id="{5E0EFE7F-096B-80F8-BADE-08D921A6E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213518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62" name="Oval 150">
              <a:extLst>
                <a:ext uri="{FF2B5EF4-FFF2-40B4-BE49-F238E27FC236}">
                  <a16:creationId xmlns:a16="http://schemas.microsoft.com/office/drawing/2014/main" id="{0C3E8B08-2500-7535-BED7-78122FD50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96373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8463" name="Oval 151">
              <a:extLst>
                <a:ext uri="{FF2B5EF4-FFF2-40B4-BE49-F238E27FC236}">
                  <a16:creationId xmlns:a16="http://schemas.microsoft.com/office/drawing/2014/main" id="{65BB4318-594F-271A-15B4-E8C0ACE8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1735138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grpSp>
        <p:nvGrpSpPr>
          <p:cNvPr id="8199" name="378 Grupo">
            <a:extLst>
              <a:ext uri="{FF2B5EF4-FFF2-40B4-BE49-F238E27FC236}">
                <a16:creationId xmlns:a16="http://schemas.microsoft.com/office/drawing/2014/main" id="{AEEFEF7F-510B-9031-9C8E-FF3044A4501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500438"/>
            <a:ext cx="1584325" cy="2160587"/>
            <a:chOff x="839788" y="3355975"/>
            <a:chExt cx="1065212" cy="1446213"/>
          </a:xfrm>
        </p:grpSpPr>
        <p:sp>
          <p:nvSpPr>
            <p:cNvPr id="8353" name="Rectangle 152">
              <a:extLst>
                <a:ext uri="{FF2B5EF4-FFF2-40B4-BE49-F238E27FC236}">
                  <a16:creationId xmlns:a16="http://schemas.microsoft.com/office/drawing/2014/main" id="{57BA413F-35F8-8107-19AA-65E7558AB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88" y="3355975"/>
              <a:ext cx="1065212" cy="1446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8354" name="Group 155">
              <a:extLst>
                <a:ext uri="{FF2B5EF4-FFF2-40B4-BE49-F238E27FC236}">
                  <a16:creationId xmlns:a16="http://schemas.microsoft.com/office/drawing/2014/main" id="{0800920F-EB63-D609-E20C-34328B6FD1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4344988"/>
              <a:ext cx="152400" cy="76200"/>
              <a:chOff x="960" y="2832"/>
              <a:chExt cx="96" cy="48"/>
            </a:xfrm>
          </p:grpSpPr>
          <p:sp>
            <p:nvSpPr>
              <p:cNvPr id="8412" name="Oval 153">
                <a:extLst>
                  <a:ext uri="{FF2B5EF4-FFF2-40B4-BE49-F238E27FC236}">
                    <a16:creationId xmlns:a16="http://schemas.microsoft.com/office/drawing/2014/main" id="{3C70CDD4-C7FE-AA3F-DB0D-D7EFC81D3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13" name="Oval 154">
                <a:extLst>
                  <a:ext uri="{FF2B5EF4-FFF2-40B4-BE49-F238E27FC236}">
                    <a16:creationId xmlns:a16="http://schemas.microsoft.com/office/drawing/2014/main" id="{819F6780-C399-D07D-0BE6-E77C446A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55" name="Group 156">
              <a:extLst>
                <a:ext uri="{FF2B5EF4-FFF2-40B4-BE49-F238E27FC236}">
                  <a16:creationId xmlns:a16="http://schemas.microsoft.com/office/drawing/2014/main" id="{C5DF668D-0EDB-CEC1-1689-189C0A29D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4040188"/>
              <a:ext cx="152400" cy="76200"/>
              <a:chOff x="960" y="2832"/>
              <a:chExt cx="96" cy="48"/>
            </a:xfrm>
          </p:grpSpPr>
          <p:sp>
            <p:nvSpPr>
              <p:cNvPr id="8410" name="Oval 157">
                <a:extLst>
                  <a:ext uri="{FF2B5EF4-FFF2-40B4-BE49-F238E27FC236}">
                    <a16:creationId xmlns:a16="http://schemas.microsoft.com/office/drawing/2014/main" id="{DCDA90F0-7DFF-C12D-245D-F453CB6BE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11" name="Oval 158">
                <a:extLst>
                  <a:ext uri="{FF2B5EF4-FFF2-40B4-BE49-F238E27FC236}">
                    <a16:creationId xmlns:a16="http://schemas.microsoft.com/office/drawing/2014/main" id="{BE514BCF-C888-0DD2-04FD-DAA6EACC2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56" name="Group 159">
              <a:extLst>
                <a:ext uri="{FF2B5EF4-FFF2-40B4-BE49-F238E27FC236}">
                  <a16:creationId xmlns:a16="http://schemas.microsoft.com/office/drawing/2014/main" id="{98076DA9-3F34-FF9B-FFEF-397B2C82F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3887788"/>
              <a:ext cx="152400" cy="76200"/>
              <a:chOff x="960" y="2832"/>
              <a:chExt cx="96" cy="48"/>
            </a:xfrm>
          </p:grpSpPr>
          <p:sp>
            <p:nvSpPr>
              <p:cNvPr id="8408" name="Oval 160">
                <a:extLst>
                  <a:ext uri="{FF2B5EF4-FFF2-40B4-BE49-F238E27FC236}">
                    <a16:creationId xmlns:a16="http://schemas.microsoft.com/office/drawing/2014/main" id="{320E1EE8-C609-68C8-AF26-52B6C3DD8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09" name="Oval 161">
                <a:extLst>
                  <a:ext uri="{FF2B5EF4-FFF2-40B4-BE49-F238E27FC236}">
                    <a16:creationId xmlns:a16="http://schemas.microsoft.com/office/drawing/2014/main" id="{4E66A67F-1C24-2500-8658-4B3A2729D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57" name="Group 162">
              <a:extLst>
                <a:ext uri="{FF2B5EF4-FFF2-40B4-BE49-F238E27FC236}">
                  <a16:creationId xmlns:a16="http://schemas.microsoft.com/office/drawing/2014/main" id="{4596CC0F-BDC0-F75C-64FE-AF09D1096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497388"/>
              <a:ext cx="152400" cy="76200"/>
              <a:chOff x="960" y="2832"/>
              <a:chExt cx="96" cy="48"/>
            </a:xfrm>
          </p:grpSpPr>
          <p:sp>
            <p:nvSpPr>
              <p:cNvPr id="8406" name="Oval 163">
                <a:extLst>
                  <a:ext uri="{FF2B5EF4-FFF2-40B4-BE49-F238E27FC236}">
                    <a16:creationId xmlns:a16="http://schemas.microsoft.com/office/drawing/2014/main" id="{A9B6EAC4-C129-B556-7406-99F7EF9EB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07" name="Oval 164">
                <a:extLst>
                  <a:ext uri="{FF2B5EF4-FFF2-40B4-BE49-F238E27FC236}">
                    <a16:creationId xmlns:a16="http://schemas.microsoft.com/office/drawing/2014/main" id="{A31BC60B-375F-A995-2456-BC7FB518C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58" name="Group 165">
              <a:extLst>
                <a:ext uri="{FF2B5EF4-FFF2-40B4-BE49-F238E27FC236}">
                  <a16:creationId xmlns:a16="http://schemas.microsoft.com/office/drawing/2014/main" id="{2BD3F4B8-46AC-A7B7-594A-668E95E17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116388"/>
              <a:ext cx="152400" cy="76200"/>
              <a:chOff x="960" y="2832"/>
              <a:chExt cx="96" cy="48"/>
            </a:xfrm>
          </p:grpSpPr>
          <p:sp>
            <p:nvSpPr>
              <p:cNvPr id="8404" name="Oval 166">
                <a:extLst>
                  <a:ext uri="{FF2B5EF4-FFF2-40B4-BE49-F238E27FC236}">
                    <a16:creationId xmlns:a16="http://schemas.microsoft.com/office/drawing/2014/main" id="{467A08F5-29CF-5915-8F4B-89B397B81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05" name="Oval 167">
                <a:extLst>
                  <a:ext uri="{FF2B5EF4-FFF2-40B4-BE49-F238E27FC236}">
                    <a16:creationId xmlns:a16="http://schemas.microsoft.com/office/drawing/2014/main" id="{317F4A58-0E4C-C437-2772-EBB6DDB92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59" name="Group 168">
              <a:extLst>
                <a:ext uri="{FF2B5EF4-FFF2-40B4-BE49-F238E27FC236}">
                  <a16:creationId xmlns:a16="http://schemas.microsoft.com/office/drawing/2014/main" id="{A7BA8293-7026-0009-2347-6EF1986B6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4497388"/>
              <a:ext cx="152400" cy="76200"/>
              <a:chOff x="960" y="2832"/>
              <a:chExt cx="96" cy="48"/>
            </a:xfrm>
          </p:grpSpPr>
          <p:sp>
            <p:nvSpPr>
              <p:cNvPr id="8402" name="Oval 169">
                <a:extLst>
                  <a:ext uri="{FF2B5EF4-FFF2-40B4-BE49-F238E27FC236}">
                    <a16:creationId xmlns:a16="http://schemas.microsoft.com/office/drawing/2014/main" id="{31931A77-9D00-6A20-4270-62E456FD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03" name="Oval 170">
                <a:extLst>
                  <a:ext uri="{FF2B5EF4-FFF2-40B4-BE49-F238E27FC236}">
                    <a16:creationId xmlns:a16="http://schemas.microsoft.com/office/drawing/2014/main" id="{AD98A8C1-AC6F-53E2-AB13-496B0619E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0" name="Group 171">
              <a:extLst>
                <a:ext uri="{FF2B5EF4-FFF2-40B4-BE49-F238E27FC236}">
                  <a16:creationId xmlns:a16="http://schemas.microsoft.com/office/drawing/2014/main" id="{CB043DD3-831B-C13C-24E3-AB7E57A64136}"/>
                </a:ext>
              </a:extLst>
            </p:cNvPr>
            <p:cNvGrpSpPr>
              <a:grpSpLocks/>
            </p:cNvGrpSpPr>
            <p:nvPr/>
          </p:nvGrpSpPr>
          <p:grpSpPr bwMode="auto">
            <a:xfrm rot="3547136">
              <a:off x="1676400" y="4497388"/>
              <a:ext cx="152400" cy="76200"/>
              <a:chOff x="960" y="2832"/>
              <a:chExt cx="96" cy="48"/>
            </a:xfrm>
          </p:grpSpPr>
          <p:sp>
            <p:nvSpPr>
              <p:cNvPr id="8400" name="Oval 172">
                <a:extLst>
                  <a:ext uri="{FF2B5EF4-FFF2-40B4-BE49-F238E27FC236}">
                    <a16:creationId xmlns:a16="http://schemas.microsoft.com/office/drawing/2014/main" id="{F9608008-58B1-4709-AA55-4A5419AB0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401" name="Oval 173">
                <a:extLst>
                  <a:ext uri="{FF2B5EF4-FFF2-40B4-BE49-F238E27FC236}">
                    <a16:creationId xmlns:a16="http://schemas.microsoft.com/office/drawing/2014/main" id="{3779BCA1-11B4-3C0B-35DC-2C08F1552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1" name="Group 174">
              <a:extLst>
                <a:ext uri="{FF2B5EF4-FFF2-40B4-BE49-F238E27FC236}">
                  <a16:creationId xmlns:a16="http://schemas.microsoft.com/office/drawing/2014/main" id="{9220B991-C4C7-440B-0C6D-4718C742910F}"/>
                </a:ext>
              </a:extLst>
            </p:cNvPr>
            <p:cNvGrpSpPr>
              <a:grpSpLocks/>
            </p:cNvGrpSpPr>
            <p:nvPr/>
          </p:nvGrpSpPr>
          <p:grpSpPr bwMode="auto">
            <a:xfrm rot="3547136">
              <a:off x="1181100" y="3849688"/>
              <a:ext cx="152400" cy="76200"/>
              <a:chOff x="960" y="2832"/>
              <a:chExt cx="96" cy="48"/>
            </a:xfrm>
          </p:grpSpPr>
          <p:sp>
            <p:nvSpPr>
              <p:cNvPr id="8398" name="Oval 175">
                <a:extLst>
                  <a:ext uri="{FF2B5EF4-FFF2-40B4-BE49-F238E27FC236}">
                    <a16:creationId xmlns:a16="http://schemas.microsoft.com/office/drawing/2014/main" id="{E9E2FC33-C056-DA5F-64AA-9BC4D2D61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99" name="Oval 176">
                <a:extLst>
                  <a:ext uri="{FF2B5EF4-FFF2-40B4-BE49-F238E27FC236}">
                    <a16:creationId xmlns:a16="http://schemas.microsoft.com/office/drawing/2014/main" id="{031219EA-9E98-8BAA-A5ED-81DA55159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2" name="Group 177">
              <a:extLst>
                <a:ext uri="{FF2B5EF4-FFF2-40B4-BE49-F238E27FC236}">
                  <a16:creationId xmlns:a16="http://schemas.microsoft.com/office/drawing/2014/main" id="{061ED9E4-4C1F-DA23-4677-24647FE3840F}"/>
                </a:ext>
              </a:extLst>
            </p:cNvPr>
            <p:cNvGrpSpPr>
              <a:grpSpLocks/>
            </p:cNvGrpSpPr>
            <p:nvPr/>
          </p:nvGrpSpPr>
          <p:grpSpPr bwMode="auto">
            <a:xfrm rot="3547136">
              <a:off x="1028700" y="3544888"/>
              <a:ext cx="152400" cy="76200"/>
              <a:chOff x="960" y="2832"/>
              <a:chExt cx="96" cy="48"/>
            </a:xfrm>
          </p:grpSpPr>
          <p:sp>
            <p:nvSpPr>
              <p:cNvPr id="8396" name="Oval 178">
                <a:extLst>
                  <a:ext uri="{FF2B5EF4-FFF2-40B4-BE49-F238E27FC236}">
                    <a16:creationId xmlns:a16="http://schemas.microsoft.com/office/drawing/2014/main" id="{8CE5644C-EF32-D7A7-4F66-A1DD8CA89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97" name="Oval 179">
                <a:extLst>
                  <a:ext uri="{FF2B5EF4-FFF2-40B4-BE49-F238E27FC236}">
                    <a16:creationId xmlns:a16="http://schemas.microsoft.com/office/drawing/2014/main" id="{5F888DB9-A8C9-618A-F03E-0F7C78308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3" name="Group 180">
              <a:extLst>
                <a:ext uri="{FF2B5EF4-FFF2-40B4-BE49-F238E27FC236}">
                  <a16:creationId xmlns:a16="http://schemas.microsoft.com/office/drawing/2014/main" id="{FC5A628B-8F67-EFD0-C33B-435860091151}"/>
                </a:ext>
              </a:extLst>
            </p:cNvPr>
            <p:cNvGrpSpPr>
              <a:grpSpLocks/>
            </p:cNvGrpSpPr>
            <p:nvPr/>
          </p:nvGrpSpPr>
          <p:grpSpPr bwMode="auto">
            <a:xfrm rot="3547136">
              <a:off x="1104900" y="4306888"/>
              <a:ext cx="152400" cy="76200"/>
              <a:chOff x="960" y="2832"/>
              <a:chExt cx="96" cy="48"/>
            </a:xfrm>
          </p:grpSpPr>
          <p:sp>
            <p:nvSpPr>
              <p:cNvPr id="8394" name="Oval 181">
                <a:extLst>
                  <a:ext uri="{FF2B5EF4-FFF2-40B4-BE49-F238E27FC236}">
                    <a16:creationId xmlns:a16="http://schemas.microsoft.com/office/drawing/2014/main" id="{94999692-CC31-8E67-B357-5DB42C5B2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95" name="Oval 182">
                <a:extLst>
                  <a:ext uri="{FF2B5EF4-FFF2-40B4-BE49-F238E27FC236}">
                    <a16:creationId xmlns:a16="http://schemas.microsoft.com/office/drawing/2014/main" id="{F0650AA9-BFFB-2A15-0EEE-09E9DE840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4" name="Group 183">
              <a:extLst>
                <a:ext uri="{FF2B5EF4-FFF2-40B4-BE49-F238E27FC236}">
                  <a16:creationId xmlns:a16="http://schemas.microsoft.com/office/drawing/2014/main" id="{016E75E2-5E6E-49AB-D78A-767FD57A5BDC}"/>
                </a:ext>
              </a:extLst>
            </p:cNvPr>
            <p:cNvGrpSpPr>
              <a:grpSpLocks/>
            </p:cNvGrpSpPr>
            <p:nvPr/>
          </p:nvGrpSpPr>
          <p:grpSpPr bwMode="auto">
            <a:xfrm rot="3547136">
              <a:off x="952500" y="4002088"/>
              <a:ext cx="152400" cy="76200"/>
              <a:chOff x="960" y="2832"/>
              <a:chExt cx="96" cy="48"/>
            </a:xfrm>
          </p:grpSpPr>
          <p:sp>
            <p:nvSpPr>
              <p:cNvPr id="8392" name="Oval 184">
                <a:extLst>
                  <a:ext uri="{FF2B5EF4-FFF2-40B4-BE49-F238E27FC236}">
                    <a16:creationId xmlns:a16="http://schemas.microsoft.com/office/drawing/2014/main" id="{09828472-C299-149D-38BA-166207B37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93" name="Oval 185">
                <a:extLst>
                  <a:ext uri="{FF2B5EF4-FFF2-40B4-BE49-F238E27FC236}">
                    <a16:creationId xmlns:a16="http://schemas.microsoft.com/office/drawing/2014/main" id="{8512D6D6-EC28-B778-A07E-81F6E190F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5" name="Group 186">
              <a:extLst>
                <a:ext uri="{FF2B5EF4-FFF2-40B4-BE49-F238E27FC236}">
                  <a16:creationId xmlns:a16="http://schemas.microsoft.com/office/drawing/2014/main" id="{42CCE7EE-1997-CAF5-3198-D7553F72489F}"/>
                </a:ext>
              </a:extLst>
            </p:cNvPr>
            <p:cNvGrpSpPr>
              <a:grpSpLocks/>
            </p:cNvGrpSpPr>
            <p:nvPr/>
          </p:nvGrpSpPr>
          <p:grpSpPr bwMode="auto">
            <a:xfrm rot="3547136">
              <a:off x="1714500" y="4230688"/>
              <a:ext cx="152400" cy="76200"/>
              <a:chOff x="960" y="2832"/>
              <a:chExt cx="96" cy="48"/>
            </a:xfrm>
          </p:grpSpPr>
          <p:sp>
            <p:nvSpPr>
              <p:cNvPr id="8390" name="Oval 187">
                <a:extLst>
                  <a:ext uri="{FF2B5EF4-FFF2-40B4-BE49-F238E27FC236}">
                    <a16:creationId xmlns:a16="http://schemas.microsoft.com/office/drawing/2014/main" id="{D9346D2F-08C1-77A4-61F6-598F98449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91" name="Oval 188">
                <a:extLst>
                  <a:ext uri="{FF2B5EF4-FFF2-40B4-BE49-F238E27FC236}">
                    <a16:creationId xmlns:a16="http://schemas.microsoft.com/office/drawing/2014/main" id="{ABFC6DF8-C813-DF62-D477-6974F8FFE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6" name="Group 189">
              <a:extLst>
                <a:ext uri="{FF2B5EF4-FFF2-40B4-BE49-F238E27FC236}">
                  <a16:creationId xmlns:a16="http://schemas.microsoft.com/office/drawing/2014/main" id="{F817D10D-65F3-B6CA-609A-FFEA46F8FBB8}"/>
                </a:ext>
              </a:extLst>
            </p:cNvPr>
            <p:cNvGrpSpPr>
              <a:grpSpLocks/>
            </p:cNvGrpSpPr>
            <p:nvPr/>
          </p:nvGrpSpPr>
          <p:grpSpPr bwMode="auto">
            <a:xfrm rot="-1024413">
              <a:off x="1676400" y="4649788"/>
              <a:ext cx="152400" cy="76200"/>
              <a:chOff x="960" y="2832"/>
              <a:chExt cx="96" cy="48"/>
            </a:xfrm>
          </p:grpSpPr>
          <p:sp>
            <p:nvSpPr>
              <p:cNvPr id="8388" name="Oval 190">
                <a:extLst>
                  <a:ext uri="{FF2B5EF4-FFF2-40B4-BE49-F238E27FC236}">
                    <a16:creationId xmlns:a16="http://schemas.microsoft.com/office/drawing/2014/main" id="{98275DC6-E831-FFBB-42FE-FC710C9F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89" name="Oval 191">
                <a:extLst>
                  <a:ext uri="{FF2B5EF4-FFF2-40B4-BE49-F238E27FC236}">
                    <a16:creationId xmlns:a16="http://schemas.microsoft.com/office/drawing/2014/main" id="{BB962A36-56B0-7482-9A84-E89DD6243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7" name="Group 192">
              <a:extLst>
                <a:ext uri="{FF2B5EF4-FFF2-40B4-BE49-F238E27FC236}">
                  <a16:creationId xmlns:a16="http://schemas.microsoft.com/office/drawing/2014/main" id="{67B88CFF-7B4C-1D3F-F695-7DDB4B10754C}"/>
                </a:ext>
              </a:extLst>
            </p:cNvPr>
            <p:cNvGrpSpPr>
              <a:grpSpLocks/>
            </p:cNvGrpSpPr>
            <p:nvPr/>
          </p:nvGrpSpPr>
          <p:grpSpPr bwMode="auto">
            <a:xfrm rot="-1024413">
              <a:off x="1447800" y="4649788"/>
              <a:ext cx="152400" cy="76200"/>
              <a:chOff x="960" y="2832"/>
              <a:chExt cx="96" cy="48"/>
            </a:xfrm>
          </p:grpSpPr>
          <p:sp>
            <p:nvSpPr>
              <p:cNvPr id="8386" name="Oval 193">
                <a:extLst>
                  <a:ext uri="{FF2B5EF4-FFF2-40B4-BE49-F238E27FC236}">
                    <a16:creationId xmlns:a16="http://schemas.microsoft.com/office/drawing/2014/main" id="{ABC4FFF2-F383-E673-C77E-72E008CB8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87" name="Oval 194">
                <a:extLst>
                  <a:ext uri="{FF2B5EF4-FFF2-40B4-BE49-F238E27FC236}">
                    <a16:creationId xmlns:a16="http://schemas.microsoft.com/office/drawing/2014/main" id="{9B988E3C-0796-A0EE-AD0B-4C56A9C76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8" name="Group 195">
              <a:extLst>
                <a:ext uri="{FF2B5EF4-FFF2-40B4-BE49-F238E27FC236}">
                  <a16:creationId xmlns:a16="http://schemas.microsoft.com/office/drawing/2014/main" id="{286F4914-9DA7-F3FA-CD22-F025E2535A43}"/>
                </a:ext>
              </a:extLst>
            </p:cNvPr>
            <p:cNvGrpSpPr>
              <a:grpSpLocks/>
            </p:cNvGrpSpPr>
            <p:nvPr/>
          </p:nvGrpSpPr>
          <p:grpSpPr bwMode="auto">
            <a:xfrm rot="-1024413">
              <a:off x="1524000" y="3506788"/>
              <a:ext cx="152400" cy="76200"/>
              <a:chOff x="960" y="2832"/>
              <a:chExt cx="96" cy="48"/>
            </a:xfrm>
          </p:grpSpPr>
          <p:sp>
            <p:nvSpPr>
              <p:cNvPr id="8384" name="Oval 196">
                <a:extLst>
                  <a:ext uri="{FF2B5EF4-FFF2-40B4-BE49-F238E27FC236}">
                    <a16:creationId xmlns:a16="http://schemas.microsoft.com/office/drawing/2014/main" id="{3C2A63D8-FDBF-0AD2-7950-19D3377C2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85" name="Oval 197">
                <a:extLst>
                  <a:ext uri="{FF2B5EF4-FFF2-40B4-BE49-F238E27FC236}">
                    <a16:creationId xmlns:a16="http://schemas.microsoft.com/office/drawing/2014/main" id="{AF409502-A299-8645-92CB-C406CC700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69" name="Group 198">
              <a:extLst>
                <a:ext uri="{FF2B5EF4-FFF2-40B4-BE49-F238E27FC236}">
                  <a16:creationId xmlns:a16="http://schemas.microsoft.com/office/drawing/2014/main" id="{86940E44-0459-AD0F-5732-14C653DEACFE}"/>
                </a:ext>
              </a:extLst>
            </p:cNvPr>
            <p:cNvGrpSpPr>
              <a:grpSpLocks/>
            </p:cNvGrpSpPr>
            <p:nvPr/>
          </p:nvGrpSpPr>
          <p:grpSpPr bwMode="auto">
            <a:xfrm rot="-1024413">
              <a:off x="1371600" y="3659188"/>
              <a:ext cx="152400" cy="76200"/>
              <a:chOff x="960" y="2832"/>
              <a:chExt cx="96" cy="48"/>
            </a:xfrm>
          </p:grpSpPr>
          <p:sp>
            <p:nvSpPr>
              <p:cNvPr id="8382" name="Oval 199">
                <a:extLst>
                  <a:ext uri="{FF2B5EF4-FFF2-40B4-BE49-F238E27FC236}">
                    <a16:creationId xmlns:a16="http://schemas.microsoft.com/office/drawing/2014/main" id="{86B501EB-AA00-7FEC-4BD6-45A4E4382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83" name="Oval 200">
                <a:extLst>
                  <a:ext uri="{FF2B5EF4-FFF2-40B4-BE49-F238E27FC236}">
                    <a16:creationId xmlns:a16="http://schemas.microsoft.com/office/drawing/2014/main" id="{E7480CE9-2452-574B-9851-4FDD7583C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70" name="Group 201">
              <a:extLst>
                <a:ext uri="{FF2B5EF4-FFF2-40B4-BE49-F238E27FC236}">
                  <a16:creationId xmlns:a16="http://schemas.microsoft.com/office/drawing/2014/main" id="{AC98B075-CA8F-661F-ED1E-18C4D0FD20B6}"/>
                </a:ext>
              </a:extLst>
            </p:cNvPr>
            <p:cNvGrpSpPr>
              <a:grpSpLocks/>
            </p:cNvGrpSpPr>
            <p:nvPr/>
          </p:nvGrpSpPr>
          <p:grpSpPr bwMode="auto">
            <a:xfrm rot="-1024413">
              <a:off x="1600200" y="3659188"/>
              <a:ext cx="152400" cy="76200"/>
              <a:chOff x="960" y="2832"/>
              <a:chExt cx="96" cy="48"/>
            </a:xfrm>
          </p:grpSpPr>
          <p:sp>
            <p:nvSpPr>
              <p:cNvPr id="8380" name="Oval 202">
                <a:extLst>
                  <a:ext uri="{FF2B5EF4-FFF2-40B4-BE49-F238E27FC236}">
                    <a16:creationId xmlns:a16="http://schemas.microsoft.com/office/drawing/2014/main" id="{1FC50308-3376-AD57-3866-CE96E75B1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81" name="Oval 203">
                <a:extLst>
                  <a:ext uri="{FF2B5EF4-FFF2-40B4-BE49-F238E27FC236}">
                    <a16:creationId xmlns:a16="http://schemas.microsoft.com/office/drawing/2014/main" id="{9A8ABAFB-EDAF-0796-1558-4297E672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71" name="Group 204">
              <a:extLst>
                <a:ext uri="{FF2B5EF4-FFF2-40B4-BE49-F238E27FC236}">
                  <a16:creationId xmlns:a16="http://schemas.microsoft.com/office/drawing/2014/main" id="{2488D443-66BE-351B-9089-C11A23016C44}"/>
                </a:ext>
              </a:extLst>
            </p:cNvPr>
            <p:cNvGrpSpPr>
              <a:grpSpLocks/>
            </p:cNvGrpSpPr>
            <p:nvPr/>
          </p:nvGrpSpPr>
          <p:grpSpPr bwMode="auto">
            <a:xfrm rot="-1024413">
              <a:off x="914400" y="3735388"/>
              <a:ext cx="152400" cy="76200"/>
              <a:chOff x="960" y="2832"/>
              <a:chExt cx="96" cy="48"/>
            </a:xfrm>
          </p:grpSpPr>
          <p:sp>
            <p:nvSpPr>
              <p:cNvPr id="8378" name="Oval 205">
                <a:extLst>
                  <a:ext uri="{FF2B5EF4-FFF2-40B4-BE49-F238E27FC236}">
                    <a16:creationId xmlns:a16="http://schemas.microsoft.com/office/drawing/2014/main" id="{721EA633-6DF5-DEEA-E1E8-F40CFF6C3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79" name="Oval 206">
                <a:extLst>
                  <a:ext uri="{FF2B5EF4-FFF2-40B4-BE49-F238E27FC236}">
                    <a16:creationId xmlns:a16="http://schemas.microsoft.com/office/drawing/2014/main" id="{30309273-879E-E346-C1F1-281A24F32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72" name="Group 207">
              <a:extLst>
                <a:ext uri="{FF2B5EF4-FFF2-40B4-BE49-F238E27FC236}">
                  <a16:creationId xmlns:a16="http://schemas.microsoft.com/office/drawing/2014/main" id="{1DB9BCAD-4207-C3D9-17AA-907B3A137731}"/>
                </a:ext>
              </a:extLst>
            </p:cNvPr>
            <p:cNvGrpSpPr>
              <a:grpSpLocks/>
            </p:cNvGrpSpPr>
            <p:nvPr/>
          </p:nvGrpSpPr>
          <p:grpSpPr bwMode="auto">
            <a:xfrm rot="-1024413">
              <a:off x="1219200" y="3506788"/>
              <a:ext cx="152400" cy="76200"/>
              <a:chOff x="960" y="2832"/>
              <a:chExt cx="96" cy="48"/>
            </a:xfrm>
          </p:grpSpPr>
          <p:sp>
            <p:nvSpPr>
              <p:cNvPr id="8376" name="Oval 208">
                <a:extLst>
                  <a:ext uri="{FF2B5EF4-FFF2-40B4-BE49-F238E27FC236}">
                    <a16:creationId xmlns:a16="http://schemas.microsoft.com/office/drawing/2014/main" id="{83F4D462-BE00-8F73-BEFF-0F28423A8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77" name="Oval 209">
                <a:extLst>
                  <a:ext uri="{FF2B5EF4-FFF2-40B4-BE49-F238E27FC236}">
                    <a16:creationId xmlns:a16="http://schemas.microsoft.com/office/drawing/2014/main" id="{17015872-3846-3863-F0C1-485BDC465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73" name="Group 210">
              <a:extLst>
                <a:ext uri="{FF2B5EF4-FFF2-40B4-BE49-F238E27FC236}">
                  <a16:creationId xmlns:a16="http://schemas.microsoft.com/office/drawing/2014/main" id="{E4E318C6-0E46-A71B-25E0-2D1D2B637BCD}"/>
                </a:ext>
              </a:extLst>
            </p:cNvPr>
            <p:cNvGrpSpPr>
              <a:grpSpLocks/>
            </p:cNvGrpSpPr>
            <p:nvPr/>
          </p:nvGrpSpPr>
          <p:grpSpPr bwMode="auto">
            <a:xfrm rot="-1024413">
              <a:off x="990600" y="4649788"/>
              <a:ext cx="152400" cy="76200"/>
              <a:chOff x="960" y="2832"/>
              <a:chExt cx="96" cy="48"/>
            </a:xfrm>
          </p:grpSpPr>
          <p:sp>
            <p:nvSpPr>
              <p:cNvPr id="8374" name="Oval 211">
                <a:extLst>
                  <a:ext uri="{FF2B5EF4-FFF2-40B4-BE49-F238E27FC236}">
                    <a16:creationId xmlns:a16="http://schemas.microsoft.com/office/drawing/2014/main" id="{592D85A7-B899-BEE7-C816-37F4C466D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75" name="Oval 212">
                <a:extLst>
                  <a:ext uri="{FF2B5EF4-FFF2-40B4-BE49-F238E27FC236}">
                    <a16:creationId xmlns:a16="http://schemas.microsoft.com/office/drawing/2014/main" id="{820C2BB2-64E1-23FF-686F-6C2C6199D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</p:grpSp>
      <p:grpSp>
        <p:nvGrpSpPr>
          <p:cNvPr id="8200" name="379 Grupo">
            <a:extLst>
              <a:ext uri="{FF2B5EF4-FFF2-40B4-BE49-F238E27FC236}">
                <a16:creationId xmlns:a16="http://schemas.microsoft.com/office/drawing/2014/main" id="{15BE8F7B-BFD1-2774-8FFE-692B2828F3EE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3500438"/>
            <a:ext cx="1584325" cy="2160587"/>
            <a:chOff x="2897188" y="3355975"/>
            <a:chExt cx="1065212" cy="1446213"/>
          </a:xfrm>
        </p:grpSpPr>
        <p:sp>
          <p:nvSpPr>
            <p:cNvPr id="8283" name="Rectangle 213">
              <a:extLst>
                <a:ext uri="{FF2B5EF4-FFF2-40B4-BE49-F238E27FC236}">
                  <a16:creationId xmlns:a16="http://schemas.microsoft.com/office/drawing/2014/main" id="{2AECE48F-7132-9243-B1C5-87451E588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7188" y="3355975"/>
              <a:ext cx="1065212" cy="1446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8284" name="Group 216">
              <a:extLst>
                <a:ext uri="{FF2B5EF4-FFF2-40B4-BE49-F238E27FC236}">
                  <a16:creationId xmlns:a16="http://schemas.microsoft.com/office/drawing/2014/main" id="{C12EAFF2-D782-38E6-8237-BB37DBC9A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0400" y="3811588"/>
              <a:ext cx="152400" cy="76200"/>
              <a:chOff x="2112" y="2496"/>
              <a:chExt cx="96" cy="48"/>
            </a:xfrm>
          </p:grpSpPr>
          <p:sp>
            <p:nvSpPr>
              <p:cNvPr id="8351" name="Oval 214">
                <a:extLst>
                  <a:ext uri="{FF2B5EF4-FFF2-40B4-BE49-F238E27FC236}">
                    <a16:creationId xmlns:a16="http://schemas.microsoft.com/office/drawing/2014/main" id="{4BD4C194-72E6-7BD9-7554-BCF648F92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52" name="Oval 215">
                <a:extLst>
                  <a:ext uri="{FF2B5EF4-FFF2-40B4-BE49-F238E27FC236}">
                    <a16:creationId xmlns:a16="http://schemas.microsoft.com/office/drawing/2014/main" id="{4E29CF08-1008-895E-CD04-8A3CFCACA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85" name="Group 217">
              <a:extLst>
                <a:ext uri="{FF2B5EF4-FFF2-40B4-BE49-F238E27FC236}">
                  <a16:creationId xmlns:a16="http://schemas.microsoft.com/office/drawing/2014/main" id="{6F80D260-93B0-B923-AFC0-E5AC679928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4040188"/>
              <a:ext cx="152400" cy="76200"/>
              <a:chOff x="2112" y="2496"/>
              <a:chExt cx="96" cy="48"/>
            </a:xfrm>
          </p:grpSpPr>
          <p:sp>
            <p:nvSpPr>
              <p:cNvPr id="8349" name="Oval 218">
                <a:extLst>
                  <a:ext uri="{FF2B5EF4-FFF2-40B4-BE49-F238E27FC236}">
                    <a16:creationId xmlns:a16="http://schemas.microsoft.com/office/drawing/2014/main" id="{97F3ECD5-B815-8358-9988-9AAECEA39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50" name="Oval 219">
                <a:extLst>
                  <a:ext uri="{FF2B5EF4-FFF2-40B4-BE49-F238E27FC236}">
                    <a16:creationId xmlns:a16="http://schemas.microsoft.com/office/drawing/2014/main" id="{4C50B8D9-86B3-81B9-7AEC-8F3ADD539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86" name="Group 220">
              <a:extLst>
                <a:ext uri="{FF2B5EF4-FFF2-40B4-BE49-F238E27FC236}">
                  <a16:creationId xmlns:a16="http://schemas.microsoft.com/office/drawing/2014/main" id="{14F329C4-4A94-949E-D966-FC8F5C6D11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3963988"/>
              <a:ext cx="152400" cy="76200"/>
              <a:chOff x="2112" y="2496"/>
              <a:chExt cx="96" cy="48"/>
            </a:xfrm>
          </p:grpSpPr>
          <p:sp>
            <p:nvSpPr>
              <p:cNvPr id="8347" name="Oval 221">
                <a:extLst>
                  <a:ext uri="{FF2B5EF4-FFF2-40B4-BE49-F238E27FC236}">
                    <a16:creationId xmlns:a16="http://schemas.microsoft.com/office/drawing/2014/main" id="{E3EAAA1C-FA1E-A837-CCB5-F900B0643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48" name="Oval 222">
                <a:extLst>
                  <a:ext uri="{FF2B5EF4-FFF2-40B4-BE49-F238E27FC236}">
                    <a16:creationId xmlns:a16="http://schemas.microsoft.com/office/drawing/2014/main" id="{A03B9BE4-B86E-9758-6B6E-FC52569B0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87" name="Group 223">
              <a:extLst>
                <a:ext uri="{FF2B5EF4-FFF2-40B4-BE49-F238E27FC236}">
                  <a16:creationId xmlns:a16="http://schemas.microsoft.com/office/drawing/2014/main" id="{5737C9DD-D288-AFE3-D09A-2212813555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4344988"/>
              <a:ext cx="152400" cy="76200"/>
              <a:chOff x="2112" y="2496"/>
              <a:chExt cx="96" cy="48"/>
            </a:xfrm>
          </p:grpSpPr>
          <p:sp>
            <p:nvSpPr>
              <p:cNvPr id="8345" name="Oval 224">
                <a:extLst>
                  <a:ext uri="{FF2B5EF4-FFF2-40B4-BE49-F238E27FC236}">
                    <a16:creationId xmlns:a16="http://schemas.microsoft.com/office/drawing/2014/main" id="{ED45A051-7E33-0FA3-F884-F8A17B1B2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46" name="Oval 225">
                <a:extLst>
                  <a:ext uri="{FF2B5EF4-FFF2-40B4-BE49-F238E27FC236}">
                    <a16:creationId xmlns:a16="http://schemas.microsoft.com/office/drawing/2014/main" id="{D0F6AC51-9629-2616-974A-40381D94D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88" name="Group 226">
              <a:extLst>
                <a:ext uri="{FF2B5EF4-FFF2-40B4-BE49-F238E27FC236}">
                  <a16:creationId xmlns:a16="http://schemas.microsoft.com/office/drawing/2014/main" id="{C10D9513-EA62-D865-5D73-F7DFAF7D8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4268788"/>
              <a:ext cx="152400" cy="76200"/>
              <a:chOff x="2112" y="2496"/>
              <a:chExt cx="96" cy="48"/>
            </a:xfrm>
          </p:grpSpPr>
          <p:sp>
            <p:nvSpPr>
              <p:cNvPr id="8343" name="Oval 227">
                <a:extLst>
                  <a:ext uri="{FF2B5EF4-FFF2-40B4-BE49-F238E27FC236}">
                    <a16:creationId xmlns:a16="http://schemas.microsoft.com/office/drawing/2014/main" id="{2B4151B8-4A56-C259-B3E4-FDEA34630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44" name="Oval 228">
                <a:extLst>
                  <a:ext uri="{FF2B5EF4-FFF2-40B4-BE49-F238E27FC236}">
                    <a16:creationId xmlns:a16="http://schemas.microsoft.com/office/drawing/2014/main" id="{E00AC3E9-492E-7BB0-6198-EA0DA597E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89" name="Group 229">
              <a:extLst>
                <a:ext uri="{FF2B5EF4-FFF2-40B4-BE49-F238E27FC236}">
                  <a16:creationId xmlns:a16="http://schemas.microsoft.com/office/drawing/2014/main" id="{CC5983F9-AF83-802A-3519-9DC7F531C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000" y="3582988"/>
              <a:ext cx="152400" cy="76200"/>
              <a:chOff x="2112" y="2496"/>
              <a:chExt cx="96" cy="48"/>
            </a:xfrm>
          </p:grpSpPr>
          <p:sp>
            <p:nvSpPr>
              <p:cNvPr id="8341" name="Oval 230">
                <a:extLst>
                  <a:ext uri="{FF2B5EF4-FFF2-40B4-BE49-F238E27FC236}">
                    <a16:creationId xmlns:a16="http://schemas.microsoft.com/office/drawing/2014/main" id="{C5F1C9C7-732B-FCE4-9A61-4D10D7F5B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42" name="Oval 231">
                <a:extLst>
                  <a:ext uri="{FF2B5EF4-FFF2-40B4-BE49-F238E27FC236}">
                    <a16:creationId xmlns:a16="http://schemas.microsoft.com/office/drawing/2014/main" id="{3911E6AC-B62B-A13A-4893-7698F3B6E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0" name="Group 232">
              <a:extLst>
                <a:ext uri="{FF2B5EF4-FFF2-40B4-BE49-F238E27FC236}">
                  <a16:creationId xmlns:a16="http://schemas.microsoft.com/office/drawing/2014/main" id="{D2BE249C-8383-5923-A489-6D51E7D71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506788"/>
              <a:ext cx="152400" cy="76200"/>
              <a:chOff x="2112" y="2496"/>
              <a:chExt cx="96" cy="48"/>
            </a:xfrm>
          </p:grpSpPr>
          <p:sp>
            <p:nvSpPr>
              <p:cNvPr id="8339" name="Oval 233">
                <a:extLst>
                  <a:ext uri="{FF2B5EF4-FFF2-40B4-BE49-F238E27FC236}">
                    <a16:creationId xmlns:a16="http://schemas.microsoft.com/office/drawing/2014/main" id="{9BA9AD30-DEC1-1744-DAAD-BB92835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40" name="Oval 234">
                <a:extLst>
                  <a:ext uri="{FF2B5EF4-FFF2-40B4-BE49-F238E27FC236}">
                    <a16:creationId xmlns:a16="http://schemas.microsoft.com/office/drawing/2014/main" id="{346C2A0B-BAA8-CBB5-C05E-D5A78481B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1" name="Group 235">
              <a:extLst>
                <a:ext uri="{FF2B5EF4-FFF2-40B4-BE49-F238E27FC236}">
                  <a16:creationId xmlns:a16="http://schemas.microsoft.com/office/drawing/2014/main" id="{C673BD21-AE09-03C1-349C-545BED5BD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3963988"/>
              <a:ext cx="152400" cy="76200"/>
              <a:chOff x="2112" y="2496"/>
              <a:chExt cx="96" cy="48"/>
            </a:xfrm>
          </p:grpSpPr>
          <p:sp>
            <p:nvSpPr>
              <p:cNvPr id="8337" name="Oval 236">
                <a:extLst>
                  <a:ext uri="{FF2B5EF4-FFF2-40B4-BE49-F238E27FC236}">
                    <a16:creationId xmlns:a16="http://schemas.microsoft.com/office/drawing/2014/main" id="{A085DE68-A054-7C22-4A1C-607C5C8CB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38" name="Oval 237">
                <a:extLst>
                  <a:ext uri="{FF2B5EF4-FFF2-40B4-BE49-F238E27FC236}">
                    <a16:creationId xmlns:a16="http://schemas.microsoft.com/office/drawing/2014/main" id="{ED74363B-6EDC-A869-CED2-74F630D52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2" name="Group 238">
              <a:extLst>
                <a:ext uri="{FF2B5EF4-FFF2-40B4-BE49-F238E27FC236}">
                  <a16:creationId xmlns:a16="http://schemas.microsoft.com/office/drawing/2014/main" id="{7605D677-5EE6-1B7D-DBFE-60229B3A7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3735388"/>
              <a:ext cx="152400" cy="76200"/>
              <a:chOff x="2112" y="2496"/>
              <a:chExt cx="96" cy="48"/>
            </a:xfrm>
          </p:grpSpPr>
          <p:sp>
            <p:nvSpPr>
              <p:cNvPr id="8335" name="Oval 239">
                <a:extLst>
                  <a:ext uri="{FF2B5EF4-FFF2-40B4-BE49-F238E27FC236}">
                    <a16:creationId xmlns:a16="http://schemas.microsoft.com/office/drawing/2014/main" id="{9572CCFE-9E31-5991-E462-D3E7C479D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36" name="Oval 240">
                <a:extLst>
                  <a:ext uri="{FF2B5EF4-FFF2-40B4-BE49-F238E27FC236}">
                    <a16:creationId xmlns:a16="http://schemas.microsoft.com/office/drawing/2014/main" id="{FD7E1564-0C3E-1059-333B-529B251C5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3" name="Group 241">
              <a:extLst>
                <a:ext uri="{FF2B5EF4-FFF2-40B4-BE49-F238E27FC236}">
                  <a16:creationId xmlns:a16="http://schemas.microsoft.com/office/drawing/2014/main" id="{DC30DE13-A82A-4A3D-6441-EF51213D5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4344988"/>
              <a:ext cx="152400" cy="76200"/>
              <a:chOff x="2112" y="2496"/>
              <a:chExt cx="96" cy="48"/>
            </a:xfrm>
          </p:grpSpPr>
          <p:sp>
            <p:nvSpPr>
              <p:cNvPr id="8333" name="Oval 242">
                <a:extLst>
                  <a:ext uri="{FF2B5EF4-FFF2-40B4-BE49-F238E27FC236}">
                    <a16:creationId xmlns:a16="http://schemas.microsoft.com/office/drawing/2014/main" id="{AE79DEE7-14CF-2E4E-0936-8186E4AEB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34" name="Oval 243">
                <a:extLst>
                  <a:ext uri="{FF2B5EF4-FFF2-40B4-BE49-F238E27FC236}">
                    <a16:creationId xmlns:a16="http://schemas.microsoft.com/office/drawing/2014/main" id="{5A5F4E28-832F-32C8-4425-7D1473F7D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4" name="Group 244">
              <a:extLst>
                <a:ext uri="{FF2B5EF4-FFF2-40B4-BE49-F238E27FC236}">
                  <a16:creationId xmlns:a16="http://schemas.microsoft.com/office/drawing/2014/main" id="{E6BA97DB-9622-FA60-CE87-7F8FAA0FF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4573588"/>
              <a:ext cx="152400" cy="76200"/>
              <a:chOff x="2112" y="2496"/>
              <a:chExt cx="96" cy="48"/>
            </a:xfrm>
          </p:grpSpPr>
          <p:sp>
            <p:nvSpPr>
              <p:cNvPr id="8331" name="Oval 245">
                <a:extLst>
                  <a:ext uri="{FF2B5EF4-FFF2-40B4-BE49-F238E27FC236}">
                    <a16:creationId xmlns:a16="http://schemas.microsoft.com/office/drawing/2014/main" id="{8A82B616-534C-F1FE-348B-C72D564E1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32" name="Oval 246">
                <a:extLst>
                  <a:ext uri="{FF2B5EF4-FFF2-40B4-BE49-F238E27FC236}">
                    <a16:creationId xmlns:a16="http://schemas.microsoft.com/office/drawing/2014/main" id="{AF456E56-DEA1-3533-E4CB-1ABDA57E0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5" name="Group 247">
              <a:extLst>
                <a:ext uri="{FF2B5EF4-FFF2-40B4-BE49-F238E27FC236}">
                  <a16:creationId xmlns:a16="http://schemas.microsoft.com/office/drawing/2014/main" id="{3EF99CBC-1EA3-2AFE-3BA6-1A79F1000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4116388"/>
              <a:ext cx="152400" cy="76200"/>
              <a:chOff x="2112" y="2496"/>
              <a:chExt cx="96" cy="48"/>
            </a:xfrm>
          </p:grpSpPr>
          <p:sp>
            <p:nvSpPr>
              <p:cNvPr id="8329" name="Oval 248">
                <a:extLst>
                  <a:ext uri="{FF2B5EF4-FFF2-40B4-BE49-F238E27FC236}">
                    <a16:creationId xmlns:a16="http://schemas.microsoft.com/office/drawing/2014/main" id="{8102638E-43EB-C419-B327-FCB2610C7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30" name="Oval 249">
                <a:extLst>
                  <a:ext uri="{FF2B5EF4-FFF2-40B4-BE49-F238E27FC236}">
                    <a16:creationId xmlns:a16="http://schemas.microsoft.com/office/drawing/2014/main" id="{DF8F6C5C-5FA3-A4EA-16BA-867240D15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6" name="Group 250">
              <a:extLst>
                <a:ext uri="{FF2B5EF4-FFF2-40B4-BE49-F238E27FC236}">
                  <a16:creationId xmlns:a16="http://schemas.microsoft.com/office/drawing/2014/main" id="{2073D01E-EEB4-9A1A-0ECE-D0B8D98070A4}"/>
                </a:ext>
              </a:extLst>
            </p:cNvPr>
            <p:cNvGrpSpPr>
              <a:grpSpLocks/>
            </p:cNvGrpSpPr>
            <p:nvPr/>
          </p:nvGrpSpPr>
          <p:grpSpPr bwMode="auto">
            <a:xfrm rot="-1784693">
              <a:off x="3429000" y="3811588"/>
              <a:ext cx="152400" cy="76200"/>
              <a:chOff x="2112" y="2496"/>
              <a:chExt cx="96" cy="48"/>
            </a:xfrm>
          </p:grpSpPr>
          <p:sp>
            <p:nvSpPr>
              <p:cNvPr id="8327" name="Oval 251">
                <a:extLst>
                  <a:ext uri="{FF2B5EF4-FFF2-40B4-BE49-F238E27FC236}">
                    <a16:creationId xmlns:a16="http://schemas.microsoft.com/office/drawing/2014/main" id="{6F62F8C1-A99B-050D-7A3D-676E821BF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28" name="Oval 252">
                <a:extLst>
                  <a:ext uri="{FF2B5EF4-FFF2-40B4-BE49-F238E27FC236}">
                    <a16:creationId xmlns:a16="http://schemas.microsoft.com/office/drawing/2014/main" id="{38A9AFEE-042E-762A-296E-88238732E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7" name="Group 253">
              <a:extLst>
                <a:ext uri="{FF2B5EF4-FFF2-40B4-BE49-F238E27FC236}">
                  <a16:creationId xmlns:a16="http://schemas.microsoft.com/office/drawing/2014/main" id="{F9CB5F64-EC8A-9C5C-C3AA-5A8387A67E7D}"/>
                </a:ext>
              </a:extLst>
            </p:cNvPr>
            <p:cNvGrpSpPr>
              <a:grpSpLocks/>
            </p:cNvGrpSpPr>
            <p:nvPr/>
          </p:nvGrpSpPr>
          <p:grpSpPr bwMode="auto">
            <a:xfrm rot="-1784693">
              <a:off x="3657600" y="3582988"/>
              <a:ext cx="152400" cy="76200"/>
              <a:chOff x="2112" y="2496"/>
              <a:chExt cx="96" cy="48"/>
            </a:xfrm>
          </p:grpSpPr>
          <p:sp>
            <p:nvSpPr>
              <p:cNvPr id="8325" name="Oval 254">
                <a:extLst>
                  <a:ext uri="{FF2B5EF4-FFF2-40B4-BE49-F238E27FC236}">
                    <a16:creationId xmlns:a16="http://schemas.microsoft.com/office/drawing/2014/main" id="{44EF817D-2C04-EA91-22A0-2E0880390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26" name="Oval 255">
                <a:extLst>
                  <a:ext uri="{FF2B5EF4-FFF2-40B4-BE49-F238E27FC236}">
                    <a16:creationId xmlns:a16="http://schemas.microsoft.com/office/drawing/2014/main" id="{4285F9B6-8648-4457-5627-AC2D53530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8" name="Group 256">
              <a:extLst>
                <a:ext uri="{FF2B5EF4-FFF2-40B4-BE49-F238E27FC236}">
                  <a16:creationId xmlns:a16="http://schemas.microsoft.com/office/drawing/2014/main" id="{C1622F86-7E06-C89F-16FC-0D72C862A027}"/>
                </a:ext>
              </a:extLst>
            </p:cNvPr>
            <p:cNvGrpSpPr>
              <a:grpSpLocks/>
            </p:cNvGrpSpPr>
            <p:nvPr/>
          </p:nvGrpSpPr>
          <p:grpSpPr bwMode="auto">
            <a:xfrm rot="-1784693">
              <a:off x="2971800" y="3735388"/>
              <a:ext cx="152400" cy="76200"/>
              <a:chOff x="2112" y="2496"/>
              <a:chExt cx="96" cy="48"/>
            </a:xfrm>
          </p:grpSpPr>
          <p:sp>
            <p:nvSpPr>
              <p:cNvPr id="8323" name="Oval 257">
                <a:extLst>
                  <a:ext uri="{FF2B5EF4-FFF2-40B4-BE49-F238E27FC236}">
                    <a16:creationId xmlns:a16="http://schemas.microsoft.com/office/drawing/2014/main" id="{22E5F052-3032-D09C-9312-6D13640AF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24" name="Oval 258">
                <a:extLst>
                  <a:ext uri="{FF2B5EF4-FFF2-40B4-BE49-F238E27FC236}">
                    <a16:creationId xmlns:a16="http://schemas.microsoft.com/office/drawing/2014/main" id="{AF3817AB-58A3-CD40-6064-EE27D9AFD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99" name="Group 259">
              <a:extLst>
                <a:ext uri="{FF2B5EF4-FFF2-40B4-BE49-F238E27FC236}">
                  <a16:creationId xmlns:a16="http://schemas.microsoft.com/office/drawing/2014/main" id="{6BEC52E6-D5DD-9090-DCDB-41B0C470F01B}"/>
                </a:ext>
              </a:extLst>
            </p:cNvPr>
            <p:cNvGrpSpPr>
              <a:grpSpLocks/>
            </p:cNvGrpSpPr>
            <p:nvPr/>
          </p:nvGrpSpPr>
          <p:grpSpPr bwMode="auto">
            <a:xfrm rot="-1784693">
              <a:off x="3200400" y="3430588"/>
              <a:ext cx="152400" cy="76200"/>
              <a:chOff x="2112" y="2496"/>
              <a:chExt cx="96" cy="48"/>
            </a:xfrm>
          </p:grpSpPr>
          <p:sp>
            <p:nvSpPr>
              <p:cNvPr id="8321" name="Oval 260">
                <a:extLst>
                  <a:ext uri="{FF2B5EF4-FFF2-40B4-BE49-F238E27FC236}">
                    <a16:creationId xmlns:a16="http://schemas.microsoft.com/office/drawing/2014/main" id="{5B4CD103-BE43-3367-E98B-C2CCD3D8B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22" name="Oval 261">
                <a:extLst>
                  <a:ext uri="{FF2B5EF4-FFF2-40B4-BE49-F238E27FC236}">
                    <a16:creationId xmlns:a16="http://schemas.microsoft.com/office/drawing/2014/main" id="{A69E160F-BB0D-EF63-4A64-8E0516ED0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00" name="Group 262">
              <a:extLst>
                <a:ext uri="{FF2B5EF4-FFF2-40B4-BE49-F238E27FC236}">
                  <a16:creationId xmlns:a16="http://schemas.microsoft.com/office/drawing/2014/main" id="{2CA046A3-4CD6-BBF0-3E2C-8074C9A903D5}"/>
                </a:ext>
              </a:extLst>
            </p:cNvPr>
            <p:cNvGrpSpPr>
              <a:grpSpLocks/>
            </p:cNvGrpSpPr>
            <p:nvPr/>
          </p:nvGrpSpPr>
          <p:grpSpPr bwMode="auto">
            <a:xfrm rot="2738055">
              <a:off x="3581400" y="3430588"/>
              <a:ext cx="152400" cy="76200"/>
              <a:chOff x="2112" y="2496"/>
              <a:chExt cx="96" cy="48"/>
            </a:xfrm>
          </p:grpSpPr>
          <p:sp>
            <p:nvSpPr>
              <p:cNvPr id="8319" name="Oval 263">
                <a:extLst>
                  <a:ext uri="{FF2B5EF4-FFF2-40B4-BE49-F238E27FC236}">
                    <a16:creationId xmlns:a16="http://schemas.microsoft.com/office/drawing/2014/main" id="{CA360A0F-F9E1-CD70-2D25-2804B469A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20" name="Oval 264">
                <a:extLst>
                  <a:ext uri="{FF2B5EF4-FFF2-40B4-BE49-F238E27FC236}">
                    <a16:creationId xmlns:a16="http://schemas.microsoft.com/office/drawing/2014/main" id="{D297D351-A083-1242-A388-AC395DCE2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01" name="Group 265">
              <a:extLst>
                <a:ext uri="{FF2B5EF4-FFF2-40B4-BE49-F238E27FC236}">
                  <a16:creationId xmlns:a16="http://schemas.microsoft.com/office/drawing/2014/main" id="{A40FF1F0-394D-7EBD-56AC-524B3B73C245}"/>
                </a:ext>
              </a:extLst>
            </p:cNvPr>
            <p:cNvGrpSpPr>
              <a:grpSpLocks/>
            </p:cNvGrpSpPr>
            <p:nvPr/>
          </p:nvGrpSpPr>
          <p:grpSpPr bwMode="auto">
            <a:xfrm rot="2738055">
              <a:off x="3733800" y="4611688"/>
              <a:ext cx="152400" cy="76200"/>
              <a:chOff x="2112" y="2496"/>
              <a:chExt cx="96" cy="48"/>
            </a:xfrm>
          </p:grpSpPr>
          <p:sp>
            <p:nvSpPr>
              <p:cNvPr id="8317" name="Oval 266">
                <a:extLst>
                  <a:ext uri="{FF2B5EF4-FFF2-40B4-BE49-F238E27FC236}">
                    <a16:creationId xmlns:a16="http://schemas.microsoft.com/office/drawing/2014/main" id="{6BCDBBD2-71D7-DB53-D7C9-6BED1DCD2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18" name="Oval 267">
                <a:extLst>
                  <a:ext uri="{FF2B5EF4-FFF2-40B4-BE49-F238E27FC236}">
                    <a16:creationId xmlns:a16="http://schemas.microsoft.com/office/drawing/2014/main" id="{8698D89F-A15E-848D-A0BD-644323BF1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02" name="Group 268">
              <a:extLst>
                <a:ext uri="{FF2B5EF4-FFF2-40B4-BE49-F238E27FC236}">
                  <a16:creationId xmlns:a16="http://schemas.microsoft.com/office/drawing/2014/main" id="{C95C38C1-8B2E-DD19-E3CF-D4CFD7A1F034}"/>
                </a:ext>
              </a:extLst>
            </p:cNvPr>
            <p:cNvGrpSpPr>
              <a:grpSpLocks/>
            </p:cNvGrpSpPr>
            <p:nvPr/>
          </p:nvGrpSpPr>
          <p:grpSpPr bwMode="auto">
            <a:xfrm rot="2738055">
              <a:off x="3543300" y="4154488"/>
              <a:ext cx="152400" cy="76200"/>
              <a:chOff x="2112" y="2496"/>
              <a:chExt cx="96" cy="48"/>
            </a:xfrm>
          </p:grpSpPr>
          <p:sp>
            <p:nvSpPr>
              <p:cNvPr id="8315" name="Oval 269">
                <a:extLst>
                  <a:ext uri="{FF2B5EF4-FFF2-40B4-BE49-F238E27FC236}">
                    <a16:creationId xmlns:a16="http://schemas.microsoft.com/office/drawing/2014/main" id="{04488A3A-95E2-D68F-6393-FC33F5507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16" name="Oval 270">
                <a:extLst>
                  <a:ext uri="{FF2B5EF4-FFF2-40B4-BE49-F238E27FC236}">
                    <a16:creationId xmlns:a16="http://schemas.microsoft.com/office/drawing/2014/main" id="{F3619B9C-5119-BC60-5E59-D2A31853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03" name="Group 271">
              <a:extLst>
                <a:ext uri="{FF2B5EF4-FFF2-40B4-BE49-F238E27FC236}">
                  <a16:creationId xmlns:a16="http://schemas.microsoft.com/office/drawing/2014/main" id="{5CDBAFCC-01CA-3710-DD17-D3740598E7B1}"/>
                </a:ext>
              </a:extLst>
            </p:cNvPr>
            <p:cNvGrpSpPr>
              <a:grpSpLocks/>
            </p:cNvGrpSpPr>
            <p:nvPr/>
          </p:nvGrpSpPr>
          <p:grpSpPr bwMode="auto">
            <a:xfrm rot="2738055">
              <a:off x="3009900" y="4611688"/>
              <a:ext cx="152400" cy="76200"/>
              <a:chOff x="2112" y="2496"/>
              <a:chExt cx="96" cy="48"/>
            </a:xfrm>
          </p:grpSpPr>
          <p:sp>
            <p:nvSpPr>
              <p:cNvPr id="8313" name="Oval 272">
                <a:extLst>
                  <a:ext uri="{FF2B5EF4-FFF2-40B4-BE49-F238E27FC236}">
                    <a16:creationId xmlns:a16="http://schemas.microsoft.com/office/drawing/2014/main" id="{64F9941D-9F86-7362-6596-83B6B4C62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14" name="Oval 273">
                <a:extLst>
                  <a:ext uri="{FF2B5EF4-FFF2-40B4-BE49-F238E27FC236}">
                    <a16:creationId xmlns:a16="http://schemas.microsoft.com/office/drawing/2014/main" id="{A95AEEA4-96D8-7AF9-1DB3-BEAB4C97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04" name="Group 274">
              <a:extLst>
                <a:ext uri="{FF2B5EF4-FFF2-40B4-BE49-F238E27FC236}">
                  <a16:creationId xmlns:a16="http://schemas.microsoft.com/office/drawing/2014/main" id="{82FCEA5A-4427-6BA7-9B8E-BF56C5B1875B}"/>
                </a:ext>
              </a:extLst>
            </p:cNvPr>
            <p:cNvGrpSpPr>
              <a:grpSpLocks/>
            </p:cNvGrpSpPr>
            <p:nvPr/>
          </p:nvGrpSpPr>
          <p:grpSpPr bwMode="auto">
            <a:xfrm rot="2738055">
              <a:off x="3009900" y="4383088"/>
              <a:ext cx="152400" cy="76200"/>
              <a:chOff x="2112" y="2496"/>
              <a:chExt cx="96" cy="48"/>
            </a:xfrm>
          </p:grpSpPr>
          <p:sp>
            <p:nvSpPr>
              <p:cNvPr id="8311" name="Oval 275">
                <a:extLst>
                  <a:ext uri="{FF2B5EF4-FFF2-40B4-BE49-F238E27FC236}">
                    <a16:creationId xmlns:a16="http://schemas.microsoft.com/office/drawing/2014/main" id="{6863598E-4C86-6E7D-177C-DD3357D16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12" name="Oval 276">
                <a:extLst>
                  <a:ext uri="{FF2B5EF4-FFF2-40B4-BE49-F238E27FC236}">
                    <a16:creationId xmlns:a16="http://schemas.microsoft.com/office/drawing/2014/main" id="{E1F24966-EFD4-1C5E-DD7E-E98DBDE5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05" name="Group 277">
              <a:extLst>
                <a:ext uri="{FF2B5EF4-FFF2-40B4-BE49-F238E27FC236}">
                  <a16:creationId xmlns:a16="http://schemas.microsoft.com/office/drawing/2014/main" id="{CBA1BF90-AC20-09D6-F5BE-4DA0F46AEB57}"/>
                </a:ext>
              </a:extLst>
            </p:cNvPr>
            <p:cNvGrpSpPr>
              <a:grpSpLocks/>
            </p:cNvGrpSpPr>
            <p:nvPr/>
          </p:nvGrpSpPr>
          <p:grpSpPr bwMode="auto">
            <a:xfrm rot="2738055">
              <a:off x="3733800" y="4154488"/>
              <a:ext cx="152400" cy="76200"/>
              <a:chOff x="2112" y="2496"/>
              <a:chExt cx="96" cy="48"/>
            </a:xfrm>
          </p:grpSpPr>
          <p:sp>
            <p:nvSpPr>
              <p:cNvPr id="8309" name="Oval 278">
                <a:extLst>
                  <a:ext uri="{FF2B5EF4-FFF2-40B4-BE49-F238E27FC236}">
                    <a16:creationId xmlns:a16="http://schemas.microsoft.com/office/drawing/2014/main" id="{CDD49B22-C11D-18CD-1FA5-BD8659C0B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10" name="Oval 279">
                <a:extLst>
                  <a:ext uri="{FF2B5EF4-FFF2-40B4-BE49-F238E27FC236}">
                    <a16:creationId xmlns:a16="http://schemas.microsoft.com/office/drawing/2014/main" id="{A1C4E543-E154-5BF6-1CF1-0CD72690F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306" name="Group 280">
              <a:extLst>
                <a:ext uri="{FF2B5EF4-FFF2-40B4-BE49-F238E27FC236}">
                  <a16:creationId xmlns:a16="http://schemas.microsoft.com/office/drawing/2014/main" id="{FE186C6C-983D-5BA5-4D4E-B38CFA8E5FB9}"/>
                </a:ext>
              </a:extLst>
            </p:cNvPr>
            <p:cNvGrpSpPr>
              <a:grpSpLocks/>
            </p:cNvGrpSpPr>
            <p:nvPr/>
          </p:nvGrpSpPr>
          <p:grpSpPr bwMode="auto">
            <a:xfrm rot="2738055">
              <a:off x="3543300" y="4535488"/>
              <a:ext cx="152400" cy="76200"/>
              <a:chOff x="2112" y="2496"/>
              <a:chExt cx="96" cy="48"/>
            </a:xfrm>
          </p:grpSpPr>
          <p:sp>
            <p:nvSpPr>
              <p:cNvPr id="8307" name="Oval 281">
                <a:extLst>
                  <a:ext uri="{FF2B5EF4-FFF2-40B4-BE49-F238E27FC236}">
                    <a16:creationId xmlns:a16="http://schemas.microsoft.com/office/drawing/2014/main" id="{C2E6C2EC-EA37-5380-EC5E-7B5F1BE97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308" name="Oval 282">
                <a:extLst>
                  <a:ext uri="{FF2B5EF4-FFF2-40B4-BE49-F238E27FC236}">
                    <a16:creationId xmlns:a16="http://schemas.microsoft.com/office/drawing/2014/main" id="{C7364A03-6BDD-E65A-7849-0FEAC7EE9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</p:grpSp>
      <p:grpSp>
        <p:nvGrpSpPr>
          <p:cNvPr id="8201" name="380 Grupo">
            <a:extLst>
              <a:ext uri="{FF2B5EF4-FFF2-40B4-BE49-F238E27FC236}">
                <a16:creationId xmlns:a16="http://schemas.microsoft.com/office/drawing/2014/main" id="{F5D66B8E-14AC-2644-6A2D-8FE57A0DA837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3500438"/>
            <a:ext cx="1584325" cy="2160587"/>
            <a:chOff x="4953000" y="3354388"/>
            <a:chExt cx="1065213" cy="1446212"/>
          </a:xfrm>
        </p:grpSpPr>
        <p:sp>
          <p:nvSpPr>
            <p:cNvPr id="8212" name="Rectangle 286">
              <a:extLst>
                <a:ext uri="{FF2B5EF4-FFF2-40B4-BE49-F238E27FC236}">
                  <a16:creationId xmlns:a16="http://schemas.microsoft.com/office/drawing/2014/main" id="{6F51967B-B3C0-3893-B5DD-F106DB327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354388"/>
              <a:ext cx="1065213" cy="1446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grpSp>
          <p:nvGrpSpPr>
            <p:cNvPr id="8213" name="Group 287">
              <a:extLst>
                <a:ext uri="{FF2B5EF4-FFF2-40B4-BE49-F238E27FC236}">
                  <a16:creationId xmlns:a16="http://schemas.microsoft.com/office/drawing/2014/main" id="{D478B850-C0B8-385F-05CC-231F12A8A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3887788"/>
              <a:ext cx="209550" cy="200025"/>
              <a:chOff x="1980" y="864"/>
              <a:chExt cx="132" cy="126"/>
            </a:xfrm>
          </p:grpSpPr>
          <p:sp>
            <p:nvSpPr>
              <p:cNvPr id="8279" name="Oval 288">
                <a:extLst>
                  <a:ext uri="{FF2B5EF4-FFF2-40B4-BE49-F238E27FC236}">
                    <a16:creationId xmlns:a16="http://schemas.microsoft.com/office/drawing/2014/main" id="{3E91E953-20C3-911E-4968-5D75054A3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80" name="Oval 289">
                <a:extLst>
                  <a:ext uri="{FF2B5EF4-FFF2-40B4-BE49-F238E27FC236}">
                    <a16:creationId xmlns:a16="http://schemas.microsoft.com/office/drawing/2014/main" id="{32E25347-F7BF-5BDF-31C1-893E829CD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81" name="Oval 290">
                <a:extLst>
                  <a:ext uri="{FF2B5EF4-FFF2-40B4-BE49-F238E27FC236}">
                    <a16:creationId xmlns:a16="http://schemas.microsoft.com/office/drawing/2014/main" id="{6D7CBBA1-AED2-FCBB-0F24-8C05F4A20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82" name="Oval 291">
                <a:extLst>
                  <a:ext uri="{FF2B5EF4-FFF2-40B4-BE49-F238E27FC236}">
                    <a16:creationId xmlns:a16="http://schemas.microsoft.com/office/drawing/2014/main" id="{49F793CE-0EFB-D946-1093-DF5BF58D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14" name="Group 292">
              <a:extLst>
                <a:ext uri="{FF2B5EF4-FFF2-40B4-BE49-F238E27FC236}">
                  <a16:creationId xmlns:a16="http://schemas.microsoft.com/office/drawing/2014/main" id="{9D992994-1089-2B5C-4FA3-AB8C9F4215CE}"/>
                </a:ext>
              </a:extLst>
            </p:cNvPr>
            <p:cNvGrpSpPr>
              <a:grpSpLocks/>
            </p:cNvGrpSpPr>
            <p:nvPr/>
          </p:nvGrpSpPr>
          <p:grpSpPr bwMode="auto">
            <a:xfrm rot="-1784693">
              <a:off x="5334000" y="3735388"/>
              <a:ext cx="152400" cy="76200"/>
              <a:chOff x="2112" y="2496"/>
              <a:chExt cx="96" cy="48"/>
            </a:xfrm>
          </p:grpSpPr>
          <p:sp>
            <p:nvSpPr>
              <p:cNvPr id="8277" name="Oval 293">
                <a:extLst>
                  <a:ext uri="{FF2B5EF4-FFF2-40B4-BE49-F238E27FC236}">
                    <a16:creationId xmlns:a16="http://schemas.microsoft.com/office/drawing/2014/main" id="{52121697-46AC-72F7-A9E6-DC64A6B0D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78" name="Oval 294">
                <a:extLst>
                  <a:ext uri="{FF2B5EF4-FFF2-40B4-BE49-F238E27FC236}">
                    <a16:creationId xmlns:a16="http://schemas.microsoft.com/office/drawing/2014/main" id="{0A71D8D1-F288-01C6-47DC-789E15781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15" name="Group 295">
              <a:extLst>
                <a:ext uri="{FF2B5EF4-FFF2-40B4-BE49-F238E27FC236}">
                  <a16:creationId xmlns:a16="http://schemas.microsoft.com/office/drawing/2014/main" id="{074CD7E3-0347-DCDE-3460-F1A13D512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8800" y="4268788"/>
              <a:ext cx="152400" cy="76200"/>
              <a:chOff x="2112" y="2496"/>
              <a:chExt cx="96" cy="48"/>
            </a:xfrm>
          </p:grpSpPr>
          <p:sp>
            <p:nvSpPr>
              <p:cNvPr id="8275" name="Oval 296">
                <a:extLst>
                  <a:ext uri="{FF2B5EF4-FFF2-40B4-BE49-F238E27FC236}">
                    <a16:creationId xmlns:a16="http://schemas.microsoft.com/office/drawing/2014/main" id="{7F6CD164-42D3-F358-C396-F6D1562BF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76" name="Oval 297">
                <a:extLst>
                  <a:ext uri="{FF2B5EF4-FFF2-40B4-BE49-F238E27FC236}">
                    <a16:creationId xmlns:a16="http://schemas.microsoft.com/office/drawing/2014/main" id="{FC8B7012-F0C6-78E4-EE7B-6710E910B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16" name="Group 298">
              <a:extLst>
                <a:ext uri="{FF2B5EF4-FFF2-40B4-BE49-F238E27FC236}">
                  <a16:creationId xmlns:a16="http://schemas.microsoft.com/office/drawing/2014/main" id="{C3890E9C-A247-8E66-0C88-A6B5F16A6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4649788"/>
              <a:ext cx="152400" cy="76200"/>
              <a:chOff x="2112" y="2496"/>
              <a:chExt cx="96" cy="48"/>
            </a:xfrm>
          </p:grpSpPr>
          <p:sp>
            <p:nvSpPr>
              <p:cNvPr id="8273" name="Oval 299">
                <a:extLst>
                  <a:ext uri="{FF2B5EF4-FFF2-40B4-BE49-F238E27FC236}">
                    <a16:creationId xmlns:a16="http://schemas.microsoft.com/office/drawing/2014/main" id="{DF8D3707-42F9-02F4-225D-17B938BCD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74" name="Oval 300">
                <a:extLst>
                  <a:ext uri="{FF2B5EF4-FFF2-40B4-BE49-F238E27FC236}">
                    <a16:creationId xmlns:a16="http://schemas.microsoft.com/office/drawing/2014/main" id="{F91D8EA9-843D-6107-1128-A17540CAC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17" name="Group 301">
              <a:extLst>
                <a:ext uri="{FF2B5EF4-FFF2-40B4-BE49-F238E27FC236}">
                  <a16:creationId xmlns:a16="http://schemas.microsoft.com/office/drawing/2014/main" id="{2AB96347-C400-92CB-8F19-F0A107765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4421188"/>
              <a:ext cx="152400" cy="76200"/>
              <a:chOff x="2112" y="2496"/>
              <a:chExt cx="96" cy="48"/>
            </a:xfrm>
          </p:grpSpPr>
          <p:sp>
            <p:nvSpPr>
              <p:cNvPr id="8271" name="Oval 302">
                <a:extLst>
                  <a:ext uri="{FF2B5EF4-FFF2-40B4-BE49-F238E27FC236}">
                    <a16:creationId xmlns:a16="http://schemas.microsoft.com/office/drawing/2014/main" id="{826C36BF-4D62-7331-A64B-500874034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72" name="Oval 303">
                <a:extLst>
                  <a:ext uri="{FF2B5EF4-FFF2-40B4-BE49-F238E27FC236}">
                    <a16:creationId xmlns:a16="http://schemas.microsoft.com/office/drawing/2014/main" id="{656898D2-BD30-0D88-73CC-A51D7CB15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18" name="Group 304">
              <a:extLst>
                <a:ext uri="{FF2B5EF4-FFF2-40B4-BE49-F238E27FC236}">
                  <a16:creationId xmlns:a16="http://schemas.microsoft.com/office/drawing/2014/main" id="{68D4B845-F4D8-D5DA-2233-FB0C5B335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3506788"/>
              <a:ext cx="152400" cy="76200"/>
              <a:chOff x="2112" y="2496"/>
              <a:chExt cx="96" cy="48"/>
            </a:xfrm>
          </p:grpSpPr>
          <p:sp>
            <p:nvSpPr>
              <p:cNvPr id="8269" name="Oval 305">
                <a:extLst>
                  <a:ext uri="{FF2B5EF4-FFF2-40B4-BE49-F238E27FC236}">
                    <a16:creationId xmlns:a16="http://schemas.microsoft.com/office/drawing/2014/main" id="{34F2376E-E3AD-9895-594E-BE637A813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70" name="Oval 306">
                <a:extLst>
                  <a:ext uri="{FF2B5EF4-FFF2-40B4-BE49-F238E27FC236}">
                    <a16:creationId xmlns:a16="http://schemas.microsoft.com/office/drawing/2014/main" id="{F0A71952-E563-5A85-C082-1C5CBF3B6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19" name="Group 307">
              <a:extLst>
                <a:ext uri="{FF2B5EF4-FFF2-40B4-BE49-F238E27FC236}">
                  <a16:creationId xmlns:a16="http://schemas.microsoft.com/office/drawing/2014/main" id="{69FBA43A-FB9A-0866-263D-9CE6B2F25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3582988"/>
              <a:ext cx="152400" cy="76200"/>
              <a:chOff x="2112" y="2496"/>
              <a:chExt cx="96" cy="48"/>
            </a:xfrm>
          </p:grpSpPr>
          <p:sp>
            <p:nvSpPr>
              <p:cNvPr id="8267" name="Oval 308">
                <a:extLst>
                  <a:ext uri="{FF2B5EF4-FFF2-40B4-BE49-F238E27FC236}">
                    <a16:creationId xmlns:a16="http://schemas.microsoft.com/office/drawing/2014/main" id="{A96C5390-80B2-3A0D-5575-B8B277922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68" name="Oval 309">
                <a:extLst>
                  <a:ext uri="{FF2B5EF4-FFF2-40B4-BE49-F238E27FC236}">
                    <a16:creationId xmlns:a16="http://schemas.microsoft.com/office/drawing/2014/main" id="{79F9537D-060E-44F1-0938-0C50A7C2E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0" name="Group 310">
              <a:extLst>
                <a:ext uri="{FF2B5EF4-FFF2-40B4-BE49-F238E27FC236}">
                  <a16:creationId xmlns:a16="http://schemas.microsoft.com/office/drawing/2014/main" id="{D8596360-7CFD-61FF-337E-D10544839C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4040188"/>
              <a:ext cx="152400" cy="76200"/>
              <a:chOff x="2112" y="2496"/>
              <a:chExt cx="96" cy="48"/>
            </a:xfrm>
          </p:grpSpPr>
          <p:sp>
            <p:nvSpPr>
              <p:cNvPr id="8265" name="Oval 311">
                <a:extLst>
                  <a:ext uri="{FF2B5EF4-FFF2-40B4-BE49-F238E27FC236}">
                    <a16:creationId xmlns:a16="http://schemas.microsoft.com/office/drawing/2014/main" id="{7E8B8ECB-DFE8-B23E-943B-72A3E8845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66" name="Oval 312">
                <a:extLst>
                  <a:ext uri="{FF2B5EF4-FFF2-40B4-BE49-F238E27FC236}">
                    <a16:creationId xmlns:a16="http://schemas.microsoft.com/office/drawing/2014/main" id="{4DFF1DFF-EFC5-1147-21BE-BD987EF91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1" name="Group 313">
              <a:extLst>
                <a:ext uri="{FF2B5EF4-FFF2-40B4-BE49-F238E27FC236}">
                  <a16:creationId xmlns:a16="http://schemas.microsoft.com/office/drawing/2014/main" id="{48D522C9-0415-EBF7-17DB-F16971D11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1650" y="3687763"/>
              <a:ext cx="209550" cy="200025"/>
              <a:chOff x="1980" y="864"/>
              <a:chExt cx="132" cy="126"/>
            </a:xfrm>
          </p:grpSpPr>
          <p:sp>
            <p:nvSpPr>
              <p:cNvPr id="8261" name="Oval 314">
                <a:extLst>
                  <a:ext uri="{FF2B5EF4-FFF2-40B4-BE49-F238E27FC236}">
                    <a16:creationId xmlns:a16="http://schemas.microsoft.com/office/drawing/2014/main" id="{658989E3-F435-AEBF-ADA3-C2EC27ABB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62" name="Oval 315">
                <a:extLst>
                  <a:ext uri="{FF2B5EF4-FFF2-40B4-BE49-F238E27FC236}">
                    <a16:creationId xmlns:a16="http://schemas.microsoft.com/office/drawing/2014/main" id="{D19A65E4-78EE-47DB-454C-820E832AA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63" name="Oval 316">
                <a:extLst>
                  <a:ext uri="{FF2B5EF4-FFF2-40B4-BE49-F238E27FC236}">
                    <a16:creationId xmlns:a16="http://schemas.microsoft.com/office/drawing/2014/main" id="{ED4A2619-1C68-2CC4-417E-FC21A7235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64" name="Oval 317">
                <a:extLst>
                  <a:ext uri="{FF2B5EF4-FFF2-40B4-BE49-F238E27FC236}">
                    <a16:creationId xmlns:a16="http://schemas.microsoft.com/office/drawing/2014/main" id="{1709D90B-5AF9-F49D-6DB0-BFD3707C4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2" name="Group 318">
              <a:extLst>
                <a:ext uri="{FF2B5EF4-FFF2-40B4-BE49-F238E27FC236}">
                  <a16:creationId xmlns:a16="http://schemas.microsoft.com/office/drawing/2014/main" id="{1CCFED9C-F9FA-B5CA-14C4-7163896F9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3382963"/>
              <a:ext cx="209550" cy="200025"/>
              <a:chOff x="1980" y="864"/>
              <a:chExt cx="132" cy="126"/>
            </a:xfrm>
          </p:grpSpPr>
          <p:sp>
            <p:nvSpPr>
              <p:cNvPr id="8257" name="Oval 319">
                <a:extLst>
                  <a:ext uri="{FF2B5EF4-FFF2-40B4-BE49-F238E27FC236}">
                    <a16:creationId xmlns:a16="http://schemas.microsoft.com/office/drawing/2014/main" id="{6A37C57E-2EBF-9312-0654-BBF85EED9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58" name="Oval 320">
                <a:extLst>
                  <a:ext uri="{FF2B5EF4-FFF2-40B4-BE49-F238E27FC236}">
                    <a16:creationId xmlns:a16="http://schemas.microsoft.com/office/drawing/2014/main" id="{81FC53C3-908B-3674-5290-5C43F2213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59" name="Oval 321">
                <a:extLst>
                  <a:ext uri="{FF2B5EF4-FFF2-40B4-BE49-F238E27FC236}">
                    <a16:creationId xmlns:a16="http://schemas.microsoft.com/office/drawing/2014/main" id="{494F34B0-9733-1039-BBD6-B27F7A341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60" name="Oval 322">
                <a:extLst>
                  <a:ext uri="{FF2B5EF4-FFF2-40B4-BE49-F238E27FC236}">
                    <a16:creationId xmlns:a16="http://schemas.microsoft.com/office/drawing/2014/main" id="{16F0F3DF-32C9-7E0E-6098-FC6DC08A9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3" name="Group 323">
              <a:extLst>
                <a:ext uri="{FF2B5EF4-FFF2-40B4-BE49-F238E27FC236}">
                  <a16:creationId xmlns:a16="http://schemas.microsoft.com/office/drawing/2014/main" id="{9CD55A17-F9D2-E2C0-6BB5-B52BDF8E6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4525963"/>
              <a:ext cx="209550" cy="200025"/>
              <a:chOff x="1980" y="864"/>
              <a:chExt cx="132" cy="126"/>
            </a:xfrm>
          </p:grpSpPr>
          <p:sp>
            <p:nvSpPr>
              <p:cNvPr id="8253" name="Oval 324">
                <a:extLst>
                  <a:ext uri="{FF2B5EF4-FFF2-40B4-BE49-F238E27FC236}">
                    <a16:creationId xmlns:a16="http://schemas.microsoft.com/office/drawing/2014/main" id="{F5635064-947A-8043-1FF4-04A10F0DA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54" name="Oval 325">
                <a:extLst>
                  <a:ext uri="{FF2B5EF4-FFF2-40B4-BE49-F238E27FC236}">
                    <a16:creationId xmlns:a16="http://schemas.microsoft.com/office/drawing/2014/main" id="{57D14034-97B1-7605-C613-B3C5E6FF0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55" name="Oval 326">
                <a:extLst>
                  <a:ext uri="{FF2B5EF4-FFF2-40B4-BE49-F238E27FC236}">
                    <a16:creationId xmlns:a16="http://schemas.microsoft.com/office/drawing/2014/main" id="{9CC0F249-DB3A-F631-E4BA-7DA62FE00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56" name="Oval 327">
                <a:extLst>
                  <a:ext uri="{FF2B5EF4-FFF2-40B4-BE49-F238E27FC236}">
                    <a16:creationId xmlns:a16="http://schemas.microsoft.com/office/drawing/2014/main" id="{4E9EC5E2-B87F-DA71-CD33-68ABB2AFA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4" name="Group 328">
              <a:extLst>
                <a:ext uri="{FF2B5EF4-FFF2-40B4-BE49-F238E27FC236}">
                  <a16:creationId xmlns:a16="http://schemas.microsoft.com/office/drawing/2014/main" id="{AAF4AB9E-CB8D-ACD0-EF73-409A1243F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050" y="4221163"/>
              <a:ext cx="209550" cy="200025"/>
              <a:chOff x="1980" y="864"/>
              <a:chExt cx="132" cy="126"/>
            </a:xfrm>
          </p:grpSpPr>
          <p:sp>
            <p:nvSpPr>
              <p:cNvPr id="8249" name="Oval 329">
                <a:extLst>
                  <a:ext uri="{FF2B5EF4-FFF2-40B4-BE49-F238E27FC236}">
                    <a16:creationId xmlns:a16="http://schemas.microsoft.com/office/drawing/2014/main" id="{1FBD74D5-340B-FDD5-073E-6A78CE291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50" name="Oval 330">
                <a:extLst>
                  <a:ext uri="{FF2B5EF4-FFF2-40B4-BE49-F238E27FC236}">
                    <a16:creationId xmlns:a16="http://schemas.microsoft.com/office/drawing/2014/main" id="{F309CC7B-5DA6-0621-93D5-676367FD9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51" name="Oval 331">
                <a:extLst>
                  <a:ext uri="{FF2B5EF4-FFF2-40B4-BE49-F238E27FC236}">
                    <a16:creationId xmlns:a16="http://schemas.microsoft.com/office/drawing/2014/main" id="{70AE4A15-4E7A-C466-7B24-36926F3B3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52" name="Oval 332">
                <a:extLst>
                  <a:ext uri="{FF2B5EF4-FFF2-40B4-BE49-F238E27FC236}">
                    <a16:creationId xmlns:a16="http://schemas.microsoft.com/office/drawing/2014/main" id="{DC93B241-0887-6E71-0ACE-0BF7D0BFD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5" name="Group 333">
              <a:extLst>
                <a:ext uri="{FF2B5EF4-FFF2-40B4-BE49-F238E27FC236}">
                  <a16:creationId xmlns:a16="http://schemas.microsoft.com/office/drawing/2014/main" id="{C9DD2A70-7784-67EE-4DA1-320CA7187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4050" y="4373563"/>
              <a:ext cx="209550" cy="200025"/>
              <a:chOff x="1980" y="864"/>
              <a:chExt cx="132" cy="126"/>
            </a:xfrm>
          </p:grpSpPr>
          <p:sp>
            <p:nvSpPr>
              <p:cNvPr id="8245" name="Oval 334">
                <a:extLst>
                  <a:ext uri="{FF2B5EF4-FFF2-40B4-BE49-F238E27FC236}">
                    <a16:creationId xmlns:a16="http://schemas.microsoft.com/office/drawing/2014/main" id="{C5D92CCC-8EEA-2CF2-8953-422024969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46" name="Oval 335">
                <a:extLst>
                  <a:ext uri="{FF2B5EF4-FFF2-40B4-BE49-F238E27FC236}">
                    <a16:creationId xmlns:a16="http://schemas.microsoft.com/office/drawing/2014/main" id="{C7EDB3F7-5EB4-5125-4F24-0D21B0642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47" name="Oval 336">
                <a:extLst>
                  <a:ext uri="{FF2B5EF4-FFF2-40B4-BE49-F238E27FC236}">
                    <a16:creationId xmlns:a16="http://schemas.microsoft.com/office/drawing/2014/main" id="{FBA8CE64-D98A-B3B2-7276-604328B1B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48" name="Oval 337">
                <a:extLst>
                  <a:ext uri="{FF2B5EF4-FFF2-40B4-BE49-F238E27FC236}">
                    <a16:creationId xmlns:a16="http://schemas.microsoft.com/office/drawing/2014/main" id="{39E21DB7-0173-D973-5E45-E34C64FA7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6" name="Group 338">
              <a:extLst>
                <a:ext uri="{FF2B5EF4-FFF2-40B4-BE49-F238E27FC236}">
                  <a16:creationId xmlns:a16="http://schemas.microsoft.com/office/drawing/2014/main" id="{6DFBD0D7-7C6A-7EA6-38A5-29415BF8E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9250" y="4040188"/>
              <a:ext cx="209550" cy="200025"/>
              <a:chOff x="1980" y="864"/>
              <a:chExt cx="132" cy="126"/>
            </a:xfrm>
          </p:grpSpPr>
          <p:sp>
            <p:nvSpPr>
              <p:cNvPr id="8241" name="Oval 339">
                <a:extLst>
                  <a:ext uri="{FF2B5EF4-FFF2-40B4-BE49-F238E27FC236}">
                    <a16:creationId xmlns:a16="http://schemas.microsoft.com/office/drawing/2014/main" id="{042A0BCB-4E22-976A-FD6A-59B1976BE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42" name="Oval 340">
                <a:extLst>
                  <a:ext uri="{FF2B5EF4-FFF2-40B4-BE49-F238E27FC236}">
                    <a16:creationId xmlns:a16="http://schemas.microsoft.com/office/drawing/2014/main" id="{E021BD98-1038-85C0-BF21-19F04BC92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43" name="Oval 341">
                <a:extLst>
                  <a:ext uri="{FF2B5EF4-FFF2-40B4-BE49-F238E27FC236}">
                    <a16:creationId xmlns:a16="http://schemas.microsoft.com/office/drawing/2014/main" id="{B07B4E56-E242-9760-9FAF-E25852FD4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44" name="Oval 342">
                <a:extLst>
                  <a:ext uri="{FF2B5EF4-FFF2-40B4-BE49-F238E27FC236}">
                    <a16:creationId xmlns:a16="http://schemas.microsoft.com/office/drawing/2014/main" id="{B970BCD8-2A2B-AAC0-0E4C-17E1CAB8B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7" name="Group 343">
              <a:extLst>
                <a:ext uri="{FF2B5EF4-FFF2-40B4-BE49-F238E27FC236}">
                  <a16:creationId xmlns:a16="http://schemas.microsoft.com/office/drawing/2014/main" id="{6E39FB23-F36A-8689-AC7F-EEA324655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050" y="3763963"/>
              <a:ext cx="209550" cy="200025"/>
              <a:chOff x="1980" y="864"/>
              <a:chExt cx="132" cy="126"/>
            </a:xfrm>
          </p:grpSpPr>
          <p:sp>
            <p:nvSpPr>
              <p:cNvPr id="8237" name="Oval 344">
                <a:extLst>
                  <a:ext uri="{FF2B5EF4-FFF2-40B4-BE49-F238E27FC236}">
                    <a16:creationId xmlns:a16="http://schemas.microsoft.com/office/drawing/2014/main" id="{938F97E7-D93D-DF91-F857-EA102FC45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912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38" name="Oval 345">
                <a:extLst>
                  <a:ext uri="{FF2B5EF4-FFF2-40B4-BE49-F238E27FC236}">
                    <a16:creationId xmlns:a16="http://schemas.microsoft.com/office/drawing/2014/main" id="{DA15E60D-1D35-6562-6371-D801E4665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39" name="Oval 346">
                <a:extLst>
                  <a:ext uri="{FF2B5EF4-FFF2-40B4-BE49-F238E27FC236}">
                    <a16:creationId xmlns:a16="http://schemas.microsoft.com/office/drawing/2014/main" id="{68C3DE12-484A-2B5C-A69D-DB10235EA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9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40" name="Oval 347">
                <a:extLst>
                  <a:ext uri="{FF2B5EF4-FFF2-40B4-BE49-F238E27FC236}">
                    <a16:creationId xmlns:a16="http://schemas.microsoft.com/office/drawing/2014/main" id="{A6DC8304-35A0-8859-874B-4F022A0FF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" y="94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8" name="Group 348">
              <a:extLst>
                <a:ext uri="{FF2B5EF4-FFF2-40B4-BE49-F238E27FC236}">
                  <a16:creationId xmlns:a16="http://schemas.microsoft.com/office/drawing/2014/main" id="{9B5CB6FD-DBD8-2570-E861-01E68ED91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4192588"/>
              <a:ext cx="152400" cy="76200"/>
              <a:chOff x="2112" y="2496"/>
              <a:chExt cx="96" cy="48"/>
            </a:xfrm>
          </p:grpSpPr>
          <p:sp>
            <p:nvSpPr>
              <p:cNvPr id="8235" name="Oval 349">
                <a:extLst>
                  <a:ext uri="{FF2B5EF4-FFF2-40B4-BE49-F238E27FC236}">
                    <a16:creationId xmlns:a16="http://schemas.microsoft.com/office/drawing/2014/main" id="{FF48871E-326D-E97A-FE9D-0E16997D6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36" name="Oval 350">
                <a:extLst>
                  <a:ext uri="{FF2B5EF4-FFF2-40B4-BE49-F238E27FC236}">
                    <a16:creationId xmlns:a16="http://schemas.microsoft.com/office/drawing/2014/main" id="{5102FDE6-044C-80FE-94D5-5D36CC843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29" name="Group 351">
              <a:extLst>
                <a:ext uri="{FF2B5EF4-FFF2-40B4-BE49-F238E27FC236}">
                  <a16:creationId xmlns:a16="http://schemas.microsoft.com/office/drawing/2014/main" id="{E3F2FF78-8CAD-DB07-3B82-51991E90B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4573588"/>
              <a:ext cx="152400" cy="76200"/>
              <a:chOff x="2112" y="2496"/>
              <a:chExt cx="96" cy="48"/>
            </a:xfrm>
          </p:grpSpPr>
          <p:sp>
            <p:nvSpPr>
              <p:cNvPr id="8233" name="Oval 352">
                <a:extLst>
                  <a:ext uri="{FF2B5EF4-FFF2-40B4-BE49-F238E27FC236}">
                    <a16:creationId xmlns:a16="http://schemas.microsoft.com/office/drawing/2014/main" id="{EF6C9D72-3315-0DB2-01D1-854AA2863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34" name="Oval 353">
                <a:extLst>
                  <a:ext uri="{FF2B5EF4-FFF2-40B4-BE49-F238E27FC236}">
                    <a16:creationId xmlns:a16="http://schemas.microsoft.com/office/drawing/2014/main" id="{3678B5B4-91AE-AC80-16CF-F63F0DA3F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grpSp>
          <p:nvGrpSpPr>
            <p:cNvPr id="8230" name="Group 354">
              <a:extLst>
                <a:ext uri="{FF2B5EF4-FFF2-40B4-BE49-F238E27FC236}">
                  <a16:creationId xmlns:a16="http://schemas.microsoft.com/office/drawing/2014/main" id="{2CEA744B-8EE4-32C2-9010-1372BB1C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3659188"/>
              <a:ext cx="152400" cy="76200"/>
              <a:chOff x="2112" y="2496"/>
              <a:chExt cx="96" cy="48"/>
            </a:xfrm>
          </p:grpSpPr>
          <p:sp>
            <p:nvSpPr>
              <p:cNvPr id="8231" name="Oval 355">
                <a:extLst>
                  <a:ext uri="{FF2B5EF4-FFF2-40B4-BE49-F238E27FC236}">
                    <a16:creationId xmlns:a16="http://schemas.microsoft.com/office/drawing/2014/main" id="{9794A6BE-D4CF-642F-ED88-40DB38044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8232" name="Oval 356">
                <a:extLst>
                  <a:ext uri="{FF2B5EF4-FFF2-40B4-BE49-F238E27FC236}">
                    <a16:creationId xmlns:a16="http://schemas.microsoft.com/office/drawing/2014/main" id="{4469BADF-045E-6395-440B-71E2F833C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</p:grpSp>
      <p:sp>
        <p:nvSpPr>
          <p:cNvPr id="9226" name="7 Rectángulo">
            <a:extLst>
              <a:ext uri="{FF2B5EF4-FFF2-40B4-BE49-F238E27FC236}">
                <a16:creationId xmlns:a16="http://schemas.microsoft.com/office/drawing/2014/main" id="{C25454AE-1C02-498D-D074-402121C4F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20938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Sustancia Pura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27" name="7 Rectángulo">
            <a:extLst>
              <a:ext uri="{FF2B5EF4-FFF2-40B4-BE49-F238E27FC236}">
                <a16:creationId xmlns:a16="http://schemas.microsoft.com/office/drawing/2014/main" id="{698C4127-A569-C978-9F90-80FD1666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09863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Elemento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28" name="7 Rectángulo">
            <a:extLst>
              <a:ext uri="{FF2B5EF4-FFF2-40B4-BE49-F238E27FC236}">
                <a16:creationId xmlns:a16="http://schemas.microsoft.com/office/drawing/2014/main" id="{C79A90D4-7AC2-F1BA-0525-98A4895E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420938"/>
            <a:ext cx="273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Sustancia Pura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29" name="7 Rectángulo">
            <a:extLst>
              <a:ext uri="{FF2B5EF4-FFF2-40B4-BE49-F238E27FC236}">
                <a16:creationId xmlns:a16="http://schemas.microsoft.com/office/drawing/2014/main" id="{7F6DEAAD-F7EB-B7B7-26A4-C8883AB6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09863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Compuesto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30" name="7 Rectángulo">
            <a:extLst>
              <a:ext uri="{FF2B5EF4-FFF2-40B4-BE49-F238E27FC236}">
                <a16:creationId xmlns:a16="http://schemas.microsoft.com/office/drawing/2014/main" id="{4EB75687-FF84-EE0F-4FA4-E2A5DAF11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42093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Mezcla Heterogénea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31" name="7 Rectángulo">
            <a:extLst>
              <a:ext uri="{FF2B5EF4-FFF2-40B4-BE49-F238E27FC236}">
                <a16:creationId xmlns:a16="http://schemas.microsoft.com/office/drawing/2014/main" id="{D27A326A-A783-296F-2177-90250A39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732463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Sustancia Pura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32" name="7 Rectángulo">
            <a:extLst>
              <a:ext uri="{FF2B5EF4-FFF2-40B4-BE49-F238E27FC236}">
                <a16:creationId xmlns:a16="http://schemas.microsoft.com/office/drawing/2014/main" id="{770062DE-D603-9073-4414-19B85644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021388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Compuesto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33" name="7 Rectángulo">
            <a:extLst>
              <a:ext uri="{FF2B5EF4-FFF2-40B4-BE49-F238E27FC236}">
                <a16:creationId xmlns:a16="http://schemas.microsoft.com/office/drawing/2014/main" id="{5185C64A-2747-2DF1-521C-E81FCB5F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32463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Sustancia Pura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34" name="7 Rectángulo">
            <a:extLst>
              <a:ext uri="{FF2B5EF4-FFF2-40B4-BE49-F238E27FC236}">
                <a16:creationId xmlns:a16="http://schemas.microsoft.com/office/drawing/2014/main" id="{91BC355F-2DC0-7C70-39FE-97FACFA3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21388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Elemento</a:t>
            </a:r>
            <a:endParaRPr lang="es-ES" altLang="es-ES" b="1">
              <a:solidFill>
                <a:srgbClr val="000066"/>
              </a:solidFill>
            </a:endParaRPr>
          </a:p>
        </p:txBody>
      </p:sp>
      <p:sp>
        <p:nvSpPr>
          <p:cNvPr id="9235" name="7 Rectángulo">
            <a:extLst>
              <a:ext uri="{FF2B5EF4-FFF2-40B4-BE49-F238E27FC236}">
                <a16:creationId xmlns:a16="http://schemas.microsoft.com/office/drawing/2014/main" id="{BC025B55-85FB-0779-0053-CDC6170A2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735638"/>
            <a:ext cx="273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Mezcla Homogénea</a:t>
            </a:r>
          </a:p>
          <a:p>
            <a:pPr algn="ctr" eaLnBrk="1" hangingPunct="1"/>
            <a:r>
              <a:rPr lang="en-US" altLang="es-ES" b="1">
                <a:solidFill>
                  <a:srgbClr val="000066"/>
                </a:solidFill>
              </a:rPr>
              <a:t>(Disolución)</a:t>
            </a:r>
            <a:endParaRPr lang="es-ES" altLang="es-E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5 Grupo">
            <a:extLst>
              <a:ext uri="{FF2B5EF4-FFF2-40B4-BE49-F238E27FC236}">
                <a16:creationId xmlns:a16="http://schemas.microsoft.com/office/drawing/2014/main" id="{3E2900B6-DD02-CF6D-BBDD-3E823C92CBC8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88913"/>
            <a:ext cx="2305050" cy="1511300"/>
            <a:chOff x="179512" y="188640"/>
            <a:chExt cx="2304256" cy="1512143"/>
          </a:xfrm>
        </p:grpSpPr>
        <p:sp>
          <p:nvSpPr>
            <p:cNvPr id="9306" name="Rectangle 25">
              <a:extLst>
                <a:ext uri="{FF2B5EF4-FFF2-40B4-BE49-F238E27FC236}">
                  <a16:creationId xmlns:a16="http://schemas.microsoft.com/office/drawing/2014/main" id="{218BC8F3-FA9A-AF6B-A622-917544F05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188640"/>
              <a:ext cx="2016125" cy="15121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307" name="7 Rectángulo">
              <a:extLst>
                <a:ext uri="{FF2B5EF4-FFF2-40B4-BE49-F238E27FC236}">
                  <a16:creationId xmlns:a16="http://schemas.microsoft.com/office/drawing/2014/main" id="{9F66D097-C638-12F0-A8F7-84E0E358C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" y="260078"/>
              <a:ext cx="18716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Agua y Aceite</a:t>
              </a:r>
              <a:endParaRPr lang="es-ES" altLang="es-ES" b="1"/>
            </a:p>
          </p:txBody>
        </p:sp>
        <p:sp>
          <p:nvSpPr>
            <p:cNvPr id="9308" name="7 Rectángulo">
              <a:extLst>
                <a:ext uri="{FF2B5EF4-FFF2-40B4-BE49-F238E27FC236}">
                  <a16:creationId xmlns:a16="http://schemas.microsoft.com/office/drawing/2014/main" id="{7B32B9BD-E9C6-0081-EF17-82E1CC29A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692721"/>
              <a:ext cx="230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Mezcla Heterogénea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109 Grupo">
            <a:extLst>
              <a:ext uri="{FF2B5EF4-FFF2-40B4-BE49-F238E27FC236}">
                <a16:creationId xmlns:a16="http://schemas.microsoft.com/office/drawing/2014/main" id="{4A16855A-371A-CA66-0556-78428B7D3953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188913"/>
            <a:ext cx="2303463" cy="1511300"/>
            <a:chOff x="2339752" y="188665"/>
            <a:chExt cx="2304256" cy="1512143"/>
          </a:xfrm>
        </p:grpSpPr>
        <p:sp>
          <p:nvSpPr>
            <p:cNvPr id="9302" name="Rectangle 25">
              <a:extLst>
                <a:ext uri="{FF2B5EF4-FFF2-40B4-BE49-F238E27FC236}">
                  <a16:creationId xmlns:a16="http://schemas.microsoft.com/office/drawing/2014/main" id="{4BE91948-5090-A99B-593D-2DFFF7D06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090" y="188665"/>
              <a:ext cx="2016125" cy="15121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303" name="7 Rectángulo">
              <a:extLst>
                <a:ext uri="{FF2B5EF4-FFF2-40B4-BE49-F238E27FC236}">
                  <a16:creationId xmlns:a16="http://schemas.microsoft.com/office/drawing/2014/main" id="{F85C1417-A123-EB59-1A82-B10A70BD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115" y="260103"/>
              <a:ext cx="18716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Plomo (Pb)</a:t>
              </a:r>
              <a:endParaRPr lang="es-ES" altLang="es-ES" b="1"/>
            </a:p>
          </p:txBody>
        </p:sp>
        <p:sp>
          <p:nvSpPr>
            <p:cNvPr id="9304" name="12 Rectángulo">
              <a:extLst>
                <a:ext uri="{FF2B5EF4-FFF2-40B4-BE49-F238E27FC236}">
                  <a16:creationId xmlns:a16="http://schemas.microsoft.com/office/drawing/2014/main" id="{303974E7-01A7-F747-4F6A-2F36EE0BC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52" y="692746"/>
              <a:ext cx="230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305" name="19 Rectángulo">
              <a:extLst>
                <a:ext uri="{FF2B5EF4-FFF2-40B4-BE49-F238E27FC236}">
                  <a16:creationId xmlns:a16="http://schemas.microsoft.com/office/drawing/2014/main" id="{D27FBDB5-33D8-6B44-5755-86FBA8DAF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52" y="961008"/>
              <a:ext cx="230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Elemento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80 Grupo">
            <a:extLst>
              <a:ext uri="{FF2B5EF4-FFF2-40B4-BE49-F238E27FC236}">
                <a16:creationId xmlns:a16="http://schemas.microsoft.com/office/drawing/2014/main" id="{1C663B4C-E01F-2B88-1C0C-707E450A71C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88913"/>
            <a:ext cx="2160588" cy="1511300"/>
            <a:chOff x="4572000" y="188913"/>
            <a:chExt cx="2160588" cy="1511300"/>
          </a:xfrm>
        </p:grpSpPr>
        <p:sp>
          <p:nvSpPr>
            <p:cNvPr id="9299" name="Rectangle 25">
              <a:extLst>
                <a:ext uri="{FF2B5EF4-FFF2-40B4-BE49-F238E27FC236}">
                  <a16:creationId xmlns:a16="http://schemas.microsoft.com/office/drawing/2014/main" id="{F60BD5B6-D666-27A9-F663-F08B4D50C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188913"/>
              <a:ext cx="2016125" cy="151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300" name="7 Rectángulo">
              <a:extLst>
                <a:ext uri="{FF2B5EF4-FFF2-40B4-BE49-F238E27FC236}">
                  <a16:creationId xmlns:a16="http://schemas.microsoft.com/office/drawing/2014/main" id="{B163BE69-5B90-7CE2-438D-04A526C93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260350"/>
              <a:ext cx="18716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Leche</a:t>
              </a:r>
              <a:endParaRPr lang="es-ES" altLang="es-ES" b="1"/>
            </a:p>
          </p:txBody>
        </p:sp>
        <p:sp>
          <p:nvSpPr>
            <p:cNvPr id="9301" name="57 Rectángulo">
              <a:extLst>
                <a:ext uri="{FF2B5EF4-FFF2-40B4-BE49-F238E27FC236}">
                  <a16:creationId xmlns:a16="http://schemas.microsoft.com/office/drawing/2014/main" id="{8962BDE9-E001-A5C4-A9CC-A476BD3C7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692150"/>
              <a:ext cx="2160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Mezcla Homogénea</a:t>
              </a:r>
            </a:p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(Disolución)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81 Grupo">
            <a:extLst>
              <a:ext uri="{FF2B5EF4-FFF2-40B4-BE49-F238E27FC236}">
                <a16:creationId xmlns:a16="http://schemas.microsoft.com/office/drawing/2014/main" id="{B01B64C3-5421-5F42-E450-4D33B986780E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188913"/>
            <a:ext cx="2160587" cy="1511300"/>
            <a:chOff x="6732588" y="188913"/>
            <a:chExt cx="2160587" cy="1511300"/>
          </a:xfrm>
        </p:grpSpPr>
        <p:sp>
          <p:nvSpPr>
            <p:cNvPr id="9296" name="Rectangle 25">
              <a:extLst>
                <a:ext uri="{FF2B5EF4-FFF2-40B4-BE49-F238E27FC236}">
                  <a16:creationId xmlns:a16="http://schemas.microsoft.com/office/drawing/2014/main" id="{63DE1138-578E-A836-0299-276008D4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188913"/>
              <a:ext cx="2016125" cy="151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97" name="7 Rectángulo">
              <a:extLst>
                <a:ext uri="{FF2B5EF4-FFF2-40B4-BE49-F238E27FC236}">
                  <a16:creationId xmlns:a16="http://schemas.microsoft.com/office/drawing/2014/main" id="{F4AD85D1-FDC8-E455-AA44-47576CDB8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0" y="260350"/>
              <a:ext cx="1871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Pintura</a:t>
              </a:r>
              <a:endParaRPr lang="es-ES" altLang="es-ES" b="1"/>
            </a:p>
          </p:txBody>
        </p:sp>
        <p:sp>
          <p:nvSpPr>
            <p:cNvPr id="9298" name="60 Rectángulo">
              <a:extLst>
                <a:ext uri="{FF2B5EF4-FFF2-40B4-BE49-F238E27FC236}">
                  <a16:creationId xmlns:a16="http://schemas.microsoft.com/office/drawing/2014/main" id="{765258E0-ED2A-A210-D99C-D11255B2D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692150"/>
              <a:ext cx="21605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Mezcla Homogénea</a:t>
              </a:r>
            </a:p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(Disolución)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83 Grupo">
            <a:extLst>
              <a:ext uri="{FF2B5EF4-FFF2-40B4-BE49-F238E27FC236}">
                <a16:creationId xmlns:a16="http://schemas.microsoft.com/office/drawing/2014/main" id="{00DBFEED-8A05-33B1-8D2B-7F64AAE01D31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844675"/>
            <a:ext cx="2160587" cy="1512888"/>
            <a:chOff x="2411413" y="1844675"/>
            <a:chExt cx="2160587" cy="1512888"/>
          </a:xfrm>
        </p:grpSpPr>
        <p:sp>
          <p:nvSpPr>
            <p:cNvPr id="9292" name="Rectangle 25">
              <a:extLst>
                <a:ext uri="{FF2B5EF4-FFF2-40B4-BE49-F238E27FC236}">
                  <a16:creationId xmlns:a16="http://schemas.microsoft.com/office/drawing/2014/main" id="{977FEB32-8253-41A8-B0BC-CEB7998E9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1844675"/>
              <a:ext cx="2016125" cy="151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93" name="7 Rectángulo">
              <a:extLst>
                <a:ext uri="{FF2B5EF4-FFF2-40B4-BE49-F238E27FC236}">
                  <a16:creationId xmlns:a16="http://schemas.microsoft.com/office/drawing/2014/main" id="{CB56A670-6D96-1BF6-36B9-21AC3A8E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1916113"/>
              <a:ext cx="18716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Cloro (Cl</a:t>
              </a:r>
              <a:r>
                <a:rPr lang="en-US" altLang="es-ES" b="1" baseline="-25000"/>
                <a:t>2</a:t>
              </a:r>
              <a:r>
                <a:rPr lang="en-US" altLang="es-ES" b="1"/>
                <a:t>)</a:t>
              </a:r>
              <a:endParaRPr lang="es-ES" altLang="es-ES" b="1"/>
            </a:p>
          </p:txBody>
        </p:sp>
        <p:sp>
          <p:nvSpPr>
            <p:cNvPr id="9294" name="65 Rectángulo">
              <a:extLst>
                <a:ext uri="{FF2B5EF4-FFF2-40B4-BE49-F238E27FC236}">
                  <a16:creationId xmlns:a16="http://schemas.microsoft.com/office/drawing/2014/main" id="{7DFAA88A-535C-13E2-90F4-6B44F76E3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2349500"/>
              <a:ext cx="216058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95" name="66 Rectángulo">
              <a:extLst>
                <a:ext uri="{FF2B5EF4-FFF2-40B4-BE49-F238E27FC236}">
                  <a16:creationId xmlns:a16="http://schemas.microsoft.com/office/drawing/2014/main" id="{C4C0FB18-0E16-C940-CCE2-952C7FC3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2617788"/>
              <a:ext cx="201612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Elemento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91 Grupo">
            <a:extLst>
              <a:ext uri="{FF2B5EF4-FFF2-40B4-BE49-F238E27FC236}">
                <a16:creationId xmlns:a16="http://schemas.microsoft.com/office/drawing/2014/main" id="{B3898245-D7D4-C34D-6003-BF4474B1CAF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844675"/>
            <a:ext cx="2160588" cy="1512888"/>
            <a:chOff x="4572000" y="1844675"/>
            <a:chExt cx="2160588" cy="1512888"/>
          </a:xfrm>
        </p:grpSpPr>
        <p:sp>
          <p:nvSpPr>
            <p:cNvPr id="9288" name="Rectangle 25">
              <a:extLst>
                <a:ext uri="{FF2B5EF4-FFF2-40B4-BE49-F238E27FC236}">
                  <a16:creationId xmlns:a16="http://schemas.microsoft.com/office/drawing/2014/main" id="{3BFEA94E-FEDF-3E85-BED1-B2ADE4811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1844675"/>
              <a:ext cx="2016125" cy="151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89" name="7 Rectángulo">
              <a:extLst>
                <a:ext uri="{FF2B5EF4-FFF2-40B4-BE49-F238E27FC236}">
                  <a16:creationId xmlns:a16="http://schemas.microsoft.com/office/drawing/2014/main" id="{77B360F6-F6CE-CC15-00C3-EEE62DB8C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1916113"/>
              <a:ext cx="18716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Oxígeno (O</a:t>
              </a:r>
              <a:r>
                <a:rPr lang="en-US" altLang="es-ES" b="1" baseline="-25000"/>
                <a:t>2</a:t>
              </a:r>
              <a:r>
                <a:rPr lang="en-US" altLang="es-ES" b="1"/>
                <a:t>)</a:t>
              </a:r>
              <a:endParaRPr lang="es-ES" altLang="es-ES" b="1"/>
            </a:p>
          </p:txBody>
        </p:sp>
        <p:sp>
          <p:nvSpPr>
            <p:cNvPr id="9290" name="68 Rectángulo">
              <a:extLst>
                <a:ext uri="{FF2B5EF4-FFF2-40B4-BE49-F238E27FC236}">
                  <a16:creationId xmlns:a16="http://schemas.microsoft.com/office/drawing/2014/main" id="{71CF57B7-1770-98BB-B674-6CEEBA0A5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349500"/>
              <a:ext cx="21605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91" name="69 Rectángulo">
              <a:extLst>
                <a:ext uri="{FF2B5EF4-FFF2-40B4-BE49-F238E27FC236}">
                  <a16:creationId xmlns:a16="http://schemas.microsoft.com/office/drawing/2014/main" id="{6585134D-B527-F86E-0C6E-889F027F3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2617788"/>
              <a:ext cx="201612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Elemento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84 Grupo">
            <a:extLst>
              <a:ext uri="{FF2B5EF4-FFF2-40B4-BE49-F238E27FC236}">
                <a16:creationId xmlns:a16="http://schemas.microsoft.com/office/drawing/2014/main" id="{E9EC3EB7-5FD1-0026-AE6C-A9BA24263F57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1844675"/>
            <a:ext cx="2160587" cy="1512888"/>
            <a:chOff x="6732588" y="1844675"/>
            <a:chExt cx="2160587" cy="1512888"/>
          </a:xfrm>
        </p:grpSpPr>
        <p:sp>
          <p:nvSpPr>
            <p:cNvPr id="9285" name="Rectangle 25">
              <a:extLst>
                <a:ext uri="{FF2B5EF4-FFF2-40B4-BE49-F238E27FC236}">
                  <a16:creationId xmlns:a16="http://schemas.microsoft.com/office/drawing/2014/main" id="{DE51474E-6DC3-0116-CC22-5D6B4911E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1844675"/>
              <a:ext cx="2016125" cy="151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86" name="7 Rectángulo">
              <a:extLst>
                <a:ext uri="{FF2B5EF4-FFF2-40B4-BE49-F238E27FC236}">
                  <a16:creationId xmlns:a16="http://schemas.microsoft.com/office/drawing/2014/main" id="{A6ADB9EB-C499-C6CF-C8D4-005542FEB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0" y="1916113"/>
              <a:ext cx="18716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Human body</a:t>
              </a:r>
              <a:endParaRPr lang="es-ES" altLang="es-ES" b="1"/>
            </a:p>
          </p:txBody>
        </p:sp>
        <p:sp>
          <p:nvSpPr>
            <p:cNvPr id="9287" name="71 Rectángulo">
              <a:extLst>
                <a:ext uri="{FF2B5EF4-FFF2-40B4-BE49-F238E27FC236}">
                  <a16:creationId xmlns:a16="http://schemas.microsoft.com/office/drawing/2014/main" id="{50DDE9A9-C09D-D8FD-92D2-F46B95A46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2349500"/>
              <a:ext cx="216058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Mezcla Heterogénea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90 Grupo">
            <a:extLst>
              <a:ext uri="{FF2B5EF4-FFF2-40B4-BE49-F238E27FC236}">
                <a16:creationId xmlns:a16="http://schemas.microsoft.com/office/drawing/2014/main" id="{E4A27E94-D085-A276-3327-EE6675DE141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500438"/>
            <a:ext cx="2160588" cy="1512887"/>
            <a:chOff x="250825" y="3500438"/>
            <a:chExt cx="2160588" cy="1512887"/>
          </a:xfrm>
        </p:grpSpPr>
        <p:sp>
          <p:nvSpPr>
            <p:cNvPr id="9281" name="Rectangle 25">
              <a:extLst>
                <a:ext uri="{FF2B5EF4-FFF2-40B4-BE49-F238E27FC236}">
                  <a16:creationId xmlns:a16="http://schemas.microsoft.com/office/drawing/2014/main" id="{A755B57A-887F-DFAC-ECCC-F82977260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3500438"/>
              <a:ext cx="2016125" cy="1512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82" name="7 Rectángulo">
              <a:extLst>
                <a:ext uri="{FF2B5EF4-FFF2-40B4-BE49-F238E27FC236}">
                  <a16:creationId xmlns:a16="http://schemas.microsoft.com/office/drawing/2014/main" id="{6FD10813-CE55-86F1-5D32-89FBEA333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" y="3571875"/>
              <a:ext cx="1871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Oro (Au)</a:t>
              </a:r>
              <a:endParaRPr lang="es-ES" altLang="es-ES" b="1"/>
            </a:p>
          </p:txBody>
        </p:sp>
        <p:sp>
          <p:nvSpPr>
            <p:cNvPr id="9283" name="74 Rectángulo">
              <a:extLst>
                <a:ext uri="{FF2B5EF4-FFF2-40B4-BE49-F238E27FC236}">
                  <a16:creationId xmlns:a16="http://schemas.microsoft.com/office/drawing/2014/main" id="{71AFCFF3-3E88-08CD-D281-1993DD20D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4005263"/>
              <a:ext cx="21605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84" name="75 Rectángulo">
              <a:extLst>
                <a:ext uri="{FF2B5EF4-FFF2-40B4-BE49-F238E27FC236}">
                  <a16:creationId xmlns:a16="http://schemas.microsoft.com/office/drawing/2014/main" id="{225CB1F7-2273-079E-887D-78A8C9A7D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4273550"/>
              <a:ext cx="2016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Elemento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92 Grupo">
            <a:extLst>
              <a:ext uri="{FF2B5EF4-FFF2-40B4-BE49-F238E27FC236}">
                <a16:creationId xmlns:a16="http://schemas.microsoft.com/office/drawing/2014/main" id="{98743CA8-60A3-C728-87C1-A284DA40915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500438"/>
            <a:ext cx="2160587" cy="1512887"/>
            <a:chOff x="2411413" y="3500438"/>
            <a:chExt cx="2160587" cy="1512887"/>
          </a:xfrm>
        </p:grpSpPr>
        <p:sp>
          <p:nvSpPr>
            <p:cNvPr id="9278" name="Rectangle 25">
              <a:extLst>
                <a:ext uri="{FF2B5EF4-FFF2-40B4-BE49-F238E27FC236}">
                  <a16:creationId xmlns:a16="http://schemas.microsoft.com/office/drawing/2014/main" id="{23D0CFE1-83FA-7CEB-B713-140C8950C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3500438"/>
              <a:ext cx="2016125" cy="1512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79" name="7 Rectángulo">
              <a:extLst>
                <a:ext uri="{FF2B5EF4-FFF2-40B4-BE49-F238E27FC236}">
                  <a16:creationId xmlns:a16="http://schemas.microsoft.com/office/drawing/2014/main" id="{F30F77A2-4F90-AD2D-9168-B5ECC0B35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3571875"/>
              <a:ext cx="18716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Tinta</a:t>
              </a:r>
              <a:endParaRPr lang="es-ES" altLang="es-ES" b="1"/>
            </a:p>
          </p:txBody>
        </p:sp>
        <p:sp>
          <p:nvSpPr>
            <p:cNvPr id="9280" name="77 Rectángulo">
              <a:extLst>
                <a:ext uri="{FF2B5EF4-FFF2-40B4-BE49-F238E27FC236}">
                  <a16:creationId xmlns:a16="http://schemas.microsoft.com/office/drawing/2014/main" id="{4D378F0A-DA7F-D787-9329-3884984A4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4005263"/>
              <a:ext cx="21605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Mezcla Homogénea</a:t>
              </a:r>
            </a:p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(Disolución)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93 Grupo">
            <a:extLst>
              <a:ext uri="{FF2B5EF4-FFF2-40B4-BE49-F238E27FC236}">
                <a16:creationId xmlns:a16="http://schemas.microsoft.com/office/drawing/2014/main" id="{56027039-68F5-F537-CB6F-F337456A69B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500438"/>
            <a:ext cx="2160588" cy="1512887"/>
            <a:chOff x="4572000" y="3500438"/>
            <a:chExt cx="2160588" cy="1512887"/>
          </a:xfrm>
        </p:grpSpPr>
        <p:sp>
          <p:nvSpPr>
            <p:cNvPr id="9274" name="Rectangle 25">
              <a:extLst>
                <a:ext uri="{FF2B5EF4-FFF2-40B4-BE49-F238E27FC236}">
                  <a16:creationId xmlns:a16="http://schemas.microsoft.com/office/drawing/2014/main" id="{A69F2D94-D505-74A0-4020-8E1C55EAB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500438"/>
              <a:ext cx="2016125" cy="1512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75" name="7 Rectángulo">
              <a:extLst>
                <a:ext uri="{FF2B5EF4-FFF2-40B4-BE49-F238E27FC236}">
                  <a16:creationId xmlns:a16="http://schemas.microsoft.com/office/drawing/2014/main" id="{8F41C62E-9E52-2ED9-43F0-85FC3AAFB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3500438"/>
              <a:ext cx="18716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Azúcar</a:t>
              </a:r>
            </a:p>
            <a:p>
              <a:pPr algn="ctr" eaLnBrk="1" hangingPunct="1"/>
              <a:r>
                <a:rPr lang="en-US" altLang="es-ES" b="1"/>
                <a:t>(C</a:t>
              </a:r>
              <a:r>
                <a:rPr lang="en-US" altLang="es-ES" b="1" baseline="-25000"/>
                <a:t>12</a:t>
              </a:r>
              <a:r>
                <a:rPr lang="en-US" altLang="es-ES" b="1"/>
                <a:t>H</a:t>
              </a:r>
              <a:r>
                <a:rPr lang="en-US" altLang="es-ES" b="1" baseline="-25000"/>
                <a:t>22</a:t>
              </a:r>
              <a:r>
                <a:rPr lang="en-US" altLang="es-ES" b="1"/>
                <a:t>O</a:t>
              </a:r>
              <a:r>
                <a:rPr lang="en-US" altLang="es-ES" b="1" baseline="-25000"/>
                <a:t>11</a:t>
              </a:r>
              <a:r>
                <a:rPr lang="en-US" altLang="es-ES" b="1"/>
                <a:t>)</a:t>
              </a:r>
              <a:endParaRPr lang="es-ES" altLang="es-ES" b="1"/>
            </a:p>
          </p:txBody>
        </p:sp>
        <p:sp>
          <p:nvSpPr>
            <p:cNvPr id="9276" name="79 Rectángulo">
              <a:extLst>
                <a:ext uri="{FF2B5EF4-FFF2-40B4-BE49-F238E27FC236}">
                  <a16:creationId xmlns:a16="http://schemas.microsoft.com/office/drawing/2014/main" id="{DA9A198D-3418-3CF8-1451-B35EB3F87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149725"/>
              <a:ext cx="21605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77" name="80 Rectángulo">
              <a:extLst>
                <a:ext uri="{FF2B5EF4-FFF2-40B4-BE49-F238E27FC236}">
                  <a16:creationId xmlns:a16="http://schemas.microsoft.com/office/drawing/2014/main" id="{47DE1630-A270-C3FF-5817-4B9636F77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4418013"/>
              <a:ext cx="201612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Compuesto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85 Grupo">
            <a:extLst>
              <a:ext uri="{FF2B5EF4-FFF2-40B4-BE49-F238E27FC236}">
                <a16:creationId xmlns:a16="http://schemas.microsoft.com/office/drawing/2014/main" id="{5565259E-F966-94E8-6B1D-8B8194955AD0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3500438"/>
            <a:ext cx="2160587" cy="1512887"/>
            <a:chOff x="6732588" y="3500438"/>
            <a:chExt cx="2160587" cy="1512887"/>
          </a:xfrm>
        </p:grpSpPr>
        <p:sp>
          <p:nvSpPr>
            <p:cNvPr id="9270" name="Rectangle 25">
              <a:extLst>
                <a:ext uri="{FF2B5EF4-FFF2-40B4-BE49-F238E27FC236}">
                  <a16:creationId xmlns:a16="http://schemas.microsoft.com/office/drawing/2014/main" id="{9380D06D-6F37-F147-F7F1-CADD28B6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3500438"/>
              <a:ext cx="2016125" cy="1512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71" name="7 Rectángulo">
              <a:extLst>
                <a:ext uri="{FF2B5EF4-FFF2-40B4-BE49-F238E27FC236}">
                  <a16:creationId xmlns:a16="http://schemas.microsoft.com/office/drawing/2014/main" id="{635DF978-3B29-A05B-931C-56F0603AE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0" y="3571875"/>
              <a:ext cx="18716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Lejía</a:t>
              </a:r>
              <a:endParaRPr lang="es-ES" altLang="es-ES" b="1"/>
            </a:p>
          </p:txBody>
        </p:sp>
        <p:sp>
          <p:nvSpPr>
            <p:cNvPr id="9272" name="83 Rectángulo">
              <a:extLst>
                <a:ext uri="{FF2B5EF4-FFF2-40B4-BE49-F238E27FC236}">
                  <a16:creationId xmlns:a16="http://schemas.microsoft.com/office/drawing/2014/main" id="{03C8976E-A274-9561-A775-E826A260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4005263"/>
              <a:ext cx="2160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73" name="84 Rectángulo">
              <a:extLst>
                <a:ext uri="{FF2B5EF4-FFF2-40B4-BE49-F238E27FC236}">
                  <a16:creationId xmlns:a16="http://schemas.microsoft.com/office/drawing/2014/main" id="{15715DE2-46AD-5560-EA75-D338ED498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4300538"/>
              <a:ext cx="2016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Compuesto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89 Grupo">
            <a:extLst>
              <a:ext uri="{FF2B5EF4-FFF2-40B4-BE49-F238E27FC236}">
                <a16:creationId xmlns:a16="http://schemas.microsoft.com/office/drawing/2014/main" id="{F8DE95B9-599E-329B-6398-6C6E087A2BB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157788"/>
            <a:ext cx="2160588" cy="1511300"/>
            <a:chOff x="250825" y="5157788"/>
            <a:chExt cx="2160588" cy="1511300"/>
          </a:xfrm>
        </p:grpSpPr>
        <p:sp>
          <p:nvSpPr>
            <p:cNvPr id="9266" name="Rectangle 25">
              <a:extLst>
                <a:ext uri="{FF2B5EF4-FFF2-40B4-BE49-F238E27FC236}">
                  <a16:creationId xmlns:a16="http://schemas.microsoft.com/office/drawing/2014/main" id="{C6D81B42-BB05-8E9E-15DE-9BAFAA46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5157788"/>
              <a:ext cx="2016125" cy="151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67" name="7 Rectángulo">
              <a:extLst>
                <a:ext uri="{FF2B5EF4-FFF2-40B4-BE49-F238E27FC236}">
                  <a16:creationId xmlns:a16="http://schemas.microsoft.com/office/drawing/2014/main" id="{CA8F7C05-0810-C7C6-A0E5-4BEF0C25B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" y="5229225"/>
              <a:ext cx="18716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Butano (C</a:t>
              </a:r>
              <a:r>
                <a:rPr lang="en-US" altLang="es-ES" b="1" baseline="-25000"/>
                <a:t>4</a:t>
              </a:r>
              <a:r>
                <a:rPr lang="en-US" altLang="es-ES" b="1"/>
                <a:t>H</a:t>
              </a:r>
              <a:r>
                <a:rPr lang="en-US" altLang="es-ES" b="1" baseline="-25000"/>
                <a:t>10</a:t>
              </a:r>
              <a:r>
                <a:rPr lang="en-US" altLang="es-ES" b="1"/>
                <a:t>)</a:t>
              </a:r>
              <a:endParaRPr lang="es-ES" altLang="es-ES" b="1"/>
            </a:p>
          </p:txBody>
        </p:sp>
        <p:sp>
          <p:nvSpPr>
            <p:cNvPr id="9268" name="87 Rectángulo">
              <a:extLst>
                <a:ext uri="{FF2B5EF4-FFF2-40B4-BE49-F238E27FC236}">
                  <a16:creationId xmlns:a16="http://schemas.microsoft.com/office/drawing/2014/main" id="{B5399B61-5285-0689-C944-C25BA367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5732463"/>
              <a:ext cx="21605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69" name="88 Rectángulo">
              <a:extLst>
                <a:ext uri="{FF2B5EF4-FFF2-40B4-BE49-F238E27FC236}">
                  <a16:creationId xmlns:a16="http://schemas.microsoft.com/office/drawing/2014/main" id="{EAECDA54-0842-121C-B492-59BBE680D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6000750"/>
              <a:ext cx="2016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400" b="1">
                  <a:solidFill>
                    <a:srgbClr val="C00000"/>
                  </a:solidFill>
                </a:rPr>
                <a:t>Compuesto</a:t>
              </a:r>
            </a:p>
          </p:txBody>
        </p:sp>
      </p:grpSp>
      <p:grpSp>
        <p:nvGrpSpPr>
          <p:cNvPr id="14" name="88 Grupo">
            <a:extLst>
              <a:ext uri="{FF2B5EF4-FFF2-40B4-BE49-F238E27FC236}">
                <a16:creationId xmlns:a16="http://schemas.microsoft.com/office/drawing/2014/main" id="{2349860D-EB00-9121-5ABE-DD958C5DFF00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5157788"/>
            <a:ext cx="2160587" cy="1511300"/>
            <a:chOff x="2411413" y="5157788"/>
            <a:chExt cx="2160587" cy="1511300"/>
          </a:xfrm>
        </p:grpSpPr>
        <p:sp>
          <p:nvSpPr>
            <p:cNvPr id="9262" name="Rectangle 25">
              <a:extLst>
                <a:ext uri="{FF2B5EF4-FFF2-40B4-BE49-F238E27FC236}">
                  <a16:creationId xmlns:a16="http://schemas.microsoft.com/office/drawing/2014/main" id="{BE8F960E-3D51-B1C2-4AB8-86961A801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5157788"/>
              <a:ext cx="2016125" cy="151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63" name="7 Rectángulo">
              <a:extLst>
                <a:ext uri="{FF2B5EF4-FFF2-40B4-BE49-F238E27FC236}">
                  <a16:creationId xmlns:a16="http://schemas.microsoft.com/office/drawing/2014/main" id="{677D587B-234A-29F6-2DD2-9B7A51D24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229225"/>
              <a:ext cx="18716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Iron (Fe)</a:t>
              </a:r>
              <a:endParaRPr lang="es-ES" altLang="es-ES" b="1"/>
            </a:p>
          </p:txBody>
        </p:sp>
        <p:sp>
          <p:nvSpPr>
            <p:cNvPr id="9264" name="90 Rectángulo">
              <a:extLst>
                <a:ext uri="{FF2B5EF4-FFF2-40B4-BE49-F238E27FC236}">
                  <a16:creationId xmlns:a16="http://schemas.microsoft.com/office/drawing/2014/main" id="{3B77E969-5F3A-188C-06D7-E31CA03D7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5661025"/>
              <a:ext cx="2160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65" name="91 Rectángulo">
              <a:extLst>
                <a:ext uri="{FF2B5EF4-FFF2-40B4-BE49-F238E27FC236}">
                  <a16:creationId xmlns:a16="http://schemas.microsoft.com/office/drawing/2014/main" id="{6D56FE11-A1C0-6109-AD18-09E03A4C0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5929313"/>
              <a:ext cx="2016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Elemento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86 Grupo">
            <a:extLst>
              <a:ext uri="{FF2B5EF4-FFF2-40B4-BE49-F238E27FC236}">
                <a16:creationId xmlns:a16="http://schemas.microsoft.com/office/drawing/2014/main" id="{A407129B-4337-F539-9DD5-13F8F911C521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5157788"/>
            <a:ext cx="2160587" cy="1511300"/>
            <a:chOff x="6732588" y="5157788"/>
            <a:chExt cx="2160587" cy="1511300"/>
          </a:xfrm>
        </p:grpSpPr>
        <p:sp>
          <p:nvSpPr>
            <p:cNvPr id="9258" name="Rectangle 25">
              <a:extLst>
                <a:ext uri="{FF2B5EF4-FFF2-40B4-BE49-F238E27FC236}">
                  <a16:creationId xmlns:a16="http://schemas.microsoft.com/office/drawing/2014/main" id="{30BC80F6-B8A4-A04A-AAB4-D1BC415F6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5157788"/>
              <a:ext cx="2016125" cy="151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59" name="7 Rectángulo">
              <a:extLst>
                <a:ext uri="{FF2B5EF4-FFF2-40B4-BE49-F238E27FC236}">
                  <a16:creationId xmlns:a16="http://schemas.microsoft.com/office/drawing/2014/main" id="{AC56E10C-2D63-8DE3-B19A-1995E2CF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0" y="5229225"/>
              <a:ext cx="18716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Carbono (C)</a:t>
              </a:r>
              <a:endParaRPr lang="es-ES" altLang="es-ES" b="1"/>
            </a:p>
          </p:txBody>
        </p:sp>
        <p:sp>
          <p:nvSpPr>
            <p:cNvPr id="9260" name="93 Rectángulo">
              <a:extLst>
                <a:ext uri="{FF2B5EF4-FFF2-40B4-BE49-F238E27FC236}">
                  <a16:creationId xmlns:a16="http://schemas.microsoft.com/office/drawing/2014/main" id="{DF5DBBEA-8257-8802-7320-4117B81B6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5661025"/>
              <a:ext cx="2160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61" name="94 Rectángulo">
              <a:extLst>
                <a:ext uri="{FF2B5EF4-FFF2-40B4-BE49-F238E27FC236}">
                  <a16:creationId xmlns:a16="http://schemas.microsoft.com/office/drawing/2014/main" id="{893F0610-FAAA-16F1-E38F-C1CDDEC35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5929313"/>
              <a:ext cx="2016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Elemento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87 Grupo">
            <a:extLst>
              <a:ext uri="{FF2B5EF4-FFF2-40B4-BE49-F238E27FC236}">
                <a16:creationId xmlns:a16="http://schemas.microsoft.com/office/drawing/2014/main" id="{02AC35EE-F435-A872-72D4-B6923EC9492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157788"/>
            <a:ext cx="2160588" cy="1511300"/>
            <a:chOff x="4572000" y="5157788"/>
            <a:chExt cx="2160588" cy="1511300"/>
          </a:xfrm>
        </p:grpSpPr>
        <p:sp>
          <p:nvSpPr>
            <p:cNvPr id="9254" name="Rectangle 25">
              <a:extLst>
                <a:ext uri="{FF2B5EF4-FFF2-40B4-BE49-F238E27FC236}">
                  <a16:creationId xmlns:a16="http://schemas.microsoft.com/office/drawing/2014/main" id="{42CA0D7A-E100-0BCC-9DE1-A7F201A32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5157788"/>
              <a:ext cx="2016125" cy="151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55" name="7 Rectángulo">
              <a:extLst>
                <a:ext uri="{FF2B5EF4-FFF2-40B4-BE49-F238E27FC236}">
                  <a16:creationId xmlns:a16="http://schemas.microsoft.com/office/drawing/2014/main" id="{197691FA-3828-FB6F-6394-82BB02326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5229225"/>
              <a:ext cx="18716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Agua (H</a:t>
              </a:r>
              <a:r>
                <a:rPr lang="en-US" altLang="es-ES" b="1" baseline="-25000"/>
                <a:t>2</a:t>
              </a:r>
              <a:r>
                <a:rPr lang="en-US" altLang="es-ES" b="1"/>
                <a:t>O)</a:t>
              </a:r>
              <a:endParaRPr lang="es-ES" altLang="es-ES" b="1"/>
            </a:p>
          </p:txBody>
        </p:sp>
        <p:sp>
          <p:nvSpPr>
            <p:cNvPr id="9256" name="99 Rectángulo">
              <a:extLst>
                <a:ext uri="{FF2B5EF4-FFF2-40B4-BE49-F238E27FC236}">
                  <a16:creationId xmlns:a16="http://schemas.microsoft.com/office/drawing/2014/main" id="{69CC29D0-23D7-637D-0697-B2C1DC3DB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661025"/>
              <a:ext cx="21605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57" name="100 Rectángulo">
              <a:extLst>
                <a:ext uri="{FF2B5EF4-FFF2-40B4-BE49-F238E27FC236}">
                  <a16:creationId xmlns:a16="http://schemas.microsoft.com/office/drawing/2014/main" id="{7362DA1C-9536-B44E-5F93-C761FFABD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5929313"/>
              <a:ext cx="2016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Compuesto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sp>
        <p:nvSpPr>
          <p:cNvPr id="108" name="107 Rectángulo redondeado">
            <a:extLst>
              <a:ext uri="{FF2B5EF4-FFF2-40B4-BE49-F238E27FC236}">
                <a16:creationId xmlns:a16="http://schemas.microsoft.com/office/drawing/2014/main" id="{FF90D8CB-C831-44BF-0345-34F1E2E0799C}"/>
              </a:ext>
            </a:extLst>
          </p:cNvPr>
          <p:cNvSpPr/>
          <p:nvPr/>
        </p:nvSpPr>
        <p:spPr>
          <a:xfrm>
            <a:off x="395288" y="1341438"/>
            <a:ext cx="360362" cy="287337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9" name="108 Rectángulo redondeado">
            <a:extLst>
              <a:ext uri="{FF2B5EF4-FFF2-40B4-BE49-F238E27FC236}">
                <a16:creationId xmlns:a16="http://schemas.microsoft.com/office/drawing/2014/main" id="{6E22CE16-1839-5E5E-BB30-6BF12AC8A0B2}"/>
              </a:ext>
            </a:extLst>
          </p:cNvPr>
          <p:cNvSpPr/>
          <p:nvPr/>
        </p:nvSpPr>
        <p:spPr>
          <a:xfrm>
            <a:off x="2555875" y="1341438"/>
            <a:ext cx="360363" cy="287337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5" name="94 Rectángulo redondeado">
            <a:extLst>
              <a:ext uri="{FF2B5EF4-FFF2-40B4-BE49-F238E27FC236}">
                <a16:creationId xmlns:a16="http://schemas.microsoft.com/office/drawing/2014/main" id="{21B8D999-ADF1-675F-679B-BC7C115A6BCE}"/>
              </a:ext>
            </a:extLst>
          </p:cNvPr>
          <p:cNvSpPr/>
          <p:nvPr/>
        </p:nvSpPr>
        <p:spPr>
          <a:xfrm>
            <a:off x="4716463" y="1341438"/>
            <a:ext cx="360362" cy="287337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6" name="95 Rectángulo redondeado">
            <a:extLst>
              <a:ext uri="{FF2B5EF4-FFF2-40B4-BE49-F238E27FC236}">
                <a16:creationId xmlns:a16="http://schemas.microsoft.com/office/drawing/2014/main" id="{AAF2B630-7BD5-212E-203B-B54F9075DEB3}"/>
              </a:ext>
            </a:extLst>
          </p:cNvPr>
          <p:cNvSpPr/>
          <p:nvPr/>
        </p:nvSpPr>
        <p:spPr>
          <a:xfrm>
            <a:off x="6875463" y="1341438"/>
            <a:ext cx="361950" cy="287337"/>
          </a:xfrm>
          <a:prstGeom prst="round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8" name="97 Rectángulo redondeado">
            <a:extLst>
              <a:ext uri="{FF2B5EF4-FFF2-40B4-BE49-F238E27FC236}">
                <a16:creationId xmlns:a16="http://schemas.microsoft.com/office/drawing/2014/main" id="{9AD92699-1FF5-B404-E092-33F4626FDDE8}"/>
              </a:ext>
            </a:extLst>
          </p:cNvPr>
          <p:cNvSpPr/>
          <p:nvPr/>
        </p:nvSpPr>
        <p:spPr>
          <a:xfrm>
            <a:off x="2555875" y="2997200"/>
            <a:ext cx="360363" cy="287338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9" name="98 Rectángulo redondeado">
            <a:extLst>
              <a:ext uri="{FF2B5EF4-FFF2-40B4-BE49-F238E27FC236}">
                <a16:creationId xmlns:a16="http://schemas.microsoft.com/office/drawing/2014/main" id="{D74BF8AC-700F-F4FE-0035-ED59CF1B3D0A}"/>
              </a:ext>
            </a:extLst>
          </p:cNvPr>
          <p:cNvSpPr/>
          <p:nvPr/>
        </p:nvSpPr>
        <p:spPr>
          <a:xfrm>
            <a:off x="4716463" y="2997200"/>
            <a:ext cx="360362" cy="287338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0" name="99 Rectángulo redondeado">
            <a:extLst>
              <a:ext uri="{FF2B5EF4-FFF2-40B4-BE49-F238E27FC236}">
                <a16:creationId xmlns:a16="http://schemas.microsoft.com/office/drawing/2014/main" id="{0B25CA02-C49C-A0DF-67B1-EF00B02B6591}"/>
              </a:ext>
            </a:extLst>
          </p:cNvPr>
          <p:cNvSpPr/>
          <p:nvPr/>
        </p:nvSpPr>
        <p:spPr>
          <a:xfrm>
            <a:off x="6875463" y="2997200"/>
            <a:ext cx="360362" cy="287338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1" name="100 Rectángulo redondeado">
            <a:extLst>
              <a:ext uri="{FF2B5EF4-FFF2-40B4-BE49-F238E27FC236}">
                <a16:creationId xmlns:a16="http://schemas.microsoft.com/office/drawing/2014/main" id="{60B6ADA5-ED24-FAF3-2E90-F7AA21145C89}"/>
              </a:ext>
            </a:extLst>
          </p:cNvPr>
          <p:cNvSpPr/>
          <p:nvPr/>
        </p:nvSpPr>
        <p:spPr>
          <a:xfrm>
            <a:off x="395288" y="4654550"/>
            <a:ext cx="360362" cy="2873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2" name="101 Rectángulo redondeado">
            <a:extLst>
              <a:ext uri="{FF2B5EF4-FFF2-40B4-BE49-F238E27FC236}">
                <a16:creationId xmlns:a16="http://schemas.microsoft.com/office/drawing/2014/main" id="{FE0E63FE-48F5-98E6-18EC-14C9CC818A8D}"/>
              </a:ext>
            </a:extLst>
          </p:cNvPr>
          <p:cNvSpPr/>
          <p:nvPr/>
        </p:nvSpPr>
        <p:spPr>
          <a:xfrm>
            <a:off x="2555875" y="4654550"/>
            <a:ext cx="360363" cy="2873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3" name="102 Rectángulo redondeado">
            <a:extLst>
              <a:ext uri="{FF2B5EF4-FFF2-40B4-BE49-F238E27FC236}">
                <a16:creationId xmlns:a16="http://schemas.microsoft.com/office/drawing/2014/main" id="{9F98D10E-7F1B-F2E1-6F58-B1D38681FBF6}"/>
              </a:ext>
            </a:extLst>
          </p:cNvPr>
          <p:cNvSpPr/>
          <p:nvPr/>
        </p:nvSpPr>
        <p:spPr>
          <a:xfrm>
            <a:off x="4716463" y="4654550"/>
            <a:ext cx="360362" cy="2873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4" name="103 Rectángulo redondeado">
            <a:extLst>
              <a:ext uri="{FF2B5EF4-FFF2-40B4-BE49-F238E27FC236}">
                <a16:creationId xmlns:a16="http://schemas.microsoft.com/office/drawing/2014/main" id="{89F3A4B2-5E4F-FDD0-C536-84CC687B7B00}"/>
              </a:ext>
            </a:extLst>
          </p:cNvPr>
          <p:cNvSpPr/>
          <p:nvPr/>
        </p:nvSpPr>
        <p:spPr>
          <a:xfrm>
            <a:off x="6875463" y="4654550"/>
            <a:ext cx="360362" cy="2873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5" name="104 Rectángulo redondeado">
            <a:extLst>
              <a:ext uri="{FF2B5EF4-FFF2-40B4-BE49-F238E27FC236}">
                <a16:creationId xmlns:a16="http://schemas.microsoft.com/office/drawing/2014/main" id="{86BB5801-4DEB-7A9D-0699-B2DB6F6C910D}"/>
              </a:ext>
            </a:extLst>
          </p:cNvPr>
          <p:cNvSpPr/>
          <p:nvPr/>
        </p:nvSpPr>
        <p:spPr>
          <a:xfrm>
            <a:off x="395288" y="6308725"/>
            <a:ext cx="360362" cy="28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6" name="105 Rectángulo redondeado">
            <a:extLst>
              <a:ext uri="{FF2B5EF4-FFF2-40B4-BE49-F238E27FC236}">
                <a16:creationId xmlns:a16="http://schemas.microsoft.com/office/drawing/2014/main" id="{FEAAF422-B9C8-2470-EA26-4B5B5DCA1909}"/>
              </a:ext>
            </a:extLst>
          </p:cNvPr>
          <p:cNvSpPr/>
          <p:nvPr/>
        </p:nvSpPr>
        <p:spPr>
          <a:xfrm>
            <a:off x="2555875" y="6308725"/>
            <a:ext cx="360363" cy="28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7" name="106 Rectángulo redondeado">
            <a:extLst>
              <a:ext uri="{FF2B5EF4-FFF2-40B4-BE49-F238E27FC236}">
                <a16:creationId xmlns:a16="http://schemas.microsoft.com/office/drawing/2014/main" id="{D67FED4B-625B-9768-CF87-05B378863FB5}"/>
              </a:ext>
            </a:extLst>
          </p:cNvPr>
          <p:cNvSpPr/>
          <p:nvPr/>
        </p:nvSpPr>
        <p:spPr>
          <a:xfrm>
            <a:off x="4787900" y="6308725"/>
            <a:ext cx="360363" cy="28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0" name="109 Rectángulo redondeado">
            <a:extLst>
              <a:ext uri="{FF2B5EF4-FFF2-40B4-BE49-F238E27FC236}">
                <a16:creationId xmlns:a16="http://schemas.microsoft.com/office/drawing/2014/main" id="{7685E681-7531-E276-5CD3-FEF244E402DF}"/>
              </a:ext>
            </a:extLst>
          </p:cNvPr>
          <p:cNvSpPr/>
          <p:nvPr/>
        </p:nvSpPr>
        <p:spPr>
          <a:xfrm>
            <a:off x="6875463" y="6308725"/>
            <a:ext cx="360362" cy="28733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17" name="83 Grupo">
            <a:extLst>
              <a:ext uri="{FF2B5EF4-FFF2-40B4-BE49-F238E27FC236}">
                <a16:creationId xmlns:a16="http://schemas.microsoft.com/office/drawing/2014/main" id="{52596929-2E12-FEA3-8F09-C1F773BFF32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44675"/>
            <a:ext cx="2160588" cy="1512888"/>
            <a:chOff x="2411413" y="1844675"/>
            <a:chExt cx="2160587" cy="1512888"/>
          </a:xfrm>
        </p:grpSpPr>
        <p:sp>
          <p:nvSpPr>
            <p:cNvPr id="9250" name="Rectangle 25">
              <a:extLst>
                <a:ext uri="{FF2B5EF4-FFF2-40B4-BE49-F238E27FC236}">
                  <a16:creationId xmlns:a16="http://schemas.microsoft.com/office/drawing/2014/main" id="{D08FC92A-5791-1E99-8A41-3D528B87E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1844675"/>
              <a:ext cx="2016125" cy="151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9251" name="7 Rectángulo">
              <a:extLst>
                <a:ext uri="{FF2B5EF4-FFF2-40B4-BE49-F238E27FC236}">
                  <a16:creationId xmlns:a16="http://schemas.microsoft.com/office/drawing/2014/main" id="{E4E90CD0-D423-570D-6827-1C9EA5C6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1916113"/>
              <a:ext cx="18716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b="1"/>
                <a:t>Sal de mesa (NaCl)</a:t>
              </a:r>
              <a:endParaRPr lang="es-ES" altLang="es-ES" b="1"/>
            </a:p>
          </p:txBody>
        </p:sp>
        <p:sp>
          <p:nvSpPr>
            <p:cNvPr id="9252" name="65 Rectángulo">
              <a:extLst>
                <a:ext uri="{FF2B5EF4-FFF2-40B4-BE49-F238E27FC236}">
                  <a16:creationId xmlns:a16="http://schemas.microsoft.com/office/drawing/2014/main" id="{4BD648A7-CB4D-6482-EE21-B1BA47D4C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2494136"/>
              <a:ext cx="216058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Sustancia Pura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  <p:sp>
          <p:nvSpPr>
            <p:cNvPr id="9253" name="66 Rectángulo">
              <a:extLst>
                <a:ext uri="{FF2B5EF4-FFF2-40B4-BE49-F238E27FC236}">
                  <a16:creationId xmlns:a16="http://schemas.microsoft.com/office/drawing/2014/main" id="{C23D6266-A16F-5E14-644D-35CEA8F84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2762424"/>
              <a:ext cx="201612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" sz="1400" b="1">
                  <a:solidFill>
                    <a:srgbClr val="C00000"/>
                  </a:solidFill>
                </a:rPr>
                <a:t>Compuesto</a:t>
              </a:r>
              <a:endParaRPr lang="es-ES" altLang="es-ES" sz="1400" b="1">
                <a:solidFill>
                  <a:srgbClr val="C00000"/>
                </a:solidFill>
              </a:endParaRPr>
            </a:p>
          </p:txBody>
        </p:sp>
      </p:grpSp>
      <p:sp>
        <p:nvSpPr>
          <p:cNvPr id="116" name="115 Rectángulo redondeado">
            <a:extLst>
              <a:ext uri="{FF2B5EF4-FFF2-40B4-BE49-F238E27FC236}">
                <a16:creationId xmlns:a16="http://schemas.microsoft.com/office/drawing/2014/main" id="{EAE44761-9834-8F7C-BAEB-BDE2702FCD8A}"/>
              </a:ext>
            </a:extLst>
          </p:cNvPr>
          <p:cNvSpPr/>
          <p:nvPr/>
        </p:nvSpPr>
        <p:spPr>
          <a:xfrm>
            <a:off x="395288" y="2997200"/>
            <a:ext cx="360362" cy="287338"/>
          </a:xfrm>
          <a:prstGeom prst="round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>
            <a:extLst>
              <a:ext uri="{FF2B5EF4-FFF2-40B4-BE49-F238E27FC236}">
                <a16:creationId xmlns:a16="http://schemas.microsoft.com/office/drawing/2014/main" id="{94949439-52FE-4E12-E153-766963BF6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81525"/>
            <a:ext cx="2078038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15" name="Rectangle 25">
            <a:extLst>
              <a:ext uri="{FF2B5EF4-FFF2-40B4-BE49-F238E27FC236}">
                <a16:creationId xmlns:a16="http://schemas.microsoft.com/office/drawing/2014/main" id="{747E37BF-ACBD-AEDF-185D-8565888B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101725"/>
            <a:ext cx="2078038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16" name="7 Rectángulo">
            <a:extLst>
              <a:ext uri="{FF2B5EF4-FFF2-40B4-BE49-F238E27FC236}">
                <a16:creationId xmlns:a16="http://schemas.microsoft.com/office/drawing/2014/main" id="{F2ED0F94-2023-C69A-0FAF-8C93118736C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854868" y="2878931"/>
            <a:ext cx="244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800" b="1"/>
              <a:t>MATERIA</a:t>
            </a:r>
            <a:endParaRPr lang="es-ES" altLang="es-ES" sz="2800" b="1"/>
          </a:p>
        </p:txBody>
      </p:sp>
      <p:sp>
        <p:nvSpPr>
          <p:cNvPr id="13317" name="7 Rectángulo">
            <a:extLst>
              <a:ext uri="{FF2B5EF4-FFF2-40B4-BE49-F238E27FC236}">
                <a16:creationId xmlns:a16="http://schemas.microsoft.com/office/drawing/2014/main" id="{7FEAE276-C834-6E40-6E53-36C895EF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1147763"/>
            <a:ext cx="2305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200" b="1"/>
              <a:t>SUSTANCIAS</a:t>
            </a:r>
          </a:p>
          <a:p>
            <a:pPr algn="ctr" eaLnBrk="1" hangingPunct="1"/>
            <a:r>
              <a:rPr lang="en-US" altLang="es-ES" sz="2200" b="1"/>
              <a:t>PURAS</a:t>
            </a:r>
            <a:endParaRPr lang="es-ES" altLang="es-ES" sz="2200" b="1"/>
          </a:p>
        </p:txBody>
      </p:sp>
      <p:sp>
        <p:nvSpPr>
          <p:cNvPr id="13318" name="AutoShape 22">
            <a:extLst>
              <a:ext uri="{FF2B5EF4-FFF2-40B4-BE49-F238E27FC236}">
                <a16:creationId xmlns:a16="http://schemas.microsoft.com/office/drawing/2014/main" id="{1981C200-34DD-AE55-6E32-2BFB67AD6A1F}"/>
              </a:ext>
            </a:extLst>
          </p:cNvPr>
          <p:cNvSpPr>
            <a:spLocks/>
          </p:cNvSpPr>
          <p:nvPr/>
        </p:nvSpPr>
        <p:spPr bwMode="auto">
          <a:xfrm>
            <a:off x="717550" y="331788"/>
            <a:ext cx="144463" cy="6192837"/>
          </a:xfrm>
          <a:prstGeom prst="leftBrace">
            <a:avLst>
              <a:gd name="adj1" fmla="val 28995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19" name="Rectangle 25">
            <a:extLst>
              <a:ext uri="{FF2B5EF4-FFF2-40B4-BE49-F238E27FC236}">
                <a16:creationId xmlns:a16="http://schemas.microsoft.com/office/drawing/2014/main" id="{15E75C3C-A8BC-B866-D263-BB5AF9F7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60350"/>
            <a:ext cx="2374900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20" name="7 Rectángulo">
            <a:extLst>
              <a:ext uri="{FF2B5EF4-FFF2-40B4-BE49-F238E27FC236}">
                <a16:creationId xmlns:a16="http://schemas.microsoft.com/office/drawing/2014/main" id="{FAE8D2D9-8F6E-0D0C-37A8-620C0D61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60350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/>
              <a:t>ELEMENTOS</a:t>
            </a:r>
            <a:endParaRPr lang="es-ES" altLang="es-ES" sz="2000" b="1"/>
          </a:p>
        </p:txBody>
      </p:sp>
      <p:pic>
        <p:nvPicPr>
          <p:cNvPr id="13321" name="Picture 6" descr="http://www.hdwallpapersinn.com/wp-content/uploads/2013/10/Iron_disulfide_pyrite.jpg">
            <a:extLst>
              <a:ext uri="{FF2B5EF4-FFF2-40B4-BE49-F238E27FC236}">
                <a16:creationId xmlns:a16="http://schemas.microsoft.com/office/drawing/2014/main" id="{9DE9C4EA-E681-56E6-DCFF-810AC8CF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620713"/>
            <a:ext cx="12239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AutoShape 22">
            <a:extLst>
              <a:ext uri="{FF2B5EF4-FFF2-40B4-BE49-F238E27FC236}">
                <a16:creationId xmlns:a16="http://schemas.microsoft.com/office/drawing/2014/main" id="{08BCD5E1-9842-3784-5E34-CE0D22ECC5D6}"/>
              </a:ext>
            </a:extLst>
          </p:cNvPr>
          <p:cNvSpPr>
            <a:spLocks/>
          </p:cNvSpPr>
          <p:nvPr/>
        </p:nvSpPr>
        <p:spPr bwMode="auto">
          <a:xfrm>
            <a:off x="3132138" y="188913"/>
            <a:ext cx="144462" cy="2808287"/>
          </a:xfrm>
          <a:prstGeom prst="leftBrace">
            <a:avLst>
              <a:gd name="adj1" fmla="val 28898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23" name="Rectangle 25">
            <a:extLst>
              <a:ext uri="{FF2B5EF4-FFF2-40B4-BE49-F238E27FC236}">
                <a16:creationId xmlns:a16="http://schemas.microsoft.com/office/drawing/2014/main" id="{D4E09470-135C-BE1E-3F86-9D248662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00213"/>
            <a:ext cx="2374900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24" name="7 Rectángulo">
            <a:extLst>
              <a:ext uri="{FF2B5EF4-FFF2-40B4-BE49-F238E27FC236}">
                <a16:creationId xmlns:a16="http://schemas.microsoft.com/office/drawing/2014/main" id="{18E70D5A-8146-5E1C-2AC2-EAAAFEBAE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1700213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/>
              <a:t>COMPUESTOS</a:t>
            </a:r>
            <a:endParaRPr lang="es-ES" altLang="es-ES" sz="2000" b="1"/>
          </a:p>
        </p:txBody>
      </p:sp>
      <p:pic>
        <p:nvPicPr>
          <p:cNvPr id="13325" name="Picture 6" descr="http://www.laralombarte.com/wp-content/uploads/2011/08/agua.jpg">
            <a:extLst>
              <a:ext uri="{FF2B5EF4-FFF2-40B4-BE49-F238E27FC236}">
                <a16:creationId xmlns:a16="http://schemas.microsoft.com/office/drawing/2014/main" id="{3BC64198-D759-C4F7-48BD-0F6D46D6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31221"/>
          <a:stretch>
            <a:fillRect/>
          </a:stretch>
        </p:blipFill>
        <p:spPr bwMode="auto">
          <a:xfrm>
            <a:off x="4171950" y="2066925"/>
            <a:ext cx="7921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25">
            <a:extLst>
              <a:ext uri="{FF2B5EF4-FFF2-40B4-BE49-F238E27FC236}">
                <a16:creationId xmlns:a16="http://schemas.microsoft.com/office/drawing/2014/main" id="{8F1C6319-FE21-7EF3-0421-3A56ED46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716338"/>
            <a:ext cx="2374900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27" name="7 Rectángulo">
            <a:extLst>
              <a:ext uri="{FF2B5EF4-FFF2-40B4-BE49-F238E27FC236}">
                <a16:creationId xmlns:a16="http://schemas.microsoft.com/office/drawing/2014/main" id="{7F7895E5-8A59-A3AF-57E9-FAA805B3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716338"/>
            <a:ext cx="23050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/>
              <a:t>HOMOGÉNEAS</a:t>
            </a:r>
          </a:p>
          <a:p>
            <a:pPr eaLnBrk="1" hangingPunct="1"/>
            <a:r>
              <a:rPr lang="en-US" altLang="es-ES" sz="1400" b="1"/>
              <a:t>(disoluciones)</a:t>
            </a:r>
            <a:endParaRPr lang="es-ES" altLang="es-ES" sz="1400" b="1"/>
          </a:p>
        </p:txBody>
      </p:sp>
      <p:sp>
        <p:nvSpPr>
          <p:cNvPr id="13328" name="AutoShape 22">
            <a:extLst>
              <a:ext uri="{FF2B5EF4-FFF2-40B4-BE49-F238E27FC236}">
                <a16:creationId xmlns:a16="http://schemas.microsoft.com/office/drawing/2014/main" id="{9B66F625-69F3-A087-2B73-EE87D5499840}"/>
              </a:ext>
            </a:extLst>
          </p:cNvPr>
          <p:cNvSpPr>
            <a:spLocks/>
          </p:cNvSpPr>
          <p:nvPr/>
        </p:nvSpPr>
        <p:spPr bwMode="auto">
          <a:xfrm>
            <a:off x="3132138" y="3644900"/>
            <a:ext cx="144462" cy="2879725"/>
          </a:xfrm>
          <a:prstGeom prst="leftBrace">
            <a:avLst>
              <a:gd name="adj1" fmla="val 2889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29" name="Rectangle 25">
            <a:extLst>
              <a:ext uri="{FF2B5EF4-FFF2-40B4-BE49-F238E27FC236}">
                <a16:creationId xmlns:a16="http://schemas.microsoft.com/office/drawing/2014/main" id="{368B788B-6A48-C7D3-95B3-E3DCA1519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57788"/>
            <a:ext cx="23749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3330" name="7 Rectángulo">
            <a:extLst>
              <a:ext uri="{FF2B5EF4-FFF2-40B4-BE49-F238E27FC236}">
                <a16:creationId xmlns:a16="http://schemas.microsoft.com/office/drawing/2014/main" id="{769FDB95-3813-06B7-4385-955B9746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57788"/>
            <a:ext cx="2471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000" b="1"/>
              <a:t>HETEROGÉNEAS</a:t>
            </a:r>
            <a:endParaRPr lang="es-ES" altLang="es-ES" sz="2000" b="1"/>
          </a:p>
        </p:txBody>
      </p:sp>
      <p:sp>
        <p:nvSpPr>
          <p:cNvPr id="13331" name="7 Rectángulo">
            <a:extLst>
              <a:ext uri="{FF2B5EF4-FFF2-40B4-BE49-F238E27FC236}">
                <a16:creationId xmlns:a16="http://schemas.microsoft.com/office/drawing/2014/main" id="{43AB2462-6D6E-D298-C523-7DB0DB80B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811713"/>
            <a:ext cx="1935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2200" b="1"/>
              <a:t>MEZCLAS</a:t>
            </a:r>
            <a:endParaRPr lang="es-ES" altLang="es-ES" sz="2200" b="1"/>
          </a:p>
        </p:txBody>
      </p:sp>
      <p:pic>
        <p:nvPicPr>
          <p:cNvPr id="13332" name="Picture 2">
            <a:extLst>
              <a:ext uri="{FF2B5EF4-FFF2-40B4-BE49-F238E27FC236}">
                <a16:creationId xmlns:a16="http://schemas.microsoft.com/office/drawing/2014/main" id="{1062AA68-CC9C-5B65-943D-5420A4BA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4037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8" descr="http://www.washingtonpost.com/blogs/post-partisan/files/2013/04/bigstock-wine-glasses.jpg">
            <a:extLst>
              <a:ext uri="{FF2B5EF4-FFF2-40B4-BE49-F238E27FC236}">
                <a16:creationId xmlns:a16="http://schemas.microsoft.com/office/drawing/2014/main" id="{6ED41BC4-9B1A-AE13-4D3D-FE8B1AD5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4041775"/>
            <a:ext cx="647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7 Rectángulo">
            <a:extLst>
              <a:ext uri="{FF2B5EF4-FFF2-40B4-BE49-F238E27FC236}">
                <a16:creationId xmlns:a16="http://schemas.microsoft.com/office/drawing/2014/main" id="{A1D22B7E-085A-94B6-DE66-ADCD7B442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364163"/>
            <a:ext cx="2016125" cy="6461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 dirty="0"/>
              <a:t>SEPARACIÓN</a:t>
            </a:r>
          </a:p>
          <a:p>
            <a:pPr algn="ctr" eaLnBrk="1" hangingPunct="1"/>
            <a:r>
              <a:rPr lang="en-US" altLang="es-ES" b="1" dirty="0"/>
              <a:t>MAGNÉTICA</a:t>
            </a:r>
            <a:endParaRPr lang="es-ES" altLang="es-ES" b="1" dirty="0"/>
          </a:p>
        </p:txBody>
      </p:sp>
      <p:sp>
        <p:nvSpPr>
          <p:cNvPr id="14359" name="7 Rectángulo">
            <a:extLst>
              <a:ext uri="{FF2B5EF4-FFF2-40B4-BE49-F238E27FC236}">
                <a16:creationId xmlns:a16="http://schemas.microsoft.com/office/drawing/2014/main" id="{5E425683-6796-912A-6E6E-44949FC1B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859338"/>
            <a:ext cx="2016125" cy="36988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 dirty="0"/>
              <a:t>FILTRACIÓN</a:t>
            </a:r>
            <a:endParaRPr lang="es-ES" altLang="es-ES" b="1" dirty="0"/>
          </a:p>
        </p:txBody>
      </p:sp>
      <p:sp>
        <p:nvSpPr>
          <p:cNvPr id="14360" name="7 Rectángulo">
            <a:extLst>
              <a:ext uri="{FF2B5EF4-FFF2-40B4-BE49-F238E27FC236}">
                <a16:creationId xmlns:a16="http://schemas.microsoft.com/office/drawing/2014/main" id="{07F0FBFB-125B-1D10-9284-316B72FB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6092825"/>
            <a:ext cx="2049463" cy="3698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 dirty="0"/>
              <a:t>DECANTACIÓN</a:t>
            </a:r>
            <a:endParaRPr lang="es-ES" altLang="es-ES" b="1" dirty="0"/>
          </a:p>
        </p:txBody>
      </p:sp>
      <p:sp>
        <p:nvSpPr>
          <p:cNvPr id="14361" name="7 Rectángulo">
            <a:extLst>
              <a:ext uri="{FF2B5EF4-FFF2-40B4-BE49-F238E27FC236}">
                <a16:creationId xmlns:a16="http://schemas.microsoft.com/office/drawing/2014/main" id="{F220AE2A-B1A9-7164-73A4-9D5CA5AD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762250"/>
            <a:ext cx="2305050" cy="3698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 dirty="0"/>
              <a:t>DESTILACIÓN</a:t>
            </a:r>
            <a:endParaRPr lang="es-ES" altLang="es-ES" b="1" dirty="0"/>
          </a:p>
        </p:txBody>
      </p:sp>
      <p:sp>
        <p:nvSpPr>
          <p:cNvPr id="14362" name="7 Rectángulo">
            <a:extLst>
              <a:ext uri="{FF2B5EF4-FFF2-40B4-BE49-F238E27FC236}">
                <a16:creationId xmlns:a16="http://schemas.microsoft.com/office/drawing/2014/main" id="{1BAAFF0D-11CD-E9D8-2A90-D36B74253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3203575"/>
            <a:ext cx="2338388" cy="3698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 dirty="0"/>
              <a:t>CRISTALIZACIÓN</a:t>
            </a:r>
            <a:endParaRPr lang="es-ES" altLang="es-ES" b="1" dirty="0"/>
          </a:p>
        </p:txBody>
      </p:sp>
      <p:sp>
        <p:nvSpPr>
          <p:cNvPr id="14363" name="7 Rectángulo">
            <a:extLst>
              <a:ext uri="{FF2B5EF4-FFF2-40B4-BE49-F238E27FC236}">
                <a16:creationId xmlns:a16="http://schemas.microsoft.com/office/drawing/2014/main" id="{F180FD5A-93F7-5C25-C997-43C2E436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635375"/>
            <a:ext cx="2339975" cy="3698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/>
              <a:t>CROMATOGRAFÍA</a:t>
            </a:r>
            <a:endParaRPr lang="es-ES" altLang="es-ES" b="1"/>
          </a:p>
        </p:txBody>
      </p:sp>
      <p:sp>
        <p:nvSpPr>
          <p:cNvPr id="14364" name="7 Rectángulo">
            <a:extLst>
              <a:ext uri="{FF2B5EF4-FFF2-40B4-BE49-F238E27FC236}">
                <a16:creationId xmlns:a16="http://schemas.microsoft.com/office/drawing/2014/main" id="{F38ADBD3-4EA9-BCEE-CEBA-FF1D098C7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981075"/>
            <a:ext cx="2160587" cy="3683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 dirty="0"/>
              <a:t>CALENTAMIENTO</a:t>
            </a:r>
            <a:endParaRPr lang="es-ES" altLang="es-ES" b="1" dirty="0"/>
          </a:p>
        </p:txBody>
      </p:sp>
      <p:sp>
        <p:nvSpPr>
          <p:cNvPr id="36" name="35 Flecha curvada hacia arriba">
            <a:extLst>
              <a:ext uri="{FF2B5EF4-FFF2-40B4-BE49-F238E27FC236}">
                <a16:creationId xmlns:a16="http://schemas.microsoft.com/office/drawing/2014/main" id="{FE164D03-1CB8-B737-10F0-A23C672FE666}"/>
              </a:ext>
            </a:extLst>
          </p:cNvPr>
          <p:cNvSpPr/>
          <p:nvPr/>
        </p:nvSpPr>
        <p:spPr>
          <a:xfrm rot="16200000">
            <a:off x="5291931" y="4941094"/>
            <a:ext cx="1871663" cy="720725"/>
          </a:xfrm>
          <a:prstGeom prst="curvedUpArrow">
            <a:avLst>
              <a:gd name="adj1" fmla="val 25000"/>
              <a:gd name="adj2" fmla="val 72926"/>
              <a:gd name="adj3" fmla="val 3826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36 Flecha curvada hacia arriba">
            <a:extLst>
              <a:ext uri="{FF2B5EF4-FFF2-40B4-BE49-F238E27FC236}">
                <a16:creationId xmlns:a16="http://schemas.microsoft.com/office/drawing/2014/main" id="{7D21E6FC-538A-2376-A670-275893336AA6}"/>
              </a:ext>
            </a:extLst>
          </p:cNvPr>
          <p:cNvSpPr/>
          <p:nvPr/>
        </p:nvSpPr>
        <p:spPr>
          <a:xfrm rot="16200000">
            <a:off x="5219700" y="2924175"/>
            <a:ext cx="2016125" cy="720725"/>
          </a:xfrm>
          <a:prstGeom prst="curvedUpArrow">
            <a:avLst>
              <a:gd name="adj1" fmla="val 25000"/>
              <a:gd name="adj2" fmla="val 72926"/>
              <a:gd name="adj3" fmla="val 3826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8" name="37 Flecha curvada hacia arriba">
            <a:extLst>
              <a:ext uri="{FF2B5EF4-FFF2-40B4-BE49-F238E27FC236}">
                <a16:creationId xmlns:a16="http://schemas.microsoft.com/office/drawing/2014/main" id="{30A0389E-EC16-E9A4-04B1-9501E1D2CC00}"/>
              </a:ext>
            </a:extLst>
          </p:cNvPr>
          <p:cNvSpPr/>
          <p:nvPr/>
        </p:nvSpPr>
        <p:spPr>
          <a:xfrm rot="16200000">
            <a:off x="5399881" y="1016794"/>
            <a:ext cx="1655763" cy="720725"/>
          </a:xfrm>
          <a:prstGeom prst="curvedUpArrow">
            <a:avLst>
              <a:gd name="adj1" fmla="val 25000"/>
              <a:gd name="adj2" fmla="val 72926"/>
              <a:gd name="adj3" fmla="val 382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368" name="7 Rectángulo">
            <a:extLst>
              <a:ext uri="{FF2B5EF4-FFF2-40B4-BE49-F238E27FC236}">
                <a16:creationId xmlns:a16="http://schemas.microsoft.com/office/drawing/2014/main" id="{BFCD933F-BBB5-50C1-8594-510AC1C28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476250"/>
            <a:ext cx="2728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 u="sng"/>
              <a:t>Reacciones Químicas</a:t>
            </a:r>
            <a:r>
              <a:rPr lang="en-US" altLang="es-ES" b="1"/>
              <a:t>:</a:t>
            </a:r>
            <a:endParaRPr lang="es-ES" altLang="es-ES" b="1"/>
          </a:p>
        </p:txBody>
      </p:sp>
      <p:sp>
        <p:nvSpPr>
          <p:cNvPr id="14369" name="7 Rectángulo">
            <a:extLst>
              <a:ext uri="{FF2B5EF4-FFF2-40B4-BE49-F238E27FC236}">
                <a16:creationId xmlns:a16="http://schemas.microsoft.com/office/drawing/2014/main" id="{A9E201E2-0F1A-7FCF-749E-F08C8346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26695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 u="sng"/>
              <a:t>Procesos Físicos</a:t>
            </a:r>
            <a:r>
              <a:rPr lang="en-US" altLang="es-ES" b="1"/>
              <a:t>:</a:t>
            </a:r>
            <a:endParaRPr lang="es-ES" altLang="es-ES" b="1"/>
          </a:p>
        </p:txBody>
      </p:sp>
      <p:sp>
        <p:nvSpPr>
          <p:cNvPr id="14370" name="7 Rectángulo">
            <a:extLst>
              <a:ext uri="{FF2B5EF4-FFF2-40B4-BE49-F238E27FC236}">
                <a16:creationId xmlns:a16="http://schemas.microsoft.com/office/drawing/2014/main" id="{6DA3DCEF-DF9C-04FD-4843-AFA0F255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3561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 u="sng"/>
              <a:t>Procesos Físicos</a:t>
            </a:r>
            <a:r>
              <a:rPr lang="en-US" altLang="es-ES" b="1"/>
              <a:t>:</a:t>
            </a:r>
            <a:endParaRPr lang="es-ES" altLang="es-ES" b="1"/>
          </a:p>
        </p:txBody>
      </p:sp>
      <p:sp>
        <p:nvSpPr>
          <p:cNvPr id="14371" name="7 Rectángulo">
            <a:extLst>
              <a:ext uri="{FF2B5EF4-FFF2-40B4-BE49-F238E27FC236}">
                <a16:creationId xmlns:a16="http://schemas.microsoft.com/office/drawing/2014/main" id="{3D329777-32E9-D113-E1EB-01808F9A0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1403350"/>
            <a:ext cx="2160587" cy="3698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b="1" dirty="0"/>
              <a:t>ELECTROLISIS</a:t>
            </a:r>
            <a:endParaRPr lang="es-ES" alt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Hexágono">
            <a:extLst>
              <a:ext uri="{FF2B5EF4-FFF2-40B4-BE49-F238E27FC236}">
                <a16:creationId xmlns:a16="http://schemas.microsoft.com/office/drawing/2014/main" id="{7AF9BB1A-408E-AC02-5450-04AA2D294D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9388" y="620713"/>
            <a:ext cx="1223962" cy="107950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5 Hexágono">
            <a:extLst>
              <a:ext uri="{FF2B5EF4-FFF2-40B4-BE49-F238E27FC236}">
                <a16:creationId xmlns:a16="http://schemas.microsoft.com/office/drawing/2014/main" id="{B96EF541-73EB-18D0-5876-B485115DB2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223962" cy="1079500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460" name="3 CuadroTexto">
            <a:extLst>
              <a:ext uri="{FF2B5EF4-FFF2-40B4-BE49-F238E27FC236}">
                <a16:creationId xmlns:a16="http://schemas.microsoft.com/office/drawing/2014/main" id="{91F5D524-2879-2BF4-CAEA-A1E51B41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33375"/>
            <a:ext cx="7234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4200" b="1"/>
              <a:t>ESTRUCTURA DEL ÁTOMO</a:t>
            </a:r>
          </a:p>
        </p:txBody>
      </p:sp>
      <p:sp>
        <p:nvSpPr>
          <p:cNvPr id="26" name="25 Hexágono">
            <a:extLst>
              <a:ext uri="{FF2B5EF4-FFF2-40B4-BE49-F238E27FC236}">
                <a16:creationId xmlns:a16="http://schemas.microsoft.com/office/drawing/2014/main" id="{CA96E329-CAE3-864D-031D-4CC4C3610A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319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Hexágono">
            <a:extLst>
              <a:ext uri="{FF2B5EF4-FFF2-40B4-BE49-F238E27FC236}">
                <a16:creationId xmlns:a16="http://schemas.microsoft.com/office/drawing/2014/main" id="{EA8E4585-52DE-DAB6-1D08-0087F538AC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8313" y="2492375"/>
            <a:ext cx="1223962" cy="1081088"/>
          </a:xfrm>
          <a:prstGeom prst="hexagon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Hexágono">
            <a:extLst>
              <a:ext uri="{FF2B5EF4-FFF2-40B4-BE49-F238E27FC236}">
                <a16:creationId xmlns:a16="http://schemas.microsoft.com/office/drawing/2014/main" id="{20F27788-361B-7F0E-0BC1-062FB00E87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31913" y="1214438"/>
            <a:ext cx="1223962" cy="1081087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2.1.</a:t>
            </a:r>
          </a:p>
        </p:txBody>
      </p:sp>
      <p:sp>
        <p:nvSpPr>
          <p:cNvPr id="19464" name="3 CuadroTexto">
            <a:extLst>
              <a:ext uri="{FF2B5EF4-FFF2-40B4-BE49-F238E27FC236}">
                <a16:creationId xmlns:a16="http://schemas.microsoft.com/office/drawing/2014/main" id="{8CD57890-5FCA-E133-F244-65344011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68413"/>
            <a:ext cx="6443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3200"/>
              <a:t>Modelos atómicos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7vGwkaw2clQcYnZsS3V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cq6KfUcwZNrbbR3tMfc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9SgnOUrVM4aFVlATkJD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JVKAC3jFsBG9tgAuOJT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AssJ4ijOKOEiab0ATiq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so3Ww9CXBJESki7TZ1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ub5pudPBm4eN04F8L9b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EiQItZjpSXWATSQ7Fp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Dxh3dRfds4FAwNyLKQh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9SgnOUrVM4aFVlATkJD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LNc7ophFFe79M1CYwvAp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uSyO3dkAQ1IAjk4ghwi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D47goGVzqEHiifpzVBQ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fU6LbvmKU4p8xxc7ErGv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88q9irVnhmOBlV688TIK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kIbHg0fgxdV0B0ggpYg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2980</TotalTime>
  <Words>2449</Words>
  <Application>Microsoft Macintosh PowerPoint</Application>
  <PresentationFormat>Presentación en pantalla (4:3)</PresentationFormat>
  <Paragraphs>611</Paragraphs>
  <Slides>46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Vértice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Algunos ejemplos…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uno</dc:creator>
  <cp:lastModifiedBy>MARCOS JESUS VAZQUEZ ROZAS</cp:lastModifiedBy>
  <cp:revision>744</cp:revision>
  <dcterms:created xsi:type="dcterms:W3CDTF">2012-03-03T07:20:41Z</dcterms:created>
  <dcterms:modified xsi:type="dcterms:W3CDTF">2022-09-20T15:06:40Z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1M58UDsPczzG3NQoAel6DGzrH6MnXw3Gzb-Nobo8d5t8</vt:lpwstr>
  </property>
  <property fmtid="{D5CDD505-2E9C-101B-9397-08002B2CF9AE}" pid="4" name="Google.Documents.RevisionId">
    <vt:lpwstr>05297246466863841159</vt:lpwstr>
  </property>
  <property fmtid="{D5CDD505-2E9C-101B-9397-08002B2CF9AE}" pid="5" name="Google.Documents.PreviousRevisionId">
    <vt:lpwstr>16820877555962544322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