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4" r:id="rId1"/>
  </p:sldMasterIdLst>
  <p:sldIdLst>
    <p:sldId id="256" r:id="rId2"/>
    <p:sldId id="257" r:id="rId3"/>
    <p:sldId id="865" r:id="rId4"/>
    <p:sldId id="871" r:id="rId5"/>
    <p:sldId id="875" r:id="rId6"/>
    <p:sldId id="847" r:id="rId7"/>
    <p:sldId id="876" r:id="rId8"/>
    <p:sldId id="874" r:id="rId9"/>
    <p:sldId id="879" r:id="rId10"/>
    <p:sldId id="303" r:id="rId11"/>
    <p:sldId id="320" r:id="rId12"/>
    <p:sldId id="321" r:id="rId13"/>
    <p:sldId id="326" r:id="rId14"/>
    <p:sldId id="323" r:id="rId15"/>
    <p:sldId id="325" r:id="rId16"/>
    <p:sldId id="324" r:id="rId17"/>
    <p:sldId id="322" r:id="rId18"/>
    <p:sldId id="877" r:id="rId19"/>
    <p:sldId id="881" r:id="rId20"/>
    <p:sldId id="880" r:id="rId21"/>
    <p:sldId id="883" r:id="rId22"/>
    <p:sldId id="882" r:id="rId23"/>
    <p:sldId id="867" r:id="rId24"/>
    <p:sldId id="888" r:id="rId25"/>
    <p:sldId id="306" r:id="rId26"/>
    <p:sldId id="310" r:id="rId27"/>
    <p:sldId id="305" r:id="rId28"/>
    <p:sldId id="307" r:id="rId29"/>
    <p:sldId id="308" r:id="rId30"/>
    <p:sldId id="886" r:id="rId31"/>
    <p:sldId id="887" r:id="rId32"/>
    <p:sldId id="866" r:id="rId33"/>
    <p:sldId id="873" r:id="rId34"/>
    <p:sldId id="884" r:id="rId35"/>
    <p:sldId id="304" r:id="rId36"/>
    <p:sldId id="314" r:id="rId37"/>
    <p:sldId id="885" r:id="rId38"/>
    <p:sldId id="311" r:id="rId39"/>
    <p:sldId id="317" r:id="rId40"/>
    <p:sldId id="318" r:id="rId41"/>
    <p:sldId id="319" r:id="rId42"/>
    <p:sldId id="848" r:id="rId4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5pPr>
    <a:lvl6pPr marL="2286000" algn="l" defTabSz="914400" rtl="0" eaLnBrk="1" latinLnBrk="0" hangingPunct="1">
      <a:defRPr kern="1200">
        <a:solidFill>
          <a:schemeClr val="tx1"/>
        </a:solidFill>
        <a:latin typeface="Rockwell" panose="02060603020205020403" pitchFamily="18" charset="0"/>
        <a:ea typeface="+mn-ea"/>
        <a:cs typeface="+mn-cs"/>
      </a:defRPr>
    </a:lvl6pPr>
    <a:lvl7pPr marL="2743200" algn="l" defTabSz="914400" rtl="0" eaLnBrk="1" latinLnBrk="0" hangingPunct="1">
      <a:defRPr kern="1200">
        <a:solidFill>
          <a:schemeClr val="tx1"/>
        </a:solidFill>
        <a:latin typeface="Rockwell" panose="02060603020205020403" pitchFamily="18" charset="0"/>
        <a:ea typeface="+mn-ea"/>
        <a:cs typeface="+mn-cs"/>
      </a:defRPr>
    </a:lvl7pPr>
    <a:lvl8pPr marL="3200400" algn="l" defTabSz="914400" rtl="0" eaLnBrk="1" latinLnBrk="0" hangingPunct="1">
      <a:defRPr kern="1200">
        <a:solidFill>
          <a:schemeClr val="tx1"/>
        </a:solidFill>
        <a:latin typeface="Rockwell" panose="02060603020205020403" pitchFamily="18" charset="0"/>
        <a:ea typeface="+mn-ea"/>
        <a:cs typeface="+mn-cs"/>
      </a:defRPr>
    </a:lvl8pPr>
    <a:lvl9pPr marL="3657600" algn="l" defTabSz="914400" rtl="0" eaLnBrk="1" latinLnBrk="0" hangingPunct="1">
      <a:defRPr kern="1200">
        <a:solidFill>
          <a:schemeClr val="tx1"/>
        </a:solidFill>
        <a:latin typeface="Rockwell" panose="020606030202050204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DA306E-EF10-4EDD-8051-5DA17A782B7D}" v="70" dt="2024-01-23T17:02:41.83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51" autoAdjust="0"/>
  </p:normalViewPr>
  <p:slideViewPr>
    <p:cSldViewPr>
      <p:cViewPr varScale="1">
        <p:scale>
          <a:sx n="64" d="100"/>
          <a:sy n="64" d="100"/>
        </p:scale>
        <p:origin x="1482" y="72"/>
      </p:cViewPr>
      <p:guideLst>
        <p:guide orient="horz" pos="2160"/>
        <p:guide pos="2880"/>
      </p:guideLst>
    </p:cSldViewPr>
  </p:slideViewPr>
  <p:outlineViewPr>
    <p:cViewPr>
      <p:scale>
        <a:sx n="33" d="100"/>
        <a:sy n="33" d="100"/>
      </p:scale>
      <p:origin x="0" y="21084"/>
    </p:cViewPr>
  </p:outlineViewPr>
  <p:notesTextViewPr>
    <p:cViewPr>
      <p:scale>
        <a:sx n="100" d="100"/>
        <a:sy n="100" d="100"/>
      </p:scale>
      <p:origin x="0" y="0"/>
    </p:cViewPr>
  </p:notesTextViewPr>
  <p:sorterViewPr>
    <p:cViewPr>
      <p:scale>
        <a:sx n="132" d="100"/>
        <a:sy n="132" d="100"/>
      </p:scale>
      <p:origin x="0" y="-457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ÓNICA IGLESIAS" userId="5c16ee4b115d074a" providerId="LiveId" clId="{8ADA306E-EF10-4EDD-8051-5DA17A782B7D}"/>
    <pc:docChg chg="undo custSel addSld delSld modSld sldOrd">
      <pc:chgData name="MÓNICA IGLESIAS" userId="5c16ee4b115d074a" providerId="LiveId" clId="{8ADA306E-EF10-4EDD-8051-5DA17A782B7D}" dt="2024-01-23T17:02:41.837" v="3859" actId="14100"/>
      <pc:docMkLst>
        <pc:docMk/>
      </pc:docMkLst>
      <pc:sldChg chg="modSp mod">
        <pc:chgData name="MÓNICA IGLESIAS" userId="5c16ee4b115d074a" providerId="LiveId" clId="{8ADA306E-EF10-4EDD-8051-5DA17A782B7D}" dt="2024-01-23T14:44:45.140" v="114" actId="113"/>
        <pc:sldMkLst>
          <pc:docMk/>
          <pc:sldMk cId="0" sldId="257"/>
        </pc:sldMkLst>
        <pc:spChg chg="mod">
          <ac:chgData name="MÓNICA IGLESIAS" userId="5c16ee4b115d074a" providerId="LiveId" clId="{8ADA306E-EF10-4EDD-8051-5DA17A782B7D}" dt="2024-01-23T14:44:45.140" v="114" actId="113"/>
          <ac:spMkLst>
            <pc:docMk/>
            <pc:sldMk cId="0" sldId="257"/>
            <ac:spMk id="3" creationId="{1BBC083F-9D89-EE03-4DF2-6DBC04E9DE02}"/>
          </ac:spMkLst>
        </pc:spChg>
      </pc:sldChg>
      <pc:sldChg chg="del">
        <pc:chgData name="MÓNICA IGLESIAS" userId="5c16ee4b115d074a" providerId="LiveId" clId="{8ADA306E-EF10-4EDD-8051-5DA17A782B7D}" dt="2024-01-16T11:48:24.923" v="18" actId="2696"/>
        <pc:sldMkLst>
          <pc:docMk/>
          <pc:sldMk cId="0" sldId="261"/>
        </pc:sldMkLst>
      </pc:sldChg>
      <pc:sldChg chg="modSp del mod">
        <pc:chgData name="MÓNICA IGLESIAS" userId="5c16ee4b115d074a" providerId="LiveId" clId="{8ADA306E-EF10-4EDD-8051-5DA17A782B7D}" dt="2024-01-23T14:45:57.903" v="127" actId="2696"/>
        <pc:sldMkLst>
          <pc:docMk/>
          <pc:sldMk cId="0" sldId="262"/>
        </pc:sldMkLst>
        <pc:spChg chg="mod">
          <ac:chgData name="MÓNICA IGLESIAS" userId="5c16ee4b115d074a" providerId="LiveId" clId="{8ADA306E-EF10-4EDD-8051-5DA17A782B7D}" dt="2024-01-23T14:44:25.646" v="112" actId="21"/>
          <ac:spMkLst>
            <pc:docMk/>
            <pc:sldMk cId="0" sldId="262"/>
            <ac:spMk id="61443" creationId="{7C5A77FD-0CAD-267F-2782-869222D26C7F}"/>
          </ac:spMkLst>
        </pc:spChg>
      </pc:sldChg>
      <pc:sldChg chg="modSp del mod">
        <pc:chgData name="MÓNICA IGLESIAS" userId="5c16ee4b115d074a" providerId="LiveId" clId="{8ADA306E-EF10-4EDD-8051-5DA17A782B7D}" dt="2024-01-23T16:49:53.675" v="3379" actId="2696"/>
        <pc:sldMkLst>
          <pc:docMk/>
          <pc:sldMk cId="0" sldId="263"/>
        </pc:sldMkLst>
        <pc:spChg chg="mod">
          <ac:chgData name="MÓNICA IGLESIAS" userId="5c16ee4b115d074a" providerId="LiveId" clId="{8ADA306E-EF10-4EDD-8051-5DA17A782B7D}" dt="2024-01-23T16:49:14.418" v="3374" actId="21"/>
          <ac:spMkLst>
            <pc:docMk/>
            <pc:sldMk cId="0" sldId="263"/>
            <ac:spMk id="76803" creationId="{0A71D9A4-A63F-AD4A-227A-5E1821969A03}"/>
          </ac:spMkLst>
        </pc:spChg>
      </pc:sldChg>
      <pc:sldChg chg="modSp del mod">
        <pc:chgData name="MÓNICA IGLESIAS" userId="5c16ee4b115d074a" providerId="LiveId" clId="{8ADA306E-EF10-4EDD-8051-5DA17A782B7D}" dt="2024-01-23T16:36:47.178" v="3215" actId="2696"/>
        <pc:sldMkLst>
          <pc:docMk/>
          <pc:sldMk cId="0" sldId="264"/>
        </pc:sldMkLst>
        <pc:spChg chg="mod">
          <ac:chgData name="MÓNICA IGLESIAS" userId="5c16ee4b115d074a" providerId="LiveId" clId="{8ADA306E-EF10-4EDD-8051-5DA17A782B7D}" dt="2024-01-23T16:33:29.484" v="3139" actId="21"/>
          <ac:spMkLst>
            <pc:docMk/>
            <pc:sldMk cId="0" sldId="264"/>
            <ac:spMk id="80899" creationId="{A3802D51-C23B-DD25-FB79-26D28AAA3D92}"/>
          </ac:spMkLst>
        </pc:spChg>
      </pc:sldChg>
      <pc:sldChg chg="del">
        <pc:chgData name="MÓNICA IGLESIAS" userId="5c16ee4b115d074a" providerId="LiveId" clId="{8ADA306E-EF10-4EDD-8051-5DA17A782B7D}" dt="2024-01-16T11:46:12.140" v="2" actId="2696"/>
        <pc:sldMkLst>
          <pc:docMk/>
          <pc:sldMk cId="0" sldId="270"/>
        </pc:sldMkLst>
      </pc:sldChg>
      <pc:sldChg chg="del">
        <pc:chgData name="MÓNICA IGLESIAS" userId="5c16ee4b115d074a" providerId="LiveId" clId="{8ADA306E-EF10-4EDD-8051-5DA17A782B7D}" dt="2024-01-16T11:47:45.552" v="12" actId="2696"/>
        <pc:sldMkLst>
          <pc:docMk/>
          <pc:sldMk cId="0" sldId="273"/>
        </pc:sldMkLst>
      </pc:sldChg>
      <pc:sldChg chg="del">
        <pc:chgData name="MÓNICA IGLESIAS" userId="5c16ee4b115d074a" providerId="LiveId" clId="{8ADA306E-EF10-4EDD-8051-5DA17A782B7D}" dt="2024-01-16T11:47:53.133" v="13" actId="2696"/>
        <pc:sldMkLst>
          <pc:docMk/>
          <pc:sldMk cId="0" sldId="275"/>
        </pc:sldMkLst>
      </pc:sldChg>
      <pc:sldChg chg="del">
        <pc:chgData name="MÓNICA IGLESIAS" userId="5c16ee4b115d074a" providerId="LiveId" clId="{8ADA306E-EF10-4EDD-8051-5DA17A782B7D}" dt="2024-01-16T16:25:34.846" v="99" actId="2696"/>
        <pc:sldMkLst>
          <pc:docMk/>
          <pc:sldMk cId="0" sldId="280"/>
        </pc:sldMkLst>
      </pc:sldChg>
      <pc:sldChg chg="del">
        <pc:chgData name="MÓNICA IGLESIAS" userId="5c16ee4b115d074a" providerId="LiveId" clId="{8ADA306E-EF10-4EDD-8051-5DA17A782B7D}" dt="2024-01-16T11:48:28.383" v="19" actId="2696"/>
        <pc:sldMkLst>
          <pc:docMk/>
          <pc:sldMk cId="0" sldId="289"/>
        </pc:sldMkLst>
      </pc:sldChg>
      <pc:sldChg chg="modSp del mod">
        <pc:chgData name="MÓNICA IGLESIAS" userId="5c16ee4b115d074a" providerId="LiveId" clId="{8ADA306E-EF10-4EDD-8051-5DA17A782B7D}" dt="2024-01-16T15:37:21.151" v="92" actId="2696"/>
        <pc:sldMkLst>
          <pc:docMk/>
          <pc:sldMk cId="0" sldId="290"/>
        </pc:sldMkLst>
        <pc:spChg chg="mod">
          <ac:chgData name="MÓNICA IGLESIAS" userId="5c16ee4b115d074a" providerId="LiveId" clId="{8ADA306E-EF10-4EDD-8051-5DA17A782B7D}" dt="2024-01-16T15:15:20.121" v="91" actId="20577"/>
          <ac:spMkLst>
            <pc:docMk/>
            <pc:sldMk cId="0" sldId="290"/>
            <ac:spMk id="2" creationId="{530BA837-4835-2C41-2C55-4E12FE276BF2}"/>
          </ac:spMkLst>
        </pc:spChg>
      </pc:sldChg>
      <pc:sldChg chg="del">
        <pc:chgData name="MÓNICA IGLESIAS" userId="5c16ee4b115d074a" providerId="LiveId" clId="{8ADA306E-EF10-4EDD-8051-5DA17A782B7D}" dt="2024-01-16T15:41:44.233" v="94" actId="2696"/>
        <pc:sldMkLst>
          <pc:docMk/>
          <pc:sldMk cId="0" sldId="291"/>
        </pc:sldMkLst>
      </pc:sldChg>
      <pc:sldChg chg="del">
        <pc:chgData name="MÓNICA IGLESIAS" userId="5c16ee4b115d074a" providerId="LiveId" clId="{8ADA306E-EF10-4EDD-8051-5DA17A782B7D}" dt="2024-01-16T16:25:03.618" v="97" actId="2696"/>
        <pc:sldMkLst>
          <pc:docMk/>
          <pc:sldMk cId="0" sldId="292"/>
        </pc:sldMkLst>
      </pc:sldChg>
      <pc:sldChg chg="addSp delSp modSp del">
        <pc:chgData name="MÓNICA IGLESIAS" userId="5c16ee4b115d074a" providerId="LiveId" clId="{8ADA306E-EF10-4EDD-8051-5DA17A782B7D}" dt="2024-01-16T16:24:42.313" v="96" actId="2696"/>
        <pc:sldMkLst>
          <pc:docMk/>
          <pc:sldMk cId="0" sldId="293"/>
        </pc:sldMkLst>
        <pc:spChg chg="add mod">
          <ac:chgData name="MÓNICA IGLESIAS" userId="5c16ee4b115d074a" providerId="LiveId" clId="{8ADA306E-EF10-4EDD-8051-5DA17A782B7D}" dt="2024-01-16T16:10:09.840" v="95" actId="21"/>
          <ac:spMkLst>
            <pc:docMk/>
            <pc:sldMk cId="0" sldId="293"/>
            <ac:spMk id="3" creationId="{796D35F7-819B-6577-5D67-5E47C888BFE1}"/>
          </ac:spMkLst>
        </pc:spChg>
        <pc:picChg chg="del">
          <ac:chgData name="MÓNICA IGLESIAS" userId="5c16ee4b115d074a" providerId="LiveId" clId="{8ADA306E-EF10-4EDD-8051-5DA17A782B7D}" dt="2024-01-16T16:10:09.840" v="95" actId="21"/>
          <ac:picMkLst>
            <pc:docMk/>
            <pc:sldMk cId="0" sldId="293"/>
            <ac:picMk id="51203" creationId="{D13B73AC-5009-1FB7-A000-220D50B7FB24}"/>
          </ac:picMkLst>
        </pc:picChg>
      </pc:sldChg>
      <pc:sldChg chg="del">
        <pc:chgData name="MÓNICA IGLESIAS" userId="5c16ee4b115d074a" providerId="LiveId" clId="{8ADA306E-EF10-4EDD-8051-5DA17A782B7D}" dt="2024-01-16T16:37:39.794" v="101" actId="2696"/>
        <pc:sldMkLst>
          <pc:docMk/>
          <pc:sldMk cId="0" sldId="294"/>
        </pc:sldMkLst>
      </pc:sldChg>
      <pc:sldChg chg="del">
        <pc:chgData name="MÓNICA IGLESIAS" userId="5c16ee4b115d074a" providerId="LiveId" clId="{8ADA306E-EF10-4EDD-8051-5DA17A782B7D}" dt="2024-01-16T16:25:19.303" v="98" actId="2696"/>
        <pc:sldMkLst>
          <pc:docMk/>
          <pc:sldMk cId="0" sldId="295"/>
        </pc:sldMkLst>
      </pc:sldChg>
      <pc:sldChg chg="del">
        <pc:chgData name="MÓNICA IGLESIAS" userId="5c16ee4b115d074a" providerId="LiveId" clId="{8ADA306E-EF10-4EDD-8051-5DA17A782B7D}" dt="2024-01-16T11:48:36.206" v="20" actId="2696"/>
        <pc:sldMkLst>
          <pc:docMk/>
          <pc:sldMk cId="0" sldId="296"/>
        </pc:sldMkLst>
      </pc:sldChg>
      <pc:sldChg chg="del">
        <pc:chgData name="MÓNICA IGLESIAS" userId="5c16ee4b115d074a" providerId="LiveId" clId="{8ADA306E-EF10-4EDD-8051-5DA17A782B7D}" dt="2024-01-16T11:48:39.017" v="21" actId="2696"/>
        <pc:sldMkLst>
          <pc:docMk/>
          <pc:sldMk cId="0" sldId="297"/>
        </pc:sldMkLst>
      </pc:sldChg>
      <pc:sldChg chg="del">
        <pc:chgData name="MÓNICA IGLESIAS" userId="5c16ee4b115d074a" providerId="LiveId" clId="{8ADA306E-EF10-4EDD-8051-5DA17A782B7D}" dt="2024-01-16T11:48:45.649" v="22" actId="2696"/>
        <pc:sldMkLst>
          <pc:docMk/>
          <pc:sldMk cId="0" sldId="298"/>
        </pc:sldMkLst>
      </pc:sldChg>
      <pc:sldChg chg="del">
        <pc:chgData name="MÓNICA IGLESIAS" userId="5c16ee4b115d074a" providerId="LiveId" clId="{8ADA306E-EF10-4EDD-8051-5DA17A782B7D}" dt="2024-01-16T11:48:48.727" v="23" actId="2696"/>
        <pc:sldMkLst>
          <pc:docMk/>
          <pc:sldMk cId="0" sldId="299"/>
        </pc:sldMkLst>
      </pc:sldChg>
      <pc:sldChg chg="del">
        <pc:chgData name="MÓNICA IGLESIAS" userId="5c16ee4b115d074a" providerId="LiveId" clId="{8ADA306E-EF10-4EDD-8051-5DA17A782B7D}" dt="2024-01-16T11:48:58.288" v="25" actId="2696"/>
        <pc:sldMkLst>
          <pc:docMk/>
          <pc:sldMk cId="0" sldId="300"/>
        </pc:sldMkLst>
      </pc:sldChg>
      <pc:sldChg chg="del">
        <pc:chgData name="MÓNICA IGLESIAS" userId="5c16ee4b115d074a" providerId="LiveId" clId="{8ADA306E-EF10-4EDD-8051-5DA17A782B7D}" dt="2024-01-16T11:46:30.470" v="4" actId="2696"/>
        <pc:sldMkLst>
          <pc:docMk/>
          <pc:sldMk cId="0" sldId="301"/>
        </pc:sldMkLst>
      </pc:sldChg>
      <pc:sldChg chg="modSp del mod">
        <pc:chgData name="MÓNICA IGLESIAS" userId="5c16ee4b115d074a" providerId="LiveId" clId="{8ADA306E-EF10-4EDD-8051-5DA17A782B7D}" dt="2024-01-23T15:42:07.270" v="1570" actId="2696"/>
        <pc:sldMkLst>
          <pc:docMk/>
          <pc:sldMk cId="0" sldId="302"/>
        </pc:sldMkLst>
        <pc:spChg chg="mod">
          <ac:chgData name="MÓNICA IGLESIAS" userId="5c16ee4b115d074a" providerId="LiveId" clId="{8ADA306E-EF10-4EDD-8051-5DA17A782B7D}" dt="2024-01-23T15:34:36.890" v="1418" actId="21"/>
          <ac:spMkLst>
            <pc:docMk/>
            <pc:sldMk cId="0" sldId="302"/>
            <ac:spMk id="63491" creationId="{E7DE2FE7-49B1-BD5F-F96D-BE67774E8786}"/>
          </ac:spMkLst>
        </pc:spChg>
      </pc:sldChg>
      <pc:sldChg chg="ord">
        <pc:chgData name="MÓNICA IGLESIAS" userId="5c16ee4b115d074a" providerId="LiveId" clId="{8ADA306E-EF10-4EDD-8051-5DA17A782B7D}" dt="2024-01-23T16:14:17.946" v="2178"/>
        <pc:sldMkLst>
          <pc:docMk/>
          <pc:sldMk cId="0" sldId="303"/>
        </pc:sldMkLst>
      </pc:sldChg>
      <pc:sldChg chg="modSp del mod">
        <pc:chgData name="MÓNICA IGLESIAS" userId="5c16ee4b115d074a" providerId="LiveId" clId="{8ADA306E-EF10-4EDD-8051-5DA17A782B7D}" dt="2024-01-23T16:54:24.798" v="3430" actId="2696"/>
        <pc:sldMkLst>
          <pc:docMk/>
          <pc:sldMk cId="0" sldId="309"/>
        </pc:sldMkLst>
        <pc:spChg chg="mod">
          <ac:chgData name="MÓNICA IGLESIAS" userId="5c16ee4b115d074a" providerId="LiveId" clId="{8ADA306E-EF10-4EDD-8051-5DA17A782B7D}" dt="2024-01-23T16:51:01.505" v="3391" actId="21"/>
          <ac:spMkLst>
            <pc:docMk/>
            <pc:sldMk cId="0" sldId="309"/>
            <ac:spMk id="78851" creationId="{7C651B85-B89D-2CA2-8494-0454B2C0B030}"/>
          </ac:spMkLst>
        </pc:spChg>
      </pc:sldChg>
      <pc:sldChg chg="modSp">
        <pc:chgData name="MÓNICA IGLESIAS" userId="5c16ee4b115d074a" providerId="LiveId" clId="{8ADA306E-EF10-4EDD-8051-5DA17A782B7D}" dt="2024-01-23T16:42:49.476" v="3336" actId="14100"/>
        <pc:sldMkLst>
          <pc:docMk/>
          <pc:sldMk cId="0" sldId="311"/>
        </pc:sldMkLst>
        <pc:picChg chg="mod">
          <ac:chgData name="MÓNICA IGLESIAS" userId="5c16ee4b115d074a" providerId="LiveId" clId="{8ADA306E-EF10-4EDD-8051-5DA17A782B7D}" dt="2024-01-23T16:42:49.476" v="3336" actId="14100"/>
          <ac:picMkLst>
            <pc:docMk/>
            <pc:sldMk cId="0" sldId="311"/>
            <ac:picMk id="86019" creationId="{2376A1D8-0A7B-5B4B-AD3F-F257606EE3AB}"/>
          </ac:picMkLst>
        </pc:picChg>
      </pc:sldChg>
      <pc:sldChg chg="del">
        <pc:chgData name="MÓNICA IGLESIAS" userId="5c16ee4b115d074a" providerId="LiveId" clId="{8ADA306E-EF10-4EDD-8051-5DA17A782B7D}" dt="2024-01-16T11:46:19.628" v="3" actId="2696"/>
        <pc:sldMkLst>
          <pc:docMk/>
          <pc:sldMk cId="0" sldId="312"/>
        </pc:sldMkLst>
      </pc:sldChg>
      <pc:sldChg chg="modSp del mod">
        <pc:chgData name="MÓNICA IGLESIAS" userId="5c16ee4b115d074a" providerId="LiveId" clId="{8ADA306E-EF10-4EDD-8051-5DA17A782B7D}" dt="2024-01-23T16:39:09.612" v="3268" actId="2696"/>
        <pc:sldMkLst>
          <pc:docMk/>
          <pc:sldMk cId="0" sldId="315"/>
        </pc:sldMkLst>
        <pc:spChg chg="mod">
          <ac:chgData name="MÓNICA IGLESIAS" userId="5c16ee4b115d074a" providerId="LiveId" clId="{8ADA306E-EF10-4EDD-8051-5DA17A782B7D}" dt="2024-01-23T16:33:55.442" v="3144" actId="21"/>
          <ac:spMkLst>
            <pc:docMk/>
            <pc:sldMk cId="0" sldId="315"/>
            <ac:spMk id="81923" creationId="{0A375609-661A-1E4E-F0B5-4E36C1EB197A}"/>
          </ac:spMkLst>
        </pc:spChg>
      </pc:sldChg>
      <pc:sldChg chg="modSp del mod">
        <pc:chgData name="MÓNICA IGLESIAS" userId="5c16ee4b115d074a" providerId="LiveId" clId="{8ADA306E-EF10-4EDD-8051-5DA17A782B7D}" dt="2024-01-23T16:41:13.937" v="3309" actId="2696"/>
        <pc:sldMkLst>
          <pc:docMk/>
          <pc:sldMk cId="0" sldId="316"/>
        </pc:sldMkLst>
        <pc:spChg chg="mod">
          <ac:chgData name="MÓNICA IGLESIAS" userId="5c16ee4b115d074a" providerId="LiveId" clId="{8ADA306E-EF10-4EDD-8051-5DA17A782B7D}" dt="2024-01-23T16:39:42.502" v="3273" actId="21"/>
          <ac:spMkLst>
            <pc:docMk/>
            <pc:sldMk cId="0" sldId="316"/>
            <ac:spMk id="84995" creationId="{35C78591-F555-6015-06D6-FF1152BEFEC7}"/>
          </ac:spMkLst>
        </pc:spChg>
      </pc:sldChg>
      <pc:sldChg chg="del">
        <pc:chgData name="MÓNICA IGLESIAS" userId="5c16ee4b115d074a" providerId="LiveId" clId="{8ADA306E-EF10-4EDD-8051-5DA17A782B7D}" dt="2024-01-16T11:49:03.597" v="26" actId="2696"/>
        <pc:sldMkLst>
          <pc:docMk/>
          <pc:sldMk cId="0" sldId="328"/>
        </pc:sldMkLst>
      </pc:sldChg>
      <pc:sldChg chg="del">
        <pc:chgData name="MÓNICA IGLESIAS" userId="5c16ee4b115d074a" providerId="LiveId" clId="{8ADA306E-EF10-4EDD-8051-5DA17A782B7D}" dt="2024-01-16T16:38:31.578" v="107" actId="2696"/>
        <pc:sldMkLst>
          <pc:docMk/>
          <pc:sldMk cId="0" sldId="329"/>
        </pc:sldMkLst>
      </pc:sldChg>
      <pc:sldChg chg="modSp del mod">
        <pc:chgData name="MÓNICA IGLESIAS" userId="5c16ee4b115d074a" providerId="LiveId" clId="{8ADA306E-EF10-4EDD-8051-5DA17A782B7D}" dt="2024-01-23T16:55:23.252" v="3436" actId="2696"/>
        <pc:sldMkLst>
          <pc:docMk/>
          <pc:sldMk cId="0" sldId="331"/>
        </pc:sldMkLst>
        <pc:spChg chg="mod">
          <ac:chgData name="MÓNICA IGLESIAS" userId="5c16ee4b115d074a" providerId="LiveId" clId="{8ADA306E-EF10-4EDD-8051-5DA17A782B7D}" dt="2024-01-23T16:54:35.810" v="3431" actId="21"/>
          <ac:spMkLst>
            <pc:docMk/>
            <pc:sldMk cId="0" sldId="331"/>
            <ac:spMk id="79875" creationId="{F972151F-42B0-2707-DEA9-9759AC26D611}"/>
          </ac:spMkLst>
        </pc:spChg>
      </pc:sldChg>
      <pc:sldChg chg="del">
        <pc:chgData name="MÓNICA IGLESIAS" userId="5c16ee4b115d074a" providerId="LiveId" clId="{8ADA306E-EF10-4EDD-8051-5DA17A782B7D}" dt="2024-01-16T11:48:55.407" v="24" actId="2696"/>
        <pc:sldMkLst>
          <pc:docMk/>
          <pc:sldMk cId="0" sldId="336"/>
        </pc:sldMkLst>
      </pc:sldChg>
      <pc:sldChg chg="add del">
        <pc:chgData name="MÓNICA IGLESIAS" userId="5c16ee4b115d074a" providerId="LiveId" clId="{8ADA306E-EF10-4EDD-8051-5DA17A782B7D}" dt="2024-01-16T16:38:00.056" v="104" actId="2696"/>
        <pc:sldMkLst>
          <pc:docMk/>
          <pc:sldMk cId="0" sldId="338"/>
        </pc:sldMkLst>
      </pc:sldChg>
      <pc:sldChg chg="del">
        <pc:chgData name="MÓNICA IGLESIAS" userId="5c16ee4b115d074a" providerId="LiveId" clId="{8ADA306E-EF10-4EDD-8051-5DA17A782B7D}" dt="2024-01-16T16:37:34.436" v="100" actId="2696"/>
        <pc:sldMkLst>
          <pc:docMk/>
          <pc:sldMk cId="0" sldId="339"/>
        </pc:sldMkLst>
      </pc:sldChg>
      <pc:sldChg chg="del">
        <pc:chgData name="MÓNICA IGLESIAS" userId="5c16ee4b115d074a" providerId="LiveId" clId="{8ADA306E-EF10-4EDD-8051-5DA17A782B7D}" dt="2024-01-16T16:38:10.880" v="105" actId="2696"/>
        <pc:sldMkLst>
          <pc:docMk/>
          <pc:sldMk cId="0" sldId="831"/>
        </pc:sldMkLst>
      </pc:sldChg>
      <pc:sldChg chg="del">
        <pc:chgData name="MÓNICA IGLESIAS" userId="5c16ee4b115d074a" providerId="LiveId" clId="{8ADA306E-EF10-4EDD-8051-5DA17A782B7D}" dt="2024-01-16T16:38:23.658" v="106" actId="2696"/>
        <pc:sldMkLst>
          <pc:docMk/>
          <pc:sldMk cId="0" sldId="846"/>
        </pc:sldMkLst>
      </pc:sldChg>
      <pc:sldChg chg="del">
        <pc:chgData name="MÓNICA IGLESIAS" userId="5c16ee4b115d074a" providerId="LiveId" clId="{8ADA306E-EF10-4EDD-8051-5DA17A782B7D}" dt="2024-01-16T11:46:02.314" v="1" actId="2696"/>
        <pc:sldMkLst>
          <pc:docMk/>
          <pc:sldMk cId="841537334" sldId="857"/>
        </pc:sldMkLst>
      </pc:sldChg>
      <pc:sldChg chg="modSp del mod">
        <pc:chgData name="MÓNICA IGLESIAS" userId="5c16ee4b115d074a" providerId="LiveId" clId="{8ADA306E-EF10-4EDD-8051-5DA17A782B7D}" dt="2024-01-16T15:37:27.038" v="93" actId="2696"/>
        <pc:sldMkLst>
          <pc:docMk/>
          <pc:sldMk cId="1034104326" sldId="862"/>
        </pc:sldMkLst>
        <pc:spChg chg="mod">
          <ac:chgData name="MÓNICA IGLESIAS" userId="5c16ee4b115d074a" providerId="LiveId" clId="{8ADA306E-EF10-4EDD-8051-5DA17A782B7D}" dt="2024-01-16T11:57:33.492" v="87" actId="20577"/>
          <ac:spMkLst>
            <pc:docMk/>
            <pc:sldMk cId="1034104326" sldId="862"/>
            <ac:spMk id="2" creationId="{19E4026D-17E9-0620-FC79-E6ACFD36B652}"/>
          </ac:spMkLst>
        </pc:spChg>
        <pc:spChg chg="mod">
          <ac:chgData name="MÓNICA IGLESIAS" userId="5c16ee4b115d074a" providerId="LiveId" clId="{8ADA306E-EF10-4EDD-8051-5DA17A782B7D}" dt="2024-01-16T11:57:07.293" v="64" actId="20577"/>
          <ac:spMkLst>
            <pc:docMk/>
            <pc:sldMk cId="1034104326" sldId="862"/>
            <ac:spMk id="3" creationId="{8DFE12E1-B7CF-BF18-ACF6-23014FCDCF54}"/>
          </ac:spMkLst>
        </pc:spChg>
      </pc:sldChg>
      <pc:sldChg chg="del">
        <pc:chgData name="MÓNICA IGLESIAS" userId="5c16ee4b115d074a" providerId="LiveId" clId="{8ADA306E-EF10-4EDD-8051-5DA17A782B7D}" dt="2024-01-16T11:46:48.860" v="6" actId="2696"/>
        <pc:sldMkLst>
          <pc:docMk/>
          <pc:sldMk cId="1701794125" sldId="863"/>
        </pc:sldMkLst>
      </pc:sldChg>
      <pc:sldChg chg="del">
        <pc:chgData name="MÓNICA IGLESIAS" userId="5c16ee4b115d074a" providerId="LiveId" clId="{8ADA306E-EF10-4EDD-8051-5DA17A782B7D}" dt="2024-01-16T11:47:59.833" v="14" actId="2696"/>
        <pc:sldMkLst>
          <pc:docMk/>
          <pc:sldMk cId="1394448785" sldId="864"/>
        </pc:sldMkLst>
      </pc:sldChg>
      <pc:sldChg chg="addSp delSp modSp mod">
        <pc:chgData name="MÓNICA IGLESIAS" userId="5c16ee4b115d074a" providerId="LiveId" clId="{8ADA306E-EF10-4EDD-8051-5DA17A782B7D}" dt="2024-01-23T16:55:11.973" v="3435" actId="478"/>
        <pc:sldMkLst>
          <pc:docMk/>
          <pc:sldMk cId="3180727737" sldId="867"/>
        </pc:sldMkLst>
        <pc:spChg chg="mod">
          <ac:chgData name="MÓNICA IGLESIAS" userId="5c16ee4b115d074a" providerId="LiveId" clId="{8ADA306E-EF10-4EDD-8051-5DA17A782B7D}" dt="2024-01-23T16:55:07.443" v="3434"/>
          <ac:spMkLst>
            <pc:docMk/>
            <pc:sldMk cId="3180727737" sldId="867"/>
            <ac:spMk id="3" creationId="{313512E1-65A0-22CC-15A5-040CAD7A3209}"/>
          </ac:spMkLst>
        </pc:spChg>
        <pc:spChg chg="add del mod">
          <ac:chgData name="MÓNICA IGLESIAS" userId="5c16ee4b115d074a" providerId="LiveId" clId="{8ADA306E-EF10-4EDD-8051-5DA17A782B7D}" dt="2024-01-23T16:55:11.973" v="3435" actId="478"/>
          <ac:spMkLst>
            <pc:docMk/>
            <pc:sldMk cId="3180727737" sldId="867"/>
            <ac:spMk id="5" creationId="{A3D61B12-E2F6-0B4E-216D-B694390A053C}"/>
          </ac:spMkLst>
        </pc:spChg>
      </pc:sldChg>
      <pc:sldChg chg="del">
        <pc:chgData name="MÓNICA IGLESIAS" userId="5c16ee4b115d074a" providerId="LiveId" clId="{8ADA306E-EF10-4EDD-8051-5DA17A782B7D}" dt="2024-01-16T11:46:40.818" v="5" actId="2696"/>
        <pc:sldMkLst>
          <pc:docMk/>
          <pc:sldMk cId="2159040518" sldId="868"/>
        </pc:sldMkLst>
      </pc:sldChg>
      <pc:sldChg chg="del">
        <pc:chgData name="MÓNICA IGLESIAS" userId="5c16ee4b115d074a" providerId="LiveId" clId="{8ADA306E-EF10-4EDD-8051-5DA17A782B7D}" dt="2024-01-16T11:46:56.639" v="7" actId="2696"/>
        <pc:sldMkLst>
          <pc:docMk/>
          <pc:sldMk cId="4256477989" sldId="869"/>
        </pc:sldMkLst>
      </pc:sldChg>
      <pc:sldChg chg="del">
        <pc:chgData name="MÓNICA IGLESIAS" userId="5c16ee4b115d074a" providerId="LiveId" clId="{8ADA306E-EF10-4EDD-8051-5DA17A782B7D}" dt="2024-01-16T11:48:08.741" v="15" actId="2696"/>
        <pc:sldMkLst>
          <pc:docMk/>
          <pc:sldMk cId="76910183" sldId="870"/>
        </pc:sldMkLst>
      </pc:sldChg>
      <pc:sldChg chg="addSp modSp mod">
        <pc:chgData name="MÓNICA IGLESIAS" userId="5c16ee4b115d074a" providerId="LiveId" clId="{8ADA306E-EF10-4EDD-8051-5DA17A782B7D}" dt="2024-01-23T15:20:20.258" v="771" actId="14100"/>
        <pc:sldMkLst>
          <pc:docMk/>
          <pc:sldMk cId="2860592160" sldId="871"/>
        </pc:sldMkLst>
        <pc:spChg chg="mod">
          <ac:chgData name="MÓNICA IGLESIAS" userId="5c16ee4b115d074a" providerId="LiveId" clId="{8ADA306E-EF10-4EDD-8051-5DA17A782B7D}" dt="2024-01-23T15:20:20.258" v="771" actId="14100"/>
          <ac:spMkLst>
            <pc:docMk/>
            <pc:sldMk cId="2860592160" sldId="871"/>
            <ac:spMk id="4" creationId="{1FC24800-5B0E-F3FE-4A62-B3F3566C987F}"/>
          </ac:spMkLst>
        </pc:spChg>
        <pc:picChg chg="add mod">
          <ac:chgData name="MÓNICA IGLESIAS" userId="5c16ee4b115d074a" providerId="LiveId" clId="{8ADA306E-EF10-4EDD-8051-5DA17A782B7D}" dt="2024-01-23T15:18:14.350" v="756" actId="14100"/>
          <ac:picMkLst>
            <pc:docMk/>
            <pc:sldMk cId="2860592160" sldId="871"/>
            <ac:picMk id="3" creationId="{CC43483E-FE2F-6660-EFB9-B1601ACF9281}"/>
          </ac:picMkLst>
        </pc:picChg>
        <pc:picChg chg="add mod">
          <ac:chgData name="MÓNICA IGLESIAS" userId="5c16ee4b115d074a" providerId="LiveId" clId="{8ADA306E-EF10-4EDD-8051-5DA17A782B7D}" dt="2024-01-23T15:20:16.122" v="770" actId="1076"/>
          <ac:picMkLst>
            <pc:docMk/>
            <pc:sldMk cId="2860592160" sldId="871"/>
            <ac:picMk id="5" creationId="{6B2B5796-D018-0A24-2415-8F4DBB7DAABB}"/>
          </ac:picMkLst>
        </pc:picChg>
      </pc:sldChg>
      <pc:sldChg chg="modSp del mod ord">
        <pc:chgData name="MÓNICA IGLESIAS" userId="5c16ee4b115d074a" providerId="LiveId" clId="{8ADA306E-EF10-4EDD-8051-5DA17A782B7D}" dt="2024-01-23T17:02:35.901" v="3858" actId="2696"/>
        <pc:sldMkLst>
          <pc:docMk/>
          <pc:sldMk cId="4025853557" sldId="872"/>
        </pc:sldMkLst>
        <pc:spChg chg="mod">
          <ac:chgData name="MÓNICA IGLESIAS" userId="5c16ee4b115d074a" providerId="LiveId" clId="{8ADA306E-EF10-4EDD-8051-5DA17A782B7D}" dt="2024-01-23T17:01:59.985" v="3843" actId="20577"/>
          <ac:spMkLst>
            <pc:docMk/>
            <pc:sldMk cId="4025853557" sldId="872"/>
            <ac:spMk id="4" creationId="{1FC24800-5B0E-F3FE-4A62-B3F3566C987F}"/>
          </ac:spMkLst>
        </pc:spChg>
      </pc:sldChg>
      <pc:sldChg chg="modSp mod">
        <pc:chgData name="MÓNICA IGLESIAS" userId="5c16ee4b115d074a" providerId="LiveId" clId="{8ADA306E-EF10-4EDD-8051-5DA17A782B7D}" dt="2024-01-23T16:36:11.779" v="3211" actId="20577"/>
        <pc:sldMkLst>
          <pc:docMk/>
          <pc:sldMk cId="1595525202" sldId="873"/>
        </pc:sldMkLst>
        <pc:spChg chg="mod">
          <ac:chgData name="MÓNICA IGLESIAS" userId="5c16ee4b115d074a" providerId="LiveId" clId="{8ADA306E-EF10-4EDD-8051-5DA17A782B7D}" dt="2024-01-23T16:36:11.779" v="3211" actId="20577"/>
          <ac:spMkLst>
            <pc:docMk/>
            <pc:sldMk cId="1595525202" sldId="873"/>
            <ac:spMk id="4" creationId="{1FC24800-5B0E-F3FE-4A62-B3F3566C987F}"/>
          </ac:spMkLst>
        </pc:spChg>
      </pc:sldChg>
      <pc:sldChg chg="addSp delSp modSp add mod ord">
        <pc:chgData name="MÓNICA IGLESIAS" userId="5c16ee4b115d074a" providerId="LiveId" clId="{8ADA306E-EF10-4EDD-8051-5DA17A782B7D}" dt="2024-01-23T15:40:41.895" v="1525" actId="20577"/>
        <pc:sldMkLst>
          <pc:docMk/>
          <pc:sldMk cId="1397115422" sldId="874"/>
        </pc:sldMkLst>
        <pc:spChg chg="mod">
          <ac:chgData name="MÓNICA IGLESIAS" userId="5c16ee4b115d074a" providerId="LiveId" clId="{8ADA306E-EF10-4EDD-8051-5DA17A782B7D}" dt="2024-01-23T15:34:06.623" v="1417"/>
          <ac:spMkLst>
            <pc:docMk/>
            <pc:sldMk cId="1397115422" sldId="874"/>
            <ac:spMk id="2" creationId="{434BD5A3-D946-DB55-54D7-9BC68EC6D45C}"/>
          </ac:spMkLst>
        </pc:spChg>
        <pc:spChg chg="mod">
          <ac:chgData name="MÓNICA IGLESIAS" userId="5c16ee4b115d074a" providerId="LiveId" clId="{8ADA306E-EF10-4EDD-8051-5DA17A782B7D}" dt="2024-01-23T15:40:41.895" v="1525" actId="20577"/>
          <ac:spMkLst>
            <pc:docMk/>
            <pc:sldMk cId="1397115422" sldId="874"/>
            <ac:spMk id="4" creationId="{1FC24800-5B0E-F3FE-4A62-B3F3566C987F}"/>
          </ac:spMkLst>
        </pc:spChg>
        <pc:picChg chg="add del">
          <ac:chgData name="MÓNICA IGLESIAS" userId="5c16ee4b115d074a" providerId="LiveId" clId="{8ADA306E-EF10-4EDD-8051-5DA17A782B7D}" dt="2024-01-23T15:36:08.134" v="1429" actId="478"/>
          <ac:picMkLst>
            <pc:docMk/>
            <pc:sldMk cId="1397115422" sldId="874"/>
            <ac:picMk id="3" creationId="{F3F26F29-CEBD-5D0C-723E-A5B4140EC665}"/>
          </ac:picMkLst>
        </pc:picChg>
        <pc:picChg chg="add mod">
          <ac:chgData name="MÓNICA IGLESIAS" userId="5c16ee4b115d074a" providerId="LiveId" clId="{8ADA306E-EF10-4EDD-8051-5DA17A782B7D}" dt="2024-01-23T15:36:32.947" v="1432" actId="1076"/>
          <ac:picMkLst>
            <pc:docMk/>
            <pc:sldMk cId="1397115422" sldId="874"/>
            <ac:picMk id="6" creationId="{0125103C-84EF-0872-71C6-D879328D5394}"/>
          </ac:picMkLst>
        </pc:picChg>
      </pc:sldChg>
      <pc:sldChg chg="del">
        <pc:chgData name="MÓNICA IGLESIAS" userId="5c16ee4b115d074a" providerId="LiveId" clId="{8ADA306E-EF10-4EDD-8051-5DA17A782B7D}" dt="2024-01-16T11:47:11.425" v="8" actId="2696"/>
        <pc:sldMkLst>
          <pc:docMk/>
          <pc:sldMk cId="3490695065" sldId="874"/>
        </pc:sldMkLst>
      </pc:sldChg>
      <pc:sldChg chg="del">
        <pc:chgData name="MÓNICA IGLESIAS" userId="5c16ee4b115d074a" providerId="LiveId" clId="{8ADA306E-EF10-4EDD-8051-5DA17A782B7D}" dt="2024-01-16T11:47:18.663" v="9" actId="2696"/>
        <pc:sldMkLst>
          <pc:docMk/>
          <pc:sldMk cId="221938924" sldId="875"/>
        </pc:sldMkLst>
      </pc:sldChg>
      <pc:sldChg chg="addSp modSp add mod">
        <pc:chgData name="MÓNICA IGLESIAS" userId="5c16ee4b115d074a" providerId="LiveId" clId="{8ADA306E-EF10-4EDD-8051-5DA17A782B7D}" dt="2024-01-23T15:29:06.299" v="1227" actId="1076"/>
        <pc:sldMkLst>
          <pc:docMk/>
          <pc:sldMk cId="2360407671" sldId="875"/>
        </pc:sldMkLst>
        <pc:spChg chg="mod">
          <ac:chgData name="MÓNICA IGLESIAS" userId="5c16ee4b115d074a" providerId="LiveId" clId="{8ADA306E-EF10-4EDD-8051-5DA17A782B7D}" dt="2024-01-23T15:28:59.334" v="1226" actId="14100"/>
          <ac:spMkLst>
            <pc:docMk/>
            <pc:sldMk cId="2360407671" sldId="875"/>
            <ac:spMk id="4" creationId="{1FC24800-5B0E-F3FE-4A62-B3F3566C987F}"/>
          </ac:spMkLst>
        </pc:spChg>
        <pc:picChg chg="add mod">
          <ac:chgData name="MÓNICA IGLESIAS" userId="5c16ee4b115d074a" providerId="LiveId" clId="{8ADA306E-EF10-4EDD-8051-5DA17A782B7D}" dt="2024-01-23T15:29:06.299" v="1227" actId="1076"/>
          <ac:picMkLst>
            <pc:docMk/>
            <pc:sldMk cId="2360407671" sldId="875"/>
            <ac:picMk id="3" creationId="{8EC2419E-F18D-BCC2-DACA-70269E464D90}"/>
          </ac:picMkLst>
        </pc:picChg>
      </pc:sldChg>
      <pc:sldChg chg="addSp delSp modSp add mod ord">
        <pc:chgData name="MÓNICA IGLESIAS" userId="5c16ee4b115d074a" providerId="LiveId" clId="{8ADA306E-EF10-4EDD-8051-5DA17A782B7D}" dt="2024-01-23T15:28:46.294" v="1225" actId="403"/>
        <pc:sldMkLst>
          <pc:docMk/>
          <pc:sldMk cId="2851207414" sldId="876"/>
        </pc:sldMkLst>
        <pc:spChg chg="mod">
          <ac:chgData name="MÓNICA IGLESIAS" userId="5c16ee4b115d074a" providerId="LiveId" clId="{8ADA306E-EF10-4EDD-8051-5DA17A782B7D}" dt="2024-01-23T15:28:46.294" v="1225" actId="403"/>
          <ac:spMkLst>
            <pc:docMk/>
            <pc:sldMk cId="2851207414" sldId="876"/>
            <ac:spMk id="4" creationId="{1FC24800-5B0E-F3FE-4A62-B3F3566C987F}"/>
          </ac:spMkLst>
        </pc:spChg>
        <pc:picChg chg="del">
          <ac:chgData name="MÓNICA IGLESIAS" userId="5c16ee4b115d074a" providerId="LiveId" clId="{8ADA306E-EF10-4EDD-8051-5DA17A782B7D}" dt="2024-01-23T15:26:20.889" v="1111" actId="478"/>
          <ac:picMkLst>
            <pc:docMk/>
            <pc:sldMk cId="2851207414" sldId="876"/>
            <ac:picMk id="3" creationId="{8EC2419E-F18D-BCC2-DACA-70269E464D90}"/>
          </ac:picMkLst>
        </pc:picChg>
        <pc:picChg chg="add mod">
          <ac:chgData name="MÓNICA IGLESIAS" userId="5c16ee4b115d074a" providerId="LiveId" clId="{8ADA306E-EF10-4EDD-8051-5DA17A782B7D}" dt="2024-01-23T15:27:42.534" v="1117" actId="1076"/>
          <ac:picMkLst>
            <pc:docMk/>
            <pc:sldMk cId="2851207414" sldId="876"/>
            <ac:picMk id="5" creationId="{3A5C34E5-8DDE-5EF3-40F1-1FA2D810851D}"/>
          </ac:picMkLst>
        </pc:picChg>
        <pc:picChg chg="add mod">
          <ac:chgData name="MÓNICA IGLESIAS" userId="5c16ee4b115d074a" providerId="LiveId" clId="{8ADA306E-EF10-4EDD-8051-5DA17A782B7D}" dt="2024-01-23T15:27:46.340" v="1119" actId="14100"/>
          <ac:picMkLst>
            <pc:docMk/>
            <pc:sldMk cId="2851207414" sldId="876"/>
            <ac:picMk id="7" creationId="{616C5CC1-2F19-A78E-4663-F5B84157C5E4}"/>
          </ac:picMkLst>
        </pc:picChg>
      </pc:sldChg>
      <pc:sldChg chg="del">
        <pc:chgData name="MÓNICA IGLESIAS" userId="5c16ee4b115d074a" providerId="LiveId" clId="{8ADA306E-EF10-4EDD-8051-5DA17A782B7D}" dt="2024-01-16T11:47:24.841" v="10" actId="2696"/>
        <pc:sldMkLst>
          <pc:docMk/>
          <pc:sldMk cId="3345452142" sldId="876"/>
        </pc:sldMkLst>
      </pc:sldChg>
      <pc:sldChg chg="addSp modSp mod">
        <pc:chgData name="MÓNICA IGLESIAS" userId="5c16ee4b115d074a" providerId="LiveId" clId="{8ADA306E-EF10-4EDD-8051-5DA17A782B7D}" dt="2024-01-23T16:18:24.552" v="2204" actId="1076"/>
        <pc:sldMkLst>
          <pc:docMk/>
          <pc:sldMk cId="911004669" sldId="877"/>
        </pc:sldMkLst>
        <pc:spChg chg="mod">
          <ac:chgData name="MÓNICA IGLESIAS" userId="5c16ee4b115d074a" providerId="LiveId" clId="{8ADA306E-EF10-4EDD-8051-5DA17A782B7D}" dt="2024-01-23T16:18:11.867" v="2199" actId="404"/>
          <ac:spMkLst>
            <pc:docMk/>
            <pc:sldMk cId="911004669" sldId="877"/>
            <ac:spMk id="4" creationId="{1FC24800-5B0E-F3FE-4A62-B3F3566C987F}"/>
          </ac:spMkLst>
        </pc:spChg>
        <pc:picChg chg="add mod">
          <ac:chgData name="MÓNICA IGLESIAS" userId="5c16ee4b115d074a" providerId="LiveId" clId="{8ADA306E-EF10-4EDD-8051-5DA17A782B7D}" dt="2024-01-23T16:18:24.552" v="2204" actId="1076"/>
          <ac:picMkLst>
            <pc:docMk/>
            <pc:sldMk cId="911004669" sldId="877"/>
            <ac:picMk id="3" creationId="{F8BFA50D-6603-A08C-1FE9-142DF0578DAA}"/>
          </ac:picMkLst>
        </pc:picChg>
      </pc:sldChg>
      <pc:sldChg chg="del">
        <pc:chgData name="MÓNICA IGLESIAS" userId="5c16ee4b115d074a" providerId="LiveId" clId="{8ADA306E-EF10-4EDD-8051-5DA17A782B7D}" dt="2024-01-16T11:47:40.506" v="11" actId="2696"/>
        <pc:sldMkLst>
          <pc:docMk/>
          <pc:sldMk cId="3633413541" sldId="877"/>
        </pc:sldMkLst>
      </pc:sldChg>
      <pc:sldChg chg="modSp add del mod">
        <pc:chgData name="MÓNICA IGLESIAS" userId="5c16ee4b115d074a" providerId="LiveId" clId="{8ADA306E-EF10-4EDD-8051-5DA17A782B7D}" dt="2024-01-23T16:14:29.353" v="2179" actId="2696"/>
        <pc:sldMkLst>
          <pc:docMk/>
          <pc:sldMk cId="3857147229" sldId="877"/>
        </pc:sldMkLst>
        <pc:spChg chg="mod">
          <ac:chgData name="MÓNICA IGLESIAS" userId="5c16ee4b115d074a" providerId="LiveId" clId="{8ADA306E-EF10-4EDD-8051-5DA17A782B7D}" dt="2024-01-23T16:13:52.712" v="2175" actId="20577"/>
          <ac:spMkLst>
            <pc:docMk/>
            <pc:sldMk cId="3857147229" sldId="877"/>
            <ac:spMk id="4" creationId="{1FC24800-5B0E-F3FE-4A62-B3F3566C987F}"/>
          </ac:spMkLst>
        </pc:spChg>
      </pc:sldChg>
      <pc:sldChg chg="delSp modSp add del mod">
        <pc:chgData name="MÓNICA IGLESIAS" userId="5c16ee4b115d074a" providerId="LiveId" clId="{8ADA306E-EF10-4EDD-8051-5DA17A782B7D}" dt="2024-01-23T15:41:59.085" v="1569" actId="2696"/>
        <pc:sldMkLst>
          <pc:docMk/>
          <pc:sldMk cId="1264802549" sldId="878"/>
        </pc:sldMkLst>
        <pc:spChg chg="mod">
          <ac:chgData name="MÓNICA IGLESIAS" userId="5c16ee4b115d074a" providerId="LiveId" clId="{8ADA306E-EF10-4EDD-8051-5DA17A782B7D}" dt="2024-01-23T15:38:31.113" v="1511" actId="21"/>
          <ac:spMkLst>
            <pc:docMk/>
            <pc:sldMk cId="1264802549" sldId="878"/>
            <ac:spMk id="4" creationId="{1FC24800-5B0E-F3FE-4A62-B3F3566C987F}"/>
          </ac:spMkLst>
        </pc:spChg>
        <pc:picChg chg="del">
          <ac:chgData name="MÓNICA IGLESIAS" userId="5c16ee4b115d074a" providerId="LiveId" clId="{8ADA306E-EF10-4EDD-8051-5DA17A782B7D}" dt="2024-01-23T15:37:26.216" v="1435" actId="478"/>
          <ac:picMkLst>
            <pc:docMk/>
            <pc:sldMk cId="1264802549" sldId="878"/>
            <ac:picMk id="6" creationId="{0125103C-84EF-0872-71C6-D879328D5394}"/>
          </ac:picMkLst>
        </pc:picChg>
      </pc:sldChg>
      <pc:sldChg chg="del">
        <pc:chgData name="MÓNICA IGLESIAS" userId="5c16ee4b115d074a" providerId="LiveId" clId="{8ADA306E-EF10-4EDD-8051-5DA17A782B7D}" dt="2024-01-16T11:48:13.824" v="16" actId="2696"/>
        <pc:sldMkLst>
          <pc:docMk/>
          <pc:sldMk cId="4185826546" sldId="878"/>
        </pc:sldMkLst>
      </pc:sldChg>
      <pc:sldChg chg="del">
        <pc:chgData name="MÓNICA IGLESIAS" userId="5c16ee4b115d074a" providerId="LiveId" clId="{8ADA306E-EF10-4EDD-8051-5DA17A782B7D}" dt="2024-01-16T11:48:19.246" v="17" actId="2696"/>
        <pc:sldMkLst>
          <pc:docMk/>
          <pc:sldMk cId="1352689663" sldId="879"/>
        </pc:sldMkLst>
      </pc:sldChg>
      <pc:sldChg chg="addSp delSp modSp add mod">
        <pc:chgData name="MÓNICA IGLESIAS" userId="5c16ee4b115d074a" providerId="LiveId" clId="{8ADA306E-EF10-4EDD-8051-5DA17A782B7D}" dt="2024-01-23T15:41:42.027" v="1568" actId="14100"/>
        <pc:sldMkLst>
          <pc:docMk/>
          <pc:sldMk cId="2847562266" sldId="879"/>
        </pc:sldMkLst>
        <pc:spChg chg="mod">
          <ac:chgData name="MÓNICA IGLESIAS" userId="5c16ee4b115d074a" providerId="LiveId" clId="{8ADA306E-EF10-4EDD-8051-5DA17A782B7D}" dt="2024-01-23T15:41:21.503" v="1564" actId="14100"/>
          <ac:spMkLst>
            <pc:docMk/>
            <pc:sldMk cId="2847562266" sldId="879"/>
            <ac:spMk id="4" creationId="{1FC24800-5B0E-F3FE-4A62-B3F3566C987F}"/>
          </ac:spMkLst>
        </pc:spChg>
        <pc:picChg chg="add mod">
          <ac:chgData name="MÓNICA IGLESIAS" userId="5c16ee4b115d074a" providerId="LiveId" clId="{8ADA306E-EF10-4EDD-8051-5DA17A782B7D}" dt="2024-01-23T15:41:42.027" v="1568" actId="14100"/>
          <ac:picMkLst>
            <pc:docMk/>
            <pc:sldMk cId="2847562266" sldId="879"/>
            <ac:picMk id="3" creationId="{E2996162-8334-2AE1-FE97-08A9F4FA6EAA}"/>
          </ac:picMkLst>
        </pc:picChg>
        <pc:picChg chg="del">
          <ac:chgData name="MÓNICA IGLESIAS" userId="5c16ee4b115d074a" providerId="LiveId" clId="{8ADA306E-EF10-4EDD-8051-5DA17A782B7D}" dt="2024-01-23T15:38:48.249" v="1516" actId="478"/>
          <ac:picMkLst>
            <pc:docMk/>
            <pc:sldMk cId="2847562266" sldId="879"/>
            <ac:picMk id="6" creationId="{0125103C-84EF-0872-71C6-D879328D5394}"/>
          </ac:picMkLst>
        </pc:picChg>
      </pc:sldChg>
      <pc:sldChg chg="add del">
        <pc:chgData name="MÓNICA IGLESIAS" userId="5c16ee4b115d074a" providerId="LiveId" clId="{8ADA306E-EF10-4EDD-8051-5DA17A782B7D}" dt="2024-01-23T16:14:46.288" v="2180" actId="2696"/>
        <pc:sldMkLst>
          <pc:docMk/>
          <pc:sldMk cId="1457532795" sldId="880"/>
        </pc:sldMkLst>
      </pc:sldChg>
      <pc:sldChg chg="addSp modSp add mod">
        <pc:chgData name="MÓNICA IGLESIAS" userId="5c16ee4b115d074a" providerId="LiveId" clId="{8ADA306E-EF10-4EDD-8051-5DA17A782B7D}" dt="2024-01-23T16:27:01.247" v="2843" actId="14100"/>
        <pc:sldMkLst>
          <pc:docMk/>
          <pc:sldMk cId="4007441359" sldId="880"/>
        </pc:sldMkLst>
        <pc:spChg chg="mod">
          <ac:chgData name="MÓNICA IGLESIAS" userId="5c16ee4b115d074a" providerId="LiveId" clId="{8ADA306E-EF10-4EDD-8051-5DA17A782B7D}" dt="2024-01-23T16:27:01.247" v="2843" actId="14100"/>
          <ac:spMkLst>
            <pc:docMk/>
            <pc:sldMk cId="4007441359" sldId="880"/>
            <ac:spMk id="4" creationId="{1FC24800-5B0E-F3FE-4A62-B3F3566C987F}"/>
          </ac:spMkLst>
        </pc:spChg>
        <pc:picChg chg="add mod">
          <ac:chgData name="MÓNICA IGLESIAS" userId="5c16ee4b115d074a" providerId="LiveId" clId="{8ADA306E-EF10-4EDD-8051-5DA17A782B7D}" dt="2024-01-23T16:26:52.900" v="2840" actId="1076"/>
          <ac:picMkLst>
            <pc:docMk/>
            <pc:sldMk cId="4007441359" sldId="880"/>
            <ac:picMk id="3" creationId="{FD7ED226-E9AC-9B4C-3D50-911460664ECE}"/>
          </ac:picMkLst>
        </pc:picChg>
        <pc:picChg chg="add mod">
          <ac:chgData name="MÓNICA IGLESIAS" userId="5c16ee4b115d074a" providerId="LiveId" clId="{8ADA306E-EF10-4EDD-8051-5DA17A782B7D}" dt="2024-01-23T16:26:54.387" v="2841" actId="1076"/>
          <ac:picMkLst>
            <pc:docMk/>
            <pc:sldMk cId="4007441359" sldId="880"/>
            <ac:picMk id="5" creationId="{AA941894-247B-7F3E-44EC-19380EA2BF5B}"/>
          </ac:picMkLst>
        </pc:picChg>
      </pc:sldChg>
      <pc:sldChg chg="addSp modSp new mod">
        <pc:chgData name="MÓNICA IGLESIAS" userId="5c16ee4b115d074a" providerId="LiveId" clId="{8ADA306E-EF10-4EDD-8051-5DA17A782B7D}" dt="2024-01-23T16:17:26.751" v="2197" actId="1076"/>
        <pc:sldMkLst>
          <pc:docMk/>
          <pc:sldMk cId="1067568798" sldId="881"/>
        </pc:sldMkLst>
        <pc:picChg chg="add mod">
          <ac:chgData name="MÓNICA IGLESIAS" userId="5c16ee4b115d074a" providerId="LiveId" clId="{8ADA306E-EF10-4EDD-8051-5DA17A782B7D}" dt="2024-01-23T16:17:26.751" v="2197" actId="1076"/>
          <ac:picMkLst>
            <pc:docMk/>
            <pc:sldMk cId="1067568798" sldId="881"/>
            <ac:picMk id="2" creationId="{C116E647-507E-6D77-E5ED-761D3E9F466A}"/>
          </ac:picMkLst>
        </pc:picChg>
        <pc:picChg chg="add mod">
          <ac:chgData name="MÓNICA IGLESIAS" userId="5c16ee4b115d074a" providerId="LiveId" clId="{8ADA306E-EF10-4EDD-8051-5DA17A782B7D}" dt="2024-01-23T16:17:13.503" v="2193" actId="1076"/>
          <ac:picMkLst>
            <pc:docMk/>
            <pc:sldMk cId="1067568798" sldId="881"/>
            <ac:picMk id="3" creationId="{8BF53587-B5AC-37C2-91A8-CFF5C020C3A2}"/>
          </ac:picMkLst>
        </pc:picChg>
      </pc:sldChg>
      <pc:sldChg chg="modSp del mod">
        <pc:chgData name="MÓNICA IGLESIAS" userId="5c16ee4b115d074a" providerId="LiveId" clId="{8ADA306E-EF10-4EDD-8051-5DA17A782B7D}" dt="2024-01-16T11:56:58.317" v="50" actId="2696"/>
        <pc:sldMkLst>
          <pc:docMk/>
          <pc:sldMk cId="1266219769" sldId="881"/>
        </pc:sldMkLst>
        <pc:spChg chg="mod">
          <ac:chgData name="MÓNICA IGLESIAS" userId="5c16ee4b115d074a" providerId="LiveId" clId="{8ADA306E-EF10-4EDD-8051-5DA17A782B7D}" dt="2024-01-16T11:56:09.853" v="49" actId="20577"/>
          <ac:spMkLst>
            <pc:docMk/>
            <pc:sldMk cId="1266219769" sldId="881"/>
            <ac:spMk id="2" creationId="{03A26916-E4C5-946C-7191-6E85824A04AF}"/>
          </ac:spMkLst>
        </pc:spChg>
      </pc:sldChg>
      <pc:sldChg chg="addSp modSp add mod">
        <pc:chgData name="MÓNICA IGLESIAS" userId="5c16ee4b115d074a" providerId="LiveId" clId="{8ADA306E-EF10-4EDD-8051-5DA17A782B7D}" dt="2024-01-23T16:32:36.625" v="3132" actId="14100"/>
        <pc:sldMkLst>
          <pc:docMk/>
          <pc:sldMk cId="3534793909" sldId="882"/>
        </pc:sldMkLst>
        <pc:spChg chg="mod">
          <ac:chgData name="MÓNICA IGLESIAS" userId="5c16ee4b115d074a" providerId="LiveId" clId="{8ADA306E-EF10-4EDD-8051-5DA17A782B7D}" dt="2024-01-23T16:31:40.075" v="3124" actId="14100"/>
          <ac:spMkLst>
            <pc:docMk/>
            <pc:sldMk cId="3534793909" sldId="882"/>
            <ac:spMk id="4" creationId="{1FC24800-5B0E-F3FE-4A62-B3F3566C987F}"/>
          </ac:spMkLst>
        </pc:spChg>
        <pc:picChg chg="add mod">
          <ac:chgData name="MÓNICA IGLESIAS" userId="5c16ee4b115d074a" providerId="LiveId" clId="{8ADA306E-EF10-4EDD-8051-5DA17A782B7D}" dt="2024-01-23T16:31:47.176" v="3127" actId="1076"/>
          <ac:picMkLst>
            <pc:docMk/>
            <pc:sldMk cId="3534793909" sldId="882"/>
            <ac:picMk id="3" creationId="{7452F1FF-E543-52EC-164F-F40ED15C0FBC}"/>
          </ac:picMkLst>
        </pc:picChg>
        <pc:picChg chg="add mod">
          <ac:chgData name="MÓNICA IGLESIAS" userId="5c16ee4b115d074a" providerId="LiveId" clId="{8ADA306E-EF10-4EDD-8051-5DA17A782B7D}" dt="2024-01-23T16:32:36.625" v="3132" actId="14100"/>
          <ac:picMkLst>
            <pc:docMk/>
            <pc:sldMk cId="3534793909" sldId="882"/>
            <ac:picMk id="5" creationId="{3B5F2AB7-A53C-EC77-B3B2-6EBE86894E56}"/>
          </ac:picMkLst>
        </pc:picChg>
      </pc:sldChg>
      <pc:sldChg chg="addSp modSp new mod setBg">
        <pc:chgData name="MÓNICA IGLESIAS" userId="5c16ee4b115d074a" providerId="LiveId" clId="{8ADA306E-EF10-4EDD-8051-5DA17A782B7D}" dt="2024-01-23T16:23:58.167" v="2726" actId="26606"/>
        <pc:sldMkLst>
          <pc:docMk/>
          <pc:sldMk cId="1701950357" sldId="883"/>
        </pc:sldMkLst>
        <pc:picChg chg="add mod">
          <ac:chgData name="MÓNICA IGLESIAS" userId="5c16ee4b115d074a" providerId="LiveId" clId="{8ADA306E-EF10-4EDD-8051-5DA17A782B7D}" dt="2024-01-23T16:23:58.167" v="2726" actId="26606"/>
          <ac:picMkLst>
            <pc:docMk/>
            <pc:sldMk cId="1701950357" sldId="883"/>
            <ac:picMk id="2" creationId="{5DAE2190-712A-2F5E-FF58-125981DF61E5}"/>
          </ac:picMkLst>
        </pc:picChg>
      </pc:sldChg>
      <pc:sldChg chg="modSp add mod">
        <pc:chgData name="MÓNICA IGLESIAS" userId="5c16ee4b115d074a" providerId="LiveId" clId="{8ADA306E-EF10-4EDD-8051-5DA17A782B7D}" dt="2024-01-23T16:38:58.093" v="3267" actId="20577"/>
        <pc:sldMkLst>
          <pc:docMk/>
          <pc:sldMk cId="146861613" sldId="884"/>
        </pc:sldMkLst>
        <pc:spChg chg="mod">
          <ac:chgData name="MÓNICA IGLESIAS" userId="5c16ee4b115d074a" providerId="LiveId" clId="{8ADA306E-EF10-4EDD-8051-5DA17A782B7D}" dt="2024-01-23T16:38:58.093" v="3267" actId="20577"/>
          <ac:spMkLst>
            <pc:docMk/>
            <pc:sldMk cId="146861613" sldId="884"/>
            <ac:spMk id="4" creationId="{1FC24800-5B0E-F3FE-4A62-B3F3566C987F}"/>
          </ac:spMkLst>
        </pc:spChg>
      </pc:sldChg>
      <pc:sldChg chg="modSp add mod ord">
        <pc:chgData name="MÓNICA IGLESIAS" userId="5c16ee4b115d074a" providerId="LiveId" clId="{8ADA306E-EF10-4EDD-8051-5DA17A782B7D}" dt="2024-01-23T16:42:38.115" v="3335" actId="20577"/>
        <pc:sldMkLst>
          <pc:docMk/>
          <pc:sldMk cId="3899670294" sldId="885"/>
        </pc:sldMkLst>
        <pc:spChg chg="mod">
          <ac:chgData name="MÓNICA IGLESIAS" userId="5c16ee4b115d074a" providerId="LiveId" clId="{8ADA306E-EF10-4EDD-8051-5DA17A782B7D}" dt="2024-01-23T16:42:38.115" v="3335" actId="20577"/>
          <ac:spMkLst>
            <pc:docMk/>
            <pc:sldMk cId="3899670294" sldId="885"/>
            <ac:spMk id="4" creationId="{1FC24800-5B0E-F3FE-4A62-B3F3566C987F}"/>
          </ac:spMkLst>
        </pc:spChg>
      </pc:sldChg>
      <pc:sldChg chg="modSp mod">
        <pc:chgData name="MÓNICA IGLESIAS" userId="5c16ee4b115d074a" providerId="LiveId" clId="{8ADA306E-EF10-4EDD-8051-5DA17A782B7D}" dt="2024-01-23T16:52:22.892" v="3405" actId="20577"/>
        <pc:sldMkLst>
          <pc:docMk/>
          <pc:sldMk cId="1790724269" sldId="886"/>
        </pc:sldMkLst>
        <pc:spChg chg="mod">
          <ac:chgData name="MÓNICA IGLESIAS" userId="5c16ee4b115d074a" providerId="LiveId" clId="{8ADA306E-EF10-4EDD-8051-5DA17A782B7D}" dt="2024-01-23T16:50:46.360" v="3384"/>
          <ac:spMkLst>
            <pc:docMk/>
            <pc:sldMk cId="1790724269" sldId="886"/>
            <ac:spMk id="2" creationId="{434BD5A3-D946-DB55-54D7-9BC68EC6D45C}"/>
          </ac:spMkLst>
        </pc:spChg>
        <pc:spChg chg="mod">
          <ac:chgData name="MÓNICA IGLESIAS" userId="5c16ee4b115d074a" providerId="LiveId" clId="{8ADA306E-EF10-4EDD-8051-5DA17A782B7D}" dt="2024-01-23T16:52:22.892" v="3405" actId="20577"/>
          <ac:spMkLst>
            <pc:docMk/>
            <pc:sldMk cId="1790724269" sldId="886"/>
            <ac:spMk id="4" creationId="{1FC24800-5B0E-F3FE-4A62-B3F3566C987F}"/>
          </ac:spMkLst>
        </pc:spChg>
      </pc:sldChg>
      <pc:sldChg chg="addSp del delDesignElem">
        <pc:chgData name="MÓNICA IGLESIAS" userId="5c16ee4b115d074a" providerId="LiveId" clId="{8ADA306E-EF10-4EDD-8051-5DA17A782B7D}" dt="2024-01-23T16:50:22.881" v="3381"/>
        <pc:sldMkLst>
          <pc:docMk/>
          <pc:sldMk cId="2079306654" sldId="886"/>
        </pc:sldMkLst>
        <pc:spChg chg="add">
          <ac:chgData name="MÓNICA IGLESIAS" userId="5c16ee4b115d074a" providerId="LiveId" clId="{8ADA306E-EF10-4EDD-8051-5DA17A782B7D}" dt="2024-01-23T16:50:22.881" v="3381"/>
          <ac:spMkLst>
            <pc:docMk/>
            <pc:sldMk cId="2079306654" sldId="886"/>
            <ac:spMk id="9224" creationId="{E009DD9B-5EE2-4C0D-8B2B-351C8C102205}"/>
          </ac:spMkLst>
        </pc:spChg>
        <pc:spChg chg="add">
          <ac:chgData name="MÓNICA IGLESIAS" userId="5c16ee4b115d074a" providerId="LiveId" clId="{8ADA306E-EF10-4EDD-8051-5DA17A782B7D}" dt="2024-01-23T16:50:22.881" v="3381"/>
          <ac:spMkLst>
            <pc:docMk/>
            <pc:sldMk cId="2079306654" sldId="886"/>
            <ac:spMk id="9226" creationId="{E720DB99-7745-4E75-9D96-AAB6D55C531E}"/>
          </ac:spMkLst>
        </pc:spChg>
        <pc:spChg chg="add">
          <ac:chgData name="MÓNICA IGLESIAS" userId="5c16ee4b115d074a" providerId="LiveId" clId="{8ADA306E-EF10-4EDD-8051-5DA17A782B7D}" dt="2024-01-23T16:50:22.881" v="3381"/>
          <ac:spMkLst>
            <pc:docMk/>
            <pc:sldMk cId="2079306654" sldId="886"/>
            <ac:spMk id="9228" creationId="{D68803C4-E159-4360-B7BB-74205C8F782D}"/>
          </ac:spMkLst>
        </pc:spChg>
        <pc:spChg chg="add">
          <ac:chgData name="MÓNICA IGLESIAS" userId="5c16ee4b115d074a" providerId="LiveId" clId="{8ADA306E-EF10-4EDD-8051-5DA17A782B7D}" dt="2024-01-23T16:50:22.881" v="3381"/>
          <ac:spMkLst>
            <pc:docMk/>
            <pc:sldMk cId="2079306654" sldId="886"/>
            <ac:spMk id="9230" creationId="{504B0465-3B07-49BF-BEA7-D81476246293}"/>
          </ac:spMkLst>
        </pc:spChg>
        <pc:spChg chg="add">
          <ac:chgData name="MÓNICA IGLESIAS" userId="5c16ee4b115d074a" providerId="LiveId" clId="{8ADA306E-EF10-4EDD-8051-5DA17A782B7D}" dt="2024-01-23T16:50:22.881" v="3381"/>
          <ac:spMkLst>
            <pc:docMk/>
            <pc:sldMk cId="2079306654" sldId="886"/>
            <ac:spMk id="9232" creationId="{49B7FFA5-14CB-4A4F-9BCC-CA3AA5D9D276}"/>
          </ac:spMkLst>
        </pc:spChg>
        <pc:spChg chg="add">
          <ac:chgData name="MÓNICA IGLESIAS" userId="5c16ee4b115d074a" providerId="LiveId" clId="{8ADA306E-EF10-4EDD-8051-5DA17A782B7D}" dt="2024-01-23T16:50:22.881" v="3381"/>
          <ac:spMkLst>
            <pc:docMk/>
            <pc:sldMk cId="2079306654" sldId="886"/>
            <ac:spMk id="9234" creationId="{04E48745-7512-4EC2-9E20-9092D12150CA}"/>
          </ac:spMkLst>
        </pc:spChg>
      </pc:sldChg>
      <pc:sldChg chg="addSp delSp modSp add mod">
        <pc:chgData name="MÓNICA IGLESIAS" userId="5c16ee4b115d074a" providerId="LiveId" clId="{8ADA306E-EF10-4EDD-8051-5DA17A782B7D}" dt="2024-01-23T16:54:18.222" v="3429" actId="14100"/>
        <pc:sldMkLst>
          <pc:docMk/>
          <pc:sldMk cId="1311424912" sldId="887"/>
        </pc:sldMkLst>
        <pc:spChg chg="mod">
          <ac:chgData name="MÓNICA IGLESIAS" userId="5c16ee4b115d074a" providerId="LiveId" clId="{8ADA306E-EF10-4EDD-8051-5DA17A782B7D}" dt="2024-01-23T16:53:41.465" v="3415" actId="26606"/>
          <ac:spMkLst>
            <pc:docMk/>
            <pc:sldMk cId="1311424912" sldId="887"/>
            <ac:spMk id="2" creationId="{434BD5A3-D946-DB55-54D7-9BC68EC6D45C}"/>
          </ac:spMkLst>
        </pc:spChg>
        <pc:spChg chg="mod ord">
          <ac:chgData name="MÓNICA IGLESIAS" userId="5c16ee4b115d074a" providerId="LiveId" clId="{8ADA306E-EF10-4EDD-8051-5DA17A782B7D}" dt="2024-01-23T16:54:18.222" v="3429" actId="14100"/>
          <ac:spMkLst>
            <pc:docMk/>
            <pc:sldMk cId="1311424912" sldId="887"/>
            <ac:spMk id="4" creationId="{1FC24800-5B0E-F3FE-4A62-B3F3566C987F}"/>
          </ac:spMkLst>
        </pc:spChg>
        <pc:spChg chg="del">
          <ac:chgData name="MÓNICA IGLESIAS" userId="5c16ee4b115d074a" providerId="LiveId" clId="{8ADA306E-EF10-4EDD-8051-5DA17A782B7D}" dt="2024-01-23T16:53:41.465" v="3415" actId="26606"/>
          <ac:spMkLst>
            <pc:docMk/>
            <pc:sldMk cId="1311424912" sldId="887"/>
            <ac:spMk id="9224" creationId="{E009DD9B-5EE2-4C0D-8B2B-351C8C102205}"/>
          </ac:spMkLst>
        </pc:spChg>
        <pc:spChg chg="del">
          <ac:chgData name="MÓNICA IGLESIAS" userId="5c16ee4b115d074a" providerId="LiveId" clId="{8ADA306E-EF10-4EDD-8051-5DA17A782B7D}" dt="2024-01-23T16:53:41.465" v="3415" actId="26606"/>
          <ac:spMkLst>
            <pc:docMk/>
            <pc:sldMk cId="1311424912" sldId="887"/>
            <ac:spMk id="9226" creationId="{E720DB99-7745-4E75-9D96-AAB6D55C531E}"/>
          </ac:spMkLst>
        </pc:spChg>
        <pc:spChg chg="del">
          <ac:chgData name="MÓNICA IGLESIAS" userId="5c16ee4b115d074a" providerId="LiveId" clId="{8ADA306E-EF10-4EDD-8051-5DA17A782B7D}" dt="2024-01-23T16:53:41.465" v="3415" actId="26606"/>
          <ac:spMkLst>
            <pc:docMk/>
            <pc:sldMk cId="1311424912" sldId="887"/>
            <ac:spMk id="9228" creationId="{D68803C4-E159-4360-B7BB-74205C8F782D}"/>
          </ac:spMkLst>
        </pc:spChg>
        <pc:spChg chg="del">
          <ac:chgData name="MÓNICA IGLESIAS" userId="5c16ee4b115d074a" providerId="LiveId" clId="{8ADA306E-EF10-4EDD-8051-5DA17A782B7D}" dt="2024-01-23T16:53:41.465" v="3415" actId="26606"/>
          <ac:spMkLst>
            <pc:docMk/>
            <pc:sldMk cId="1311424912" sldId="887"/>
            <ac:spMk id="9230" creationId="{504B0465-3B07-49BF-BEA7-D81476246293}"/>
          </ac:spMkLst>
        </pc:spChg>
        <pc:spChg chg="del">
          <ac:chgData name="MÓNICA IGLESIAS" userId="5c16ee4b115d074a" providerId="LiveId" clId="{8ADA306E-EF10-4EDD-8051-5DA17A782B7D}" dt="2024-01-23T16:53:41.465" v="3415" actId="26606"/>
          <ac:spMkLst>
            <pc:docMk/>
            <pc:sldMk cId="1311424912" sldId="887"/>
            <ac:spMk id="9232" creationId="{49B7FFA5-14CB-4A4F-9BCC-CA3AA5D9D276}"/>
          </ac:spMkLst>
        </pc:spChg>
        <pc:spChg chg="del">
          <ac:chgData name="MÓNICA IGLESIAS" userId="5c16ee4b115d074a" providerId="LiveId" clId="{8ADA306E-EF10-4EDD-8051-5DA17A782B7D}" dt="2024-01-23T16:53:41.465" v="3415" actId="26606"/>
          <ac:spMkLst>
            <pc:docMk/>
            <pc:sldMk cId="1311424912" sldId="887"/>
            <ac:spMk id="9234" creationId="{04E48745-7512-4EC2-9E20-9092D12150CA}"/>
          </ac:spMkLst>
        </pc:spChg>
        <pc:spChg chg="add">
          <ac:chgData name="MÓNICA IGLESIAS" userId="5c16ee4b115d074a" providerId="LiveId" clId="{8ADA306E-EF10-4EDD-8051-5DA17A782B7D}" dt="2024-01-23T16:53:41.465" v="3415" actId="26606"/>
          <ac:spMkLst>
            <pc:docMk/>
            <pc:sldMk cId="1311424912" sldId="887"/>
            <ac:spMk id="9239" creationId="{E009DD9B-5EE2-4C0D-8B2B-351C8C102205}"/>
          </ac:spMkLst>
        </pc:spChg>
        <pc:spChg chg="add">
          <ac:chgData name="MÓNICA IGLESIAS" userId="5c16ee4b115d074a" providerId="LiveId" clId="{8ADA306E-EF10-4EDD-8051-5DA17A782B7D}" dt="2024-01-23T16:53:41.465" v="3415" actId="26606"/>
          <ac:spMkLst>
            <pc:docMk/>
            <pc:sldMk cId="1311424912" sldId="887"/>
            <ac:spMk id="9241" creationId="{E720DB99-7745-4E75-9D96-AAB6D55C531E}"/>
          </ac:spMkLst>
        </pc:spChg>
        <pc:spChg chg="add">
          <ac:chgData name="MÓNICA IGLESIAS" userId="5c16ee4b115d074a" providerId="LiveId" clId="{8ADA306E-EF10-4EDD-8051-5DA17A782B7D}" dt="2024-01-23T16:53:41.465" v="3415" actId="26606"/>
          <ac:spMkLst>
            <pc:docMk/>
            <pc:sldMk cId="1311424912" sldId="887"/>
            <ac:spMk id="9243" creationId="{D68803C4-E159-4360-B7BB-74205C8F782D}"/>
          </ac:spMkLst>
        </pc:spChg>
        <pc:spChg chg="add">
          <ac:chgData name="MÓNICA IGLESIAS" userId="5c16ee4b115d074a" providerId="LiveId" clId="{8ADA306E-EF10-4EDD-8051-5DA17A782B7D}" dt="2024-01-23T16:53:41.465" v="3415" actId="26606"/>
          <ac:spMkLst>
            <pc:docMk/>
            <pc:sldMk cId="1311424912" sldId="887"/>
            <ac:spMk id="9245" creationId="{504B0465-3B07-49BF-BEA7-D81476246293}"/>
          </ac:spMkLst>
        </pc:spChg>
        <pc:spChg chg="add">
          <ac:chgData name="MÓNICA IGLESIAS" userId="5c16ee4b115d074a" providerId="LiveId" clId="{8ADA306E-EF10-4EDD-8051-5DA17A782B7D}" dt="2024-01-23T16:53:41.465" v="3415" actId="26606"/>
          <ac:spMkLst>
            <pc:docMk/>
            <pc:sldMk cId="1311424912" sldId="887"/>
            <ac:spMk id="9247" creationId="{49B7FFA5-14CB-4A4F-9BCC-CA3AA5D9D276}"/>
          </ac:spMkLst>
        </pc:spChg>
        <pc:spChg chg="add">
          <ac:chgData name="MÓNICA IGLESIAS" userId="5c16ee4b115d074a" providerId="LiveId" clId="{8ADA306E-EF10-4EDD-8051-5DA17A782B7D}" dt="2024-01-23T16:53:41.465" v="3415" actId="26606"/>
          <ac:spMkLst>
            <pc:docMk/>
            <pc:sldMk cId="1311424912" sldId="887"/>
            <ac:spMk id="9249" creationId="{04E48745-7512-4EC2-9E20-9092D12150CA}"/>
          </ac:spMkLst>
        </pc:spChg>
        <pc:picChg chg="add mod">
          <ac:chgData name="MÓNICA IGLESIAS" userId="5c16ee4b115d074a" providerId="LiveId" clId="{8ADA306E-EF10-4EDD-8051-5DA17A782B7D}" dt="2024-01-23T16:54:15.988" v="3428" actId="1076"/>
          <ac:picMkLst>
            <pc:docMk/>
            <pc:sldMk cId="1311424912" sldId="887"/>
            <ac:picMk id="3" creationId="{DC28499F-BDE7-7FB7-A7FC-51CC5D2FF928}"/>
          </ac:picMkLst>
        </pc:picChg>
      </pc:sldChg>
      <pc:sldChg chg="modSp add mod">
        <pc:chgData name="MÓNICA IGLESIAS" userId="5c16ee4b115d074a" providerId="LiveId" clId="{8ADA306E-EF10-4EDD-8051-5DA17A782B7D}" dt="2024-01-23T17:02:41.837" v="3859" actId="14100"/>
        <pc:sldMkLst>
          <pc:docMk/>
          <pc:sldMk cId="2006966748" sldId="888"/>
        </pc:sldMkLst>
        <pc:spChg chg="mod">
          <ac:chgData name="MÓNICA IGLESIAS" userId="5c16ee4b115d074a" providerId="LiveId" clId="{8ADA306E-EF10-4EDD-8051-5DA17A782B7D}" dt="2024-01-23T17:02:41.837" v="3859" actId="14100"/>
          <ac:spMkLst>
            <pc:docMk/>
            <pc:sldMk cId="2006966748" sldId="888"/>
            <ac:spMk id="4" creationId="{1FC24800-5B0E-F3FE-4A62-B3F3566C987F}"/>
          </ac:spMkLst>
        </pc:spChg>
      </pc:sldChg>
    </pc:docChg>
  </pc:docChgLst>
  <pc:docChgLst>
    <pc:chgData name="MÓNICA IGLESIAS" userId="5c16ee4b115d074a" providerId="LiveId" clId="{3F30328A-AF4A-4DA1-A08C-F2BE90C8C41D}"/>
    <pc:docChg chg="custSel addSld delSld modSld">
      <pc:chgData name="MÓNICA IGLESIAS" userId="5c16ee4b115d074a" providerId="LiveId" clId="{3F30328A-AF4A-4DA1-A08C-F2BE90C8C41D}" dt="2024-01-09T18:01:34.858" v="8" actId="26606"/>
      <pc:docMkLst>
        <pc:docMk/>
      </pc:docMkLst>
      <pc:sldChg chg="del">
        <pc:chgData name="MÓNICA IGLESIAS" userId="5c16ee4b115d074a" providerId="LiveId" clId="{3F30328A-AF4A-4DA1-A08C-F2BE90C8C41D}" dt="2024-01-09T18:00:39.858" v="4" actId="2696"/>
        <pc:sldMkLst>
          <pc:docMk/>
          <pc:sldMk cId="0" sldId="286"/>
        </pc:sldMkLst>
      </pc:sldChg>
      <pc:sldChg chg="del">
        <pc:chgData name="MÓNICA IGLESIAS" userId="5c16ee4b115d074a" providerId="LiveId" clId="{3F30328A-AF4A-4DA1-A08C-F2BE90C8C41D}" dt="2024-01-09T18:00:28.467" v="1" actId="2696"/>
        <pc:sldMkLst>
          <pc:docMk/>
          <pc:sldMk cId="0" sldId="288"/>
        </pc:sldMkLst>
      </pc:sldChg>
      <pc:sldChg chg="del">
        <pc:chgData name="MÓNICA IGLESIAS" userId="5c16ee4b115d074a" providerId="LiveId" clId="{3F30328A-AF4A-4DA1-A08C-F2BE90C8C41D}" dt="2024-01-09T18:00:32.668" v="3" actId="2696"/>
        <pc:sldMkLst>
          <pc:docMk/>
          <pc:sldMk cId="0" sldId="337"/>
        </pc:sldMkLst>
      </pc:sldChg>
      <pc:sldChg chg="new del">
        <pc:chgData name="MÓNICA IGLESIAS" userId="5c16ee4b115d074a" providerId="LiveId" clId="{3F30328A-AF4A-4DA1-A08C-F2BE90C8C41D}" dt="2024-01-09T18:01:22.434" v="7" actId="2696"/>
        <pc:sldMkLst>
          <pc:docMk/>
          <pc:sldMk cId="1385396152" sldId="880"/>
        </pc:sldMkLst>
      </pc:sldChg>
      <pc:sldChg chg="del">
        <pc:chgData name="MÓNICA IGLESIAS" userId="5c16ee4b115d074a" providerId="LiveId" clId="{3F30328A-AF4A-4DA1-A08C-F2BE90C8C41D}" dt="2024-01-09T18:00:30.761" v="2" actId="2696"/>
        <pc:sldMkLst>
          <pc:docMk/>
          <pc:sldMk cId="3621863192" sldId="880"/>
        </pc:sldMkLst>
      </pc:sldChg>
      <pc:sldChg chg="addSp modSp new mod setBg">
        <pc:chgData name="MÓNICA IGLESIAS" userId="5c16ee4b115d074a" providerId="LiveId" clId="{3F30328A-AF4A-4DA1-A08C-F2BE90C8C41D}" dt="2024-01-09T18:01:34.858" v="8" actId="26606"/>
        <pc:sldMkLst>
          <pc:docMk/>
          <pc:sldMk cId="1266219769" sldId="881"/>
        </pc:sldMkLst>
        <pc:spChg chg="mod">
          <ac:chgData name="MÓNICA IGLESIAS" userId="5c16ee4b115d074a" providerId="LiveId" clId="{3F30328A-AF4A-4DA1-A08C-F2BE90C8C41D}" dt="2024-01-09T18:01:34.858" v="8" actId="26606"/>
          <ac:spMkLst>
            <pc:docMk/>
            <pc:sldMk cId="1266219769" sldId="881"/>
            <ac:spMk id="2" creationId="{03A26916-E4C5-946C-7191-6E85824A04AF}"/>
          </ac:spMkLst>
        </pc:spChg>
        <pc:spChg chg="mod">
          <ac:chgData name="MÓNICA IGLESIAS" userId="5c16ee4b115d074a" providerId="LiveId" clId="{3F30328A-AF4A-4DA1-A08C-F2BE90C8C41D}" dt="2024-01-09T18:01:34.858" v="8" actId="26606"/>
          <ac:spMkLst>
            <pc:docMk/>
            <pc:sldMk cId="1266219769" sldId="881"/>
            <ac:spMk id="3" creationId="{9A4CD741-912E-D6D6-5F87-088D4643BD58}"/>
          </ac:spMkLst>
        </pc:spChg>
        <pc:spChg chg="add">
          <ac:chgData name="MÓNICA IGLESIAS" userId="5c16ee4b115d074a" providerId="LiveId" clId="{3F30328A-AF4A-4DA1-A08C-F2BE90C8C41D}" dt="2024-01-09T18:01:34.858" v="8" actId="26606"/>
          <ac:spMkLst>
            <pc:docMk/>
            <pc:sldMk cId="1266219769" sldId="881"/>
            <ac:spMk id="8" creationId="{3C06EAFD-0C69-4B3B-BEA7-E7E11DDF9C43}"/>
          </ac:spMkLst>
        </pc:spChg>
        <pc:spChg chg="add">
          <ac:chgData name="MÓNICA IGLESIAS" userId="5c16ee4b115d074a" providerId="LiveId" clId="{3F30328A-AF4A-4DA1-A08C-F2BE90C8C41D}" dt="2024-01-09T18:01:34.858" v="8" actId="26606"/>
          <ac:spMkLst>
            <pc:docMk/>
            <pc:sldMk cId="1266219769" sldId="881"/>
            <ac:spMk id="10" creationId="{A4066C89-42FB-4624-9AFE-3A31B36491B5}"/>
          </ac:spMkLst>
        </pc:spChg>
        <pc:spChg chg="add">
          <ac:chgData name="MÓNICA IGLESIAS" userId="5c16ee4b115d074a" providerId="LiveId" clId="{3F30328A-AF4A-4DA1-A08C-F2BE90C8C41D}" dt="2024-01-09T18:01:34.858" v="8" actId="26606"/>
          <ac:spMkLst>
            <pc:docMk/>
            <pc:sldMk cId="1266219769" sldId="881"/>
            <ac:spMk id="12" creationId="{BA218FBC-B2D6-48CA-9289-C4110162EDAD}"/>
          </ac:spMkLst>
        </pc:spChg>
        <pc:spChg chg="add">
          <ac:chgData name="MÓNICA IGLESIAS" userId="5c16ee4b115d074a" providerId="LiveId" clId="{3F30328A-AF4A-4DA1-A08C-F2BE90C8C41D}" dt="2024-01-09T18:01:34.858" v="8" actId="26606"/>
          <ac:spMkLst>
            <pc:docMk/>
            <pc:sldMk cId="1266219769" sldId="881"/>
            <ac:spMk id="14" creationId="{2DED9084-49DA-4911-ACB7-5F9E4DEFA039}"/>
          </ac:spMkLst>
        </pc:spChg>
      </pc:sldChg>
      <pc:sldChg chg="del">
        <pc:chgData name="MÓNICA IGLESIAS" userId="5c16ee4b115d074a" providerId="LiveId" clId="{3F30328A-AF4A-4DA1-A08C-F2BE90C8C41D}" dt="2024-01-09T18:00:26.509" v="0" actId="2696"/>
        <pc:sldMkLst>
          <pc:docMk/>
          <pc:sldMk cId="2116862767" sldId="881"/>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DB89D1A0-8DB9-754F-C705-0A19913A6E24}"/>
              </a:ext>
            </a:extLst>
          </p:cNvPr>
          <p:cNvSpPr/>
          <p:nvPr/>
        </p:nvSpPr>
        <p:spPr>
          <a:xfrm>
            <a:off x="685800" y="1346947"/>
            <a:ext cx="7772400" cy="80683"/>
          </a:xfrm>
          <a:prstGeom prst="rect">
            <a:avLst/>
          </a:prstGeom>
          <a:blipFill dpi="0" rotWithShape="1">
            <a:blip r:embed="rId2">
              <a:alphaModFix amt="80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62EAD4FA-1DAF-30A1-8772-D2804C579292}"/>
              </a:ext>
            </a:extLst>
          </p:cNvPr>
          <p:cNvSpPr/>
          <p:nvPr/>
        </p:nvSpPr>
        <p:spPr>
          <a:xfrm>
            <a:off x="685800" y="4282763"/>
            <a:ext cx="7772400" cy="80683"/>
          </a:xfrm>
          <a:prstGeom prst="rect">
            <a:avLst/>
          </a:prstGeom>
          <a:blipFill dpi="0" rotWithShape="1">
            <a:blip r:embed="rId2">
              <a:alphaModFix amt="80000"/>
              <a:lum bright="70000" contrast="-70000"/>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2A48C0C5-4AEE-0D26-2904-556FC8A1211E}"/>
              </a:ext>
            </a:extLst>
          </p:cNvPr>
          <p:cNvSpPr/>
          <p:nvPr/>
        </p:nvSpPr>
        <p:spPr>
          <a:xfrm>
            <a:off x="685800" y="1484779"/>
            <a:ext cx="7772400" cy="2743200"/>
          </a:xfrm>
          <a:prstGeom prst="rect">
            <a:avLst/>
          </a:prstGeom>
          <a:blipFill dpi="0" rotWithShape="1">
            <a:blip r:embed="rId2">
              <a:alphaModFix amt="8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9">
            <a:extLst>
              <a:ext uri="{FF2B5EF4-FFF2-40B4-BE49-F238E27FC236}">
                <a16:creationId xmlns:a16="http://schemas.microsoft.com/office/drawing/2014/main" id="{02AC9423-C765-54B1-AD6F-2C2EC4B16E40}"/>
              </a:ext>
            </a:extLst>
          </p:cNvPr>
          <p:cNvGrpSpPr>
            <a:grpSpLocks noChangeAspect="1"/>
          </p:cNvGrpSpPr>
          <p:nvPr/>
        </p:nvGrpSpPr>
        <p:grpSpPr bwMode="auto">
          <a:xfrm>
            <a:off x="7234238" y="4106863"/>
            <a:ext cx="914400" cy="914400"/>
            <a:chOff x="9685338" y="4460675"/>
            <a:chExt cx="1080904" cy="1080902"/>
          </a:xfrm>
        </p:grpSpPr>
        <p:sp>
          <p:nvSpPr>
            <p:cNvPr id="8" name="Oval 10">
              <a:extLst>
                <a:ext uri="{FF2B5EF4-FFF2-40B4-BE49-F238E27FC236}">
                  <a16:creationId xmlns:a16="http://schemas.microsoft.com/office/drawing/2014/main" id="{E1C10B9D-A4C7-22F4-C033-1EB248E1AD9B}"/>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9" name="Oval 11">
              <a:extLst>
                <a:ext uri="{FF2B5EF4-FFF2-40B4-BE49-F238E27FC236}">
                  <a16:creationId xmlns:a16="http://schemas.microsoft.com/office/drawing/2014/main" id="{F3A07059-9811-D62E-2B63-7B50B6D82C35}"/>
                </a:ext>
              </a:extLst>
            </p:cNvPr>
            <p:cNvSpPr>
              <a:spLocks noChangeArrowheads="1"/>
            </p:cNvSpPr>
            <p:nvPr/>
          </p:nvSpPr>
          <p:spPr bwMode="auto">
            <a:xfrm>
              <a:off x="9793429" y="4568765"/>
              <a:ext cx="864723" cy="864722"/>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sp>
        <p:nvSpPr>
          <p:cNvPr id="2" name="Title 1"/>
          <p:cNvSpPr>
            <a:spLocks noGrp="1"/>
          </p:cNvSpPr>
          <p:nvPr>
            <p:ph type="ctrTitle"/>
          </p:nvPr>
        </p:nvSpPr>
        <p:spPr>
          <a:xfrm>
            <a:off x="788670" y="1432223"/>
            <a:ext cx="7593330" cy="3035808"/>
          </a:xfrm>
        </p:spPr>
        <p:txBody>
          <a:bodyPr>
            <a:noAutofit/>
          </a:bodyPr>
          <a:lstStyle>
            <a:lvl1pPr algn="l">
              <a:lnSpc>
                <a:spcPct val="80000"/>
              </a:lnSpc>
              <a:defRPr sz="6400" b="0" cap="all" baseline="0">
                <a:blipFill dpi="0" rotWithShape="1">
                  <a:blip r:embed="rId3"/>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modificar el estilo de subtítulo del patrón</a:t>
            </a:r>
            <a:endParaRPr lang="en-US" dirty="0"/>
          </a:p>
        </p:txBody>
      </p:sp>
      <p:sp>
        <p:nvSpPr>
          <p:cNvPr id="10" name="Date Placeholder 3">
            <a:extLst>
              <a:ext uri="{FF2B5EF4-FFF2-40B4-BE49-F238E27FC236}">
                <a16:creationId xmlns:a16="http://schemas.microsoft.com/office/drawing/2014/main" id="{FEE63BA2-90AF-DEC3-E1B8-B0BA9C2D290F}"/>
              </a:ext>
            </a:extLst>
          </p:cNvPr>
          <p:cNvSpPr>
            <a:spLocks noGrp="1"/>
          </p:cNvSpPr>
          <p:nvPr>
            <p:ph type="dt" sz="half" idx="10"/>
          </p:nvPr>
        </p:nvSpPr>
        <p:spPr/>
        <p:txBody>
          <a:bodyPr/>
          <a:lstStyle>
            <a:lvl1pPr>
              <a:defRPr/>
            </a:lvl1pPr>
          </a:lstStyle>
          <a:p>
            <a:pPr>
              <a:defRPr/>
            </a:pPr>
            <a:fld id="{43FA74B1-A530-4634-BAB5-E5CA18D9DC72}" type="datetimeFigureOut">
              <a:rPr lang="es-ES"/>
              <a:pPr>
                <a:defRPr/>
              </a:pPr>
              <a:t>23/01/2024</a:t>
            </a:fld>
            <a:endParaRPr lang="es-ES" dirty="0"/>
          </a:p>
        </p:txBody>
      </p:sp>
      <p:sp>
        <p:nvSpPr>
          <p:cNvPr id="11" name="Footer Placeholder 4">
            <a:extLst>
              <a:ext uri="{FF2B5EF4-FFF2-40B4-BE49-F238E27FC236}">
                <a16:creationId xmlns:a16="http://schemas.microsoft.com/office/drawing/2014/main" id="{1D2FA9B8-00D6-6D78-8FC8-A9F34D2F50EA}"/>
              </a:ext>
            </a:extLst>
          </p:cNvPr>
          <p:cNvSpPr>
            <a:spLocks noGrp="1"/>
          </p:cNvSpPr>
          <p:nvPr>
            <p:ph type="ftr" sz="quarter" idx="11"/>
          </p:nvPr>
        </p:nvSpPr>
        <p:spPr>
          <a:xfrm>
            <a:off x="812800" y="6272213"/>
            <a:ext cx="4745038" cy="365125"/>
          </a:xfrm>
        </p:spPr>
        <p:txBody>
          <a:bodyPr/>
          <a:lstStyle>
            <a:lvl1pPr>
              <a:defRPr/>
            </a:lvl1pPr>
          </a:lstStyle>
          <a:p>
            <a:pPr>
              <a:defRPr/>
            </a:pPr>
            <a:endParaRPr lang="es-ES"/>
          </a:p>
        </p:txBody>
      </p:sp>
      <p:sp>
        <p:nvSpPr>
          <p:cNvPr id="12" name="Slide Number Placeholder 5">
            <a:extLst>
              <a:ext uri="{FF2B5EF4-FFF2-40B4-BE49-F238E27FC236}">
                <a16:creationId xmlns:a16="http://schemas.microsoft.com/office/drawing/2014/main" id="{262635AE-DD5F-B9FD-16AB-DC688F7EAA5F}"/>
              </a:ext>
            </a:extLst>
          </p:cNvPr>
          <p:cNvSpPr>
            <a:spLocks noGrp="1"/>
          </p:cNvSpPr>
          <p:nvPr>
            <p:ph type="sldNum" sz="quarter" idx="12"/>
          </p:nvPr>
        </p:nvSpPr>
        <p:spPr>
          <a:xfrm>
            <a:off x="7243763" y="4227513"/>
            <a:ext cx="895350" cy="639762"/>
          </a:xfrm>
        </p:spPr>
        <p:txBody>
          <a:bodyPr/>
          <a:lstStyle>
            <a:lvl1pPr>
              <a:defRPr sz="2800" b="1" smtClean="0"/>
            </a:lvl1pPr>
          </a:lstStyle>
          <a:p>
            <a:pPr>
              <a:defRPr/>
            </a:pPr>
            <a:fld id="{0AA4F3CD-3928-461A-A2DF-2FF982BC1647}" type="slidenum">
              <a:rPr lang="es-ES" altLang="es-ES"/>
              <a:pPr>
                <a:defRPr/>
              </a:pPr>
              <a:t>‹Nº›</a:t>
            </a:fld>
            <a:endParaRPr lang="es-ES" altLang="es-ES"/>
          </a:p>
        </p:txBody>
      </p:sp>
    </p:spTree>
    <p:extLst>
      <p:ext uri="{BB962C8B-B14F-4D97-AF65-F5344CB8AC3E}">
        <p14:creationId xmlns:p14="http://schemas.microsoft.com/office/powerpoint/2010/main" val="71012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7B54F22E-B143-98F9-B3BD-4369C565C599}"/>
              </a:ext>
            </a:extLst>
          </p:cNvPr>
          <p:cNvSpPr>
            <a:spLocks noGrp="1"/>
          </p:cNvSpPr>
          <p:nvPr>
            <p:ph type="dt" sz="half" idx="10"/>
          </p:nvPr>
        </p:nvSpPr>
        <p:spPr/>
        <p:txBody>
          <a:bodyPr/>
          <a:lstStyle>
            <a:lvl1pPr>
              <a:defRPr/>
            </a:lvl1pPr>
          </a:lstStyle>
          <a:p>
            <a:pPr>
              <a:defRPr/>
            </a:pPr>
            <a:fld id="{BA8C89E2-2AEA-4058-A498-D9A002144AE4}" type="datetimeFigureOut">
              <a:rPr lang="es-ES"/>
              <a:pPr>
                <a:defRPr/>
              </a:pPr>
              <a:t>23/01/2024</a:t>
            </a:fld>
            <a:endParaRPr lang="es-ES" dirty="0"/>
          </a:p>
        </p:txBody>
      </p:sp>
      <p:sp>
        <p:nvSpPr>
          <p:cNvPr id="5" name="Footer Placeholder 4">
            <a:extLst>
              <a:ext uri="{FF2B5EF4-FFF2-40B4-BE49-F238E27FC236}">
                <a16:creationId xmlns:a16="http://schemas.microsoft.com/office/drawing/2014/main" id="{13E7EDA6-ED9E-6953-3BA2-899D7305ED71}"/>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35269CFC-DC43-860A-0544-86F4C7344DE4}"/>
              </a:ext>
            </a:extLst>
          </p:cNvPr>
          <p:cNvSpPr>
            <a:spLocks noGrp="1"/>
          </p:cNvSpPr>
          <p:nvPr>
            <p:ph type="sldNum" sz="quarter" idx="12"/>
          </p:nvPr>
        </p:nvSpPr>
        <p:spPr/>
        <p:txBody>
          <a:bodyPr/>
          <a:lstStyle>
            <a:lvl1pPr>
              <a:defRPr/>
            </a:lvl1pPr>
          </a:lstStyle>
          <a:p>
            <a:pPr>
              <a:defRPr/>
            </a:pPr>
            <a:fld id="{B2AD7D52-E5A5-4C27-B8A2-B4077BDBC77D}" type="slidenum">
              <a:rPr lang="es-ES" altLang="es-ES"/>
              <a:pPr>
                <a:defRPr/>
              </a:pPr>
              <a:t>‹Nº›</a:t>
            </a:fld>
            <a:endParaRPr lang="es-ES" altLang="es-ES"/>
          </a:p>
        </p:txBody>
      </p:sp>
    </p:spTree>
    <p:extLst>
      <p:ext uri="{BB962C8B-B14F-4D97-AF65-F5344CB8AC3E}">
        <p14:creationId xmlns:p14="http://schemas.microsoft.com/office/powerpoint/2010/main" val="414396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5C29E631-96C8-4A51-1479-6D5052329A26}"/>
              </a:ext>
            </a:extLst>
          </p:cNvPr>
          <p:cNvSpPr>
            <a:spLocks noGrp="1"/>
          </p:cNvSpPr>
          <p:nvPr>
            <p:ph type="dt" sz="half" idx="10"/>
          </p:nvPr>
        </p:nvSpPr>
        <p:spPr/>
        <p:txBody>
          <a:bodyPr/>
          <a:lstStyle>
            <a:lvl1pPr>
              <a:defRPr/>
            </a:lvl1pPr>
          </a:lstStyle>
          <a:p>
            <a:pPr>
              <a:defRPr/>
            </a:pPr>
            <a:fld id="{CF7C4045-FB4F-4F56-A1F3-03FCA2AE1CC5}" type="datetimeFigureOut">
              <a:rPr lang="es-ES"/>
              <a:pPr>
                <a:defRPr/>
              </a:pPr>
              <a:t>23/01/2024</a:t>
            </a:fld>
            <a:endParaRPr lang="es-ES" dirty="0"/>
          </a:p>
        </p:txBody>
      </p:sp>
      <p:sp>
        <p:nvSpPr>
          <p:cNvPr id="5" name="Footer Placeholder 4">
            <a:extLst>
              <a:ext uri="{FF2B5EF4-FFF2-40B4-BE49-F238E27FC236}">
                <a16:creationId xmlns:a16="http://schemas.microsoft.com/office/drawing/2014/main" id="{5421667F-6258-334B-EEAB-054CB7D6F20D}"/>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5C5E7F79-7DDD-DB76-44C3-D206F24CE706}"/>
              </a:ext>
            </a:extLst>
          </p:cNvPr>
          <p:cNvSpPr>
            <a:spLocks noGrp="1"/>
          </p:cNvSpPr>
          <p:nvPr>
            <p:ph type="sldNum" sz="quarter" idx="12"/>
          </p:nvPr>
        </p:nvSpPr>
        <p:spPr/>
        <p:txBody>
          <a:bodyPr/>
          <a:lstStyle>
            <a:lvl1pPr>
              <a:defRPr/>
            </a:lvl1pPr>
          </a:lstStyle>
          <a:p>
            <a:pPr>
              <a:defRPr/>
            </a:pPr>
            <a:fld id="{8DC28082-F90C-4C06-8D32-7D3062EA6D6B}" type="slidenum">
              <a:rPr lang="es-ES" altLang="es-ES"/>
              <a:pPr>
                <a:defRPr/>
              </a:pPr>
              <a:t>‹Nº›</a:t>
            </a:fld>
            <a:endParaRPr lang="es-ES" altLang="es-ES"/>
          </a:p>
        </p:txBody>
      </p:sp>
    </p:spTree>
    <p:extLst>
      <p:ext uri="{BB962C8B-B14F-4D97-AF65-F5344CB8AC3E}">
        <p14:creationId xmlns:p14="http://schemas.microsoft.com/office/powerpoint/2010/main" val="4057506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707E9575-B322-E723-E62E-E0C8DA67B50A}"/>
              </a:ext>
            </a:extLst>
          </p:cNvPr>
          <p:cNvSpPr>
            <a:spLocks noGrp="1"/>
          </p:cNvSpPr>
          <p:nvPr>
            <p:ph type="dt" sz="half" idx="10"/>
          </p:nvPr>
        </p:nvSpPr>
        <p:spPr/>
        <p:txBody>
          <a:bodyPr/>
          <a:lstStyle>
            <a:lvl1pPr>
              <a:defRPr/>
            </a:lvl1pPr>
          </a:lstStyle>
          <a:p>
            <a:pPr>
              <a:defRPr/>
            </a:pPr>
            <a:fld id="{21B36699-BB30-45AC-859E-482E8D09A5FD}" type="datetimeFigureOut">
              <a:rPr lang="es-ES"/>
              <a:pPr>
                <a:defRPr/>
              </a:pPr>
              <a:t>23/01/2024</a:t>
            </a:fld>
            <a:endParaRPr lang="es-ES" dirty="0"/>
          </a:p>
        </p:txBody>
      </p:sp>
      <p:sp>
        <p:nvSpPr>
          <p:cNvPr id="5" name="Footer Placeholder 4">
            <a:extLst>
              <a:ext uri="{FF2B5EF4-FFF2-40B4-BE49-F238E27FC236}">
                <a16:creationId xmlns:a16="http://schemas.microsoft.com/office/drawing/2014/main" id="{234186AA-FA8C-69DB-2BE3-4F8704681C95}"/>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7BBD66BC-0F9F-8276-1A86-B82AFF86A467}"/>
              </a:ext>
            </a:extLst>
          </p:cNvPr>
          <p:cNvSpPr>
            <a:spLocks noGrp="1"/>
          </p:cNvSpPr>
          <p:nvPr>
            <p:ph type="sldNum" sz="quarter" idx="12"/>
          </p:nvPr>
        </p:nvSpPr>
        <p:spPr/>
        <p:txBody>
          <a:bodyPr/>
          <a:lstStyle>
            <a:lvl1pPr>
              <a:defRPr/>
            </a:lvl1pPr>
          </a:lstStyle>
          <a:p>
            <a:pPr>
              <a:defRPr/>
            </a:pPr>
            <a:fld id="{00C2050B-AE97-4097-97E2-910259FDB20D}" type="slidenum">
              <a:rPr lang="es-ES" altLang="es-ES"/>
              <a:pPr>
                <a:defRPr/>
              </a:pPr>
              <a:t>‹Nº›</a:t>
            </a:fld>
            <a:endParaRPr lang="es-ES" altLang="es-ES"/>
          </a:p>
        </p:txBody>
      </p:sp>
    </p:spTree>
    <p:extLst>
      <p:ext uri="{BB962C8B-B14F-4D97-AF65-F5344CB8AC3E}">
        <p14:creationId xmlns:p14="http://schemas.microsoft.com/office/powerpoint/2010/main" val="786330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555EEC94-1004-A226-16CA-F5BD69FD08B7}"/>
              </a:ext>
            </a:extLst>
          </p:cNvPr>
          <p:cNvSpPr/>
          <p:nvPr/>
        </p:nvSpPr>
        <p:spPr>
          <a:xfrm>
            <a:off x="0" y="4917989"/>
            <a:ext cx="9144000" cy="1940010"/>
          </a:xfrm>
          <a:prstGeom prst="rect">
            <a:avLst/>
          </a:prstGeom>
          <a:blipFill dpi="0" rotWithShape="1">
            <a:blip r:embed="rId2">
              <a:alphaModFix amt="8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7">
            <a:extLst>
              <a:ext uri="{FF2B5EF4-FFF2-40B4-BE49-F238E27FC236}">
                <a16:creationId xmlns:a16="http://schemas.microsoft.com/office/drawing/2014/main" id="{89CA7FEE-AFE5-0BD2-8E92-3A8107DE6634}"/>
              </a:ext>
            </a:extLst>
          </p:cNvPr>
          <p:cNvGrpSpPr>
            <a:grpSpLocks noChangeAspect="1"/>
          </p:cNvGrpSpPr>
          <p:nvPr/>
        </p:nvGrpSpPr>
        <p:grpSpPr bwMode="auto">
          <a:xfrm>
            <a:off x="633413" y="2430463"/>
            <a:ext cx="914400" cy="914400"/>
            <a:chOff x="9685338" y="4460675"/>
            <a:chExt cx="1080904" cy="1080902"/>
          </a:xfrm>
        </p:grpSpPr>
        <p:sp>
          <p:nvSpPr>
            <p:cNvPr id="6" name="Oval 8">
              <a:extLst>
                <a:ext uri="{FF2B5EF4-FFF2-40B4-BE49-F238E27FC236}">
                  <a16:creationId xmlns:a16="http://schemas.microsoft.com/office/drawing/2014/main" id="{BE5E3474-7846-AA2A-B5BC-DC025A11174B}"/>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7" name="Oval 9">
              <a:extLst>
                <a:ext uri="{FF2B5EF4-FFF2-40B4-BE49-F238E27FC236}">
                  <a16:creationId xmlns:a16="http://schemas.microsoft.com/office/drawing/2014/main" id="{78C7AA19-28D7-A2EE-7F2C-4C95E3B5E79D}"/>
                </a:ext>
              </a:extLst>
            </p:cNvPr>
            <p:cNvSpPr>
              <a:spLocks noChangeArrowheads="1"/>
            </p:cNvSpPr>
            <p:nvPr/>
          </p:nvSpPr>
          <p:spPr bwMode="auto">
            <a:xfrm>
              <a:off x="9793429" y="4568765"/>
              <a:ext cx="864723" cy="864722"/>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sp>
        <p:nvSpPr>
          <p:cNvPr id="2" name="Title 1"/>
          <p:cNvSpPr>
            <a:spLocks noGrp="1"/>
          </p:cNvSpPr>
          <p:nvPr>
            <p:ph type="title"/>
          </p:nvPr>
        </p:nvSpPr>
        <p:spPr>
          <a:xfrm>
            <a:off x="1625346" y="1225296"/>
            <a:ext cx="6960870" cy="3520440"/>
          </a:xfrm>
        </p:spPr>
        <p:txBody>
          <a:bodyPr/>
          <a:lstStyle>
            <a:lvl1pPr>
              <a:lnSpc>
                <a:spcPct val="80000"/>
              </a:lnSpc>
              <a:defRPr sz="64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624330" y="5020056"/>
            <a:ext cx="6789420" cy="1066800"/>
          </a:xfrm>
        </p:spPr>
        <p:txBody>
          <a:bodyPr>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8" name="Date Placeholder 3">
            <a:extLst>
              <a:ext uri="{FF2B5EF4-FFF2-40B4-BE49-F238E27FC236}">
                <a16:creationId xmlns:a16="http://schemas.microsoft.com/office/drawing/2014/main" id="{4F1E2FE0-91E3-9E48-94B7-9D43E1CC630B}"/>
              </a:ext>
            </a:extLst>
          </p:cNvPr>
          <p:cNvSpPr>
            <a:spLocks noGrp="1"/>
          </p:cNvSpPr>
          <p:nvPr>
            <p:ph type="dt" sz="half" idx="10"/>
          </p:nvPr>
        </p:nvSpPr>
        <p:spPr>
          <a:xfrm>
            <a:off x="6445250" y="6272213"/>
            <a:ext cx="1982788" cy="365125"/>
          </a:xfrm>
        </p:spPr>
        <p:txBody>
          <a:bodyPr/>
          <a:lstStyle>
            <a:lvl1pPr>
              <a:defRPr smtClean="0">
                <a:solidFill>
                  <a:schemeClr val="accent1">
                    <a:lumMod val="50000"/>
                  </a:schemeClr>
                </a:solidFill>
              </a:defRPr>
            </a:lvl1pPr>
          </a:lstStyle>
          <a:p>
            <a:pPr>
              <a:defRPr/>
            </a:pPr>
            <a:fld id="{D5A8D9F2-9196-4D49-AFD4-CAEF218841AE}" type="datetimeFigureOut">
              <a:rPr lang="es-ES"/>
              <a:pPr>
                <a:defRPr/>
              </a:pPr>
              <a:t>23/01/2024</a:t>
            </a:fld>
            <a:endParaRPr lang="es-ES" dirty="0"/>
          </a:p>
        </p:txBody>
      </p:sp>
      <p:sp>
        <p:nvSpPr>
          <p:cNvPr id="9" name="Footer Placeholder 4">
            <a:extLst>
              <a:ext uri="{FF2B5EF4-FFF2-40B4-BE49-F238E27FC236}">
                <a16:creationId xmlns:a16="http://schemas.microsoft.com/office/drawing/2014/main" id="{E623ECCB-3AEB-9BC5-5FD2-82193F0570E9}"/>
              </a:ext>
            </a:extLst>
          </p:cNvPr>
          <p:cNvSpPr>
            <a:spLocks noGrp="1"/>
          </p:cNvSpPr>
          <p:nvPr>
            <p:ph type="ftr" sz="quarter" idx="11"/>
          </p:nvPr>
        </p:nvSpPr>
        <p:spPr>
          <a:xfrm>
            <a:off x="1636713" y="6272213"/>
            <a:ext cx="4745037" cy="365125"/>
          </a:xfrm>
        </p:spPr>
        <p:txBody>
          <a:bodyPr/>
          <a:lstStyle>
            <a:lvl1pPr>
              <a:defRPr>
                <a:solidFill>
                  <a:schemeClr val="accent1">
                    <a:lumMod val="50000"/>
                  </a:schemeClr>
                </a:solidFill>
              </a:defRPr>
            </a:lvl1pPr>
          </a:lstStyle>
          <a:p>
            <a:pPr>
              <a:defRPr/>
            </a:pPr>
            <a:endParaRPr lang="es-ES"/>
          </a:p>
        </p:txBody>
      </p:sp>
      <p:sp>
        <p:nvSpPr>
          <p:cNvPr id="10" name="Slide Number Placeholder 5">
            <a:extLst>
              <a:ext uri="{FF2B5EF4-FFF2-40B4-BE49-F238E27FC236}">
                <a16:creationId xmlns:a16="http://schemas.microsoft.com/office/drawing/2014/main" id="{D5048089-D888-DD4A-E317-3A48137D423E}"/>
              </a:ext>
            </a:extLst>
          </p:cNvPr>
          <p:cNvSpPr>
            <a:spLocks noGrp="1"/>
          </p:cNvSpPr>
          <p:nvPr>
            <p:ph type="sldNum" sz="quarter" idx="12"/>
          </p:nvPr>
        </p:nvSpPr>
        <p:spPr>
          <a:xfrm>
            <a:off x="646113" y="2508250"/>
            <a:ext cx="890587" cy="720725"/>
          </a:xfrm>
        </p:spPr>
        <p:txBody>
          <a:bodyPr/>
          <a:lstStyle>
            <a:lvl1pPr>
              <a:defRPr sz="2800" smtClean="0"/>
            </a:lvl1pPr>
          </a:lstStyle>
          <a:p>
            <a:pPr>
              <a:defRPr/>
            </a:pPr>
            <a:fld id="{311F4275-F00C-44BD-AE8A-CF01D061D976}" type="slidenum">
              <a:rPr lang="es-ES" altLang="es-ES"/>
              <a:pPr>
                <a:defRPr/>
              </a:pPr>
              <a:t>‹Nº›</a:t>
            </a:fld>
            <a:endParaRPr lang="es-ES" altLang="es-ES"/>
          </a:p>
        </p:txBody>
      </p:sp>
    </p:spTree>
    <p:extLst>
      <p:ext uri="{BB962C8B-B14F-4D97-AF65-F5344CB8AC3E}">
        <p14:creationId xmlns:p14="http://schemas.microsoft.com/office/powerpoint/2010/main" val="158627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3">
            <a:extLst>
              <a:ext uri="{FF2B5EF4-FFF2-40B4-BE49-F238E27FC236}">
                <a16:creationId xmlns:a16="http://schemas.microsoft.com/office/drawing/2014/main" id="{B7ECAB70-4576-E7DF-7DE7-3C5493D23E84}"/>
              </a:ext>
            </a:extLst>
          </p:cNvPr>
          <p:cNvSpPr>
            <a:spLocks noGrp="1"/>
          </p:cNvSpPr>
          <p:nvPr>
            <p:ph type="dt" sz="half" idx="10"/>
          </p:nvPr>
        </p:nvSpPr>
        <p:spPr/>
        <p:txBody>
          <a:bodyPr/>
          <a:lstStyle>
            <a:lvl1pPr>
              <a:defRPr/>
            </a:lvl1pPr>
          </a:lstStyle>
          <a:p>
            <a:pPr>
              <a:defRPr/>
            </a:pPr>
            <a:fld id="{966E317C-CDEA-4C3E-B622-CC9314170035}" type="datetimeFigureOut">
              <a:rPr lang="es-ES"/>
              <a:pPr>
                <a:defRPr/>
              </a:pPr>
              <a:t>23/01/2024</a:t>
            </a:fld>
            <a:endParaRPr lang="es-ES" dirty="0"/>
          </a:p>
        </p:txBody>
      </p:sp>
      <p:sp>
        <p:nvSpPr>
          <p:cNvPr id="6" name="Footer Placeholder 4">
            <a:extLst>
              <a:ext uri="{FF2B5EF4-FFF2-40B4-BE49-F238E27FC236}">
                <a16:creationId xmlns:a16="http://schemas.microsoft.com/office/drawing/2014/main" id="{BD1C7D93-3631-82F5-37D8-C7AF683966A3}"/>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5">
            <a:extLst>
              <a:ext uri="{FF2B5EF4-FFF2-40B4-BE49-F238E27FC236}">
                <a16:creationId xmlns:a16="http://schemas.microsoft.com/office/drawing/2014/main" id="{C6FE3B46-E289-CD10-08DB-94A37D1AD57F}"/>
              </a:ext>
            </a:extLst>
          </p:cNvPr>
          <p:cNvSpPr>
            <a:spLocks noGrp="1"/>
          </p:cNvSpPr>
          <p:nvPr>
            <p:ph type="sldNum" sz="quarter" idx="12"/>
          </p:nvPr>
        </p:nvSpPr>
        <p:spPr/>
        <p:txBody>
          <a:bodyPr/>
          <a:lstStyle>
            <a:lvl1pPr>
              <a:defRPr/>
            </a:lvl1pPr>
          </a:lstStyle>
          <a:p>
            <a:pPr>
              <a:defRPr/>
            </a:pPr>
            <a:fld id="{323C0992-7C00-4AEC-B8EA-C03CF199BE10}" type="slidenum">
              <a:rPr lang="es-ES" altLang="es-ES"/>
              <a:pPr>
                <a:defRPr/>
              </a:pPr>
              <a:t>‹Nº›</a:t>
            </a:fld>
            <a:endParaRPr lang="es-ES" altLang="es-ES"/>
          </a:p>
        </p:txBody>
      </p:sp>
    </p:spTree>
    <p:extLst>
      <p:ext uri="{BB962C8B-B14F-4D97-AF65-F5344CB8AC3E}">
        <p14:creationId xmlns:p14="http://schemas.microsoft.com/office/powerpoint/2010/main" val="2588747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3">
            <a:extLst>
              <a:ext uri="{FF2B5EF4-FFF2-40B4-BE49-F238E27FC236}">
                <a16:creationId xmlns:a16="http://schemas.microsoft.com/office/drawing/2014/main" id="{B494A2AB-410C-F6A8-5D04-9A1BF5556B98}"/>
              </a:ext>
            </a:extLst>
          </p:cNvPr>
          <p:cNvSpPr>
            <a:spLocks noGrp="1"/>
          </p:cNvSpPr>
          <p:nvPr>
            <p:ph type="dt" sz="half" idx="10"/>
          </p:nvPr>
        </p:nvSpPr>
        <p:spPr/>
        <p:txBody>
          <a:bodyPr/>
          <a:lstStyle>
            <a:lvl1pPr>
              <a:defRPr/>
            </a:lvl1pPr>
          </a:lstStyle>
          <a:p>
            <a:pPr>
              <a:defRPr/>
            </a:pPr>
            <a:fld id="{724FDC08-FBF3-491D-B37F-D63C527431E1}" type="datetimeFigureOut">
              <a:rPr lang="es-ES"/>
              <a:pPr>
                <a:defRPr/>
              </a:pPr>
              <a:t>23/01/2024</a:t>
            </a:fld>
            <a:endParaRPr lang="es-ES" dirty="0"/>
          </a:p>
        </p:txBody>
      </p:sp>
      <p:sp>
        <p:nvSpPr>
          <p:cNvPr id="7" name="Footer Placeholder 4">
            <a:extLst>
              <a:ext uri="{FF2B5EF4-FFF2-40B4-BE49-F238E27FC236}">
                <a16:creationId xmlns:a16="http://schemas.microsoft.com/office/drawing/2014/main" id="{20B834F8-2CCE-3EA2-46AE-A8E9CE66606C}"/>
              </a:ext>
            </a:extLst>
          </p:cNvPr>
          <p:cNvSpPr>
            <a:spLocks noGrp="1"/>
          </p:cNvSpPr>
          <p:nvPr>
            <p:ph type="ftr" sz="quarter" idx="11"/>
          </p:nvPr>
        </p:nvSpPr>
        <p:spPr/>
        <p:txBody>
          <a:bodyPr/>
          <a:lstStyle>
            <a:lvl1pPr>
              <a:defRPr/>
            </a:lvl1pPr>
          </a:lstStyle>
          <a:p>
            <a:pPr>
              <a:defRPr/>
            </a:pPr>
            <a:endParaRPr lang="es-ES"/>
          </a:p>
        </p:txBody>
      </p:sp>
      <p:sp>
        <p:nvSpPr>
          <p:cNvPr id="8" name="Slide Number Placeholder 5">
            <a:extLst>
              <a:ext uri="{FF2B5EF4-FFF2-40B4-BE49-F238E27FC236}">
                <a16:creationId xmlns:a16="http://schemas.microsoft.com/office/drawing/2014/main" id="{3037446F-BE74-7798-D001-B3ED6AA6BA1B}"/>
              </a:ext>
            </a:extLst>
          </p:cNvPr>
          <p:cNvSpPr>
            <a:spLocks noGrp="1"/>
          </p:cNvSpPr>
          <p:nvPr>
            <p:ph type="sldNum" sz="quarter" idx="12"/>
          </p:nvPr>
        </p:nvSpPr>
        <p:spPr/>
        <p:txBody>
          <a:bodyPr/>
          <a:lstStyle>
            <a:lvl1pPr>
              <a:defRPr/>
            </a:lvl1pPr>
          </a:lstStyle>
          <a:p>
            <a:pPr>
              <a:defRPr/>
            </a:pPr>
            <a:fld id="{A79762D6-F2E1-40FF-AFD4-D4142EEFB96C}" type="slidenum">
              <a:rPr lang="es-ES" altLang="es-ES"/>
              <a:pPr>
                <a:defRPr/>
              </a:pPr>
              <a:t>‹Nº›</a:t>
            </a:fld>
            <a:endParaRPr lang="es-ES" altLang="es-ES"/>
          </a:p>
        </p:txBody>
      </p:sp>
    </p:spTree>
    <p:extLst>
      <p:ext uri="{BB962C8B-B14F-4D97-AF65-F5344CB8AC3E}">
        <p14:creationId xmlns:p14="http://schemas.microsoft.com/office/powerpoint/2010/main" val="2652147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3">
            <a:extLst>
              <a:ext uri="{FF2B5EF4-FFF2-40B4-BE49-F238E27FC236}">
                <a16:creationId xmlns:a16="http://schemas.microsoft.com/office/drawing/2014/main" id="{B85976F1-9A3D-D8F4-0FF3-F11D54CEC0A5}"/>
              </a:ext>
            </a:extLst>
          </p:cNvPr>
          <p:cNvSpPr>
            <a:spLocks noGrp="1"/>
          </p:cNvSpPr>
          <p:nvPr>
            <p:ph type="dt" sz="half" idx="10"/>
          </p:nvPr>
        </p:nvSpPr>
        <p:spPr/>
        <p:txBody>
          <a:bodyPr/>
          <a:lstStyle>
            <a:lvl1pPr>
              <a:defRPr/>
            </a:lvl1pPr>
          </a:lstStyle>
          <a:p>
            <a:pPr>
              <a:defRPr/>
            </a:pPr>
            <a:fld id="{4AB44496-4247-44A0-9E5B-B6552F146208}" type="datetimeFigureOut">
              <a:rPr lang="es-ES"/>
              <a:pPr>
                <a:defRPr/>
              </a:pPr>
              <a:t>23/01/2024</a:t>
            </a:fld>
            <a:endParaRPr lang="es-ES" dirty="0"/>
          </a:p>
        </p:txBody>
      </p:sp>
      <p:sp>
        <p:nvSpPr>
          <p:cNvPr id="3" name="Footer Placeholder 4">
            <a:extLst>
              <a:ext uri="{FF2B5EF4-FFF2-40B4-BE49-F238E27FC236}">
                <a16:creationId xmlns:a16="http://schemas.microsoft.com/office/drawing/2014/main" id="{6F1952F4-9DEA-C753-E1DF-2A2CB24A1B8B}"/>
              </a:ext>
            </a:extLst>
          </p:cNvPr>
          <p:cNvSpPr>
            <a:spLocks noGrp="1"/>
          </p:cNvSpPr>
          <p:nvPr>
            <p:ph type="ftr" sz="quarter" idx="11"/>
          </p:nvPr>
        </p:nvSpPr>
        <p:spPr/>
        <p:txBody>
          <a:bodyPr/>
          <a:lstStyle>
            <a:lvl1pPr>
              <a:defRPr/>
            </a:lvl1pPr>
          </a:lstStyle>
          <a:p>
            <a:pPr>
              <a:defRPr/>
            </a:pPr>
            <a:endParaRPr lang="es-ES"/>
          </a:p>
        </p:txBody>
      </p:sp>
      <p:sp>
        <p:nvSpPr>
          <p:cNvPr id="4" name="Slide Number Placeholder 5">
            <a:extLst>
              <a:ext uri="{FF2B5EF4-FFF2-40B4-BE49-F238E27FC236}">
                <a16:creationId xmlns:a16="http://schemas.microsoft.com/office/drawing/2014/main" id="{DA096DDB-805A-A753-CFB7-FDC97DA89A5B}"/>
              </a:ext>
            </a:extLst>
          </p:cNvPr>
          <p:cNvSpPr>
            <a:spLocks noGrp="1"/>
          </p:cNvSpPr>
          <p:nvPr>
            <p:ph type="sldNum" sz="quarter" idx="12"/>
          </p:nvPr>
        </p:nvSpPr>
        <p:spPr/>
        <p:txBody>
          <a:bodyPr/>
          <a:lstStyle>
            <a:lvl1pPr>
              <a:defRPr/>
            </a:lvl1pPr>
          </a:lstStyle>
          <a:p>
            <a:pPr>
              <a:defRPr/>
            </a:pPr>
            <a:fld id="{E75C1DEF-531C-4BD3-A2FB-F7ABA0D74158}" type="slidenum">
              <a:rPr lang="es-ES" altLang="es-ES"/>
              <a:pPr>
                <a:defRPr/>
              </a:pPr>
              <a:t>‹Nº›</a:t>
            </a:fld>
            <a:endParaRPr lang="es-ES" altLang="es-ES"/>
          </a:p>
        </p:txBody>
      </p:sp>
    </p:spTree>
    <p:extLst>
      <p:ext uri="{BB962C8B-B14F-4D97-AF65-F5344CB8AC3E}">
        <p14:creationId xmlns:p14="http://schemas.microsoft.com/office/powerpoint/2010/main" val="1549111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FF19934-2C51-A48D-9618-D79044DF278D}"/>
              </a:ext>
            </a:extLst>
          </p:cNvPr>
          <p:cNvSpPr>
            <a:spLocks noGrp="1"/>
          </p:cNvSpPr>
          <p:nvPr>
            <p:ph type="dt" sz="half" idx="10"/>
          </p:nvPr>
        </p:nvSpPr>
        <p:spPr/>
        <p:txBody>
          <a:bodyPr/>
          <a:lstStyle>
            <a:lvl1pPr>
              <a:defRPr/>
            </a:lvl1pPr>
          </a:lstStyle>
          <a:p>
            <a:pPr>
              <a:defRPr/>
            </a:pPr>
            <a:fld id="{E440584E-7765-42F6-BAC7-27B97FD31A66}" type="datetimeFigureOut">
              <a:rPr lang="es-ES"/>
              <a:pPr>
                <a:defRPr/>
              </a:pPr>
              <a:t>23/01/2024</a:t>
            </a:fld>
            <a:endParaRPr lang="es-ES" dirty="0"/>
          </a:p>
        </p:txBody>
      </p:sp>
      <p:sp>
        <p:nvSpPr>
          <p:cNvPr id="3" name="Footer Placeholder 4">
            <a:extLst>
              <a:ext uri="{FF2B5EF4-FFF2-40B4-BE49-F238E27FC236}">
                <a16:creationId xmlns:a16="http://schemas.microsoft.com/office/drawing/2014/main" id="{D7F9640B-253D-C725-38EE-3D22DA43CCA4}"/>
              </a:ext>
            </a:extLst>
          </p:cNvPr>
          <p:cNvSpPr>
            <a:spLocks noGrp="1"/>
          </p:cNvSpPr>
          <p:nvPr>
            <p:ph type="ftr" sz="quarter" idx="11"/>
          </p:nvPr>
        </p:nvSpPr>
        <p:spPr/>
        <p:txBody>
          <a:bodyPr/>
          <a:lstStyle>
            <a:lvl1pPr>
              <a:defRPr/>
            </a:lvl1pPr>
          </a:lstStyle>
          <a:p>
            <a:pPr>
              <a:defRPr/>
            </a:pPr>
            <a:endParaRPr lang="es-ES"/>
          </a:p>
        </p:txBody>
      </p:sp>
      <p:sp>
        <p:nvSpPr>
          <p:cNvPr id="4" name="Slide Number Placeholder 5">
            <a:extLst>
              <a:ext uri="{FF2B5EF4-FFF2-40B4-BE49-F238E27FC236}">
                <a16:creationId xmlns:a16="http://schemas.microsoft.com/office/drawing/2014/main" id="{7E6C93C3-9AA7-E4E4-A985-1164FB6B9756}"/>
              </a:ext>
            </a:extLst>
          </p:cNvPr>
          <p:cNvSpPr>
            <a:spLocks noGrp="1"/>
          </p:cNvSpPr>
          <p:nvPr>
            <p:ph type="sldNum" sz="quarter" idx="12"/>
          </p:nvPr>
        </p:nvSpPr>
        <p:spPr/>
        <p:txBody>
          <a:bodyPr/>
          <a:lstStyle>
            <a:lvl1pPr>
              <a:defRPr/>
            </a:lvl1pPr>
          </a:lstStyle>
          <a:p>
            <a:pPr>
              <a:defRPr/>
            </a:pPr>
            <a:fld id="{9E4BDC17-7DD1-4A96-BD63-E733B8B490E2}" type="slidenum">
              <a:rPr lang="es-ES" altLang="es-ES"/>
              <a:pPr>
                <a:defRPr/>
              </a:pPr>
              <a:t>‹Nº›</a:t>
            </a:fld>
            <a:endParaRPr lang="es-ES" altLang="es-ES"/>
          </a:p>
        </p:txBody>
      </p:sp>
    </p:spTree>
    <p:extLst>
      <p:ext uri="{BB962C8B-B14F-4D97-AF65-F5344CB8AC3E}">
        <p14:creationId xmlns:p14="http://schemas.microsoft.com/office/powerpoint/2010/main" val="1963796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B13C790-689A-511F-97DE-340C31D0D11E}"/>
              </a:ext>
            </a:extLst>
          </p:cNvPr>
          <p:cNvSpPr/>
          <p:nvPr/>
        </p:nvSpPr>
        <p:spPr>
          <a:xfrm>
            <a:off x="6227806" y="1"/>
            <a:ext cx="2916194" cy="6857999"/>
          </a:xfrm>
          <a:prstGeom prst="rect">
            <a:avLst/>
          </a:prstGeom>
          <a:blipFill dpi="0" rotWithShape="1">
            <a:blip r:embed="rId2">
              <a:alphaModFix amt="6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1">
            <a:extLst>
              <a:ext uri="{FF2B5EF4-FFF2-40B4-BE49-F238E27FC236}">
                <a16:creationId xmlns:a16="http://schemas.microsoft.com/office/drawing/2014/main" id="{21C498BF-7ED8-A13B-C289-11F6429186F2}"/>
              </a:ext>
            </a:extLst>
          </p:cNvPr>
          <p:cNvGrpSpPr>
            <a:grpSpLocks/>
          </p:cNvGrpSpPr>
          <p:nvPr/>
        </p:nvGrpSpPr>
        <p:grpSpPr bwMode="auto">
          <a:xfrm>
            <a:off x="8523288" y="6254750"/>
            <a:ext cx="392112" cy="393700"/>
            <a:chOff x="8532189" y="5068824"/>
            <a:chExt cx="393192" cy="393192"/>
          </a:xfrm>
        </p:grpSpPr>
        <p:sp>
          <p:nvSpPr>
            <p:cNvPr id="7" name="Oval 12">
              <a:extLst>
                <a:ext uri="{FF2B5EF4-FFF2-40B4-BE49-F238E27FC236}">
                  <a16:creationId xmlns:a16="http://schemas.microsoft.com/office/drawing/2014/main" id="{B13545A9-E15F-E87E-0F6A-ADE4AC09F30C}"/>
                </a:ext>
              </a:extLst>
            </p:cNvPr>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3">
              <a:extLst>
                <a:ext uri="{FF2B5EF4-FFF2-40B4-BE49-F238E27FC236}">
                  <a16:creationId xmlns:a16="http://schemas.microsoft.com/office/drawing/2014/main" id="{D24CEAA5-C037-7313-10C3-C0CC3BDB8200}"/>
                </a:ext>
              </a:extLst>
            </p:cNvPr>
            <p:cNvSpPr>
              <a:spLocks noChangeAspect="1"/>
            </p:cNvSpPr>
            <p:nvPr/>
          </p:nvSpPr>
          <p:spPr bwMode="auto">
            <a:xfrm>
              <a:off x="8568766" y="5105400"/>
              <a:ext cx="320039" cy="320040"/>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Date Placeholder 8">
            <a:extLst>
              <a:ext uri="{FF2B5EF4-FFF2-40B4-BE49-F238E27FC236}">
                <a16:creationId xmlns:a16="http://schemas.microsoft.com/office/drawing/2014/main" id="{2590B6AE-9FD3-C0B9-D53E-1F798002DC52}"/>
              </a:ext>
            </a:extLst>
          </p:cNvPr>
          <p:cNvSpPr>
            <a:spLocks noGrp="1"/>
          </p:cNvSpPr>
          <p:nvPr>
            <p:ph type="dt" sz="half" idx="10"/>
          </p:nvPr>
        </p:nvSpPr>
        <p:spPr/>
        <p:txBody>
          <a:bodyPr/>
          <a:lstStyle>
            <a:lvl1pPr>
              <a:defRPr/>
            </a:lvl1pPr>
          </a:lstStyle>
          <a:p>
            <a:pPr>
              <a:defRPr/>
            </a:pPr>
            <a:fld id="{BB99158E-87BB-4090-9B7F-70E0A98E978C}" type="datetimeFigureOut">
              <a:rPr lang="es-ES"/>
              <a:pPr>
                <a:defRPr/>
              </a:pPr>
              <a:t>23/01/2024</a:t>
            </a:fld>
            <a:endParaRPr lang="es-ES" dirty="0"/>
          </a:p>
        </p:txBody>
      </p:sp>
      <p:sp>
        <p:nvSpPr>
          <p:cNvPr id="10" name="Footer Placeholder 9">
            <a:extLst>
              <a:ext uri="{FF2B5EF4-FFF2-40B4-BE49-F238E27FC236}">
                <a16:creationId xmlns:a16="http://schemas.microsoft.com/office/drawing/2014/main" id="{5C300ED5-D63B-EC3F-749C-94BF58C18633}"/>
              </a:ext>
            </a:extLst>
          </p:cNvPr>
          <p:cNvSpPr>
            <a:spLocks noGrp="1"/>
          </p:cNvSpPr>
          <p:nvPr>
            <p:ph type="ftr" sz="quarter" idx="11"/>
          </p:nvPr>
        </p:nvSpPr>
        <p:spPr/>
        <p:txBody>
          <a:bodyPr/>
          <a:lstStyle>
            <a:lvl1pPr>
              <a:defRPr/>
            </a:lvl1pPr>
          </a:lstStyle>
          <a:p>
            <a:pPr>
              <a:defRPr/>
            </a:pPr>
            <a:endParaRPr lang="es-ES"/>
          </a:p>
        </p:txBody>
      </p:sp>
      <p:sp>
        <p:nvSpPr>
          <p:cNvPr id="11" name="Slide Number Placeholder 10">
            <a:extLst>
              <a:ext uri="{FF2B5EF4-FFF2-40B4-BE49-F238E27FC236}">
                <a16:creationId xmlns:a16="http://schemas.microsoft.com/office/drawing/2014/main" id="{8B8230F8-B257-4F2A-7D5B-726AA01AA425}"/>
              </a:ext>
            </a:extLst>
          </p:cNvPr>
          <p:cNvSpPr>
            <a:spLocks noGrp="1"/>
          </p:cNvSpPr>
          <p:nvPr>
            <p:ph type="sldNum" sz="quarter" idx="12"/>
          </p:nvPr>
        </p:nvSpPr>
        <p:spPr/>
        <p:txBody>
          <a:bodyPr/>
          <a:lstStyle>
            <a:lvl1pPr>
              <a:defRPr/>
            </a:lvl1pPr>
          </a:lstStyle>
          <a:p>
            <a:pPr>
              <a:defRPr/>
            </a:pPr>
            <a:fld id="{FE5DE272-0679-4F6D-ABE1-4B00E763FBD7}" type="slidenum">
              <a:rPr lang="es-ES" altLang="es-ES"/>
              <a:pPr>
                <a:defRPr/>
              </a:pPr>
              <a:t>‹Nº›</a:t>
            </a:fld>
            <a:endParaRPr lang="es-ES" altLang="es-ES"/>
          </a:p>
        </p:txBody>
      </p:sp>
    </p:spTree>
    <p:extLst>
      <p:ext uri="{BB962C8B-B14F-4D97-AF65-F5344CB8AC3E}">
        <p14:creationId xmlns:p14="http://schemas.microsoft.com/office/powerpoint/2010/main" val="1082483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38E97DA5-922D-1B91-13D3-17229FBC1052}"/>
              </a:ext>
            </a:extLst>
          </p:cNvPr>
          <p:cNvSpPr/>
          <p:nvPr/>
        </p:nvSpPr>
        <p:spPr>
          <a:xfrm>
            <a:off x="6227806" y="1"/>
            <a:ext cx="2916194" cy="6857999"/>
          </a:xfrm>
          <a:prstGeom prst="rect">
            <a:avLst/>
          </a:prstGeom>
          <a:blipFill dpi="0" rotWithShape="1">
            <a:blip r:embed="rId2">
              <a:alphaModFix amt="6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1">
            <a:extLst>
              <a:ext uri="{FF2B5EF4-FFF2-40B4-BE49-F238E27FC236}">
                <a16:creationId xmlns:a16="http://schemas.microsoft.com/office/drawing/2014/main" id="{EBF1DDF6-712B-5AEA-7C9E-C62B67CD8DB9}"/>
              </a:ext>
            </a:extLst>
          </p:cNvPr>
          <p:cNvGrpSpPr>
            <a:grpSpLocks/>
          </p:cNvGrpSpPr>
          <p:nvPr/>
        </p:nvGrpSpPr>
        <p:grpSpPr bwMode="auto">
          <a:xfrm>
            <a:off x="8523288" y="6254750"/>
            <a:ext cx="392112" cy="393700"/>
            <a:chOff x="8532189" y="5068824"/>
            <a:chExt cx="393192" cy="393192"/>
          </a:xfrm>
        </p:grpSpPr>
        <p:sp>
          <p:nvSpPr>
            <p:cNvPr id="7" name="Oval 12">
              <a:extLst>
                <a:ext uri="{FF2B5EF4-FFF2-40B4-BE49-F238E27FC236}">
                  <a16:creationId xmlns:a16="http://schemas.microsoft.com/office/drawing/2014/main" id="{2660933D-1B4A-EDAE-FD01-EC7F65C12617}"/>
                </a:ext>
              </a:extLst>
            </p:cNvPr>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3">
              <a:extLst>
                <a:ext uri="{FF2B5EF4-FFF2-40B4-BE49-F238E27FC236}">
                  <a16:creationId xmlns:a16="http://schemas.microsoft.com/office/drawing/2014/main" id="{DCDD5A24-CAE1-917B-C534-E8A8C985B661}"/>
                </a:ext>
              </a:extLst>
            </p:cNvPr>
            <p:cNvSpPr>
              <a:spLocks noChangeAspect="1"/>
            </p:cNvSpPr>
            <p:nvPr/>
          </p:nvSpPr>
          <p:spPr bwMode="auto">
            <a:xfrm>
              <a:off x="8568766" y="5105400"/>
              <a:ext cx="320039" cy="320040"/>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n-US" noProof="0"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Date Placeholder 7">
            <a:extLst>
              <a:ext uri="{FF2B5EF4-FFF2-40B4-BE49-F238E27FC236}">
                <a16:creationId xmlns:a16="http://schemas.microsoft.com/office/drawing/2014/main" id="{7202D768-A4BA-F293-1533-04C99F93C87A}"/>
              </a:ext>
            </a:extLst>
          </p:cNvPr>
          <p:cNvSpPr>
            <a:spLocks noGrp="1"/>
          </p:cNvSpPr>
          <p:nvPr>
            <p:ph type="dt" sz="half" idx="10"/>
          </p:nvPr>
        </p:nvSpPr>
        <p:spPr/>
        <p:txBody>
          <a:bodyPr/>
          <a:lstStyle>
            <a:lvl1pPr>
              <a:defRPr/>
            </a:lvl1pPr>
          </a:lstStyle>
          <a:p>
            <a:pPr>
              <a:defRPr/>
            </a:pPr>
            <a:fld id="{AE949724-B75E-4390-8CA6-79F553139A80}" type="datetimeFigureOut">
              <a:rPr lang="es-ES"/>
              <a:pPr>
                <a:defRPr/>
              </a:pPr>
              <a:t>23/01/2024</a:t>
            </a:fld>
            <a:endParaRPr lang="es-ES" dirty="0"/>
          </a:p>
        </p:txBody>
      </p:sp>
      <p:sp>
        <p:nvSpPr>
          <p:cNvPr id="10" name="Slide Number Placeholder 9">
            <a:extLst>
              <a:ext uri="{FF2B5EF4-FFF2-40B4-BE49-F238E27FC236}">
                <a16:creationId xmlns:a16="http://schemas.microsoft.com/office/drawing/2014/main" id="{4C65A2F5-9DD0-FDC5-C973-20F96E7F43A7}"/>
              </a:ext>
            </a:extLst>
          </p:cNvPr>
          <p:cNvSpPr>
            <a:spLocks noGrp="1"/>
          </p:cNvSpPr>
          <p:nvPr>
            <p:ph type="sldNum" sz="quarter" idx="11"/>
          </p:nvPr>
        </p:nvSpPr>
        <p:spPr/>
        <p:txBody>
          <a:bodyPr/>
          <a:lstStyle>
            <a:lvl1pPr>
              <a:defRPr/>
            </a:lvl1pPr>
          </a:lstStyle>
          <a:p>
            <a:pPr>
              <a:defRPr/>
            </a:pPr>
            <a:fld id="{361AE1C4-D364-4B2C-85F0-6FC240C5BF74}" type="slidenum">
              <a:rPr lang="es-ES" altLang="es-ES"/>
              <a:pPr>
                <a:defRPr/>
              </a:pPr>
              <a:t>‹Nº›</a:t>
            </a:fld>
            <a:endParaRPr lang="es-ES" altLang="es-ES"/>
          </a:p>
        </p:txBody>
      </p:sp>
    </p:spTree>
    <p:extLst>
      <p:ext uri="{BB962C8B-B14F-4D97-AF65-F5344CB8AC3E}">
        <p14:creationId xmlns:p14="http://schemas.microsoft.com/office/powerpoint/2010/main" val="349172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11">
            <a:extLst>
              <a:ext uri="{FF2B5EF4-FFF2-40B4-BE49-F238E27FC236}">
                <a16:creationId xmlns:a16="http://schemas.microsoft.com/office/drawing/2014/main" id="{BA4F89B1-CD4B-4B7C-A898-A9A6F81A750A}"/>
              </a:ext>
            </a:extLst>
          </p:cNvPr>
          <p:cNvGrpSpPr>
            <a:grpSpLocks/>
          </p:cNvGrpSpPr>
          <p:nvPr/>
        </p:nvGrpSpPr>
        <p:grpSpPr bwMode="auto">
          <a:xfrm>
            <a:off x="8523288" y="6254750"/>
            <a:ext cx="392112" cy="393700"/>
            <a:chOff x="8532189" y="5068824"/>
            <a:chExt cx="393192" cy="393192"/>
          </a:xfrm>
        </p:grpSpPr>
        <p:sp>
          <p:nvSpPr>
            <p:cNvPr id="8" name="Oval 7">
              <a:extLst>
                <a:ext uri="{FF2B5EF4-FFF2-40B4-BE49-F238E27FC236}">
                  <a16:creationId xmlns:a16="http://schemas.microsoft.com/office/drawing/2014/main" id="{A523898C-F872-4A6B-4C5D-CAD0EAAA9ED0}"/>
                </a:ext>
              </a:extLst>
            </p:cNvPr>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1035" name="Oval 8">
              <a:extLst>
                <a:ext uri="{FF2B5EF4-FFF2-40B4-BE49-F238E27FC236}">
                  <a16:creationId xmlns:a16="http://schemas.microsoft.com/office/drawing/2014/main" id="{8E52B248-1C5C-163B-A070-E111899D59CF}"/>
                </a:ext>
              </a:extLst>
            </p:cNvPr>
            <p:cNvSpPr>
              <a:spLocks noChangeAspect="1"/>
            </p:cNvSpPr>
            <p:nvPr/>
          </p:nvSpPr>
          <p:spPr bwMode="auto">
            <a:xfrm>
              <a:off x="8568766" y="5105400"/>
              <a:ext cx="320039" cy="320040"/>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sp>
        <p:nvSpPr>
          <p:cNvPr id="2" name="Title Placeholder 1">
            <a:extLst>
              <a:ext uri="{FF2B5EF4-FFF2-40B4-BE49-F238E27FC236}">
                <a16:creationId xmlns:a16="http://schemas.microsoft.com/office/drawing/2014/main" id="{DC1EECDE-7EB1-ED89-6BC5-899CA4FBB4FA}"/>
              </a:ext>
            </a:extLst>
          </p:cNvPr>
          <p:cNvSpPr>
            <a:spLocks noGrp="1"/>
          </p:cNvSpPr>
          <p:nvPr>
            <p:ph type="title"/>
          </p:nvPr>
        </p:nvSpPr>
        <p:spPr>
          <a:xfrm>
            <a:off x="685800" y="484188"/>
            <a:ext cx="7772400" cy="160972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1028" name="Text Placeholder 2">
            <a:extLst>
              <a:ext uri="{FF2B5EF4-FFF2-40B4-BE49-F238E27FC236}">
                <a16:creationId xmlns:a16="http://schemas.microsoft.com/office/drawing/2014/main" id="{C7D869D5-FBF0-350D-5122-40D2171B5471}"/>
              </a:ext>
            </a:extLst>
          </p:cNvPr>
          <p:cNvSpPr>
            <a:spLocks noGrp="1" noChangeArrowheads="1"/>
          </p:cNvSpPr>
          <p:nvPr>
            <p:ph type="body" idx="1"/>
          </p:nvPr>
        </p:nvSpPr>
        <p:spPr bwMode="auto">
          <a:xfrm>
            <a:off x="685800" y="2120900"/>
            <a:ext cx="7772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los estilos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endParaRPr lang="en-US" altLang="es-ES"/>
          </a:p>
        </p:txBody>
      </p:sp>
      <p:sp>
        <p:nvSpPr>
          <p:cNvPr id="4" name="Date Placeholder 3">
            <a:extLst>
              <a:ext uri="{FF2B5EF4-FFF2-40B4-BE49-F238E27FC236}">
                <a16:creationId xmlns:a16="http://schemas.microsoft.com/office/drawing/2014/main" id="{A9BB9702-569E-A5C1-53BC-6EFB4262C38E}"/>
              </a:ext>
            </a:extLst>
          </p:cNvPr>
          <p:cNvSpPr>
            <a:spLocks noGrp="1"/>
          </p:cNvSpPr>
          <p:nvPr>
            <p:ph type="dt" sz="half" idx="2"/>
          </p:nvPr>
        </p:nvSpPr>
        <p:spPr>
          <a:xfrm>
            <a:off x="5992813" y="6272213"/>
            <a:ext cx="2454275" cy="365125"/>
          </a:xfrm>
          <a:prstGeom prst="rect">
            <a:avLst/>
          </a:prstGeom>
        </p:spPr>
        <p:txBody>
          <a:bodyPr vert="horz" lIns="91440" tIns="45720" rIns="91440" bIns="45720" rtlCol="0" anchor="ctr"/>
          <a:lstStyle>
            <a:lvl1pPr algn="r" eaLnBrk="1" fontAlgn="auto" hangingPunct="1">
              <a:spcBef>
                <a:spcPts val="0"/>
              </a:spcBef>
              <a:spcAft>
                <a:spcPts val="0"/>
              </a:spcAft>
              <a:defRPr sz="1000" smtClean="0">
                <a:solidFill>
                  <a:schemeClr val="accent1">
                    <a:lumMod val="50000"/>
                  </a:schemeClr>
                </a:solidFill>
                <a:latin typeface="+mn-lt"/>
              </a:defRPr>
            </a:lvl1pPr>
          </a:lstStyle>
          <a:p>
            <a:pPr>
              <a:defRPr/>
            </a:pPr>
            <a:fld id="{237ACE04-4ABC-43A9-A692-E3124D22AE76}" type="datetimeFigureOut">
              <a:rPr lang="es-ES"/>
              <a:pPr>
                <a:defRPr/>
              </a:pPr>
              <a:t>23/01/2024</a:t>
            </a:fld>
            <a:endParaRPr lang="es-ES" dirty="0"/>
          </a:p>
        </p:txBody>
      </p:sp>
      <p:sp>
        <p:nvSpPr>
          <p:cNvPr id="5" name="Footer Placeholder 4">
            <a:extLst>
              <a:ext uri="{FF2B5EF4-FFF2-40B4-BE49-F238E27FC236}">
                <a16:creationId xmlns:a16="http://schemas.microsoft.com/office/drawing/2014/main" id="{9AB5F3B4-FC01-7854-C67C-A321AC8C9CEB}"/>
              </a:ext>
            </a:extLst>
          </p:cNvPr>
          <p:cNvSpPr>
            <a:spLocks noGrp="1"/>
          </p:cNvSpPr>
          <p:nvPr>
            <p:ph type="ftr" sz="quarter" idx="3"/>
          </p:nvPr>
        </p:nvSpPr>
        <p:spPr>
          <a:xfrm>
            <a:off x="685800" y="6272213"/>
            <a:ext cx="4745038"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accent1">
                    <a:lumMod val="50000"/>
                  </a:schemeClr>
                </a:solidFill>
                <a:latin typeface="+mn-lt"/>
              </a:defRPr>
            </a:lvl1pPr>
          </a:lstStyle>
          <a:p>
            <a:pPr>
              <a:defRPr/>
            </a:pPr>
            <a:endParaRPr lang="es-ES"/>
          </a:p>
        </p:txBody>
      </p:sp>
      <p:sp>
        <p:nvSpPr>
          <p:cNvPr id="6" name="Slide Number Placeholder 5">
            <a:extLst>
              <a:ext uri="{FF2B5EF4-FFF2-40B4-BE49-F238E27FC236}">
                <a16:creationId xmlns:a16="http://schemas.microsoft.com/office/drawing/2014/main" id="{5152B9BD-CBA5-1A5A-A424-3DB33EC6EF09}"/>
              </a:ext>
            </a:extLst>
          </p:cNvPr>
          <p:cNvSpPr>
            <a:spLocks noGrp="1"/>
          </p:cNvSpPr>
          <p:nvPr>
            <p:ph type="sldNum" sz="quarter" idx="4"/>
          </p:nvPr>
        </p:nvSpPr>
        <p:spPr>
          <a:xfrm>
            <a:off x="8483600" y="6272213"/>
            <a:ext cx="479425" cy="365125"/>
          </a:xfrm>
          <a:prstGeom prst="rect">
            <a:avLst/>
          </a:prstGeom>
        </p:spPr>
        <p:txBody>
          <a:bodyPr vert="horz" lIns="91440" tIns="45720" rIns="91440" bIns="45720" rtlCol="0" anchor="ctr"/>
          <a:lstStyle>
            <a:lvl1pPr algn="ctr" eaLnBrk="1" fontAlgn="auto" hangingPunct="1">
              <a:spcBef>
                <a:spcPts val="0"/>
              </a:spcBef>
              <a:spcAft>
                <a:spcPts val="0"/>
              </a:spcAft>
              <a:defRPr sz="1100" b="1" spc="-70" baseline="0" smtClean="0">
                <a:solidFill>
                  <a:srgbClr val="FFFFFF"/>
                </a:solidFill>
                <a:latin typeface="+mn-lt"/>
              </a:defRPr>
            </a:lvl1pPr>
          </a:lstStyle>
          <a:p>
            <a:pPr>
              <a:defRPr/>
            </a:pPr>
            <a:fld id="{9F03146F-BA45-4D55-87AC-F9B85DA96FAC}"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4147" r:id="rId1"/>
    <p:sldLayoutId id="2147484140" r:id="rId2"/>
    <p:sldLayoutId id="2147484148" r:id="rId3"/>
    <p:sldLayoutId id="2147484141" r:id="rId4"/>
    <p:sldLayoutId id="2147484142" r:id="rId5"/>
    <p:sldLayoutId id="2147484143" r:id="rId6"/>
    <p:sldLayoutId id="2147484144" r:id="rId7"/>
    <p:sldLayoutId id="2147484149" r:id="rId8"/>
    <p:sldLayoutId id="2147484150" r:id="rId9"/>
    <p:sldLayoutId id="2147484145" r:id="rId10"/>
    <p:sldLayoutId id="2147484146" r:id="rId11"/>
  </p:sldLayoutIdLst>
  <p:txStyles>
    <p:titleStyle>
      <a:lvl1pPr algn="l" rtl="0" fontAlgn="base">
        <a:lnSpc>
          <a:spcPct val="90000"/>
        </a:lnSpc>
        <a:spcBef>
          <a:spcPct val="0"/>
        </a:spcBef>
        <a:spcAft>
          <a:spcPct val="0"/>
        </a:spcAft>
        <a:defRPr sz="4200" kern="1200" cap="all">
          <a:blipFill>
            <a:blip r:embed="rId15"/>
            <a:tile tx="6350" ty="-127000" sx="65000" sy="64000" flip="none" algn="tl"/>
          </a:blipFill>
          <a:latin typeface="+mj-lt"/>
          <a:ea typeface="+mj-ea"/>
          <a:cs typeface="+mj-cs"/>
        </a:defRPr>
      </a:lvl1pPr>
      <a:lvl2pPr algn="l" rtl="0" fontAlgn="base">
        <a:lnSpc>
          <a:spcPct val="90000"/>
        </a:lnSpc>
        <a:spcBef>
          <a:spcPct val="0"/>
        </a:spcBef>
        <a:spcAft>
          <a:spcPct val="0"/>
        </a:spcAft>
        <a:defRPr sz="4200">
          <a:solidFill>
            <a:schemeClr val="tx1"/>
          </a:solidFill>
          <a:latin typeface="Rockwell Condensed" panose="02060603050405020104" pitchFamily="18" charset="0"/>
        </a:defRPr>
      </a:lvl2pPr>
      <a:lvl3pPr algn="l" rtl="0" fontAlgn="base">
        <a:lnSpc>
          <a:spcPct val="90000"/>
        </a:lnSpc>
        <a:spcBef>
          <a:spcPct val="0"/>
        </a:spcBef>
        <a:spcAft>
          <a:spcPct val="0"/>
        </a:spcAft>
        <a:defRPr sz="4200">
          <a:solidFill>
            <a:schemeClr val="tx1"/>
          </a:solidFill>
          <a:latin typeface="Rockwell Condensed" panose="02060603050405020104" pitchFamily="18" charset="0"/>
        </a:defRPr>
      </a:lvl3pPr>
      <a:lvl4pPr algn="l" rtl="0" fontAlgn="base">
        <a:lnSpc>
          <a:spcPct val="90000"/>
        </a:lnSpc>
        <a:spcBef>
          <a:spcPct val="0"/>
        </a:spcBef>
        <a:spcAft>
          <a:spcPct val="0"/>
        </a:spcAft>
        <a:defRPr sz="4200">
          <a:solidFill>
            <a:schemeClr val="tx1"/>
          </a:solidFill>
          <a:latin typeface="Rockwell Condensed" panose="02060603050405020104" pitchFamily="18" charset="0"/>
        </a:defRPr>
      </a:lvl4pPr>
      <a:lvl5pPr algn="l" rtl="0" fontAlgn="base">
        <a:lnSpc>
          <a:spcPct val="90000"/>
        </a:lnSpc>
        <a:spcBef>
          <a:spcPct val="0"/>
        </a:spcBef>
        <a:spcAft>
          <a:spcPct val="0"/>
        </a:spcAft>
        <a:defRPr sz="4200">
          <a:solidFill>
            <a:schemeClr val="tx1"/>
          </a:solidFill>
          <a:latin typeface="Rockwell Condensed" panose="02060603050405020104" pitchFamily="18" charset="0"/>
        </a:defRPr>
      </a:lvl5pPr>
      <a:lvl6pPr marL="457200" algn="l" rtl="0" fontAlgn="base">
        <a:lnSpc>
          <a:spcPct val="90000"/>
        </a:lnSpc>
        <a:spcBef>
          <a:spcPct val="0"/>
        </a:spcBef>
        <a:spcAft>
          <a:spcPct val="0"/>
        </a:spcAft>
        <a:defRPr sz="4200">
          <a:solidFill>
            <a:schemeClr val="tx1"/>
          </a:solidFill>
          <a:latin typeface="Rockwell Condensed" panose="02060603050405020104" pitchFamily="18" charset="0"/>
        </a:defRPr>
      </a:lvl6pPr>
      <a:lvl7pPr marL="914400" algn="l" rtl="0" fontAlgn="base">
        <a:lnSpc>
          <a:spcPct val="90000"/>
        </a:lnSpc>
        <a:spcBef>
          <a:spcPct val="0"/>
        </a:spcBef>
        <a:spcAft>
          <a:spcPct val="0"/>
        </a:spcAft>
        <a:defRPr sz="4200">
          <a:solidFill>
            <a:schemeClr val="tx1"/>
          </a:solidFill>
          <a:latin typeface="Rockwell Condensed" panose="02060603050405020104" pitchFamily="18" charset="0"/>
        </a:defRPr>
      </a:lvl7pPr>
      <a:lvl8pPr marL="1371600" algn="l" rtl="0" fontAlgn="base">
        <a:lnSpc>
          <a:spcPct val="90000"/>
        </a:lnSpc>
        <a:spcBef>
          <a:spcPct val="0"/>
        </a:spcBef>
        <a:spcAft>
          <a:spcPct val="0"/>
        </a:spcAft>
        <a:defRPr sz="4200">
          <a:solidFill>
            <a:schemeClr val="tx1"/>
          </a:solidFill>
          <a:latin typeface="Rockwell Condensed" panose="02060603050405020104" pitchFamily="18" charset="0"/>
        </a:defRPr>
      </a:lvl8pPr>
      <a:lvl9pPr marL="1828800" algn="l" rtl="0" fontAlgn="base">
        <a:lnSpc>
          <a:spcPct val="90000"/>
        </a:lnSpc>
        <a:spcBef>
          <a:spcPct val="0"/>
        </a:spcBef>
        <a:spcAft>
          <a:spcPct val="0"/>
        </a:spcAft>
        <a:defRPr sz="4200">
          <a:solidFill>
            <a:schemeClr val="tx1"/>
          </a:solidFill>
          <a:latin typeface="Rockwell Condensed" panose="02060603050405020104" pitchFamily="18" charset="0"/>
        </a:defRPr>
      </a:lvl9pPr>
    </p:titleStyle>
    <p:bodyStyle>
      <a:lvl1pPr marL="182563" indent="-182563" algn="l" rtl="0" fontAlgn="base">
        <a:lnSpc>
          <a:spcPct val="90000"/>
        </a:lnSpc>
        <a:spcBef>
          <a:spcPts val="1200"/>
        </a:spcBef>
        <a:spcAft>
          <a:spcPct val="0"/>
        </a:spcAft>
        <a:buClr>
          <a:srgbClr val="739A28"/>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fontAlgn="base">
        <a:lnSpc>
          <a:spcPct val="90000"/>
        </a:lnSpc>
        <a:spcBef>
          <a:spcPts val="400"/>
        </a:spcBef>
        <a:spcAft>
          <a:spcPts val="200"/>
        </a:spcAft>
        <a:buClr>
          <a:srgbClr val="739A28"/>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fontAlgn="base">
        <a:lnSpc>
          <a:spcPct val="90000"/>
        </a:lnSpc>
        <a:spcBef>
          <a:spcPts val="400"/>
        </a:spcBef>
        <a:spcAft>
          <a:spcPts val="200"/>
        </a:spcAft>
        <a:buClr>
          <a:srgbClr val="739A28"/>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fontAlgn="base">
        <a:lnSpc>
          <a:spcPct val="90000"/>
        </a:lnSpc>
        <a:spcBef>
          <a:spcPts val="400"/>
        </a:spcBef>
        <a:spcAft>
          <a:spcPts val="200"/>
        </a:spcAft>
        <a:buClr>
          <a:srgbClr val="739A28"/>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fontAlgn="base">
        <a:lnSpc>
          <a:spcPct val="90000"/>
        </a:lnSpc>
        <a:spcBef>
          <a:spcPts val="400"/>
        </a:spcBef>
        <a:spcAft>
          <a:spcPts val="200"/>
        </a:spcAft>
        <a:buClr>
          <a:srgbClr val="739A28"/>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6159" name="Rectangle 6152">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60" name="Rectangle 6154">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25845"/>
            <a:ext cx="9144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a:extLst>
              <a:ext uri="{FF2B5EF4-FFF2-40B4-BE49-F238E27FC236}">
                <a16:creationId xmlns:a16="http://schemas.microsoft.com/office/drawing/2014/main" id="{CD2F2970-5D84-425B-8C83-7B15F9A7F483}"/>
              </a:ext>
            </a:extLst>
          </p:cNvPr>
          <p:cNvSpPr>
            <a:spLocks noGrp="1"/>
          </p:cNvSpPr>
          <p:nvPr>
            <p:ph type="ctrTitle"/>
          </p:nvPr>
        </p:nvSpPr>
        <p:spPr>
          <a:xfrm>
            <a:off x="800100" y="4556732"/>
            <a:ext cx="7881802" cy="1472224"/>
          </a:xfrm>
        </p:spPr>
        <p:txBody>
          <a:bodyPr anchor="b">
            <a:normAutofit fontScale="90000"/>
          </a:bodyPr>
          <a:lstStyle/>
          <a:p>
            <a:pPr fontAlgn="auto">
              <a:spcAft>
                <a:spcPts val="0"/>
              </a:spcAft>
              <a:defRPr/>
            </a:pPr>
            <a:br>
              <a:rPr lang="es-ES" sz="6000" b="1" dirty="0">
                <a:solidFill>
                  <a:schemeClr val="tx1"/>
                </a:solidFill>
              </a:rPr>
            </a:br>
            <a:br>
              <a:rPr lang="es-ES" sz="6000" b="1" dirty="0">
                <a:solidFill>
                  <a:schemeClr val="tx1"/>
                </a:solidFill>
              </a:rPr>
            </a:br>
            <a:br>
              <a:rPr lang="es-ES" sz="6000" b="1" dirty="0">
                <a:solidFill>
                  <a:schemeClr val="tx1"/>
                </a:solidFill>
              </a:rPr>
            </a:br>
            <a:r>
              <a:rPr lang="es-ES" sz="6000" b="1" dirty="0">
                <a:solidFill>
                  <a:schemeClr val="tx1"/>
                </a:solidFill>
              </a:rPr>
              <a:t>LA TRANSMISIÓN DE LA COMUNICACIÓN</a:t>
            </a:r>
            <a:br>
              <a:rPr lang="es-ES" sz="1900" b="1" dirty="0">
                <a:solidFill>
                  <a:schemeClr val="tx1"/>
                </a:solidFill>
              </a:rPr>
            </a:br>
            <a:endParaRPr lang="es-ES" sz="1900" dirty="0">
              <a:solidFill>
                <a:schemeClr val="tx1"/>
              </a:solidFill>
            </a:endParaRPr>
          </a:p>
        </p:txBody>
      </p:sp>
      <p:sp>
        <p:nvSpPr>
          <p:cNvPr id="6147" name="2 Subtítulo">
            <a:extLst>
              <a:ext uri="{FF2B5EF4-FFF2-40B4-BE49-F238E27FC236}">
                <a16:creationId xmlns:a16="http://schemas.microsoft.com/office/drawing/2014/main" id="{F04A8C70-309D-6F97-771A-1ADDBF2B876D}"/>
              </a:ext>
            </a:extLst>
          </p:cNvPr>
          <p:cNvSpPr>
            <a:spLocks noGrp="1" noChangeArrowheads="1"/>
          </p:cNvSpPr>
          <p:nvPr>
            <p:ph type="subTitle" idx="1"/>
          </p:nvPr>
        </p:nvSpPr>
        <p:spPr>
          <a:xfrm>
            <a:off x="802386" y="5908301"/>
            <a:ext cx="7881801" cy="448955"/>
          </a:xfrm>
        </p:spPr>
        <p:txBody>
          <a:bodyPr>
            <a:noAutofit/>
          </a:bodyPr>
          <a:lstStyle/>
          <a:p>
            <a:pPr>
              <a:buFont typeface="Wingdings 2" panose="05020102010507070707" pitchFamily="18" charset="2"/>
              <a:buNone/>
            </a:pPr>
            <a:r>
              <a:rPr lang="es-ES" altLang="es-ES" sz="2800" b="1" dirty="0">
                <a:solidFill>
                  <a:srgbClr val="FFFFFF"/>
                </a:solidFill>
              </a:rPr>
              <a:t>UD 3. </a:t>
            </a:r>
            <a:r>
              <a:rPr lang="es-ES" altLang="es-ES" sz="2800" b="1">
                <a:solidFill>
                  <a:srgbClr val="FFFFFF"/>
                </a:solidFill>
              </a:rPr>
              <a:t>Tema II</a:t>
            </a:r>
            <a:endParaRPr lang="es-ES" altLang="es-ES" sz="2800" b="1" dirty="0">
              <a:solidFill>
                <a:srgbClr val="FFFFFF"/>
              </a:solidFill>
            </a:endParaRPr>
          </a:p>
        </p:txBody>
      </p:sp>
      <p:pic>
        <p:nvPicPr>
          <p:cNvPr id="6161" name="Picture 6148" descr="Una sombra de una antena de radio grande">
            <a:extLst>
              <a:ext uri="{FF2B5EF4-FFF2-40B4-BE49-F238E27FC236}">
                <a16:creationId xmlns:a16="http://schemas.microsoft.com/office/drawing/2014/main" id="{FE888817-2833-C03E-716F-606CC54890AA}"/>
              </a:ext>
            </a:extLst>
          </p:cNvPr>
          <p:cNvPicPr>
            <a:picLocks noChangeAspect="1"/>
          </p:cNvPicPr>
          <p:nvPr/>
        </p:nvPicPr>
        <p:blipFill rotWithShape="1">
          <a:blip r:embed="rId3"/>
          <a:srcRect t="29954" b="1041"/>
          <a:stretch/>
        </p:blipFill>
        <p:spPr>
          <a:xfrm>
            <a:off x="20" y="10"/>
            <a:ext cx="9143980" cy="4243361"/>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6147">
                                            <p:txEl>
                                              <p:pRg st="0" end="0"/>
                                            </p:txEl>
                                          </p:spTgt>
                                        </p:tgtEl>
                                        <p:attrNameLst>
                                          <p:attrName>style.visibility</p:attrName>
                                        </p:attrNameLst>
                                      </p:cBhvr>
                                      <p:to>
                                        <p:strVal val="visible"/>
                                      </p:to>
                                    </p:set>
                                    <p:animEffect transition="in" filter="fade">
                                      <p:cBhvr>
                                        <p:cTn id="10" dur="4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14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3 Marcador de contenido" descr="gis.jpg">
            <a:extLst>
              <a:ext uri="{FF2B5EF4-FFF2-40B4-BE49-F238E27FC236}">
                <a16:creationId xmlns:a16="http://schemas.microsoft.com/office/drawing/2014/main" id="{A806C6AB-1AB7-A0A9-6E86-A2CCFAEB2A8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60400" y="260350"/>
            <a:ext cx="8483600" cy="63373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3 Marcador de contenido" descr="0_new-position_2-full-web.jpg">
            <a:extLst>
              <a:ext uri="{FF2B5EF4-FFF2-40B4-BE49-F238E27FC236}">
                <a16:creationId xmlns:a16="http://schemas.microsoft.com/office/drawing/2014/main" id="{57852C4E-0BE6-866F-13B1-B6F0AA5AF94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225425"/>
            <a:ext cx="8547100" cy="640715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3 Marcador de contenido" descr="IMG-20140108-WA0008.jpg">
            <a:extLst>
              <a:ext uri="{FF2B5EF4-FFF2-40B4-BE49-F238E27FC236}">
                <a16:creationId xmlns:a16="http://schemas.microsoft.com/office/drawing/2014/main" id="{6B9844AB-6BCA-B0B4-A915-3E49F7644CB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309563"/>
            <a:ext cx="8588375" cy="623887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3 Marcador de contenido" descr="IMG-20140108-WA0009.jpg">
            <a:extLst>
              <a:ext uri="{FF2B5EF4-FFF2-40B4-BE49-F238E27FC236}">
                <a16:creationId xmlns:a16="http://schemas.microsoft.com/office/drawing/2014/main" id="{BEC2B8F4-2C48-685C-0126-FE7243614D9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333375"/>
            <a:ext cx="8474075" cy="6354763"/>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4 Marcador de contenido" descr="IMG-20140108-WA0013.jpg">
            <a:extLst>
              <a:ext uri="{FF2B5EF4-FFF2-40B4-BE49-F238E27FC236}">
                <a16:creationId xmlns:a16="http://schemas.microsoft.com/office/drawing/2014/main" id="{E808F975-F6F9-BD18-57E8-47BCE623455A}"/>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765175"/>
            <a:ext cx="4445000" cy="5040313"/>
          </a:xfrm>
        </p:spPr>
      </p:pic>
      <p:pic>
        <p:nvPicPr>
          <p:cNvPr id="68611" name="5 Marcador de contenido" descr="IMG-20140108-WA0014.jpg">
            <a:extLst>
              <a:ext uri="{FF2B5EF4-FFF2-40B4-BE49-F238E27FC236}">
                <a16:creationId xmlns:a16="http://schemas.microsoft.com/office/drawing/2014/main" id="{9DF31A6C-9A61-7A0D-E092-3F90A034D609}"/>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800600" y="765175"/>
            <a:ext cx="4343400" cy="5040313"/>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4 Marcador de contenido" descr="IMG-20140108-WA0015.jpg">
            <a:extLst>
              <a:ext uri="{FF2B5EF4-FFF2-40B4-BE49-F238E27FC236}">
                <a16:creationId xmlns:a16="http://schemas.microsoft.com/office/drawing/2014/main" id="{6385092E-02A1-EF4B-1418-CDD9D078591D}"/>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704850"/>
            <a:ext cx="4384675" cy="5197475"/>
          </a:xfrm>
        </p:spPr>
      </p:pic>
      <p:pic>
        <p:nvPicPr>
          <p:cNvPr id="69635" name="7 Marcador de contenido" descr="IMG-20140108-WA0001.jpg">
            <a:extLst>
              <a:ext uri="{FF2B5EF4-FFF2-40B4-BE49-F238E27FC236}">
                <a16:creationId xmlns:a16="http://schemas.microsoft.com/office/drawing/2014/main" id="{CB5373C9-FCB0-0F82-0F85-3B0A3FB2A36B}"/>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00575" y="704850"/>
            <a:ext cx="4543425" cy="5197475"/>
          </a:xfrm>
        </p:spPr>
      </p:pic>
      <p:sp>
        <p:nvSpPr>
          <p:cNvPr id="7" name="6 Rectángulo">
            <a:extLst>
              <a:ext uri="{FF2B5EF4-FFF2-40B4-BE49-F238E27FC236}">
                <a16:creationId xmlns:a16="http://schemas.microsoft.com/office/drawing/2014/main" id="{869CE349-6976-E45E-94CF-450EE533B944}"/>
              </a:ext>
            </a:extLst>
          </p:cNvPr>
          <p:cNvSpPr/>
          <p:nvPr/>
        </p:nvSpPr>
        <p:spPr>
          <a:xfrm>
            <a:off x="395288" y="2565400"/>
            <a:ext cx="1008062"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gl-ES"/>
          </a:p>
        </p:txBody>
      </p:sp>
      <p:pic>
        <p:nvPicPr>
          <p:cNvPr id="69637" name="Imagen 2">
            <a:extLst>
              <a:ext uri="{FF2B5EF4-FFF2-40B4-BE49-F238E27FC236}">
                <a16:creationId xmlns:a16="http://schemas.microsoft.com/office/drawing/2014/main" id="{B8D776CC-51BE-075F-01D1-7C421DD73C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4213" y="2349500"/>
            <a:ext cx="936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7 Marcador de contenido" descr="IMG-20140108-WA0017.jpg">
            <a:extLst>
              <a:ext uri="{FF2B5EF4-FFF2-40B4-BE49-F238E27FC236}">
                <a16:creationId xmlns:a16="http://schemas.microsoft.com/office/drawing/2014/main" id="{88BF6DDF-6C0D-4EE4-4C67-FBE662EA98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06363"/>
            <a:ext cx="892810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6 Marcador de contenido" descr="IMG-20140108-WA0011.jpg">
            <a:extLst>
              <a:ext uri="{FF2B5EF4-FFF2-40B4-BE49-F238E27FC236}">
                <a16:creationId xmlns:a16="http://schemas.microsoft.com/office/drawing/2014/main" id="{CDD35CC7-267D-40C9-392A-EC80DEEE7F6E}"/>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992188"/>
            <a:ext cx="4191000" cy="4859337"/>
          </a:xfrm>
        </p:spPr>
      </p:pic>
      <p:pic>
        <p:nvPicPr>
          <p:cNvPr id="71683" name="6 Marcador de contenido" descr="IMG-20140108-WA0015.jpg">
            <a:extLst>
              <a:ext uri="{FF2B5EF4-FFF2-40B4-BE49-F238E27FC236}">
                <a16:creationId xmlns:a16="http://schemas.microsoft.com/office/drawing/2014/main" id="{0BEBB2C1-9E50-8CD9-07B9-8C5E1D37F683}"/>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800600" y="992188"/>
            <a:ext cx="4343400" cy="4859337"/>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6" name="Rectangle 92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8" name="Rectangle 92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30" name="Rectangle 92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539552" y="484632"/>
            <a:ext cx="8208912" cy="1609344"/>
          </a:xfrm>
        </p:spPr>
        <p:txBody>
          <a:bodyPr>
            <a:normAutofit/>
          </a:bodyPr>
          <a:lstStyle/>
          <a:p>
            <a:pPr algn="ctr" fontAlgn="auto">
              <a:spcAft>
                <a:spcPts val="0"/>
              </a:spcAft>
              <a:defRPr/>
            </a:pPr>
            <a:r>
              <a:rPr lang="es-ES" sz="4600" b="1" dirty="0"/>
              <a:t>SISTEMAS DE POSICIONAMIENTO</a:t>
            </a:r>
            <a:endParaRPr lang="es-ES" sz="4600" dirty="0"/>
          </a:p>
        </p:txBody>
      </p:sp>
      <p:sp>
        <p:nvSpPr>
          <p:cNvPr id="9232" name="Oval 92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34" name="Oval 92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a:xfrm>
            <a:off x="738379" y="2203743"/>
            <a:ext cx="7834810" cy="3080115"/>
          </a:xfrm>
        </p:spPr>
        <p:txBody>
          <a:bodyPr/>
          <a:lstStyle/>
          <a:p>
            <a:pPr marL="457200" indent="-457200" fontAlgn="auto">
              <a:spcAft>
                <a:spcPts val="0"/>
              </a:spcAft>
              <a:buClr>
                <a:schemeClr val="accent1">
                  <a:lumMod val="75000"/>
                </a:schemeClr>
              </a:buClr>
              <a:buSzPct val="100000"/>
              <a:buFont typeface="+mj-lt"/>
              <a:buAutoNum type="alphaUcPeriod"/>
              <a:defRPr/>
            </a:pPr>
            <a:r>
              <a:rPr lang="es-ES" b="1" dirty="0"/>
              <a:t>Sistema de Localización Vehicular Automatizada (AVL): </a:t>
            </a:r>
            <a:r>
              <a:rPr lang="es-ES" dirty="0"/>
              <a:t>representa sobre el SIG la posición de los vehículos de la flota que estén dotados de receptor (generalmente GPS).</a:t>
            </a:r>
            <a:r>
              <a:rPr lang="es-ES" b="1" dirty="0"/>
              <a:t>  </a:t>
            </a:r>
          </a:p>
          <a:p>
            <a:pPr marL="457200" indent="-457200" fontAlgn="auto">
              <a:spcAft>
                <a:spcPts val="0"/>
              </a:spcAft>
              <a:buClr>
                <a:schemeClr val="accent1">
                  <a:lumMod val="75000"/>
                </a:schemeClr>
              </a:buClr>
              <a:buSzPct val="100000"/>
              <a:buFont typeface="+mj-lt"/>
              <a:buAutoNum type="alphaUcPeriod"/>
              <a:defRPr/>
            </a:pPr>
            <a:r>
              <a:rPr lang="es-ES" b="1" dirty="0"/>
              <a:t>Sistema de localización avanzada de móviles para llamadas de emergencia (AML): </a:t>
            </a:r>
            <a:r>
              <a:rPr lang="es-ES" dirty="0"/>
              <a:t>gracias a este sistema, cuando el móvil detecta que está siendo utilizado para llamar al 112, recopila la información relativa al posicionamiento y la envía al centro 112 en forma de SMS de datos =&gt; esta información queda a disposición del operador u operadora e integrada en la plataforma tecnológica.</a:t>
            </a:r>
            <a:endParaRPr lang="es-ES" b="1" dirty="0"/>
          </a:p>
        </p:txBody>
      </p:sp>
      <p:pic>
        <p:nvPicPr>
          <p:cNvPr id="3" name="Imagen 2">
            <a:extLst>
              <a:ext uri="{FF2B5EF4-FFF2-40B4-BE49-F238E27FC236}">
                <a16:creationId xmlns:a16="http://schemas.microsoft.com/office/drawing/2014/main" id="{F8BFA50D-6603-A08C-1FE9-142DF0578DAA}"/>
              </a:ext>
            </a:extLst>
          </p:cNvPr>
          <p:cNvPicPr>
            <a:picLocks noChangeAspect="1"/>
          </p:cNvPicPr>
          <p:nvPr/>
        </p:nvPicPr>
        <p:blipFill>
          <a:blip r:embed="rId5"/>
          <a:stretch>
            <a:fillRect/>
          </a:stretch>
        </p:blipFill>
        <p:spPr>
          <a:xfrm>
            <a:off x="5930658" y="4880401"/>
            <a:ext cx="2348072" cy="1977599"/>
          </a:xfrm>
          <a:prstGeom prst="rect">
            <a:avLst/>
          </a:prstGeom>
        </p:spPr>
      </p:pic>
    </p:spTree>
    <p:extLst>
      <p:ext uri="{BB962C8B-B14F-4D97-AF65-F5344CB8AC3E}">
        <p14:creationId xmlns:p14="http://schemas.microsoft.com/office/powerpoint/2010/main" val="911004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116E647-507E-6D77-E5ED-761D3E9F466A}"/>
              </a:ext>
            </a:extLst>
          </p:cNvPr>
          <p:cNvPicPr>
            <a:picLocks noChangeAspect="1"/>
          </p:cNvPicPr>
          <p:nvPr/>
        </p:nvPicPr>
        <p:blipFill>
          <a:blip r:embed="rId2"/>
          <a:stretch>
            <a:fillRect/>
          </a:stretch>
        </p:blipFill>
        <p:spPr>
          <a:xfrm>
            <a:off x="835269" y="36095"/>
            <a:ext cx="6930037" cy="3089552"/>
          </a:xfrm>
          <a:prstGeom prst="rect">
            <a:avLst/>
          </a:prstGeom>
        </p:spPr>
      </p:pic>
      <p:pic>
        <p:nvPicPr>
          <p:cNvPr id="3" name="Imagen 2">
            <a:extLst>
              <a:ext uri="{FF2B5EF4-FFF2-40B4-BE49-F238E27FC236}">
                <a16:creationId xmlns:a16="http://schemas.microsoft.com/office/drawing/2014/main" id="{8BF53587-B5AC-37C2-91A8-CFF5C020C3A2}"/>
              </a:ext>
            </a:extLst>
          </p:cNvPr>
          <p:cNvPicPr>
            <a:picLocks noChangeAspect="1"/>
          </p:cNvPicPr>
          <p:nvPr/>
        </p:nvPicPr>
        <p:blipFill>
          <a:blip r:embed="rId3"/>
          <a:stretch>
            <a:fillRect/>
          </a:stretch>
        </p:blipFill>
        <p:spPr>
          <a:xfrm>
            <a:off x="1378694" y="3275290"/>
            <a:ext cx="6386612" cy="3565858"/>
          </a:xfrm>
          <a:prstGeom prst="rect">
            <a:avLst/>
          </a:prstGeom>
        </p:spPr>
      </p:pic>
    </p:spTree>
    <p:extLst>
      <p:ext uri="{BB962C8B-B14F-4D97-AF65-F5344CB8AC3E}">
        <p14:creationId xmlns:p14="http://schemas.microsoft.com/office/powerpoint/2010/main" val="1067568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8" name="Rectangle 8200">
            <a:extLst>
              <a:ext uri="{FF2B5EF4-FFF2-40B4-BE49-F238E27FC236}">
                <a16:creationId xmlns:a16="http://schemas.microsoft.com/office/drawing/2014/main" id="{4863AD45-F025-4500-8898-7DE237E4C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8955"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a:extLst>
              <a:ext uri="{FF2B5EF4-FFF2-40B4-BE49-F238E27FC236}">
                <a16:creationId xmlns:a16="http://schemas.microsoft.com/office/drawing/2014/main" id="{5B13C52D-BFEB-B0EA-C6B2-C2F139B729F1}"/>
              </a:ext>
            </a:extLst>
          </p:cNvPr>
          <p:cNvSpPr>
            <a:spLocks noGrp="1"/>
          </p:cNvSpPr>
          <p:nvPr>
            <p:ph type="title"/>
          </p:nvPr>
        </p:nvSpPr>
        <p:spPr>
          <a:xfrm>
            <a:off x="286710" y="484632"/>
            <a:ext cx="5057883" cy="1072160"/>
          </a:xfrm>
        </p:spPr>
        <p:txBody>
          <a:bodyPr>
            <a:normAutofit/>
          </a:bodyPr>
          <a:lstStyle/>
          <a:p>
            <a:pPr fontAlgn="auto">
              <a:spcAft>
                <a:spcPts val="0"/>
              </a:spcAft>
              <a:defRPr/>
            </a:pPr>
            <a:r>
              <a:rPr lang="es-ES" b="1" dirty="0"/>
              <a:t>ÍNDICE</a:t>
            </a:r>
            <a:endParaRPr lang="es-ES" dirty="0"/>
          </a:p>
        </p:txBody>
      </p:sp>
      <p:sp>
        <p:nvSpPr>
          <p:cNvPr id="3" name="2 Marcador de contenido">
            <a:extLst>
              <a:ext uri="{FF2B5EF4-FFF2-40B4-BE49-F238E27FC236}">
                <a16:creationId xmlns:a16="http://schemas.microsoft.com/office/drawing/2014/main" id="{1BBC083F-9D89-EE03-4DF2-6DBC04E9DE02}"/>
              </a:ext>
            </a:extLst>
          </p:cNvPr>
          <p:cNvSpPr>
            <a:spLocks noGrp="1"/>
          </p:cNvSpPr>
          <p:nvPr>
            <p:ph idx="1"/>
          </p:nvPr>
        </p:nvSpPr>
        <p:spPr>
          <a:xfrm>
            <a:off x="286709" y="1556792"/>
            <a:ext cx="5057884" cy="4615408"/>
          </a:xfrm>
        </p:spPr>
        <p:txBody>
          <a:bodyPr rtlCol="0">
            <a:normAutofit fontScale="92500" lnSpcReduction="10000"/>
          </a:bodyPr>
          <a:lstStyle/>
          <a:p>
            <a:pPr marL="457200" indent="-457200" fontAlgn="auto">
              <a:spcAft>
                <a:spcPts val="0"/>
              </a:spcAft>
              <a:buClr>
                <a:schemeClr val="accent1">
                  <a:lumMod val="75000"/>
                </a:schemeClr>
              </a:buClr>
              <a:buFont typeface="+mj-lt"/>
              <a:buAutoNum type="arabicPeriod"/>
              <a:defRPr/>
            </a:pPr>
            <a:r>
              <a:rPr lang="es-ES" sz="3000" dirty="0"/>
              <a:t>Las telecomunicaciones</a:t>
            </a:r>
          </a:p>
          <a:p>
            <a:pPr marL="457200" indent="-457200" fontAlgn="auto">
              <a:spcAft>
                <a:spcPts val="0"/>
              </a:spcAft>
              <a:buClr>
                <a:schemeClr val="accent1">
                  <a:lumMod val="75000"/>
                </a:schemeClr>
              </a:buClr>
              <a:buFont typeface="+mj-lt"/>
              <a:buAutoNum type="arabicPeriod"/>
              <a:defRPr/>
            </a:pPr>
            <a:r>
              <a:rPr lang="es-ES" sz="3000" dirty="0"/>
              <a:t>Sistemas de comunicación: las ondas</a:t>
            </a:r>
          </a:p>
          <a:p>
            <a:pPr marL="457200" indent="-457200" fontAlgn="auto">
              <a:spcAft>
                <a:spcPts val="0"/>
              </a:spcAft>
              <a:buClr>
                <a:schemeClr val="accent1">
                  <a:lumMod val="75000"/>
                </a:schemeClr>
              </a:buClr>
              <a:buFont typeface="+mj-lt"/>
              <a:buAutoNum type="arabicPeriod"/>
              <a:defRPr/>
            </a:pPr>
            <a:r>
              <a:rPr lang="es-ES" sz="3000" dirty="0"/>
              <a:t>Plataforma tecnológica</a:t>
            </a:r>
          </a:p>
          <a:p>
            <a:pPr marL="457200" indent="-457200" fontAlgn="auto">
              <a:spcAft>
                <a:spcPts val="0"/>
              </a:spcAft>
              <a:buClr>
                <a:schemeClr val="accent1">
                  <a:lumMod val="75000"/>
                </a:schemeClr>
              </a:buClr>
              <a:buFont typeface="+mj-lt"/>
              <a:buAutoNum type="arabicPeriod"/>
              <a:defRPr/>
            </a:pPr>
            <a:r>
              <a:rPr lang="es-ES" sz="3000" dirty="0"/>
              <a:t>El teléfono</a:t>
            </a:r>
          </a:p>
          <a:p>
            <a:pPr marL="457200" indent="-457200" fontAlgn="auto">
              <a:spcAft>
                <a:spcPts val="0"/>
              </a:spcAft>
              <a:buClr>
                <a:schemeClr val="accent1">
                  <a:lumMod val="75000"/>
                </a:schemeClr>
              </a:buClr>
              <a:buFont typeface="+mj-lt"/>
              <a:buAutoNum type="arabicPeriod"/>
              <a:defRPr/>
            </a:pPr>
            <a:r>
              <a:rPr lang="es-ES" sz="3000" dirty="0"/>
              <a:t>La radiocomunicación</a:t>
            </a:r>
          </a:p>
          <a:p>
            <a:pPr marL="457200" indent="-457200" fontAlgn="auto">
              <a:spcAft>
                <a:spcPts val="0"/>
              </a:spcAft>
              <a:buClr>
                <a:schemeClr val="accent1">
                  <a:lumMod val="75000"/>
                </a:schemeClr>
              </a:buClr>
              <a:buFont typeface="+mj-lt"/>
              <a:buAutoNum type="arabicPeriod"/>
              <a:defRPr/>
            </a:pPr>
            <a:r>
              <a:rPr lang="es-ES" sz="3000" b="1" dirty="0"/>
              <a:t>Sistemas de radionavegación</a:t>
            </a:r>
          </a:p>
          <a:p>
            <a:pPr marL="457200" indent="-457200" fontAlgn="auto">
              <a:spcAft>
                <a:spcPts val="0"/>
              </a:spcAft>
              <a:buClr>
                <a:schemeClr val="accent1">
                  <a:lumMod val="75000"/>
                </a:schemeClr>
              </a:buClr>
              <a:buFont typeface="+mj-lt"/>
              <a:buAutoNum type="arabicPeriod"/>
              <a:defRPr/>
            </a:pPr>
            <a:r>
              <a:rPr lang="es-ES" sz="3000" b="1" dirty="0"/>
              <a:t>El lenguaje radiofónico</a:t>
            </a:r>
          </a:p>
          <a:p>
            <a:pPr marL="457200" indent="-457200" fontAlgn="auto">
              <a:spcAft>
                <a:spcPts val="0"/>
              </a:spcAft>
              <a:buClr>
                <a:schemeClr val="accent1">
                  <a:lumMod val="75000"/>
                </a:schemeClr>
              </a:buClr>
              <a:buFont typeface="+mj-lt"/>
              <a:buAutoNum type="arabicPeriod"/>
              <a:defRPr/>
            </a:pPr>
            <a:r>
              <a:rPr lang="es-ES" sz="3000" b="1" dirty="0"/>
              <a:t>Elementos de seguridad</a:t>
            </a:r>
          </a:p>
          <a:p>
            <a:pPr marL="182880" indent="-182880" fontAlgn="auto">
              <a:spcAft>
                <a:spcPts val="0"/>
              </a:spcAft>
              <a:buClr>
                <a:schemeClr val="accent1">
                  <a:lumMod val="75000"/>
                </a:schemeClr>
              </a:buClr>
              <a:buFont typeface="Wingdings 2"/>
              <a:buChar char=""/>
              <a:defRPr/>
            </a:pPr>
            <a:endParaRPr lang="es-ES" sz="1600" dirty="0"/>
          </a:p>
        </p:txBody>
      </p:sp>
      <p:pic>
        <p:nvPicPr>
          <p:cNvPr id="8196" name="Imagen 3">
            <a:extLst>
              <a:ext uri="{FF2B5EF4-FFF2-40B4-BE49-F238E27FC236}">
                <a16:creationId xmlns:a16="http://schemas.microsoft.com/office/drawing/2014/main" id="{4E3D4007-ACD5-B43B-2AE9-DCD2AA4426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090" b="1"/>
          <a:stretch/>
        </p:blipFill>
        <p:spPr bwMode="auto">
          <a:xfrm>
            <a:off x="6152595" y="640080"/>
            <a:ext cx="2526882" cy="52804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9" name="Group 8202">
            <a:extLst>
              <a:ext uri="{FF2B5EF4-FFF2-40B4-BE49-F238E27FC236}">
                <a16:creationId xmlns:a16="http://schemas.microsoft.com/office/drawing/2014/main" id="{639A5BF8-72C2-43E2-A19E-D54875260B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8204" name="Oval 8203">
              <a:extLst>
                <a:ext uri="{FF2B5EF4-FFF2-40B4-BE49-F238E27FC236}">
                  <a16:creationId xmlns:a16="http://schemas.microsoft.com/office/drawing/2014/main" id="{892693D9-6EE8-42C4-B9CB-C347A34A5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200" name="Oval 8204">
              <a:extLst>
                <a:ext uri="{FF2B5EF4-FFF2-40B4-BE49-F238E27FC236}">
                  <a16:creationId xmlns:a16="http://schemas.microsoft.com/office/drawing/2014/main" id="{6EB50024-24B3-46AB-9E69-716EE1883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6" name="Rectangle 92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8" name="Rectangle 92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30" name="Rectangle 92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539552" y="484632"/>
            <a:ext cx="8208912" cy="1609344"/>
          </a:xfrm>
        </p:spPr>
        <p:txBody>
          <a:bodyPr>
            <a:normAutofit/>
          </a:bodyPr>
          <a:lstStyle/>
          <a:p>
            <a:pPr algn="ctr" fontAlgn="auto">
              <a:spcAft>
                <a:spcPts val="0"/>
              </a:spcAft>
              <a:defRPr/>
            </a:pPr>
            <a:r>
              <a:rPr lang="es-ES" sz="4600" b="1" dirty="0"/>
              <a:t>SISTEMAS DE POSICIONAMIENTO</a:t>
            </a:r>
            <a:endParaRPr lang="es-ES" sz="4600" dirty="0"/>
          </a:p>
        </p:txBody>
      </p:sp>
      <p:sp>
        <p:nvSpPr>
          <p:cNvPr id="9232" name="Oval 92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34" name="Oval 92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a:xfrm>
            <a:off x="249807" y="2203743"/>
            <a:ext cx="6208004" cy="4051300"/>
          </a:xfrm>
        </p:spPr>
        <p:txBody>
          <a:bodyPr/>
          <a:lstStyle/>
          <a:p>
            <a:pPr marL="457200" indent="-457200" fontAlgn="auto">
              <a:spcAft>
                <a:spcPts val="0"/>
              </a:spcAft>
              <a:buClr>
                <a:schemeClr val="accent1">
                  <a:lumMod val="75000"/>
                </a:schemeClr>
              </a:buClr>
              <a:buSzPct val="100000"/>
              <a:buFont typeface="+mj-lt"/>
              <a:buAutoNum type="alphaUcPeriod" startAt="3"/>
              <a:defRPr/>
            </a:pPr>
            <a:r>
              <a:rPr lang="es-ES" sz="2200" b="1" dirty="0"/>
              <a:t>Sistema </a:t>
            </a:r>
            <a:r>
              <a:rPr lang="es-ES" sz="2200" b="1" dirty="0" err="1"/>
              <a:t>eCall</a:t>
            </a:r>
            <a:r>
              <a:rPr lang="es-ES" sz="2200" b="1" dirty="0"/>
              <a:t>: </a:t>
            </a:r>
            <a:r>
              <a:rPr lang="es-ES" sz="2200" dirty="0"/>
              <a:t>es un dispositivo que llevan instalado los vehículos, que realiza automáticamente una llamada al 112 cuando se produce un accidente de tráfico grave. También se puede activar manualmente presionando un botón. Este sistema conecta con el centro 112 más cercano, y las personas del vehículo pueden hablar con la persona del 112 al mismo tiempo que se transmite automáticamente la ubicación, momento del accidente, número de identificación y rumbo del vehículo (en España aún está disponible en algunos centros 112, pero el despliegue aún no es completo)</a:t>
            </a:r>
            <a:endParaRPr lang="es-ES" sz="2200" b="1" dirty="0"/>
          </a:p>
        </p:txBody>
      </p:sp>
      <p:pic>
        <p:nvPicPr>
          <p:cNvPr id="3" name="Imagen 2">
            <a:extLst>
              <a:ext uri="{FF2B5EF4-FFF2-40B4-BE49-F238E27FC236}">
                <a16:creationId xmlns:a16="http://schemas.microsoft.com/office/drawing/2014/main" id="{FD7ED226-E9AC-9B4C-3D50-911460664ECE}"/>
              </a:ext>
            </a:extLst>
          </p:cNvPr>
          <p:cNvPicPr>
            <a:picLocks noChangeAspect="1"/>
          </p:cNvPicPr>
          <p:nvPr/>
        </p:nvPicPr>
        <p:blipFill>
          <a:blip r:embed="rId5"/>
          <a:stretch>
            <a:fillRect/>
          </a:stretch>
        </p:blipFill>
        <p:spPr>
          <a:xfrm>
            <a:off x="6479706" y="2310302"/>
            <a:ext cx="2620103" cy="1746735"/>
          </a:xfrm>
          <a:prstGeom prst="rect">
            <a:avLst/>
          </a:prstGeom>
        </p:spPr>
      </p:pic>
      <p:pic>
        <p:nvPicPr>
          <p:cNvPr id="5" name="Imagen 4">
            <a:extLst>
              <a:ext uri="{FF2B5EF4-FFF2-40B4-BE49-F238E27FC236}">
                <a16:creationId xmlns:a16="http://schemas.microsoft.com/office/drawing/2014/main" id="{AA941894-247B-7F3E-44EC-19380EA2BF5B}"/>
              </a:ext>
            </a:extLst>
          </p:cNvPr>
          <p:cNvPicPr>
            <a:picLocks noChangeAspect="1"/>
          </p:cNvPicPr>
          <p:nvPr/>
        </p:nvPicPr>
        <p:blipFill>
          <a:blip r:embed="rId6"/>
          <a:stretch>
            <a:fillRect/>
          </a:stretch>
        </p:blipFill>
        <p:spPr>
          <a:xfrm>
            <a:off x="6523896" y="4490162"/>
            <a:ext cx="2620104" cy="1310052"/>
          </a:xfrm>
          <a:prstGeom prst="rect">
            <a:avLst/>
          </a:prstGeom>
        </p:spPr>
      </p:pic>
    </p:spTree>
    <p:extLst>
      <p:ext uri="{BB962C8B-B14F-4D97-AF65-F5344CB8AC3E}">
        <p14:creationId xmlns:p14="http://schemas.microsoft.com/office/powerpoint/2010/main" val="4007441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DAE2190-712A-2F5E-FF58-125981DF61E5}"/>
              </a:ext>
            </a:extLst>
          </p:cNvPr>
          <p:cNvPicPr>
            <a:picLocks noChangeAspect="1"/>
          </p:cNvPicPr>
          <p:nvPr/>
        </p:nvPicPr>
        <p:blipFill rotWithShape="1">
          <a:blip r:embed="rId2"/>
          <a:srcRect r="3332" b="-1"/>
          <a:stretch/>
        </p:blipFill>
        <p:spPr>
          <a:xfrm>
            <a:off x="20" y="10"/>
            <a:ext cx="9143980" cy="6857990"/>
          </a:xfrm>
          <a:prstGeom prst="rect">
            <a:avLst/>
          </a:prstGeom>
        </p:spPr>
      </p:pic>
    </p:spTree>
    <p:extLst>
      <p:ext uri="{BB962C8B-B14F-4D97-AF65-F5344CB8AC3E}">
        <p14:creationId xmlns:p14="http://schemas.microsoft.com/office/powerpoint/2010/main" val="1701950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6" name="Rectangle 92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8" name="Rectangle 92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30" name="Rectangle 92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539552" y="484632"/>
            <a:ext cx="8208912" cy="1609344"/>
          </a:xfrm>
        </p:spPr>
        <p:txBody>
          <a:bodyPr>
            <a:normAutofit/>
          </a:bodyPr>
          <a:lstStyle/>
          <a:p>
            <a:pPr algn="ctr" fontAlgn="auto">
              <a:spcAft>
                <a:spcPts val="0"/>
              </a:spcAft>
              <a:defRPr/>
            </a:pPr>
            <a:r>
              <a:rPr lang="es-ES" sz="4600" b="1" dirty="0"/>
              <a:t>SISTEMAS DE POSICIONAMIENTO</a:t>
            </a:r>
            <a:endParaRPr lang="es-ES" sz="4600" dirty="0"/>
          </a:p>
        </p:txBody>
      </p:sp>
      <p:sp>
        <p:nvSpPr>
          <p:cNvPr id="9232" name="Oval 92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34" name="Oval 92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a:xfrm>
            <a:off x="467544" y="2203743"/>
            <a:ext cx="8208911" cy="1873329"/>
          </a:xfrm>
        </p:spPr>
        <p:txBody>
          <a:bodyPr/>
          <a:lstStyle/>
          <a:p>
            <a:pPr marL="457200" indent="-457200" fontAlgn="auto">
              <a:spcAft>
                <a:spcPts val="0"/>
              </a:spcAft>
              <a:buClr>
                <a:schemeClr val="accent1">
                  <a:lumMod val="75000"/>
                </a:schemeClr>
              </a:buClr>
              <a:buSzPct val="100000"/>
              <a:buFont typeface="+mj-lt"/>
              <a:buAutoNum type="alphaUcPeriod" startAt="4"/>
              <a:defRPr/>
            </a:pPr>
            <a:r>
              <a:rPr lang="es-ES" sz="2200" b="1" dirty="0"/>
              <a:t>Aplicaciones tipo My112: </a:t>
            </a:r>
            <a:r>
              <a:rPr lang="es-ES" sz="2200" dirty="0"/>
              <a:t>se trata de una aplicación móvil que pone en contacto telefónico con el centro 112</a:t>
            </a:r>
            <a:r>
              <a:rPr lang="es-ES" sz="2200" b="1" dirty="0"/>
              <a:t> , </a:t>
            </a:r>
            <a:r>
              <a:rPr lang="es-ES" sz="2200" dirty="0"/>
              <a:t>y al mismo tiempo envía automáticamente la posición desde donde se realiza la llamada de solicitud de ayuda. En el caso concreto de Galicia, utiliza la aplicación </a:t>
            </a:r>
            <a:r>
              <a:rPr lang="es-ES" sz="2200" b="1" dirty="0"/>
              <a:t>Safe365.</a:t>
            </a:r>
          </a:p>
        </p:txBody>
      </p:sp>
      <p:pic>
        <p:nvPicPr>
          <p:cNvPr id="3" name="Imagen 2">
            <a:extLst>
              <a:ext uri="{FF2B5EF4-FFF2-40B4-BE49-F238E27FC236}">
                <a16:creationId xmlns:a16="http://schemas.microsoft.com/office/drawing/2014/main" id="{7452F1FF-E543-52EC-164F-F40ED15C0FBC}"/>
              </a:ext>
            </a:extLst>
          </p:cNvPr>
          <p:cNvPicPr>
            <a:picLocks noChangeAspect="1"/>
          </p:cNvPicPr>
          <p:nvPr/>
        </p:nvPicPr>
        <p:blipFill>
          <a:blip r:embed="rId5"/>
          <a:stretch>
            <a:fillRect/>
          </a:stretch>
        </p:blipFill>
        <p:spPr>
          <a:xfrm>
            <a:off x="716398" y="4070017"/>
            <a:ext cx="1571271" cy="2671161"/>
          </a:xfrm>
          <a:prstGeom prst="rect">
            <a:avLst/>
          </a:prstGeom>
        </p:spPr>
      </p:pic>
      <p:pic>
        <p:nvPicPr>
          <p:cNvPr id="5" name="Imagen 4">
            <a:extLst>
              <a:ext uri="{FF2B5EF4-FFF2-40B4-BE49-F238E27FC236}">
                <a16:creationId xmlns:a16="http://schemas.microsoft.com/office/drawing/2014/main" id="{3B5F2AB7-A53C-EC77-B3B2-6EBE86894E56}"/>
              </a:ext>
            </a:extLst>
          </p:cNvPr>
          <p:cNvPicPr>
            <a:picLocks noChangeAspect="1"/>
          </p:cNvPicPr>
          <p:nvPr/>
        </p:nvPicPr>
        <p:blipFill>
          <a:blip r:embed="rId6"/>
          <a:stretch>
            <a:fillRect/>
          </a:stretch>
        </p:blipFill>
        <p:spPr>
          <a:xfrm>
            <a:off x="2472833" y="4051162"/>
            <a:ext cx="4743342" cy="2690016"/>
          </a:xfrm>
          <a:prstGeom prst="rect">
            <a:avLst/>
          </a:prstGeom>
        </p:spPr>
      </p:pic>
    </p:spTree>
    <p:extLst>
      <p:ext uri="{BB962C8B-B14F-4D97-AF65-F5344CB8AC3E}">
        <p14:creationId xmlns:p14="http://schemas.microsoft.com/office/powerpoint/2010/main" val="3534793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E663FA-9D90-D19F-E3C2-8535F1651273}"/>
              </a:ext>
            </a:extLst>
          </p:cNvPr>
          <p:cNvSpPr>
            <a:spLocks noGrp="1"/>
          </p:cNvSpPr>
          <p:nvPr>
            <p:ph type="title"/>
          </p:nvPr>
        </p:nvSpPr>
        <p:spPr/>
        <p:txBody>
          <a:bodyPr/>
          <a:lstStyle/>
          <a:p>
            <a:r>
              <a:rPr lang="es-ES" dirty="0"/>
              <a:t>EL LENGUAJE RADIOFÓNICO</a:t>
            </a:r>
          </a:p>
        </p:txBody>
      </p:sp>
      <p:sp>
        <p:nvSpPr>
          <p:cNvPr id="3" name="Marcador de texto 2">
            <a:extLst>
              <a:ext uri="{FF2B5EF4-FFF2-40B4-BE49-F238E27FC236}">
                <a16:creationId xmlns:a16="http://schemas.microsoft.com/office/drawing/2014/main" id="{313512E1-65A0-22CC-15A5-040CAD7A3209}"/>
              </a:ext>
            </a:extLst>
          </p:cNvPr>
          <p:cNvSpPr>
            <a:spLocks noGrp="1"/>
          </p:cNvSpPr>
          <p:nvPr>
            <p:ph type="body" idx="1"/>
          </p:nvPr>
        </p:nvSpPr>
        <p:spPr/>
        <p:txBody>
          <a:bodyPr/>
          <a:lstStyle/>
          <a:p>
            <a:r>
              <a:rPr lang="es-ES" dirty="0"/>
              <a:t>http://rtve.es/v/394768</a:t>
            </a:r>
          </a:p>
          <a:p>
            <a:endParaRPr lang="es-ES" dirty="0"/>
          </a:p>
        </p:txBody>
      </p:sp>
    </p:spTree>
    <p:extLst>
      <p:ext uri="{BB962C8B-B14F-4D97-AF65-F5344CB8AC3E}">
        <p14:creationId xmlns:p14="http://schemas.microsoft.com/office/powerpoint/2010/main" val="3180727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6" name="Rectangle 92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8" name="Rectangle 92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30" name="Rectangle 92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539552" y="484632"/>
            <a:ext cx="8208912" cy="1609344"/>
          </a:xfrm>
        </p:spPr>
        <p:txBody>
          <a:bodyPr>
            <a:normAutofit/>
          </a:bodyPr>
          <a:lstStyle/>
          <a:p>
            <a:pPr marL="914400" indent="-914400" fontAlgn="auto">
              <a:spcAft>
                <a:spcPts val="0"/>
              </a:spcAft>
              <a:buFont typeface="+mj-lt"/>
              <a:buAutoNum type="arabicPeriod" startAt="7"/>
              <a:defRPr/>
            </a:pPr>
            <a:r>
              <a:rPr lang="es-ES" sz="4600" b="1" dirty="0"/>
              <a:t>EL LENGUAJE RADIOFÓNICO</a:t>
            </a:r>
            <a:endParaRPr lang="es-ES" sz="4600" dirty="0"/>
          </a:p>
        </p:txBody>
      </p:sp>
      <p:sp>
        <p:nvSpPr>
          <p:cNvPr id="9232" name="Oval 92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34" name="Oval 92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a:xfrm>
            <a:off x="539552" y="2120899"/>
            <a:ext cx="8208912" cy="4536789"/>
          </a:xfrm>
        </p:spPr>
        <p:txBody>
          <a:bodyPr/>
          <a:lstStyle/>
          <a:p>
            <a:pPr marL="182880" indent="-182880" fontAlgn="auto">
              <a:spcBef>
                <a:spcPts val="600"/>
              </a:spcBef>
              <a:spcAft>
                <a:spcPts val="0"/>
              </a:spcAft>
              <a:buClr>
                <a:schemeClr val="accent1">
                  <a:lumMod val="75000"/>
                </a:schemeClr>
              </a:buClr>
              <a:buSzPct val="100000"/>
              <a:defRPr/>
            </a:pPr>
            <a:r>
              <a:rPr lang="es-ES" sz="2200" dirty="0"/>
              <a:t>Es aquel que utilizamos para comunicarnos por radio.</a:t>
            </a:r>
          </a:p>
          <a:p>
            <a:pPr marL="182880" indent="-182880" fontAlgn="auto">
              <a:spcBef>
                <a:spcPts val="600"/>
              </a:spcBef>
              <a:spcAft>
                <a:spcPts val="0"/>
              </a:spcAft>
              <a:buClr>
                <a:schemeClr val="accent1">
                  <a:lumMod val="75000"/>
                </a:schemeClr>
              </a:buClr>
              <a:buSzPct val="100000"/>
              <a:defRPr/>
            </a:pPr>
            <a:r>
              <a:rPr lang="es-ES" sz="2200" dirty="0"/>
              <a:t>Debe ser un lenguaje claro, conciso y sobre  todo uniforme, utilizando un tono de voz  neutro evitando hablar demasiado deprisa o muy lento.</a:t>
            </a:r>
          </a:p>
          <a:p>
            <a:pPr marL="182880" indent="-182880" fontAlgn="auto">
              <a:spcBef>
                <a:spcPts val="600"/>
              </a:spcBef>
              <a:spcAft>
                <a:spcPts val="0"/>
              </a:spcAft>
              <a:buClr>
                <a:schemeClr val="accent1">
                  <a:lumMod val="75000"/>
                </a:schemeClr>
              </a:buClr>
              <a:buSzPct val="100000"/>
              <a:defRPr/>
            </a:pPr>
            <a:r>
              <a:rPr lang="es-ES" sz="2200" dirty="0"/>
              <a:t>Se tendrá en cuenta el modo de transmisión que se utiliza.</a:t>
            </a:r>
          </a:p>
          <a:p>
            <a:pPr marL="182880" indent="-182880" fontAlgn="auto">
              <a:spcBef>
                <a:spcPts val="600"/>
              </a:spcBef>
              <a:spcAft>
                <a:spcPts val="0"/>
              </a:spcAft>
              <a:buClr>
                <a:schemeClr val="accent1">
                  <a:lumMod val="75000"/>
                </a:schemeClr>
              </a:buClr>
              <a:buSzPct val="100000"/>
              <a:defRPr/>
            </a:pPr>
            <a:r>
              <a:rPr lang="es-ES" sz="2200" dirty="0"/>
              <a:t>El lenguaje radiofónico incluye:</a:t>
            </a:r>
          </a:p>
          <a:p>
            <a:pPr lvl="1" fontAlgn="auto">
              <a:spcBef>
                <a:spcPts val="600"/>
              </a:spcBef>
              <a:spcAft>
                <a:spcPts val="0"/>
              </a:spcAft>
              <a:buClr>
                <a:schemeClr val="accent1">
                  <a:lumMod val="75000"/>
                </a:schemeClr>
              </a:buClr>
              <a:buSzPct val="100000"/>
              <a:buFont typeface="Arial" panose="020B0604020202020204" pitchFamily="34" charset="0"/>
              <a:buChar char="•"/>
              <a:defRPr/>
            </a:pPr>
            <a:r>
              <a:rPr lang="es-ES" sz="2000" b="1" dirty="0"/>
              <a:t>Frases de procedimiento: </a:t>
            </a:r>
            <a:r>
              <a:rPr lang="es-ES" sz="2000" dirty="0"/>
              <a:t>que se usan en todas las comunicaciones.</a:t>
            </a:r>
          </a:p>
          <a:p>
            <a:pPr lvl="1" fontAlgn="auto">
              <a:spcBef>
                <a:spcPts val="600"/>
              </a:spcBef>
              <a:spcAft>
                <a:spcPts val="0"/>
              </a:spcAft>
              <a:buClr>
                <a:schemeClr val="accent1">
                  <a:lumMod val="75000"/>
                </a:schemeClr>
              </a:buClr>
              <a:buSzPct val="100000"/>
              <a:buFont typeface="Arial" panose="020B0604020202020204" pitchFamily="34" charset="0"/>
              <a:buChar char="•"/>
              <a:defRPr/>
            </a:pPr>
            <a:r>
              <a:rPr lang="es-ES" sz="2000" b="1" dirty="0"/>
              <a:t>Códigos de deletreo: </a:t>
            </a:r>
            <a:r>
              <a:rPr lang="es-ES" sz="2000" dirty="0"/>
              <a:t>el más común es el código ICAO, que es un alfabeto fonético que se usa para deletrear palabras, especialmente para deletrear nombres de personas o poblaciones.</a:t>
            </a:r>
          </a:p>
          <a:p>
            <a:pPr lvl="1" fontAlgn="auto">
              <a:spcBef>
                <a:spcPts val="600"/>
              </a:spcBef>
              <a:spcAft>
                <a:spcPts val="0"/>
              </a:spcAft>
              <a:buClr>
                <a:schemeClr val="accent1">
                  <a:lumMod val="75000"/>
                </a:schemeClr>
              </a:buClr>
              <a:buSzPct val="100000"/>
              <a:buFont typeface="Arial" panose="020B0604020202020204" pitchFamily="34" charset="0"/>
              <a:buChar char="•"/>
              <a:defRPr/>
            </a:pPr>
            <a:r>
              <a:rPr lang="es-ES" sz="2000" b="1" dirty="0"/>
              <a:t>Códigos específicos: </a:t>
            </a:r>
            <a:r>
              <a:rPr lang="es-ES" sz="2000" dirty="0"/>
              <a:t>como el código Q, el código 10, código MORSE y el código RS.</a:t>
            </a:r>
          </a:p>
          <a:p>
            <a:pPr marL="182880" indent="-182880" fontAlgn="auto">
              <a:spcAft>
                <a:spcPts val="0"/>
              </a:spcAft>
              <a:buClr>
                <a:schemeClr val="accent1">
                  <a:lumMod val="75000"/>
                </a:schemeClr>
              </a:buClr>
              <a:buSzPct val="100000"/>
              <a:defRPr/>
            </a:pPr>
            <a:endParaRPr lang="es-ES" dirty="0"/>
          </a:p>
        </p:txBody>
      </p:sp>
    </p:spTree>
    <p:extLst>
      <p:ext uri="{BB962C8B-B14F-4D97-AF65-F5344CB8AC3E}">
        <p14:creationId xmlns:p14="http://schemas.microsoft.com/office/powerpoint/2010/main" val="2006966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3923B092-FD9D-E24A-A26C-710B655A1E1C}"/>
              </a:ext>
            </a:extLst>
          </p:cNvPr>
          <p:cNvSpPr>
            <a:spLocks noGrp="1"/>
          </p:cNvSpPr>
          <p:nvPr>
            <p:ph type="title"/>
          </p:nvPr>
        </p:nvSpPr>
        <p:spPr>
          <a:xfrm>
            <a:off x="457200" y="260648"/>
            <a:ext cx="8686800" cy="838200"/>
          </a:xfrm>
        </p:spPr>
        <p:txBody>
          <a:bodyPr>
            <a:normAutofit fontScale="90000"/>
          </a:bodyPr>
          <a:lstStyle/>
          <a:p>
            <a:pPr algn="ctr" fontAlgn="auto">
              <a:spcAft>
                <a:spcPts val="0"/>
              </a:spcAft>
              <a:defRPr/>
            </a:pPr>
            <a:r>
              <a:rPr lang="es-ES" b="1" dirty="0"/>
              <a:t>CODIFICACIÓN DE NÚMEROS EN TELECOMUNICACIONES</a:t>
            </a:r>
          </a:p>
        </p:txBody>
      </p:sp>
      <p:graphicFrame>
        <p:nvGraphicFramePr>
          <p:cNvPr id="5" name="4 Marcador de contenido">
            <a:extLst>
              <a:ext uri="{FF2B5EF4-FFF2-40B4-BE49-F238E27FC236}">
                <a16:creationId xmlns:a16="http://schemas.microsoft.com/office/drawing/2014/main" id="{05CD4AAF-9C3C-6350-EE0B-35621236AC0F}"/>
              </a:ext>
            </a:extLst>
          </p:cNvPr>
          <p:cNvGraphicFramePr>
            <a:graphicFrameLocks noGrp="1"/>
          </p:cNvGraphicFramePr>
          <p:nvPr>
            <p:ph idx="1"/>
          </p:nvPr>
        </p:nvGraphicFramePr>
        <p:xfrm>
          <a:off x="395288" y="1700213"/>
          <a:ext cx="8569326" cy="4392612"/>
        </p:xfrm>
        <a:graphic>
          <a:graphicData uri="http://schemas.openxmlformats.org/drawingml/2006/table">
            <a:tbl>
              <a:tblPr firstRow="1" bandRow="1">
                <a:tableStyleId>{5C22544A-7EE6-4342-B048-85BDC9FD1C3A}</a:tableStyleId>
              </a:tblPr>
              <a:tblGrid>
                <a:gridCol w="1152179">
                  <a:extLst>
                    <a:ext uri="{9D8B030D-6E8A-4147-A177-3AD203B41FA5}">
                      <a16:colId xmlns:a16="http://schemas.microsoft.com/office/drawing/2014/main" val="20000"/>
                    </a:ext>
                  </a:extLst>
                </a:gridCol>
                <a:gridCol w="2592401">
                  <a:extLst>
                    <a:ext uri="{9D8B030D-6E8A-4147-A177-3AD203B41FA5}">
                      <a16:colId xmlns:a16="http://schemas.microsoft.com/office/drawing/2014/main" val="20001"/>
                    </a:ext>
                  </a:extLst>
                </a:gridCol>
                <a:gridCol w="1656256">
                  <a:extLst>
                    <a:ext uri="{9D8B030D-6E8A-4147-A177-3AD203B41FA5}">
                      <a16:colId xmlns:a16="http://schemas.microsoft.com/office/drawing/2014/main" val="20002"/>
                    </a:ext>
                  </a:extLst>
                </a:gridCol>
                <a:gridCol w="3168490">
                  <a:extLst>
                    <a:ext uri="{9D8B030D-6E8A-4147-A177-3AD203B41FA5}">
                      <a16:colId xmlns:a16="http://schemas.microsoft.com/office/drawing/2014/main" val="20003"/>
                    </a:ext>
                  </a:extLst>
                </a:gridCol>
              </a:tblGrid>
              <a:tr h="627516">
                <a:tc>
                  <a:txBody>
                    <a:bodyPr/>
                    <a:lstStyle/>
                    <a:p>
                      <a:endParaRPr lang="es-ES" sz="1800" dirty="0"/>
                    </a:p>
                  </a:txBody>
                  <a:tcPr marL="91444" marR="91444" marT="45721" marB="45721"/>
                </a:tc>
                <a:tc>
                  <a:txBody>
                    <a:bodyPr/>
                    <a:lstStyle/>
                    <a:p>
                      <a:endParaRPr lang="gl-ES" sz="1800"/>
                    </a:p>
                  </a:txBody>
                  <a:tcPr marL="91444" marR="91444" marT="45721" marB="45721"/>
                </a:tc>
                <a:tc>
                  <a:txBody>
                    <a:bodyPr/>
                    <a:lstStyle/>
                    <a:p>
                      <a:endParaRPr lang="gl-ES" sz="1800" dirty="0"/>
                    </a:p>
                  </a:txBody>
                  <a:tcPr marL="91444" marR="91444" marT="45721" marB="45721"/>
                </a:tc>
                <a:tc>
                  <a:txBody>
                    <a:bodyPr/>
                    <a:lstStyle/>
                    <a:p>
                      <a:endParaRPr lang="gl-ES" sz="1800" dirty="0"/>
                    </a:p>
                  </a:txBody>
                  <a:tcPr marL="91444" marR="91444" marT="45721" marB="45721"/>
                </a:tc>
                <a:extLst>
                  <a:ext uri="{0D108BD9-81ED-4DB2-BD59-A6C34878D82A}">
                    <a16:rowId xmlns:a16="http://schemas.microsoft.com/office/drawing/2014/main" val="10000"/>
                  </a:ext>
                </a:extLst>
              </a:tr>
              <a:tr h="627516">
                <a:tc>
                  <a:txBody>
                    <a:bodyPr/>
                    <a:lstStyle/>
                    <a:p>
                      <a:pPr algn="ctr">
                        <a:lnSpc>
                          <a:spcPct val="115000"/>
                        </a:lnSpc>
                        <a:spcAft>
                          <a:spcPts val="0"/>
                        </a:spcAft>
                      </a:pPr>
                      <a:r>
                        <a:rPr lang="gl-ES" sz="2400" b="1" dirty="0">
                          <a:latin typeface="Calibri"/>
                          <a:ea typeface="Calibri"/>
                          <a:cs typeface="Times New Roman"/>
                        </a:rPr>
                        <a:t>0</a:t>
                      </a:r>
                      <a:endParaRPr lang="gl-ES" sz="2400" dirty="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dirty="0">
                          <a:latin typeface="Calibri"/>
                          <a:ea typeface="Calibri"/>
                          <a:cs typeface="Times New Roman"/>
                        </a:rPr>
                        <a:t>NEGATIVO</a:t>
                      </a:r>
                      <a:endParaRPr lang="gl-ES" sz="2400" dirty="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dirty="0">
                          <a:latin typeface="Calibri"/>
                          <a:ea typeface="Calibri"/>
                          <a:cs typeface="Times New Roman"/>
                        </a:rPr>
                        <a:t>6</a:t>
                      </a:r>
                      <a:endParaRPr lang="gl-ES" sz="2400" dirty="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a:latin typeface="Calibri"/>
                          <a:ea typeface="Calibri"/>
                          <a:cs typeface="Times New Roman"/>
                        </a:rPr>
                        <a:t>SEXTO</a:t>
                      </a:r>
                      <a:endParaRPr lang="gl-ES" sz="2400">
                        <a:latin typeface="Calibri"/>
                        <a:ea typeface="Calibri"/>
                        <a:cs typeface="Times New Roman"/>
                      </a:endParaRPr>
                    </a:p>
                  </a:txBody>
                  <a:tcPr marL="68583" marR="68583" marT="0" marB="0" anchor="ctr"/>
                </a:tc>
                <a:extLst>
                  <a:ext uri="{0D108BD9-81ED-4DB2-BD59-A6C34878D82A}">
                    <a16:rowId xmlns:a16="http://schemas.microsoft.com/office/drawing/2014/main" val="10001"/>
                  </a:ext>
                </a:extLst>
              </a:tr>
              <a:tr h="627516">
                <a:tc>
                  <a:txBody>
                    <a:bodyPr/>
                    <a:lstStyle/>
                    <a:p>
                      <a:pPr algn="ctr">
                        <a:lnSpc>
                          <a:spcPct val="115000"/>
                        </a:lnSpc>
                        <a:spcAft>
                          <a:spcPts val="0"/>
                        </a:spcAft>
                      </a:pPr>
                      <a:r>
                        <a:rPr lang="gl-ES" sz="2400" b="1">
                          <a:latin typeface="Calibri"/>
                          <a:ea typeface="Calibri"/>
                          <a:cs typeface="Times New Roman"/>
                        </a:rPr>
                        <a:t>1</a:t>
                      </a:r>
                      <a:endParaRPr lang="gl-ES" sz="240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a:latin typeface="Calibri"/>
                          <a:ea typeface="Calibri"/>
                          <a:cs typeface="Times New Roman"/>
                        </a:rPr>
                        <a:t>PRIMERO</a:t>
                      </a:r>
                      <a:endParaRPr lang="gl-ES" sz="240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dirty="0">
                          <a:latin typeface="Calibri"/>
                          <a:ea typeface="Calibri"/>
                          <a:cs typeface="Times New Roman"/>
                        </a:rPr>
                        <a:t>7</a:t>
                      </a:r>
                      <a:endParaRPr lang="gl-ES" sz="2400" dirty="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dirty="0">
                          <a:latin typeface="Calibri"/>
                          <a:ea typeface="Calibri"/>
                          <a:cs typeface="Times New Roman"/>
                        </a:rPr>
                        <a:t>SÉPTIMO</a:t>
                      </a:r>
                      <a:endParaRPr lang="gl-ES" sz="2400" dirty="0">
                        <a:latin typeface="Calibri"/>
                        <a:ea typeface="Calibri"/>
                        <a:cs typeface="Times New Roman"/>
                      </a:endParaRPr>
                    </a:p>
                  </a:txBody>
                  <a:tcPr marL="68583" marR="68583" marT="0" marB="0" anchor="ctr"/>
                </a:tc>
                <a:extLst>
                  <a:ext uri="{0D108BD9-81ED-4DB2-BD59-A6C34878D82A}">
                    <a16:rowId xmlns:a16="http://schemas.microsoft.com/office/drawing/2014/main" val="10002"/>
                  </a:ext>
                </a:extLst>
              </a:tr>
              <a:tr h="627516">
                <a:tc>
                  <a:txBody>
                    <a:bodyPr/>
                    <a:lstStyle/>
                    <a:p>
                      <a:pPr algn="ctr">
                        <a:lnSpc>
                          <a:spcPct val="115000"/>
                        </a:lnSpc>
                        <a:spcAft>
                          <a:spcPts val="0"/>
                        </a:spcAft>
                      </a:pPr>
                      <a:r>
                        <a:rPr lang="gl-ES" sz="2400" b="1">
                          <a:latin typeface="Calibri"/>
                          <a:ea typeface="Calibri"/>
                          <a:cs typeface="Times New Roman"/>
                        </a:rPr>
                        <a:t>2</a:t>
                      </a:r>
                      <a:endParaRPr lang="gl-ES" sz="240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a:latin typeface="Calibri"/>
                          <a:ea typeface="Calibri"/>
                          <a:cs typeface="Times New Roman"/>
                        </a:rPr>
                        <a:t>SEGUNDO</a:t>
                      </a:r>
                      <a:endParaRPr lang="gl-ES" sz="240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dirty="0">
                          <a:latin typeface="Calibri"/>
                          <a:ea typeface="Calibri"/>
                          <a:cs typeface="Times New Roman"/>
                        </a:rPr>
                        <a:t>8</a:t>
                      </a:r>
                      <a:endParaRPr lang="gl-ES" sz="2400" dirty="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dirty="0">
                          <a:latin typeface="Calibri"/>
                          <a:ea typeface="Calibri"/>
                          <a:cs typeface="Times New Roman"/>
                        </a:rPr>
                        <a:t>OCTAVO</a:t>
                      </a:r>
                      <a:endParaRPr lang="gl-ES" sz="2400" dirty="0">
                        <a:latin typeface="Calibri"/>
                        <a:ea typeface="Calibri"/>
                        <a:cs typeface="Times New Roman"/>
                      </a:endParaRPr>
                    </a:p>
                  </a:txBody>
                  <a:tcPr marL="68583" marR="68583" marT="0" marB="0" anchor="ctr"/>
                </a:tc>
                <a:extLst>
                  <a:ext uri="{0D108BD9-81ED-4DB2-BD59-A6C34878D82A}">
                    <a16:rowId xmlns:a16="http://schemas.microsoft.com/office/drawing/2014/main" val="10003"/>
                  </a:ext>
                </a:extLst>
              </a:tr>
              <a:tr h="627516">
                <a:tc>
                  <a:txBody>
                    <a:bodyPr/>
                    <a:lstStyle/>
                    <a:p>
                      <a:pPr algn="ctr">
                        <a:lnSpc>
                          <a:spcPct val="115000"/>
                        </a:lnSpc>
                        <a:spcAft>
                          <a:spcPts val="0"/>
                        </a:spcAft>
                      </a:pPr>
                      <a:r>
                        <a:rPr lang="gl-ES" sz="2400" b="1">
                          <a:latin typeface="Calibri"/>
                          <a:ea typeface="Calibri"/>
                          <a:cs typeface="Times New Roman"/>
                        </a:rPr>
                        <a:t>3</a:t>
                      </a:r>
                      <a:endParaRPr lang="gl-ES" sz="240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a:latin typeface="Calibri"/>
                          <a:ea typeface="Calibri"/>
                          <a:cs typeface="Times New Roman"/>
                        </a:rPr>
                        <a:t>TERCERO</a:t>
                      </a:r>
                      <a:endParaRPr lang="gl-ES" sz="240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a:latin typeface="Calibri"/>
                          <a:ea typeface="Calibri"/>
                          <a:cs typeface="Times New Roman"/>
                        </a:rPr>
                        <a:t>9</a:t>
                      </a:r>
                      <a:endParaRPr lang="gl-ES" sz="240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dirty="0">
                          <a:latin typeface="Calibri"/>
                          <a:ea typeface="Calibri"/>
                          <a:cs typeface="Times New Roman"/>
                        </a:rPr>
                        <a:t>NOVENO</a:t>
                      </a:r>
                      <a:endParaRPr lang="gl-ES" sz="2400" dirty="0">
                        <a:latin typeface="Calibri"/>
                        <a:ea typeface="Calibri"/>
                        <a:cs typeface="Times New Roman"/>
                      </a:endParaRPr>
                    </a:p>
                  </a:txBody>
                  <a:tcPr marL="68583" marR="68583" marT="0" marB="0" anchor="ctr"/>
                </a:tc>
                <a:extLst>
                  <a:ext uri="{0D108BD9-81ED-4DB2-BD59-A6C34878D82A}">
                    <a16:rowId xmlns:a16="http://schemas.microsoft.com/office/drawing/2014/main" val="10004"/>
                  </a:ext>
                </a:extLst>
              </a:tr>
              <a:tr h="627516">
                <a:tc>
                  <a:txBody>
                    <a:bodyPr/>
                    <a:lstStyle/>
                    <a:p>
                      <a:pPr algn="ctr">
                        <a:lnSpc>
                          <a:spcPct val="115000"/>
                        </a:lnSpc>
                        <a:spcAft>
                          <a:spcPts val="0"/>
                        </a:spcAft>
                      </a:pPr>
                      <a:r>
                        <a:rPr lang="gl-ES" sz="2400" b="1">
                          <a:latin typeface="Calibri"/>
                          <a:ea typeface="Calibri"/>
                          <a:cs typeface="Times New Roman"/>
                        </a:rPr>
                        <a:t>4</a:t>
                      </a:r>
                      <a:endParaRPr lang="gl-ES" sz="240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a:latin typeface="Calibri"/>
                          <a:ea typeface="Calibri"/>
                          <a:cs typeface="Times New Roman"/>
                        </a:rPr>
                        <a:t>CUARTO</a:t>
                      </a:r>
                      <a:endParaRPr lang="gl-ES" sz="240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a:latin typeface="Calibri"/>
                          <a:ea typeface="Calibri"/>
                          <a:cs typeface="Times New Roman"/>
                        </a:rPr>
                        <a:t>SI</a:t>
                      </a:r>
                      <a:endParaRPr lang="gl-ES" sz="240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dirty="0">
                          <a:latin typeface="Calibri"/>
                          <a:ea typeface="Calibri"/>
                          <a:cs typeface="Times New Roman"/>
                        </a:rPr>
                        <a:t>AFIRMATIVO SIERRA</a:t>
                      </a:r>
                      <a:endParaRPr lang="gl-ES" sz="2400" dirty="0">
                        <a:latin typeface="Calibri"/>
                        <a:ea typeface="Calibri"/>
                        <a:cs typeface="Times New Roman"/>
                      </a:endParaRPr>
                    </a:p>
                  </a:txBody>
                  <a:tcPr marL="68583" marR="68583" marT="0" marB="0" anchor="ctr"/>
                </a:tc>
                <a:extLst>
                  <a:ext uri="{0D108BD9-81ED-4DB2-BD59-A6C34878D82A}">
                    <a16:rowId xmlns:a16="http://schemas.microsoft.com/office/drawing/2014/main" val="10005"/>
                  </a:ext>
                </a:extLst>
              </a:tr>
              <a:tr h="627516">
                <a:tc>
                  <a:txBody>
                    <a:bodyPr/>
                    <a:lstStyle/>
                    <a:p>
                      <a:pPr algn="ctr">
                        <a:lnSpc>
                          <a:spcPct val="115000"/>
                        </a:lnSpc>
                        <a:spcAft>
                          <a:spcPts val="0"/>
                        </a:spcAft>
                      </a:pPr>
                      <a:r>
                        <a:rPr lang="gl-ES" sz="2400" b="1" dirty="0">
                          <a:latin typeface="Calibri"/>
                          <a:ea typeface="Calibri"/>
                          <a:cs typeface="Times New Roman"/>
                        </a:rPr>
                        <a:t>5</a:t>
                      </a:r>
                      <a:endParaRPr lang="gl-ES" sz="2400" dirty="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dirty="0">
                          <a:latin typeface="Calibri"/>
                          <a:ea typeface="Calibri"/>
                          <a:cs typeface="Times New Roman"/>
                        </a:rPr>
                        <a:t>QUINTO</a:t>
                      </a:r>
                      <a:endParaRPr lang="gl-ES" sz="2400" dirty="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dirty="0">
                          <a:latin typeface="Calibri"/>
                          <a:ea typeface="Calibri"/>
                          <a:cs typeface="Times New Roman"/>
                        </a:rPr>
                        <a:t>NO</a:t>
                      </a:r>
                      <a:endParaRPr lang="gl-ES" sz="2400" dirty="0">
                        <a:latin typeface="Calibri"/>
                        <a:ea typeface="Calibri"/>
                        <a:cs typeface="Times New Roman"/>
                      </a:endParaRPr>
                    </a:p>
                  </a:txBody>
                  <a:tcPr marL="68583" marR="68583" marT="0" marB="0" anchor="ctr"/>
                </a:tc>
                <a:tc>
                  <a:txBody>
                    <a:bodyPr/>
                    <a:lstStyle/>
                    <a:p>
                      <a:pPr algn="ctr">
                        <a:lnSpc>
                          <a:spcPct val="115000"/>
                        </a:lnSpc>
                        <a:spcAft>
                          <a:spcPts val="0"/>
                        </a:spcAft>
                      </a:pPr>
                      <a:r>
                        <a:rPr lang="gl-ES" sz="2400" b="1" dirty="0">
                          <a:latin typeface="Calibri"/>
                          <a:ea typeface="Calibri"/>
                          <a:cs typeface="Times New Roman"/>
                        </a:rPr>
                        <a:t>NEGATIVO NOVEMBER</a:t>
                      </a:r>
                      <a:endParaRPr lang="gl-ES" sz="2400" dirty="0">
                        <a:latin typeface="Calibri"/>
                        <a:ea typeface="Calibri"/>
                        <a:cs typeface="Times New Roman"/>
                      </a:endParaRPr>
                    </a:p>
                  </a:txBody>
                  <a:tcPr marL="68583" marR="68583" marT="0" marB="0"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092AEC19-A06C-48A8-4727-15D03813FFDB}"/>
              </a:ext>
            </a:extLst>
          </p:cNvPr>
          <p:cNvSpPr>
            <a:spLocks noGrp="1"/>
          </p:cNvSpPr>
          <p:nvPr>
            <p:ph type="title"/>
          </p:nvPr>
        </p:nvSpPr>
        <p:spPr>
          <a:xfrm>
            <a:off x="304800" y="128651"/>
            <a:ext cx="8686800" cy="841248"/>
          </a:xfrm>
        </p:spPr>
        <p:txBody>
          <a:bodyPr>
            <a:normAutofit fontScale="90000"/>
          </a:bodyPr>
          <a:lstStyle/>
          <a:p>
            <a:pPr algn="ctr" fontAlgn="auto">
              <a:spcAft>
                <a:spcPts val="0"/>
              </a:spcAft>
              <a:defRPr/>
            </a:pPr>
            <a:r>
              <a:rPr lang="es-ES" b="1" dirty="0"/>
              <a:t>ALFABETO RADIOFÓNICO INTERNACIONAL</a:t>
            </a:r>
          </a:p>
        </p:txBody>
      </p:sp>
      <p:pic>
        <p:nvPicPr>
          <p:cNvPr id="74755" name="3 Marcador de contenido" descr="C:\Users\Diana\Desktop\T-4\07-11-2012 10;11;37.jpg">
            <a:extLst>
              <a:ext uri="{FF2B5EF4-FFF2-40B4-BE49-F238E27FC236}">
                <a16:creationId xmlns:a16="http://schemas.microsoft.com/office/drawing/2014/main" id="{0AD13A54-A2DE-F5E4-5231-44B60BA4D8A6}"/>
              </a:ext>
            </a:extLst>
          </p:cNvPr>
          <p:cNvPicPr>
            <a:picLocks noGrp="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4800" y="1412875"/>
            <a:ext cx="4191000" cy="4895850"/>
          </a:xfrm>
        </p:spPr>
      </p:pic>
      <p:pic>
        <p:nvPicPr>
          <p:cNvPr id="74756" name="5 Marcador de contenido" descr="C:\Users\Diana\Desktop\T-4\07-11-2012 10;12;32.jpg">
            <a:extLst>
              <a:ext uri="{FF2B5EF4-FFF2-40B4-BE49-F238E27FC236}">
                <a16:creationId xmlns:a16="http://schemas.microsoft.com/office/drawing/2014/main" id="{F9E765D0-1EDB-906A-5B4F-81A4E8D91BAF}"/>
              </a:ext>
            </a:extLst>
          </p:cNvPr>
          <p:cNvPicPr>
            <a:picLocks noGrp="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412875"/>
            <a:ext cx="4343400" cy="489585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1C189FFE-B514-0456-AE1C-59A69AB36BF0}"/>
              </a:ext>
            </a:extLst>
          </p:cNvPr>
          <p:cNvSpPr>
            <a:spLocks noGrp="1"/>
          </p:cNvSpPr>
          <p:nvPr>
            <p:ph type="title"/>
          </p:nvPr>
        </p:nvSpPr>
        <p:spPr>
          <a:xfrm>
            <a:off x="312416" y="207962"/>
            <a:ext cx="8363272" cy="838200"/>
          </a:xfrm>
        </p:spPr>
        <p:txBody>
          <a:bodyPr/>
          <a:lstStyle/>
          <a:p>
            <a:pPr algn="ctr" fontAlgn="auto">
              <a:spcAft>
                <a:spcPts val="0"/>
              </a:spcAft>
              <a:defRPr/>
            </a:pPr>
            <a:r>
              <a:rPr lang="es-ES" b="1" dirty="0"/>
              <a:t>CÓDIGO Q</a:t>
            </a:r>
          </a:p>
        </p:txBody>
      </p:sp>
      <p:pic>
        <p:nvPicPr>
          <p:cNvPr id="75779" name="3 Marcador de contenido" descr="codigo-q.jpg">
            <a:extLst>
              <a:ext uri="{FF2B5EF4-FFF2-40B4-BE49-F238E27FC236}">
                <a16:creationId xmlns:a16="http://schemas.microsoft.com/office/drawing/2014/main" id="{C7D2192A-1735-AE84-6C5E-B055A9FDE5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125538"/>
            <a:ext cx="8064500" cy="5624512"/>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C194D1C1-D261-EF2B-090B-9FEB36F923B1}"/>
              </a:ext>
            </a:extLst>
          </p:cNvPr>
          <p:cNvSpPr>
            <a:spLocks noGrp="1"/>
          </p:cNvSpPr>
          <p:nvPr>
            <p:ph type="title"/>
          </p:nvPr>
        </p:nvSpPr>
        <p:spPr>
          <a:xfrm>
            <a:off x="457200" y="260648"/>
            <a:ext cx="8686800" cy="838200"/>
          </a:xfrm>
        </p:spPr>
        <p:txBody>
          <a:bodyPr/>
          <a:lstStyle/>
          <a:p>
            <a:pPr algn="ctr" fontAlgn="auto">
              <a:spcAft>
                <a:spcPts val="0"/>
              </a:spcAft>
              <a:defRPr/>
            </a:pPr>
            <a:r>
              <a:rPr lang="es-ES" b="1" dirty="0"/>
              <a:t>CODIGO 10</a:t>
            </a:r>
          </a:p>
        </p:txBody>
      </p:sp>
      <p:pic>
        <p:nvPicPr>
          <p:cNvPr id="76803" name="3 Marcador de contenido" descr="codigo 10.jpg">
            <a:extLst>
              <a:ext uri="{FF2B5EF4-FFF2-40B4-BE49-F238E27FC236}">
                <a16:creationId xmlns:a16="http://schemas.microsoft.com/office/drawing/2014/main" id="{5919D914-77A8-32B2-BA3D-C18B3CD6DD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1138" y="1196975"/>
            <a:ext cx="8721725" cy="5545138"/>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F2729505-845F-890C-FE03-EC5D4662D7E3}"/>
              </a:ext>
            </a:extLst>
          </p:cNvPr>
          <p:cNvSpPr>
            <a:spLocks noGrp="1"/>
          </p:cNvSpPr>
          <p:nvPr>
            <p:ph type="title"/>
          </p:nvPr>
        </p:nvSpPr>
        <p:spPr>
          <a:xfrm>
            <a:off x="323850" y="188640"/>
            <a:ext cx="8686800" cy="838200"/>
          </a:xfrm>
        </p:spPr>
        <p:txBody>
          <a:bodyPr/>
          <a:lstStyle/>
          <a:p>
            <a:pPr algn="ctr" fontAlgn="auto">
              <a:spcAft>
                <a:spcPts val="0"/>
              </a:spcAft>
              <a:defRPr/>
            </a:pPr>
            <a:r>
              <a:rPr lang="es-ES" b="1" dirty="0"/>
              <a:t>EL CÓDIGO MORSE</a:t>
            </a:r>
          </a:p>
        </p:txBody>
      </p:sp>
      <p:pic>
        <p:nvPicPr>
          <p:cNvPr id="77827" name="3 Marcador de contenido" descr="código morse.png">
            <a:extLst>
              <a:ext uri="{FF2B5EF4-FFF2-40B4-BE49-F238E27FC236}">
                <a16:creationId xmlns:a16="http://schemas.microsoft.com/office/drawing/2014/main" id="{7FF04201-C781-EB53-D3B3-C8B89673A2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268413"/>
            <a:ext cx="8616950" cy="540067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8DB28-803A-C84E-C766-18D1FAAC923C}"/>
              </a:ext>
            </a:extLst>
          </p:cNvPr>
          <p:cNvSpPr>
            <a:spLocks noGrp="1"/>
          </p:cNvSpPr>
          <p:nvPr>
            <p:ph type="title"/>
          </p:nvPr>
        </p:nvSpPr>
        <p:spPr/>
        <p:txBody>
          <a:bodyPr/>
          <a:lstStyle/>
          <a:p>
            <a:r>
              <a:rPr lang="es-ES" dirty="0"/>
              <a:t>SISTEMAS DE RADIONAVEGACIÓN</a:t>
            </a:r>
          </a:p>
        </p:txBody>
      </p:sp>
      <p:sp>
        <p:nvSpPr>
          <p:cNvPr id="3" name="Marcador de texto 2">
            <a:extLst>
              <a:ext uri="{FF2B5EF4-FFF2-40B4-BE49-F238E27FC236}">
                <a16:creationId xmlns:a16="http://schemas.microsoft.com/office/drawing/2014/main" id="{4847DD43-1BCB-ECC5-75FA-CB7CE1765D25}"/>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791346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6" name="Rectangle 92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8" name="Rectangle 92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30" name="Rectangle 92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539552" y="484632"/>
            <a:ext cx="8208912" cy="1609344"/>
          </a:xfrm>
        </p:spPr>
        <p:txBody>
          <a:bodyPr>
            <a:normAutofit/>
          </a:bodyPr>
          <a:lstStyle/>
          <a:p>
            <a:pPr fontAlgn="auto">
              <a:spcAft>
                <a:spcPts val="0"/>
              </a:spcAft>
              <a:defRPr/>
            </a:pPr>
            <a:r>
              <a:rPr lang="es-ES" sz="4600" dirty="0"/>
              <a:t>COMUNICACIONES EN EL SMSSM</a:t>
            </a:r>
          </a:p>
        </p:txBody>
      </p:sp>
      <p:sp>
        <p:nvSpPr>
          <p:cNvPr id="9232" name="Oval 92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34" name="Oval 92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p:txBody>
          <a:bodyPr/>
          <a:lstStyle/>
          <a:p>
            <a:pPr marL="182880" indent="-182880" fontAlgn="auto">
              <a:spcBef>
                <a:spcPts val="600"/>
              </a:spcBef>
              <a:spcAft>
                <a:spcPts val="0"/>
              </a:spcAft>
              <a:buClr>
                <a:schemeClr val="accent1">
                  <a:lumMod val="75000"/>
                </a:schemeClr>
              </a:buClr>
              <a:buSzPct val="100000"/>
              <a:defRPr/>
            </a:pPr>
            <a:r>
              <a:rPr lang="es-ES" sz="2200" dirty="0"/>
              <a:t>El Sistema Mundial de Socorro y Seguridad Marítima (SMSSM)es un conjunto de procedimientos de seguridad, equipos y protocolos de comunicación diseñados para aumentar la seguridad en el mar y facilitar rescate de embarcaciones en peligro.</a:t>
            </a:r>
          </a:p>
          <a:p>
            <a:pPr marL="182880" indent="-182880" fontAlgn="auto">
              <a:spcBef>
                <a:spcPts val="600"/>
              </a:spcBef>
              <a:spcAft>
                <a:spcPts val="0"/>
              </a:spcAft>
              <a:buClr>
                <a:schemeClr val="accent1">
                  <a:lumMod val="75000"/>
                </a:schemeClr>
              </a:buClr>
              <a:buSzPct val="100000"/>
              <a:defRPr/>
            </a:pPr>
            <a:r>
              <a:rPr lang="es-ES" sz="2200" dirty="0"/>
              <a:t>Combina varios sistemas de comunicación tanto terrestres como por satélite, y divide todos los mares en 4 áreas de navegación.</a:t>
            </a:r>
          </a:p>
          <a:p>
            <a:pPr marL="182880" indent="-182880" fontAlgn="auto">
              <a:spcBef>
                <a:spcPts val="600"/>
              </a:spcBef>
              <a:spcAft>
                <a:spcPts val="0"/>
              </a:spcAft>
              <a:buClr>
                <a:schemeClr val="accent1">
                  <a:lumMod val="75000"/>
                </a:schemeClr>
              </a:buClr>
              <a:buSzPct val="100000"/>
              <a:defRPr/>
            </a:pPr>
            <a:r>
              <a:rPr lang="es-ES" sz="2200" dirty="0"/>
              <a:t>Tiene la finalidad de automatizar las comunicaciones de socorro entre los buques y de esos con los centros coordinadores de búsqueda y rescate marítimo.</a:t>
            </a:r>
          </a:p>
          <a:p>
            <a:pPr marL="182880" indent="-182880" fontAlgn="auto">
              <a:spcBef>
                <a:spcPts val="600"/>
              </a:spcBef>
              <a:spcAft>
                <a:spcPts val="0"/>
              </a:spcAft>
              <a:buClr>
                <a:schemeClr val="accent1">
                  <a:lumMod val="75000"/>
                </a:schemeClr>
              </a:buClr>
              <a:buSzPct val="100000"/>
              <a:defRPr/>
            </a:pPr>
            <a:r>
              <a:rPr lang="es-ES" sz="2200" dirty="0"/>
              <a:t>Además, el  SMSSM se encarga de la difusión de información sobre seguridad marítima.</a:t>
            </a:r>
          </a:p>
          <a:p>
            <a:pPr marL="182880" indent="-182880" fontAlgn="auto">
              <a:spcAft>
                <a:spcPts val="0"/>
              </a:spcAft>
              <a:buClr>
                <a:schemeClr val="accent1">
                  <a:lumMod val="75000"/>
                </a:schemeClr>
              </a:buClr>
              <a:buSzPct val="100000"/>
              <a:defRPr/>
            </a:pPr>
            <a:endParaRPr lang="es-ES" dirty="0"/>
          </a:p>
        </p:txBody>
      </p:sp>
    </p:spTree>
    <p:extLst>
      <p:ext uri="{BB962C8B-B14F-4D97-AF65-F5344CB8AC3E}">
        <p14:creationId xmlns:p14="http://schemas.microsoft.com/office/powerpoint/2010/main" val="1790724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9" name="Rectangle 923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1" name="Rectangle 924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9243" name="Rectangle 924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9245" name="Rectangle 924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802386" y="484632"/>
            <a:ext cx="7543800" cy="1609344"/>
          </a:xfrm>
        </p:spPr>
        <p:txBody>
          <a:bodyPr>
            <a:normAutofit/>
          </a:bodyPr>
          <a:lstStyle/>
          <a:p>
            <a:pPr fontAlgn="auto">
              <a:spcAft>
                <a:spcPts val="0"/>
              </a:spcAft>
              <a:defRPr/>
            </a:pPr>
            <a:r>
              <a:rPr lang="es-ES"/>
              <a:t>COMUNICACIONES EN EL SMSSM</a:t>
            </a:r>
          </a:p>
        </p:txBody>
      </p:sp>
      <p:pic>
        <p:nvPicPr>
          <p:cNvPr id="3" name="Imagen 2">
            <a:extLst>
              <a:ext uri="{FF2B5EF4-FFF2-40B4-BE49-F238E27FC236}">
                <a16:creationId xmlns:a16="http://schemas.microsoft.com/office/drawing/2014/main" id="{DC28499F-BDE7-7FB7-A7FC-51CC5D2FF928}"/>
              </a:ext>
            </a:extLst>
          </p:cNvPr>
          <p:cNvPicPr>
            <a:picLocks noChangeAspect="1"/>
          </p:cNvPicPr>
          <p:nvPr/>
        </p:nvPicPr>
        <p:blipFill rotWithShape="1">
          <a:blip r:embed="rId4"/>
          <a:srcRect l="5929" r="47917" b="1"/>
          <a:stretch/>
        </p:blipFill>
        <p:spPr>
          <a:xfrm>
            <a:off x="324728" y="2492896"/>
            <a:ext cx="3168343" cy="3243520"/>
          </a:xfrm>
          <a:prstGeom prst="rect">
            <a:avLst/>
          </a:prstGeom>
        </p:spPr>
      </p:pic>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a:xfrm>
            <a:off x="3514966" y="2320412"/>
            <a:ext cx="5173796" cy="4337277"/>
          </a:xfrm>
        </p:spPr>
        <p:txBody>
          <a:bodyPr anchor="ctr">
            <a:noAutofit/>
          </a:bodyPr>
          <a:lstStyle/>
          <a:p>
            <a:pPr marL="182880" indent="-182880" fontAlgn="auto">
              <a:spcBef>
                <a:spcPts val="600"/>
              </a:spcBef>
              <a:spcAft>
                <a:spcPts val="0"/>
              </a:spcAft>
              <a:buClr>
                <a:schemeClr val="accent1">
                  <a:lumMod val="75000"/>
                </a:schemeClr>
              </a:buClr>
              <a:buSzPct val="100000"/>
              <a:defRPr/>
            </a:pPr>
            <a:r>
              <a:rPr lang="es-ES" sz="2200" dirty="0"/>
              <a:t>El </a:t>
            </a:r>
            <a:r>
              <a:rPr lang="es-ES" sz="2200" b="1" dirty="0"/>
              <a:t>SMSSM</a:t>
            </a:r>
            <a:r>
              <a:rPr lang="es-ES" sz="2200" dirty="0"/>
              <a:t> es un sistema de radiocomunicaciones de alta fiabilidad de alertas barco-tierra que posibilita que los Centros Coordinadores de Salvamento Marítimo (CCS), bien directamente o a través de las Estaciones Radio Costeras (CCR), reciban las llamadas de emergencia transmitidas por los buques en peligro, de manera que puedan coordinarse las operaciones de salvamento más adecuadas en cada caso y con la mínima demora posible.</a:t>
            </a:r>
          </a:p>
        </p:txBody>
      </p:sp>
      <p:sp>
        <p:nvSpPr>
          <p:cNvPr id="9247" name="Oval 924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49" name="Oval 924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11424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C1A421-2FB5-039A-A0C3-C3A072CAB117}"/>
              </a:ext>
            </a:extLst>
          </p:cNvPr>
          <p:cNvSpPr>
            <a:spLocks noGrp="1"/>
          </p:cNvSpPr>
          <p:nvPr>
            <p:ph type="title"/>
          </p:nvPr>
        </p:nvSpPr>
        <p:spPr/>
        <p:txBody>
          <a:bodyPr/>
          <a:lstStyle/>
          <a:p>
            <a:r>
              <a:rPr lang="es-ES" dirty="0"/>
              <a:t>ELEMENTOS DE SEGURIDAD</a:t>
            </a:r>
          </a:p>
        </p:txBody>
      </p:sp>
      <p:sp>
        <p:nvSpPr>
          <p:cNvPr id="3" name="Marcador de texto 2">
            <a:extLst>
              <a:ext uri="{FF2B5EF4-FFF2-40B4-BE49-F238E27FC236}">
                <a16:creationId xmlns:a16="http://schemas.microsoft.com/office/drawing/2014/main" id="{7E3FA013-8E3E-83BB-7D22-9795104222B8}"/>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2901725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6" name="Rectangle 92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8" name="Rectangle 92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30" name="Rectangle 92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539552" y="484632"/>
            <a:ext cx="8208912" cy="1609344"/>
          </a:xfrm>
        </p:spPr>
        <p:txBody>
          <a:bodyPr>
            <a:normAutofit/>
          </a:bodyPr>
          <a:lstStyle/>
          <a:p>
            <a:pPr marL="914400" indent="-914400" fontAlgn="auto">
              <a:spcAft>
                <a:spcPts val="0"/>
              </a:spcAft>
              <a:buFont typeface="+mj-lt"/>
              <a:buAutoNum type="arabicPeriod" startAt="8"/>
              <a:defRPr/>
            </a:pPr>
            <a:r>
              <a:rPr lang="es-ES" sz="4600" b="1" dirty="0"/>
              <a:t>ELEMENTOS DE SEGURIDAD</a:t>
            </a:r>
            <a:endParaRPr lang="es-ES" sz="4600" dirty="0"/>
          </a:p>
        </p:txBody>
      </p:sp>
      <p:sp>
        <p:nvSpPr>
          <p:cNvPr id="9232" name="Oval 92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34" name="Oval 92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a:xfrm>
            <a:off x="539552" y="2120900"/>
            <a:ext cx="8208912" cy="4404444"/>
          </a:xfrm>
        </p:spPr>
        <p:txBody>
          <a:bodyPr/>
          <a:lstStyle/>
          <a:p>
            <a:pPr marL="182880" indent="-182880" fontAlgn="auto">
              <a:spcBef>
                <a:spcPts val="600"/>
              </a:spcBef>
              <a:spcAft>
                <a:spcPts val="0"/>
              </a:spcAft>
              <a:buClr>
                <a:schemeClr val="accent1">
                  <a:lumMod val="75000"/>
                </a:schemeClr>
              </a:buClr>
              <a:buSzPct val="100000"/>
              <a:defRPr/>
            </a:pPr>
            <a:r>
              <a:rPr lang="es-ES" sz="2200" dirty="0"/>
              <a:t>Las </a:t>
            </a:r>
            <a:r>
              <a:rPr lang="es-ES" sz="2200" b="1" dirty="0"/>
              <a:t>centrales de coordinación </a:t>
            </a:r>
            <a:r>
              <a:rPr lang="es-ES" sz="2200" dirty="0"/>
              <a:t>disponen de medidas de seguridad física a través de sistemas de control de acceso que limitan la entrada al CCU y sus dependencias a personas autorizadas .</a:t>
            </a:r>
          </a:p>
          <a:p>
            <a:pPr marL="182880" indent="-182880" fontAlgn="auto">
              <a:spcBef>
                <a:spcPts val="600"/>
              </a:spcBef>
              <a:spcAft>
                <a:spcPts val="0"/>
              </a:spcAft>
              <a:buClr>
                <a:schemeClr val="accent1">
                  <a:lumMod val="75000"/>
                </a:schemeClr>
              </a:buClr>
              <a:buSzPct val="100000"/>
              <a:defRPr/>
            </a:pPr>
            <a:r>
              <a:rPr lang="es-ES" sz="2200" dirty="0"/>
              <a:t>Suelen usar </a:t>
            </a:r>
            <a:r>
              <a:rPr lang="es-ES" sz="2200" b="1" dirty="0"/>
              <a:t>tecnologías de lectores de tarjetas con banda magnética, chip o emisores de radiofrecuencia</a:t>
            </a:r>
            <a:r>
              <a:rPr lang="es-ES" sz="2200" dirty="0"/>
              <a:t>, o bien </a:t>
            </a:r>
            <a:r>
              <a:rPr lang="es-ES" sz="2200" b="1" dirty="0"/>
              <a:t>sistemas biométricos por lectura de huella digital</a:t>
            </a:r>
            <a:r>
              <a:rPr lang="es-ES" sz="2200" dirty="0"/>
              <a:t>, entre  otros.</a:t>
            </a:r>
          </a:p>
          <a:p>
            <a:pPr marL="182880" indent="-182880" fontAlgn="auto">
              <a:spcBef>
                <a:spcPts val="600"/>
              </a:spcBef>
              <a:spcAft>
                <a:spcPts val="0"/>
              </a:spcAft>
              <a:buClr>
                <a:schemeClr val="accent1">
                  <a:lumMod val="75000"/>
                </a:schemeClr>
              </a:buClr>
              <a:buSzPct val="100000"/>
              <a:defRPr/>
            </a:pPr>
            <a:r>
              <a:rPr lang="es-ES" sz="2200" dirty="0"/>
              <a:t>Permiten, por tanto, gestionar los permisos de acceso a las diversas partes que componen un centro de coordinación de emergencias.</a:t>
            </a:r>
          </a:p>
          <a:p>
            <a:pPr marL="182880" indent="-182880" fontAlgn="auto">
              <a:spcBef>
                <a:spcPts val="600"/>
              </a:spcBef>
              <a:spcAft>
                <a:spcPts val="0"/>
              </a:spcAft>
              <a:buClr>
                <a:schemeClr val="accent1">
                  <a:lumMod val="75000"/>
                </a:schemeClr>
              </a:buClr>
              <a:buSzPct val="100000"/>
              <a:defRPr/>
            </a:pPr>
            <a:r>
              <a:rPr lang="es-ES" sz="2200" dirty="0"/>
              <a:t>Posiblemente el lugar de más difícil acceso de un centro es el CPD (Centro de Protección de Datos) donde están alojados los servidores informáticos.</a:t>
            </a:r>
          </a:p>
          <a:p>
            <a:pPr marL="182880" indent="-182880" fontAlgn="auto">
              <a:spcAft>
                <a:spcPts val="0"/>
              </a:spcAft>
              <a:buClr>
                <a:schemeClr val="accent1">
                  <a:lumMod val="75000"/>
                </a:schemeClr>
              </a:buClr>
              <a:buSzPct val="100000"/>
              <a:defRPr/>
            </a:pPr>
            <a:endParaRPr lang="es-ES" dirty="0"/>
          </a:p>
        </p:txBody>
      </p:sp>
    </p:spTree>
    <p:extLst>
      <p:ext uri="{BB962C8B-B14F-4D97-AF65-F5344CB8AC3E}">
        <p14:creationId xmlns:p14="http://schemas.microsoft.com/office/powerpoint/2010/main" val="1595525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6" name="Rectangle 92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8" name="Rectangle 92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30" name="Rectangle 92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539552" y="484632"/>
            <a:ext cx="8208912" cy="1609344"/>
          </a:xfrm>
        </p:spPr>
        <p:txBody>
          <a:bodyPr>
            <a:normAutofit/>
          </a:bodyPr>
          <a:lstStyle/>
          <a:p>
            <a:pPr marL="914400" indent="-914400" fontAlgn="auto">
              <a:spcAft>
                <a:spcPts val="0"/>
              </a:spcAft>
              <a:buFont typeface="+mj-lt"/>
              <a:buAutoNum type="arabicPeriod" startAt="8"/>
              <a:defRPr/>
            </a:pPr>
            <a:r>
              <a:rPr lang="es-ES" sz="4600" b="1" dirty="0"/>
              <a:t>ELEMENTOS DE SEGURIDAD</a:t>
            </a:r>
            <a:endParaRPr lang="es-ES" sz="4600" dirty="0"/>
          </a:p>
        </p:txBody>
      </p:sp>
      <p:sp>
        <p:nvSpPr>
          <p:cNvPr id="9232" name="Oval 92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34" name="Oval 92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p:txBody>
          <a:bodyPr/>
          <a:lstStyle/>
          <a:p>
            <a:pPr marL="182880" indent="-182880" fontAlgn="auto">
              <a:spcAft>
                <a:spcPts val="0"/>
              </a:spcAft>
              <a:buClr>
                <a:schemeClr val="accent1">
                  <a:lumMod val="75000"/>
                </a:schemeClr>
              </a:buClr>
              <a:buSzPct val="100000"/>
              <a:defRPr/>
            </a:pPr>
            <a:r>
              <a:rPr lang="es-ES" sz="2200" dirty="0"/>
              <a:t>Otra medida de seguridad es evitar el acceso de extraños desde el exterior a las aplicaciones informáticas:</a:t>
            </a:r>
          </a:p>
          <a:p>
            <a:pPr lvl="1" fontAlgn="auto">
              <a:spcAft>
                <a:spcPts val="0"/>
              </a:spcAft>
              <a:buClr>
                <a:schemeClr val="accent1">
                  <a:lumMod val="75000"/>
                </a:schemeClr>
              </a:buClr>
              <a:buSzPct val="100000"/>
              <a:buFont typeface="Lao UI" panose="020B0502040204020203" pitchFamily="34" charset="0"/>
              <a:buChar char="–"/>
              <a:defRPr/>
            </a:pPr>
            <a:r>
              <a:rPr lang="es-ES" sz="2200" dirty="0"/>
              <a:t>Independizando las redes informáticas del centro de las del exterior</a:t>
            </a:r>
          </a:p>
          <a:p>
            <a:pPr lvl="1" fontAlgn="auto">
              <a:spcAft>
                <a:spcPts val="0"/>
              </a:spcAft>
              <a:buClr>
                <a:schemeClr val="accent1">
                  <a:lumMod val="75000"/>
                </a:schemeClr>
              </a:buClr>
              <a:buSzPct val="100000"/>
              <a:buFont typeface="Lao UI" panose="020B0502040204020203" pitchFamily="34" charset="0"/>
              <a:buChar char="–"/>
              <a:defRPr/>
            </a:pPr>
            <a:r>
              <a:rPr lang="es-ES" sz="2200" dirty="0"/>
              <a:t>Instalando firewalls o muros de fuego</a:t>
            </a:r>
          </a:p>
          <a:p>
            <a:pPr marL="182880" indent="-182880" fontAlgn="auto">
              <a:spcAft>
                <a:spcPts val="0"/>
              </a:spcAft>
              <a:buClr>
                <a:schemeClr val="accent1">
                  <a:lumMod val="75000"/>
                </a:schemeClr>
              </a:buClr>
              <a:buSzPct val="100000"/>
              <a:defRPr/>
            </a:pPr>
            <a:r>
              <a:rPr lang="es-ES" sz="2200" dirty="0"/>
              <a:t>El sistema de alimentación ininterrumpida (SAI) es un dispositivo de alimentación que puede utilizarse para proporcionar energía de reserva temporal a los dispositivos electrónicos. Así que se trata de un elemento de seguridad importante que se complementa con la existencia de grupos electrógenos o generadores eléctricos.</a:t>
            </a:r>
          </a:p>
          <a:p>
            <a:pPr marL="182880" indent="-182880" fontAlgn="auto">
              <a:spcAft>
                <a:spcPts val="0"/>
              </a:spcAft>
              <a:buClr>
                <a:schemeClr val="accent1">
                  <a:lumMod val="75000"/>
                </a:schemeClr>
              </a:buClr>
              <a:buSzPct val="100000"/>
              <a:defRPr/>
            </a:pPr>
            <a:endParaRPr lang="es-ES" dirty="0"/>
          </a:p>
          <a:p>
            <a:pPr marL="182880" indent="-182880" fontAlgn="auto">
              <a:spcAft>
                <a:spcPts val="0"/>
              </a:spcAft>
              <a:buClr>
                <a:schemeClr val="accent1">
                  <a:lumMod val="75000"/>
                </a:schemeClr>
              </a:buClr>
              <a:buSzPct val="100000"/>
              <a:defRPr/>
            </a:pPr>
            <a:endParaRPr lang="es-ES" dirty="0"/>
          </a:p>
        </p:txBody>
      </p:sp>
    </p:spTree>
    <p:extLst>
      <p:ext uri="{BB962C8B-B14F-4D97-AF65-F5344CB8AC3E}">
        <p14:creationId xmlns:p14="http://schemas.microsoft.com/office/powerpoint/2010/main" val="146861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3 Marcador de contenido" descr="08-01-2014 1;01;57.jpg">
            <a:extLst>
              <a:ext uri="{FF2B5EF4-FFF2-40B4-BE49-F238E27FC236}">
                <a16:creationId xmlns:a16="http://schemas.microsoft.com/office/drawing/2014/main" id="{6C92F22F-BBB6-353F-4218-DB50A60898C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68275"/>
            <a:ext cx="8423275" cy="652145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3 Marcador de contenido" descr="08-01-2014 1;03;14.jpg">
            <a:extLst>
              <a:ext uri="{FF2B5EF4-FFF2-40B4-BE49-F238E27FC236}">
                <a16:creationId xmlns:a16="http://schemas.microsoft.com/office/drawing/2014/main" id="{80EE8B85-0486-A4C2-80D0-9EB4F919CF2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404813"/>
            <a:ext cx="8737600" cy="6048375"/>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6" name="Rectangle 92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8" name="Rectangle 92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30" name="Rectangle 92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539552" y="484632"/>
            <a:ext cx="8208912" cy="1609344"/>
          </a:xfrm>
        </p:spPr>
        <p:txBody>
          <a:bodyPr>
            <a:normAutofit/>
          </a:bodyPr>
          <a:lstStyle/>
          <a:p>
            <a:pPr marL="914400" indent="-914400" fontAlgn="auto">
              <a:spcAft>
                <a:spcPts val="0"/>
              </a:spcAft>
              <a:buFont typeface="+mj-lt"/>
              <a:buAutoNum type="arabicPeriod" startAt="8"/>
              <a:defRPr/>
            </a:pPr>
            <a:r>
              <a:rPr lang="es-ES" sz="4600" b="1" dirty="0"/>
              <a:t>ELEMENTOS DE SEGURIDAD</a:t>
            </a:r>
            <a:endParaRPr lang="es-ES" sz="4600" dirty="0"/>
          </a:p>
        </p:txBody>
      </p:sp>
      <p:sp>
        <p:nvSpPr>
          <p:cNvPr id="9232" name="Oval 92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34" name="Oval 92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a:xfrm>
            <a:off x="685800" y="2120899"/>
            <a:ext cx="7772400" cy="4272981"/>
          </a:xfrm>
        </p:spPr>
        <p:txBody>
          <a:bodyPr/>
          <a:lstStyle/>
          <a:p>
            <a:pPr marL="182880" indent="-182880" fontAlgn="auto">
              <a:spcBef>
                <a:spcPts val="600"/>
              </a:spcBef>
              <a:spcAft>
                <a:spcPts val="0"/>
              </a:spcAft>
              <a:buClr>
                <a:schemeClr val="accent1">
                  <a:lumMod val="75000"/>
                </a:schemeClr>
              </a:buClr>
              <a:buSzPct val="100000"/>
              <a:defRPr/>
            </a:pPr>
            <a:r>
              <a:rPr lang="es-ES" sz="2200" dirty="0"/>
              <a:t>De todas formas, se dispone de sistemas manuales en soporte papel para poder funcionar con limitaciones en el caso de caída total de los sistemas informáticos.</a:t>
            </a:r>
          </a:p>
          <a:p>
            <a:pPr marL="182880" indent="-182880" fontAlgn="auto">
              <a:spcBef>
                <a:spcPts val="600"/>
              </a:spcBef>
              <a:spcAft>
                <a:spcPts val="0"/>
              </a:spcAft>
              <a:buClr>
                <a:schemeClr val="accent1">
                  <a:lumMod val="75000"/>
                </a:schemeClr>
              </a:buClr>
              <a:buSzPct val="100000"/>
              <a:defRPr/>
            </a:pPr>
            <a:r>
              <a:rPr lang="es-ES" sz="2200" dirty="0"/>
              <a:t>En algunas áreas de los centros de comunicaciones se dispone de un sistema automático de extinción de incendios.</a:t>
            </a:r>
          </a:p>
          <a:p>
            <a:pPr marL="182880" indent="-182880" fontAlgn="auto">
              <a:spcBef>
                <a:spcPts val="600"/>
              </a:spcBef>
              <a:spcAft>
                <a:spcPts val="0"/>
              </a:spcAft>
              <a:buClr>
                <a:schemeClr val="accent1">
                  <a:lumMod val="75000"/>
                </a:schemeClr>
              </a:buClr>
              <a:buSzPct val="100000"/>
              <a:defRPr/>
            </a:pPr>
            <a:r>
              <a:rPr lang="es-ES" sz="2200" dirty="0"/>
              <a:t>Disponen además de:</a:t>
            </a:r>
          </a:p>
          <a:p>
            <a:pPr lvl="1" fontAlgn="auto">
              <a:spcBef>
                <a:spcPts val="600"/>
              </a:spcBef>
              <a:spcAft>
                <a:spcPts val="0"/>
              </a:spcAft>
              <a:buClr>
                <a:schemeClr val="accent1">
                  <a:lumMod val="75000"/>
                </a:schemeClr>
              </a:buClr>
              <a:buSzPct val="100000"/>
              <a:buFont typeface="Wingdings" panose="05000000000000000000" pitchFamily="2" charset="2"/>
              <a:buChar char="v"/>
              <a:defRPr/>
            </a:pPr>
            <a:r>
              <a:rPr lang="es-ES" sz="2200" dirty="0"/>
              <a:t>Vigilantes de seguridad </a:t>
            </a:r>
          </a:p>
          <a:p>
            <a:pPr lvl="1" fontAlgn="auto">
              <a:spcBef>
                <a:spcPts val="600"/>
              </a:spcBef>
              <a:spcAft>
                <a:spcPts val="0"/>
              </a:spcAft>
              <a:buClr>
                <a:schemeClr val="accent1">
                  <a:lumMod val="75000"/>
                </a:schemeClr>
              </a:buClr>
              <a:buSzPct val="100000"/>
              <a:buFont typeface="Wingdings" panose="05000000000000000000" pitchFamily="2" charset="2"/>
              <a:buChar char="v"/>
              <a:defRPr/>
            </a:pPr>
            <a:r>
              <a:rPr lang="es-ES" sz="2200" dirty="0"/>
              <a:t>Sistemas anti intrusión</a:t>
            </a:r>
          </a:p>
          <a:p>
            <a:pPr lvl="1" fontAlgn="auto">
              <a:spcBef>
                <a:spcPts val="600"/>
              </a:spcBef>
              <a:spcAft>
                <a:spcPts val="0"/>
              </a:spcAft>
              <a:buClr>
                <a:schemeClr val="accent1">
                  <a:lumMod val="75000"/>
                </a:schemeClr>
              </a:buClr>
              <a:buSzPct val="100000"/>
              <a:buFont typeface="Wingdings" panose="05000000000000000000" pitchFamily="2" charset="2"/>
              <a:buChar char="v"/>
              <a:defRPr/>
            </a:pPr>
            <a:r>
              <a:rPr lang="es-ES" sz="2200" dirty="0"/>
              <a:t>Sistemas de circuito cerrado de televisión</a:t>
            </a:r>
          </a:p>
          <a:p>
            <a:pPr lvl="1" fontAlgn="auto">
              <a:spcBef>
                <a:spcPts val="600"/>
              </a:spcBef>
              <a:spcAft>
                <a:spcPts val="0"/>
              </a:spcAft>
              <a:buClr>
                <a:schemeClr val="accent1">
                  <a:lumMod val="75000"/>
                </a:schemeClr>
              </a:buClr>
              <a:buSzPct val="100000"/>
              <a:buFont typeface="Wingdings" panose="05000000000000000000" pitchFamily="2" charset="2"/>
              <a:buChar char="v"/>
              <a:defRPr/>
            </a:pPr>
            <a:r>
              <a:rPr lang="es-ES" sz="2200" dirty="0"/>
              <a:t>Centro de respaldo: centro de procesamiento de datos (CPD) específicamente diseñado para tomar el control de otro CPD principal en caso de contingencia)</a:t>
            </a:r>
          </a:p>
          <a:p>
            <a:pPr marL="182880" indent="-182880" fontAlgn="auto">
              <a:spcAft>
                <a:spcPts val="0"/>
              </a:spcAft>
              <a:buClr>
                <a:schemeClr val="accent1">
                  <a:lumMod val="75000"/>
                </a:schemeClr>
              </a:buClr>
              <a:buSzPct val="100000"/>
              <a:defRPr/>
            </a:pPr>
            <a:endParaRPr lang="es-ES" dirty="0"/>
          </a:p>
          <a:p>
            <a:pPr marL="182880" indent="-182880" fontAlgn="auto">
              <a:spcAft>
                <a:spcPts val="0"/>
              </a:spcAft>
              <a:buClr>
                <a:schemeClr val="accent1">
                  <a:lumMod val="75000"/>
                </a:schemeClr>
              </a:buClr>
              <a:buSzPct val="100000"/>
              <a:defRPr/>
            </a:pPr>
            <a:endParaRPr lang="es-ES" dirty="0"/>
          </a:p>
        </p:txBody>
      </p:sp>
    </p:spTree>
    <p:extLst>
      <p:ext uri="{BB962C8B-B14F-4D97-AF65-F5344CB8AC3E}">
        <p14:creationId xmlns:p14="http://schemas.microsoft.com/office/powerpoint/2010/main" val="3899670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3 Marcador de contenido" descr="08-01-2014 1;03;14 - copia.jpg">
            <a:extLst>
              <a:ext uri="{FF2B5EF4-FFF2-40B4-BE49-F238E27FC236}">
                <a16:creationId xmlns:a16="http://schemas.microsoft.com/office/drawing/2014/main" id="{B730A31B-87D7-2299-DC0D-BB9E6EC00AE4}"/>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203200"/>
            <a:ext cx="3638550" cy="4954588"/>
          </a:xfrm>
        </p:spPr>
      </p:pic>
      <p:pic>
        <p:nvPicPr>
          <p:cNvPr id="86019" name="5 Marcador de contenido" descr="08-01-2014 1;04;03.jpg">
            <a:extLst>
              <a:ext uri="{FF2B5EF4-FFF2-40B4-BE49-F238E27FC236}">
                <a16:creationId xmlns:a16="http://schemas.microsoft.com/office/drawing/2014/main" id="{2376A1D8-0A7B-5B4B-AD3F-F257606EE3AB}"/>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923929" y="2190417"/>
            <a:ext cx="5220072" cy="4238958"/>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3 Marcador de contenido" descr="08-01-2014 1;04;03 - copia.jpg">
            <a:extLst>
              <a:ext uri="{FF2B5EF4-FFF2-40B4-BE49-F238E27FC236}">
                <a16:creationId xmlns:a16="http://schemas.microsoft.com/office/drawing/2014/main" id="{479CF867-091F-E73D-75AA-B334B3C76A5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620713"/>
            <a:ext cx="8718550" cy="532765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6" name="Rectangle 92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8" name="Rectangle 92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30" name="Rectangle 92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539552" y="484632"/>
            <a:ext cx="8208912" cy="1609344"/>
          </a:xfrm>
        </p:spPr>
        <p:txBody>
          <a:bodyPr>
            <a:normAutofit/>
          </a:bodyPr>
          <a:lstStyle/>
          <a:p>
            <a:pPr marL="914400" indent="-914400" fontAlgn="auto">
              <a:spcAft>
                <a:spcPts val="0"/>
              </a:spcAft>
              <a:buFont typeface="+mj-lt"/>
              <a:buAutoNum type="arabicPeriod" startAt="6"/>
              <a:defRPr/>
            </a:pPr>
            <a:r>
              <a:rPr lang="es-ES" sz="4600" b="1" dirty="0"/>
              <a:t>SISTEMAS DE RADIONAVEGACIÓN</a:t>
            </a:r>
            <a:endParaRPr lang="es-ES" sz="4600" dirty="0"/>
          </a:p>
        </p:txBody>
      </p:sp>
      <p:sp>
        <p:nvSpPr>
          <p:cNvPr id="9232" name="Oval 92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34" name="Oval 92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a:xfrm>
            <a:off x="467544" y="2203742"/>
            <a:ext cx="6192687" cy="4321601"/>
          </a:xfrm>
        </p:spPr>
        <p:txBody>
          <a:bodyPr/>
          <a:lstStyle/>
          <a:p>
            <a:pPr marL="182880" indent="-182880" fontAlgn="auto">
              <a:spcBef>
                <a:spcPts val="600"/>
              </a:spcBef>
              <a:spcAft>
                <a:spcPts val="0"/>
              </a:spcAft>
              <a:buClr>
                <a:schemeClr val="accent1">
                  <a:lumMod val="75000"/>
                </a:schemeClr>
              </a:buClr>
              <a:buSzPct val="100000"/>
              <a:defRPr/>
            </a:pPr>
            <a:r>
              <a:rPr lang="es-ES" sz="2200" dirty="0"/>
              <a:t>Los </a:t>
            </a:r>
            <a:r>
              <a:rPr lang="es-ES" sz="2200" b="1" dirty="0"/>
              <a:t>sistemas de </a:t>
            </a:r>
            <a:r>
              <a:rPr lang="es-ES" sz="2200" b="1" dirty="0" err="1"/>
              <a:t>readionavegación</a:t>
            </a:r>
            <a:r>
              <a:rPr lang="es-ES" sz="2200" b="1" dirty="0"/>
              <a:t> </a:t>
            </a:r>
            <a:r>
              <a:rPr lang="es-ES" sz="2200" dirty="0"/>
              <a:t>permiten determinar, en todo el mundo, la posición de un objeto, una persona o un vehículo.</a:t>
            </a:r>
          </a:p>
          <a:p>
            <a:pPr marL="182880" indent="-182880" fontAlgn="auto">
              <a:spcBef>
                <a:spcPts val="600"/>
              </a:spcBef>
              <a:spcAft>
                <a:spcPts val="0"/>
              </a:spcAft>
              <a:buClr>
                <a:schemeClr val="accent1">
                  <a:lumMod val="75000"/>
                </a:schemeClr>
              </a:buClr>
              <a:buSzPct val="100000"/>
              <a:defRPr/>
            </a:pPr>
            <a:r>
              <a:rPr lang="es-ES" sz="2200" dirty="0"/>
              <a:t>Los sistemas que permiten la geolocalización utilizan una </a:t>
            </a:r>
            <a:r>
              <a:rPr lang="es-ES" sz="2200" b="1" dirty="0"/>
              <a:t>red de satélites </a:t>
            </a:r>
            <a:r>
              <a:rPr lang="es-ES" sz="2200" dirty="0"/>
              <a:t>que localizan la señal del dispositivo que se va a geolocalizar y la transmiten a equipos preparados para recibirla.</a:t>
            </a:r>
          </a:p>
          <a:p>
            <a:pPr marL="182880" indent="-182880" fontAlgn="auto">
              <a:spcBef>
                <a:spcPts val="600"/>
              </a:spcBef>
              <a:spcAft>
                <a:spcPts val="0"/>
              </a:spcAft>
              <a:buClr>
                <a:schemeClr val="accent1">
                  <a:lumMod val="75000"/>
                </a:schemeClr>
              </a:buClr>
              <a:buSzPct val="100000"/>
              <a:defRPr/>
            </a:pPr>
            <a:r>
              <a:rPr lang="es-ES" sz="2200" dirty="0"/>
              <a:t>Estas redes disponen de varios satélites en órbita sobre la Tierra, con trayectorias sincronizadas para cubrir toda su superficie. Para ubicar una posición exacta, el receptor recibe la señal de 3 satélites y la triangula.</a:t>
            </a:r>
          </a:p>
          <a:p>
            <a:pPr marL="0" indent="0" fontAlgn="auto">
              <a:spcBef>
                <a:spcPts val="600"/>
              </a:spcBef>
              <a:spcAft>
                <a:spcPts val="0"/>
              </a:spcAft>
              <a:buClr>
                <a:schemeClr val="accent1">
                  <a:lumMod val="75000"/>
                </a:schemeClr>
              </a:buClr>
              <a:buSzPct val="100000"/>
              <a:buNone/>
              <a:defRPr/>
            </a:pPr>
            <a:endParaRPr lang="es-ES" sz="2100" b="1" dirty="0"/>
          </a:p>
          <a:p>
            <a:pPr marL="182880" indent="-182880" fontAlgn="auto">
              <a:spcAft>
                <a:spcPts val="0"/>
              </a:spcAft>
              <a:buClr>
                <a:schemeClr val="accent1">
                  <a:lumMod val="75000"/>
                </a:schemeClr>
              </a:buClr>
              <a:buSzPct val="100000"/>
              <a:defRPr/>
            </a:pPr>
            <a:endParaRPr lang="es-ES" dirty="0"/>
          </a:p>
        </p:txBody>
      </p:sp>
      <p:pic>
        <p:nvPicPr>
          <p:cNvPr id="5" name="Imagen 4">
            <a:extLst>
              <a:ext uri="{FF2B5EF4-FFF2-40B4-BE49-F238E27FC236}">
                <a16:creationId xmlns:a16="http://schemas.microsoft.com/office/drawing/2014/main" id="{6B2B5796-D018-0A24-2415-8F4DBB7DAABB}"/>
              </a:ext>
            </a:extLst>
          </p:cNvPr>
          <p:cNvPicPr>
            <a:picLocks noChangeAspect="1"/>
          </p:cNvPicPr>
          <p:nvPr/>
        </p:nvPicPr>
        <p:blipFill>
          <a:blip r:embed="rId5"/>
          <a:stretch>
            <a:fillRect/>
          </a:stretch>
        </p:blipFill>
        <p:spPr>
          <a:xfrm>
            <a:off x="6516217" y="2444913"/>
            <a:ext cx="2443559" cy="2682897"/>
          </a:xfrm>
          <a:prstGeom prst="rect">
            <a:avLst/>
          </a:prstGeom>
        </p:spPr>
      </p:pic>
    </p:spTree>
    <p:extLst>
      <p:ext uri="{BB962C8B-B14F-4D97-AF65-F5344CB8AC3E}">
        <p14:creationId xmlns:p14="http://schemas.microsoft.com/office/powerpoint/2010/main" val="2860592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19156309-D434-4B72-EE66-B705C0C1F56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03188"/>
            <a:ext cx="8180388" cy="65278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a:extLst>
              <a:ext uri="{FF2B5EF4-FFF2-40B4-BE49-F238E27FC236}">
                <a16:creationId xmlns:a16="http://schemas.microsoft.com/office/drawing/2014/main" id="{A28323E1-D07A-0248-F9C5-C8F15DB66A7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863600" y="260350"/>
            <a:ext cx="8280400" cy="645795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Imagen 1">
            <a:extLst>
              <a:ext uri="{FF2B5EF4-FFF2-40B4-BE49-F238E27FC236}">
                <a16:creationId xmlns:a16="http://schemas.microsoft.com/office/drawing/2014/main" id="{AE3A05AB-A248-CE20-9AA8-0B971A3F1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6" name="Rectangle 92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8" name="Rectangle 92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30" name="Rectangle 92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539552" y="484632"/>
            <a:ext cx="8208912" cy="1609344"/>
          </a:xfrm>
        </p:spPr>
        <p:txBody>
          <a:bodyPr>
            <a:normAutofit/>
          </a:bodyPr>
          <a:lstStyle/>
          <a:p>
            <a:pPr marL="914400" indent="-914400" fontAlgn="auto">
              <a:spcAft>
                <a:spcPts val="0"/>
              </a:spcAft>
              <a:buFont typeface="+mj-lt"/>
              <a:buAutoNum type="arabicPeriod" startAt="6"/>
              <a:defRPr/>
            </a:pPr>
            <a:r>
              <a:rPr lang="es-ES" sz="4600" b="1" dirty="0"/>
              <a:t>SISTEMAS DE RADIONAVEGACIÓN</a:t>
            </a:r>
            <a:endParaRPr lang="es-ES" sz="4600" dirty="0"/>
          </a:p>
        </p:txBody>
      </p:sp>
      <p:sp>
        <p:nvSpPr>
          <p:cNvPr id="9232" name="Oval 92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34" name="Oval 92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a:xfrm>
            <a:off x="467545" y="2203743"/>
            <a:ext cx="5400599" cy="4453946"/>
          </a:xfrm>
        </p:spPr>
        <p:txBody>
          <a:bodyPr/>
          <a:lstStyle/>
          <a:p>
            <a:pPr marL="0" indent="0" fontAlgn="auto">
              <a:spcBef>
                <a:spcPts val="600"/>
              </a:spcBef>
              <a:spcAft>
                <a:spcPts val="0"/>
              </a:spcAft>
              <a:buClr>
                <a:schemeClr val="accent1">
                  <a:lumMod val="75000"/>
                </a:schemeClr>
              </a:buClr>
              <a:buSzPct val="100000"/>
              <a:buNone/>
              <a:defRPr/>
            </a:pPr>
            <a:r>
              <a:rPr lang="es-ES" dirty="0"/>
              <a:t>Las </a:t>
            </a:r>
            <a:r>
              <a:rPr lang="es-ES" b="1" dirty="0"/>
              <a:t>redes de satélites de posicionamiento y navegación disponibles </a:t>
            </a:r>
            <a:r>
              <a:rPr lang="es-ES" dirty="0"/>
              <a:t>son: </a:t>
            </a:r>
            <a:r>
              <a:rPr lang="es-ES" dirty="0">
                <a:solidFill>
                  <a:srgbClr val="C00000"/>
                </a:solidFill>
              </a:rPr>
              <a:t>GPS </a:t>
            </a:r>
            <a:r>
              <a:rPr lang="es-ES" dirty="0"/>
              <a:t>y </a:t>
            </a:r>
            <a:r>
              <a:rPr lang="es-ES" dirty="0">
                <a:solidFill>
                  <a:srgbClr val="C00000"/>
                </a:solidFill>
              </a:rPr>
              <a:t>Galileo.</a:t>
            </a:r>
          </a:p>
          <a:p>
            <a:pPr fontAlgn="auto">
              <a:spcBef>
                <a:spcPts val="600"/>
              </a:spcBef>
              <a:spcAft>
                <a:spcPts val="0"/>
              </a:spcAft>
              <a:buClr>
                <a:schemeClr val="accent1">
                  <a:lumMod val="75000"/>
                </a:schemeClr>
              </a:buClr>
              <a:buSzPct val="100000"/>
              <a:buFont typeface="Wingdings" panose="05000000000000000000" pitchFamily="2" charset="2"/>
              <a:buChar char="q"/>
              <a:defRPr/>
            </a:pPr>
            <a:r>
              <a:rPr lang="es-ES" b="1" dirty="0"/>
              <a:t>GPS (Global </a:t>
            </a:r>
            <a:r>
              <a:rPr lang="es-ES" b="1" dirty="0" err="1"/>
              <a:t>Positioning</a:t>
            </a:r>
            <a:r>
              <a:rPr lang="es-ES" b="1" dirty="0"/>
              <a:t> </a:t>
            </a:r>
            <a:r>
              <a:rPr lang="es-ES" b="1" dirty="0" err="1"/>
              <a:t>System</a:t>
            </a:r>
            <a:r>
              <a:rPr lang="es-ES" b="1" dirty="0"/>
              <a:t> = Sistema de Posicionamiento Global). </a:t>
            </a:r>
          </a:p>
          <a:p>
            <a:pPr lvl="1" fontAlgn="auto">
              <a:spcBef>
                <a:spcPts val="600"/>
              </a:spcBef>
              <a:spcAft>
                <a:spcPts val="0"/>
              </a:spcAft>
              <a:buClr>
                <a:schemeClr val="accent1">
                  <a:lumMod val="75000"/>
                </a:schemeClr>
              </a:buClr>
              <a:buSzPct val="100000"/>
              <a:buFont typeface="Lao UI" panose="020B0502040204020203" pitchFamily="34" charset="0"/>
              <a:buChar char="–"/>
              <a:defRPr/>
            </a:pPr>
            <a:r>
              <a:rPr lang="es-ES" sz="2000" dirty="0"/>
              <a:t>Es el sistema de posicionamiento y navegación más utilizado.</a:t>
            </a:r>
          </a:p>
          <a:p>
            <a:pPr lvl="1" fontAlgn="auto">
              <a:spcBef>
                <a:spcPts val="600"/>
              </a:spcBef>
              <a:spcAft>
                <a:spcPts val="0"/>
              </a:spcAft>
              <a:buClr>
                <a:schemeClr val="accent1">
                  <a:lumMod val="75000"/>
                </a:schemeClr>
              </a:buClr>
              <a:buSzPct val="100000"/>
              <a:buFont typeface="Lao UI" panose="020B0502040204020203" pitchFamily="34" charset="0"/>
              <a:buChar char="–"/>
              <a:defRPr/>
            </a:pPr>
            <a:r>
              <a:rPr lang="es-ES" sz="2000" dirty="0"/>
              <a:t>Actualmente operado por </a:t>
            </a:r>
            <a:r>
              <a:rPr lang="es-ES" sz="2000" dirty="0" err="1"/>
              <a:t>por</a:t>
            </a:r>
            <a:r>
              <a:rPr lang="es-ES" sz="2000" dirty="0"/>
              <a:t> el gobierno de Estados Unidos.</a:t>
            </a:r>
          </a:p>
          <a:p>
            <a:pPr lvl="1" fontAlgn="auto">
              <a:spcBef>
                <a:spcPts val="600"/>
              </a:spcBef>
              <a:spcAft>
                <a:spcPts val="0"/>
              </a:spcAft>
              <a:buClr>
                <a:schemeClr val="accent1">
                  <a:lumMod val="75000"/>
                </a:schemeClr>
              </a:buClr>
              <a:buSzPct val="100000"/>
              <a:buFont typeface="Lao UI" panose="020B0502040204020203" pitchFamily="34" charset="0"/>
              <a:buChar char="–"/>
              <a:defRPr/>
            </a:pPr>
            <a:r>
              <a:rPr lang="es-ES" sz="2000" dirty="0"/>
              <a:t>Para localizar la posición exacta donde nos encontramos, el </a:t>
            </a:r>
            <a:r>
              <a:rPr lang="es-ES" sz="2000" b="1" dirty="0"/>
              <a:t>receptor GPS </a:t>
            </a:r>
            <a:r>
              <a:rPr lang="es-ES" sz="2000" dirty="0"/>
              <a:t>tiene que localizar por lo menos tres satélites que le sirvan de puntos de referencia</a:t>
            </a:r>
            <a:r>
              <a:rPr lang="es-ES" sz="2000" b="1" dirty="0"/>
              <a:t> (método de la triangulación)</a:t>
            </a:r>
          </a:p>
        </p:txBody>
      </p:sp>
      <p:pic>
        <p:nvPicPr>
          <p:cNvPr id="3" name="Imagen 2">
            <a:extLst>
              <a:ext uri="{FF2B5EF4-FFF2-40B4-BE49-F238E27FC236}">
                <a16:creationId xmlns:a16="http://schemas.microsoft.com/office/drawing/2014/main" id="{8EC2419E-F18D-BCC2-DACA-70269E464D90}"/>
              </a:ext>
            </a:extLst>
          </p:cNvPr>
          <p:cNvPicPr>
            <a:picLocks noChangeAspect="1"/>
          </p:cNvPicPr>
          <p:nvPr/>
        </p:nvPicPr>
        <p:blipFill>
          <a:blip r:embed="rId5"/>
          <a:stretch>
            <a:fillRect/>
          </a:stretch>
        </p:blipFill>
        <p:spPr>
          <a:xfrm>
            <a:off x="5115814" y="2382503"/>
            <a:ext cx="4028186" cy="2859855"/>
          </a:xfrm>
          <a:prstGeom prst="rect">
            <a:avLst/>
          </a:prstGeom>
        </p:spPr>
      </p:pic>
    </p:spTree>
    <p:extLst>
      <p:ext uri="{BB962C8B-B14F-4D97-AF65-F5344CB8AC3E}">
        <p14:creationId xmlns:p14="http://schemas.microsoft.com/office/powerpoint/2010/main" val="2360407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Imagen 4">
            <a:extLst>
              <a:ext uri="{FF2B5EF4-FFF2-40B4-BE49-F238E27FC236}">
                <a16:creationId xmlns:a16="http://schemas.microsoft.com/office/drawing/2014/main" id="{F6F275CD-9D9E-814D-A4B8-D232B1DBE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76213"/>
            <a:ext cx="8667750"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6" name="Rectangle 92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8" name="Rectangle 92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30" name="Rectangle 92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539552" y="484632"/>
            <a:ext cx="8208912" cy="1609344"/>
          </a:xfrm>
        </p:spPr>
        <p:txBody>
          <a:bodyPr>
            <a:normAutofit/>
          </a:bodyPr>
          <a:lstStyle/>
          <a:p>
            <a:pPr marL="914400" indent="-914400" fontAlgn="auto">
              <a:spcAft>
                <a:spcPts val="0"/>
              </a:spcAft>
              <a:buFont typeface="+mj-lt"/>
              <a:buAutoNum type="arabicPeriod" startAt="6"/>
              <a:defRPr/>
            </a:pPr>
            <a:r>
              <a:rPr lang="es-ES" sz="4600" b="1" dirty="0"/>
              <a:t>SISTEMAS DE RADIONAVEGACIÓN</a:t>
            </a:r>
            <a:endParaRPr lang="es-ES" sz="4600" dirty="0"/>
          </a:p>
        </p:txBody>
      </p:sp>
      <p:sp>
        <p:nvSpPr>
          <p:cNvPr id="9232" name="Oval 92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34" name="Oval 92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a:xfrm>
            <a:off x="467545" y="2203743"/>
            <a:ext cx="5256583" cy="4453946"/>
          </a:xfrm>
        </p:spPr>
        <p:txBody>
          <a:bodyPr/>
          <a:lstStyle/>
          <a:p>
            <a:pPr fontAlgn="auto">
              <a:spcBef>
                <a:spcPts val="600"/>
              </a:spcBef>
              <a:spcAft>
                <a:spcPts val="0"/>
              </a:spcAft>
              <a:buClr>
                <a:schemeClr val="accent1">
                  <a:lumMod val="75000"/>
                </a:schemeClr>
              </a:buClr>
              <a:buSzPct val="100000"/>
              <a:buFont typeface="Wingdings" panose="05000000000000000000" pitchFamily="2" charset="2"/>
              <a:buChar char="q"/>
              <a:defRPr/>
            </a:pPr>
            <a:r>
              <a:rPr lang="es-ES" sz="2400" b="1" dirty="0"/>
              <a:t>Galileo: </a:t>
            </a:r>
          </a:p>
          <a:p>
            <a:pPr lvl="1" fontAlgn="auto">
              <a:spcBef>
                <a:spcPts val="600"/>
              </a:spcBef>
              <a:spcAft>
                <a:spcPts val="0"/>
              </a:spcAft>
              <a:buClr>
                <a:schemeClr val="accent1">
                  <a:lumMod val="75000"/>
                </a:schemeClr>
              </a:buClr>
              <a:buSzPct val="100000"/>
              <a:buFont typeface="Lao UI" panose="020B0502040204020203" pitchFamily="34" charset="0"/>
              <a:buChar char="–"/>
              <a:defRPr/>
            </a:pPr>
            <a:r>
              <a:rPr lang="es-ES" sz="2400" dirty="0"/>
              <a:t>Es el sistema mundial de navegación por satélite propio de la Unión Europea, que proporciona información exacta sobre posicionamiento y temporalización.</a:t>
            </a:r>
          </a:p>
          <a:p>
            <a:pPr lvl="1" fontAlgn="auto">
              <a:spcBef>
                <a:spcPts val="600"/>
              </a:spcBef>
              <a:spcAft>
                <a:spcPts val="0"/>
              </a:spcAft>
              <a:buClr>
                <a:schemeClr val="accent1">
                  <a:lumMod val="75000"/>
                </a:schemeClr>
              </a:buClr>
              <a:buSzPct val="100000"/>
              <a:buFont typeface="Lao UI" panose="020B0502040204020203" pitchFamily="34" charset="0"/>
              <a:buChar char="–"/>
              <a:defRPr/>
            </a:pPr>
            <a:r>
              <a:rPr lang="es-ES" sz="2400" dirty="0"/>
              <a:t>Es un sistema civil que no está bajo el control de ningún gobierno (al contrario que ocurre con GPS)</a:t>
            </a:r>
          </a:p>
          <a:p>
            <a:pPr marL="182880" indent="-182880" fontAlgn="auto">
              <a:spcAft>
                <a:spcPts val="0"/>
              </a:spcAft>
              <a:buClr>
                <a:schemeClr val="accent1">
                  <a:lumMod val="75000"/>
                </a:schemeClr>
              </a:buClr>
              <a:buSzPct val="100000"/>
              <a:defRPr/>
            </a:pPr>
            <a:endParaRPr lang="es-ES" dirty="0"/>
          </a:p>
        </p:txBody>
      </p:sp>
      <p:pic>
        <p:nvPicPr>
          <p:cNvPr id="5" name="Imagen 4">
            <a:extLst>
              <a:ext uri="{FF2B5EF4-FFF2-40B4-BE49-F238E27FC236}">
                <a16:creationId xmlns:a16="http://schemas.microsoft.com/office/drawing/2014/main" id="{3A5C34E5-8DDE-5EF3-40F1-1FA2D810851D}"/>
              </a:ext>
            </a:extLst>
          </p:cNvPr>
          <p:cNvPicPr>
            <a:picLocks noChangeAspect="1"/>
          </p:cNvPicPr>
          <p:nvPr/>
        </p:nvPicPr>
        <p:blipFill>
          <a:blip r:embed="rId5"/>
          <a:stretch>
            <a:fillRect/>
          </a:stretch>
        </p:blipFill>
        <p:spPr>
          <a:xfrm>
            <a:off x="6407915" y="4738663"/>
            <a:ext cx="2052297" cy="2060848"/>
          </a:xfrm>
          <a:prstGeom prst="rect">
            <a:avLst/>
          </a:prstGeom>
        </p:spPr>
      </p:pic>
      <p:pic>
        <p:nvPicPr>
          <p:cNvPr id="7" name="Imagen 6">
            <a:extLst>
              <a:ext uri="{FF2B5EF4-FFF2-40B4-BE49-F238E27FC236}">
                <a16:creationId xmlns:a16="http://schemas.microsoft.com/office/drawing/2014/main" id="{616C5CC1-2F19-A78E-4663-F5B84157C5E4}"/>
              </a:ext>
            </a:extLst>
          </p:cNvPr>
          <p:cNvPicPr>
            <a:picLocks noChangeAspect="1"/>
          </p:cNvPicPr>
          <p:nvPr/>
        </p:nvPicPr>
        <p:blipFill>
          <a:blip r:embed="rId6"/>
          <a:stretch>
            <a:fillRect/>
          </a:stretch>
        </p:blipFill>
        <p:spPr>
          <a:xfrm>
            <a:off x="6380444" y="1719421"/>
            <a:ext cx="2763556" cy="2471875"/>
          </a:xfrm>
          <a:prstGeom prst="rect">
            <a:avLst/>
          </a:prstGeom>
        </p:spPr>
      </p:pic>
    </p:spTree>
    <p:extLst>
      <p:ext uri="{BB962C8B-B14F-4D97-AF65-F5344CB8AC3E}">
        <p14:creationId xmlns:p14="http://schemas.microsoft.com/office/powerpoint/2010/main" val="2851207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6" name="Rectangle 92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8" name="Rectangle 92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30" name="Rectangle 92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539552" y="484632"/>
            <a:ext cx="8208912" cy="1609344"/>
          </a:xfrm>
        </p:spPr>
        <p:txBody>
          <a:bodyPr>
            <a:normAutofit/>
          </a:bodyPr>
          <a:lstStyle/>
          <a:p>
            <a:pPr algn="ctr" fontAlgn="auto">
              <a:spcAft>
                <a:spcPts val="0"/>
              </a:spcAft>
              <a:defRPr/>
            </a:pPr>
            <a:r>
              <a:rPr lang="es-ES" sz="4600" b="1" dirty="0"/>
              <a:t>SISTEMA DE INFORMACIÓN GEOGRÁFICA (SIG </a:t>
            </a:r>
            <a:r>
              <a:rPr lang="es-ES" sz="4600" b="1" cap="none" dirty="0"/>
              <a:t>o</a:t>
            </a:r>
            <a:r>
              <a:rPr lang="es-ES" sz="4600" b="1" dirty="0"/>
              <a:t> GIS)</a:t>
            </a:r>
            <a:endParaRPr lang="es-ES" sz="4600" dirty="0"/>
          </a:p>
        </p:txBody>
      </p:sp>
      <p:sp>
        <p:nvSpPr>
          <p:cNvPr id="9232" name="Oval 92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34" name="Oval 92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a:xfrm>
            <a:off x="467545" y="2203743"/>
            <a:ext cx="5018664" cy="4051300"/>
          </a:xfrm>
        </p:spPr>
        <p:txBody>
          <a:bodyPr/>
          <a:lstStyle/>
          <a:p>
            <a:pPr>
              <a:spcBef>
                <a:spcPts val="600"/>
              </a:spcBef>
              <a:spcAft>
                <a:spcPts val="0"/>
              </a:spcAft>
              <a:buSzPct val="100000"/>
            </a:pPr>
            <a:r>
              <a:rPr lang="es-ES" altLang="es-ES" sz="2200" dirty="0"/>
              <a:t>Es  una plataforma de gestión de recursos que combina equipos de comunicaciones, sistemas de  navegación y sistemas informáticos.</a:t>
            </a:r>
          </a:p>
          <a:p>
            <a:pPr>
              <a:spcBef>
                <a:spcPts val="600"/>
              </a:spcBef>
              <a:spcAft>
                <a:spcPts val="0"/>
              </a:spcAft>
              <a:buSzPct val="100000"/>
            </a:pPr>
            <a:r>
              <a:rPr lang="es-ES" sz="2200" dirty="0"/>
              <a:t>Un sistema de información geográfica (GIS) es un entorno para recopilar, gestionar y analizar datos. </a:t>
            </a:r>
          </a:p>
          <a:p>
            <a:pPr>
              <a:spcBef>
                <a:spcPts val="600"/>
              </a:spcBef>
              <a:spcAft>
                <a:spcPts val="0"/>
              </a:spcAft>
              <a:buSzPct val="100000"/>
            </a:pPr>
            <a:r>
              <a:rPr lang="es-ES" sz="2200" dirty="0"/>
              <a:t>El GIS integra muchos tipos de datos. Analiza la ubicación espacial y organiza capas de información en visualizaciones usando mapas y escenas 3D.</a:t>
            </a:r>
          </a:p>
        </p:txBody>
      </p:sp>
      <p:pic>
        <p:nvPicPr>
          <p:cNvPr id="6" name="Imagen 5">
            <a:extLst>
              <a:ext uri="{FF2B5EF4-FFF2-40B4-BE49-F238E27FC236}">
                <a16:creationId xmlns:a16="http://schemas.microsoft.com/office/drawing/2014/main" id="{0125103C-84EF-0872-71C6-D879328D5394}"/>
              </a:ext>
            </a:extLst>
          </p:cNvPr>
          <p:cNvPicPr>
            <a:picLocks noChangeAspect="1"/>
          </p:cNvPicPr>
          <p:nvPr/>
        </p:nvPicPr>
        <p:blipFill>
          <a:blip r:embed="rId5"/>
          <a:stretch>
            <a:fillRect/>
          </a:stretch>
        </p:blipFill>
        <p:spPr>
          <a:xfrm>
            <a:off x="5508104" y="2767921"/>
            <a:ext cx="3473033" cy="2666431"/>
          </a:xfrm>
          <a:prstGeom prst="rect">
            <a:avLst/>
          </a:prstGeom>
        </p:spPr>
      </p:pic>
    </p:spTree>
    <p:extLst>
      <p:ext uri="{BB962C8B-B14F-4D97-AF65-F5344CB8AC3E}">
        <p14:creationId xmlns:p14="http://schemas.microsoft.com/office/powerpoint/2010/main" val="1397115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6" name="Rectangle 92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28" name="Rectangle 92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30" name="Rectangle 92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1 Título">
            <a:extLst>
              <a:ext uri="{FF2B5EF4-FFF2-40B4-BE49-F238E27FC236}">
                <a16:creationId xmlns:a16="http://schemas.microsoft.com/office/drawing/2014/main" id="{434BD5A3-D946-DB55-54D7-9BC68EC6D45C}"/>
              </a:ext>
            </a:extLst>
          </p:cNvPr>
          <p:cNvSpPr>
            <a:spLocks noGrp="1"/>
          </p:cNvSpPr>
          <p:nvPr>
            <p:ph type="title"/>
          </p:nvPr>
        </p:nvSpPr>
        <p:spPr>
          <a:xfrm>
            <a:off x="539552" y="484632"/>
            <a:ext cx="8208912" cy="1609344"/>
          </a:xfrm>
        </p:spPr>
        <p:txBody>
          <a:bodyPr>
            <a:normAutofit/>
          </a:bodyPr>
          <a:lstStyle/>
          <a:p>
            <a:pPr algn="ctr" fontAlgn="auto">
              <a:spcAft>
                <a:spcPts val="0"/>
              </a:spcAft>
              <a:defRPr/>
            </a:pPr>
            <a:r>
              <a:rPr lang="es-ES" sz="4600" b="1" dirty="0"/>
              <a:t>SISTEMA DE INFORMACIÓN GEOGRÁFICA (SIG </a:t>
            </a:r>
            <a:r>
              <a:rPr lang="es-ES" sz="4600" b="1" cap="none" dirty="0"/>
              <a:t>o</a:t>
            </a:r>
            <a:r>
              <a:rPr lang="es-ES" sz="4600" b="1" dirty="0"/>
              <a:t> GIS)</a:t>
            </a:r>
            <a:endParaRPr lang="es-ES" sz="4600" dirty="0"/>
          </a:p>
        </p:txBody>
      </p:sp>
      <p:sp>
        <p:nvSpPr>
          <p:cNvPr id="9232" name="Oval 92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34" name="Oval 92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Marcador de contenido 3">
            <a:extLst>
              <a:ext uri="{FF2B5EF4-FFF2-40B4-BE49-F238E27FC236}">
                <a16:creationId xmlns:a16="http://schemas.microsoft.com/office/drawing/2014/main" id="{1FC24800-5B0E-F3FE-4A62-B3F3566C987F}"/>
              </a:ext>
            </a:extLst>
          </p:cNvPr>
          <p:cNvSpPr>
            <a:spLocks noGrp="1"/>
          </p:cNvSpPr>
          <p:nvPr>
            <p:ph idx="1"/>
          </p:nvPr>
        </p:nvSpPr>
        <p:spPr>
          <a:xfrm>
            <a:off x="467545" y="2203742"/>
            <a:ext cx="5018664" cy="4373263"/>
          </a:xfrm>
        </p:spPr>
        <p:txBody>
          <a:bodyPr/>
          <a:lstStyle/>
          <a:p>
            <a:pPr>
              <a:spcBef>
                <a:spcPts val="600"/>
              </a:spcBef>
              <a:spcAft>
                <a:spcPts val="0"/>
              </a:spcAft>
              <a:buSzPct val="100000"/>
            </a:pPr>
            <a:r>
              <a:rPr lang="es-ES" altLang="es-ES" sz="2200" dirty="0"/>
              <a:t>Es capaz de integrar, almacenar, editar, analizar, compartir y mostrar la información geográficamente referenciada.</a:t>
            </a:r>
          </a:p>
          <a:p>
            <a:pPr>
              <a:spcBef>
                <a:spcPts val="600"/>
              </a:spcBef>
              <a:spcAft>
                <a:spcPts val="0"/>
              </a:spcAft>
              <a:buSzPct val="100000"/>
            </a:pPr>
            <a:r>
              <a:rPr lang="es-ES" altLang="es-ES" sz="2200" dirty="0"/>
              <a:t>Consiste en la obtención de un mapa digitalizado donde en cada punto del mismo se han cargado unas coordenadas geográficas.</a:t>
            </a:r>
          </a:p>
          <a:p>
            <a:pPr>
              <a:spcBef>
                <a:spcPts val="600"/>
              </a:spcBef>
              <a:spcAft>
                <a:spcPts val="0"/>
              </a:spcAft>
              <a:buSzPct val="100000"/>
            </a:pPr>
            <a:r>
              <a:rPr lang="es-ES" altLang="es-ES" sz="2200" dirty="0"/>
              <a:t>Sobre ese mapa se coloca una base de datos de objetos (lugares de los que se conocen las coordenadas geográficas). Además, se coloca también una malla viaria.</a:t>
            </a:r>
          </a:p>
          <a:p>
            <a:pPr marL="182880" indent="-182880" fontAlgn="auto">
              <a:spcAft>
                <a:spcPts val="0"/>
              </a:spcAft>
              <a:buClr>
                <a:schemeClr val="accent1">
                  <a:lumMod val="75000"/>
                </a:schemeClr>
              </a:buClr>
              <a:buSzPct val="100000"/>
              <a:defRPr/>
            </a:pPr>
            <a:endParaRPr lang="es-ES" dirty="0"/>
          </a:p>
        </p:txBody>
      </p:sp>
      <p:pic>
        <p:nvPicPr>
          <p:cNvPr id="3" name="Imagen 2">
            <a:extLst>
              <a:ext uri="{FF2B5EF4-FFF2-40B4-BE49-F238E27FC236}">
                <a16:creationId xmlns:a16="http://schemas.microsoft.com/office/drawing/2014/main" id="{E2996162-8334-2AE1-FE97-08A9F4FA6EAA}"/>
              </a:ext>
            </a:extLst>
          </p:cNvPr>
          <p:cNvPicPr>
            <a:picLocks noChangeAspect="1"/>
          </p:cNvPicPr>
          <p:nvPr/>
        </p:nvPicPr>
        <p:blipFill>
          <a:blip r:embed="rId5"/>
          <a:stretch>
            <a:fillRect/>
          </a:stretch>
        </p:blipFill>
        <p:spPr>
          <a:xfrm>
            <a:off x="5601329" y="2569531"/>
            <a:ext cx="3490898" cy="2299629"/>
          </a:xfrm>
          <a:prstGeom prst="rect">
            <a:avLst/>
          </a:prstGeom>
        </p:spPr>
      </p:pic>
    </p:spTree>
    <p:extLst>
      <p:ext uri="{BB962C8B-B14F-4D97-AF65-F5344CB8AC3E}">
        <p14:creationId xmlns:p14="http://schemas.microsoft.com/office/powerpoint/2010/main" val="28475622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tras en madera">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Letras en madera">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tras en mader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Letras en madera</Template>
  <TotalTime>3369</TotalTime>
  <Words>1326</Words>
  <Application>Microsoft Office PowerPoint</Application>
  <PresentationFormat>Presentación en pantalla (4:3)</PresentationFormat>
  <Paragraphs>106</Paragraphs>
  <Slides>42</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42</vt:i4>
      </vt:variant>
    </vt:vector>
  </HeadingPairs>
  <TitlesOfParts>
    <vt:vector size="51" baseType="lpstr">
      <vt:lpstr>Arial</vt:lpstr>
      <vt:lpstr>Calibri</vt:lpstr>
      <vt:lpstr>Lao UI</vt:lpstr>
      <vt:lpstr>Rockwell</vt:lpstr>
      <vt:lpstr>Rockwell Condensed</vt:lpstr>
      <vt:lpstr>Rockwell Extra Bold</vt:lpstr>
      <vt:lpstr>Wingdings</vt:lpstr>
      <vt:lpstr>Wingdings 2</vt:lpstr>
      <vt:lpstr>Letras en madera</vt:lpstr>
      <vt:lpstr>   LA TRANSMISIÓN DE LA COMUNICACIÓN </vt:lpstr>
      <vt:lpstr>ÍNDICE</vt:lpstr>
      <vt:lpstr>SISTEMAS DE RADIONAVEGACIÓN</vt:lpstr>
      <vt:lpstr>SISTEMAS DE RADIONAVEGACIÓN</vt:lpstr>
      <vt:lpstr>SISTEMAS DE RADIONAVEGACIÓN</vt:lpstr>
      <vt:lpstr>Presentación de PowerPoint</vt:lpstr>
      <vt:lpstr>SISTEMAS DE RADIONAVEGACIÓN</vt:lpstr>
      <vt:lpstr>SISTEMA DE INFORMACIÓN GEOGRÁFICA (SIG o GIS)</vt:lpstr>
      <vt:lpstr>SISTEMA DE INFORMACIÓN GEOGRÁFICA (SIG o GIS)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SISTEMAS DE POSICIONAMIENTO</vt:lpstr>
      <vt:lpstr>Presentación de PowerPoint</vt:lpstr>
      <vt:lpstr>SISTEMAS DE POSICIONAMIENTO</vt:lpstr>
      <vt:lpstr>Presentación de PowerPoint</vt:lpstr>
      <vt:lpstr>SISTEMAS DE POSICIONAMIENTO</vt:lpstr>
      <vt:lpstr>EL LENGUAJE RADIOFÓNICO</vt:lpstr>
      <vt:lpstr>EL LENGUAJE RADIOFÓNICO</vt:lpstr>
      <vt:lpstr>CODIFICACIÓN DE NÚMEROS EN TELECOMUNICACIONES</vt:lpstr>
      <vt:lpstr>ALFABETO RADIOFÓNICO INTERNACIONAL</vt:lpstr>
      <vt:lpstr>CÓDIGO Q</vt:lpstr>
      <vt:lpstr>CODIGO 10</vt:lpstr>
      <vt:lpstr>EL CÓDIGO MORSE</vt:lpstr>
      <vt:lpstr>COMUNICACIONES EN EL SMSSM</vt:lpstr>
      <vt:lpstr>COMUNICACIONES EN EL SMSSM</vt:lpstr>
      <vt:lpstr>ELEMENTOS DE SEGURIDAD</vt:lpstr>
      <vt:lpstr>ELEMENTOS DE SEGURIDAD</vt:lpstr>
      <vt:lpstr>ELEMENTOS DE SEGURIDAD</vt:lpstr>
      <vt:lpstr>Presentación de PowerPoint</vt:lpstr>
      <vt:lpstr>Presentación de PowerPoint</vt:lpstr>
      <vt:lpstr>ELEMENTOS DE SEGURIDAD</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TRANSMISIÓN DE LA COMUNICACIÓN</dc:title>
  <dc:creator>MÓNICA IGLESIAS</dc:creator>
  <cp:lastModifiedBy>MÓNICA IGLESIAS</cp:lastModifiedBy>
  <cp:revision>180</cp:revision>
  <dcterms:created xsi:type="dcterms:W3CDTF">2014-01-07T17:50:13Z</dcterms:created>
  <dcterms:modified xsi:type="dcterms:W3CDTF">2024-01-23T17:02:42Z</dcterms:modified>
</cp:coreProperties>
</file>