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9"/>
    <p:restoredTop sz="92278"/>
  </p:normalViewPr>
  <p:slideViewPr>
    <p:cSldViewPr snapToGrid="0" snapToObjects="1">
      <p:cViewPr varScale="1">
        <p:scale>
          <a:sx n="76" d="100"/>
          <a:sy n="76" d="100"/>
        </p:scale>
        <p:origin x="6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03357-30C8-B04A-888B-02B5AA442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01665E-7121-4E4D-B87A-009ACF371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747035-441C-3C47-84F8-6CA0EE7D0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9F14-BB18-AB46-B50E-4D3AFDF8844D}" type="datetimeFigureOut">
              <a:rPr lang="es-ES" smtClean="0"/>
              <a:t>20/11/22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371765-9CD1-0946-A46D-2FA79812A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D448A6-BA69-7C4C-928D-FBAB442EF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E791-9B2B-3345-9D88-4D20073D6B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999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9DB27E-D6E8-4F48-B026-895E57C94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E5A6404-A5C9-8B4E-8205-CE87F1EED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02ADA2-B514-7141-884A-6A4E895C7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9F14-BB18-AB46-B50E-4D3AFDF8844D}" type="datetimeFigureOut">
              <a:rPr lang="es-ES" smtClean="0"/>
              <a:t>20/11/22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58AE80-F990-9D4E-AFC9-831107299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4188F3-06A5-D349-9359-7D91669C1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E791-9B2B-3345-9D88-4D20073D6B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571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102DCD-3892-C44C-B208-D52C225841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0B30772-5AA9-804C-869F-325B6D3D9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3E88C1-7B48-E04E-B701-792C9D9AB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9F14-BB18-AB46-B50E-4D3AFDF8844D}" type="datetimeFigureOut">
              <a:rPr lang="es-ES" smtClean="0"/>
              <a:t>20/11/22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B6E8C3-3481-D94A-9C1E-F7FC307D0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4DDD6D-7C37-C349-ABDD-6FDE9C4CC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E791-9B2B-3345-9D88-4D20073D6B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395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0FE98A-0C86-A14D-90C8-54E919EAE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5B9ECB-3DF9-A449-BD72-28F9B3B05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21B6E5-AA65-DD48-A931-D038D2E47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9F14-BB18-AB46-B50E-4D3AFDF8844D}" type="datetimeFigureOut">
              <a:rPr lang="es-ES" smtClean="0"/>
              <a:t>20/11/22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85ABBF-FDC5-C94E-A292-5A6230F24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96BD65-C388-7946-B02D-4113901D5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E791-9B2B-3345-9D88-4D20073D6B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983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0B2180-654E-9747-93B0-A69AAD4A3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3CE417-7C86-4E46-AD06-026D02988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EFAD61-A20F-A34C-B7DF-AD5BDFE37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9F14-BB18-AB46-B50E-4D3AFDF8844D}" type="datetimeFigureOut">
              <a:rPr lang="es-ES" smtClean="0"/>
              <a:t>20/11/22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74C947-D26B-3945-9561-B4E108A5B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FD6023-719F-2145-8071-7DD11E7FF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E791-9B2B-3345-9D88-4D20073D6B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189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6F54EB-DD52-5A44-8A19-BD3597C89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5316A0-1A65-0F44-BFE4-D2B13BC1B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6ABE35-33CE-6548-AE56-AE7642C29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F23278-0438-134E-9F39-AB8CD312C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9F14-BB18-AB46-B50E-4D3AFDF8844D}" type="datetimeFigureOut">
              <a:rPr lang="es-ES" smtClean="0"/>
              <a:t>20/11/22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1F3113-9ED2-A94F-8B5E-707BB5E3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51F157-40DD-B14F-8D91-9A7CB608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E791-9B2B-3345-9D88-4D20073D6B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073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237427-A53D-264C-8C16-44F38571F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35B0A7-C30F-094C-A416-5293DCE19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B3D6AE-FDBF-4E4B-83CC-E8E01DC2A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36F6C1D-6339-1545-8095-8832157D32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7F747C6-FD8A-8A49-A33E-4FEA7C1D0A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B64E68-EFE8-0C41-9C32-8057D617A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9F14-BB18-AB46-B50E-4D3AFDF8844D}" type="datetimeFigureOut">
              <a:rPr lang="es-ES" smtClean="0"/>
              <a:t>20/11/22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A66E639-0DF0-274E-8B41-16343DD01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DD93384-D6E5-174B-A93A-7CC1DEE4E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E791-9B2B-3345-9D88-4D20073D6B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4158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A9D6A-7E52-B24F-80BD-451D63055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C84B44B-E1A8-A248-A860-0241B64A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9F14-BB18-AB46-B50E-4D3AFDF8844D}" type="datetimeFigureOut">
              <a:rPr lang="es-ES" smtClean="0"/>
              <a:t>20/11/22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46D7BD0-454D-D648-9BEA-0B1C581F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B0DBAB2-3047-174D-A6FC-869C6772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E791-9B2B-3345-9D88-4D20073D6B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422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4EE8B4C-C02E-7E4D-A6C0-8E02F2241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9F14-BB18-AB46-B50E-4D3AFDF8844D}" type="datetimeFigureOut">
              <a:rPr lang="es-ES" smtClean="0"/>
              <a:t>20/11/22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0813766-F19A-0449-8164-D00F90185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A493E84-95C5-DA44-8C0E-C8F2A386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E791-9B2B-3345-9D88-4D20073D6B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764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27263-433E-A040-B955-1B01759ED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8EE561-6ECE-8C40-870A-53DD5AA77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C849E39-B1E0-7048-B5B1-0D32DD682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35D2E3-AB47-3646-A28B-4C6D93575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9F14-BB18-AB46-B50E-4D3AFDF8844D}" type="datetimeFigureOut">
              <a:rPr lang="es-ES" smtClean="0"/>
              <a:t>20/11/22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A88843-C441-8A4C-A1D9-B5C3546C0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348BB3-15C7-194D-BB54-8B46087F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E791-9B2B-3345-9D88-4D20073D6B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341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599B3B-19DB-D945-943F-CCD9D1E7F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DB0B2EC-65FE-8C4D-82C3-130FC2BA19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95D23B1-E574-3543-B4F9-7847BB77A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BACC01-E875-7D43-BA18-BF4D22867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9F14-BB18-AB46-B50E-4D3AFDF8844D}" type="datetimeFigureOut">
              <a:rPr lang="es-ES" smtClean="0"/>
              <a:t>20/11/22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675E36-97B2-CE43-B334-AC533DF1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BF7EA0-B089-9D43-9031-ACFA45DB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E791-9B2B-3345-9D88-4D20073D6B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038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5106EFC-59FB-984E-AC85-FD0725CEC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2C2644-8CBA-394F-80E9-749390106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D83645-BA06-964E-B04A-7FFE534B7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59F14-BB18-AB46-B50E-4D3AFDF8844D}" type="datetimeFigureOut">
              <a:rPr lang="es-ES" smtClean="0"/>
              <a:t>20/11/22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4BE25F-47F5-5543-B92E-0BEB47555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B2AC79-7019-474A-8F89-2B3939E44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6E791-9B2B-3345-9D88-4D20073D6B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16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292BB10-C737-E545-A0C0-26D2776B1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951524"/>
              </p:ext>
            </p:extLst>
          </p:nvPr>
        </p:nvGraphicFramePr>
        <p:xfrm>
          <a:off x="310092" y="956598"/>
          <a:ext cx="6505728" cy="5565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05728">
                  <a:extLst>
                    <a:ext uri="{9D8B030D-6E8A-4147-A177-3AD203B41FA5}">
                      <a16:colId xmlns:a16="http://schemas.microsoft.com/office/drawing/2014/main" val="1511473475"/>
                    </a:ext>
                  </a:extLst>
                </a:gridCol>
              </a:tblGrid>
              <a:tr h="5613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PROXECTO  “MAGOSTOXERÍA”</a:t>
                      </a:r>
                      <a:endParaRPr lang="es-ES" sz="1600" b="1" dirty="0">
                        <a:latin typeface="Optima" panose="02000503060000020004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713287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Nome do Xogo : </a:t>
                      </a:r>
                      <a:endParaRPr lang="es-ES" sz="1600" b="1" dirty="0">
                        <a:latin typeface="Optima" panose="02000503060000020004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147009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Tipo de Xogo :</a:t>
                      </a:r>
                      <a:endParaRPr lang="es-ES" sz="1600" b="1" dirty="0">
                        <a:latin typeface="Optima" panose="02000503060000020004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3850116"/>
                  </a:ext>
                </a:extLst>
              </a:tr>
              <a:tr h="2196000">
                <a:tc>
                  <a:txBody>
                    <a:bodyPr/>
                    <a:lstStyle/>
                    <a:p>
                      <a:r>
                        <a:rPr lang="es-ES" sz="1600" dirty="0"/>
                        <a:t>Obxectivo e regras do </a:t>
                      </a:r>
                      <a:r>
                        <a:rPr lang="es-ES" sz="1600" dirty="0" err="1"/>
                        <a:t>xogo</a:t>
                      </a:r>
                      <a:r>
                        <a:rPr lang="es-ES" sz="1600" dirty="0"/>
                        <a:t> :</a:t>
                      </a:r>
                    </a:p>
                    <a:p>
                      <a:endParaRPr lang="es-ES" sz="1600" dirty="0"/>
                    </a:p>
                    <a:p>
                      <a:endParaRPr lang="es-ES" sz="1600" dirty="0"/>
                    </a:p>
                    <a:p>
                      <a:endParaRPr lang="es-ES" sz="1600" dirty="0"/>
                    </a:p>
                    <a:p>
                      <a:endParaRPr lang="es-ES" sz="1600" b="1" dirty="0">
                        <a:latin typeface="Optima" panose="02000503060000020004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35626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s-ES" sz="1600" dirty="0"/>
                        <a:t>Idade e nº de participantes :</a:t>
                      </a:r>
                      <a:endParaRPr lang="es-ES" sz="1600" b="1" dirty="0">
                        <a:latin typeface="Optima" panose="02000503060000020004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940334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s-ES" sz="1600" dirty="0"/>
                        <a:t>Tipo de terreo :</a:t>
                      </a:r>
                      <a:endParaRPr lang="es-ES" sz="1600" b="1" dirty="0">
                        <a:latin typeface="Optima" panose="02000503060000020004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535610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s-ES" sz="1600" dirty="0"/>
                        <a:t>Material necesario :</a:t>
                      </a:r>
                      <a:endParaRPr lang="es-ES" sz="1600" b="1" dirty="0">
                        <a:latin typeface="Optima" panose="02000503060000020004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411372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s-ES" sz="1600" dirty="0"/>
                        <a:t>Época na que se practicaba :</a:t>
                      </a:r>
                      <a:endParaRPr lang="es-ES" sz="1600" b="1" dirty="0">
                        <a:latin typeface="Optima" panose="02000503060000020004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0746112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7AAA7A27-591C-1B42-AC0E-36D45A736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766449"/>
              </p:ext>
            </p:extLst>
          </p:nvPr>
        </p:nvGraphicFramePr>
        <p:xfrm>
          <a:off x="6995185" y="956602"/>
          <a:ext cx="4807609" cy="556303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807609">
                  <a:extLst>
                    <a:ext uri="{9D8B030D-6E8A-4147-A177-3AD203B41FA5}">
                      <a16:colId xmlns:a16="http://schemas.microsoft.com/office/drawing/2014/main" val="1844226330"/>
                    </a:ext>
                  </a:extLst>
                </a:gridCol>
              </a:tblGrid>
              <a:tr h="549592">
                <a:tc>
                  <a:txBody>
                    <a:bodyPr/>
                    <a:lstStyle/>
                    <a:p>
                      <a:pPr algn="l"/>
                      <a:r>
                        <a:rPr lang="es-ES" sz="1600" dirty="0"/>
                        <a:t>      FONTE DE DOCUMENTACIÓN</a:t>
                      </a:r>
                      <a:endParaRPr lang="es-ES" sz="1600" b="1" dirty="0">
                        <a:latin typeface="Optima" panose="02000503060000020004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8447019"/>
                  </a:ext>
                </a:extLst>
              </a:tr>
              <a:tr h="953977">
                <a:tc>
                  <a:txBody>
                    <a:bodyPr/>
                    <a:lstStyle/>
                    <a:p>
                      <a:endParaRPr lang="es-ES" sz="1600" b="1" dirty="0">
                        <a:latin typeface="Optima" panose="02000503060000020004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288141"/>
                  </a:ext>
                </a:extLst>
              </a:tr>
              <a:tr h="5674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Representación gráfica</a:t>
                      </a:r>
                      <a:endParaRPr lang="es-ES" sz="1600" b="1" dirty="0">
                        <a:latin typeface="Optima" panose="02000503060000020004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9229535"/>
                  </a:ext>
                </a:extLst>
              </a:tr>
              <a:tr h="3492000">
                <a:tc>
                  <a:txBody>
                    <a:bodyPr/>
                    <a:lstStyle/>
                    <a:p>
                      <a:endParaRPr lang="es-ES" sz="1600" dirty="0">
                        <a:latin typeface="Optima" panose="0200050306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107657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C3E946AC-FAA7-1D40-AA76-DFDA06FBC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173" y="998803"/>
            <a:ext cx="509058" cy="4220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2E2FEA1-3297-6F4E-AD01-ED9DE9F3383B}"/>
              </a:ext>
            </a:extLst>
          </p:cNvPr>
          <p:cNvSpPr/>
          <p:nvPr/>
        </p:nvSpPr>
        <p:spPr>
          <a:xfrm>
            <a:off x="310091" y="196942"/>
            <a:ext cx="11492703" cy="5205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b="1" dirty="0"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  <a:latin typeface="Optima" panose="02000503060000020004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B002B59-1299-B84E-8D8C-7631F8FD1CBC}"/>
              </a:ext>
            </a:extLst>
          </p:cNvPr>
          <p:cNvSpPr txBox="1"/>
          <p:nvPr/>
        </p:nvSpPr>
        <p:spPr>
          <a:xfrm>
            <a:off x="353635" y="299111"/>
            <a:ext cx="3728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Optima" panose="02000503060000020004" pitchFamily="2" charset="0"/>
              </a:rPr>
              <a:t>NOME E APELIDOS DO ALUMNO/A: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403E2C5-7A9C-FE47-86C9-E36B70896BDB}"/>
              </a:ext>
            </a:extLst>
          </p:cNvPr>
          <p:cNvSpPr txBox="1"/>
          <p:nvPr/>
        </p:nvSpPr>
        <p:spPr>
          <a:xfrm>
            <a:off x="8004232" y="299111"/>
            <a:ext cx="1002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Optima" panose="02000503060000020004" pitchFamily="2" charset="0"/>
              </a:rPr>
              <a:t>CURSO </a:t>
            </a:r>
            <a:r>
              <a:rPr lang="es-ES" sz="1600" dirty="0">
                <a:latin typeface="Optima" panose="02000503060000020004" pitchFamily="2" charset="0"/>
              </a:rPr>
              <a:t>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E096FD9-546B-B14D-8606-BFB21442A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0464" y="970143"/>
            <a:ext cx="479351" cy="47935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D8ACEB9-94D5-674B-A0B3-26FC154B454F}"/>
              </a:ext>
            </a:extLst>
          </p:cNvPr>
          <p:cNvSpPr txBox="1"/>
          <p:nvPr/>
        </p:nvSpPr>
        <p:spPr>
          <a:xfrm>
            <a:off x="10002894" y="299111"/>
            <a:ext cx="1187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Optima" panose="02000503060000020004" pitchFamily="2" charset="0"/>
              </a:rPr>
              <a:t>GRUPO </a:t>
            </a:r>
            <a:r>
              <a:rPr lang="es-ES" sz="1600" dirty="0">
                <a:latin typeface="Optima" panose="02000503060000020004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94251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292BB10-C737-E545-A0C0-26D2776B13C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10092" y="956598"/>
          <a:ext cx="6505728" cy="5565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05728">
                  <a:extLst>
                    <a:ext uri="{9D8B030D-6E8A-4147-A177-3AD203B41FA5}">
                      <a16:colId xmlns:a16="http://schemas.microsoft.com/office/drawing/2014/main" val="1511473475"/>
                    </a:ext>
                  </a:extLst>
                </a:gridCol>
              </a:tblGrid>
              <a:tr h="5613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PROXECTO  “MAGOSTOXERÍA”</a:t>
                      </a:r>
                      <a:endParaRPr lang="es-ES" sz="1600" b="1" dirty="0">
                        <a:latin typeface="Optima" panose="02000503060000020004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713287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Nome do Xogo : </a:t>
                      </a:r>
                      <a:endParaRPr lang="es-ES" sz="1600" b="1" dirty="0">
                        <a:latin typeface="Optima" panose="02000503060000020004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147009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Tipo de Xogo :</a:t>
                      </a:r>
                      <a:endParaRPr lang="es-ES" sz="1600" b="1" dirty="0">
                        <a:latin typeface="Optima" panose="02000503060000020004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3850116"/>
                  </a:ext>
                </a:extLst>
              </a:tr>
              <a:tr h="2196000">
                <a:tc>
                  <a:txBody>
                    <a:bodyPr/>
                    <a:lstStyle/>
                    <a:p>
                      <a:r>
                        <a:rPr lang="es-ES" sz="1600" dirty="0"/>
                        <a:t>Obxectivo e regras do </a:t>
                      </a:r>
                      <a:r>
                        <a:rPr lang="es-ES" sz="1600" dirty="0" err="1"/>
                        <a:t>xogo</a:t>
                      </a:r>
                      <a:r>
                        <a:rPr lang="es-ES" sz="1600" dirty="0"/>
                        <a:t> :</a:t>
                      </a:r>
                    </a:p>
                    <a:p>
                      <a:endParaRPr lang="es-ES" sz="1600" dirty="0"/>
                    </a:p>
                    <a:p>
                      <a:endParaRPr lang="es-ES" sz="1600" dirty="0"/>
                    </a:p>
                    <a:p>
                      <a:endParaRPr lang="es-ES" sz="1600" dirty="0"/>
                    </a:p>
                    <a:p>
                      <a:endParaRPr lang="es-ES" sz="1600" b="1" dirty="0">
                        <a:latin typeface="Optima" panose="02000503060000020004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35626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s-ES" sz="1600" dirty="0"/>
                        <a:t>Idade e nº de participantes :</a:t>
                      </a:r>
                      <a:endParaRPr lang="es-ES" sz="1600" b="1" dirty="0">
                        <a:latin typeface="Optima" panose="02000503060000020004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940334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s-ES" sz="1600" dirty="0"/>
                        <a:t>Tipo de terreo :</a:t>
                      </a:r>
                      <a:endParaRPr lang="es-ES" sz="1600" b="1" dirty="0">
                        <a:latin typeface="Optima" panose="02000503060000020004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535610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s-ES" sz="1600" dirty="0"/>
                        <a:t>Material necesario :</a:t>
                      </a:r>
                      <a:endParaRPr lang="es-ES" sz="1600" b="1" dirty="0">
                        <a:latin typeface="Optima" panose="02000503060000020004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411372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s-ES" sz="1600" dirty="0"/>
                        <a:t>Época na que se practicaba :</a:t>
                      </a:r>
                      <a:endParaRPr lang="es-ES" sz="1600" b="1" dirty="0">
                        <a:latin typeface="Optima" panose="02000503060000020004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0746112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7AAA7A27-591C-1B42-AC0E-36D45A7365A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95185" y="956602"/>
          <a:ext cx="4807609" cy="556303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807609">
                  <a:extLst>
                    <a:ext uri="{9D8B030D-6E8A-4147-A177-3AD203B41FA5}">
                      <a16:colId xmlns:a16="http://schemas.microsoft.com/office/drawing/2014/main" val="1844226330"/>
                    </a:ext>
                  </a:extLst>
                </a:gridCol>
              </a:tblGrid>
              <a:tr h="549592">
                <a:tc>
                  <a:txBody>
                    <a:bodyPr/>
                    <a:lstStyle/>
                    <a:p>
                      <a:pPr algn="l"/>
                      <a:r>
                        <a:rPr lang="es-ES" sz="1600" dirty="0"/>
                        <a:t>      FONTE DE DOCUMENTACIÓN</a:t>
                      </a:r>
                      <a:endParaRPr lang="es-ES" sz="1600" b="1" dirty="0">
                        <a:latin typeface="Optima" panose="02000503060000020004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8447019"/>
                  </a:ext>
                </a:extLst>
              </a:tr>
              <a:tr h="953977">
                <a:tc>
                  <a:txBody>
                    <a:bodyPr/>
                    <a:lstStyle/>
                    <a:p>
                      <a:endParaRPr lang="es-ES" sz="1600" b="1" dirty="0">
                        <a:latin typeface="Optima" panose="02000503060000020004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288141"/>
                  </a:ext>
                </a:extLst>
              </a:tr>
              <a:tr h="5674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Representación gráfica</a:t>
                      </a:r>
                      <a:endParaRPr lang="es-ES" sz="1600" b="1" dirty="0">
                        <a:latin typeface="Optima" panose="02000503060000020004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9229535"/>
                  </a:ext>
                </a:extLst>
              </a:tr>
              <a:tr h="3492000">
                <a:tc>
                  <a:txBody>
                    <a:bodyPr/>
                    <a:lstStyle/>
                    <a:p>
                      <a:endParaRPr lang="es-ES" sz="1600" dirty="0">
                        <a:latin typeface="Optima" panose="0200050306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107657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C3E946AC-FAA7-1D40-AA76-DFDA06FBC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173" y="998803"/>
            <a:ext cx="509058" cy="4220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2E2FEA1-3297-6F4E-AD01-ED9DE9F3383B}"/>
              </a:ext>
            </a:extLst>
          </p:cNvPr>
          <p:cNvSpPr/>
          <p:nvPr/>
        </p:nvSpPr>
        <p:spPr>
          <a:xfrm>
            <a:off x="310091" y="196942"/>
            <a:ext cx="11492703" cy="5205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b="1" dirty="0"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  <a:latin typeface="Optima" panose="02000503060000020004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B002B59-1299-B84E-8D8C-7631F8FD1CBC}"/>
              </a:ext>
            </a:extLst>
          </p:cNvPr>
          <p:cNvSpPr txBox="1"/>
          <p:nvPr/>
        </p:nvSpPr>
        <p:spPr>
          <a:xfrm>
            <a:off x="353635" y="299111"/>
            <a:ext cx="3728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Optima" panose="02000503060000020004" pitchFamily="2" charset="0"/>
              </a:rPr>
              <a:t>NOME E APELIDOS DO ALUMNO/A: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403E2C5-7A9C-FE47-86C9-E36B70896BDB}"/>
              </a:ext>
            </a:extLst>
          </p:cNvPr>
          <p:cNvSpPr txBox="1"/>
          <p:nvPr/>
        </p:nvSpPr>
        <p:spPr>
          <a:xfrm>
            <a:off x="8004232" y="299111"/>
            <a:ext cx="1002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Optima" panose="02000503060000020004" pitchFamily="2" charset="0"/>
              </a:rPr>
              <a:t>CURSO </a:t>
            </a:r>
            <a:r>
              <a:rPr lang="es-ES" sz="1600" dirty="0">
                <a:latin typeface="Optima" panose="02000503060000020004" pitchFamily="2" charset="0"/>
              </a:rPr>
              <a:t>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E096FD9-546B-B14D-8606-BFB21442A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0464" y="970143"/>
            <a:ext cx="479351" cy="47935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D8ACEB9-94D5-674B-A0B3-26FC154B454F}"/>
              </a:ext>
            </a:extLst>
          </p:cNvPr>
          <p:cNvSpPr txBox="1"/>
          <p:nvPr/>
        </p:nvSpPr>
        <p:spPr>
          <a:xfrm>
            <a:off x="10002894" y="299111"/>
            <a:ext cx="1187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Optima" panose="02000503060000020004" pitchFamily="2" charset="0"/>
              </a:rPr>
              <a:t>GRUPO </a:t>
            </a:r>
            <a:r>
              <a:rPr lang="es-ES" sz="1600" dirty="0">
                <a:latin typeface="Optima" panose="02000503060000020004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234526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110</Words>
  <Application>Microsoft Macintosh PowerPoint</Application>
  <PresentationFormat>Panorámica</PresentationFormat>
  <Paragraphs>30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Optima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Cuenta Microsoft</cp:lastModifiedBy>
  <cp:revision>18</cp:revision>
  <cp:lastPrinted>2022-10-19T17:48:19Z</cp:lastPrinted>
  <dcterms:created xsi:type="dcterms:W3CDTF">2022-04-13T19:01:01Z</dcterms:created>
  <dcterms:modified xsi:type="dcterms:W3CDTF">2022-11-20T09:29:47Z</dcterms:modified>
</cp:coreProperties>
</file>