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1" r:id="rId4"/>
    <p:sldId id="262" r:id="rId5"/>
    <p:sldId id="260" r:id="rId6"/>
    <p:sldId id="263" r:id="rId7"/>
    <p:sldId id="265" r:id="rId8"/>
    <p:sldId id="266" r:id="rId9"/>
    <p:sldId id="268" r:id="rId10"/>
    <p:sldId id="267" r:id="rId11"/>
    <p:sldId id="269" r:id="rId12"/>
    <p:sldId id="270" r:id="rId13"/>
    <p:sldId id="271" r:id="rId14"/>
    <p:sldId id="272" r:id="rId15"/>
    <p:sldId id="273" r:id="rId16"/>
    <p:sldId id="257" r:id="rId17"/>
    <p:sldId id="258" r:id="rId18"/>
    <p:sldId id="25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1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7335823F-28EB-432E-98EA-95B9282ACF4F}" type="datetimeFigureOut">
              <a:rPr lang="es-ES" smtClean="0"/>
              <a:t>17/10/2020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3AAFB314-370B-48C4-AFE3-90C11EDF0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16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823F-28EB-432E-98EA-95B9282ACF4F}" type="datetimeFigureOut">
              <a:rPr lang="es-ES" smtClean="0"/>
              <a:t>17/10/2020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B314-370B-48C4-AFE3-90C11EDF0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6549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823F-28EB-432E-98EA-95B9282ACF4F}" type="datetimeFigureOut">
              <a:rPr lang="es-ES" smtClean="0"/>
              <a:t>17/10/2020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B314-370B-48C4-AFE3-90C11EDF0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9343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823F-28EB-432E-98EA-95B9282ACF4F}" type="datetimeFigureOut">
              <a:rPr lang="es-ES" smtClean="0"/>
              <a:t>17/10/2020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B314-370B-48C4-AFE3-90C11EDF0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6048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823F-28EB-432E-98EA-95B9282ACF4F}" type="datetimeFigureOut">
              <a:rPr lang="es-ES" smtClean="0"/>
              <a:t>17/10/2020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B314-370B-48C4-AFE3-90C11EDF0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2062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823F-28EB-432E-98EA-95B9282ACF4F}" type="datetimeFigureOut">
              <a:rPr lang="es-ES" smtClean="0"/>
              <a:t>17/10/2020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B314-370B-48C4-AFE3-90C11EDF0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114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823F-28EB-432E-98EA-95B9282ACF4F}" type="datetimeFigureOut">
              <a:rPr lang="es-ES" smtClean="0"/>
              <a:t>17/10/2020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B314-370B-48C4-AFE3-90C11EDF0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7054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823F-28EB-432E-98EA-95B9282ACF4F}" type="datetimeFigureOut">
              <a:rPr lang="es-ES" smtClean="0"/>
              <a:t>17/10/2020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B314-370B-48C4-AFE3-90C11EDF0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7658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823F-28EB-432E-98EA-95B9282ACF4F}" type="datetimeFigureOut">
              <a:rPr lang="es-ES" smtClean="0"/>
              <a:t>17/10/2020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B314-370B-48C4-AFE3-90C11EDF0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1682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823F-28EB-432E-98EA-95B9282ACF4F}" type="datetimeFigureOut">
              <a:rPr lang="es-ES" smtClean="0"/>
              <a:t>17/10/2020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B314-370B-48C4-AFE3-90C11EDF0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866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823F-28EB-432E-98EA-95B9282ACF4F}" type="datetimeFigureOut">
              <a:rPr lang="es-ES" smtClean="0"/>
              <a:t>17/10/2020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B314-370B-48C4-AFE3-90C11EDF0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040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823F-28EB-432E-98EA-95B9282ACF4F}" type="datetimeFigureOut">
              <a:rPr lang="es-ES" smtClean="0"/>
              <a:t>17/10/2020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B314-370B-48C4-AFE3-90C11EDF0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8953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823F-28EB-432E-98EA-95B9282ACF4F}" type="datetimeFigureOut">
              <a:rPr lang="es-ES" smtClean="0"/>
              <a:t>17/10/2020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B314-370B-48C4-AFE3-90C11EDF0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45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823F-28EB-432E-98EA-95B9282ACF4F}" type="datetimeFigureOut">
              <a:rPr lang="es-ES" smtClean="0"/>
              <a:t>17/10/2020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B314-370B-48C4-AFE3-90C11EDF0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7779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823F-28EB-432E-98EA-95B9282ACF4F}" type="datetimeFigureOut">
              <a:rPr lang="es-ES" smtClean="0"/>
              <a:t>17/10/2020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B314-370B-48C4-AFE3-90C11EDF0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25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823F-28EB-432E-98EA-95B9282ACF4F}" type="datetimeFigureOut">
              <a:rPr lang="es-ES" smtClean="0"/>
              <a:t>17/10/2020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B314-370B-48C4-AFE3-90C11EDF0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644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823F-28EB-432E-98EA-95B9282ACF4F}" type="datetimeFigureOut">
              <a:rPr lang="es-ES" smtClean="0"/>
              <a:t>17/10/2020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B314-370B-48C4-AFE3-90C11EDF0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969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335823F-28EB-432E-98EA-95B9282ACF4F}" type="datetimeFigureOut">
              <a:rPr lang="es-ES" smtClean="0"/>
              <a:t>17/10/2020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AAFB314-370B-48C4-AFE3-90C11EDF0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48115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187624" y="3933056"/>
            <a:ext cx="7632848" cy="2421464"/>
          </a:xfrm>
        </p:spPr>
        <p:txBody>
          <a:bodyPr>
            <a:noAutofit/>
          </a:bodyPr>
          <a:lstStyle/>
          <a:p>
            <a:r>
              <a:rPr lang="es-ES" sz="54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CONQUISTA ROMANA E ROMANIZACIÓN</a:t>
            </a:r>
            <a:endParaRPr lang="es-ES" sz="54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 flipH="1">
            <a:off x="1187624" y="908720"/>
            <a:ext cx="4130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TEMA3</a:t>
            </a:r>
            <a:endParaRPr lang="es-ES" sz="8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14"/>
    </mc:Choice>
    <mc:Fallback xmlns="">
      <p:transition spd="slow" advTm="50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8850145" cy="633670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4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07"/>
    </mc:Choice>
    <mc:Fallback xmlns="">
      <p:transition spd="slow" advTm="44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2" x="198438" y="1249363"/>
          <p14:tracePt t="715" x="381000" y="1363663"/>
          <p14:tracePt t="732" x="601663" y="1501775"/>
          <p14:tracePt t="749" x="998538" y="1722438"/>
          <p14:tracePt t="766" x="1608138" y="2095500"/>
          <p14:tracePt t="782" x="1774825" y="2217738"/>
          <p14:tracePt t="799" x="2117725" y="2468563"/>
          <p14:tracePt t="815" x="2354263" y="2644775"/>
          <p14:tracePt t="832" x="2522538" y="2781300"/>
          <p14:tracePt t="849" x="2636838" y="2849563"/>
          <p14:tracePt t="865" x="2727325" y="2933700"/>
          <p14:tracePt t="884" x="2811463" y="3017838"/>
          <p14:tracePt t="899" x="2879725" y="3094038"/>
          <p14:tracePt t="916" x="2911475" y="3154363"/>
          <p14:tracePt t="933" x="2941638" y="3192463"/>
          <p14:tracePt t="949" x="2963863" y="3230563"/>
          <p14:tracePt t="966" x="2987675" y="3314700"/>
          <p14:tracePt t="983" x="3009900" y="3436938"/>
          <p14:tracePt t="999" x="3025775" y="3505200"/>
          <p14:tracePt t="1016" x="3025775" y="3543300"/>
          <p14:tracePt t="1033" x="2994025" y="3603625"/>
          <p14:tracePt t="1049" x="2979738" y="3665538"/>
          <p14:tracePt t="1066" x="2949575" y="3733800"/>
          <p14:tracePt t="1083" x="2911475" y="3832225"/>
          <p14:tracePt t="1099" x="2857500" y="3940175"/>
          <p14:tracePt t="1116" x="2789238" y="4068763"/>
          <p14:tracePt t="1133" x="2735263" y="4175125"/>
          <p14:tracePt t="1150" x="2636838" y="4343400"/>
          <p14:tracePt t="1166" x="2582863" y="4441825"/>
          <p14:tracePt t="1183" x="2560638" y="4518025"/>
          <p14:tracePt t="1200" x="2544763" y="4579938"/>
          <p14:tracePt t="1216" x="2536825" y="4686300"/>
          <p14:tracePt t="1233" x="2530475" y="4784725"/>
          <p14:tracePt t="1250" x="2530475" y="4892675"/>
          <p14:tracePt t="1266" x="2530475" y="5029200"/>
          <p14:tracePt t="1284" x="2530475" y="5143500"/>
          <p14:tracePt t="1300" x="2536825" y="5257800"/>
          <p14:tracePt t="1317" x="2568575" y="5356225"/>
          <p14:tracePt t="1334" x="2620963" y="5486400"/>
          <p14:tracePt t="1350" x="2628900" y="5532438"/>
          <p14:tracePt t="1367" x="2674938" y="5646738"/>
          <p14:tracePt t="1383" x="2689225" y="5707063"/>
          <p14:tracePt t="1400" x="2727325" y="5761038"/>
          <p14:tracePt t="1417" x="2759075" y="5807075"/>
          <p14:tracePt t="1433" x="2781300" y="5845175"/>
          <p14:tracePt t="1450" x="2819400" y="5889625"/>
          <p14:tracePt t="1467" x="2835275" y="5913438"/>
          <p14:tracePt t="1484" x="2857500" y="5921375"/>
          <p14:tracePt t="1500" x="2873375" y="5935663"/>
          <p14:tracePt t="1517" x="2873375" y="5943600"/>
          <p14:tracePt t="1534" x="2887663" y="5943600"/>
          <p14:tracePt t="1550" x="2895600" y="5959475"/>
          <p14:tracePt t="1584" x="2903538" y="5965825"/>
          <p14:tracePt t="1734" x="2911475" y="5965825"/>
          <p14:tracePt t="1750" x="2917825" y="5965825"/>
          <p14:tracePt t="1766" x="2933700" y="5965825"/>
          <p14:tracePt t="1774" x="2971800" y="5965825"/>
          <p14:tracePt t="1784" x="2994025" y="5951538"/>
          <p14:tracePt t="1801" x="3094038" y="5905500"/>
          <p14:tracePt t="1818" x="3238500" y="5813425"/>
          <p14:tracePt t="1834" x="3390900" y="5707063"/>
          <p14:tracePt t="1851" x="3535363" y="5584825"/>
          <p14:tracePt t="1868" x="3657600" y="5478463"/>
          <p14:tracePt t="1885" x="3787775" y="5402263"/>
          <p14:tracePt t="1901" x="3908425" y="5318125"/>
          <p14:tracePt t="1918" x="4137025" y="5159375"/>
          <p14:tracePt t="1935" x="4335463" y="5051425"/>
          <p14:tracePt t="1951" x="4403725" y="5006975"/>
          <p14:tracePt t="1968" x="4556125" y="4930775"/>
          <p14:tracePt t="1985" x="4732338" y="4846638"/>
          <p14:tracePt t="2001" x="4892675" y="4778375"/>
          <p14:tracePt t="2018" x="4991100" y="4740275"/>
          <p14:tracePt t="2035" x="5059363" y="4702175"/>
          <p14:tracePt t="2052" x="5121275" y="4670425"/>
          <p14:tracePt t="2068" x="5173663" y="4640263"/>
          <p14:tracePt t="2085" x="5211763" y="4625975"/>
          <p14:tracePt t="2102" x="5241925" y="4602163"/>
          <p14:tracePt t="2118" x="5257800" y="4594225"/>
          <p14:tracePt t="2135" x="5280025" y="4579938"/>
          <p14:tracePt t="2152" x="5280025" y="4572000"/>
          <p14:tracePt t="2169" x="5287963" y="4572000"/>
          <p14:tracePt t="2202" x="5295900" y="4572000"/>
          <p14:tracePt t="2238" x="5295900" y="4564063"/>
          <p14:tracePt t="2631" x="5303838" y="4556125"/>
          <p14:tracePt t="14158" x="5280025" y="4525963"/>
          <p14:tracePt t="14167" x="5235575" y="4495800"/>
          <p14:tracePt t="14174" x="5211763" y="4479925"/>
          <p14:tracePt t="14183" x="5189538" y="4473575"/>
          <p14:tracePt t="14197" x="5165725" y="4457700"/>
          <p14:tracePt t="14214" x="5127625" y="4449763"/>
          <p14:tracePt t="14230" x="5083175" y="4427538"/>
          <p14:tracePt t="14247" x="5037138" y="4411663"/>
          <p14:tracePt t="14263" x="4930775" y="4389438"/>
          <p14:tracePt t="14280" x="4830763" y="4365625"/>
          <p14:tracePt t="14297" x="4732338" y="4343400"/>
          <p14:tracePt t="14314" x="4579938" y="4313238"/>
          <p14:tracePt t="14330" x="4503738" y="4289425"/>
          <p14:tracePt t="14347" x="4473575" y="4283075"/>
          <p14:tracePt t="14406" x="4465638" y="4283075"/>
          <p14:tracePt t="14415" x="4457700" y="4283075"/>
          <p14:tracePt t="14422" x="4427538" y="4283075"/>
          <p14:tracePt t="14430" x="4381500" y="4275138"/>
          <p14:tracePt t="14447" x="4297363" y="4267200"/>
          <p14:tracePt t="14464" x="4237038" y="4259263"/>
          <p14:tracePt t="14481" x="4183063" y="4259263"/>
          <p14:tracePt t="14497" x="4130675" y="4259263"/>
          <p14:tracePt t="14514" x="4076700" y="4259263"/>
          <p14:tracePt t="14531" x="3984625" y="4259263"/>
          <p14:tracePt t="14547" x="3870325" y="4259263"/>
          <p14:tracePt t="14564" x="3763963" y="4259263"/>
          <p14:tracePt t="14581" x="3665538" y="4259263"/>
          <p14:tracePt t="14598" x="3543300" y="4259263"/>
          <p14:tracePt t="14614" x="3330575" y="4259263"/>
          <p14:tracePt t="14631" x="3238500" y="4259263"/>
          <p14:tracePt t="14648" x="3200400" y="4259263"/>
          <p14:tracePt t="14664" x="3162300" y="4259263"/>
          <p14:tracePt t="14681" x="3094038" y="4259263"/>
          <p14:tracePt t="14698" x="3025775" y="4267200"/>
          <p14:tracePt t="14714" x="2971800" y="4267200"/>
          <p14:tracePt t="14731" x="2941638" y="4267200"/>
          <p14:tracePt t="14748" x="2917825" y="4267200"/>
          <p14:tracePt t="14765" x="2903538" y="4267200"/>
          <p14:tracePt t="14782" x="2835275" y="4289425"/>
          <p14:tracePt t="14798" x="2727325" y="4313238"/>
          <p14:tracePt t="14816" x="2628900" y="4351338"/>
          <p14:tracePt t="14831" x="2506663" y="4397375"/>
          <p14:tracePt t="14848" x="2408238" y="4427538"/>
          <p14:tracePt t="14865" x="2286000" y="4473575"/>
          <p14:tracePt t="14882" x="2179638" y="4503738"/>
          <p14:tracePt t="14898" x="2095500" y="4525963"/>
          <p14:tracePt t="14915" x="2027238" y="4556125"/>
          <p14:tracePt t="14932" x="1981200" y="4556125"/>
          <p14:tracePt t="14948" x="1943100" y="4579938"/>
          <p14:tracePt t="14965" x="1912938" y="4602163"/>
          <p14:tracePt t="14982" x="1844675" y="4632325"/>
          <p14:tracePt t="14999" x="1828800" y="4648200"/>
          <p14:tracePt t="15015" x="1790700" y="4670425"/>
          <p14:tracePt t="15032" x="1760538" y="4686300"/>
          <p14:tracePt t="15049" x="1736725" y="4694238"/>
          <p14:tracePt t="15065" x="1722438" y="4702175"/>
          <p14:tracePt t="15082" x="1692275" y="4716463"/>
          <p14:tracePt t="15115" x="1660525" y="4732338"/>
          <p14:tracePt t="15133" x="1646238" y="4746625"/>
          <p14:tracePt t="15149" x="1630363" y="4762500"/>
          <p14:tracePt t="15166" x="1630363" y="4778375"/>
          <p14:tracePt t="15182" x="1616075" y="4792663"/>
          <p14:tracePt t="15199" x="1608138" y="4808538"/>
          <p14:tracePt t="15216" x="1600200" y="4830763"/>
          <p14:tracePt t="15233" x="1584325" y="4846638"/>
          <p14:tracePt t="15249" x="1584325" y="4860925"/>
          <p14:tracePt t="15266" x="1570038" y="4884738"/>
          <p14:tracePt t="15284" x="1562100" y="4899025"/>
          <p14:tracePt t="15299" x="1554163" y="4922838"/>
          <p14:tracePt t="15316" x="1546225" y="4937125"/>
          <p14:tracePt t="15333" x="1531938" y="4960938"/>
          <p14:tracePt t="15350" x="1485900" y="5021263"/>
          <p14:tracePt t="15366" x="1477963" y="5037138"/>
          <p14:tracePt t="15383" x="1455738" y="5051425"/>
          <p14:tracePt t="15399" x="1447800" y="5059363"/>
          <p14:tracePt t="15416" x="1439863" y="5067300"/>
          <p14:tracePt t="15434" x="1409700" y="5075238"/>
          <p14:tracePt t="15450" x="1379538" y="5075238"/>
          <p14:tracePt t="15468" x="1341438" y="5075238"/>
          <p14:tracePt t="15483" x="1287463" y="5075238"/>
          <p14:tracePt t="15500" x="1249363" y="5059363"/>
          <p14:tracePt t="15516" x="1203325" y="5037138"/>
          <p14:tracePt t="15533" x="1173163" y="5021263"/>
          <p14:tracePt t="15534" x="1150938" y="5006975"/>
          <p14:tracePt t="15558" x="1135063" y="4999038"/>
          <p14:tracePt t="15566" x="1127125" y="4983163"/>
          <p14:tracePt t="15583" x="1112838" y="4968875"/>
          <p14:tracePt t="15600" x="1096963" y="4953000"/>
          <p14:tracePt t="15617" x="1089025" y="4937125"/>
          <p14:tracePt t="15633" x="1066800" y="4876800"/>
          <p14:tracePt t="15650" x="1044575" y="4778375"/>
          <p14:tracePt t="15667" x="1036638" y="4702175"/>
          <p14:tracePt t="15683" x="1028700" y="4640263"/>
          <p14:tracePt t="15700" x="1012825" y="4594225"/>
          <p14:tracePt t="15717" x="1012825" y="4556125"/>
          <p14:tracePt t="15734" x="1012825" y="4511675"/>
          <p14:tracePt t="15750" x="1020763" y="4419600"/>
          <p14:tracePt t="15767" x="1044575" y="4343400"/>
          <p14:tracePt t="15784" x="1050925" y="4267200"/>
          <p14:tracePt t="15800" x="1066800" y="4213225"/>
          <p14:tracePt t="15817" x="1089025" y="4168775"/>
          <p14:tracePt t="15834" x="1096963" y="4137025"/>
          <p14:tracePt t="15850" x="1104900" y="4114800"/>
          <p14:tracePt t="15867" x="1112838" y="4092575"/>
          <p14:tracePt t="15884" x="1120775" y="4084638"/>
          <p14:tracePt t="15901" x="1127125" y="4076700"/>
          <p14:tracePt t="15934" x="1143000" y="4060825"/>
          <p14:tracePt t="15951" x="1165225" y="4054475"/>
          <p14:tracePt t="15967" x="1173163" y="4038600"/>
          <p14:tracePt t="15984" x="1189038" y="4022725"/>
          <p14:tracePt t="16001" x="1203325" y="4022725"/>
          <p14:tracePt t="16017" x="1211263" y="4016375"/>
          <p14:tracePt t="16086" x="1219200" y="4008438"/>
          <p14:tracePt t="16439" x="1211263" y="4008438"/>
          <p14:tracePt t="16447" x="1189038" y="4030663"/>
          <p14:tracePt t="16455" x="1158875" y="4046538"/>
          <p14:tracePt t="16471" x="1096963" y="4092575"/>
          <p14:tracePt t="16486" x="1050925" y="4130675"/>
          <p14:tracePt t="16502" x="1028700" y="4144963"/>
          <p14:tracePt t="16519" x="952500" y="4213225"/>
          <p14:tracePt t="16535" x="930275" y="4244975"/>
          <p14:tracePt t="16552" x="898525" y="4283075"/>
          <p14:tracePt t="16569" x="876300" y="4313238"/>
          <p14:tracePt t="16585" x="868363" y="4335463"/>
          <p14:tracePt t="16603" x="860425" y="4365625"/>
          <p14:tracePt t="16619" x="854075" y="4373563"/>
          <p14:tracePt t="16636" x="846138" y="4389438"/>
          <p14:tracePt t="16653" x="846138" y="4397375"/>
          <p14:tracePt t="16669" x="846138" y="4403725"/>
          <p14:tracePt t="16694" x="846138" y="4411663"/>
          <p14:tracePt t="16896" x="846138" y="4397375"/>
          <p14:tracePt t="16902" x="846138" y="4365625"/>
          <p14:tracePt t="16910" x="860425" y="4313238"/>
          <p14:tracePt t="16919" x="884238" y="4251325"/>
          <p14:tracePt t="16936" x="930275" y="4168775"/>
          <p14:tracePt t="16953" x="982663" y="4068763"/>
          <p14:tracePt t="16970" x="1050925" y="3984625"/>
          <p14:tracePt t="16986" x="1112838" y="3902075"/>
          <p14:tracePt t="17003" x="1165225" y="3840163"/>
          <p14:tracePt t="17020" x="1211263" y="3802063"/>
          <p14:tracePt t="17037" x="1257300" y="3771900"/>
          <p14:tracePt t="17039" x="1273175" y="3756025"/>
          <p14:tracePt t="17071" x="1279525" y="3756025"/>
          <p14:tracePt t="17086" x="1287463" y="3756025"/>
          <p14:tracePt t="17102" x="1295400" y="3756025"/>
          <p14:tracePt t="17110" x="1303338" y="3749675"/>
          <p14:tracePt t="17120" x="1311275" y="3749675"/>
          <p14:tracePt t="17137" x="1325563" y="3749675"/>
          <p14:tracePt t="17154" x="1333500" y="3749675"/>
          <p14:tracePt t="17170" x="1349375" y="3741738"/>
          <p14:tracePt t="17187" x="1355725" y="3733800"/>
          <p14:tracePt t="17204" x="1363663" y="3733800"/>
          <p14:tracePt t="17220" x="1371600" y="3733800"/>
          <p14:tracePt t="17237" x="1379538" y="3733800"/>
          <p14:tracePt t="17254" x="1387475" y="3733800"/>
          <p14:tracePt t="17270" x="1401763" y="3733800"/>
          <p14:tracePt t="17287" x="1409700" y="3733800"/>
          <p14:tracePt t="17304" x="1417638" y="3733800"/>
          <p14:tracePt t="17321" x="1425575" y="3733800"/>
          <p14:tracePt t="17414" x="1431925" y="3733800"/>
          <p14:tracePt t="17423" x="1439863" y="3733800"/>
          <p14:tracePt t="17430" x="1447800" y="3733800"/>
          <p14:tracePt t="17439" x="1455738" y="3733800"/>
          <p14:tracePt t="17454" x="1470025" y="3725863"/>
          <p14:tracePt t="17471" x="1516063" y="3717925"/>
          <p14:tracePt t="17488" x="1539875" y="3711575"/>
          <p14:tracePt t="17505" x="1577975" y="3695700"/>
          <p14:tracePt t="17521" x="1608138" y="3687763"/>
          <p14:tracePt t="17538" x="1654175" y="3673475"/>
          <p14:tracePt t="17554" x="1706563" y="3665538"/>
          <p14:tracePt t="17571" x="1760538" y="3641725"/>
          <p14:tracePt t="17588" x="1798638" y="3635375"/>
          <p14:tracePt t="17605" x="1820863" y="3627438"/>
          <p14:tracePt t="17622" x="1866900" y="3619500"/>
          <p14:tracePt t="17655" x="1912938" y="3619500"/>
          <p14:tracePt t="17671" x="1943100" y="3611563"/>
          <p14:tracePt t="17688" x="1989138" y="3597275"/>
          <p14:tracePt t="17705" x="2049463" y="3589338"/>
          <p14:tracePt t="17721" x="2133600" y="3581400"/>
          <p14:tracePt t="17738" x="2193925" y="3573463"/>
          <p14:tracePt t="17755" x="2232025" y="3565525"/>
          <p14:tracePt t="17772" x="2286000" y="3559175"/>
          <p14:tracePt t="17788" x="2346325" y="3559175"/>
          <p14:tracePt t="17805" x="2392363" y="3559175"/>
          <p14:tracePt t="17822" x="2446338" y="3559175"/>
          <p14:tracePt t="17838" x="2468563" y="3559175"/>
          <p14:tracePt t="17855" x="2484438" y="3559175"/>
          <p14:tracePt t="17873" x="2506663" y="3559175"/>
          <p14:tracePt t="17889" x="2514600" y="3559175"/>
          <p14:tracePt t="17926" x="2522538" y="3559175"/>
          <p14:tracePt t="17942" x="2530475" y="3559175"/>
          <p14:tracePt t="17975" x="2536825" y="3559175"/>
          <p14:tracePt t="17990" x="2544763" y="3559175"/>
          <p14:tracePt t="18007" x="2552700" y="3559175"/>
          <p14:tracePt t="18014" x="2560638" y="3559175"/>
          <p14:tracePt t="18023" x="2568575" y="3559175"/>
          <p14:tracePt t="18039" x="2582863" y="3565525"/>
          <p14:tracePt t="18056" x="2606675" y="3565525"/>
          <p14:tracePt t="18073" x="2620963" y="3573463"/>
          <p14:tracePt t="18089" x="2628900" y="3573463"/>
          <p14:tracePt t="18106" x="2651125" y="3573463"/>
          <p14:tracePt t="18123" x="2667000" y="3581400"/>
          <p14:tracePt t="18139" x="2689225" y="3589338"/>
          <p14:tracePt t="18156" x="2705100" y="3603625"/>
          <p14:tracePt t="18173" x="2727325" y="3611563"/>
          <p14:tracePt t="18190" x="2773363" y="3627438"/>
          <p14:tracePt t="18206" x="2797175" y="3649663"/>
          <p14:tracePt t="18223" x="2819400" y="3665538"/>
          <p14:tracePt t="18239" x="2841625" y="3673475"/>
          <p14:tracePt t="18256" x="2857500" y="3687763"/>
          <p14:tracePt t="18273" x="2873375" y="3695700"/>
          <p14:tracePt t="18510" x="2879725" y="3695700"/>
          <p14:tracePt t="18518" x="2879725" y="3673475"/>
          <p14:tracePt t="18526" x="2873375" y="3619500"/>
          <p14:tracePt t="18540" x="2849563" y="3573463"/>
          <p14:tracePt t="18557" x="2819400" y="3505200"/>
          <p14:tracePt t="18574" x="2720975" y="3406775"/>
          <p14:tracePt t="18590" x="2659063" y="3360738"/>
          <p14:tracePt t="18607" x="2582863" y="3336925"/>
          <p14:tracePt t="18624" x="2484438" y="3322638"/>
          <p14:tracePt t="18640" x="2362200" y="3322638"/>
          <p14:tracePt t="18657" x="2232025" y="3322638"/>
          <p14:tracePt t="18674" x="2117725" y="3330575"/>
          <p14:tracePt t="18690" x="1965325" y="3398838"/>
          <p14:tracePt t="18707" x="1828800" y="3489325"/>
          <p14:tracePt t="18725" x="1790700" y="3527425"/>
          <p14:tracePt t="18758" x="1706563" y="3665538"/>
          <p14:tracePt t="18774" x="1646238" y="3787775"/>
          <p14:tracePt t="18791" x="1584325" y="3894138"/>
          <p14:tracePt t="18808" x="1531938" y="4000500"/>
          <p14:tracePt t="18824" x="1501775" y="4084638"/>
          <p14:tracePt t="18841" x="1463675" y="4160838"/>
          <p14:tracePt t="18857" x="1431925" y="4213225"/>
          <p14:tracePt t="18876" x="1431925" y="4229100"/>
          <p14:tracePt t="18891" x="1417638" y="4251325"/>
          <p14:tracePt t="18908" x="1417638" y="4283075"/>
          <p14:tracePt t="18924" x="1401763" y="4305300"/>
          <p14:tracePt t="18941" x="1393825" y="4327525"/>
          <p14:tracePt t="18959" x="1393825" y="4343400"/>
          <p14:tracePt t="18974" x="1393825" y="4351338"/>
          <p14:tracePt t="19008" x="1401763" y="4359275"/>
          <p14:tracePt t="19025" x="1455738" y="4359275"/>
          <p14:tracePt t="19041" x="1608138" y="4351338"/>
          <p14:tracePt t="19058" x="1798638" y="4321175"/>
          <p14:tracePt t="19075" x="2003425" y="4267200"/>
          <p14:tracePt t="19091" x="2484438" y="4137025"/>
          <p14:tracePt t="19108" x="3009900" y="4016375"/>
          <p14:tracePt t="19125" x="3451225" y="3946525"/>
          <p14:tracePt t="19143" x="3916363" y="3894138"/>
          <p14:tracePt t="19158" x="4084638" y="3894138"/>
          <p14:tracePt t="19176" x="4191000" y="3916363"/>
          <p14:tracePt t="19192" x="4283075" y="3954463"/>
          <p14:tracePt t="19208" x="4351338" y="4008438"/>
          <p14:tracePt t="19225" x="4419600" y="4076700"/>
          <p14:tracePt t="19242" x="4518025" y="4191000"/>
          <p14:tracePt t="19258" x="4618038" y="4305300"/>
          <p14:tracePt t="19275" x="4708525" y="4419600"/>
          <p14:tracePt t="19293" x="4800600" y="4518025"/>
          <p14:tracePt t="19309" x="4868863" y="4594225"/>
          <p14:tracePt t="19326" x="4960938" y="4708525"/>
          <p14:tracePt t="19342" x="5006975" y="4762500"/>
          <p14:tracePt t="19359" x="5037138" y="4800600"/>
          <p14:tracePt t="19375" x="5051425" y="4822825"/>
          <p14:tracePt t="19392" x="5067300" y="4838700"/>
          <p14:tracePt t="19409" x="5075238" y="4846638"/>
          <p14:tracePt t="19425" x="5083175" y="4846638"/>
          <p14:tracePt t="19443" x="5105400" y="4846638"/>
          <p14:tracePt t="19459" x="5159375" y="4846638"/>
          <p14:tracePt t="19476" x="5203825" y="4830763"/>
          <p14:tracePt t="19493" x="5249863" y="4808538"/>
          <p14:tracePt t="19510" x="5273675" y="4792663"/>
          <p14:tracePt t="19543" x="5280025" y="4792663"/>
          <p14:tracePt t="19695" x="5265738" y="4778375"/>
          <p14:tracePt t="19703" x="5227638" y="4754563"/>
          <p14:tracePt t="19711" x="5173663" y="4702175"/>
          <p14:tracePt t="19726" x="5143500" y="4678363"/>
          <p14:tracePt t="19743" x="5021263" y="4572000"/>
          <p14:tracePt t="19762" x="4899025" y="4479925"/>
          <p14:tracePt t="19776" x="4816475" y="4381500"/>
          <p14:tracePt t="19794" x="4746625" y="4297363"/>
          <p14:tracePt t="19810" x="4708525" y="4237038"/>
          <p14:tracePt t="19828" x="4686300" y="4198938"/>
          <p14:tracePt t="19844" x="4670425" y="4152900"/>
          <p14:tracePt t="19860" x="4656138" y="4106863"/>
          <p14:tracePt t="19879" x="4632325" y="4054475"/>
          <p14:tracePt t="19896" x="4618038" y="4000500"/>
          <p14:tracePt t="19910" x="4618038" y="3992563"/>
          <p14:tracePt t="19927" x="4618038" y="3954463"/>
          <p14:tracePt t="19943" x="4618038" y="3916363"/>
          <p14:tracePt t="19960" x="4618038" y="3894138"/>
          <p14:tracePt t="19978" x="4618038" y="3863975"/>
          <p14:tracePt t="19993" x="4618038" y="3825875"/>
          <p14:tracePt t="20010" x="4618038" y="3787775"/>
          <p14:tracePt t="20027" x="4602163" y="3756025"/>
          <p14:tracePt t="20044" x="4587875" y="3711575"/>
          <p14:tracePt t="20060" x="4572000" y="3679825"/>
          <p14:tracePt t="20077" x="4564063" y="3665538"/>
          <p14:tracePt t="20094" x="4533900" y="3635375"/>
          <p14:tracePt t="20110" x="4479925" y="3589338"/>
          <p14:tracePt t="20127" x="4441825" y="3565525"/>
          <p14:tracePt t="20144" x="4397375" y="3543300"/>
          <p14:tracePt t="20161" x="4365625" y="3527425"/>
          <p14:tracePt t="20177" x="4327525" y="3521075"/>
          <p14:tracePt t="20195" x="4297363" y="3513138"/>
          <p14:tracePt t="20211" x="4275138" y="3505200"/>
          <p14:tracePt t="20227" x="4251325" y="3497263"/>
          <p14:tracePt t="20244" x="4237038" y="3497263"/>
          <p14:tracePt t="20261" x="4213225" y="3482975"/>
          <p14:tracePt t="20278" x="4183063" y="3467100"/>
          <p14:tracePt t="20294" x="4152900" y="3459163"/>
          <p14:tracePt t="20313" x="4092575" y="3429000"/>
          <p14:tracePt t="20328" x="4008438" y="3390900"/>
          <p14:tracePt t="20344" x="3908425" y="3344863"/>
          <p14:tracePt t="20361" x="3802063" y="3298825"/>
          <p14:tracePt t="20379" x="3703638" y="3254375"/>
          <p14:tracePt t="20394" x="3619500" y="3208338"/>
          <p14:tracePt t="20411" x="3589338" y="3184525"/>
          <p14:tracePt t="20428" x="3551238" y="3162300"/>
          <p14:tracePt t="20445" x="3527425" y="3154363"/>
          <p14:tracePt t="20462" x="3482975" y="3132138"/>
          <p14:tracePt t="20478" x="3467100" y="3124200"/>
          <p14:tracePt t="20496" x="3451225" y="3116263"/>
          <p14:tracePt t="20511" x="3413125" y="3094038"/>
          <p14:tracePt t="20528" x="3390900" y="3070225"/>
          <p14:tracePt t="20545" x="3368675" y="3055938"/>
          <p14:tracePt t="20561" x="3344863" y="3025775"/>
          <p14:tracePt t="20578" x="3322638" y="2994025"/>
          <p14:tracePt t="20595" x="3292475" y="2925763"/>
          <p14:tracePt t="20612" x="3284538" y="2903538"/>
          <p14:tracePt t="20628" x="3254375" y="2849563"/>
          <p14:tracePt t="20645" x="3238500" y="2803525"/>
          <p14:tracePt t="20662" x="3222625" y="2759075"/>
          <p14:tracePt t="20679" x="3208338" y="2697163"/>
          <p14:tracePt t="20695" x="3192463" y="2682875"/>
          <p14:tracePt t="20712" x="3184525" y="2659063"/>
          <p14:tracePt t="20728" x="3170238" y="2651125"/>
          <p14:tracePt t="20745" x="3154363" y="2636838"/>
          <p14:tracePt t="20762" x="3146425" y="2628900"/>
          <p14:tracePt t="20779" x="3140075" y="2620963"/>
          <p14:tracePt t="20795" x="3116263" y="2613025"/>
          <p14:tracePt t="20812" x="3086100" y="2606675"/>
          <p14:tracePt t="20829" x="3063875" y="2598738"/>
          <p14:tracePt t="20846" x="2971800" y="2590800"/>
          <p14:tracePt t="20863" x="2879725" y="2582863"/>
          <p14:tracePt t="20880" x="2797175" y="2582863"/>
          <p14:tracePt t="20896" x="2735263" y="2582863"/>
          <p14:tracePt t="20913" x="2705100" y="2582863"/>
          <p14:tracePt t="20929" x="2667000" y="2582863"/>
          <p14:tracePt t="20946" x="2659063" y="2582863"/>
          <p14:tracePt t="20963" x="2651125" y="2582863"/>
          <p14:tracePt t="20979" x="2628900" y="2582863"/>
          <p14:tracePt t="20996" x="2568575" y="2598738"/>
          <p14:tracePt t="21013" x="2522538" y="2628900"/>
          <p14:tracePt t="21029" x="2468563" y="2659063"/>
          <p14:tracePt t="21031" x="2454275" y="2674938"/>
          <p14:tracePt t="21047" x="2446338" y="2682875"/>
          <p14:tracePt t="21063" x="2438400" y="2689225"/>
          <p14:tracePt t="21079" x="2430463" y="2697163"/>
          <p14:tracePt t="21096" x="2430463" y="2713038"/>
          <p14:tracePt t="21113" x="2422525" y="2720975"/>
          <p14:tracePt t="21129" x="2408238" y="2751138"/>
          <p14:tracePt t="21146" x="2400300" y="2759075"/>
          <p14:tracePt t="21164" x="2384425" y="2781300"/>
          <p14:tracePt t="21196" x="2384425" y="2789238"/>
          <p14:tracePt t="21319" x="2384425" y="2797175"/>
          <p14:tracePt t="21375" x="2384425" y="2803525"/>
          <p14:tracePt t="21399" x="2384425" y="2811463"/>
          <p14:tracePt t="21423" x="2384425" y="2819400"/>
          <p14:tracePt t="21983" x="2392363" y="2827338"/>
          <p14:tracePt t="21990" x="2476500" y="2827338"/>
          <p14:tracePt t="21999" x="2568575" y="2841625"/>
          <p14:tracePt t="22015" x="2743200" y="2895600"/>
          <p14:tracePt t="22032" x="2994025" y="2979738"/>
          <p14:tracePt t="22048" x="3146425" y="3040063"/>
          <p14:tracePt t="22065" x="3276600" y="3086100"/>
          <p14:tracePt t="22082" x="3360738" y="3116263"/>
          <p14:tracePt t="22098" x="3429000" y="3140075"/>
          <p14:tracePt t="22115" x="3489325" y="3170238"/>
          <p14:tracePt t="22132" x="3527425" y="3192463"/>
          <p14:tracePt t="22149" x="3573463" y="3230563"/>
          <p14:tracePt t="22166" x="3635375" y="3292475"/>
          <p14:tracePt t="22182" x="3657600" y="3314700"/>
          <p14:tracePt t="22199" x="3711575" y="3390900"/>
          <p14:tracePt t="22215" x="3725863" y="3413125"/>
          <p14:tracePt t="22232" x="3741738" y="3459163"/>
          <p14:tracePt t="22249" x="3741738" y="3482975"/>
          <p14:tracePt t="22265" x="3756025" y="3513138"/>
          <p14:tracePt t="22283" x="3756025" y="3551238"/>
          <p14:tracePt t="22299" x="3756025" y="3611563"/>
          <p14:tracePt t="22316" x="3756025" y="3733800"/>
          <p14:tracePt t="22333" x="3749675" y="3840163"/>
          <p14:tracePt t="22349" x="3749675" y="3924300"/>
          <p14:tracePt t="22366" x="3749675" y="3992563"/>
          <p14:tracePt t="22383" x="3749675" y="4054475"/>
          <p14:tracePt t="22399" x="3756025" y="4084638"/>
          <p14:tracePt t="22416" x="3756025" y="4106863"/>
          <p14:tracePt t="22433" x="3771900" y="4137025"/>
          <p14:tracePt t="22449" x="3779838" y="4168775"/>
          <p14:tracePt t="22466" x="3810000" y="4213225"/>
          <p14:tracePt t="22484" x="3825875" y="4244975"/>
          <p14:tracePt t="22499" x="3840163" y="4267200"/>
          <p14:tracePt t="22516" x="3856038" y="4283075"/>
          <p14:tracePt t="22533" x="3856038" y="4289425"/>
          <p14:tracePt t="22535" x="3870325" y="4297363"/>
          <p14:tracePt t="22551" x="3878263" y="4305300"/>
          <p14:tracePt t="22566" x="3886200" y="4313238"/>
          <p14:tracePt t="22583" x="3908425" y="4321175"/>
          <p14:tracePt t="22600" x="3940175" y="4327525"/>
          <p14:tracePt t="22616" x="3962400" y="4351338"/>
          <p14:tracePt t="22634" x="4022725" y="4381500"/>
          <p14:tracePt t="22650" x="4084638" y="4419600"/>
          <p14:tracePt t="22666" x="4168775" y="4465638"/>
          <p14:tracePt t="22683" x="4244975" y="4518025"/>
          <p14:tracePt t="22700" x="4321175" y="4564063"/>
          <p14:tracePt t="22717" x="4381500" y="4602163"/>
          <p14:tracePt t="22734" x="4457700" y="4656138"/>
          <p14:tracePt t="22750" x="4473575" y="4664075"/>
          <p14:tracePt t="22767" x="4518025" y="4686300"/>
          <p14:tracePt t="22783" x="4525963" y="4686300"/>
          <p14:tracePt t="22800" x="4533900" y="4694238"/>
          <p14:tracePt t="22817" x="4549775" y="4702175"/>
          <p14:tracePt t="22833" x="4564063" y="4708525"/>
          <p14:tracePt t="22850" x="4579938" y="4724400"/>
          <p14:tracePt t="22867" x="4587875" y="4732338"/>
          <p14:tracePt t="22884" x="4587875" y="4740275"/>
          <p14:tracePt t="22900" x="4602163" y="4740275"/>
          <p14:tracePt t="24735" x="4610100" y="4746625"/>
          <p14:tracePt t="24743" x="4625975" y="4746625"/>
          <p14:tracePt t="24756" x="4648200" y="4746625"/>
          <p14:tracePt t="24771" x="4740275" y="4724400"/>
          <p14:tracePt t="24788" x="4778375" y="4716463"/>
          <p14:tracePt t="24806" x="4854575" y="4702175"/>
          <p14:tracePt t="24821" x="4868863" y="4702175"/>
          <p14:tracePt t="24838" x="4906963" y="4694238"/>
          <p14:tracePt t="24855" x="4937125" y="4686300"/>
          <p14:tracePt t="24873" x="4945063" y="4686300"/>
          <p14:tracePt t="24905" x="4953000" y="4686300"/>
          <p14:tracePt t="24922" x="4960938" y="4686300"/>
          <p14:tracePt t="24938" x="4968875" y="4686300"/>
          <p14:tracePt t="25110" x="4968875" y="4694238"/>
          <p14:tracePt t="25118" x="4953000" y="4702175"/>
          <p14:tracePt t="25126" x="4953000" y="4708525"/>
          <p14:tracePt t="25139" x="4937125" y="4716463"/>
          <p14:tracePt t="25156" x="4892675" y="4740275"/>
          <p14:tracePt t="25173" x="4860925" y="4754563"/>
          <p14:tracePt t="25189" x="4822825" y="4778375"/>
          <p14:tracePt t="25206" x="4784725" y="4784725"/>
          <p14:tracePt t="25223" x="4716463" y="4816475"/>
          <p14:tracePt t="25239" x="4670425" y="4830763"/>
          <p14:tracePt t="25256" x="4602163" y="4838700"/>
          <p14:tracePt t="25273" x="4564063" y="4838700"/>
          <p14:tracePt t="25289" x="4487863" y="4854575"/>
          <p14:tracePt t="25306" x="4397375" y="4854575"/>
          <p14:tracePt t="25323" x="4297363" y="4854575"/>
          <p14:tracePt t="25339" x="4175125" y="4854575"/>
          <p14:tracePt t="25356" x="4008438" y="4830763"/>
          <p14:tracePt t="25373" x="3802063" y="4784725"/>
          <p14:tracePt t="25390" x="3352800" y="4640263"/>
          <p14:tracePt t="25406" x="3132138" y="4549775"/>
          <p14:tracePt t="25423" x="2911475" y="4435475"/>
          <p14:tracePt t="25440" x="2682875" y="4313238"/>
          <p14:tracePt t="25456" x="2400300" y="4137025"/>
          <p14:tracePt t="25474" x="2163763" y="3970338"/>
          <p14:tracePt t="25490" x="1905000" y="3779838"/>
          <p14:tracePt t="25506" x="1730375" y="3635375"/>
          <p14:tracePt t="25523" x="1600200" y="3482975"/>
          <p14:tracePt t="25540" x="1477963" y="3360738"/>
          <p14:tracePt t="25556" x="1341438" y="3230563"/>
          <p14:tracePt t="25574" x="1165225" y="3063875"/>
          <p14:tracePt t="25590" x="1112838" y="2994025"/>
          <p14:tracePt t="25607" x="998538" y="2873375"/>
          <p14:tracePt t="25623" x="930275" y="2797175"/>
          <p14:tracePt t="25640" x="860425" y="2720975"/>
          <p14:tracePt t="25657" x="800100" y="2644775"/>
          <p14:tracePt t="25673" x="754063" y="2568575"/>
          <p14:tracePt t="25690" x="693738" y="2484438"/>
          <p14:tracePt t="25707" x="625475" y="2400300"/>
          <p14:tracePt t="25724" x="587375" y="2346325"/>
          <p14:tracePt t="25740" x="549275" y="2286000"/>
          <p14:tracePt t="25758" x="511175" y="2217738"/>
          <p14:tracePt t="25774" x="511175" y="2193925"/>
          <p14:tracePt t="25790" x="465138" y="2117725"/>
          <p14:tracePt t="25807" x="427038" y="2057400"/>
          <p14:tracePt t="25824" x="411163" y="2003425"/>
          <p14:tracePt t="25840" x="396875" y="1927225"/>
          <p14:tracePt t="25857" x="373063" y="1866900"/>
          <p14:tracePt t="25875" x="358775" y="1798638"/>
          <p14:tracePt t="25891" x="342900" y="1744663"/>
          <p14:tracePt t="25907" x="327025" y="1698625"/>
          <p14:tracePt t="25924" x="312738" y="1646238"/>
          <p14:tracePt t="25943" x="274638" y="1562100"/>
          <p14:tracePt t="25958" x="244475" y="1485900"/>
          <p14:tracePt t="25974" x="190500" y="1393825"/>
          <p14:tracePt t="25991" x="160338" y="1363663"/>
          <p14:tracePt t="26007" x="98425" y="1295400"/>
          <p14:tracePt t="26024" x="15875" y="1241425"/>
          <p14:tracePt t="26391" x="122238" y="3192463"/>
          <p14:tracePt t="26399" x="228600" y="3390900"/>
          <p14:tracePt t="26408" x="327025" y="3589338"/>
          <p14:tracePt t="26425" x="449263" y="3802063"/>
          <p14:tracePt t="26442" x="549275" y="3946525"/>
          <p14:tracePt t="26459" x="609600" y="4038600"/>
          <p14:tracePt t="26476" x="655638" y="4092575"/>
          <p14:tracePt t="26496" x="723900" y="4137025"/>
          <p14:tracePt t="26509" x="739775" y="4152900"/>
          <p14:tracePt t="26526" x="769938" y="4183063"/>
          <p14:tracePt t="26542" x="808038" y="4229100"/>
          <p14:tracePt t="26559" x="822325" y="4251325"/>
          <p14:tracePt t="26575" x="830263" y="4259263"/>
          <p14:tracePt t="26614" x="830263" y="4267200"/>
          <p14:tracePt t="26626" x="830263" y="4275138"/>
          <p14:tracePt t="26643" x="846138" y="4289425"/>
          <p14:tracePt t="26659" x="868363" y="4321175"/>
          <p14:tracePt t="26676" x="922338" y="4373563"/>
          <p14:tracePt t="26693" x="1020763" y="4457700"/>
          <p14:tracePt t="26710" x="1203325" y="4579938"/>
          <p14:tracePt t="26726" x="1295400" y="4656138"/>
          <p14:tracePt t="26743" x="1401763" y="4716463"/>
          <p14:tracePt t="26759" x="1516063" y="4770438"/>
          <p14:tracePt t="26776" x="1592263" y="4816475"/>
          <p14:tracePt t="26793" x="1638300" y="4830763"/>
          <p14:tracePt t="26809" x="1660525" y="4846638"/>
          <p14:tracePt t="26826" x="1676400" y="4846638"/>
          <p14:tracePt t="26843" x="1692275" y="4854575"/>
          <p14:tracePt t="26859" x="1698625" y="4854575"/>
          <p14:tracePt t="26878" x="1714500" y="4854575"/>
          <p14:tracePt t="26910" x="1722438" y="4854575"/>
          <p14:tracePt t="26934" x="1730375" y="4854575"/>
          <p14:tracePt t="26943" x="1736725" y="4854575"/>
          <p14:tracePt t="26960" x="1774825" y="4854575"/>
          <p14:tracePt t="26976" x="1866900" y="4846638"/>
          <p14:tracePt t="26993" x="1958975" y="4822825"/>
          <p14:tracePt t="27010" x="2073275" y="4792663"/>
          <p14:tracePt t="27027" x="2179638" y="4762500"/>
          <p14:tracePt t="27044" x="2278063" y="4732338"/>
          <p14:tracePt t="27060" x="2339975" y="4708525"/>
          <p14:tracePt t="27077" x="2392363" y="4678363"/>
          <p14:tracePt t="27094" x="2438400" y="4670425"/>
          <p14:tracePt t="27110" x="2498725" y="4640263"/>
          <p14:tracePt t="27127" x="2530475" y="4625975"/>
          <p14:tracePt t="27144" x="2536825" y="4625975"/>
          <p14:tracePt t="27160" x="2544763" y="4625975"/>
          <p14:tracePt t="27447" x="2514600" y="4625975"/>
          <p14:tracePt t="27455" x="2454275" y="4618038"/>
          <p14:tracePt t="27463" x="2362200" y="4602163"/>
          <p14:tracePt t="27480" x="2187575" y="4572000"/>
          <p14:tracePt t="27494" x="2027238" y="4556125"/>
          <p14:tracePt t="27511" x="1851025" y="4556125"/>
          <p14:tracePt t="27528" x="1692275" y="4556125"/>
          <p14:tracePt t="27544" x="1592263" y="4556125"/>
          <p14:tracePt t="27561" x="1524000" y="4556125"/>
          <p14:tracePt t="27578" x="1477963" y="4556125"/>
          <p14:tracePt t="27595" x="1439863" y="4556125"/>
          <p14:tracePt t="27611" x="1417638" y="4564063"/>
          <p14:tracePt t="27628" x="1393825" y="4579938"/>
          <p14:tracePt t="27645" x="1387475" y="4579938"/>
          <p14:tracePt t="27662" x="1371600" y="4594225"/>
          <p14:tracePt t="27678" x="1349375" y="4618038"/>
          <p14:tracePt t="27695" x="1325563" y="4640263"/>
          <p14:tracePt t="27711" x="1303338" y="4664075"/>
          <p14:tracePt t="27728" x="1287463" y="4686300"/>
          <p14:tracePt t="27745" x="1287463" y="4694238"/>
          <p14:tracePt t="27762" x="1273175" y="4702175"/>
          <p14:tracePt t="27778" x="1273175" y="4708525"/>
          <p14:tracePt t="27795" x="1273175" y="4716463"/>
          <p14:tracePt t="28062" x="1287463" y="4724400"/>
          <p14:tracePt t="28070" x="1311275" y="4724400"/>
          <p14:tracePt t="28079" x="1349375" y="4724400"/>
          <p14:tracePt t="28096" x="1425575" y="4732338"/>
          <p14:tracePt t="28113" x="1477963" y="4740275"/>
          <p14:tracePt t="28129" x="1508125" y="4740275"/>
          <p14:tracePt t="28146" x="1524000" y="4740275"/>
          <p14:tracePt t="28163" x="1531938" y="4740275"/>
          <p14:tracePt t="28179" x="1539875" y="4740275"/>
          <p14:tracePt t="28214" x="1546225" y="4740275"/>
          <p14:tracePt t="28229" x="1554163" y="4740275"/>
          <p14:tracePt t="28447" x="1562100" y="4740275"/>
          <p14:tracePt t="28455" x="1577975" y="4724400"/>
          <p14:tracePt t="28464" x="1600200" y="4716463"/>
          <p14:tracePt t="28480" x="1638300" y="4694238"/>
          <p14:tracePt t="28497" x="1676400" y="4670425"/>
          <p14:tracePt t="28513" x="1706563" y="4656138"/>
          <p14:tracePt t="28531" x="1744663" y="4640263"/>
          <p14:tracePt t="28547" x="1768475" y="4632325"/>
          <p14:tracePt t="28564" x="1790700" y="4625975"/>
          <p14:tracePt t="28580" x="1812925" y="4625975"/>
          <p14:tracePt t="28597" x="1851025" y="4602163"/>
          <p14:tracePt t="28614" x="1882775" y="4594225"/>
          <p14:tracePt t="28630" x="1912938" y="4579938"/>
          <p14:tracePt t="28647" x="1935163" y="4572000"/>
          <p14:tracePt t="28664" x="1958975" y="4564063"/>
          <p14:tracePt t="28680" x="1973263" y="4564063"/>
          <p14:tracePt t="28697" x="1989138" y="4564063"/>
          <p14:tracePt t="28714" x="2019300" y="4549775"/>
          <p14:tracePt t="28731" x="2035175" y="4541838"/>
          <p14:tracePt t="28747" x="2057400" y="4533900"/>
          <p14:tracePt t="28764" x="2079625" y="4511675"/>
          <p14:tracePt t="28781" x="2117725" y="4487863"/>
          <p14:tracePt t="28798" x="2179638" y="4465638"/>
          <p14:tracePt t="28815" x="2217738" y="4441825"/>
          <p14:tracePt t="28831" x="2255838" y="4419600"/>
          <p14:tracePt t="28847" x="2286000" y="4397375"/>
          <p14:tracePt t="28864" x="2332038" y="4365625"/>
          <p14:tracePt t="28881" x="2370138" y="4335463"/>
          <p14:tracePt t="28898" x="2460625" y="4297363"/>
          <p14:tracePt t="28914" x="2536825" y="4259263"/>
          <p14:tracePt t="28931" x="2613025" y="4237038"/>
          <p14:tracePt t="28948" x="2705100" y="4206875"/>
          <p14:tracePt t="28964" x="2773363" y="4175125"/>
          <p14:tracePt t="28982" x="2865438" y="4152900"/>
          <p14:tracePt t="28998" x="2887663" y="4144963"/>
          <p14:tracePt t="29015" x="2895600" y="4144963"/>
          <p14:tracePt t="29031" x="2911475" y="4137025"/>
          <p14:tracePt t="29503" x="2895600" y="4137025"/>
          <p14:tracePt t="29510" x="2879725" y="4144963"/>
          <p14:tracePt t="29518" x="2873375" y="4160838"/>
          <p14:tracePt t="29533" x="2857500" y="4175125"/>
          <p14:tracePt t="29549" x="2835275" y="4213225"/>
          <p14:tracePt t="29566" x="2811463" y="4259263"/>
          <p14:tracePt t="29583" x="2781300" y="4313238"/>
          <p14:tracePt t="29599" x="2765425" y="4351338"/>
          <p14:tracePt t="29616" x="2759075" y="4373563"/>
          <p14:tracePt t="29633" x="2743200" y="4397375"/>
          <p14:tracePt t="29650" x="2743200" y="4411663"/>
          <p14:tracePt t="29666" x="2735263" y="4427538"/>
          <p14:tracePt t="29684" x="2735263" y="4435475"/>
          <p14:tracePt t="29700" x="2720975" y="4449763"/>
          <p14:tracePt t="29716" x="2720975" y="4457700"/>
          <p14:tracePt t="29733" x="2705100" y="4473575"/>
          <p14:tracePt t="29750" x="2705100" y="4487863"/>
          <p14:tracePt t="29766" x="2689225" y="4503738"/>
          <p14:tracePt t="29783" x="2682875" y="4511675"/>
          <p14:tracePt t="29800" x="2674938" y="4525963"/>
          <p14:tracePt t="29816" x="2659063" y="4541838"/>
          <p14:tracePt t="29834" x="2644775" y="4556125"/>
          <p14:tracePt t="29850" x="2636838" y="4564063"/>
          <p14:tracePt t="29867" x="2613025" y="4579938"/>
          <p14:tracePt t="29883" x="2590800" y="4587875"/>
          <p14:tracePt t="29900" x="2552700" y="4618038"/>
          <p14:tracePt t="29917" x="2522538" y="4625975"/>
          <p14:tracePt t="29934" x="2476500" y="4640263"/>
          <p14:tracePt t="29950" x="2446338" y="4640263"/>
          <p14:tracePt t="29967" x="2430463" y="4648200"/>
          <p14:tracePt t="29984" x="2422525" y="4648200"/>
          <p14:tracePt t="30000" x="2400300" y="4648200"/>
          <p14:tracePt t="30018" x="2378075" y="4656138"/>
          <p14:tracePt t="30034" x="2354263" y="4656138"/>
          <p14:tracePt t="30050" x="2339975" y="4656138"/>
          <p14:tracePt t="30067" x="2324100" y="4656138"/>
          <p14:tracePt t="30084" x="2308225" y="4656138"/>
          <p14:tracePt t="30100" x="2293938" y="4656138"/>
          <p14:tracePt t="30118" x="2278063" y="4656138"/>
          <p14:tracePt t="30134" x="2270125" y="4656138"/>
          <p14:tracePt t="30150" x="2247900" y="4656138"/>
          <p14:tracePt t="30167" x="2239963" y="4656138"/>
          <p14:tracePt t="30202" x="2225675" y="4656138"/>
          <p14:tracePt t="30217" x="2217738" y="4656138"/>
          <p14:tracePt t="30234" x="2201863" y="4656138"/>
          <p14:tracePt t="30251" x="2193925" y="4648200"/>
          <p14:tracePt t="30268" x="2179638" y="4632325"/>
          <p14:tracePt t="30284" x="2155825" y="4625975"/>
          <p14:tracePt t="30301" x="2133600" y="4602163"/>
          <p14:tracePt t="30318" x="2117725" y="4587875"/>
          <p14:tracePt t="30334" x="2049463" y="4533900"/>
          <p14:tracePt t="30352" x="1997075" y="4495800"/>
          <p14:tracePt t="30368" x="1912938" y="4457700"/>
          <p14:tracePt t="30386" x="1866900" y="4435475"/>
          <p14:tracePt t="30403" x="1820863" y="4419600"/>
          <p14:tracePt t="30418" x="1790700" y="4397375"/>
          <p14:tracePt t="30435" x="1752600" y="4389438"/>
          <p14:tracePt t="30451" x="1736725" y="4373563"/>
          <p14:tracePt t="30468" x="1722438" y="4365625"/>
          <p14:tracePt t="30485" x="1714500" y="4359275"/>
          <p14:tracePt t="30502" x="1706563" y="4351338"/>
          <p14:tracePt t="30519" x="1692275" y="4343400"/>
          <p14:tracePt t="30536" x="1660525" y="4335463"/>
          <p14:tracePt t="30551" x="1630363" y="4321175"/>
          <p14:tracePt t="30568" x="1600200" y="4321175"/>
          <p14:tracePt t="30585" x="1577975" y="4305300"/>
          <p14:tracePt t="30602" x="1546225" y="4305300"/>
          <p14:tracePt t="30618" x="1508125" y="4297363"/>
          <p14:tracePt t="30635" x="1493838" y="4297363"/>
          <p14:tracePt t="30652" x="1455738" y="4289425"/>
          <p14:tracePt t="30668" x="1439863" y="4283075"/>
          <p14:tracePt t="30685" x="1409700" y="4283075"/>
          <p14:tracePt t="30702" x="1355725" y="4283075"/>
          <p14:tracePt t="30719" x="1333500" y="4283075"/>
          <p14:tracePt t="30735" x="1317625" y="4283075"/>
          <p14:tracePt t="30752" x="1311275" y="4283075"/>
          <p14:tracePt t="30769" x="1303338" y="4283075"/>
          <p14:tracePt t="30785" x="1287463" y="4283075"/>
          <p14:tracePt t="30802" x="1265238" y="4283075"/>
          <p14:tracePt t="30819" x="1249363" y="4283075"/>
          <p14:tracePt t="30836" x="1227138" y="4275138"/>
          <p14:tracePt t="30852" x="1211263" y="4275138"/>
          <p14:tracePt t="30869" x="1181100" y="4275138"/>
          <p14:tracePt t="30886" x="1135063" y="4275138"/>
          <p14:tracePt t="30903" x="1082675" y="4275138"/>
          <p14:tracePt t="30919" x="1012825" y="4275138"/>
          <p14:tracePt t="30936" x="936625" y="4275138"/>
          <p14:tracePt t="30953" x="898525" y="4275138"/>
          <p14:tracePt t="30969" x="854075" y="4275138"/>
          <p14:tracePt t="30986" x="838200" y="4275138"/>
          <p14:tracePt t="31004" x="822325" y="4275138"/>
          <p14:tracePt t="31231" x="815975" y="4267200"/>
          <p14:tracePt t="31239" x="808038" y="4259263"/>
          <p14:tracePt t="31247" x="800100" y="4237038"/>
          <p14:tracePt t="31255" x="784225" y="4206875"/>
          <p14:tracePt t="31274" x="769938" y="4152900"/>
          <p14:tracePt t="31286" x="754063" y="4092575"/>
          <p14:tracePt t="31304" x="746125" y="4046538"/>
          <p14:tracePt t="31320" x="731838" y="3970338"/>
          <p14:tracePt t="31337" x="731838" y="3924300"/>
          <p14:tracePt t="31354" x="731838" y="3886200"/>
          <p14:tracePt t="31370" x="731838" y="3856038"/>
          <p14:tracePt t="31387" x="731838" y="3832225"/>
          <p14:tracePt t="31403" x="731838" y="3825875"/>
          <p14:tracePt t="31420" x="731838" y="3817938"/>
          <p14:tracePt t="31550" x="731838" y="3825875"/>
          <p14:tracePt t="31558" x="731838" y="3863975"/>
          <p14:tracePt t="31566" x="731838" y="3916363"/>
          <p14:tracePt t="31574" x="723900" y="3946525"/>
          <p14:tracePt t="31587" x="723900" y="3978275"/>
          <p14:tracePt t="31604" x="708025" y="4046538"/>
          <p14:tracePt t="31621" x="708025" y="4084638"/>
          <p14:tracePt t="31638" x="708025" y="4130675"/>
          <p14:tracePt t="31654" x="708025" y="4144963"/>
          <p14:tracePt t="31671" x="708025" y="4160838"/>
          <p14:tracePt t="31688" x="708025" y="4191000"/>
          <p14:tracePt t="31704" x="708025" y="4198938"/>
          <p14:tracePt t="31721" x="708025" y="4206875"/>
          <p14:tracePt t="31999" x="708025" y="4213225"/>
          <p14:tracePt t="32016" x="723900" y="4213225"/>
          <p14:tracePt t="32030" x="754063" y="4213225"/>
          <p14:tracePt t="32039" x="769938" y="4221163"/>
          <p14:tracePt t="32046" x="784225" y="4229100"/>
          <p14:tracePt t="32055" x="800100" y="4237038"/>
          <p14:tracePt t="32072" x="815975" y="4237038"/>
          <p14:tracePt t="32088" x="838200" y="4244975"/>
          <p14:tracePt t="32123" x="854075" y="4251325"/>
          <p14:tracePt t="32174" x="860425" y="4251325"/>
          <p14:tracePt t="32424" x="876300" y="4251325"/>
          <p14:tracePt t="32431" x="892175" y="4251325"/>
          <p14:tracePt t="32439" x="898525" y="4251325"/>
          <p14:tracePt t="32458" x="968375" y="4251325"/>
          <p14:tracePt t="32473" x="1028700" y="4251325"/>
          <p14:tracePt t="32490" x="1150938" y="4244975"/>
          <p14:tracePt t="32506" x="1265238" y="4229100"/>
          <p14:tracePt t="32523" x="1401763" y="4198938"/>
          <p14:tracePt t="32539" x="1554163" y="4198938"/>
          <p14:tracePt t="32556" x="1676400" y="4198938"/>
          <p14:tracePt t="32573" x="1774825" y="4198938"/>
          <p14:tracePt t="32590" x="1851025" y="4198938"/>
          <p14:tracePt t="32607" x="1905000" y="4198938"/>
          <p14:tracePt t="32623" x="1912938" y="4198938"/>
          <p14:tracePt t="32640" x="1920875" y="4198938"/>
          <p14:tracePt t="33335" x="1927225" y="4198938"/>
          <p14:tracePt t="33344" x="1927225" y="4206875"/>
          <p14:tracePt t="33351" x="1927225" y="4213225"/>
          <p14:tracePt t="33360" x="1927225" y="4229100"/>
          <p14:tracePt t="33375" x="1927225" y="4259263"/>
          <p14:tracePt t="33391" x="1935163" y="4297363"/>
          <p14:tracePt t="33409" x="1951038" y="4335463"/>
          <p14:tracePt t="33425" x="1958975" y="4373563"/>
          <p14:tracePt t="33442" x="1981200" y="4403725"/>
          <p14:tracePt t="33458" x="1997075" y="4427538"/>
          <p14:tracePt t="33476" x="2019300" y="4465638"/>
          <p14:tracePt t="33492" x="2035175" y="4495800"/>
          <p14:tracePt t="33508" x="2057400" y="4518025"/>
          <p14:tracePt t="33525" x="2065338" y="4533900"/>
          <p14:tracePt t="33542" x="2087563" y="4549775"/>
          <p14:tracePt t="33544" x="2087563" y="4556125"/>
          <p14:tracePt t="33559" x="2095500" y="4572000"/>
          <p14:tracePt t="33575" x="2111375" y="4579938"/>
          <p14:tracePt t="33592" x="2125663" y="4587875"/>
          <p14:tracePt t="33609" x="2125663" y="4594225"/>
          <p14:tracePt t="33625" x="2133600" y="4602163"/>
          <p14:tracePt t="33758" x="2141538" y="4610100"/>
          <p14:tracePt t="33782" x="2149475" y="4618038"/>
          <p14:tracePt t="33798" x="2155825" y="4618038"/>
          <p14:tracePt t="33806" x="2155825" y="4625975"/>
          <p14:tracePt t="33814" x="2163763" y="4625975"/>
          <p14:tracePt t="33826" x="2163763" y="4632325"/>
          <p14:tracePt t="33843" x="2179638" y="4640263"/>
          <p14:tracePt t="33859" x="2187575" y="4648200"/>
          <p14:tracePt t="33878" x="2201863" y="4664075"/>
          <p14:tracePt t="33893" x="2209800" y="4664075"/>
          <p14:tracePt t="33910" x="2217738" y="4670425"/>
          <p14:tracePt t="33943" x="2225675" y="4678363"/>
          <p14:tracePt t="34079" x="2217738" y="4656138"/>
          <p14:tracePt t="34087" x="2201863" y="4625975"/>
          <p14:tracePt t="34095" x="2179638" y="4594225"/>
          <p14:tracePt t="34110" x="2149475" y="4533900"/>
          <p14:tracePt t="34127" x="2065338" y="4427538"/>
          <p14:tracePt t="34143" x="2003425" y="4351338"/>
          <p14:tracePt t="34160" x="1958975" y="4297363"/>
          <p14:tracePt t="34177" x="1951038" y="4275138"/>
          <p14:tracePt t="34193" x="1935163" y="4267200"/>
          <p14:tracePt t="34212" x="1927225" y="4251325"/>
          <p14:tracePt t="34227" x="1920875" y="4251325"/>
          <p14:tracePt t="34244" x="1920875" y="4244975"/>
          <p14:tracePt t="34260" x="1920875" y="4237038"/>
          <p14:tracePt t="34294" x="1912938" y="4229100"/>
          <p14:tracePt t="34310" x="1897063" y="4213225"/>
          <p14:tracePt t="34327" x="1897063" y="4206875"/>
          <p14:tracePt t="34344" x="1897063" y="4198938"/>
          <p14:tracePt t="34361" x="1897063" y="4183063"/>
          <p14:tracePt t="34377" x="1897063" y="4175125"/>
          <p14:tracePt t="34394" x="1897063" y="4168775"/>
          <p14:tracePt t="34410" x="1897063" y="4160838"/>
          <p14:tracePt t="34463" x="1897063" y="4152900"/>
          <p14:tracePt t="34526" x="1905000" y="4144963"/>
          <p14:tracePt t="34542" x="1912938" y="4144963"/>
          <p14:tracePt t="34574" x="1920875" y="4144963"/>
          <p14:tracePt t="34590" x="1927225" y="4144963"/>
          <p14:tracePt t="34606" x="1935163" y="4144963"/>
          <p14:tracePt t="34638" x="1943100" y="4144963"/>
          <p14:tracePt t="34679" x="1951038" y="4144963"/>
          <p14:tracePt t="34727" x="1958975" y="4144963"/>
          <p14:tracePt t="34750" x="1965325" y="4144963"/>
          <p14:tracePt t="34782" x="1973263" y="4144963"/>
          <p14:tracePt t="34823" x="1981200" y="4144963"/>
          <p14:tracePt t="34951" x="1989138" y="4144963"/>
          <p14:tracePt t="34967" x="1997075" y="4144963"/>
          <p14:tracePt t="34999" x="2003425" y="4144963"/>
          <p14:tracePt t="35542" x="2011363" y="4144963"/>
          <p14:tracePt t="35775" x="2011363" y="4130675"/>
          <p14:tracePt t="35783" x="1989138" y="4114800"/>
          <p14:tracePt t="35791" x="1951038" y="4084638"/>
          <p14:tracePt t="35799" x="1920875" y="4060825"/>
          <p14:tracePt t="35814" x="1882775" y="4030663"/>
          <p14:tracePt t="35831" x="1782763" y="3954463"/>
          <p14:tracePt t="35847" x="1730375" y="3924300"/>
          <p14:tracePt t="35864" x="1714500" y="3908425"/>
          <p14:tracePt t="35886" x="1698625" y="3894138"/>
          <p14:tracePt t="35897" x="1692275" y="3894138"/>
          <p14:tracePt t="35914" x="1684338" y="3886200"/>
          <p14:tracePt t="35931" x="1660525" y="3870325"/>
          <p14:tracePt t="35947" x="1660525" y="3863975"/>
          <p14:tracePt t="35964" x="1646238" y="3848100"/>
          <p14:tracePt t="35982" x="1616075" y="3825875"/>
          <p14:tracePt t="35998" x="1608138" y="3825875"/>
          <p14:tracePt t="36014" x="1584325" y="3802063"/>
          <p14:tracePt t="36031" x="1570038" y="3794125"/>
          <p14:tracePt t="36048" x="1554163" y="3779838"/>
          <p14:tracePt t="36064" x="1539875" y="3763963"/>
          <p14:tracePt t="36081" x="1524000" y="3756025"/>
          <p14:tracePt t="36098" x="1508125" y="3741738"/>
          <p14:tracePt t="36114" x="1501775" y="3733800"/>
          <p14:tracePt t="36131" x="1485900" y="3725863"/>
          <p14:tracePt t="36167" x="1485900" y="3717925"/>
          <p14:tracePt t="36518" x="1477963" y="3717925"/>
          <p14:tracePt t="36526" x="1477963" y="3725863"/>
          <p14:tracePt t="36534" x="1477963" y="3733800"/>
          <p14:tracePt t="36549" x="1477963" y="3749675"/>
          <p14:tracePt t="36566" x="1493838" y="3763963"/>
          <p14:tracePt t="36583" x="1508125" y="3794125"/>
          <p14:tracePt t="36599" x="1508125" y="3802063"/>
          <p14:tracePt t="36676" x="1516063" y="3810000"/>
          <p14:tracePt t="36831" x="1524000" y="3810000"/>
          <p14:tracePt t="36839" x="1570038" y="3832225"/>
          <p14:tracePt t="36851" x="1608138" y="3840163"/>
          <p14:tracePt t="36866" x="1714500" y="3870325"/>
          <p14:tracePt t="36886" x="1943100" y="3932238"/>
          <p14:tracePt t="36900" x="2019300" y="3962400"/>
          <p14:tracePt t="36916" x="2117725" y="4000500"/>
          <p14:tracePt t="36933" x="2163763" y="4016375"/>
          <p14:tracePt t="36950" x="2225675" y="4046538"/>
          <p14:tracePt t="36966" x="2239963" y="4054475"/>
          <p14:tracePt t="36983" x="2247900" y="4054475"/>
          <p14:tracePt t="37000" x="2255838" y="4060825"/>
          <p14:tracePt t="37017" x="2263775" y="4060825"/>
          <p14:tracePt t="37033" x="2263775" y="4068763"/>
          <p14:tracePt t="37050" x="2263775" y="4076700"/>
          <p14:tracePt t="37067" x="2270125" y="4076700"/>
          <p14:tracePt t="37083" x="2270125" y="4084638"/>
          <p14:tracePt t="37100" x="2270125" y="4092575"/>
          <p14:tracePt t="37117" x="2270125" y="4106863"/>
          <p14:tracePt t="37134" x="2270125" y="4114800"/>
          <p14:tracePt t="37150" x="2270125" y="4130675"/>
          <p14:tracePt t="37167" x="2270125" y="4137025"/>
          <p14:tracePt t="37185" x="2270125" y="4152900"/>
          <p14:tracePt t="37200" x="2270125" y="4168775"/>
          <p14:tracePt t="37217" x="2263775" y="4175125"/>
          <p14:tracePt t="37234" x="2255838" y="4183063"/>
          <p14:tracePt t="37250" x="2239963" y="4206875"/>
          <p14:tracePt t="37267" x="2232025" y="4213225"/>
          <p14:tracePt t="37284" x="2225675" y="4213225"/>
          <p14:tracePt t="37301" x="2217738" y="4213225"/>
          <p14:tracePt t="37317" x="2201863" y="4213225"/>
          <p14:tracePt t="37334" x="2187575" y="4213225"/>
          <p14:tracePt t="37351" x="2171700" y="4213225"/>
          <p14:tracePt t="37367" x="2163763" y="4213225"/>
          <p14:tracePt t="37384" x="2155825" y="4213225"/>
          <p14:tracePt t="37455" x="2149475" y="4213225"/>
          <p14:tracePt t="37471" x="2141538" y="4213225"/>
          <p14:tracePt t="37484" x="2133600" y="4213225"/>
          <p14:tracePt t="37501" x="2125663" y="4206875"/>
          <p14:tracePt t="37518" x="2111375" y="4198938"/>
          <p14:tracePt t="37904" x="2117725" y="4183063"/>
          <p14:tracePt t="37910" x="2133600" y="4168775"/>
          <p14:tracePt t="37919" x="2155825" y="4168775"/>
          <p14:tracePt t="37935" x="2209800" y="4144963"/>
          <p14:tracePt t="37952" x="2247900" y="4130675"/>
          <p14:tracePt t="37969" x="2293938" y="4106863"/>
          <p14:tracePt t="37986" x="2354263" y="4068763"/>
          <p14:tracePt t="38002" x="2430463" y="4022725"/>
          <p14:tracePt t="38019" x="2514600" y="3970338"/>
          <p14:tracePt t="38036" x="2590800" y="3916363"/>
          <p14:tracePt t="38053" x="2651125" y="3886200"/>
          <p14:tracePt t="38070" x="2727325" y="3840163"/>
          <p14:tracePt t="38086" x="2735263" y="3832225"/>
          <p14:tracePt t="38103" x="2743200" y="3825875"/>
          <p14:tracePt t="38119" x="2751138" y="3825875"/>
          <p14:tracePt t="38153" x="2759075" y="3810000"/>
          <p14:tracePt t="38169" x="2789238" y="3779838"/>
          <p14:tracePt t="38186" x="2797175" y="3771900"/>
          <p14:tracePt t="38204" x="2819400" y="3741738"/>
          <p14:tracePt t="38219" x="2827338" y="3725863"/>
          <p14:tracePt t="38236" x="2835275" y="3717925"/>
          <p14:tracePt t="38254" x="2849563" y="3687763"/>
          <p14:tracePt t="38270" x="2849563" y="3665538"/>
          <p14:tracePt t="38286" x="2849563" y="3559175"/>
          <p14:tracePt t="38303" x="2849563" y="3497263"/>
          <p14:tracePt t="38320" x="2841625" y="3444875"/>
          <p14:tracePt t="38336" x="2819400" y="3398838"/>
          <p14:tracePt t="38353" x="2797175" y="3344863"/>
          <p14:tracePt t="38370" x="2773363" y="3322638"/>
          <p14:tracePt t="38386" x="2759075" y="3298825"/>
          <p14:tracePt t="38403" x="2743200" y="3284538"/>
          <p14:tracePt t="38420" x="2735263" y="3276600"/>
          <p14:tracePt t="38437" x="2720975" y="3268663"/>
          <p14:tracePt t="38453" x="2720975" y="3260725"/>
          <p14:tracePt t="38470" x="2713038" y="3260725"/>
          <p14:tracePt t="38487" x="2697163" y="3254375"/>
          <p14:tracePt t="38503" x="2689225" y="3254375"/>
          <p14:tracePt t="38520" x="2674938" y="3246438"/>
          <p14:tracePt t="38554" x="2667000" y="3246438"/>
          <p14:tracePt t="38687" x="2651125" y="3246438"/>
          <p14:tracePt t="38695" x="2644775" y="3238500"/>
          <p14:tracePt t="38704" x="2636838" y="3230563"/>
          <p14:tracePt t="38721" x="2620963" y="3216275"/>
          <p14:tracePt t="38737" x="2613025" y="3200400"/>
          <p14:tracePt t="38754" x="2606675" y="3192463"/>
          <p14:tracePt t="38771" x="2606675" y="3178175"/>
          <p14:tracePt t="38787" x="2606675" y="3170238"/>
          <p14:tracePt t="38879" x="2606675" y="3162300"/>
          <p14:tracePt t="38895" x="2659063" y="3184525"/>
          <p14:tracePt t="38903" x="2735263" y="3222625"/>
          <p14:tracePt t="38911" x="2841625" y="3276600"/>
          <p14:tracePt t="38921" x="2933700" y="3330575"/>
          <p14:tracePt t="38938" x="3146425" y="3459163"/>
          <p14:tracePt t="38954" x="3406775" y="3597275"/>
          <p14:tracePt t="38971" x="3573463" y="3687763"/>
          <p14:tracePt t="38988" x="3711575" y="3741738"/>
          <p14:tracePt t="39005" x="3840163" y="3802063"/>
          <p14:tracePt t="39021" x="3940175" y="3840163"/>
          <p14:tracePt t="39038" x="4022725" y="3894138"/>
          <p14:tracePt t="39055" x="4054475" y="3924300"/>
          <p14:tracePt t="39071" x="4084638" y="3946525"/>
          <p14:tracePt t="39088" x="4098925" y="3970338"/>
          <p14:tracePt t="39105" x="4098925" y="3978275"/>
          <p14:tracePt t="39122" x="4106863" y="3978275"/>
          <p14:tracePt t="39138" x="4106863" y="3984625"/>
          <p14:tracePt t="39246" x="4084638" y="3984625"/>
          <p14:tracePt t="39254" x="4030663" y="3992563"/>
          <p14:tracePt t="39263" x="3962400" y="4000500"/>
          <p14:tracePt t="39272" x="3870325" y="4000500"/>
          <p14:tracePt t="39289" x="3603625" y="4000500"/>
          <p14:tracePt t="39305" x="3208338" y="3970338"/>
          <p14:tracePt t="39322" x="2765425" y="3878263"/>
          <p14:tracePt t="39339" x="2286000" y="3802063"/>
          <p14:tracePt t="39355" x="1874838" y="3749675"/>
          <p14:tracePt t="39372" x="1600200" y="3673475"/>
          <p14:tracePt t="39389" x="1477963" y="3657600"/>
          <p14:tracePt t="39406" x="1379538" y="3635375"/>
          <p14:tracePt t="39424" x="1371600" y="3635375"/>
          <p14:tracePt t="40248" x="1341438" y="3627438"/>
          <p14:tracePt t="40255" x="1265238" y="3589338"/>
          <p14:tracePt t="40263" x="1181100" y="3521075"/>
          <p14:tracePt t="40274" x="1082675" y="3467100"/>
          <p14:tracePt t="40291" x="898525" y="3368675"/>
          <p14:tracePt t="40308" x="723900" y="3284538"/>
          <p14:tracePt t="40325" x="555625" y="3208338"/>
          <p14:tracePt t="40341" x="427038" y="3162300"/>
          <p14:tracePt t="40358" x="358775" y="3132138"/>
          <p14:tracePt t="40374" x="288925" y="3094038"/>
          <p14:tracePt t="40391" x="244475" y="3063875"/>
          <p14:tracePt t="40408" x="220663" y="3032125"/>
          <p14:tracePt t="40425" x="212725" y="3017838"/>
          <p14:tracePt t="40441" x="206375" y="3009900"/>
          <p14:tracePt t="40476" x="198438" y="3001963"/>
          <p14:tracePt t="40491" x="182563" y="2994025"/>
          <p14:tracePt t="40508" x="174625" y="2987675"/>
          <p14:tracePt t="40525" x="168275" y="2979738"/>
          <p14:tracePt t="40542" x="144463" y="2963863"/>
          <p14:tracePt t="40558" x="136525" y="2949575"/>
          <p14:tracePt t="40575" x="130175" y="2933700"/>
          <p14:tracePt t="40592" x="114300" y="2925763"/>
          <p14:tracePt t="40608" x="106363" y="2917825"/>
          <p14:tracePt t="40625" x="98425" y="2903538"/>
          <p14:tracePt t="40642" x="76200" y="2895600"/>
          <p14:tracePt t="40658" x="68263" y="2895600"/>
          <p14:tracePt t="40675" x="53975" y="2879725"/>
          <p14:tracePt t="40692" x="38100" y="2879725"/>
          <p14:tracePt t="40709" x="22225" y="28654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05" y="174752"/>
            <a:ext cx="9175905" cy="6422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0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61"/>
    </mc:Choice>
    <mc:Fallback xmlns="">
      <p:transition spd="slow" advTm="71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3" x="334963" y="1654175"/>
          <p14:tracePt t="931" x="517525" y="1851025"/>
          <p14:tracePt t="945" x="669925" y="2041525"/>
          <p14:tracePt t="962" x="1028700" y="2454275"/>
          <p14:tracePt t="979" x="1409700" y="2879725"/>
          <p14:tracePt t="995" x="1774825" y="3192463"/>
          <p14:tracePt t="1012" x="2125663" y="3581400"/>
          <p14:tracePt t="1028" x="2620963" y="4008438"/>
          <p14:tracePt t="1046" x="3146425" y="4435475"/>
          <p14:tracePt t="1062" x="3711575" y="4822825"/>
          <p14:tracePt t="1079" x="4267200" y="5211763"/>
          <p14:tracePt t="1096" x="4778375" y="5508625"/>
          <p14:tracePt t="1112" x="5135563" y="5692775"/>
          <p14:tracePt t="1129" x="5341938" y="5783263"/>
          <p14:tracePt t="1146" x="5516563" y="5859463"/>
          <p14:tracePt t="1163" x="5715000" y="5943600"/>
          <p14:tracePt t="1180" x="5821363" y="5981700"/>
          <p14:tracePt t="1196" x="5943600" y="6019800"/>
          <p14:tracePt t="1212" x="6065838" y="6035675"/>
          <p14:tracePt t="1229" x="6164263" y="6049963"/>
          <p14:tracePt t="1246" x="6232525" y="6049963"/>
          <p14:tracePt t="1262" x="6286500" y="6049963"/>
          <p14:tracePt t="1279" x="6324600" y="6049963"/>
          <p14:tracePt t="1297" x="6354763" y="6049963"/>
          <p14:tracePt t="1313" x="6370638" y="6049963"/>
          <p14:tracePt t="1329" x="6392863" y="6049963"/>
          <p14:tracePt t="1346" x="6416675" y="6049963"/>
          <p14:tracePt t="1364" x="6446838" y="6049963"/>
          <p14:tracePt t="1379" x="6469063" y="6049963"/>
          <p14:tracePt t="1396" x="6477000" y="6049963"/>
          <p14:tracePt t="37540" x="6477000" y="6042025"/>
          <p14:tracePt t="37548" x="6469063" y="6035675"/>
          <p14:tracePt t="37563" x="6461125" y="6035675"/>
          <p14:tracePt t="37571" x="6461125" y="6027738"/>
          <p14:tracePt t="37581" x="6446838" y="6019800"/>
          <p14:tracePt t="37597" x="6416675" y="6011863"/>
          <p14:tracePt t="37614" x="6362700" y="5997575"/>
          <p14:tracePt t="37631" x="6286500" y="5973763"/>
          <p14:tracePt t="37647" x="6226175" y="5959475"/>
          <p14:tracePt t="37664" x="6118225" y="5943600"/>
          <p14:tracePt t="37681" x="6057900" y="5927725"/>
          <p14:tracePt t="37698" x="5989638" y="5921375"/>
          <p14:tracePt t="37715" x="5921375" y="5913438"/>
          <p14:tracePt t="37731" x="5897563" y="5905500"/>
          <p14:tracePt t="37748" x="5867400" y="5905500"/>
          <p14:tracePt t="37766" x="5845175" y="5905500"/>
          <p14:tracePt t="37781" x="5829300" y="5905500"/>
          <p14:tracePt t="37798" x="5813425" y="5905500"/>
          <p14:tracePt t="37816" x="5783263" y="5905500"/>
          <p14:tracePt t="37831" x="5761038" y="5905500"/>
          <p14:tracePt t="37848" x="5730875" y="5905500"/>
          <p14:tracePt t="37865" x="5699125" y="5905500"/>
          <p14:tracePt t="37881" x="5684838" y="5905500"/>
          <p14:tracePt t="37898" x="5654675" y="5897563"/>
          <p14:tracePt t="37915" x="5622925" y="5889625"/>
          <p14:tracePt t="37931" x="5478463" y="5867400"/>
          <p14:tracePt t="37948" x="5387975" y="5829300"/>
          <p14:tracePt t="37965" x="5287963" y="5783263"/>
          <p14:tracePt t="37982" x="5165725" y="5722938"/>
          <p14:tracePt t="37998" x="5059363" y="5676900"/>
          <p14:tracePt t="38015" x="4960938" y="5630863"/>
          <p14:tracePt t="38032" x="4868863" y="5592763"/>
          <p14:tracePt t="38048" x="4770438" y="5554663"/>
          <p14:tracePt t="38065" x="4670425" y="5502275"/>
          <p14:tracePt t="38082" x="4587875" y="5456238"/>
          <p14:tracePt t="38099" x="4503738" y="5387975"/>
          <p14:tracePt t="38115" x="4465638" y="5341938"/>
          <p14:tracePt t="38132" x="4427538" y="5303838"/>
          <p14:tracePt t="38149" x="4397375" y="5265738"/>
          <p14:tracePt t="38166" x="4373563" y="5241925"/>
          <p14:tracePt t="38182" x="4373563" y="5227638"/>
          <p14:tracePt t="38199" x="4359275" y="5211763"/>
          <p14:tracePt t="38216" x="4335463" y="5197475"/>
          <p14:tracePt t="38232" x="4327525" y="5181600"/>
          <p14:tracePt t="38249" x="4321175" y="5173663"/>
          <p14:tracePt t="38284" x="4321175" y="5165725"/>
          <p14:tracePt t="40956" x="4351338" y="5151438"/>
          <p14:tracePt t="40964" x="4389438" y="5135563"/>
          <p14:tracePt t="40972" x="4419600" y="5127625"/>
          <p14:tracePt t="40989" x="4441825" y="5105400"/>
          <p14:tracePt t="41084" x="4465638" y="5089525"/>
          <p14:tracePt t="41092" x="4487863" y="5067300"/>
          <p14:tracePt t="41100" x="4518025" y="5059363"/>
          <p14:tracePt t="41108" x="4541838" y="5045075"/>
          <p14:tracePt t="41123" x="4572000" y="5029200"/>
          <p14:tracePt t="41156" x="4587875" y="5013325"/>
          <p14:tracePt t="41173" x="4610100" y="4999038"/>
          <p14:tracePt t="41189" x="4686300" y="4945063"/>
          <p14:tracePt t="41206" x="4746625" y="4906963"/>
          <p14:tracePt t="41223" x="4816475" y="4860925"/>
          <p14:tracePt t="41239" x="4876800" y="4816475"/>
          <p14:tracePt t="41257" x="4914900" y="4778375"/>
          <p14:tracePt t="41273" x="4945063" y="4740275"/>
          <p14:tracePt t="41289" x="4975225" y="4648200"/>
          <p14:tracePt t="41306" x="4991100" y="4503738"/>
          <p14:tracePt t="41323" x="4999038" y="4373563"/>
          <p14:tracePt t="41340" x="5006975" y="4275138"/>
          <p14:tracePt t="41357" x="5006975" y="4237038"/>
          <p14:tracePt t="41373" x="5006975" y="4229100"/>
          <p14:tracePt t="41628" x="5006975" y="4244975"/>
          <p14:tracePt t="41637" x="5006975" y="4259263"/>
          <p14:tracePt t="41644" x="4999038" y="4267200"/>
          <p14:tracePt t="41659" x="4991100" y="4305300"/>
          <p14:tracePt t="41674" x="4983163" y="4321175"/>
          <p14:tracePt t="41691" x="4983163" y="4359275"/>
          <p14:tracePt t="41707" x="4983163" y="4373563"/>
          <p14:tracePt t="41724" x="4975225" y="4403725"/>
          <p14:tracePt t="41741" x="4968875" y="4419600"/>
          <p14:tracePt t="41757" x="4968875" y="4427538"/>
          <p14:tracePt t="41776" x="4968875" y="4435475"/>
          <p14:tracePt t="41795" x="4968875" y="4441825"/>
          <p14:tracePt t="41807" x="4960938" y="4449763"/>
          <p14:tracePt t="41841" x="4960938" y="4457700"/>
          <p14:tracePt t="41857" x="4960938" y="4465638"/>
          <p14:tracePt t="41874" x="4960938" y="4473575"/>
          <p14:tracePt t="41891" x="4945063" y="4479925"/>
          <p14:tracePt t="41907" x="4937125" y="4495800"/>
          <p14:tracePt t="41924" x="4930775" y="4503738"/>
          <p14:tracePt t="41941" x="4922838" y="4511675"/>
          <p14:tracePt t="41958" x="4906963" y="4533900"/>
          <p14:tracePt t="41974" x="4899025" y="4541838"/>
          <p14:tracePt t="41991" x="4876800" y="4556125"/>
          <p14:tracePt t="42008" x="4854575" y="4579938"/>
          <p14:tracePt t="42025" x="4838700" y="4594225"/>
          <p14:tracePt t="42041" x="4816475" y="4602163"/>
          <p14:tracePt t="42058" x="4808538" y="4610100"/>
          <p14:tracePt t="42075" x="4762500" y="4632325"/>
          <p14:tracePt t="42091" x="4740275" y="4648200"/>
          <p14:tracePt t="42108" x="4708525" y="4656138"/>
          <p14:tracePt t="42125" x="4670425" y="4670425"/>
          <p14:tracePt t="42141" x="4579938" y="4678363"/>
          <p14:tracePt t="42158" x="4511675" y="4686300"/>
          <p14:tracePt t="42175" x="4427538" y="4686300"/>
          <p14:tracePt t="42191" x="4327525" y="4686300"/>
          <p14:tracePt t="42208" x="4198938" y="4686300"/>
          <p14:tracePt t="42227" x="4046538" y="4686300"/>
          <p14:tracePt t="42242" x="3894138" y="4686300"/>
          <p14:tracePt t="42260" x="3649663" y="4686300"/>
          <p14:tracePt t="42275" x="3597275" y="4686300"/>
          <p14:tracePt t="42292" x="3475038" y="4686300"/>
          <p14:tracePt t="42308" x="3421063" y="4686300"/>
          <p14:tracePt t="42325" x="3352800" y="4670425"/>
          <p14:tracePt t="42342" x="3260725" y="4648200"/>
          <p14:tracePt t="42359" x="3170238" y="4618038"/>
          <p14:tracePt t="42376" x="3040063" y="4579938"/>
          <p14:tracePt t="42392" x="2895600" y="4541838"/>
          <p14:tracePt t="42410" x="2781300" y="4511675"/>
          <p14:tracePt t="42426" x="2682875" y="4487863"/>
          <p14:tracePt t="42427" x="2644775" y="4479925"/>
          <p14:tracePt t="42442" x="2613025" y="4465638"/>
          <p14:tracePt t="42459" x="2552700" y="4435475"/>
          <p14:tracePt t="42476" x="2468563" y="4397375"/>
          <p14:tracePt t="42492" x="2416175" y="4373563"/>
          <p14:tracePt t="42509" x="2378075" y="4359275"/>
          <p14:tracePt t="42526" x="2339975" y="4335463"/>
          <p14:tracePt t="42542" x="2293938" y="4327525"/>
          <p14:tracePt t="42559" x="2270125" y="4313238"/>
          <p14:tracePt t="42577" x="2239963" y="4313238"/>
          <p14:tracePt t="42594" x="2201863" y="4297363"/>
          <p14:tracePt t="42609" x="2133600" y="4275138"/>
          <p14:tracePt t="42627" x="1981200" y="4237038"/>
          <p14:tracePt t="42643" x="1897063" y="4213225"/>
          <p14:tracePt t="42659" x="1768475" y="4175125"/>
          <p14:tracePt t="42676" x="1668463" y="4152900"/>
          <p14:tracePt t="42693" x="1592263" y="4137025"/>
          <p14:tracePt t="42709" x="1539875" y="4122738"/>
          <p14:tracePt t="42726" x="1516063" y="4114800"/>
          <p14:tracePt t="42743" x="1501775" y="4114800"/>
          <p14:tracePt t="42759" x="1477963" y="4098925"/>
          <p14:tracePt t="42777" x="1431925" y="4068763"/>
          <p14:tracePt t="42793" x="1311275" y="4038600"/>
          <p14:tracePt t="42810" x="1227138" y="4008438"/>
          <p14:tracePt t="42826" x="1158875" y="3984625"/>
          <p14:tracePt t="42843" x="1104900" y="3962400"/>
          <p14:tracePt t="42860" x="1066800" y="3946525"/>
          <p14:tracePt t="42876" x="1058863" y="3932238"/>
          <p14:tracePt t="42910" x="1050925" y="3932238"/>
          <p14:tracePt t="42927" x="1044575" y="3924300"/>
          <p14:tracePt t="42943" x="1036638" y="3924300"/>
          <p14:tracePt t="42960" x="1020763" y="3916363"/>
          <p14:tracePt t="42977" x="1006475" y="3908425"/>
          <p14:tracePt t="42993" x="990600" y="3902075"/>
          <p14:tracePt t="43010" x="974725" y="3886200"/>
          <p14:tracePt t="43027" x="952500" y="3870325"/>
          <p14:tracePt t="43043" x="914400" y="3840163"/>
          <p14:tracePt t="43060" x="884238" y="3817938"/>
          <p14:tracePt t="43078" x="876300" y="3802063"/>
          <p14:tracePt t="43094" x="854075" y="3787775"/>
          <p14:tracePt t="43110" x="838200" y="3779838"/>
          <p14:tracePt t="43187" x="830263" y="3771900"/>
          <p14:tracePt t="43203" x="822325" y="3763963"/>
          <p14:tracePt t="43212" x="822325" y="3756025"/>
          <p14:tracePt t="43219" x="815975" y="3741738"/>
          <p14:tracePt t="43227" x="808038" y="3733800"/>
          <p14:tracePt t="43267" x="808038" y="3725863"/>
          <p14:tracePt t="43291" x="808038" y="3717925"/>
          <p14:tracePt t="43323" x="808038" y="3711575"/>
          <p14:tracePt t="43347" x="808038" y="3703638"/>
          <p14:tracePt t="43356" x="808038" y="3695700"/>
          <p14:tracePt t="43364" x="808038" y="3687763"/>
          <p14:tracePt t="43380" x="808038" y="3679825"/>
          <p14:tracePt t="43394" x="808038" y="3673475"/>
          <p14:tracePt t="43412" x="808038" y="3665538"/>
          <p14:tracePt t="43443" x="808038" y="3657600"/>
          <p14:tracePt t="43475" x="808038" y="3649663"/>
          <p14:tracePt t="43483" x="815975" y="3641725"/>
          <p14:tracePt t="43499" x="830263" y="3635375"/>
          <p14:tracePt t="43511" x="830263" y="3627438"/>
          <p14:tracePt t="43528" x="838200" y="3619500"/>
          <p14:tracePt t="43731" x="846138" y="3619500"/>
          <p14:tracePt t="43739" x="854075" y="3611563"/>
          <p14:tracePt t="43747" x="884238" y="3603625"/>
          <p14:tracePt t="43763" x="930275" y="3589338"/>
          <p14:tracePt t="43779" x="1096963" y="3559175"/>
          <p14:tracePt t="43795" x="1447800" y="3543300"/>
          <p14:tracePt t="43812" x="1836738" y="3559175"/>
          <p14:tracePt t="43829" x="2103438" y="3603625"/>
          <p14:tracePt t="43846" x="2392363" y="3665538"/>
          <p14:tracePt t="43862" x="2552700" y="3687763"/>
          <p14:tracePt t="43880" x="2705100" y="3703638"/>
          <p14:tracePt t="43897" x="2835275" y="3725863"/>
          <p14:tracePt t="43912" x="2941638" y="3749675"/>
          <p14:tracePt t="43929" x="3001963" y="3756025"/>
          <p14:tracePt t="43946" x="3040063" y="3763963"/>
          <p14:tracePt t="43963" x="3078163" y="3771900"/>
          <p14:tracePt t="43996" x="3086100" y="3771900"/>
          <p14:tracePt t="44340" x="3094038" y="3771900"/>
          <p14:tracePt t="44348" x="3108325" y="3771900"/>
          <p14:tracePt t="44356" x="3116263" y="3756025"/>
          <p14:tracePt t="44387" x="3124200" y="3756025"/>
          <p14:tracePt t="44395" x="3124200" y="3749675"/>
          <p14:tracePt t="44403" x="3132138" y="3741738"/>
          <p14:tracePt t="44413" x="3140075" y="3741738"/>
          <p14:tracePt t="44430" x="3146425" y="3725863"/>
          <p14:tracePt t="44447" x="3154363" y="3717925"/>
          <p14:tracePt t="44463" x="3162300" y="3711575"/>
          <p14:tracePt t="44480" x="3170238" y="3703638"/>
          <p14:tracePt t="44497" x="3178175" y="3687763"/>
          <p14:tracePt t="44515" x="3184525" y="3679825"/>
          <p14:tracePt t="44530" x="3192463" y="3673475"/>
          <p14:tracePt t="44547" x="3200400" y="3657600"/>
          <p14:tracePt t="44564" x="3216275" y="3641725"/>
          <p14:tracePt t="44580" x="3222625" y="3635375"/>
          <p14:tracePt t="44597" x="3230563" y="3619500"/>
          <p14:tracePt t="44614" x="3246438" y="3611563"/>
          <p14:tracePt t="44630" x="3268663" y="3597275"/>
          <p14:tracePt t="44647" x="3284538" y="3589338"/>
          <p14:tracePt t="44664" x="3314700" y="3565525"/>
          <p14:tracePt t="44681" x="3336925" y="3559175"/>
          <p14:tracePt t="44697" x="3368675" y="3551238"/>
          <p14:tracePt t="44714" x="3398838" y="3535363"/>
          <p14:tracePt t="44731" x="3421063" y="3527425"/>
          <p14:tracePt t="44747" x="3489325" y="3505200"/>
          <p14:tracePt t="44766" x="3565525" y="3482975"/>
          <p14:tracePt t="44781" x="3619500" y="3467100"/>
          <p14:tracePt t="44797" x="3649663" y="3459163"/>
          <p14:tracePt t="44814" x="3665538" y="3451225"/>
          <p14:tracePt t="44831" x="3695700" y="3444875"/>
          <p14:tracePt t="44848" x="3733800" y="3436938"/>
          <p14:tracePt t="44864" x="3763963" y="3429000"/>
          <p14:tracePt t="44881" x="3787775" y="3429000"/>
          <p14:tracePt t="44898" x="3817938" y="3429000"/>
          <p14:tracePt t="44915" x="3840163" y="3429000"/>
          <p14:tracePt t="44931" x="3848100" y="3429000"/>
          <p14:tracePt t="44949" x="3856038" y="3429000"/>
          <p14:tracePt t="45443" x="3863975" y="3429000"/>
          <p14:tracePt t="45451" x="3886200" y="3429000"/>
          <p14:tracePt t="45459" x="3940175" y="3429000"/>
          <p14:tracePt t="45468" x="4022725" y="3429000"/>
          <p14:tracePt t="45483" x="4198938" y="3429000"/>
          <p14:tracePt t="45499" x="4365625" y="3429000"/>
          <p14:tracePt t="45516" x="4518025" y="3429000"/>
          <p14:tracePt t="45533" x="4625975" y="3429000"/>
          <p14:tracePt t="45566" x="4670425" y="3429000"/>
          <p14:tracePt t="45583" x="4724400" y="3429000"/>
          <p14:tracePt t="45599" x="4792663" y="3429000"/>
          <p14:tracePt t="45616" x="4906963" y="3429000"/>
          <p14:tracePt t="45633" x="5067300" y="3429000"/>
          <p14:tracePt t="45649" x="5227638" y="3429000"/>
          <p14:tracePt t="45667" x="5432425" y="3429000"/>
          <p14:tracePt t="45683" x="5524500" y="3429000"/>
          <p14:tracePt t="45700" x="5592763" y="3429000"/>
          <p14:tracePt t="45716" x="5654675" y="3429000"/>
          <p14:tracePt t="45733" x="5715000" y="3444875"/>
          <p14:tracePt t="45750" x="5775325" y="3444875"/>
          <p14:tracePt t="45768" x="5851525" y="3444875"/>
          <p14:tracePt t="45783" x="5921375" y="3444875"/>
          <p14:tracePt t="45800" x="6027738" y="3444875"/>
          <p14:tracePt t="45817" x="6149975" y="3444875"/>
          <p14:tracePt t="45833" x="6302375" y="3444875"/>
          <p14:tracePt t="45850" x="6446838" y="3444875"/>
          <p14:tracePt t="45867" x="6575425" y="3444875"/>
          <p14:tracePt t="45883" x="6765925" y="3475038"/>
          <p14:tracePt t="45900" x="6850063" y="3475038"/>
          <p14:tracePt t="45917" x="6942138" y="3475038"/>
          <p14:tracePt t="45933" x="7040563" y="3475038"/>
          <p14:tracePt t="45950" x="7146925" y="3475038"/>
          <p14:tracePt t="45967" x="7261225" y="3482975"/>
          <p14:tracePt t="45984" x="7375525" y="3482975"/>
          <p14:tracePt t="46000" x="7497763" y="3497263"/>
          <p14:tracePt t="46017" x="7612063" y="3521075"/>
          <p14:tracePt t="46034" x="7718425" y="3535363"/>
          <p14:tracePt t="46051" x="7826375" y="3559175"/>
          <p14:tracePt t="46067" x="7864475" y="3559175"/>
          <p14:tracePt t="46084" x="7878763" y="3559175"/>
          <p14:tracePt t="46101" x="7886700" y="3559175"/>
          <p14:tracePt t="46134" x="7894638" y="3559175"/>
          <p14:tracePt t="46150" x="7902575" y="3559175"/>
          <p14:tracePt t="46203" x="7908925" y="3559175"/>
          <p14:tracePt t="46211" x="7908925" y="3565525"/>
          <p14:tracePt t="46236" x="7916863" y="3565525"/>
          <p14:tracePt t="46252" x="7932738" y="3565525"/>
          <p14:tracePt t="46259" x="7954963" y="3565525"/>
          <p14:tracePt t="46267" x="7978775" y="3573463"/>
          <p14:tracePt t="46284" x="8047038" y="3573463"/>
          <p14:tracePt t="46301" x="8199438" y="3589338"/>
          <p14:tracePt t="46318" x="8351838" y="3597275"/>
          <p14:tracePt t="46334" x="8466138" y="3597275"/>
          <p14:tracePt t="46351" x="8534400" y="3597275"/>
          <p14:tracePt t="46368" x="8556625" y="3597275"/>
          <p14:tracePt t="46385" x="8564563" y="3597275"/>
          <p14:tracePt t="46644" x="8542338" y="3597275"/>
          <p14:tracePt t="46652" x="8518525" y="3597275"/>
          <p14:tracePt t="46660" x="8488363" y="3597275"/>
          <p14:tracePt t="46669" x="8450263" y="3597275"/>
          <p14:tracePt t="46687" x="8335963" y="3597275"/>
          <p14:tracePt t="46702" x="8191500" y="3597275"/>
          <p14:tracePt t="46719" x="8039100" y="3589338"/>
          <p14:tracePt t="46736" x="7878763" y="3581400"/>
          <p14:tracePt t="46752" x="7673975" y="3573463"/>
          <p14:tracePt t="46771" x="7277100" y="3573463"/>
          <p14:tracePt t="46786" x="7108825" y="3573463"/>
          <p14:tracePt t="46802" x="6689725" y="3573463"/>
          <p14:tracePt t="46819" x="6256338" y="3573463"/>
          <p14:tracePt t="46836" x="5676900" y="3573463"/>
          <p14:tracePt t="46852" x="5364163" y="3573463"/>
          <p14:tracePt t="46869" x="5151438" y="3573463"/>
          <p14:tracePt t="46886" x="4930775" y="3565525"/>
          <p14:tracePt t="46902" x="4732338" y="3565525"/>
          <p14:tracePt t="46919" x="4525963" y="3565525"/>
          <p14:tracePt t="46936" x="4343400" y="3565525"/>
          <p14:tracePt t="46953" x="4152900" y="3565525"/>
          <p14:tracePt t="46969" x="3962400" y="3565525"/>
          <p14:tracePt t="46986" x="3787775" y="3565525"/>
          <p14:tracePt t="47003" x="3649663" y="3565525"/>
          <p14:tracePt t="47019" x="3413125" y="3559175"/>
          <p14:tracePt t="47036" x="3216275" y="3559175"/>
          <p14:tracePt t="47053" x="3001963" y="3543300"/>
          <p14:tracePt t="47069" x="2735263" y="3513138"/>
          <p14:tracePt t="47086" x="2392363" y="3489325"/>
          <p14:tracePt t="47103" x="2133600" y="3489325"/>
          <p14:tracePt t="47120" x="1866900" y="3489325"/>
          <p14:tracePt t="47137" x="1684338" y="3489325"/>
          <p14:tracePt t="47153" x="1477963" y="3489325"/>
          <p14:tracePt t="47170" x="1265238" y="3482975"/>
          <p14:tracePt t="47187" x="884238" y="3475038"/>
          <p14:tracePt t="47203" x="617538" y="3475038"/>
          <p14:tracePt t="47220" x="427038" y="3475038"/>
          <p14:tracePt t="47237" x="212725" y="3475038"/>
          <p14:tracePt t="47253" x="53975" y="3475038"/>
          <p14:tracePt t="51244" x="38100" y="3413125"/>
          <p14:tracePt t="51252" x="76200" y="3421063"/>
          <p14:tracePt t="51265" x="106363" y="3421063"/>
          <p14:tracePt t="51279" x="130175" y="3421063"/>
          <p14:tracePt t="51313" x="136525" y="3421063"/>
          <p14:tracePt t="51884" x="144463" y="3421063"/>
          <p14:tracePt t="51892" x="152400" y="3421063"/>
          <p14:tracePt t="51900" x="182563" y="3421063"/>
          <p14:tracePt t="51914" x="220663" y="3421063"/>
          <p14:tracePt t="51931" x="358775" y="3421063"/>
          <p14:tracePt t="51934" x="441325" y="3421063"/>
          <p14:tracePt t="51948" x="631825" y="3421063"/>
          <p14:tracePt t="51964" x="808038" y="3436938"/>
          <p14:tracePt t="51981" x="974725" y="3436938"/>
          <p14:tracePt t="51998" x="1096963" y="3444875"/>
          <p14:tracePt t="52014" x="1189038" y="3444875"/>
          <p14:tracePt t="52031" x="1227138" y="3444875"/>
          <p14:tracePt t="52048" x="1241425" y="3444875"/>
          <p14:tracePt t="52564" x="1249363" y="3444875"/>
          <p14:tracePt t="52572" x="1257300" y="3436938"/>
          <p14:tracePt t="52582" x="1265238" y="3436938"/>
          <p14:tracePt t="52599" x="1273175" y="3429000"/>
          <p14:tracePt t="52616" x="1295400" y="3406775"/>
          <p14:tracePt t="52633" x="1317625" y="3390900"/>
          <p14:tracePt t="52649" x="1349375" y="3375025"/>
          <p14:tracePt t="52666" x="1393825" y="3352800"/>
          <p14:tracePt t="52683" x="1493838" y="3322638"/>
          <p14:tracePt t="52700" x="1577975" y="3298825"/>
          <p14:tracePt t="52716" x="1622425" y="3284538"/>
          <p14:tracePt t="52733" x="1638300" y="3284538"/>
          <p14:tracePt t="52750" x="1654175" y="3276600"/>
          <p14:tracePt t="52835" x="1660525" y="3276600"/>
          <p14:tracePt t="52843" x="1684338" y="3276600"/>
          <p14:tracePt t="52852" x="1714500" y="3276600"/>
          <p14:tracePt t="52867" x="1744663" y="3276600"/>
          <p14:tracePt t="52883" x="1927225" y="3276600"/>
          <p14:tracePt t="52900" x="2041525" y="3276600"/>
          <p14:tracePt t="52917" x="2149475" y="3276600"/>
          <p14:tracePt t="52933" x="2255838" y="3276600"/>
          <p14:tracePt t="52950" x="2316163" y="3276600"/>
          <p14:tracePt t="52967" x="2392363" y="3276600"/>
          <p14:tracePt t="52983" x="2476500" y="3276600"/>
          <p14:tracePt t="53000" x="2560638" y="3268663"/>
          <p14:tracePt t="53017" x="2644775" y="3254375"/>
          <p14:tracePt t="53033" x="2705100" y="3246438"/>
          <p14:tracePt t="53050" x="2765425" y="3246438"/>
          <p14:tracePt t="53067" x="2797175" y="3230563"/>
          <p14:tracePt t="53084" x="2827338" y="3222625"/>
          <p14:tracePt t="53100" x="2841625" y="3222625"/>
          <p14:tracePt t="53117" x="2849563" y="3222625"/>
          <p14:tracePt t="53134" x="2857500" y="3222625"/>
          <p14:tracePt t="53150" x="2865438" y="3222625"/>
          <p14:tracePt t="53167" x="2873375" y="3222625"/>
          <p14:tracePt t="53184" x="2895600" y="3222625"/>
          <p14:tracePt t="53201" x="2933700" y="3216275"/>
          <p14:tracePt t="53217" x="2987675" y="3208338"/>
          <p14:tracePt t="53234" x="3048000" y="3200400"/>
          <p14:tracePt t="53251" x="3146425" y="3200400"/>
          <p14:tracePt t="53267" x="3254375" y="3184525"/>
          <p14:tracePt t="53284" x="3390900" y="3154363"/>
          <p14:tracePt t="53301" x="3559175" y="3116263"/>
          <p14:tracePt t="53317" x="3810000" y="3086100"/>
          <p14:tracePt t="53334" x="4122738" y="3048000"/>
          <p14:tracePt t="53351" x="4373563" y="3009900"/>
          <p14:tracePt t="53368" x="4541838" y="2994025"/>
          <p14:tracePt t="53384" x="4678363" y="2971800"/>
          <p14:tracePt t="53402" x="4816475" y="2955925"/>
          <p14:tracePt t="53418" x="4960938" y="2933700"/>
          <p14:tracePt t="53435" x="5159375" y="2903538"/>
          <p14:tracePt t="53451" x="5387975" y="2873375"/>
          <p14:tracePt t="53468" x="5737225" y="2841625"/>
          <p14:tracePt t="53484" x="6073775" y="2811463"/>
          <p14:tracePt t="53501" x="6362700" y="2765425"/>
          <p14:tracePt t="53518" x="6561138" y="2743200"/>
          <p14:tracePt t="53536" x="6743700" y="2735263"/>
          <p14:tracePt t="53551" x="6850063" y="2735263"/>
          <p14:tracePt t="53568" x="6934200" y="2735263"/>
          <p14:tracePt t="53585" x="6980238" y="2727325"/>
          <p14:tracePt t="53601" x="7026275" y="2720975"/>
          <p14:tracePt t="53618" x="7078663" y="2720975"/>
          <p14:tracePt t="53635" x="7162800" y="2705100"/>
          <p14:tracePt t="53651" x="7223125" y="2705100"/>
          <p14:tracePt t="53668" x="7315200" y="2705100"/>
          <p14:tracePt t="53685" x="7399338" y="2705100"/>
          <p14:tracePt t="53702" x="7483475" y="2705100"/>
          <p14:tracePt t="53718" x="7581900" y="2720975"/>
          <p14:tracePt t="53737" x="7650163" y="2743200"/>
          <p14:tracePt t="53752" x="7704138" y="2743200"/>
          <p14:tracePt t="53770" x="7756525" y="2751138"/>
          <p14:tracePt t="53786" x="7826375" y="2765425"/>
          <p14:tracePt t="53802" x="7870825" y="2773363"/>
          <p14:tracePt t="53819" x="7908925" y="2773363"/>
          <p14:tracePt t="53836" x="7916863" y="2773363"/>
          <p14:tracePt t="54108" x="7924800" y="2773363"/>
          <p14:tracePt t="54116" x="8001000" y="2797175"/>
          <p14:tracePt t="54124" x="8093075" y="2841625"/>
          <p14:tracePt t="54136" x="8213725" y="2879725"/>
          <p14:tracePt t="54153" x="8504238" y="2963863"/>
          <p14:tracePt t="54170" x="8732838" y="3025775"/>
          <p14:tracePt t="54186" x="8893175" y="3078163"/>
          <p14:tracePt t="54203" x="8999538" y="3108325"/>
          <p14:tracePt t="54220" x="9029700" y="3116263"/>
          <p14:tracePt t="54292" x="9037638" y="3124200"/>
          <p14:tracePt t="54300" x="9037638" y="3132138"/>
          <p14:tracePt t="54308" x="9037638" y="3140075"/>
          <p14:tracePt t="54320" x="9037638" y="3146425"/>
          <p14:tracePt t="54337" x="9045575" y="3170238"/>
          <p14:tracePt t="54355" x="9051925" y="3184525"/>
          <p14:tracePt t="54371" x="9051925" y="3192463"/>
          <p14:tracePt t="54387" x="9051925" y="3200400"/>
          <p14:tracePt t="54467" x="9051925" y="3208338"/>
          <p14:tracePt t="54475" x="9051925" y="3222625"/>
          <p14:tracePt t="54487" x="9051925" y="3230563"/>
          <p14:tracePt t="54504" x="9051925" y="3246438"/>
          <p14:tracePt t="54520" x="9051925" y="3268663"/>
          <p14:tracePt t="54537" x="9051925" y="3292475"/>
          <p14:tracePt t="54554" x="9051925" y="3298825"/>
          <p14:tracePt t="54570" x="9051925" y="3306763"/>
          <p14:tracePt t="54587" x="9051925" y="3322638"/>
          <p14:tracePt t="54691" x="9051925" y="3330575"/>
          <p14:tracePt t="54699" x="9045575" y="3344863"/>
          <p14:tracePt t="54707" x="9037638" y="3352800"/>
          <p14:tracePt t="54721" x="9021763" y="3368675"/>
          <p14:tracePt t="54737" x="9007475" y="3390900"/>
          <p14:tracePt t="54754" x="8975725" y="3421063"/>
          <p14:tracePt t="54773" x="8945563" y="3459163"/>
          <p14:tracePt t="54787" x="8923338" y="3475038"/>
          <p14:tracePt t="54804" x="8907463" y="3482975"/>
          <p14:tracePt t="54843" x="8885238" y="3505200"/>
          <p14:tracePt t="54854" x="8869363" y="3513138"/>
          <p14:tracePt t="54871" x="8823325" y="3551238"/>
          <p14:tracePt t="54888" x="8785225" y="3573463"/>
          <p14:tracePt t="54906" x="8740775" y="3603625"/>
          <p14:tracePt t="54921" x="8694738" y="3641725"/>
          <p14:tracePt t="54923" x="8686800" y="3649663"/>
          <p14:tracePt t="54938" x="8670925" y="3665538"/>
          <p14:tracePt t="54955" x="8648700" y="3679825"/>
          <p14:tracePt t="54971" x="8618538" y="3703638"/>
          <p14:tracePt t="54988" x="8588375" y="3733800"/>
          <p14:tracePt t="55005" x="8556625" y="3756025"/>
          <p14:tracePt t="55021" x="8526463" y="3779838"/>
          <p14:tracePt t="55038" x="8504238" y="3794125"/>
          <p14:tracePt t="55055" x="8474075" y="3825875"/>
          <p14:tracePt t="55071" x="8442325" y="3863975"/>
          <p14:tracePt t="55088" x="8397875" y="3908425"/>
          <p14:tracePt t="55105" x="8313738" y="3984625"/>
          <p14:tracePt t="55122" x="8213725" y="4060825"/>
          <p14:tracePt t="55139" x="8077200" y="4175125"/>
          <p14:tracePt t="55155" x="7993063" y="4251325"/>
          <p14:tracePt t="55172" x="7947025" y="4289425"/>
          <p14:tracePt t="55188" x="7902575" y="4327525"/>
          <p14:tracePt t="55205" x="7878763" y="4359275"/>
          <p14:tracePt t="55222" x="7864475" y="4373563"/>
          <p14:tracePt t="55239" x="7818438" y="4419600"/>
          <p14:tracePt t="55255" x="7772400" y="4457700"/>
          <p14:tracePt t="55272" x="7726363" y="4495800"/>
          <p14:tracePt t="55289" x="7704138" y="4518025"/>
          <p14:tracePt t="55306" x="7688263" y="4533900"/>
          <p14:tracePt t="55322" x="7680325" y="4541838"/>
          <p14:tracePt t="55339" x="7673975" y="4556125"/>
          <p14:tracePt t="55356" x="7650163" y="4579938"/>
          <p14:tracePt t="55372" x="7620000" y="4610100"/>
          <p14:tracePt t="55389" x="7589838" y="4648200"/>
          <p14:tracePt t="55406" x="7566025" y="4678363"/>
          <p14:tracePt t="55422" x="7551738" y="4694238"/>
          <p14:tracePt t="55439" x="7543800" y="4708525"/>
          <p14:tracePt t="55456" x="7535863" y="4716463"/>
          <p14:tracePt t="55474" x="7527925" y="4732338"/>
          <p14:tracePt t="55489" x="7521575" y="4746625"/>
          <p14:tracePt t="55506" x="7505700" y="4762500"/>
          <p14:tracePt t="55523" x="7489825" y="4784725"/>
          <p14:tracePt t="55539" x="7483475" y="4792663"/>
          <p14:tracePt t="55556" x="7475538" y="4800600"/>
          <p14:tracePt t="55573" x="7467600" y="4808538"/>
          <p14:tracePt t="55589" x="7459663" y="4822825"/>
          <p14:tracePt t="55606" x="7445375" y="4838700"/>
          <p14:tracePt t="55623" x="7421563" y="4868863"/>
          <p14:tracePt t="55640" x="7391400" y="4899025"/>
          <p14:tracePt t="55657" x="7369175" y="4922838"/>
          <p14:tracePt t="55673" x="7353300" y="4937125"/>
          <p14:tracePt t="55690" x="7337425" y="4953000"/>
          <p14:tracePt t="55707" x="7331075" y="4960938"/>
          <p14:tracePt t="55723" x="7323138" y="4968875"/>
          <p14:tracePt t="55740" x="7307263" y="4983163"/>
          <p14:tracePt t="55756" x="7292975" y="4999038"/>
          <p14:tracePt t="55774" x="7285038" y="5006975"/>
          <p14:tracePt t="55790" x="7269163" y="5006975"/>
          <p14:tracePt t="55807" x="7269163" y="5013325"/>
          <p14:tracePt t="55823" x="7261225" y="5013325"/>
          <p14:tracePt t="55840" x="7254875" y="5029200"/>
          <p14:tracePt t="55857" x="7246938" y="5045075"/>
          <p14:tracePt t="55873" x="7231063" y="5059363"/>
          <p14:tracePt t="55890" x="7216775" y="5083175"/>
          <p14:tracePt t="55923" x="7216775" y="5089525"/>
          <p14:tracePt t="56012" x="7208838" y="5089525"/>
          <p14:tracePt t="56020" x="7208838" y="5097463"/>
          <p14:tracePt t="56028" x="7192963" y="5113338"/>
          <p14:tracePt t="56040" x="7178675" y="5121275"/>
          <p14:tracePt t="56057" x="7162800" y="5135563"/>
          <p14:tracePt t="56074" x="7162800" y="5151438"/>
          <p14:tracePt t="56091" x="7154863" y="5159375"/>
          <p14:tracePt t="58108" x="7146925" y="5159375"/>
          <p14:tracePt t="58116" x="7116763" y="5143500"/>
          <p14:tracePt t="58129" x="7040563" y="5113338"/>
          <p14:tracePt t="58147" x="6811963" y="5067300"/>
          <p14:tracePt t="58162" x="6721475" y="5045075"/>
          <p14:tracePt t="58179" x="6545263" y="5021263"/>
          <p14:tracePt t="58196" x="6286500" y="4983163"/>
          <p14:tracePt t="58212" x="6210300" y="4968875"/>
          <p14:tracePt t="59932" x="6202363" y="4968875"/>
          <p14:tracePt t="60956" x="6172200" y="4968875"/>
          <p14:tracePt t="60964" x="6111875" y="4968875"/>
          <p14:tracePt t="60972" x="6027738" y="4960938"/>
          <p14:tracePt t="60986" x="5943600" y="4960938"/>
          <p14:tracePt t="61002" x="5791200" y="4937125"/>
          <p14:tracePt t="61019" x="5630863" y="4937125"/>
          <p14:tracePt t="61036" x="5432425" y="4914900"/>
          <p14:tracePt t="61052" x="5311775" y="4899025"/>
          <p14:tracePt t="61069" x="5173663" y="4876800"/>
          <p14:tracePt t="61086" x="5029200" y="4854575"/>
          <p14:tracePt t="61104" x="4884738" y="4854575"/>
          <p14:tracePt t="61119" x="4740275" y="4838700"/>
          <p14:tracePt t="61145" x="4556125" y="4816475"/>
          <p14:tracePt t="61152" x="4525963" y="4816475"/>
          <p14:tracePt t="61169" x="4465638" y="4800600"/>
          <p14:tracePt t="61186" x="4411663" y="4800600"/>
          <p14:tracePt t="61203" x="4343400" y="4784725"/>
          <p14:tracePt t="61219" x="4297363" y="4778375"/>
          <p14:tracePt t="61236" x="4251325" y="4778375"/>
          <p14:tracePt t="61253" x="4175125" y="4778375"/>
          <p14:tracePt t="61269" x="4168775" y="4778375"/>
          <p14:tracePt t="61286" x="4137025" y="4778375"/>
          <p14:tracePt t="61303" x="4114800" y="4778375"/>
          <p14:tracePt t="61319" x="4106863" y="4770438"/>
          <p14:tracePt t="61403" x="4106863" y="4762500"/>
          <p14:tracePt t="61852" x="4098925" y="4762500"/>
          <p14:tracePt t="61860" x="4084638" y="4770438"/>
          <p14:tracePt t="61876" x="4076700" y="4770438"/>
          <p14:tracePt t="61889" x="4068763" y="4770438"/>
          <p14:tracePt t="64020" x="4084638" y="4770438"/>
          <p14:tracePt t="64028" x="4144963" y="4716463"/>
          <p14:tracePt t="64036" x="4191000" y="4640263"/>
          <p14:tracePt t="64044" x="4229100" y="4579938"/>
          <p14:tracePt t="64059" x="4297363" y="4457700"/>
          <p14:tracePt t="64076" x="4321175" y="4397375"/>
          <p14:tracePt t="64093" x="4327525" y="4373563"/>
          <p14:tracePt t="64109" x="4335463" y="4351338"/>
          <p14:tracePt t="64126" x="4351338" y="4327525"/>
          <p14:tracePt t="64143" x="4351338" y="4321175"/>
          <p14:tracePt t="64160" x="4351338" y="4313238"/>
          <p14:tracePt t="64219" x="4359275" y="4313238"/>
          <p14:tracePt t="64244" x="4365625" y="4313238"/>
          <p14:tracePt t="64251" x="4373563" y="4313238"/>
          <p14:tracePt t="64260" x="4381500" y="4313238"/>
          <p14:tracePt t="64277" x="4389438" y="4305300"/>
          <p14:tracePt t="64293" x="4389438" y="4297363"/>
          <p14:tracePt t="64327" x="4397375" y="4297363"/>
          <p14:tracePt t="64612" x="4397375" y="4313238"/>
          <p14:tracePt t="64620" x="4397375" y="4359275"/>
          <p14:tracePt t="64628" x="4397375" y="4403725"/>
          <p14:tracePt t="64644" x="4397375" y="4487863"/>
          <p14:tracePt t="64661" x="4397375" y="4579938"/>
          <p14:tracePt t="64678" x="4397375" y="4670425"/>
          <p14:tracePt t="64694" x="4397375" y="4754563"/>
          <p14:tracePt t="64711" x="4403725" y="4830763"/>
          <p14:tracePt t="64728" x="4403725" y="4906963"/>
          <p14:tracePt t="64744" x="4403725" y="4937125"/>
          <p14:tracePt t="64761" x="4411663" y="5029200"/>
          <p14:tracePt t="64780" x="4435475" y="5151438"/>
          <p14:tracePt t="64795" x="4449763" y="5227638"/>
          <p14:tracePt t="64811" x="4457700" y="5265738"/>
          <p14:tracePt t="64828" x="4487863" y="5394325"/>
          <p14:tracePt t="64844" x="4533900" y="5464175"/>
          <p14:tracePt t="64861" x="4610100" y="5554663"/>
          <p14:tracePt t="64878" x="4670425" y="5622925"/>
          <p14:tracePt t="64894" x="4724400" y="5668963"/>
          <p14:tracePt t="64912" x="4778375" y="5684838"/>
          <p14:tracePt t="64928" x="4822825" y="5692775"/>
          <p14:tracePt t="64945" x="4930775" y="5692775"/>
          <p14:tracePt t="64961" x="5075238" y="5692775"/>
          <p14:tracePt t="64978" x="5227638" y="5684838"/>
          <p14:tracePt t="64995" x="5394325" y="5638800"/>
          <p14:tracePt t="65012" x="5630863" y="5532438"/>
          <p14:tracePt t="65028" x="5768975" y="5456238"/>
          <p14:tracePt t="65045" x="5883275" y="5326063"/>
          <p14:tracePt t="65062" x="5913438" y="5241925"/>
          <p14:tracePt t="65078" x="5921375" y="5127625"/>
          <p14:tracePt t="65095" x="5875338" y="4999038"/>
          <p14:tracePt t="65112" x="5676900" y="4716463"/>
          <p14:tracePt t="65130" x="5410200" y="4435475"/>
          <p14:tracePt t="65145" x="5083175" y="4175125"/>
          <p14:tracePt t="65162" x="4694238" y="3940175"/>
          <p14:tracePt t="65179" x="3802063" y="3559175"/>
          <p14:tracePt t="65196" x="3116263" y="3306763"/>
          <p14:tracePt t="65212" x="2384425" y="3070225"/>
          <p14:tracePt t="65229" x="1692275" y="2879725"/>
          <p14:tracePt t="65246" x="1104900" y="2689225"/>
          <p14:tracePt t="65262" x="571500" y="2552700"/>
          <p14:tracePt t="65280" x="220663" y="2454275"/>
          <p14:tracePt t="65296" x="38100" y="2392363"/>
          <p14:tracePt t="67020" x="38100" y="3032125"/>
          <p14:tracePt t="67028" x="136525" y="3116263"/>
          <p14:tracePt t="67036" x="258763" y="3184525"/>
          <p14:tracePt t="67050" x="381000" y="3254375"/>
          <p14:tracePt t="67067" x="587375" y="3375025"/>
          <p14:tracePt t="67083" x="860425" y="3475038"/>
          <p14:tracePt t="67100" x="1684338" y="3703638"/>
          <p14:tracePt t="67116" x="2278063" y="3756025"/>
          <p14:tracePt t="67133" x="2620963" y="3787775"/>
          <p14:tracePt t="67167" x="2803525" y="3787775"/>
          <p14:tracePt t="67200" x="2849563" y="3787775"/>
          <p14:tracePt t="67220" x="2865438" y="3794125"/>
          <p14:tracePt t="67235" x="2879725" y="3787775"/>
          <p14:tracePt t="67250" x="3017838" y="3771900"/>
          <p14:tracePt t="67347" x="3025775" y="3771900"/>
          <p14:tracePt t="67379" x="2979738" y="3733800"/>
          <p14:tracePt t="67388" x="2917825" y="3703638"/>
          <p14:tracePt t="67396" x="2841625" y="3649663"/>
          <p14:tracePt t="67404" x="2765425" y="3573463"/>
          <p14:tracePt t="67417" x="2628900" y="3467100"/>
          <p14:tracePt t="67434" x="2201863" y="3140075"/>
          <p14:tracePt t="67436" x="1897063" y="2917825"/>
          <p14:tracePt t="67451" x="1036638" y="2446338"/>
          <p14:tracePt t="67467" x="212725" y="20574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32"/>
            <a:ext cx="9144000" cy="656653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47"/>
    </mc:Choice>
    <mc:Fallback xmlns="">
      <p:transition spd="slow" advTm="123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0" x="106363" y="1866900"/>
          <p14:tracePt t="418" x="182563" y="1905000"/>
          <p14:tracePt t="434" x="327025" y="1989138"/>
          <p14:tracePt t="450" x="479425" y="2073275"/>
          <p14:tracePt t="467" x="631825" y="2141538"/>
          <p14:tracePt t="484" x="784225" y="2201863"/>
          <p14:tracePt t="501" x="906463" y="2263775"/>
          <p14:tracePt t="517" x="998538" y="2308225"/>
          <p14:tracePt t="534" x="1082675" y="2339975"/>
          <p14:tracePt t="551" x="1143000" y="2362200"/>
          <p14:tracePt t="568" x="1173163" y="2378075"/>
          <p14:tracePt t="585" x="1189038" y="2392363"/>
          <p14:tracePt t="602" x="1203325" y="2392363"/>
          <p14:tracePt t="618" x="1211263" y="2392363"/>
          <p14:tracePt t="635" x="1235075" y="2408238"/>
          <p14:tracePt t="651" x="1249363" y="2408238"/>
          <p14:tracePt t="668" x="1273175" y="2422525"/>
          <p14:tracePt t="685" x="1295400" y="2438400"/>
          <p14:tracePt t="701" x="1355725" y="2476500"/>
          <p14:tracePt t="718" x="1508125" y="2552700"/>
          <p14:tracePt t="735" x="1646238" y="2606675"/>
          <p14:tracePt t="753" x="1798638" y="2674938"/>
          <p14:tracePt t="768" x="1935163" y="2720975"/>
          <p14:tracePt t="785" x="2057400" y="2773363"/>
          <p14:tracePt t="802" x="2155825" y="2803525"/>
          <p14:tracePt t="819" x="2179638" y="2819400"/>
          <p14:tracePt t="835" x="2201863" y="2827338"/>
          <p14:tracePt t="852" x="2225675" y="2835275"/>
          <p14:tracePt t="938" x="2217738" y="2803525"/>
          <p14:tracePt t="946" x="2171700" y="2743200"/>
          <p14:tracePt t="955" x="2079625" y="2628900"/>
          <p14:tracePt t="968" x="1965325" y="2476500"/>
          <p14:tracePt t="985" x="1630363" y="2155825"/>
          <p14:tracePt t="1003" x="1112838" y="1752600"/>
          <p14:tracePt t="1019" x="631825" y="1501775"/>
          <p14:tracePt t="1035" x="296863" y="1287463"/>
          <p14:tracePt t="1052" x="84138" y="1173163"/>
          <p14:tracePt t="2670" x="4525963" y="3856038"/>
          <p14:tracePt t="2678" x="4664075" y="3856038"/>
          <p14:tracePt t="2690" x="4830763" y="3856038"/>
          <p14:tracePt t="2706" x="5067300" y="3863975"/>
          <p14:tracePt t="2723" x="5402263" y="3863975"/>
          <p14:tracePt t="2740" x="5715000" y="3863975"/>
          <p14:tracePt t="2758" x="6011863" y="3863975"/>
          <p14:tracePt t="2773" x="6073775" y="3863975"/>
          <p14:tracePt t="2790" x="6264275" y="3832225"/>
          <p14:tracePt t="2807" x="6332538" y="3810000"/>
          <p14:tracePt t="2823" x="6370638" y="3794125"/>
          <p14:tracePt t="2840" x="6378575" y="3794125"/>
          <p14:tracePt t="15471" x="6378575" y="3779838"/>
          <p14:tracePt t="15480" x="6370638" y="3763963"/>
          <p14:tracePt t="15488" x="6362700" y="3741738"/>
          <p14:tracePt t="15519" x="6362700" y="3733800"/>
          <p14:tracePt t="15543" x="6354763" y="3733800"/>
          <p14:tracePt t="15559" x="6354763" y="3725863"/>
          <p14:tracePt t="16191" x="6340475" y="3725863"/>
          <p14:tracePt t="16199" x="6324600" y="3725863"/>
          <p14:tracePt t="16207" x="6302375" y="3725863"/>
          <p14:tracePt t="16222" x="6256338" y="3725863"/>
          <p14:tracePt t="16243" x="6232525" y="3725863"/>
          <p14:tracePt t="16257" x="6218238" y="3725863"/>
          <p14:tracePt t="16271" x="6210300" y="3725863"/>
          <p14:tracePt t="16288" x="6194425" y="3725863"/>
          <p14:tracePt t="16305" x="6188075" y="3725863"/>
          <p14:tracePt t="16322" x="6180138" y="3725863"/>
          <p14:tracePt t="16338" x="6164263" y="3725863"/>
          <p14:tracePt t="16355" x="6142038" y="3725863"/>
          <p14:tracePt t="16372" x="6118225" y="3725863"/>
          <p14:tracePt t="16388" x="6096000" y="3733800"/>
          <p14:tracePt t="16405" x="6080125" y="3733800"/>
          <p14:tracePt t="16407" x="6073775" y="3733800"/>
          <p14:tracePt t="16422" x="6065838" y="3733800"/>
          <p14:tracePt t="16438" x="6042025" y="3733800"/>
          <p14:tracePt t="16455" x="6035675" y="3733800"/>
          <p14:tracePt t="16472" x="6019800" y="3733800"/>
          <p14:tracePt t="16489" x="6011863" y="3741738"/>
          <p14:tracePt t="16505" x="5989638" y="3741738"/>
          <p14:tracePt t="16522" x="5981700" y="3741738"/>
          <p14:tracePt t="16539" x="5959475" y="3749675"/>
          <p14:tracePt t="16555" x="5943600" y="3749675"/>
          <p14:tracePt t="16574" x="5913438" y="3749675"/>
          <p14:tracePt t="16589" x="5905500" y="3756025"/>
          <p14:tracePt t="16606" x="5875338" y="3756025"/>
          <p14:tracePt t="16622" x="5859463" y="3763963"/>
          <p14:tracePt t="16639" x="5837238" y="3771900"/>
          <p14:tracePt t="16656" x="5829300" y="3771900"/>
          <p14:tracePt t="16672" x="5813425" y="3771900"/>
          <p14:tracePt t="16689" x="5799138" y="3779838"/>
          <p14:tracePt t="16706" x="5791200" y="3779838"/>
          <p14:tracePt t="16724" x="5783263" y="3779838"/>
          <p14:tracePt t="16740" x="5768975" y="3787775"/>
          <p14:tracePt t="16756" x="5761038" y="3787775"/>
          <p14:tracePt t="16773" x="5745163" y="3787775"/>
          <p14:tracePt t="16789" x="5715000" y="3787775"/>
          <p14:tracePt t="16806" x="5699125" y="3794125"/>
          <p14:tracePt t="16823" x="5684838" y="3794125"/>
          <p14:tracePt t="16841" x="5676900" y="3794125"/>
          <p14:tracePt t="16856" x="5668963" y="3794125"/>
          <p14:tracePt t="16873" x="5661025" y="3794125"/>
          <p14:tracePt t="16890" x="5646738" y="3802063"/>
          <p14:tracePt t="16923" x="5638800" y="3810000"/>
          <p14:tracePt t="16940" x="5630863" y="3810000"/>
          <p14:tracePt t="16973" x="5622925" y="3810000"/>
          <p14:tracePt t="16990" x="5616575" y="3810000"/>
          <p14:tracePt t="17030" x="5608638" y="3810000"/>
          <p14:tracePt t="17038" x="5608638" y="3817938"/>
          <p14:tracePt t="17084" x="5600700" y="3817938"/>
          <p14:tracePt t="17104" x="5592763" y="3817938"/>
          <p14:tracePt t="17118" x="5584825" y="3817938"/>
          <p14:tracePt t="17150" x="5578475" y="3817938"/>
          <p14:tracePt t="17174" x="5570538" y="3825875"/>
          <p14:tracePt t="17230" x="5562600" y="3825875"/>
          <p14:tracePt t="17238" x="5554663" y="3825875"/>
          <p14:tracePt t="17324" x="5546725" y="3832225"/>
          <p14:tracePt t="17719" x="5540375" y="3832225"/>
          <p14:tracePt t="18030" x="5532438" y="3840163"/>
          <p14:tracePt t="18118" x="5524500" y="3840163"/>
          <p14:tracePt t="18223" x="5516563" y="3840163"/>
          <p14:tracePt t="18239" x="5508625" y="3848100"/>
          <p14:tracePt t="18254" x="5502275" y="3856038"/>
          <p14:tracePt t="18279" x="5494338" y="3856038"/>
          <p14:tracePt t="18839" x="5486400" y="3863975"/>
          <p14:tracePt t="19007" x="5470525" y="3870325"/>
          <p14:tracePt t="19062" x="5464175" y="3870325"/>
          <p14:tracePt t="19086" x="5456238" y="3878263"/>
          <p14:tracePt t="19207" x="5448300" y="3878263"/>
          <p14:tracePt t="19223" x="5440363" y="3878263"/>
          <p14:tracePt t="19231" x="5440363" y="3886200"/>
          <p14:tracePt t="19248" x="5432425" y="3886200"/>
          <p14:tracePt t="19326" x="5426075" y="3894138"/>
          <p14:tracePt t="19847" x="5410200" y="3894138"/>
          <p14:tracePt t="19982" x="5394325" y="3894138"/>
          <p14:tracePt t="19998" x="5387975" y="3902075"/>
          <p14:tracePt t="20199" x="5380038" y="3908425"/>
          <p14:tracePt t="20327" x="5364163" y="3924300"/>
          <p14:tracePt t="20351" x="5356225" y="3932238"/>
          <p14:tracePt t="20463" x="5349875" y="3940175"/>
          <p14:tracePt t="20471" x="5341938" y="3946525"/>
          <p14:tracePt t="20487" x="5334000" y="3954463"/>
          <p14:tracePt t="20502" x="5326063" y="3962400"/>
          <p14:tracePt t="20515" x="5318125" y="3970338"/>
          <p14:tracePt t="20531" x="5303838" y="3992563"/>
          <p14:tracePt t="20548" x="5295900" y="4000500"/>
          <p14:tracePt t="20565" x="5287963" y="4008438"/>
          <p14:tracePt t="20582" x="5273675" y="4022725"/>
          <p14:tracePt t="20598" x="5257800" y="4046538"/>
          <p14:tracePt t="20615" x="5241925" y="4054475"/>
          <p14:tracePt t="20632" x="5235575" y="4060825"/>
          <p14:tracePt t="20648" x="5211763" y="4076700"/>
          <p14:tracePt t="20665" x="5197475" y="4092575"/>
          <p14:tracePt t="20682" x="5165725" y="4122738"/>
          <p14:tracePt t="20698" x="5105400" y="4152900"/>
          <p14:tracePt t="20715" x="5059363" y="4183063"/>
          <p14:tracePt t="20732" x="4999038" y="4221163"/>
          <p14:tracePt t="20749" x="4960938" y="4237038"/>
          <p14:tracePt t="20765" x="4945063" y="4244975"/>
          <p14:tracePt t="20782" x="4930775" y="4251325"/>
          <p14:tracePt t="20799" x="4922838" y="4259263"/>
          <p14:tracePt t="20832" x="4922838" y="4267200"/>
          <p14:tracePt t="20886" x="4922838" y="4275138"/>
          <p14:tracePt t="20895" x="4914900" y="4283075"/>
          <p14:tracePt t="20910" x="4914900" y="4289425"/>
          <p14:tracePt t="20919" x="4914900" y="4297363"/>
          <p14:tracePt t="20932" x="4906963" y="4297363"/>
          <p14:tracePt t="20949" x="4899025" y="4313238"/>
          <p14:tracePt t="20966" x="4899025" y="4321175"/>
          <p14:tracePt t="20982" x="4899025" y="4327525"/>
          <p14:tracePt t="21000" x="4899025" y="4343400"/>
          <p14:tracePt t="21016" x="4892675" y="4359275"/>
          <p14:tracePt t="21033" x="4892675" y="4389438"/>
          <p14:tracePt t="21050" x="4892675" y="4427538"/>
          <p14:tracePt t="21066" x="4892675" y="4457700"/>
          <p14:tracePt t="21083" x="4892675" y="4479925"/>
          <p14:tracePt t="21100" x="4892675" y="4511675"/>
          <p14:tracePt t="21116" x="4892675" y="4556125"/>
          <p14:tracePt t="21133" x="4899025" y="4572000"/>
          <p14:tracePt t="21150" x="4906963" y="4610100"/>
          <p14:tracePt t="21166" x="4922838" y="4648200"/>
          <p14:tracePt t="21183" x="4930775" y="4678363"/>
          <p14:tracePt t="21201" x="4937125" y="4708525"/>
          <p14:tracePt t="21216" x="4960938" y="4732338"/>
          <p14:tracePt t="21233" x="4968875" y="4762500"/>
          <p14:tracePt t="21250" x="4983163" y="4800600"/>
          <p14:tracePt t="21266" x="5006975" y="4838700"/>
          <p14:tracePt t="21283" x="5029200" y="4868863"/>
          <p14:tracePt t="21300" x="5045075" y="4892675"/>
          <p14:tracePt t="21317" x="5067300" y="4922838"/>
          <p14:tracePt t="21333" x="5083175" y="4945063"/>
          <p14:tracePt t="21350" x="5113338" y="4975225"/>
          <p14:tracePt t="21367" x="5135563" y="4999038"/>
          <p14:tracePt t="21383" x="5159375" y="5021263"/>
          <p14:tracePt t="21401" x="5189538" y="5037138"/>
          <p14:tracePt t="21417" x="5211763" y="5059363"/>
          <p14:tracePt t="21434" x="5235575" y="5089525"/>
          <p14:tracePt t="21450" x="5257800" y="5113338"/>
          <p14:tracePt t="21467" x="5265738" y="5121275"/>
          <p14:tracePt t="21484" x="5287963" y="5127625"/>
          <p14:tracePt t="21500" x="5303838" y="5135563"/>
          <p14:tracePt t="21517" x="5326063" y="5143500"/>
          <p14:tracePt t="21534" x="5341938" y="5143500"/>
          <p14:tracePt t="21550" x="5410200" y="5165725"/>
          <p14:tracePt t="21567" x="5456238" y="5173663"/>
          <p14:tracePt t="21584" x="5502275" y="5189538"/>
          <p14:tracePt t="21601" x="5578475" y="5203825"/>
          <p14:tracePt t="21617" x="5630863" y="5219700"/>
          <p14:tracePt t="21634" x="5692775" y="5241925"/>
          <p14:tracePt t="21651" x="5737225" y="5249863"/>
          <p14:tracePt t="21667" x="5791200" y="5273675"/>
          <p14:tracePt t="21684" x="5821363" y="5273675"/>
          <p14:tracePt t="21701" x="5851525" y="5287963"/>
          <p14:tracePt t="21718" x="5905500" y="5295900"/>
          <p14:tracePt t="21734" x="5943600" y="5311775"/>
          <p14:tracePt t="21751" x="5997575" y="5318125"/>
          <p14:tracePt t="21768" x="6042025" y="5341938"/>
          <p14:tracePt t="21784" x="6103938" y="5356225"/>
          <p14:tracePt t="21801" x="6149975" y="5372100"/>
          <p14:tracePt t="21818" x="6188075" y="5380038"/>
          <p14:tracePt t="21834" x="6202363" y="5380038"/>
          <p14:tracePt t="21851" x="6210300" y="5380038"/>
          <p14:tracePt t="21894" x="6218238" y="5387975"/>
          <p14:tracePt t="21903" x="6226175" y="5387975"/>
          <p14:tracePt t="21918" x="6232525" y="5387975"/>
          <p14:tracePt t="21935" x="6278563" y="5402263"/>
          <p14:tracePt t="21953" x="6324600" y="5402263"/>
          <p14:tracePt t="21968" x="6346825" y="5410200"/>
          <p14:tracePt t="21985" x="6370638" y="5410200"/>
          <p14:tracePt t="22001" x="6378575" y="5410200"/>
          <p14:tracePt t="22870" x="6354763" y="5410200"/>
          <p14:tracePt t="22878" x="6332538" y="5418138"/>
          <p14:tracePt t="22887" x="6324600" y="5418138"/>
          <p14:tracePt t="22904" x="6302375" y="5418138"/>
          <p14:tracePt t="22920" x="6286500" y="5426075"/>
          <p14:tracePt t="22937" x="6264275" y="5432425"/>
          <p14:tracePt t="23487" x="6256338" y="5432425"/>
          <p14:tracePt t="23559" x="6248400" y="5432425"/>
          <p14:tracePt t="23575" x="6240463" y="5432425"/>
          <p14:tracePt t="23583" x="6232525" y="5432425"/>
          <p14:tracePt t="23599" x="6226175" y="5440363"/>
          <p14:tracePt t="23607" x="6218238" y="5440363"/>
          <p14:tracePt t="23622" x="6210300" y="5448300"/>
          <p14:tracePt t="23639" x="6188075" y="5456238"/>
          <p14:tracePt t="23655" x="6156325" y="5464175"/>
          <p14:tracePt t="23672" x="6149975" y="5470525"/>
          <p14:tracePt t="23689" x="6134100" y="5478463"/>
          <p14:tracePt t="23706" x="6118225" y="5478463"/>
          <p14:tracePt t="23722" x="6103938" y="5486400"/>
          <p14:tracePt t="23739" x="6096000" y="5494338"/>
          <p14:tracePt t="23756" x="6073775" y="5494338"/>
          <p14:tracePt t="23772" x="6049963" y="5494338"/>
          <p14:tracePt t="23789" x="6011863" y="5508625"/>
          <p14:tracePt t="23806" x="5965825" y="5516563"/>
          <p14:tracePt t="23823" x="5913438" y="5516563"/>
          <p14:tracePt t="23840" x="5889625" y="5524500"/>
          <p14:tracePt t="23857" x="5875338" y="5524500"/>
          <p14:tracePt t="23873" x="5851525" y="5532438"/>
          <p14:tracePt t="23889" x="5829300" y="5532438"/>
          <p14:tracePt t="23906" x="5783263" y="5532438"/>
          <p14:tracePt t="23923" x="5737225" y="5532438"/>
          <p14:tracePt t="23940" x="5692775" y="5532438"/>
          <p14:tracePt t="23956" x="5668963" y="5532438"/>
          <p14:tracePt t="23973" x="5661025" y="5524500"/>
          <p14:tracePt t="23990" x="5630863" y="5524500"/>
          <p14:tracePt t="24006" x="5608638" y="5524500"/>
          <p14:tracePt t="24023" x="5592763" y="5516563"/>
          <p14:tracePt t="24041" x="5578475" y="5516563"/>
          <p14:tracePt t="24056" x="5562600" y="5508625"/>
          <p14:tracePt t="24073" x="5554663" y="5508625"/>
          <p14:tracePt t="24090" x="5546725" y="5508625"/>
          <p14:tracePt t="24106" x="5540375" y="5508625"/>
          <p14:tracePt t="24123" x="5532438" y="5508625"/>
          <p14:tracePt t="24140" x="5524500" y="5502275"/>
          <p14:tracePt t="24559" x="5516563" y="5502275"/>
          <p14:tracePt t="24567" x="5508625" y="5502275"/>
          <p14:tracePt t="24576" x="5502275" y="5502275"/>
          <p14:tracePt t="24599" x="5494338" y="5502275"/>
          <p14:tracePt t="24687" x="5486400" y="5502275"/>
          <p14:tracePt t="24711" x="5478463" y="5502275"/>
          <p14:tracePt t="24719" x="5470525" y="5502275"/>
          <p14:tracePt t="24727" x="5470525" y="5494338"/>
          <p14:tracePt t="24742" x="5448300" y="5494338"/>
          <p14:tracePt t="24758" x="5440363" y="5486400"/>
          <p14:tracePt t="24775" x="5402263" y="5470525"/>
          <p14:tracePt t="24791" x="5387975" y="5464175"/>
          <p14:tracePt t="24808" x="5349875" y="5448300"/>
          <p14:tracePt t="24825" x="5326063" y="5432425"/>
          <p14:tracePt t="24844" x="5287963" y="5410200"/>
          <p14:tracePt t="24858" x="5265738" y="5387975"/>
          <p14:tracePt t="24875" x="5235575" y="5356225"/>
          <p14:tracePt t="24892" x="5197475" y="5326063"/>
          <p14:tracePt t="24908" x="5159375" y="5287963"/>
          <p14:tracePt t="24911" x="5143500" y="5265738"/>
          <p14:tracePt t="24925" x="5105400" y="5227638"/>
          <p14:tracePt t="24942" x="5029200" y="5151438"/>
          <p14:tracePt t="24958" x="4937125" y="5051425"/>
          <p14:tracePt t="24975" x="4860925" y="4991100"/>
          <p14:tracePt t="24992" x="4816475" y="4930775"/>
          <p14:tracePt t="25009" x="4770438" y="4884738"/>
          <p14:tracePt t="25025" x="4716463" y="4830763"/>
          <p14:tracePt t="25042" x="4670425" y="4762500"/>
          <p14:tracePt t="25059" x="4618038" y="4678363"/>
          <p14:tracePt t="25075" x="4564063" y="4602163"/>
          <p14:tracePt t="25092" x="4525963" y="4541838"/>
          <p14:tracePt t="25109" x="4487863" y="4465638"/>
          <p14:tracePt t="25126" x="4441825" y="4365625"/>
          <p14:tracePt t="25142" x="4397375" y="4229100"/>
          <p14:tracePt t="25159" x="4365625" y="4114800"/>
          <p14:tracePt t="25176" x="4335463" y="4054475"/>
          <p14:tracePt t="25192" x="4313238" y="3978275"/>
          <p14:tracePt t="25209" x="4289425" y="3886200"/>
          <p14:tracePt t="25226" x="4275138" y="3848100"/>
          <p14:tracePt t="25244" x="4259263" y="3794125"/>
          <p14:tracePt t="25259" x="4244975" y="3741738"/>
          <p14:tracePt t="25276" x="4229100" y="3703638"/>
          <p14:tracePt t="25293" x="4213225" y="3657600"/>
          <p14:tracePt t="25310" x="4191000" y="3565525"/>
          <p14:tracePt t="25326" x="4183063" y="3521075"/>
          <p14:tracePt t="25343" x="4152900" y="3429000"/>
          <p14:tracePt t="25361" x="4144963" y="3390900"/>
          <p14:tracePt t="25376" x="4130675" y="3360738"/>
          <p14:tracePt t="25393" x="4122738" y="3330575"/>
          <p14:tracePt t="25410" x="4114800" y="3298825"/>
          <p14:tracePt t="25426" x="4098925" y="3246438"/>
          <p14:tracePt t="25443" x="4084638" y="3192463"/>
          <p14:tracePt t="25460" x="4076700" y="3162300"/>
          <p14:tracePt t="25476" x="4076700" y="3154363"/>
          <p14:tracePt t="25493" x="4068763" y="3146425"/>
          <p14:tracePt t="25590" x="4068763" y="3140075"/>
          <p14:tracePt t="25598" x="4068763" y="3132138"/>
          <p14:tracePt t="25614" x="4068763" y="3116263"/>
          <p14:tracePt t="25630" x="4060825" y="3101975"/>
          <p14:tracePt t="25638" x="4060825" y="3094038"/>
          <p14:tracePt t="25646" x="4054475" y="3078163"/>
          <p14:tracePt t="25663" x="4054475" y="3070225"/>
          <p14:tracePt t="25677" x="4046538" y="3055938"/>
          <p14:tracePt t="25695" x="4046538" y="3025775"/>
          <p14:tracePt t="25710" x="4038600" y="3009900"/>
          <p14:tracePt t="25727" x="4030663" y="2994025"/>
          <p14:tracePt t="25744" x="4030663" y="2979738"/>
          <p14:tracePt t="25760" x="4030663" y="2971800"/>
          <p14:tracePt t="25798" x="4030663" y="2963863"/>
          <p14:tracePt t="25814" x="4030663" y="2955925"/>
          <p14:tracePt t="25831" x="4030663" y="2949575"/>
          <p14:tracePt t="25847" x="4030663" y="2941638"/>
          <p14:tracePt t="25862" x="4022725" y="2933700"/>
          <p14:tracePt t="26271" x="4016375" y="2925763"/>
          <p14:tracePt t="26279" x="4008438" y="2925763"/>
          <p14:tracePt t="26294" x="3970338" y="2911475"/>
          <p14:tracePt t="26313" x="3924300" y="2895600"/>
          <p14:tracePt t="26328" x="3870325" y="2887663"/>
          <p14:tracePt t="26345" x="3840163" y="2873375"/>
          <p14:tracePt t="26362" x="3810000" y="2873375"/>
          <p14:tracePt t="26378" x="3802063" y="2865438"/>
          <p14:tracePt t="37223" x="3802063" y="2819400"/>
          <p14:tracePt t="37231" x="3763963" y="2743200"/>
          <p14:tracePt t="37241" x="3725863" y="2667000"/>
          <p14:tracePt t="37256" x="3657600" y="2560638"/>
          <p14:tracePt t="37271" x="3589338" y="2454275"/>
          <p14:tracePt t="37287" x="3505200" y="2362200"/>
          <p14:tracePt t="37304" x="3406775" y="2239963"/>
          <p14:tracePt t="37321" x="3330575" y="2141538"/>
          <p14:tracePt t="37337" x="3292475" y="2079625"/>
          <p14:tracePt t="37354" x="3268663" y="2049463"/>
          <p14:tracePt t="37878" x="3268663" y="2057400"/>
          <p14:tracePt t="37894" x="3268663" y="2065338"/>
          <p14:tracePt t="37902" x="3276600" y="2079625"/>
          <p14:tracePt t="37918" x="3276600" y="2087563"/>
          <p14:tracePt t="37926" x="3276600" y="2095500"/>
          <p14:tracePt t="37939" x="3284538" y="2103438"/>
          <p14:tracePt t="37955" x="3284538" y="2111375"/>
          <p14:tracePt t="37972" x="3292475" y="2125663"/>
          <p14:tracePt t="37989" x="3292475" y="2133600"/>
          <p14:tracePt t="38006" x="3306763" y="2149475"/>
          <p14:tracePt t="38022" x="3314700" y="2163763"/>
          <p14:tracePt t="38056" x="3322638" y="2171700"/>
          <p14:tracePt t="38102" x="3322638" y="2179638"/>
          <p14:tracePt t="38191" x="3330575" y="2179638"/>
          <p14:tracePt t="38327" x="3330575" y="2187575"/>
          <p14:tracePt t="38551" x="3330575" y="2193925"/>
          <p14:tracePt t="38567" x="3330575" y="2201863"/>
          <p14:tracePt t="38575" x="3330575" y="2209800"/>
          <p14:tracePt t="38583" x="3344863" y="2225675"/>
          <p14:tracePt t="38599" x="3344863" y="2239963"/>
          <p14:tracePt t="38607" x="3352800" y="2255838"/>
          <p14:tracePt t="38624" x="3360738" y="2270125"/>
          <p14:tracePt t="38640" x="3375025" y="2308225"/>
          <p14:tracePt t="38657" x="3390900" y="2332038"/>
          <p14:tracePt t="38674" x="3398838" y="2362200"/>
          <p14:tracePt t="38691" x="3406775" y="2378075"/>
          <p14:tracePt t="38707" x="3413125" y="2400300"/>
          <p14:tracePt t="38724" x="3421063" y="2408238"/>
          <p14:tracePt t="38757" x="3429000" y="2422525"/>
          <p14:tracePt t="38774" x="3429000" y="2430463"/>
          <p14:tracePt t="38822" x="3436938" y="2438400"/>
          <p14:tracePt t="38854" x="3436938" y="2446338"/>
          <p14:tracePt t="38862" x="3436938" y="2454275"/>
          <p14:tracePt t="38878" x="3444875" y="2460625"/>
          <p14:tracePt t="38886" x="3444875" y="2468563"/>
          <p14:tracePt t="38902" x="3444875" y="2476500"/>
          <p14:tracePt t="38934" x="3444875" y="2484438"/>
          <p14:tracePt t="38943" x="3451225" y="2492375"/>
          <p14:tracePt t="38966" x="3459163" y="2506663"/>
          <p14:tracePt t="38982" x="3467100" y="2514600"/>
          <p14:tracePt t="38991" x="3467100" y="2522538"/>
          <p14:tracePt t="38998" x="3475038" y="2536825"/>
          <p14:tracePt t="39008" x="3482975" y="2544763"/>
          <p14:tracePt t="39025" x="3489325" y="2560638"/>
          <p14:tracePt t="39041" x="3489325" y="2568575"/>
          <p14:tracePt t="39058" x="3505200" y="2582863"/>
          <p14:tracePt t="39075" x="3513138" y="2598738"/>
          <p14:tracePt t="39091" x="3521075" y="2620963"/>
          <p14:tracePt t="39108" x="3535363" y="2644775"/>
          <p14:tracePt t="39125" x="3551238" y="2659063"/>
          <p14:tracePt t="39143" x="3559175" y="2682875"/>
          <p14:tracePt t="39158" x="3559175" y="2689225"/>
          <p14:tracePt t="39175" x="3573463" y="2697163"/>
          <p14:tracePt t="39192" x="3581400" y="2713038"/>
          <p14:tracePt t="39208" x="3581400" y="2727325"/>
          <p14:tracePt t="39225" x="3589338" y="2735263"/>
          <p14:tracePt t="39246" x="3597275" y="2743200"/>
          <p14:tracePt t="39275" x="3597275" y="2759075"/>
          <p14:tracePt t="39292" x="3603625" y="2765425"/>
          <p14:tracePt t="39326" x="3611563" y="2773363"/>
          <p14:tracePt t="39342" x="3611563" y="2781300"/>
          <p14:tracePt t="39359" x="3619500" y="2789238"/>
          <p14:tracePt t="39375" x="3627438" y="2797175"/>
          <p14:tracePt t="39392" x="3627438" y="2811463"/>
          <p14:tracePt t="39409" x="3635375" y="2819400"/>
          <p14:tracePt t="39425" x="3635375" y="2827338"/>
          <p14:tracePt t="39558" x="3635375" y="2835275"/>
          <p14:tracePt t="41670" x="3635375" y="2819400"/>
          <p14:tracePt t="41678" x="3635375" y="2803525"/>
          <p14:tracePt t="41686" x="3635375" y="2773363"/>
          <p14:tracePt t="41698" x="3635375" y="2751138"/>
          <p14:tracePt t="41714" x="3635375" y="2674938"/>
          <p14:tracePt t="41731" x="3635375" y="2628900"/>
          <p14:tracePt t="41748" x="3627438" y="2613025"/>
          <p14:tracePt t="41764" x="3619500" y="2590800"/>
          <p14:tracePt t="41781" x="3611563" y="2574925"/>
          <p14:tracePt t="41814" x="3603625" y="2560638"/>
          <p14:tracePt t="41850" x="3603625" y="2552700"/>
          <p14:tracePt t="41910" x="3603625" y="2544763"/>
          <p14:tracePt t="42335" x="3603625" y="2536825"/>
          <p14:tracePt t="42423" x="3597275" y="2536825"/>
          <p14:tracePt t="42431" x="3573463" y="2522538"/>
          <p14:tracePt t="42439" x="3551238" y="2514600"/>
          <p14:tracePt t="42450" x="3521075" y="2492375"/>
          <p14:tracePt t="42466" x="3444875" y="2438400"/>
          <p14:tracePt t="42483" x="3330575" y="2384425"/>
          <p14:tracePt t="42500" x="3222625" y="2339975"/>
          <p14:tracePt t="42516" x="3140075" y="2301875"/>
          <p14:tracePt t="42533" x="3063875" y="2255838"/>
          <p14:tracePt t="42550" x="2979738" y="2209800"/>
          <p14:tracePt t="42566" x="2941638" y="2193925"/>
          <p14:tracePt t="42583" x="2917825" y="2179638"/>
          <p14:tracePt t="42600" x="2903538" y="2171700"/>
          <p14:tracePt t="42616" x="2887663" y="2163763"/>
          <p14:tracePt t="42633" x="2873375" y="2149475"/>
          <p14:tracePt t="42650" x="2865438" y="2133600"/>
          <p14:tracePt t="42666" x="2849563" y="2117725"/>
          <p14:tracePt t="42683" x="2819400" y="2095500"/>
          <p14:tracePt t="42700" x="2797175" y="2079625"/>
          <p14:tracePt t="42717" x="2773363" y="2041525"/>
          <p14:tracePt t="42733" x="2735263" y="1989138"/>
          <p14:tracePt t="42750" x="2697163" y="1935163"/>
          <p14:tracePt t="42767" x="2651125" y="1889125"/>
          <p14:tracePt t="42783" x="2620963" y="1866900"/>
          <p14:tracePt t="42800" x="2560638" y="1806575"/>
          <p14:tracePt t="42817" x="2506663" y="1782763"/>
          <p14:tracePt t="42833" x="2476500" y="1760538"/>
          <p14:tracePt t="42850" x="2454275" y="1744663"/>
          <p14:tracePt t="42867" x="2446338" y="1744663"/>
          <p14:tracePt t="42884" x="2430463" y="1736725"/>
          <p14:tracePt t="42900" x="2422525" y="1736725"/>
          <p14:tracePt t="42902" x="2422525" y="1730375"/>
          <p14:tracePt t="42917" x="2416175" y="1730375"/>
          <p14:tracePt t="42934" x="2408238" y="1722438"/>
          <p14:tracePt t="42958" x="2400300" y="1722438"/>
          <p14:tracePt t="42982" x="2392363" y="1714500"/>
          <p14:tracePt t="42990" x="2384425" y="1714500"/>
          <p14:tracePt t="43001" x="2378075" y="1698625"/>
          <p14:tracePt t="43017" x="2354263" y="1684338"/>
          <p14:tracePt t="43034" x="2339975" y="1668463"/>
          <p14:tracePt t="43051" x="2316163" y="1654175"/>
          <p14:tracePt t="43067" x="2301875" y="1646238"/>
          <p14:tracePt t="43084" x="2286000" y="1630363"/>
          <p14:tracePt t="43101" x="2270125" y="1622425"/>
          <p14:tracePt t="43134" x="2263775" y="1616075"/>
          <p14:tracePt t="43215" x="2255838" y="1608138"/>
          <p14:tracePt t="43254" x="2247900" y="1608138"/>
          <p14:tracePt t="43270" x="2239963" y="1600200"/>
          <p14:tracePt t="43286" x="2232025" y="1592263"/>
          <p14:tracePt t="43318" x="2225675" y="1592263"/>
          <p14:tracePt t="43342" x="2225675" y="1584325"/>
          <p14:tracePt t="43390" x="2217738" y="1584325"/>
          <p14:tracePt t="43495" x="2209800" y="1584325"/>
          <p14:tracePt t="43607" x="2201863" y="1584325"/>
          <p14:tracePt t="43623" x="2187575" y="1584325"/>
          <p14:tracePt t="43631" x="2171700" y="1584325"/>
          <p14:tracePt t="43639" x="2155825" y="1584325"/>
          <p14:tracePt t="43654" x="2133600" y="1584325"/>
          <p14:tracePt t="43669" x="2087563" y="1584325"/>
          <p14:tracePt t="43686" x="2011363" y="1584325"/>
          <p14:tracePt t="43702" x="1965325" y="1584325"/>
          <p14:tracePt t="43719" x="1943100" y="1584325"/>
          <p14:tracePt t="43736" x="1935163" y="1584325"/>
          <p14:tracePt t="43752" x="1927225" y="1577975"/>
          <p14:tracePt t="43769" x="1920875" y="1577975"/>
          <p14:tracePt t="43802" x="1912938" y="1577975"/>
          <p14:tracePt t="43819" x="1897063" y="1577975"/>
          <p14:tracePt t="43837" x="1889125" y="1577975"/>
          <p14:tracePt t="43853" x="1882775" y="1577975"/>
          <p14:tracePt t="43952" x="1874838" y="1577975"/>
          <p14:tracePt t="43959" x="1866900" y="1584325"/>
          <p14:tracePt t="43970" x="1858963" y="1592263"/>
          <p14:tracePt t="43986" x="1858963" y="1622425"/>
          <p14:tracePt t="44003" x="1851025" y="1654175"/>
          <p14:tracePt t="44020" x="1844675" y="1692275"/>
          <p14:tracePt t="44036" x="1836738" y="1722438"/>
          <p14:tracePt t="44053" x="1828800" y="1760538"/>
          <p14:tracePt t="44071" x="1828800" y="1844675"/>
          <p14:tracePt t="44087" x="1836738" y="1889125"/>
          <p14:tracePt t="44103" x="1858963" y="1965325"/>
          <p14:tracePt t="44122" x="1874838" y="2027238"/>
          <p14:tracePt t="44137" x="1889125" y="2065338"/>
          <p14:tracePt t="44153" x="1897063" y="2095500"/>
          <p14:tracePt t="44170" x="1912938" y="2125663"/>
          <p14:tracePt t="44187" x="1920875" y="2141538"/>
          <p14:tracePt t="44203" x="1920875" y="2155825"/>
          <p14:tracePt t="44220" x="1927225" y="2187575"/>
          <p14:tracePt t="44237" x="1935163" y="2209800"/>
          <p14:tracePt t="44254" x="1965325" y="2255838"/>
          <p14:tracePt t="44271" x="1989138" y="2293938"/>
          <p14:tracePt t="44287" x="2003425" y="2308225"/>
          <p14:tracePt t="44304" x="2019300" y="2339975"/>
          <p14:tracePt t="44321" x="2027238" y="2354263"/>
          <p14:tracePt t="44337" x="2035175" y="2362200"/>
          <p14:tracePt t="44354" x="2041525" y="2378075"/>
          <p14:tracePt t="44370" x="2049463" y="2384425"/>
          <p14:tracePt t="44387" x="2065338" y="2408238"/>
          <p14:tracePt t="44404" x="2079625" y="2416175"/>
          <p14:tracePt t="44421" x="2087563" y="2416175"/>
          <p14:tracePt t="44437" x="2095500" y="2422525"/>
          <p14:tracePt t="44454" x="2111375" y="2430463"/>
          <p14:tracePt t="44471" x="2125663" y="2446338"/>
          <p14:tracePt t="44487" x="2141538" y="2454275"/>
          <p14:tracePt t="44504" x="2163763" y="2460625"/>
          <p14:tracePt t="44521" x="2179638" y="2468563"/>
          <p14:tracePt t="44539" x="2187575" y="2476500"/>
          <p14:tracePt t="44554" x="2201863" y="2476500"/>
          <p14:tracePt t="44571" x="2209800" y="2484438"/>
          <p14:tracePt t="44588" x="2225675" y="2492375"/>
          <p14:tracePt t="44604" x="2232025" y="2492375"/>
          <p14:tracePt t="44621" x="2247900" y="2492375"/>
          <p14:tracePt t="44638" x="2263775" y="2498725"/>
          <p14:tracePt t="44654" x="2293938" y="2498725"/>
          <p14:tracePt t="44671" x="2332038" y="2506663"/>
          <p14:tracePt t="44688" x="2362200" y="2514600"/>
          <p14:tracePt t="44705" x="2416175" y="2514600"/>
          <p14:tracePt t="44721" x="2468563" y="2522538"/>
          <p14:tracePt t="44738" x="2514600" y="2522538"/>
          <p14:tracePt t="44755" x="2560638" y="2522538"/>
          <p14:tracePt t="44771" x="2613025" y="2522538"/>
          <p14:tracePt t="44788" x="2659063" y="2522538"/>
          <p14:tracePt t="44805" x="2735263" y="2522538"/>
          <p14:tracePt t="44822" x="2811463" y="2522538"/>
          <p14:tracePt t="44839" x="2865438" y="2522538"/>
          <p14:tracePt t="44855" x="2911475" y="2522538"/>
          <p14:tracePt t="44872" x="2949575" y="2522538"/>
          <p14:tracePt t="44888" x="2963863" y="2514600"/>
          <p14:tracePt t="44905" x="2994025" y="2514600"/>
          <p14:tracePt t="44922" x="3001963" y="2514600"/>
          <p14:tracePt t="44938" x="3025775" y="2514600"/>
          <p14:tracePt t="44955" x="3032125" y="2514600"/>
          <p14:tracePt t="44972" x="3055938" y="2514600"/>
          <p14:tracePt t="44988" x="3070225" y="2514600"/>
          <p14:tracePt t="45005" x="3101975" y="2514600"/>
          <p14:tracePt t="45022" x="3132138" y="2514600"/>
          <p14:tracePt t="45039" x="3162300" y="2514600"/>
          <p14:tracePt t="45055" x="3178175" y="2514600"/>
          <p14:tracePt t="45072" x="3200400" y="2514600"/>
          <p14:tracePt t="45089" x="3216275" y="2514600"/>
          <p14:tracePt t="45105" x="3230563" y="2514600"/>
          <p14:tracePt t="45122" x="3238500" y="2514600"/>
          <p14:tracePt t="46575" x="3238500" y="2522538"/>
          <p14:tracePt t="47751" x="3238500" y="2530475"/>
          <p14:tracePt t="47759" x="3216275" y="2530475"/>
          <p14:tracePt t="47767" x="3192463" y="2530475"/>
          <p14:tracePt t="47778" x="3170238" y="2530475"/>
          <p14:tracePt t="47795" x="3101975" y="2530475"/>
          <p14:tracePt t="47812" x="3032125" y="2530475"/>
          <p14:tracePt t="47829" x="2941638" y="2530475"/>
          <p14:tracePt t="47846" x="2873375" y="2530475"/>
          <p14:tracePt t="47864" x="2849563" y="2522538"/>
          <p14:tracePt t="47879" x="2827338" y="2522538"/>
          <p14:tracePt t="47895" x="2819400" y="2522538"/>
          <p14:tracePt t="47912" x="2803525" y="2522538"/>
          <p14:tracePt t="47929" x="2797175" y="2522538"/>
          <p14:tracePt t="48023" x="2789238" y="2522538"/>
          <p14:tracePt t="48351" x="2781300" y="2514600"/>
          <p14:tracePt t="48359" x="2773363" y="2506663"/>
          <p14:tracePt t="48366" x="2765425" y="2498725"/>
          <p14:tracePt t="48380" x="2751138" y="2476500"/>
          <p14:tracePt t="48397" x="2720975" y="2454275"/>
          <p14:tracePt t="48415" x="2713038" y="2430463"/>
          <p14:tracePt t="48430" x="2697163" y="2408238"/>
          <p14:tracePt t="48447" x="2689225" y="2392363"/>
          <p14:tracePt t="48463" x="2674938" y="2378075"/>
          <p14:tracePt t="48480" x="2659063" y="2370138"/>
          <p14:tracePt t="48497" x="2659063" y="2362200"/>
          <p14:tracePt t="48513" x="2651125" y="2354263"/>
          <p14:tracePt t="48547" x="2651125" y="2346325"/>
          <p14:tracePt t="49400" x="2644775" y="2339975"/>
          <p14:tracePt t="49407" x="2644775" y="2316163"/>
          <p14:tracePt t="49431" x="2636838" y="2308225"/>
          <p14:tracePt t="49439" x="2628900" y="2301875"/>
          <p14:tracePt t="49455" x="2620963" y="2301875"/>
          <p14:tracePt t="49894" x="2628900" y="2308225"/>
          <p14:tracePt t="49903" x="2628900" y="2316163"/>
          <p14:tracePt t="49910" x="2644775" y="2332038"/>
          <p14:tracePt t="49926" x="2651125" y="2339975"/>
          <p14:tracePt t="49942" x="2659063" y="2354263"/>
          <p14:tracePt t="49958" x="2667000" y="2362200"/>
          <p14:tracePt t="49967" x="2667000" y="2378075"/>
          <p14:tracePt t="49984" x="2682875" y="2392363"/>
          <p14:tracePt t="50000" x="2682875" y="2400300"/>
          <p14:tracePt t="50017" x="2689225" y="2408238"/>
          <p14:tracePt t="50062" x="2697163" y="2408238"/>
          <p14:tracePt t="50102" x="2697163" y="2416175"/>
          <p14:tracePt t="50150" x="2705100" y="2416175"/>
          <p14:tracePt t="50247" x="2705100" y="2422525"/>
          <p14:tracePt t="50520" x="2705100" y="2430463"/>
          <p14:tracePt t="50535" x="2705100" y="2438400"/>
          <p14:tracePt t="50543" x="2705100" y="2446338"/>
          <p14:tracePt t="50553" x="2705100" y="2454275"/>
          <p14:tracePt t="50575" x="2705100" y="2460625"/>
          <p14:tracePt t="50591" x="2705100" y="2468563"/>
          <p14:tracePt t="50607" x="2705100" y="2476500"/>
          <p14:tracePt t="50623" x="2705100" y="2484438"/>
          <p14:tracePt t="50635" x="2705100" y="2492375"/>
          <p14:tracePt t="50652" x="2705100" y="2498725"/>
          <p14:tracePt t="50669" x="2705100" y="2506663"/>
          <p14:tracePt t="50685" x="2705100" y="2522538"/>
          <p14:tracePt t="50704" x="2705100" y="2530475"/>
          <p14:tracePt t="50727" x="2705100" y="2536825"/>
          <p14:tracePt t="50823" x="2713038" y="2536825"/>
          <p14:tracePt t="51142" x="2697163" y="2536825"/>
          <p14:tracePt t="51150" x="2697163" y="2522538"/>
          <p14:tracePt t="51158" x="2697163" y="2506663"/>
          <p14:tracePt t="51170" x="2682875" y="2498725"/>
          <p14:tracePt t="51188" x="2651125" y="2468563"/>
          <p14:tracePt t="51203" x="2628900" y="2438400"/>
          <p14:tracePt t="51220" x="2613025" y="2422525"/>
          <p14:tracePt t="51236" x="2598738" y="2416175"/>
          <p14:tracePt t="51253" x="2574925" y="2392363"/>
          <p14:tracePt t="51270" x="2560638" y="2378075"/>
          <p14:tracePt t="51287" x="2544763" y="2370138"/>
          <p14:tracePt t="51303" x="2536825" y="2370138"/>
          <p14:tracePt t="51320" x="2522538" y="2354263"/>
          <p14:tracePt t="51338" x="2514600" y="2346325"/>
          <p14:tracePt t="51353" x="2498725" y="2332038"/>
          <p14:tracePt t="51370" x="2484438" y="2308225"/>
          <p14:tracePt t="51387" x="2446338" y="2263775"/>
          <p14:tracePt t="51404" x="2430463" y="2239963"/>
          <p14:tracePt t="51420" x="2392363" y="2201863"/>
          <p14:tracePt t="51437" x="2346325" y="2149475"/>
          <p14:tracePt t="51454" x="2301875" y="2095500"/>
          <p14:tracePt t="51470" x="2278063" y="2057400"/>
          <p14:tracePt t="51487" x="2255838" y="2019300"/>
          <p14:tracePt t="51504" x="2232025" y="1997075"/>
          <p14:tracePt t="51522" x="2217738" y="1965325"/>
          <p14:tracePt t="51537" x="2193925" y="1935163"/>
          <p14:tracePt t="51554" x="2171700" y="1920875"/>
          <p14:tracePt t="51571" x="2141538" y="1882775"/>
          <p14:tracePt t="51587" x="2087563" y="1828800"/>
          <p14:tracePt t="51604" x="2019300" y="1752600"/>
          <p14:tracePt t="51621" x="1965325" y="1706563"/>
          <p14:tracePt t="51637" x="1912938" y="1646238"/>
          <p14:tracePt t="51654" x="1866900" y="1600200"/>
          <p14:tracePt t="51671" x="1836738" y="1577975"/>
          <p14:tracePt t="51688" x="1820863" y="1570038"/>
          <p14:tracePt t="51704" x="1798638" y="1554163"/>
          <p14:tracePt t="51721" x="1782763" y="1531938"/>
          <p14:tracePt t="51738" x="1768475" y="1501775"/>
          <p14:tracePt t="51754" x="1752600" y="1493838"/>
          <p14:tracePt t="51771" x="1736725" y="1470025"/>
          <p14:tracePt t="51788" x="1730375" y="1463675"/>
          <p14:tracePt t="51804" x="1714500" y="1447800"/>
          <p14:tracePt t="51821" x="1698625" y="1425575"/>
          <p14:tracePt t="51839" x="1692275" y="1409700"/>
          <p14:tracePt t="51855" x="1676400" y="1401763"/>
          <p14:tracePt t="51871" x="1676400" y="1393825"/>
          <p14:tracePt t="52055" x="1668463" y="1393825"/>
          <p14:tracePt t="52143" x="1660525" y="1401763"/>
          <p14:tracePt t="52151" x="1654175" y="1409700"/>
          <p14:tracePt t="52160" x="1646238" y="1417638"/>
          <p14:tracePt t="52183" x="1638300" y="1417638"/>
          <p14:tracePt t="52192" x="1630363" y="1431925"/>
          <p14:tracePt t="52206" x="1622425" y="1439863"/>
          <p14:tracePt t="52224" x="1616075" y="1439863"/>
          <p14:tracePt t="52242" x="1592263" y="1455738"/>
          <p14:tracePt t="52258" x="1577975" y="1470025"/>
          <p14:tracePt t="52273" x="1562100" y="1477963"/>
          <p14:tracePt t="52306" x="1554163" y="1477963"/>
          <p14:tracePt t="52322" x="1554163" y="1485900"/>
          <p14:tracePt t="52339" x="1546225" y="1493838"/>
          <p14:tracePt t="52374" x="1531938" y="1501775"/>
          <p14:tracePt t="52389" x="1524000" y="1508125"/>
          <p14:tracePt t="52406" x="1516063" y="1516063"/>
          <p14:tracePt t="52423" x="1508125" y="1524000"/>
          <p14:tracePt t="52446" x="1501775" y="1531938"/>
          <p14:tracePt t="52544" x="1493838" y="1539875"/>
          <p14:tracePt t="52566" x="1485900" y="1546225"/>
          <p14:tracePt t="52694" x="1477963" y="1554163"/>
          <p14:tracePt t="52718" x="1477963" y="1562100"/>
          <p14:tracePt t="52782" x="1470025" y="1562100"/>
          <p14:tracePt t="52806" x="1470025" y="1570038"/>
          <p14:tracePt t="52831" x="1470025" y="1577975"/>
          <p14:tracePt t="52870" x="1470025" y="1584325"/>
          <p14:tracePt t="52894" x="1470025" y="1592263"/>
          <p14:tracePt t="52926" x="1463675" y="1600200"/>
          <p14:tracePt t="52958" x="1463675" y="1616075"/>
          <p14:tracePt t="52982" x="1463675" y="1622425"/>
          <p14:tracePt t="53006" x="1455738" y="1630363"/>
          <p14:tracePt t="53046" x="1455738" y="1638300"/>
          <p14:tracePt t="53062" x="1455738" y="1646238"/>
          <p14:tracePt t="53078" x="1455738" y="1654175"/>
          <p14:tracePt t="53102" x="1455738" y="1668463"/>
          <p14:tracePt t="53615" x="1455738" y="1684338"/>
          <p14:tracePt t="53623" x="1493838" y="1706563"/>
          <p14:tracePt t="53631" x="1524000" y="1706563"/>
          <p14:tracePt t="53643" x="1577975" y="1722438"/>
          <p14:tracePt t="53659" x="1668463" y="1744663"/>
          <p14:tracePt t="53676" x="1744663" y="1760538"/>
          <p14:tracePt t="53695" x="1844675" y="1806575"/>
          <p14:tracePt t="53709" x="1858963" y="1812925"/>
          <p14:tracePt t="53727" x="1951038" y="1844675"/>
          <p14:tracePt t="53742" x="2019300" y="1874838"/>
          <p14:tracePt t="53759" x="2103438" y="1912938"/>
          <p14:tracePt t="53776" x="2179638" y="1951038"/>
          <p14:tracePt t="53793" x="2239963" y="1973263"/>
          <p14:tracePt t="53809" x="2278063" y="1997075"/>
          <p14:tracePt t="53826" x="2293938" y="2011363"/>
          <p14:tracePt t="53844" x="2316163" y="2027238"/>
          <p14:tracePt t="53861" x="2332038" y="2027238"/>
          <p14:tracePt t="53876" x="2346325" y="2041525"/>
          <p14:tracePt t="53893" x="2378075" y="2057400"/>
          <p14:tracePt t="53910" x="2408238" y="2079625"/>
          <p14:tracePt t="53926" x="2438400" y="2103438"/>
          <p14:tracePt t="53943" x="2446338" y="2111375"/>
          <p14:tracePt t="53960" x="2454275" y="2117725"/>
          <p14:tracePt t="53993" x="2460625" y="2125663"/>
          <p14:tracePt t="54022" x="2468563" y="2125663"/>
          <p14:tracePt t="54030" x="2476500" y="2125663"/>
          <p14:tracePt t="54575" x="2476500" y="2133600"/>
          <p14:tracePt t="54591" x="2476500" y="2141538"/>
          <p14:tracePt t="54631" x="2476500" y="2149475"/>
          <p14:tracePt t="55215" x="2476500" y="2155825"/>
          <p14:tracePt t="55232" x="2476500" y="2163763"/>
          <p14:tracePt t="55255" x="2476500" y="2171700"/>
          <p14:tracePt t="55270" x="2476500" y="2179638"/>
          <p14:tracePt t="55286" x="2476500" y="2187575"/>
          <p14:tracePt t="55294" x="2476500" y="2193925"/>
          <p14:tracePt t="55310" x="2476500" y="2201863"/>
          <p14:tracePt t="55334" x="2476500" y="2209800"/>
          <p14:tracePt t="55374" x="2476500" y="2217738"/>
          <p14:tracePt t="55390" x="2476500" y="2225675"/>
          <p14:tracePt t="55414" x="2476500" y="2232025"/>
          <p14:tracePt t="55438" x="2476500" y="2239963"/>
          <p14:tracePt t="55494" x="2476500" y="2247900"/>
          <p14:tracePt t="55502" x="2476500" y="2255838"/>
          <p14:tracePt t="55518" x="2476500" y="2263775"/>
          <p14:tracePt t="55534" x="2476500" y="2278063"/>
          <p14:tracePt t="55567" x="2476500" y="2286000"/>
          <p14:tracePt t="55574" x="2484438" y="2293938"/>
          <p14:tracePt t="55590" x="2484438" y="2301875"/>
          <p14:tracePt t="55710" x="2484438" y="2308225"/>
          <p14:tracePt t="55727" x="2484438" y="2316163"/>
          <p14:tracePt t="56070" x="2484438" y="2332038"/>
          <p14:tracePt t="56078" x="2484438" y="2346325"/>
          <p14:tracePt t="56094" x="2484438" y="2354263"/>
          <p14:tracePt t="56102" x="2484438" y="2362200"/>
          <p14:tracePt t="56114" x="2484438" y="2370138"/>
          <p14:tracePt t="56131" x="2492375" y="2378075"/>
          <p14:tracePt t="56166" x="2498725" y="2384425"/>
          <p14:tracePt t="56198" x="2498725" y="2392363"/>
          <p14:tracePt t="56230" x="2498725" y="2400300"/>
          <p14:tracePt t="56238" x="2506663" y="2408238"/>
          <p14:tracePt t="56254" x="2506663" y="2416175"/>
          <p14:tracePt t="56265" x="2514600" y="2422525"/>
          <p14:tracePt t="56282" x="2522538" y="2430463"/>
          <p14:tracePt t="56298" x="2530475" y="2430463"/>
          <p14:tracePt t="56315" x="2530475" y="2446338"/>
          <p14:tracePt t="56332" x="2536825" y="2446338"/>
          <p14:tracePt t="56630" x="2536825" y="2454275"/>
          <p14:tracePt t="56687" x="2522538" y="2454275"/>
          <p14:tracePt t="56695" x="2514600" y="2454275"/>
          <p14:tracePt t="56703" x="2468563" y="2454275"/>
          <p14:tracePt t="56716" x="2408238" y="2438400"/>
          <p14:tracePt t="56733" x="2293938" y="2408238"/>
          <p14:tracePt t="56750" x="2179638" y="2378075"/>
          <p14:tracePt t="56768" x="2019300" y="2301875"/>
          <p14:tracePt t="56783" x="1905000" y="2239963"/>
          <p14:tracePt t="56801" x="1806575" y="2171700"/>
          <p14:tracePt t="56816" x="1744663" y="2125663"/>
          <p14:tracePt t="56833" x="1698625" y="2095500"/>
          <p14:tracePt t="56850" x="1660525" y="2065338"/>
          <p14:tracePt t="56866" x="1638300" y="2049463"/>
          <p14:tracePt t="56883" x="1616075" y="2041525"/>
          <p14:tracePt t="56900" x="1608138" y="2027238"/>
          <p14:tracePt t="56916" x="1592263" y="1997075"/>
          <p14:tracePt t="56933" x="1584325" y="1958975"/>
          <p14:tracePt t="56950" x="1562100" y="1905000"/>
          <p14:tracePt t="56966" x="1554163" y="1866900"/>
          <p14:tracePt t="56983" x="1539875" y="1851025"/>
          <p14:tracePt t="57000" x="1539875" y="1836738"/>
          <p14:tracePt t="57017" x="1531938" y="1828800"/>
          <p14:tracePt t="57126" x="1531938" y="1820863"/>
          <p14:tracePt t="57479" x="1531938" y="1828800"/>
          <p14:tracePt t="57487" x="1531938" y="1858963"/>
          <p14:tracePt t="57495" x="1531938" y="1882775"/>
          <p14:tracePt t="57504" x="1531938" y="1905000"/>
          <p14:tracePt t="57518" x="1531938" y="1920875"/>
          <p14:tracePt t="57534" x="1531938" y="1935163"/>
          <p14:tracePt t="57568" x="1531938" y="1943100"/>
          <p14:tracePt t="58310" x="1531938" y="1920875"/>
          <p14:tracePt t="58318" x="1531938" y="1882775"/>
          <p14:tracePt t="58326" x="1524000" y="1858963"/>
          <p14:tracePt t="58336" x="1516063" y="1836738"/>
          <p14:tracePt t="58354" x="1493838" y="1790700"/>
          <p14:tracePt t="58370" x="1477963" y="1744663"/>
          <p14:tracePt t="58387" x="1455738" y="1684338"/>
          <p14:tracePt t="58403" x="1431925" y="1630363"/>
          <p14:tracePt t="58420" x="1401763" y="1584325"/>
          <p14:tracePt t="58437" x="1387475" y="1546225"/>
          <p14:tracePt t="58454" x="1371600" y="1516063"/>
          <p14:tracePt t="58470" x="1371600" y="1501775"/>
          <p14:tracePt t="58488" x="1371600" y="1493838"/>
          <p14:tracePt t="58503" x="1371600" y="1477963"/>
          <p14:tracePt t="58520" x="1371600" y="1455738"/>
          <p14:tracePt t="58537" x="1371600" y="1439863"/>
          <p14:tracePt t="58554" x="1371600" y="1425575"/>
          <p14:tracePt t="58570" x="1371600" y="1417638"/>
          <p14:tracePt t="58587" x="1371600" y="1409700"/>
          <p14:tracePt t="58604" x="1371600" y="1387475"/>
          <p14:tracePt t="58620" x="1371600" y="1363663"/>
          <p14:tracePt t="58637" x="1371600" y="1349375"/>
          <p14:tracePt t="58654" x="1387475" y="1303338"/>
          <p14:tracePt t="58670" x="1409700" y="1257300"/>
          <p14:tracePt t="58687" x="1409700" y="1235075"/>
          <p14:tracePt t="58704" x="1417638" y="1227138"/>
          <p14:tracePt t="58721" x="1417638" y="1219200"/>
          <p14:tracePt t="58766" x="1425575" y="1219200"/>
          <p14:tracePt t="58782" x="1431925" y="1211263"/>
          <p14:tracePt t="58798" x="1439863" y="1211263"/>
          <p14:tracePt t="58814" x="1455738" y="1211263"/>
          <p14:tracePt t="58831" x="1470025" y="1211263"/>
          <p14:tracePt t="58839" x="1477963" y="1211263"/>
          <p14:tracePt t="58854" x="1493838" y="1211263"/>
          <p14:tracePt t="58871" x="1516063" y="1203325"/>
          <p14:tracePt t="58888" x="1539875" y="1196975"/>
          <p14:tracePt t="58904" x="1554163" y="1196975"/>
          <p14:tracePt t="58921" x="1570038" y="1196975"/>
          <p14:tracePt t="58938" x="1584325" y="1189038"/>
          <p14:tracePt t="58955" x="1592263" y="1181100"/>
          <p14:tracePt t="58971" x="1600200" y="1181100"/>
          <p14:tracePt t="58988" x="1608138" y="1181100"/>
          <p14:tracePt t="59054" x="1616075" y="1173163"/>
          <p14:tracePt t="59078" x="1622425" y="1173163"/>
          <p14:tracePt t="59102" x="1630363" y="1165225"/>
          <p14:tracePt t="59110" x="1638300" y="1165225"/>
          <p14:tracePt t="59142" x="1646238" y="1165225"/>
          <p14:tracePt t="59150" x="1654175" y="1165225"/>
          <p14:tracePt t="59203" x="1660525" y="1158875"/>
          <p14:tracePt t="59225" x="1668463" y="1150938"/>
          <p14:tracePt t="59407" x="1676400" y="1150938"/>
          <p14:tracePt t="59415" x="1684338" y="1143000"/>
          <p14:tracePt t="59424" x="1692275" y="1143000"/>
          <p14:tracePt t="59439" x="1698625" y="1135063"/>
          <p14:tracePt t="59456" x="1698625" y="1127125"/>
          <p14:tracePt t="59927" x="1684338" y="1127125"/>
          <p14:tracePt t="59935" x="1676400" y="1127125"/>
          <p14:tracePt t="59944" x="1668463" y="1135063"/>
          <p14:tracePt t="59957" x="1646238" y="1143000"/>
          <p14:tracePt t="59975" x="1608138" y="1143000"/>
          <p14:tracePt t="59990" x="1570038" y="1150938"/>
          <p14:tracePt t="60007" x="1546225" y="1158875"/>
          <p14:tracePt t="60024" x="1485900" y="1189038"/>
          <p14:tracePt t="60041" x="1439863" y="1211263"/>
          <p14:tracePt t="60057" x="1363663" y="1257300"/>
          <p14:tracePt t="60074" x="1311275" y="1303338"/>
          <p14:tracePt t="60092" x="1265238" y="1349375"/>
          <p14:tracePt t="60107" x="1227138" y="1379538"/>
          <p14:tracePt t="60124" x="1196975" y="1417638"/>
          <p14:tracePt t="60141" x="1165225" y="1463675"/>
          <p14:tracePt t="60158" x="1135063" y="1516063"/>
          <p14:tracePt t="60174" x="1120775" y="1539875"/>
          <p14:tracePt t="60191" x="1096963" y="1600200"/>
          <p14:tracePt t="60207" x="1074738" y="1630363"/>
          <p14:tracePt t="60224" x="1050925" y="1660525"/>
          <p14:tracePt t="60258" x="1050925" y="1676400"/>
          <p14:tracePt t="60276" x="1050925" y="1692275"/>
          <p14:tracePt t="60291" x="1050925" y="1714500"/>
          <p14:tracePt t="60308" x="1050925" y="1744663"/>
          <p14:tracePt t="60324" x="1050925" y="1768475"/>
          <p14:tracePt t="60341" x="1050925" y="1828800"/>
          <p14:tracePt t="60358" x="1050925" y="1882775"/>
          <p14:tracePt t="60374" x="1074738" y="1958975"/>
          <p14:tracePt t="60391" x="1089025" y="2011363"/>
          <p14:tracePt t="60408" x="1120775" y="2049463"/>
          <p14:tracePt t="60426" x="1150938" y="2095500"/>
          <p14:tracePt t="60441" x="1173163" y="2125663"/>
          <p14:tracePt t="60458" x="1203325" y="2171700"/>
          <p14:tracePt t="60475" x="1227138" y="2201863"/>
          <p14:tracePt t="60491" x="1249363" y="2225675"/>
          <p14:tracePt t="60508" x="1287463" y="2255838"/>
          <p14:tracePt t="60525" x="1333500" y="2278063"/>
          <p14:tracePt t="60542" x="1447800" y="2324100"/>
          <p14:tracePt t="60558" x="1516063" y="2354263"/>
          <p14:tracePt t="60575" x="1600200" y="2378075"/>
          <p14:tracePt t="60592" x="1714500" y="2408238"/>
          <p14:tracePt t="60608" x="1844675" y="2446338"/>
          <p14:tracePt t="60625" x="1997075" y="2476500"/>
          <p14:tracePt t="60643" x="2171700" y="2530475"/>
          <p14:tracePt t="60659" x="2354263" y="2552700"/>
          <p14:tracePt t="60675" x="2536825" y="2574925"/>
          <p14:tracePt t="60692" x="2751138" y="2574925"/>
          <p14:tracePt t="60709" x="2887663" y="2574925"/>
          <p14:tracePt t="60725" x="3032125" y="2574925"/>
          <p14:tracePt t="60742" x="3154363" y="2568575"/>
          <p14:tracePt t="60760" x="3322638" y="2568575"/>
          <p14:tracePt t="60775" x="3382963" y="2568575"/>
          <p14:tracePt t="60792" x="3482975" y="2568575"/>
          <p14:tracePt t="60809" x="3589338" y="2568575"/>
          <p14:tracePt t="60826" x="3687763" y="2568575"/>
          <p14:tracePt t="60842" x="3794125" y="2568575"/>
          <p14:tracePt t="60859" x="3894138" y="2568575"/>
          <p14:tracePt t="60876" x="3946525" y="2568575"/>
          <p14:tracePt t="60892" x="4008438" y="2560638"/>
          <p14:tracePt t="60909" x="4046538" y="2552700"/>
          <p14:tracePt t="60912" x="4068763" y="2552700"/>
          <p14:tracePt t="60926" x="4084638" y="2536825"/>
          <p14:tracePt t="60943" x="4106863" y="2536825"/>
          <p14:tracePt t="60960" x="4114800" y="2530475"/>
          <p14:tracePt t="61006" x="4122738" y="2530475"/>
          <p14:tracePt t="61110" x="4114800" y="2530475"/>
          <p14:tracePt t="61127" x="4076700" y="2530475"/>
          <p14:tracePt t="61143" x="4060825" y="2530475"/>
          <p14:tracePt t="61160" x="4016375" y="2530475"/>
          <p14:tracePt t="61176" x="3984625" y="2536825"/>
          <p14:tracePt t="61193" x="3946525" y="2544763"/>
          <p14:tracePt t="61210" x="3894138" y="2552700"/>
          <p14:tracePt t="61226" x="3810000" y="2560638"/>
          <p14:tracePt t="61245" x="3733800" y="2560638"/>
          <p14:tracePt t="61260" x="3611563" y="2560638"/>
          <p14:tracePt t="61277" x="3436938" y="2568575"/>
          <p14:tracePt t="61295" x="3230563" y="2574925"/>
          <p14:tracePt t="61310" x="3101975" y="2574925"/>
          <p14:tracePt t="61327" x="2987675" y="2574925"/>
          <p14:tracePt t="61345" x="2865438" y="2574925"/>
          <p14:tracePt t="61361" x="2735263" y="2574925"/>
          <p14:tracePt t="61377" x="2620963" y="2574925"/>
          <p14:tracePt t="61394" x="2506663" y="2574925"/>
          <p14:tracePt t="61410" x="2408238" y="2574925"/>
          <p14:tracePt t="61427" x="2293938" y="2574925"/>
          <p14:tracePt t="61444" x="2187575" y="2568575"/>
          <p14:tracePt t="61460" x="2087563" y="2544763"/>
          <p14:tracePt t="61477" x="2019300" y="2536825"/>
          <p14:tracePt t="61495" x="1912938" y="2530475"/>
          <p14:tracePt t="61510" x="1858963" y="2514600"/>
          <p14:tracePt t="61527" x="1812925" y="2506663"/>
          <p14:tracePt t="61544" x="1760538" y="2498725"/>
          <p14:tracePt t="61561" x="1692275" y="2492375"/>
          <p14:tracePt t="61577" x="1654175" y="2476500"/>
          <p14:tracePt t="61594" x="1608138" y="2468563"/>
          <p14:tracePt t="61611" x="1554163" y="2446338"/>
          <p14:tracePt t="61627" x="1516063" y="2438400"/>
          <p14:tracePt t="61644" x="1477963" y="2430463"/>
          <p14:tracePt t="61661" x="1455738" y="2422525"/>
          <p14:tracePt t="61679" x="1417638" y="2400300"/>
          <p14:tracePt t="61694" x="1393825" y="2384425"/>
          <p14:tracePt t="61711" x="1371600" y="2362200"/>
          <p14:tracePt t="61728" x="1355725" y="2346325"/>
          <p14:tracePt t="61744" x="1341438" y="2324100"/>
          <p14:tracePt t="61761" x="1317625" y="2308225"/>
          <p14:tracePt t="61778" x="1303338" y="2293938"/>
          <p14:tracePt t="62102" x="1311275" y="2293938"/>
          <p14:tracePt t="62110" x="1317625" y="2293938"/>
          <p14:tracePt t="62126" x="1333500" y="2293938"/>
          <p14:tracePt t="62142" x="1341438" y="2293938"/>
          <p14:tracePt t="62150" x="1349375" y="2293938"/>
          <p14:tracePt t="62162" x="1355725" y="2293938"/>
          <p14:tracePt t="62179" x="1387475" y="2293938"/>
          <p14:tracePt t="62195" x="1431925" y="2293938"/>
          <p14:tracePt t="62212" x="1501775" y="2293938"/>
          <p14:tracePt t="62229" x="1570038" y="2301875"/>
          <p14:tracePt t="62248" x="1706563" y="2308225"/>
          <p14:tracePt t="62262" x="1774825" y="2308225"/>
          <p14:tracePt t="62279" x="1851025" y="2308225"/>
          <p14:tracePt t="62296" x="1889125" y="2308225"/>
          <p14:tracePt t="62312" x="1943100" y="2308225"/>
          <p14:tracePt t="62329" x="2019300" y="2308225"/>
          <p14:tracePt t="62346" x="2079625" y="2308225"/>
          <p14:tracePt t="62362" x="2149475" y="2308225"/>
          <p14:tracePt t="62379" x="2217738" y="2308225"/>
          <p14:tracePt t="62396" x="2293938" y="2308225"/>
          <p14:tracePt t="62413" x="2346325" y="2301875"/>
          <p14:tracePt t="62430" x="2392363" y="2286000"/>
          <p14:tracePt t="62446" x="2400300" y="2286000"/>
          <p14:tracePt t="62463" x="2438400" y="2286000"/>
          <p14:tracePt t="62479" x="2468563" y="2278063"/>
          <p14:tracePt t="62496" x="2506663" y="2263775"/>
          <p14:tracePt t="62513" x="2544763" y="2247900"/>
          <p14:tracePt t="62530" x="2620963" y="2217738"/>
          <p14:tracePt t="62546" x="2651125" y="2193925"/>
          <p14:tracePt t="62563" x="2682875" y="2187575"/>
          <p14:tracePt t="62580" x="2697163" y="2179638"/>
          <p14:tracePt t="62596" x="2713038" y="2179638"/>
          <p14:tracePt t="62613" x="2720975" y="2163763"/>
          <p14:tracePt t="62630" x="2751138" y="2149475"/>
          <p14:tracePt t="62646" x="2765425" y="2133600"/>
          <p14:tracePt t="62663" x="2773363" y="2125663"/>
          <p14:tracePt t="62681" x="2781300" y="2125663"/>
          <p14:tracePt t="62775" x="2789238" y="2117725"/>
          <p14:tracePt t="63087" x="2781300" y="2117725"/>
          <p14:tracePt t="63094" x="2773363" y="2117725"/>
          <p14:tracePt t="63102" x="2765425" y="2117725"/>
          <p14:tracePt t="63114" x="2759075" y="2117725"/>
          <p14:tracePt t="63131" x="2751138" y="2125663"/>
          <p14:tracePt t="63148" x="2735263" y="2141538"/>
          <p14:tracePt t="63164" x="2727325" y="2163763"/>
          <p14:tracePt t="63181" x="2727325" y="2171700"/>
          <p14:tracePt t="63198" x="2727325" y="2179638"/>
          <p14:tracePt t="63215" x="2727325" y="2187575"/>
          <p14:tracePt t="63286" x="2720975" y="2187575"/>
          <p14:tracePt t="63302" x="2720975" y="2193925"/>
          <p14:tracePt t="64247" x="2720975" y="2163763"/>
          <p14:tracePt t="64255" x="2720975" y="2117725"/>
          <p14:tracePt t="64267" x="2720975" y="2095500"/>
          <p14:tracePt t="64284" x="2705100" y="2041525"/>
          <p14:tracePt t="64302" x="2682875" y="1997075"/>
          <p14:tracePt t="64317" x="2682875" y="1989138"/>
          <p14:tracePt t="64334" x="2674938" y="1981200"/>
          <p14:tracePt t="64350" x="2667000" y="1951038"/>
          <p14:tracePt t="64384" x="2667000" y="1935163"/>
          <p14:tracePt t="64401" x="2659063" y="1935163"/>
          <p14:tracePt t="64417" x="2659063" y="1920875"/>
          <p14:tracePt t="64513" x="2651125" y="1912938"/>
          <p14:tracePt t="64534" x="2636838" y="1905000"/>
          <p14:tracePt t="64542" x="2636838" y="1897063"/>
          <p14:tracePt t="64551" x="2620963" y="1889125"/>
          <p14:tracePt t="64568" x="2606675" y="1874838"/>
          <p14:tracePt t="64584" x="2582863" y="1858963"/>
          <p14:tracePt t="64601" x="2568575" y="1844675"/>
          <p14:tracePt t="64618" x="2560638" y="1836738"/>
          <p14:tracePt t="64634" x="2544763" y="1828800"/>
          <p14:tracePt t="64651" x="2536825" y="1820863"/>
          <p14:tracePt t="64668" x="2522538" y="1820863"/>
          <p14:tracePt t="64719" x="2514600" y="1812925"/>
          <p14:tracePt t="64742" x="2506663" y="1812925"/>
          <p14:tracePt t="64758" x="2492375" y="1806575"/>
          <p14:tracePt t="64774" x="2476500" y="1806575"/>
          <p14:tracePt t="64782" x="2460625" y="1806575"/>
          <p14:tracePt t="64790" x="2454275" y="1790700"/>
          <p14:tracePt t="64802" x="2438400" y="1790700"/>
          <p14:tracePt t="64818" x="2416175" y="1774825"/>
          <p14:tracePt t="64836" x="2384425" y="1760538"/>
          <p14:tracePt t="64852" x="2370138" y="1744663"/>
          <p14:tracePt t="64868" x="2362200" y="1736725"/>
          <p14:tracePt t="64885" x="2354263" y="1736725"/>
          <p14:tracePt t="64902" x="2346325" y="1736725"/>
          <p14:tracePt t="65079" x="2354263" y="1736725"/>
          <p14:tracePt t="65087" x="2362200" y="1752600"/>
          <p14:tracePt t="65095" x="2378075" y="1760538"/>
          <p14:tracePt t="65104" x="2384425" y="1768475"/>
          <p14:tracePt t="65119" x="2416175" y="1812925"/>
          <p14:tracePt t="65136" x="2446338" y="1851025"/>
          <p14:tracePt t="65152" x="2476500" y="1897063"/>
          <p14:tracePt t="65169" x="2514600" y="1943100"/>
          <p14:tracePt t="65186" x="2530475" y="1965325"/>
          <p14:tracePt t="65203" x="2536825" y="1981200"/>
          <p14:tracePt t="65219" x="2552700" y="1997075"/>
          <p14:tracePt t="65236" x="2568575" y="2019300"/>
          <p14:tracePt t="65256" x="2582863" y="2035175"/>
          <p14:tracePt t="65286" x="2606675" y="2065338"/>
          <p14:tracePt t="65303" x="2613025" y="2079625"/>
          <p14:tracePt t="65321" x="2644775" y="2095500"/>
          <p14:tracePt t="65336" x="2667000" y="2117725"/>
          <p14:tracePt t="65353" x="2674938" y="2133600"/>
          <p14:tracePt t="65370" x="2682875" y="2141538"/>
          <p14:tracePt t="65386" x="2689225" y="2141538"/>
          <p14:tracePt t="65403" x="2689225" y="2149475"/>
          <p14:tracePt t="65420" x="2705100" y="2163763"/>
          <p14:tracePt t="65436" x="2720975" y="2179638"/>
          <p14:tracePt t="65453" x="2743200" y="2193925"/>
          <p14:tracePt t="65470" x="2765425" y="2217738"/>
          <p14:tracePt t="65503" x="2781300" y="2232025"/>
          <p14:tracePt t="65520" x="2789238" y="2247900"/>
          <p14:tracePt t="65538" x="2789238" y="2255838"/>
          <p14:tracePt t="65553" x="2803525" y="2255838"/>
          <p14:tracePt t="65570" x="2803525" y="2263775"/>
          <p14:tracePt t="65587" x="2811463" y="2270125"/>
          <p14:tracePt t="65603" x="2819400" y="2278063"/>
          <p14:tracePt t="65620" x="2835275" y="2286000"/>
          <p14:tracePt t="65637" x="2849563" y="2293938"/>
          <p14:tracePt t="65671" x="2857500" y="2301875"/>
          <p14:tracePt t="65878" x="2857500" y="2293938"/>
          <p14:tracePt t="65886" x="2849563" y="2270125"/>
          <p14:tracePt t="65894" x="2819400" y="2232025"/>
          <p14:tracePt t="65905" x="2811463" y="2209800"/>
          <p14:tracePt t="65921" x="2773363" y="2125663"/>
          <p14:tracePt t="65938" x="2713038" y="2041525"/>
          <p14:tracePt t="65954" x="2651125" y="1958975"/>
          <p14:tracePt t="65971" x="2598738" y="1897063"/>
          <p14:tracePt t="65988" x="2568575" y="1858963"/>
          <p14:tracePt t="66004" x="2536825" y="1828800"/>
          <p14:tracePt t="66021" x="2530475" y="1812925"/>
          <p14:tracePt t="66038" x="2514600" y="1806575"/>
          <p14:tracePt t="66071" x="2506663" y="1798638"/>
          <p14:tracePt t="66088" x="2506663" y="1790700"/>
          <p14:tracePt t="66104" x="2498725" y="1790700"/>
          <p14:tracePt t="66121" x="2498725" y="1782763"/>
          <p14:tracePt t="66138" x="2492375" y="1774825"/>
          <p14:tracePt t="66155" x="2484438" y="1760538"/>
          <p14:tracePt t="66171" x="2484438" y="1752600"/>
          <p14:tracePt t="66188" x="2476500" y="1752600"/>
          <p14:tracePt t="66205" x="2476500" y="1730375"/>
          <p14:tracePt t="66222" x="2460625" y="1706563"/>
          <p14:tracePt t="66241" x="2460625" y="1692275"/>
          <p14:tracePt t="66255" x="2454275" y="1684338"/>
          <p14:tracePt t="66272" x="2454275" y="1676400"/>
          <p14:tracePt t="66431" x="2454275" y="1692275"/>
          <p14:tracePt t="66439" x="2454275" y="1714500"/>
          <p14:tracePt t="66447" x="2454275" y="1736725"/>
          <p14:tracePt t="66455" x="2460625" y="1752600"/>
          <p14:tracePt t="66472" x="2476500" y="1774825"/>
          <p14:tracePt t="66489" x="2506663" y="1820863"/>
          <p14:tracePt t="66507" x="2536825" y="1858963"/>
          <p14:tracePt t="66522" x="2568575" y="1905000"/>
          <p14:tracePt t="66539" x="2598738" y="1943100"/>
          <p14:tracePt t="66557" x="2628900" y="1981200"/>
          <p14:tracePt t="66572" x="2651125" y="2011363"/>
          <p14:tracePt t="66589" x="2674938" y="2041525"/>
          <p14:tracePt t="66606" x="2697163" y="2065338"/>
          <p14:tracePt t="66622" x="2727325" y="2111375"/>
          <p14:tracePt t="66639" x="2743200" y="2133600"/>
          <p14:tracePt t="66656" x="2759075" y="2149475"/>
          <p14:tracePt t="66673" x="2773363" y="2171700"/>
          <p14:tracePt t="66689" x="2789238" y="2179638"/>
          <p14:tracePt t="66706" x="2789238" y="2187575"/>
          <p14:tracePt t="66723" x="2803525" y="2187575"/>
          <p14:tracePt t="66740" x="2811463" y="2201863"/>
          <p14:tracePt t="66756" x="2827338" y="2201863"/>
          <p14:tracePt t="66774" x="2835275" y="2209800"/>
          <p14:tracePt t="66790" x="2835275" y="2217738"/>
          <p14:tracePt t="66806" x="2849563" y="2225675"/>
          <p14:tracePt t="66823" x="2857500" y="2232025"/>
          <p14:tracePt t="66856" x="2865438" y="2239963"/>
          <p14:tracePt t="66873" x="2873375" y="2247900"/>
          <p14:tracePt t="66934" x="2879725" y="2255838"/>
          <p14:tracePt t="66974" x="2887663" y="2255838"/>
          <p14:tracePt t="67127" x="2865438" y="2255838"/>
          <p14:tracePt t="67135" x="2857500" y="2232025"/>
          <p14:tracePt t="67143" x="2827338" y="2217738"/>
          <p14:tracePt t="67157" x="2803525" y="2193925"/>
          <p14:tracePt t="67174" x="2727325" y="2111375"/>
          <p14:tracePt t="67191" x="2606675" y="2011363"/>
          <p14:tracePt t="67207" x="2522538" y="1943100"/>
          <p14:tracePt t="67224" x="2468563" y="1905000"/>
          <p14:tracePt t="67243" x="2438400" y="1874838"/>
          <p14:tracePt t="67257" x="2416175" y="1844675"/>
          <p14:tracePt t="67274" x="2400300" y="1844675"/>
          <p14:tracePt t="67291" x="2392363" y="1836738"/>
          <p14:tracePt t="68135" x="2392363" y="1828800"/>
          <p14:tracePt t="69063" x="2392363" y="1836738"/>
          <p14:tracePt t="69071" x="2392363" y="1844675"/>
          <p14:tracePt t="76735" x="2408238" y="1820863"/>
          <p14:tracePt t="76743" x="2446338" y="1790700"/>
          <p14:tracePt t="76751" x="2468563" y="1744663"/>
          <p14:tracePt t="76763" x="2498725" y="1706563"/>
          <p14:tracePt t="76780" x="2522538" y="1660525"/>
          <p14:tracePt t="76796" x="2530475" y="1646238"/>
          <p14:tracePt t="77199" x="2530475" y="1638300"/>
          <p14:tracePt t="77216" x="2536825" y="1630363"/>
          <p14:tracePt t="77223" x="2544763" y="1622425"/>
          <p14:tracePt t="77231" x="2560638" y="1608138"/>
          <p14:tracePt t="77251" x="2574925" y="1600200"/>
          <p14:tracePt t="77264" x="2590800" y="1584325"/>
          <p14:tracePt t="77350" x="2582863" y="1570038"/>
          <p14:tracePt t="77366" x="2574925" y="1570038"/>
          <p14:tracePt t="77382" x="2560638" y="1570038"/>
          <p14:tracePt t="77399" x="2552700" y="1562100"/>
          <p14:tracePt t="77454" x="2544763" y="1562100"/>
          <p14:tracePt t="77470" x="2536825" y="1562100"/>
          <p14:tracePt t="77478" x="2530475" y="1554163"/>
          <p14:tracePt t="77486" x="2514600" y="1554163"/>
          <p14:tracePt t="77498" x="2506663" y="1554163"/>
          <p14:tracePt t="77515" x="2484438" y="1554163"/>
          <p14:tracePt t="77531" x="2468563" y="1546225"/>
          <p14:tracePt t="77548" x="2454275" y="1546225"/>
          <p14:tracePt t="77565" x="2438400" y="1546225"/>
          <p14:tracePt t="77598" x="2430463" y="1546225"/>
          <p14:tracePt t="77615" x="2416175" y="1546225"/>
          <p14:tracePt t="77631" x="2408238" y="1546225"/>
          <p14:tracePt t="77648" x="2400300" y="1546225"/>
          <p14:tracePt t="77665" x="2392363" y="1546225"/>
          <p14:tracePt t="77682" x="2384425" y="1546225"/>
          <p14:tracePt t="77775" x="2370138" y="1546225"/>
          <p14:tracePt t="77784" x="2354263" y="1546225"/>
          <p14:tracePt t="77801" x="2316163" y="1546225"/>
          <p14:tracePt t="77815" x="2278063" y="1546225"/>
          <p14:tracePt t="77833" x="2247900" y="1546225"/>
          <p14:tracePt t="77849" x="2217738" y="1546225"/>
          <p14:tracePt t="77865" x="2187575" y="1546225"/>
          <p14:tracePt t="77882" x="2163763" y="1546225"/>
          <p14:tracePt t="77899" x="2133600" y="1546225"/>
          <p14:tracePt t="77915" x="2095500" y="1546225"/>
          <p14:tracePt t="77932" x="2019300" y="1546225"/>
          <p14:tracePt t="77949" x="1973263" y="1539875"/>
          <p14:tracePt t="77966" x="1927225" y="1531938"/>
          <p14:tracePt t="77982" x="1912938" y="1531938"/>
          <p14:tracePt t="77999" x="1905000" y="1531938"/>
          <p14:tracePt t="78032" x="1897063" y="1531938"/>
          <p14:tracePt t="78049" x="1882775" y="1531938"/>
          <p14:tracePt t="78066" x="1851025" y="1531938"/>
          <p14:tracePt t="78083" x="1828800" y="1531938"/>
          <p14:tracePt t="78099" x="1806575" y="1531938"/>
          <p14:tracePt t="78116" x="1768475" y="1539875"/>
          <p14:tracePt t="78133" x="1736725" y="1546225"/>
          <p14:tracePt t="78150" x="1714500" y="1554163"/>
          <p14:tracePt t="78166" x="1692275" y="1562100"/>
          <p14:tracePt t="78183" x="1668463" y="1570038"/>
          <p14:tracePt t="78200" x="1638300" y="1584325"/>
          <p14:tracePt t="78216" x="1616075" y="1600200"/>
          <p14:tracePt t="78233" x="1592263" y="1616075"/>
          <p14:tracePt t="78250" x="1584325" y="1622425"/>
          <p14:tracePt t="78266" x="1570038" y="1638300"/>
          <p14:tracePt t="78283" x="1570038" y="1646238"/>
          <p14:tracePt t="78300" x="1562100" y="1654175"/>
          <p14:tracePt t="78333" x="1562100" y="1660525"/>
          <p14:tracePt t="78350" x="1562100" y="1684338"/>
          <p14:tracePt t="78366" x="1562100" y="1692275"/>
          <p14:tracePt t="78383" x="1562100" y="1706563"/>
          <p14:tracePt t="78401" x="1562100" y="1722438"/>
          <p14:tracePt t="78417" x="1562100" y="1736725"/>
          <p14:tracePt t="78433" x="1562100" y="1752600"/>
          <p14:tracePt t="78450" x="1562100" y="1768475"/>
          <p14:tracePt t="78467" x="1562100" y="1798638"/>
          <p14:tracePt t="78484" x="1570038" y="1820863"/>
          <p14:tracePt t="78500" x="1584325" y="1836738"/>
          <p14:tracePt t="78517" x="1592263" y="1858963"/>
          <p14:tracePt t="78534" x="1616075" y="1912938"/>
          <p14:tracePt t="78550" x="1622425" y="1951038"/>
          <p14:tracePt t="78567" x="1630363" y="2011363"/>
          <p14:tracePt t="78584" x="1638300" y="2041525"/>
          <p14:tracePt t="78600" x="1646238" y="2057400"/>
          <p14:tracePt t="78617" x="1654175" y="2073275"/>
          <p14:tracePt t="78634" x="1660525" y="2087563"/>
          <p14:tracePt t="78651" x="1676400" y="2103438"/>
          <p14:tracePt t="78669" x="1706563" y="2141538"/>
          <p14:tracePt t="78684" x="1736725" y="2171700"/>
          <p14:tracePt t="78701" x="1782763" y="2225675"/>
          <p14:tracePt t="78718" x="1828800" y="2324100"/>
          <p14:tracePt t="78734" x="1851025" y="2354263"/>
          <p14:tracePt t="78751" x="1889125" y="2408238"/>
          <p14:tracePt t="78767" x="1927225" y="2438400"/>
          <p14:tracePt t="78784" x="1951038" y="2460625"/>
          <p14:tracePt t="78801" x="1989138" y="2476500"/>
          <p14:tracePt t="78818" x="2027238" y="2498725"/>
          <p14:tracePt t="78834" x="2057400" y="2514600"/>
          <p14:tracePt t="78851" x="2087563" y="2522538"/>
          <p14:tracePt t="78868" x="2117725" y="2536825"/>
          <p14:tracePt t="78884" x="2149475" y="2544763"/>
          <p14:tracePt t="78901" x="2179638" y="2552700"/>
          <p14:tracePt t="78903" x="2209800" y="2560638"/>
          <p14:tracePt t="78918" x="2232025" y="2568575"/>
          <p14:tracePt t="78934" x="2324100" y="2582863"/>
          <p14:tracePt t="78951" x="2362200" y="2590800"/>
          <p14:tracePt t="78968" x="2392363" y="2590800"/>
          <p14:tracePt t="78985" x="2416175" y="2598738"/>
          <p14:tracePt t="79001" x="2430463" y="2606675"/>
          <p14:tracePt t="79018" x="2454275" y="2606675"/>
          <p14:tracePt t="79035" x="2492375" y="2606675"/>
          <p14:tracePt t="79051" x="2530475" y="2613025"/>
          <p14:tracePt t="79068" x="2598738" y="2613025"/>
          <p14:tracePt t="79085" x="2659063" y="2613025"/>
          <p14:tracePt t="79102" x="2713038" y="2613025"/>
          <p14:tracePt t="79118" x="2727325" y="2613025"/>
          <p14:tracePt t="79135" x="2735263" y="2613025"/>
          <p14:tracePt t="79333" x="2751138" y="2613025"/>
          <p14:tracePt t="79338" x="2759075" y="2613025"/>
          <p14:tracePt t="79353" x="2781300" y="2613025"/>
          <p14:tracePt t="79369" x="2841625" y="2613025"/>
          <p14:tracePt t="79386" x="2895600" y="2613025"/>
          <p14:tracePt t="79402" x="2955925" y="2613025"/>
          <p14:tracePt t="79419" x="2994025" y="2613025"/>
          <p14:tracePt t="79436" x="3055938" y="2613025"/>
          <p14:tracePt t="79452" x="3063875" y="2613025"/>
          <p14:tracePt t="81431" x="3078163" y="2613025"/>
          <p14:tracePt t="81439" x="3094038" y="2613025"/>
          <p14:tracePt t="81447" x="3108325" y="2613025"/>
          <p14:tracePt t="81457" x="3132138" y="2613025"/>
          <p14:tracePt t="81474" x="3162300" y="2613025"/>
          <p14:tracePt t="81491" x="3208338" y="2606675"/>
          <p14:tracePt t="81507" x="3246438" y="2598738"/>
          <p14:tracePt t="81524" x="3260725" y="2598738"/>
          <p14:tracePt t="81541" x="3284538" y="2598738"/>
          <p14:tracePt t="81557" x="3298825" y="2598738"/>
          <p14:tracePt t="81574" x="3306763" y="2598738"/>
          <p14:tracePt t="81591" x="3314700" y="2598738"/>
          <p14:tracePt t="81607" x="3322638" y="2598738"/>
          <p14:tracePt t="81624" x="3330575" y="2590800"/>
          <p14:tracePt t="81647" x="3336925" y="2590800"/>
          <p14:tracePt t="81663" x="3344863" y="2590800"/>
          <p14:tracePt t="81674" x="3352800" y="2590800"/>
          <p14:tracePt t="81691" x="3360738" y="2590800"/>
          <p14:tracePt t="81708" x="3368675" y="2590800"/>
          <p14:tracePt t="81725" x="3382963" y="2590800"/>
          <p14:tracePt t="81742" x="3398838" y="2582863"/>
          <p14:tracePt t="81761" x="3413125" y="2582863"/>
          <p14:tracePt t="81775" x="3429000" y="2574925"/>
          <p14:tracePt t="81791" x="3444875" y="2568575"/>
          <p14:tracePt t="81808" x="3459163" y="2568575"/>
          <p14:tracePt t="81825" x="3467100" y="2560638"/>
          <p14:tracePt t="85383" x="3475038" y="2560638"/>
          <p14:tracePt t="85422" x="3482975" y="2560638"/>
          <p14:tracePt t="85430" x="3489325" y="2560638"/>
          <p14:tracePt t="85438" x="3497263" y="2560638"/>
          <p14:tracePt t="85450" x="3505200" y="2568575"/>
          <p14:tracePt t="85466" x="3513138" y="2574925"/>
          <p14:tracePt t="85483" x="3521075" y="2582863"/>
          <p14:tracePt t="85500" x="3535363" y="2582863"/>
          <p14:tracePt t="85517" x="3543300" y="2590800"/>
          <p14:tracePt t="85534" x="3559175" y="2598738"/>
          <p14:tracePt t="85550" x="3565525" y="2613025"/>
          <p14:tracePt t="85567" x="3573463" y="2620963"/>
          <p14:tracePt t="85583" x="3581400" y="2620963"/>
          <p14:tracePt t="85617" x="3581400" y="2628900"/>
          <p14:tracePt t="85775" x="3581400" y="2613025"/>
          <p14:tracePt t="85783" x="3581400" y="2598738"/>
          <p14:tracePt t="85791" x="3581400" y="2568575"/>
          <p14:tracePt t="85801" x="3581400" y="2544763"/>
          <p14:tracePt t="85817" x="3573463" y="2492375"/>
          <p14:tracePt t="85834" x="3565525" y="2438400"/>
          <p14:tracePt t="85852" x="3551238" y="2378075"/>
          <p14:tracePt t="85867" x="3535363" y="2308225"/>
          <p14:tracePt t="85884" x="3521075" y="2270125"/>
          <p14:tracePt t="85901" x="3513138" y="2263775"/>
          <p14:tracePt t="85903" x="3513138" y="2255838"/>
          <p14:tracePt t="86039" x="3513138" y="2270125"/>
          <p14:tracePt t="86047" x="3513138" y="2301875"/>
          <p14:tracePt t="86055" x="3513138" y="2332038"/>
          <p14:tracePt t="86068" x="3527425" y="2354263"/>
          <p14:tracePt t="86085" x="3551238" y="2400300"/>
          <p14:tracePt t="86102" x="3581400" y="2460625"/>
          <p14:tracePt t="86118" x="3597275" y="2468563"/>
          <p14:tracePt t="86135" x="3603625" y="2492375"/>
          <p14:tracePt t="86153" x="3619500" y="2506663"/>
          <p14:tracePt t="86168" x="3627438" y="2514600"/>
          <p14:tracePt t="86695" x="3635375" y="2522538"/>
          <p14:tracePt t="87054" x="3649663" y="2530475"/>
          <p14:tracePt t="87062" x="3673475" y="2544763"/>
          <p14:tracePt t="87071" x="3679825" y="2544763"/>
          <p14:tracePt t="87087" x="3733800" y="2582863"/>
          <p14:tracePt t="87104" x="3771900" y="2613025"/>
          <p14:tracePt t="87120" x="3802063" y="2628900"/>
          <p14:tracePt t="87137" x="3825875" y="2644775"/>
          <p14:tracePt t="87155" x="3848100" y="2651125"/>
          <p14:tracePt t="87170" x="3863975" y="2667000"/>
          <p14:tracePt t="87187" x="3870325" y="2667000"/>
          <p14:tracePt t="87204" x="3870325" y="2674938"/>
          <p14:tracePt t="87221" x="3886200" y="2682875"/>
          <p14:tracePt t="87237" x="3886200" y="2689225"/>
          <p14:tracePt t="87254" x="3894138" y="2697163"/>
          <p14:tracePt t="87271" x="3902075" y="2697163"/>
          <p14:tracePt t="87406" x="3908425" y="2713038"/>
          <p14:tracePt t="87439" x="3908425" y="2720975"/>
          <p14:tracePt t="87751" x="3908425" y="2713038"/>
          <p14:tracePt t="87759" x="3908425" y="2674938"/>
          <p14:tracePt t="87772" x="3902075" y="2644775"/>
          <p14:tracePt t="87789" x="3863975" y="2560638"/>
          <p14:tracePt t="87806" x="3787775" y="2454275"/>
          <p14:tracePt t="87822" x="3756025" y="2400300"/>
          <p14:tracePt t="87839" x="3733800" y="2362200"/>
          <p14:tracePt t="87855" x="3725863" y="2354263"/>
          <p14:tracePt t="87873" x="3725863" y="2339975"/>
          <p14:tracePt t="87889" x="3717925" y="2332038"/>
          <p14:tracePt t="87934" x="3717925" y="2324100"/>
          <p14:tracePt t="88135" x="3717925" y="2332038"/>
          <p14:tracePt t="88143" x="3717925" y="2354263"/>
          <p14:tracePt t="88156" x="3717925" y="2392363"/>
          <p14:tracePt t="88173" x="3717925" y="2476500"/>
          <p14:tracePt t="88191" x="3787775" y="2582863"/>
          <p14:tracePt t="88206" x="3817938" y="2620963"/>
          <p14:tracePt t="88223" x="3863975" y="2674938"/>
          <p14:tracePt t="88243" x="3908425" y="2720975"/>
          <p14:tracePt t="88257" x="3940175" y="2743200"/>
          <p14:tracePt t="88273" x="3978275" y="2789238"/>
          <p14:tracePt t="88291" x="4008438" y="2811463"/>
          <p14:tracePt t="88306" x="4022725" y="2827338"/>
          <p14:tracePt t="88323" x="4046538" y="2849563"/>
          <p14:tracePt t="88340" x="4060825" y="2857500"/>
          <p14:tracePt t="88358" x="4092575" y="2879725"/>
          <p14:tracePt t="88373" x="4098925" y="2887663"/>
          <p14:tracePt t="88390" x="4168775" y="2955925"/>
          <p14:tracePt t="88407" x="4244975" y="3025775"/>
          <p14:tracePt t="88423" x="4321175" y="3094038"/>
          <p14:tracePt t="88440" x="4381500" y="3140075"/>
          <p14:tracePt t="88457" x="4441825" y="3184525"/>
          <p14:tracePt t="88475" x="4487863" y="3216275"/>
          <p14:tracePt t="88490" x="4518025" y="3222625"/>
          <p14:tracePt t="88507" x="4541838" y="3238500"/>
          <p14:tracePt t="88524" x="4556125" y="3246438"/>
          <p14:tracePt t="88614" x="4564063" y="3254375"/>
          <p14:tracePt t="88638" x="4572000" y="3254375"/>
          <p14:tracePt t="88646" x="4579938" y="3254375"/>
          <p14:tracePt t="88657" x="4587875" y="3254375"/>
          <p14:tracePt t="88674" x="4618038" y="3260725"/>
          <p14:tracePt t="88691" x="4648200" y="3276600"/>
          <p14:tracePt t="88707" x="4702175" y="3292475"/>
          <p14:tracePt t="88724" x="4746625" y="3306763"/>
          <p14:tracePt t="88742" x="4846638" y="3322638"/>
          <p14:tracePt t="88758" x="4876800" y="3330575"/>
          <p14:tracePt t="88791" x="4884738" y="3330575"/>
          <p14:tracePt t="89783" x="4906963" y="3322638"/>
          <p14:tracePt t="89791" x="4937125" y="3306763"/>
          <p14:tracePt t="89799" x="4968875" y="3276600"/>
          <p14:tracePt t="89810" x="5006975" y="3254375"/>
          <p14:tracePt t="89827" x="5051425" y="3238500"/>
          <p14:tracePt t="89844" x="5089525" y="3230563"/>
          <p14:tracePt t="89860" x="5097463" y="3222625"/>
          <p14:tracePt t="89877" x="5105400" y="3222625"/>
          <p14:tracePt t="89893" x="5113338" y="3222625"/>
          <p14:tracePt t="89910" x="5121275" y="3216275"/>
          <p14:tracePt t="89927" x="5135563" y="3216275"/>
          <p14:tracePt t="90015" x="5143500" y="3208338"/>
          <p14:tracePt t="90062" x="5143500" y="3200400"/>
          <p14:tracePt t="90095" x="5151438" y="3200400"/>
          <p14:tracePt t="90111" x="5159375" y="3192463"/>
          <p14:tracePt t="90134" x="5165725" y="3192463"/>
          <p14:tracePt t="90142" x="5173663" y="3184525"/>
          <p14:tracePt t="90166" x="5181600" y="3178175"/>
          <p14:tracePt t="90182" x="5189538" y="3178175"/>
          <p14:tracePt t="90214" x="5197475" y="3178175"/>
          <p14:tracePt t="90254" x="5203825" y="3170238"/>
          <p14:tracePt t="90543" x="5211763" y="3170238"/>
          <p14:tracePt t="90663" x="5219700" y="3170238"/>
          <p14:tracePt t="90671" x="5249863" y="3178175"/>
          <p14:tracePt t="90679" x="5257800" y="3184525"/>
          <p14:tracePt t="90695" x="5295900" y="3200400"/>
          <p14:tracePt t="90712" x="5356225" y="3208338"/>
          <p14:tracePt t="90729" x="5380038" y="3222625"/>
          <p14:tracePt t="90746" x="5402263" y="3222625"/>
          <p14:tracePt t="90762" x="5432425" y="3238500"/>
          <p14:tracePt t="90779" x="5464175" y="3254375"/>
          <p14:tracePt t="90796" x="5516563" y="3276600"/>
          <p14:tracePt t="90812" x="5570538" y="3306763"/>
          <p14:tracePt t="90829" x="5638800" y="3352800"/>
          <p14:tracePt t="90852" x="5737225" y="3406775"/>
          <p14:tracePt t="90862" x="5783263" y="3429000"/>
          <p14:tracePt t="90879" x="5821363" y="3459163"/>
          <p14:tracePt t="90896" x="5851525" y="3475038"/>
          <p14:tracePt t="90913" x="5867400" y="3489325"/>
          <p14:tracePt t="90929" x="5867400" y="3497263"/>
          <p14:tracePt t="90946" x="5905500" y="3521075"/>
          <p14:tracePt t="90963" x="5921375" y="3535363"/>
          <p14:tracePt t="90980" x="5935663" y="3551238"/>
          <p14:tracePt t="90996" x="5951538" y="3565525"/>
          <p14:tracePt t="91013" x="5965825" y="3581400"/>
          <p14:tracePt t="91029" x="5989638" y="3597275"/>
          <p14:tracePt t="91046" x="6019800" y="3619500"/>
          <p14:tracePt t="91063" x="6035675" y="3627438"/>
          <p14:tracePt t="91080" x="6049963" y="3641725"/>
          <p14:tracePt t="91096" x="6073775" y="3665538"/>
          <p14:tracePt t="91113" x="6096000" y="3679825"/>
          <p14:tracePt t="91130" x="6126163" y="3711575"/>
          <p14:tracePt t="91146" x="6180138" y="3763963"/>
          <p14:tracePt t="91163" x="6264275" y="3840163"/>
          <p14:tracePt t="91180" x="6324600" y="3902075"/>
          <p14:tracePt t="91197" x="6378575" y="3962400"/>
          <p14:tracePt t="91213" x="6438900" y="4016375"/>
          <p14:tracePt t="91230" x="6537325" y="4084638"/>
          <p14:tracePt t="91247" x="6607175" y="4144963"/>
          <p14:tracePt t="91263" x="6683375" y="4213225"/>
          <p14:tracePt t="91280" x="6743700" y="4267200"/>
          <p14:tracePt t="91297" x="6804025" y="4327525"/>
          <p14:tracePt t="91313" x="6873875" y="4381500"/>
          <p14:tracePt t="91330" x="6942138" y="4441825"/>
          <p14:tracePt t="91347" x="6980238" y="4473575"/>
          <p14:tracePt t="91364" x="7040563" y="4518025"/>
          <p14:tracePt t="91382" x="7124700" y="4579938"/>
          <p14:tracePt t="91397" x="7146925" y="4594225"/>
          <p14:tracePt t="91399" x="7162800" y="4610100"/>
          <p14:tracePt t="91414" x="7200900" y="4625975"/>
          <p14:tracePt t="91430" x="7246938" y="4664075"/>
          <p14:tracePt t="91447" x="7269163" y="4670425"/>
          <p14:tracePt t="91464" x="7299325" y="4686300"/>
          <p14:tracePt t="91481" x="7345363" y="4716463"/>
          <p14:tracePt t="91497" x="7437438" y="4792663"/>
          <p14:tracePt t="91514" x="7527925" y="4854575"/>
          <p14:tracePt t="91531" x="7589838" y="4906963"/>
          <p14:tracePt t="91547" x="7635875" y="4937125"/>
          <p14:tracePt t="91564" x="7673975" y="4968875"/>
          <p14:tracePt t="91581" x="7718425" y="4991100"/>
          <p14:tracePt t="91598" x="7734300" y="4999038"/>
          <p14:tracePt t="91614" x="7742238" y="5006975"/>
          <p14:tracePt t="91783" x="7718425" y="4968875"/>
          <p14:tracePt t="91791" x="7650163" y="4876800"/>
          <p14:tracePt t="91801" x="7581900" y="4808538"/>
          <p14:tracePt t="91815" x="7421563" y="4670425"/>
          <p14:tracePt t="91833" x="7269163" y="4533900"/>
          <p14:tracePt t="91849" x="7124700" y="4419600"/>
          <p14:tracePt t="91865" x="7018338" y="4327525"/>
          <p14:tracePt t="91881" x="6980238" y="4267200"/>
          <p14:tracePt t="91898" x="6896100" y="4168775"/>
          <p14:tracePt t="91915" x="6850063" y="4038600"/>
          <p14:tracePt t="91932" x="6743700" y="3870325"/>
          <p14:tracePt t="91948" x="6575425" y="3673475"/>
          <p14:tracePt t="91965" x="6378575" y="3482975"/>
          <p14:tracePt t="91982" x="6218238" y="3368675"/>
          <p14:tracePt t="91998" x="6027738" y="3246438"/>
          <p14:tracePt t="92015" x="5951538" y="3192463"/>
          <p14:tracePt t="92032" x="5897563" y="3162300"/>
          <p14:tracePt t="92049" x="5859463" y="3146425"/>
          <p14:tracePt t="92065" x="5845175" y="3140075"/>
          <p14:tracePt t="92082" x="5837238" y="3132138"/>
          <p14:tracePt t="92099" x="5821363" y="3124200"/>
          <p14:tracePt t="92115" x="5799138" y="3116263"/>
          <p14:tracePt t="92132" x="5783263" y="3101975"/>
          <p14:tracePt t="92149" x="5761038" y="3094038"/>
          <p14:tracePt t="92166" x="5730875" y="3063875"/>
          <p14:tracePt t="92182" x="5722938" y="3055938"/>
          <p14:tracePt t="92199" x="5668963" y="3032125"/>
          <p14:tracePt t="92216" x="5592763" y="2987675"/>
          <p14:tracePt t="92232" x="5554663" y="2963863"/>
          <p14:tracePt t="92249" x="5508625" y="2941638"/>
          <p14:tracePt t="92266" x="5494338" y="2933700"/>
          <p14:tracePt t="92414" x="5494338" y="2955925"/>
          <p14:tracePt t="92422" x="5516563" y="2994025"/>
          <p14:tracePt t="92433" x="5570538" y="3055938"/>
          <p14:tracePt t="92449" x="5707063" y="3178175"/>
          <p14:tracePt t="92466" x="5867400" y="3314700"/>
          <p14:tracePt t="92483" x="6003925" y="3429000"/>
          <p14:tracePt t="92500" x="6172200" y="3551238"/>
          <p14:tracePt t="92516" x="6270625" y="3627438"/>
          <p14:tracePt t="92533" x="6370638" y="3725863"/>
          <p14:tracePt t="92550" x="6454775" y="3779838"/>
          <p14:tracePt t="92566" x="6607175" y="3878263"/>
          <p14:tracePt t="92583" x="6683375" y="3916363"/>
          <p14:tracePt t="92600" x="6751638" y="3946525"/>
          <p14:tracePt t="92617" x="6781800" y="3962400"/>
          <p14:tracePt t="92633" x="6811963" y="3970338"/>
          <p14:tracePt t="92650" x="6827838" y="3978275"/>
          <p14:tracePt t="92667" x="6865938" y="3984625"/>
          <p14:tracePt t="92683" x="6911975" y="3992563"/>
          <p14:tracePt t="92700" x="6956425" y="3992563"/>
          <p14:tracePt t="92717" x="7010400" y="3992563"/>
          <p14:tracePt t="92734" x="7064375" y="3984625"/>
          <p14:tracePt t="92750" x="7108825" y="3962400"/>
          <p14:tracePt t="92767" x="7170738" y="3940175"/>
          <p14:tracePt t="92784" x="7261225" y="3886200"/>
          <p14:tracePt t="92801" x="7361238" y="3810000"/>
          <p14:tracePt t="92817" x="7451725" y="3741738"/>
          <p14:tracePt t="92834" x="7566025" y="3687763"/>
          <p14:tracePt t="92850" x="7635875" y="3649663"/>
          <p14:tracePt t="92867" x="7688263" y="3603625"/>
          <p14:tracePt t="92884" x="7726363" y="3581400"/>
          <p14:tracePt t="92901" x="7750175" y="3573463"/>
          <p14:tracePt t="92903" x="7772400" y="3559175"/>
          <p14:tracePt t="92918" x="7788275" y="3535363"/>
          <p14:tracePt t="92934" x="7794625" y="3535363"/>
          <p14:tracePt t="92951" x="7810500" y="3513138"/>
          <p14:tracePt t="92967" x="7818438" y="3505200"/>
          <p14:tracePt t="93022" x="7826375" y="3497263"/>
          <p14:tracePt t="93046" x="7826375" y="3489325"/>
          <p14:tracePt t="93054" x="7826375" y="3482975"/>
          <p14:tracePt t="93062" x="7826375" y="3475038"/>
          <p14:tracePt t="93071" x="7826375" y="3467100"/>
          <p14:tracePt t="93084" x="7826375" y="3459163"/>
          <p14:tracePt t="93101" x="7826375" y="3444875"/>
          <p14:tracePt t="93118" x="7818438" y="3390900"/>
          <p14:tracePt t="93134" x="7788275" y="3352800"/>
          <p14:tracePt t="93151" x="7756525" y="3322638"/>
          <p14:tracePt t="93168" x="7696200" y="3292475"/>
          <p14:tracePt t="93184" x="7597775" y="3246438"/>
          <p14:tracePt t="93201" x="7497763" y="3208338"/>
          <p14:tracePt t="93218" x="7407275" y="3178175"/>
          <p14:tracePt t="93235" x="7331075" y="3140075"/>
          <p14:tracePt t="93251" x="7285038" y="3124200"/>
          <p14:tracePt t="93268" x="7246938" y="3116263"/>
          <p14:tracePt t="93285" x="7231063" y="3116263"/>
          <p14:tracePt t="93302" x="7200900" y="3116263"/>
          <p14:tracePt t="93318" x="7162800" y="3108325"/>
          <p14:tracePt t="93335" x="7108825" y="3108325"/>
          <p14:tracePt t="93352" x="7026275" y="3108325"/>
          <p14:tracePt t="93368" x="6964363" y="3108325"/>
          <p14:tracePt t="93385" x="6904038" y="3108325"/>
          <p14:tracePt t="93402" x="6827838" y="3124200"/>
          <p14:tracePt t="93418" x="6743700" y="3132138"/>
          <p14:tracePt t="93435" x="6629400" y="3146425"/>
          <p14:tracePt t="93452" x="6477000" y="3154363"/>
          <p14:tracePt t="93469" x="6332538" y="3154363"/>
          <p14:tracePt t="93485" x="6180138" y="3170238"/>
          <p14:tracePt t="93502" x="6042025" y="3184525"/>
          <p14:tracePt t="93519" x="5905500" y="3246438"/>
          <p14:tracePt t="93535" x="5791200" y="3292475"/>
          <p14:tracePt t="93552" x="5684838" y="3336925"/>
          <p14:tracePt t="93569" x="5554663" y="3390900"/>
          <p14:tracePt t="93585" x="5456238" y="3467100"/>
          <p14:tracePt t="93602" x="5364163" y="3521075"/>
          <p14:tracePt t="93619" x="5249863" y="3581400"/>
          <p14:tracePt t="93636" x="5203825" y="3611563"/>
          <p14:tracePt t="93652" x="5135563" y="3657600"/>
          <p14:tracePt t="93669" x="5105400" y="3679825"/>
          <p14:tracePt t="93686" x="5059363" y="3717925"/>
          <p14:tracePt t="93704" x="4999038" y="3794125"/>
          <p14:tracePt t="93719" x="4930775" y="3856038"/>
          <p14:tracePt t="93737" x="4899025" y="3886200"/>
          <p14:tracePt t="93753" x="4846638" y="3946525"/>
          <p14:tracePt t="93769" x="4800600" y="4016375"/>
          <p14:tracePt t="93786" x="4762500" y="4106863"/>
          <p14:tracePt t="93803" x="4740275" y="4213225"/>
          <p14:tracePt t="93820" x="4732338" y="4335463"/>
          <p14:tracePt t="93836" x="4732338" y="4449763"/>
          <p14:tracePt t="93854" x="4732338" y="4572000"/>
          <p14:tracePt t="93870" x="4746625" y="4648200"/>
          <p14:tracePt t="93886" x="4784725" y="4724400"/>
          <p14:tracePt t="93903" x="4854575" y="4800600"/>
          <p14:tracePt t="93920" x="4937125" y="4892675"/>
          <p14:tracePt t="93936" x="5045075" y="4960938"/>
          <p14:tracePt t="93953" x="5173663" y="5013325"/>
          <p14:tracePt t="93970" x="5326063" y="5075238"/>
          <p14:tracePt t="93986" x="5516563" y="5135563"/>
          <p14:tracePt t="94004" x="5775325" y="5211763"/>
          <p14:tracePt t="94021" x="6103938" y="5287963"/>
          <p14:tracePt t="94038" x="6454775" y="5334000"/>
          <p14:tracePt t="94053" x="6751638" y="5380038"/>
          <p14:tracePt t="94070" x="7146925" y="5380038"/>
          <p14:tracePt t="94087" x="7353300" y="5349875"/>
          <p14:tracePt t="94103" x="7573963" y="5295900"/>
          <p14:tracePt t="94121" x="7764463" y="5227638"/>
          <p14:tracePt t="94137" x="7947025" y="5143500"/>
          <p14:tracePt t="94154" x="8123238" y="5013325"/>
          <p14:tracePt t="94170" x="8289925" y="4899025"/>
          <p14:tracePt t="94187" x="8412163" y="4784725"/>
          <p14:tracePt t="94204" x="8504238" y="4640263"/>
          <p14:tracePt t="94220" x="8572500" y="4495800"/>
          <p14:tracePt t="94237" x="8594725" y="4359275"/>
          <p14:tracePt t="94254" x="8594725" y="4191000"/>
          <p14:tracePt t="94270" x="8594725" y="4130675"/>
          <p14:tracePt t="94287" x="8564563" y="4038600"/>
          <p14:tracePt t="94304" x="8518525" y="3970338"/>
          <p14:tracePt t="94320" x="8466138" y="3894138"/>
          <p14:tracePt t="94337" x="8397875" y="3832225"/>
          <p14:tracePt t="94354" x="8305800" y="3779838"/>
          <p14:tracePt t="94372" x="8175625" y="3733800"/>
          <p14:tracePt t="94388" x="8054975" y="3687763"/>
          <p14:tracePt t="94404" x="7932738" y="3657600"/>
          <p14:tracePt t="94421" x="7832725" y="3641725"/>
          <p14:tracePt t="94437" x="7734300" y="3641725"/>
          <p14:tracePt t="94454" x="7620000" y="3641725"/>
          <p14:tracePt t="94471" x="7521575" y="3679825"/>
          <p14:tracePt t="94489" x="7421563" y="3717925"/>
          <p14:tracePt t="94504" x="7315200" y="3802063"/>
          <p14:tracePt t="94521" x="7208838" y="3878263"/>
          <p14:tracePt t="94538" x="7116763" y="3946525"/>
          <p14:tracePt t="94554" x="7032625" y="4038600"/>
          <p14:tracePt t="94588" x="7010400" y="4137025"/>
          <p14:tracePt t="94604" x="7026275" y="4237038"/>
          <p14:tracePt t="94621" x="7064375" y="4313238"/>
          <p14:tracePt t="94638" x="7124700" y="4365625"/>
          <p14:tracePt t="94655" x="7200900" y="4389438"/>
          <p14:tracePt t="94671" x="7299325" y="4397375"/>
          <p14:tracePt t="94688" x="7421563" y="4397375"/>
          <p14:tracePt t="94705" x="7535863" y="4365625"/>
          <p14:tracePt t="94721" x="7658100" y="4305300"/>
          <p14:tracePt t="94740" x="7772400" y="4229100"/>
          <p14:tracePt t="94755" x="7848600" y="4152900"/>
          <p14:tracePt t="94772" x="7864475" y="4098925"/>
          <p14:tracePt t="94788" x="7864475" y="4046538"/>
          <p14:tracePt t="94805" x="7848600" y="3970338"/>
          <p14:tracePt t="94823" x="7750175" y="3856038"/>
          <p14:tracePt t="94838" x="7650163" y="3810000"/>
          <p14:tracePt t="94855" x="7551738" y="3787775"/>
          <p14:tracePt t="94872" x="7459663" y="3779838"/>
          <p14:tracePt t="94890" x="7369175" y="3779838"/>
          <p14:tracePt t="94905" x="7285038" y="3802063"/>
          <p14:tracePt t="94922" x="7223125" y="3840163"/>
          <p14:tracePt t="94939" x="7162800" y="3932238"/>
          <p14:tracePt t="94955" x="7116763" y="4016375"/>
          <p14:tracePt t="94972" x="7094538" y="4092575"/>
          <p14:tracePt t="94989" x="7094538" y="4175125"/>
          <p14:tracePt t="95006" x="7178675" y="4313238"/>
          <p14:tracePt t="95022" x="7254875" y="4359275"/>
          <p14:tracePt t="95039" x="7331075" y="4373563"/>
          <p14:tracePt t="95056" x="7413625" y="4381500"/>
          <p14:tracePt t="95072" x="7513638" y="4381500"/>
          <p14:tracePt t="95089" x="7612063" y="4321175"/>
          <p14:tracePt t="95106" x="7704138" y="4251325"/>
          <p14:tracePt t="95122" x="7734300" y="4213225"/>
          <p14:tracePt t="95139" x="7750175" y="4144963"/>
          <p14:tracePt t="95156" x="7750175" y="4084638"/>
          <p14:tracePt t="95172" x="7704138" y="4008438"/>
          <p14:tracePt t="95190" x="7635875" y="3962400"/>
          <p14:tracePt t="95206" x="7612063" y="3962400"/>
          <p14:tracePt t="95223" x="7604125" y="3962400"/>
          <p14:tracePt t="95241" x="7581900" y="3962400"/>
          <p14:tracePt t="95256" x="7551738" y="3962400"/>
          <p14:tracePt t="95273" x="7527925" y="3970338"/>
          <p14:tracePt t="95290" x="7505700" y="3978275"/>
          <p14:tracePt t="95306" x="7475538" y="3992563"/>
          <p14:tracePt t="95323" x="7459663" y="4008438"/>
          <p14:tracePt t="95340" x="7451725" y="4016375"/>
          <p14:tracePt t="96199" x="7451725" y="3984625"/>
          <p14:tracePt t="96207" x="7459663" y="3954463"/>
          <p14:tracePt t="96215" x="7483475" y="3916363"/>
          <p14:tracePt t="96225" x="7483475" y="3863975"/>
          <p14:tracePt t="96247" x="7527925" y="3741738"/>
          <p14:tracePt t="96258" x="7527925" y="3717925"/>
          <p14:tracePt t="96275" x="7535863" y="3703638"/>
          <p14:tracePt t="96292" x="7535863" y="3687763"/>
          <p14:tracePt t="96308" x="7543800" y="3673475"/>
          <p14:tracePt t="96463" x="7535863" y="3687763"/>
          <p14:tracePt t="96471" x="7527925" y="3687763"/>
          <p14:tracePt t="96479" x="7521575" y="3695700"/>
          <p14:tracePt t="96492" x="7505700" y="3703638"/>
          <p14:tracePt t="96509" x="7475538" y="3725863"/>
          <p14:tracePt t="96526" x="7467600" y="3733800"/>
          <p14:tracePt t="96544" x="7445375" y="3741738"/>
          <p14:tracePt t="96559" x="7437438" y="3749675"/>
          <p14:tracePt t="96576" x="7421563" y="3756025"/>
          <p14:tracePt t="96593" x="7407275" y="3763963"/>
          <p14:tracePt t="96609" x="7407275" y="3771900"/>
          <p14:tracePt t="96626" x="7399338" y="3771900"/>
          <p14:tracePt t="97375" x="7391400" y="3779838"/>
          <p14:tracePt t="111503" x="7375525" y="3779838"/>
          <p14:tracePt t="111511" x="7299325" y="3802063"/>
          <p14:tracePt t="111519" x="7223125" y="3825875"/>
          <p14:tracePt t="111529" x="7170738" y="3840163"/>
          <p14:tracePt t="111544" x="7116763" y="3870325"/>
          <p14:tracePt t="111561" x="7078663" y="3886200"/>
          <p14:tracePt t="111578" x="7040563" y="3916363"/>
          <p14:tracePt t="111594" x="6956425" y="3962400"/>
          <p14:tracePt t="111611" x="6896100" y="3970338"/>
          <p14:tracePt t="111628" x="6811963" y="4000500"/>
          <p14:tracePt t="111644" x="6705600" y="4030663"/>
          <p14:tracePt t="111661" x="6599238" y="4060825"/>
          <p14:tracePt t="111678" x="6484938" y="4084638"/>
          <p14:tracePt t="111695" x="6408738" y="4092575"/>
          <p14:tracePt t="111711" x="6400800" y="4092575"/>
          <p14:tracePt t="111791" x="6384925" y="4098925"/>
          <p14:tracePt t="111799" x="6378575" y="4106863"/>
          <p14:tracePt t="111811" x="6370638" y="4106863"/>
          <p14:tracePt t="111828" x="6362700" y="4114800"/>
          <p14:tracePt t="111845" x="6354763" y="4122738"/>
          <p14:tracePt t="111863" x="6346825" y="4122738"/>
          <p14:tracePt t="111878" x="6340475" y="4122738"/>
          <p14:tracePt t="112151" x="6324600" y="4122738"/>
          <p14:tracePt t="112159" x="6270625" y="4137025"/>
          <p14:tracePt t="112167" x="6240463" y="4137025"/>
          <p14:tracePt t="112179" x="6194425" y="4144963"/>
          <p14:tracePt t="112196" x="6111875" y="4160838"/>
          <p14:tracePt t="112212" x="6042025" y="4183063"/>
          <p14:tracePt t="112229" x="6011863" y="4183063"/>
          <p14:tracePt t="112248" x="5973763" y="4198938"/>
          <p14:tracePt t="112264" x="5965825" y="4198938"/>
          <p14:tracePt t="112279" x="5867400" y="4229100"/>
          <p14:tracePt t="112296" x="5730875" y="4289425"/>
          <p14:tracePt t="112313" x="5592763" y="4327525"/>
          <p14:tracePt t="112329" x="5470525" y="4373563"/>
          <p14:tracePt t="112346" x="5334000" y="4411663"/>
          <p14:tracePt t="112363" x="5219700" y="4419600"/>
          <p14:tracePt t="112380" x="5151438" y="4427538"/>
          <p14:tracePt t="112396" x="5113338" y="4427538"/>
          <p14:tracePt t="112398" x="5089525" y="4435475"/>
          <p14:tracePt t="112413" x="5059363" y="4435475"/>
          <p14:tracePt t="112430" x="4983163" y="4449763"/>
          <p14:tracePt t="112447" x="4906963" y="4449763"/>
          <p14:tracePt t="112463" x="4800600" y="4457700"/>
          <p14:tracePt t="112481" x="4678363" y="4457700"/>
          <p14:tracePt t="112496" x="4564063" y="4457700"/>
          <p14:tracePt t="112513" x="4473575" y="4457700"/>
          <p14:tracePt t="112530" x="4381500" y="4457700"/>
          <p14:tracePt t="112546" x="4283075" y="4457700"/>
          <p14:tracePt t="112563" x="4175125" y="4465638"/>
          <p14:tracePt t="112580" x="4114800" y="4465638"/>
          <p14:tracePt t="112597" x="4054475" y="4473575"/>
          <p14:tracePt t="112613" x="3940175" y="4473575"/>
          <p14:tracePt t="112630" x="3695700" y="4473575"/>
          <p14:tracePt t="112647" x="3482975" y="4473575"/>
          <p14:tracePt t="112663" x="3284538" y="4465638"/>
          <p14:tracePt t="112680" x="3116263" y="4427538"/>
          <p14:tracePt t="112697" x="2917825" y="4381500"/>
          <p14:tracePt t="112713" x="2620963" y="4321175"/>
          <p14:tracePt t="112730" x="2239963" y="4237038"/>
          <p14:tracePt t="112747" x="1798638" y="4114800"/>
          <p14:tracePt t="112764" x="1584325" y="4046538"/>
          <p14:tracePt t="112780" x="1241425" y="3916363"/>
          <p14:tracePt t="112797" x="974725" y="3802063"/>
          <p14:tracePt t="112814" x="723900" y="3695700"/>
          <p14:tracePt t="112832" x="441325" y="3535363"/>
          <p14:tracePt t="112847" x="334963" y="3444875"/>
          <p14:tracePt t="112864" x="244475" y="3330575"/>
          <p14:tracePt t="112882" x="182563" y="3238500"/>
          <p14:tracePt t="112897" x="114300" y="3101975"/>
          <p14:tracePt t="112914" x="46038" y="29114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3" y="0"/>
            <a:ext cx="688743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20"/>
    </mc:Choice>
    <mc:Fallback xmlns="">
      <p:transition spd="slow" advTm="110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3" x="342900" y="1082675"/>
          <p14:tracePt t="911" x="701675" y="1211263"/>
          <p14:tracePt t="927" x="1539875" y="1570038"/>
          <p14:tracePt t="944" x="2536825" y="1905000"/>
          <p14:tracePt t="960" x="3444875" y="2201863"/>
          <p14:tracePt t="977" x="4259263" y="2476500"/>
          <p14:tracePt t="994" x="4830763" y="2713038"/>
          <p14:tracePt t="1011" x="5280025" y="2895600"/>
          <p14:tracePt t="1027" x="5494338" y="2987675"/>
          <p14:tracePt t="1044" x="5622925" y="3040063"/>
          <p14:tracePt t="1061" x="5699125" y="3078163"/>
          <p14:tracePt t="1063" x="5761038" y="3101975"/>
          <p14:tracePt t="1078" x="5813425" y="3124200"/>
          <p14:tracePt t="1094" x="5851525" y="3140075"/>
          <p14:tracePt t="1111" x="5935663" y="3154363"/>
          <p14:tracePt t="1127" x="5989638" y="3170238"/>
          <p14:tracePt t="1144" x="6027738" y="3178175"/>
          <p14:tracePt t="1161" x="6057900" y="3192463"/>
          <p14:tracePt t="1178" x="6073775" y="3192463"/>
          <p14:tracePt t="1194" x="6080125" y="3192463"/>
          <p14:tracePt t="1211" x="6088063" y="3200400"/>
          <p14:tracePt t="1228" x="6096000" y="3200400"/>
          <p14:tracePt t="1244" x="6103938" y="3200400"/>
          <p14:tracePt t="12663" x="6065838" y="3222625"/>
          <p14:tracePt t="12671" x="6003925" y="3268663"/>
          <p14:tracePt t="12679" x="5997575" y="3276600"/>
          <p14:tracePt t="12688" x="5989638" y="3298825"/>
          <p14:tracePt t="12705" x="5973763" y="3314700"/>
          <p14:tracePt t="12721" x="5965825" y="3322638"/>
          <p14:tracePt t="12738" x="5959475" y="3336925"/>
          <p14:tracePt t="12755" x="5927725" y="3352800"/>
          <p14:tracePt t="12772" x="5837238" y="3390900"/>
          <p14:tracePt t="12788" x="5768975" y="3413125"/>
          <p14:tracePt t="12805" x="5699125" y="3459163"/>
          <p14:tracePt t="12823" x="5584825" y="3505200"/>
          <p14:tracePt t="12838" x="5546725" y="3527425"/>
          <p14:tracePt t="12855" x="5372100" y="3627438"/>
          <p14:tracePt t="12872" x="5326063" y="3635375"/>
          <p14:tracePt t="12888" x="5235575" y="3679825"/>
          <p14:tracePt t="12905" x="5135563" y="3733800"/>
          <p14:tracePt t="12922" x="5021263" y="3779838"/>
          <p14:tracePt t="12938" x="4914900" y="3848100"/>
          <p14:tracePt t="12955" x="4746625" y="3924300"/>
          <p14:tracePt t="12973" x="4564063" y="4000500"/>
          <p14:tracePt t="12990" x="4365625" y="4084638"/>
          <p14:tracePt t="13005" x="4297363" y="4130675"/>
          <p14:tracePt t="13022" x="4206875" y="4191000"/>
          <p14:tracePt t="13039" x="4144963" y="4229100"/>
          <p14:tracePt t="13055" x="4098925" y="4275138"/>
          <p14:tracePt t="13072" x="4068763" y="4327525"/>
          <p14:tracePt t="13089" x="4038600" y="4381500"/>
          <p14:tracePt t="13105" x="4000500" y="4465638"/>
          <p14:tracePt t="13122" x="3970338" y="4556125"/>
          <p14:tracePt t="13139" x="3946525" y="4656138"/>
          <p14:tracePt t="13156" x="3932238" y="4732338"/>
          <p14:tracePt t="13172" x="3902075" y="4808538"/>
          <p14:tracePt t="13189" x="3878263" y="4868863"/>
          <p14:tracePt t="13206" x="3848100" y="4930775"/>
          <p14:tracePt t="13222" x="3787775" y="5045075"/>
          <p14:tracePt t="13239" x="3725863" y="5159375"/>
          <p14:tracePt t="13256" x="3673475" y="5249863"/>
          <p14:tracePt t="13272" x="3619500" y="5311775"/>
          <p14:tracePt t="13289" x="3521075" y="5402263"/>
          <p14:tracePt t="13306" x="3451225" y="5478463"/>
          <p14:tracePt t="13323" x="3382963" y="5540375"/>
          <p14:tracePt t="13339" x="3336925" y="5570538"/>
          <p14:tracePt t="13356" x="3322638" y="5584825"/>
          <p14:tracePt t="13373" x="3298825" y="5616575"/>
          <p14:tracePt t="13389" x="3268663" y="5638800"/>
          <p14:tracePt t="13406" x="3208338" y="5684838"/>
          <p14:tracePt t="13423" x="3108325" y="5722938"/>
          <p14:tracePt t="13440" x="3063875" y="5737225"/>
          <p14:tracePt t="13456" x="3032125" y="5753100"/>
          <p14:tracePt t="13473" x="3001963" y="5761038"/>
          <p14:tracePt t="13490" x="2933700" y="5775325"/>
          <p14:tracePt t="13506" x="2879725" y="5783263"/>
          <p14:tracePt t="13523" x="2811463" y="5783263"/>
          <p14:tracePt t="13540" x="2697163" y="5783263"/>
          <p14:tracePt t="13557" x="2544763" y="5783263"/>
          <p14:tracePt t="13558" x="2476500" y="5783263"/>
          <p14:tracePt t="13573" x="2430463" y="5783263"/>
          <p14:tracePt t="13590" x="2354263" y="5783263"/>
          <p14:tracePt t="13607" x="2255838" y="5775325"/>
          <p14:tracePt t="13623" x="2209800" y="5768975"/>
          <p14:tracePt t="13640" x="2163763" y="5768975"/>
          <p14:tracePt t="13658" x="2117725" y="5761038"/>
          <p14:tracePt t="13673" x="2079625" y="5753100"/>
          <p14:tracePt t="13690" x="2035175" y="5745163"/>
          <p14:tracePt t="13707" x="1981200" y="5730875"/>
          <p14:tracePt t="13724" x="1943100" y="5707063"/>
          <p14:tracePt t="13740" x="1905000" y="5699125"/>
          <p14:tracePt t="13757" x="1858963" y="5684838"/>
          <p14:tracePt t="13774" x="1782763" y="5638800"/>
          <p14:tracePt t="13790" x="1752600" y="5608638"/>
          <p14:tracePt t="13807" x="1722438" y="5578475"/>
          <p14:tracePt t="13824" x="1698625" y="5546725"/>
          <p14:tracePt t="13840" x="1676400" y="5516563"/>
          <p14:tracePt t="13857" x="1668463" y="5494338"/>
          <p14:tracePt t="13874" x="1654175" y="5486400"/>
          <p14:tracePt t="13891" x="1654175" y="5470525"/>
          <p14:tracePt t="13907" x="1654175" y="5448300"/>
          <p14:tracePt t="13924" x="1654175" y="5402263"/>
          <p14:tracePt t="13941" x="1654175" y="5380038"/>
          <p14:tracePt t="13958" x="1654175" y="5303838"/>
          <p14:tracePt t="13974" x="1676400" y="5143500"/>
          <p14:tracePt t="13991" x="1706563" y="5021263"/>
          <p14:tracePt t="14008" x="1736725" y="4884738"/>
          <p14:tracePt t="14024" x="1760538" y="4762500"/>
          <p14:tracePt t="14041" x="1782763" y="4625975"/>
          <p14:tracePt t="14058" x="1798638" y="4503738"/>
          <p14:tracePt t="14074" x="1806575" y="4381500"/>
          <p14:tracePt t="14091" x="1806575" y="4237038"/>
          <p14:tracePt t="14108" x="1806575" y="4022725"/>
          <p14:tracePt t="14124" x="1798638" y="3863975"/>
          <p14:tracePt t="14141" x="1782763" y="3787775"/>
          <p14:tracePt t="14158" x="1782763" y="3673475"/>
          <p14:tracePt t="14175" x="1774825" y="3589338"/>
          <p14:tracePt t="14192" x="1774825" y="3505200"/>
          <p14:tracePt t="14208" x="1768475" y="3390900"/>
          <p14:tracePt t="14225" x="1752600" y="3284538"/>
          <p14:tracePt t="14242" x="1744663" y="3200400"/>
          <p14:tracePt t="14258" x="1744663" y="3140075"/>
          <p14:tracePt t="14275" x="1744663" y="3094038"/>
          <p14:tracePt t="14293" x="1744663" y="3063875"/>
          <p14:tracePt t="14308" x="1736725" y="3009900"/>
          <p14:tracePt t="14325" x="1736725" y="2955925"/>
          <p14:tracePt t="14343" x="1736725" y="2903538"/>
          <p14:tracePt t="14358" x="1736725" y="2887663"/>
          <p14:tracePt t="14375" x="1736725" y="2879725"/>
          <p14:tracePt t="14394" x="1736725" y="2873375"/>
          <p14:tracePt t="14408" x="1736725" y="2865438"/>
          <p14:tracePt t="14425" x="1736725" y="2841625"/>
          <p14:tracePt t="14442" x="1752600" y="2803525"/>
          <p14:tracePt t="14459" x="1768475" y="2751138"/>
          <p14:tracePt t="14475" x="1806575" y="2689225"/>
          <p14:tracePt t="14492" x="1812925" y="2674938"/>
          <p14:tracePt t="14509" x="1820863" y="2674938"/>
          <p14:tracePt t="14526" x="1820863" y="2651125"/>
          <p14:tracePt t="14543" x="1820863" y="2644775"/>
          <p14:tracePt t="14559" x="1836738" y="2628900"/>
          <p14:tracePt t="14575" x="1836738" y="2613025"/>
          <p14:tracePt t="14592" x="1836738" y="2606675"/>
          <p14:tracePt t="14609" x="1836738" y="2598738"/>
          <p14:tracePt t="14630" x="1844675" y="2598738"/>
          <p14:tracePt t="14871" x="1844675" y="2590800"/>
          <p14:tracePt t="15023" x="1844675" y="2582863"/>
          <p14:tracePt t="15048" x="1844675" y="2574925"/>
          <p14:tracePt t="15063" x="1844675" y="2568575"/>
          <p14:tracePt t="15087" x="1844675" y="2560638"/>
          <p14:tracePt t="15095" x="1844675" y="2552700"/>
          <p14:tracePt t="15103" x="1844675" y="2544763"/>
          <p14:tracePt t="15111" x="1851025" y="2530475"/>
          <p14:tracePt t="15128" x="1858963" y="2514600"/>
          <p14:tracePt t="15145" x="1874838" y="2498725"/>
          <p14:tracePt t="15160" x="1882775" y="2492375"/>
          <p14:tracePt t="15177" x="1889125" y="2484438"/>
          <p14:tracePt t="15194" x="1905000" y="2476500"/>
          <p14:tracePt t="15210" x="1927225" y="2446338"/>
          <p14:tracePt t="15227" x="1958975" y="2422525"/>
          <p14:tracePt t="15244" x="1997075" y="2392363"/>
          <p14:tracePt t="15260" x="2011363" y="2362200"/>
          <p14:tracePt t="15277" x="2027238" y="2346325"/>
          <p14:tracePt t="15294" x="2065338" y="2332038"/>
          <p14:tracePt t="15312" x="2163763" y="2301875"/>
          <p14:tracePt t="15327" x="2270125" y="2270125"/>
          <p14:tracePt t="15345" x="2378075" y="2247900"/>
          <p14:tracePt t="15361" x="2506663" y="2232025"/>
          <p14:tracePt t="15377" x="2651125" y="2225675"/>
          <p14:tracePt t="15396" x="2751138" y="2209800"/>
          <p14:tracePt t="15411" x="2835275" y="2209800"/>
          <p14:tracePt t="15428" x="2911475" y="2209800"/>
          <p14:tracePt t="15444" x="2955925" y="2209800"/>
          <p14:tracePt t="15461" x="3017838" y="2209800"/>
          <p14:tracePt t="15478" x="3094038" y="2209800"/>
          <p14:tracePt t="15494" x="3140075" y="2209800"/>
          <p14:tracePt t="15511" x="3170238" y="2209800"/>
          <p14:tracePt t="15529" x="3184525" y="2209800"/>
          <p14:tracePt t="15544" x="3222625" y="2209800"/>
          <p14:tracePt t="15561" x="3238500" y="2209800"/>
          <p14:tracePt t="15578" x="3260725" y="2209800"/>
          <p14:tracePt t="15595" x="3276600" y="2209800"/>
          <p14:tracePt t="15611" x="3284538" y="2209800"/>
          <p14:tracePt t="15628" x="3298825" y="2201863"/>
          <p14:tracePt t="15645" x="3314700" y="2193925"/>
          <p14:tracePt t="15662" x="3368675" y="2149475"/>
          <p14:tracePt t="15678" x="3382963" y="2133600"/>
          <p14:tracePt t="15695" x="3398838" y="2125663"/>
          <p14:tracePt t="15712" x="3413125" y="2103438"/>
          <p14:tracePt t="15728" x="3421063" y="2095500"/>
          <p14:tracePt t="15745" x="3436938" y="2087563"/>
          <p14:tracePt t="15762" x="3451225" y="2073275"/>
          <p14:tracePt t="15778" x="3467100" y="2065338"/>
          <p14:tracePt t="15795" x="3482975" y="2057400"/>
          <p14:tracePt t="15812" x="3505200" y="2049463"/>
          <p14:tracePt t="15828" x="3535363" y="2027238"/>
          <p14:tracePt t="15845" x="3551238" y="2027238"/>
          <p14:tracePt t="15862" x="3573463" y="2011363"/>
          <p14:tracePt t="15879" x="3589338" y="2011363"/>
          <p14:tracePt t="15895" x="3611563" y="2003425"/>
          <p14:tracePt t="15912" x="3635375" y="2003425"/>
          <p14:tracePt t="15929" x="3673475" y="2003425"/>
          <p14:tracePt t="15945" x="3711575" y="2003425"/>
          <p14:tracePt t="15963" x="3763963" y="2003425"/>
          <p14:tracePt t="15979" x="3848100" y="2003425"/>
          <p14:tracePt t="15996" x="3894138" y="1997075"/>
          <p14:tracePt t="16012" x="3924300" y="1997075"/>
          <p14:tracePt t="16029" x="3946525" y="1997075"/>
          <p14:tracePt t="16046" x="3962400" y="1997075"/>
          <p14:tracePt t="16063" x="3970338" y="1997075"/>
          <p14:tracePt t="16663" x="4038600" y="1997075"/>
          <p14:tracePt t="16672" x="4130675" y="2003425"/>
          <p14:tracePt t="16681" x="4244975" y="2027238"/>
          <p14:tracePt t="16697" x="4411663" y="2049463"/>
          <p14:tracePt t="16714" x="4602163" y="2087563"/>
          <p14:tracePt t="16731" x="4816475" y="2141538"/>
          <p14:tracePt t="16747" x="5021263" y="2193925"/>
          <p14:tracePt t="16764" x="5265738" y="2293938"/>
          <p14:tracePt t="16782" x="5562600" y="2416175"/>
          <p14:tracePt t="16798" x="5668963" y="2460625"/>
          <p14:tracePt t="16814" x="5715000" y="2498725"/>
          <p14:tracePt t="16831" x="5859463" y="2582863"/>
          <p14:tracePt t="16848" x="5943600" y="2651125"/>
          <p14:tracePt t="16864" x="6019800" y="2735263"/>
          <p14:tracePt t="16881" x="6103938" y="2849563"/>
          <p14:tracePt t="16898" x="6172200" y="2941638"/>
          <p14:tracePt t="16914" x="6240463" y="3040063"/>
          <p14:tracePt t="16931" x="6302375" y="3140075"/>
          <p14:tracePt t="16948" x="6346825" y="3230563"/>
          <p14:tracePt t="16965" x="6400800" y="3330575"/>
          <p14:tracePt t="16981" x="6454775" y="3451225"/>
          <p14:tracePt t="16998" x="6523038" y="3581400"/>
          <p14:tracePt t="17015" x="6591300" y="3733800"/>
          <p14:tracePt t="17031" x="6645275" y="3825875"/>
          <p14:tracePt t="17048" x="6689725" y="3902075"/>
          <p14:tracePt t="17066" x="6751638" y="3962400"/>
          <p14:tracePt t="17082" x="6827838" y="4016375"/>
          <p14:tracePt t="17098" x="6926263" y="4054475"/>
          <p14:tracePt t="17115" x="7002463" y="4068763"/>
          <p14:tracePt t="17132" x="7070725" y="4068763"/>
          <p14:tracePt t="17148" x="7208838" y="4068763"/>
          <p14:tracePt t="17165" x="7337425" y="4054475"/>
          <p14:tracePt t="17182" x="7543800" y="3962400"/>
          <p14:tracePt t="17198" x="7666038" y="3894138"/>
          <p14:tracePt t="17215" x="7794625" y="3817938"/>
          <p14:tracePt t="17233" x="7932738" y="3741738"/>
          <p14:tracePt t="17248" x="8047038" y="3657600"/>
          <p14:tracePt t="17265" x="8161338" y="3589338"/>
          <p14:tracePt t="17283" x="8237538" y="3535363"/>
          <p14:tracePt t="17299" x="8289925" y="3505200"/>
          <p14:tracePt t="17315" x="8305800" y="3489325"/>
          <p14:tracePt t="17332" x="8313738" y="3482975"/>
          <p14:tracePt t="17623" x="8297863" y="3475038"/>
          <p14:tracePt t="17631" x="8267700" y="3467100"/>
          <p14:tracePt t="17639" x="8207375" y="3467100"/>
          <p14:tracePt t="17649" x="8145463" y="3459163"/>
          <p14:tracePt t="17666" x="8001000" y="3459163"/>
          <p14:tracePt t="17683" x="7832725" y="3444875"/>
          <p14:tracePt t="17700" x="7666038" y="3444875"/>
          <p14:tracePt t="17716" x="7505700" y="3444875"/>
          <p14:tracePt t="17733" x="7331075" y="3444875"/>
          <p14:tracePt t="17750" x="7102475" y="3436938"/>
          <p14:tracePt t="17766" x="6950075" y="3444875"/>
          <p14:tracePt t="17783" x="6850063" y="3459163"/>
          <p14:tracePt t="17800" x="6789738" y="3459163"/>
          <p14:tracePt t="17817" x="6751638" y="3459163"/>
          <p14:tracePt t="17833" x="6735763" y="3459163"/>
          <p14:tracePt t="17850" x="6727825" y="3459163"/>
          <p14:tracePt t="17867" x="6705600" y="3459163"/>
          <p14:tracePt t="17883" x="6651625" y="3459163"/>
          <p14:tracePt t="17900" x="6599238" y="3459163"/>
          <p14:tracePt t="17917" x="6492875" y="3459163"/>
          <p14:tracePt t="17934" x="6378575" y="3467100"/>
          <p14:tracePt t="17950" x="6286500" y="3467100"/>
          <p14:tracePt t="17968" x="6156325" y="3489325"/>
          <p14:tracePt t="17984" x="6073775" y="3505200"/>
          <p14:tracePt t="18000" x="6003925" y="3521075"/>
          <p14:tracePt t="18017" x="5965825" y="3543300"/>
          <p14:tracePt t="18034" x="5935663" y="3551238"/>
          <p14:tracePt t="18050" x="5913438" y="3559175"/>
          <p14:tracePt t="18067" x="5905500" y="3559175"/>
          <p14:tracePt t="18084" x="5889625" y="3559175"/>
          <p14:tracePt t="18100" x="5875338" y="3565525"/>
          <p14:tracePt t="18117" x="5821363" y="3573463"/>
          <p14:tracePt t="18134" x="5608638" y="3673475"/>
          <p14:tracePt t="18152" x="5249863" y="3924300"/>
          <p14:tracePt t="18167" x="4945063" y="4313238"/>
          <p14:tracePt t="18184" x="4656138" y="4816475"/>
          <p14:tracePt t="18201" x="4365625" y="5364163"/>
          <p14:tracePt t="18217" x="4191000" y="5775325"/>
          <p14:tracePt t="18234" x="4000500" y="6188075"/>
          <p14:tracePt t="18251" x="3894138" y="6484938"/>
          <p14:tracePt t="18268" x="3832225" y="6637338"/>
          <p14:tracePt t="18284" x="3779838" y="6773863"/>
          <p14:tracePt t="18301" x="3763963" y="6835775"/>
          <p14:tracePt t="18318" x="3749675" y="6850063"/>
          <p14:tracePt t="18431" x="3763963" y="6827838"/>
          <p14:tracePt t="18438" x="3802063" y="6735763"/>
          <p14:tracePt t="18446" x="3848100" y="6613525"/>
          <p14:tracePt t="18455" x="3940175" y="6400800"/>
          <p14:tracePt t="18468" x="4060825" y="6118225"/>
          <p14:tracePt t="18486" x="4297363" y="5608638"/>
          <p14:tracePt t="18502" x="4740275" y="4792663"/>
          <p14:tracePt t="18518" x="4892675" y="4549775"/>
          <p14:tracePt t="18535" x="5105400" y="4175125"/>
          <p14:tracePt t="18552" x="5189538" y="4038600"/>
          <p14:tracePt t="18568" x="5241925" y="3946525"/>
          <p14:tracePt t="18585" x="5249863" y="3916363"/>
          <p14:tracePt t="18665" x="5257800" y="3908425"/>
          <p14:tracePt t="18726" x="5257800" y="3916363"/>
          <p14:tracePt t="18735" x="5241925" y="3962400"/>
          <p14:tracePt t="18743" x="5203825" y="4060825"/>
          <p14:tracePt t="18752" x="5165725" y="4152900"/>
          <p14:tracePt t="18769" x="4975225" y="4533900"/>
          <p14:tracePt t="18785" x="4746625" y="5029200"/>
          <p14:tracePt t="18802" x="4533900" y="5432425"/>
          <p14:tracePt t="18819" x="4335463" y="5829300"/>
          <p14:tracePt t="18836" x="4237038" y="6065838"/>
          <p14:tracePt t="18854" x="4168775" y="6202363"/>
          <p14:tracePt t="18869" x="4160838" y="6256338"/>
          <p14:tracePt t="18886" x="4152900" y="6270625"/>
          <p14:tracePt t="18934" x="4168775" y="6226175"/>
          <p14:tracePt t="18943" x="4213225" y="6111875"/>
          <p14:tracePt t="18952" x="4305300" y="5921375"/>
          <p14:tracePt t="18969" x="4473575" y="5508625"/>
          <p14:tracePt t="18986" x="4664075" y="5097463"/>
          <p14:tracePt t="19003" x="4846638" y="4702175"/>
          <p14:tracePt t="19019" x="4991100" y="4403725"/>
          <p14:tracePt t="19036" x="5037138" y="4283075"/>
          <p14:tracePt t="19053" x="5059363" y="4206875"/>
          <p14:tracePt t="19055" x="5067300" y="4183063"/>
          <p14:tracePt t="19151" x="5067300" y="4191000"/>
          <p14:tracePt t="19159" x="5051425" y="4259263"/>
          <p14:tracePt t="19170" x="5006975" y="4359275"/>
          <p14:tracePt t="19186" x="4868863" y="4702175"/>
          <p14:tracePt t="19203" x="4732338" y="5067300"/>
          <p14:tracePt t="19221" x="4594225" y="5326063"/>
          <p14:tracePt t="19236" x="4511675" y="5470525"/>
          <p14:tracePt t="19253" x="4441825" y="5562600"/>
          <p14:tracePt t="19270" x="4411663" y="5638800"/>
          <p14:tracePt t="19287" x="4381500" y="5676900"/>
          <p14:tracePt t="19303" x="4373563" y="5684838"/>
          <p14:tracePt t="19342" x="4381500" y="5654675"/>
          <p14:tracePt t="19353" x="4403725" y="5570538"/>
          <p14:tracePt t="19370" x="4525963" y="5159375"/>
          <p14:tracePt t="19387" x="4618038" y="4914900"/>
          <p14:tracePt t="19404" x="4770438" y="4541838"/>
          <p14:tracePt t="19420" x="4922838" y="4267200"/>
          <p14:tracePt t="19437" x="5006975" y="4084638"/>
          <p14:tracePt t="19454" x="5097463" y="3902075"/>
          <p14:tracePt t="19471" x="5113338" y="3856038"/>
          <p14:tracePt t="19487" x="5121275" y="3832225"/>
          <p14:tracePt t="19504" x="5121275" y="3825875"/>
          <p14:tracePt t="20335" x="5135563" y="3825875"/>
          <p14:tracePt t="20343" x="5189538" y="3825875"/>
          <p14:tracePt t="20357" x="5265738" y="3779838"/>
          <p14:tracePt t="20372" x="5387975" y="3725863"/>
          <p14:tracePt t="20389" x="5464175" y="3665538"/>
          <p14:tracePt t="20406" x="5600700" y="3581400"/>
          <p14:tracePt t="20423" x="5981700" y="3390900"/>
          <p14:tracePt t="20439" x="6210300" y="3298825"/>
          <p14:tracePt t="20456" x="6492875" y="3184525"/>
          <p14:tracePt t="20473" x="6811963" y="3070225"/>
          <p14:tracePt t="20489" x="7048500" y="2971800"/>
          <p14:tracePt t="20506" x="7285038" y="2841625"/>
          <p14:tracePt t="20524" x="7445375" y="2727325"/>
          <p14:tracePt t="20540" x="7589838" y="2620963"/>
          <p14:tracePt t="20556" x="7696200" y="2536825"/>
          <p14:tracePt t="20558" x="7734300" y="2498725"/>
          <p14:tracePt t="20573" x="7780338" y="2468563"/>
          <p14:tracePt t="20590" x="7848600" y="2400300"/>
          <p14:tracePt t="20606" x="7870825" y="2378075"/>
          <p14:tracePt t="20623" x="7894638" y="2354263"/>
          <p14:tracePt t="20640" x="7908925" y="2339975"/>
          <p14:tracePt t="20656" x="7916863" y="2332038"/>
          <p14:tracePt t="20673" x="7924800" y="2324100"/>
          <p14:tracePt t="20691" x="7924800" y="2316163"/>
          <p14:tracePt t="20707" x="7932738" y="2308225"/>
          <p14:tracePt t="20855" x="7940675" y="2308225"/>
          <p14:tracePt t="20871" x="7954963" y="2301875"/>
          <p14:tracePt t="20878" x="7970838" y="2286000"/>
          <p14:tracePt t="20892" x="7978775" y="2286000"/>
          <p14:tracePt t="20907" x="8023225" y="2263775"/>
          <p14:tracePt t="20924" x="8085138" y="2225675"/>
          <p14:tracePt t="20940" x="8161338" y="2193925"/>
          <p14:tracePt t="20957" x="8221663" y="2171700"/>
          <p14:tracePt t="20974" x="8245475" y="2163763"/>
          <p14:tracePt t="20991" x="8259763" y="2155825"/>
          <p14:tracePt t="21007" x="8267700" y="2155825"/>
          <p14:tracePt t="21951" x="8259763" y="2155825"/>
          <p14:tracePt t="21959" x="8213725" y="2163763"/>
          <p14:tracePt t="21967" x="8145463" y="2179638"/>
          <p14:tracePt t="21976" x="8061325" y="2193925"/>
          <p14:tracePt t="21993" x="7832725" y="2232025"/>
          <p14:tracePt t="22010" x="7459663" y="2339975"/>
          <p14:tracePt t="22026" x="6964363" y="2468563"/>
          <p14:tracePt t="22043" x="6430963" y="2606675"/>
          <p14:tracePt t="22060" x="6134100" y="2659063"/>
          <p14:tracePt t="22076" x="5959475" y="2682875"/>
          <p14:tracePt t="22093" x="5859463" y="2682875"/>
          <p14:tracePt t="22110" x="5829300" y="2682875"/>
          <p14:tracePt t="22575" x="5829300" y="2667000"/>
          <p14:tracePt t="22583" x="5807075" y="2651125"/>
          <p14:tracePt t="22594" x="5799138" y="2644775"/>
          <p14:tracePt t="22611" x="5761038" y="2613025"/>
          <p14:tracePt t="22628" x="5707063" y="2590800"/>
          <p14:tracePt t="22645" x="5608638" y="2560638"/>
          <p14:tracePt t="22661" x="5502275" y="2536825"/>
          <p14:tracePt t="22680" x="5295900" y="2514600"/>
          <p14:tracePt t="22695" x="5143500" y="2514600"/>
          <p14:tracePt t="22711" x="4999038" y="2514600"/>
          <p14:tracePt t="22729" x="4876800" y="2514600"/>
          <p14:tracePt t="22745" x="4784725" y="2514600"/>
          <p14:tracePt t="22762" x="4708525" y="2514600"/>
          <p14:tracePt t="22778" x="4670425" y="2514600"/>
          <p14:tracePt t="22795" x="4656138" y="2514600"/>
          <p14:tracePt t="22812" x="4648200" y="2514600"/>
          <p14:tracePt t="22834" x="4625975" y="2514600"/>
          <p14:tracePt t="22862" x="4610100" y="2514600"/>
          <p14:tracePt t="22878" x="4602163" y="2514600"/>
          <p14:tracePt t="23287" x="4594225" y="2506663"/>
          <p14:tracePt t="23351" x="4594225" y="2498725"/>
          <p14:tracePt t="23367" x="4594225" y="2484438"/>
          <p14:tracePt t="23383" x="4594225" y="2476500"/>
          <p14:tracePt t="23399" x="4594225" y="2460625"/>
          <p14:tracePt t="23407" x="4594225" y="2454275"/>
          <p14:tracePt t="23416" x="4602163" y="2430463"/>
          <p14:tracePt t="23431" x="4618038" y="2408238"/>
          <p14:tracePt t="23446" x="4625975" y="2384425"/>
          <p14:tracePt t="23463" x="4648200" y="2354263"/>
          <p14:tracePt t="23480" x="4686300" y="2308225"/>
          <p14:tracePt t="23496" x="4702175" y="2293938"/>
          <p14:tracePt t="23513" x="4724400" y="2278063"/>
          <p14:tracePt t="23530" x="4746625" y="2263775"/>
          <p14:tracePt t="23547" x="4762500" y="2247900"/>
          <p14:tracePt t="23563" x="4770438" y="2239963"/>
          <p14:tracePt t="23580" x="4792663" y="2239963"/>
          <p14:tracePt t="23597" x="4816475" y="2232025"/>
          <p14:tracePt t="23613" x="4846638" y="2232025"/>
          <p14:tracePt t="23630" x="4892675" y="2232025"/>
          <p14:tracePt t="23647" x="4899025" y="2232025"/>
          <p14:tracePt t="23663" x="4906963" y="2232025"/>
          <p14:tracePt t="23697" x="4914900" y="2232025"/>
          <p14:tracePt t="23718" x="4922838" y="2232025"/>
          <p14:tracePt t="23766" x="4930775" y="2232025"/>
          <p14:tracePt t="24487" x="4922838" y="2232025"/>
          <p14:tracePt t="24494" x="4914900" y="2232025"/>
          <p14:tracePt t="24503" x="4884738" y="2255838"/>
          <p14:tracePt t="24515" x="4860925" y="2263775"/>
          <p14:tracePt t="24532" x="4784725" y="2301875"/>
          <p14:tracePt t="24549" x="4724400" y="2332038"/>
          <p14:tracePt t="24551" x="4694238" y="2354263"/>
          <p14:tracePt t="24566" x="4618038" y="2400300"/>
          <p14:tracePt t="24582" x="4572000" y="2438400"/>
          <p14:tracePt t="24599" x="4549775" y="2460625"/>
          <p14:tracePt t="24616" x="4549775" y="2468563"/>
          <p14:tracePt t="24759" x="4549775" y="2460625"/>
          <p14:tracePt t="24775" x="4549775" y="2446338"/>
          <p14:tracePt t="24783" x="4549775" y="2438400"/>
          <p14:tracePt t="24791" x="4549775" y="2422525"/>
          <p14:tracePt t="24799" x="4549775" y="2408238"/>
          <p14:tracePt t="24817" x="4549775" y="2378075"/>
          <p14:tracePt t="24835" x="4549775" y="2354263"/>
          <p14:tracePt t="24850" x="4549775" y="2332038"/>
          <p14:tracePt t="24866" x="4549775" y="2316163"/>
          <p14:tracePt t="24883" x="4549775" y="2293938"/>
          <p14:tracePt t="24900" x="4556125" y="2278063"/>
          <p14:tracePt t="24916" x="4556125" y="2270125"/>
          <p14:tracePt t="24933" x="4564063" y="2255838"/>
          <p14:tracePt t="24950" x="4579938" y="2239963"/>
          <p14:tracePt t="24966" x="4610100" y="2209800"/>
          <p14:tracePt t="24983" x="4625975" y="2187575"/>
          <p14:tracePt t="25000" x="4640263" y="2171700"/>
          <p14:tracePt t="25017" x="4656138" y="2155825"/>
          <p14:tracePt t="25033" x="4664075" y="2149475"/>
          <p14:tracePt t="25050" x="4678363" y="2149475"/>
          <p14:tracePt t="25067" x="4702175" y="2133600"/>
          <p14:tracePt t="25083" x="4708525" y="2133600"/>
          <p14:tracePt t="25100" x="4716463" y="2125663"/>
          <p14:tracePt t="25117" x="4732338" y="2117725"/>
          <p14:tracePt t="25134" x="4754563" y="2117725"/>
          <p14:tracePt t="25150" x="4778375" y="2117725"/>
          <p14:tracePt t="25167" x="4808538" y="2117725"/>
          <p14:tracePt t="25184" x="4854575" y="2117725"/>
          <p14:tracePt t="25200" x="4899025" y="2133600"/>
          <p14:tracePt t="25217" x="4960938" y="2171700"/>
          <p14:tracePt t="25234" x="5037138" y="2201863"/>
          <p14:tracePt t="25251" x="5105400" y="2232025"/>
          <p14:tracePt t="25267" x="5135563" y="2247900"/>
          <p14:tracePt t="25284" x="5143500" y="2247900"/>
          <p14:tracePt t="25301" x="5151438" y="2247900"/>
          <p14:tracePt t="25895" x="5165725" y="2247900"/>
          <p14:tracePt t="25904" x="5189538" y="2247900"/>
          <p14:tracePt t="25919" x="5219700" y="2225675"/>
          <p14:tracePt t="25936" x="5257800" y="2193925"/>
          <p14:tracePt t="25952" x="5326063" y="2155825"/>
          <p14:tracePt t="25969" x="5432425" y="2125663"/>
          <p14:tracePt t="25986" x="5532438" y="2103438"/>
          <p14:tracePt t="26003" x="5661025" y="2087563"/>
          <p14:tracePt t="26019" x="5791200" y="2079625"/>
          <p14:tracePt t="26036" x="5921375" y="2079625"/>
          <p14:tracePt t="26052" x="5997575" y="2079625"/>
          <p14:tracePt t="26054" x="6003925" y="2079625"/>
          <p14:tracePt t="26069" x="6027738" y="2087563"/>
          <p14:tracePt t="26086" x="6049963" y="2087563"/>
          <p14:tracePt t="26102" x="6065838" y="2103438"/>
          <p14:tracePt t="26120" x="6073775" y="2103438"/>
          <p14:tracePt t="26136" x="6080125" y="2103438"/>
          <p14:tracePt t="26169" x="6080125" y="2111375"/>
          <p14:tracePt t="26186" x="6096000" y="2111375"/>
          <p14:tracePt t="26203" x="6118225" y="2141538"/>
          <p14:tracePt t="26219" x="6126163" y="2155825"/>
          <p14:tracePt t="26236" x="6142038" y="2163763"/>
          <p14:tracePt t="26253" x="6149975" y="2171700"/>
          <p14:tracePt t="26583" x="6180138" y="2141538"/>
          <p14:tracePt t="26591" x="6194425" y="2087563"/>
          <p14:tracePt t="26604" x="6226175" y="2035175"/>
          <p14:tracePt t="26620" x="6270625" y="1920875"/>
          <p14:tracePt t="26639" x="6362700" y="1806575"/>
          <p14:tracePt t="26654" x="6392863" y="1768475"/>
          <p14:tracePt t="26671" x="6515100" y="1684338"/>
          <p14:tracePt t="26687" x="6599238" y="1638300"/>
          <p14:tracePt t="26704" x="6705600" y="1600200"/>
          <p14:tracePt t="26721" x="6865938" y="1577975"/>
          <p14:tracePt t="26737" x="7070725" y="1577975"/>
          <p14:tracePt t="26754" x="7285038" y="1570038"/>
          <p14:tracePt t="26771" x="7421563" y="1570038"/>
          <p14:tracePt t="26789" x="7597775" y="1570038"/>
          <p14:tracePt t="26804" x="7712075" y="1584325"/>
          <p14:tracePt t="26823" x="7870825" y="1616075"/>
          <p14:tracePt t="26838" x="7954963" y="1646238"/>
          <p14:tracePt t="26854" x="8039100" y="1676400"/>
          <p14:tracePt t="26871" x="8123238" y="1714500"/>
          <p14:tracePt t="26888" x="8175625" y="1736725"/>
          <p14:tracePt t="26904" x="8191500" y="1760538"/>
          <p14:tracePt t="26921" x="8207375" y="1768475"/>
          <p14:tracePt t="26938" x="8229600" y="1790700"/>
          <p14:tracePt t="26955" x="8237538" y="1798638"/>
          <p14:tracePt t="26973" x="8245475" y="1812925"/>
          <p14:tracePt t="26989" x="8251825" y="1820863"/>
          <p14:tracePt t="27670" x="8229600" y="1820863"/>
          <p14:tracePt t="27678" x="8183563" y="1820863"/>
          <p14:tracePt t="27690" x="8131175" y="1820863"/>
          <p14:tracePt t="27706" x="7978775" y="1828800"/>
          <p14:tracePt t="27723" x="7856538" y="1836738"/>
          <p14:tracePt t="27740" x="7704138" y="1836738"/>
          <p14:tracePt t="27756" x="7566025" y="1836738"/>
          <p14:tracePt t="27773" x="7467600" y="1836738"/>
          <p14:tracePt t="27790" x="7361238" y="1836738"/>
          <p14:tracePt t="27806" x="7246938" y="1836738"/>
          <p14:tracePt t="27823" x="7192963" y="1836738"/>
          <p14:tracePt t="27840" x="7154863" y="1836738"/>
          <p14:tracePt t="27857" x="7116763" y="1836738"/>
          <p14:tracePt t="27873" x="7094538" y="1836738"/>
          <p14:tracePt t="27890" x="7078663" y="1836738"/>
          <p14:tracePt t="27907" x="7032625" y="1844675"/>
          <p14:tracePt t="27923" x="6950075" y="1858963"/>
          <p14:tracePt t="27940" x="6835775" y="1882775"/>
          <p14:tracePt t="27957" x="6727825" y="1905000"/>
          <p14:tracePt t="27974" x="6484938" y="1905000"/>
          <p14:tracePt t="27990" x="6400800" y="1905000"/>
          <p14:tracePt t="28007" x="6256338" y="1905000"/>
          <p14:tracePt t="28024" x="6202363" y="1905000"/>
          <p14:tracePt t="28040" x="6164263" y="1905000"/>
          <p14:tracePt t="28057" x="6149975" y="1905000"/>
          <p14:tracePt t="28074" x="6134100" y="1905000"/>
          <p14:tracePt t="28090" x="6118225" y="1905000"/>
          <p14:tracePt t="28107" x="6111875" y="1912938"/>
          <p14:tracePt t="28124" x="6103938" y="1912938"/>
          <p14:tracePt t="28141" x="6096000" y="1912938"/>
          <p14:tracePt t="28157" x="6080125" y="1912938"/>
          <p14:tracePt t="28174" x="6057900" y="1912938"/>
          <p14:tracePt t="28191" x="5905500" y="1912938"/>
          <p14:tracePt t="28207" x="5783263" y="1897063"/>
          <p14:tracePt t="28224" x="5646738" y="1882775"/>
          <p14:tracePt t="28241" x="5584825" y="1874838"/>
          <p14:tracePt t="28258" x="5516563" y="1858963"/>
          <p14:tracePt t="28274" x="5448300" y="1858963"/>
          <p14:tracePt t="28291" x="5402263" y="1858963"/>
          <p14:tracePt t="28308" x="5380038" y="1851025"/>
          <p14:tracePt t="28324" x="5372100" y="1851025"/>
          <p14:tracePt t="28341" x="5341938" y="1851025"/>
          <p14:tracePt t="28358" x="5318125" y="1851025"/>
          <p14:tracePt t="28376" x="5265738" y="1851025"/>
          <p14:tracePt t="28393" x="5235575" y="1851025"/>
          <p14:tracePt t="28408" x="5211763" y="1851025"/>
          <p14:tracePt t="28425" x="5197475" y="1851025"/>
          <p14:tracePt t="28441" x="5181600" y="1851025"/>
          <p14:tracePt t="28458" x="5165725" y="1851025"/>
          <p14:tracePt t="28475" x="5159375" y="1851025"/>
          <p14:tracePt t="28508" x="5135563" y="1851025"/>
          <p14:tracePt t="28526" x="5097463" y="1851025"/>
          <p14:tracePt t="28542" x="5059363" y="1851025"/>
          <p14:tracePt t="28558" x="5051425" y="1851025"/>
          <p14:tracePt t="28559" x="5037138" y="1851025"/>
          <p14:tracePt t="28575" x="5006975" y="1851025"/>
          <p14:tracePt t="28592" x="4960938" y="1851025"/>
          <p14:tracePt t="28608" x="4914900" y="1851025"/>
          <p14:tracePt t="28625" x="4838700" y="1844675"/>
          <p14:tracePt t="28642" x="4778375" y="1844675"/>
          <p14:tracePt t="28658" x="4702175" y="1844675"/>
          <p14:tracePt t="28676" x="4640263" y="1844675"/>
          <p14:tracePt t="28693" x="4587875" y="1844675"/>
          <p14:tracePt t="28709" x="4564063" y="1844675"/>
          <p14:tracePt t="28725" x="4549775" y="1844675"/>
          <p14:tracePt t="28806" x="4541838" y="1844675"/>
          <p14:tracePt t="28838" x="4533900" y="1844675"/>
          <p14:tracePt t="28846" x="4525963" y="1844675"/>
          <p14:tracePt t="28870" x="4518025" y="1844675"/>
          <p14:tracePt t="28975" x="4511675" y="1844675"/>
          <p14:tracePt t="30470" x="4495800" y="1844675"/>
          <p14:tracePt t="30479" x="4479925" y="1844675"/>
          <p14:tracePt t="30487" x="4449763" y="1844675"/>
          <p14:tracePt t="30496" x="4419600" y="1844675"/>
          <p14:tracePt t="30513" x="4351338" y="1844675"/>
          <p14:tracePt t="30529" x="4275138" y="1844675"/>
          <p14:tracePt t="30546" x="4229100" y="1851025"/>
          <p14:tracePt t="30563" x="4198938" y="1858963"/>
          <p14:tracePt t="30580" x="4183063" y="1866900"/>
          <p14:tracePt t="30596" x="4160838" y="1882775"/>
          <p14:tracePt t="30613" x="4144963" y="1897063"/>
          <p14:tracePt t="30630" x="4106863" y="1927225"/>
          <p14:tracePt t="30646" x="4076700" y="1943100"/>
          <p14:tracePt t="30665" x="4060825" y="1958975"/>
          <p14:tracePt t="30680" x="4054475" y="1965325"/>
          <p14:tracePt t="30697" x="4038600" y="1981200"/>
          <p14:tracePt t="30713" x="4022725" y="1997075"/>
          <p14:tracePt t="30730" x="4016375" y="2003425"/>
          <p14:tracePt t="30747" x="4008438" y="2011363"/>
          <p14:tracePt t="30799" x="4008438" y="2027238"/>
          <p14:tracePt t="30807" x="4000500" y="2035175"/>
          <p14:tracePt t="30831" x="3992563" y="2041525"/>
          <p14:tracePt t="30838" x="3984625" y="2049463"/>
          <p14:tracePt t="30847" x="3984625" y="2065338"/>
          <p14:tracePt t="30864" x="3978275" y="2073275"/>
          <p14:tracePt t="30880" x="3970338" y="2087563"/>
          <p14:tracePt t="30897" x="3962400" y="2095500"/>
          <p14:tracePt t="30914" x="3954463" y="2111375"/>
          <p14:tracePt t="30930" x="3954463" y="2117725"/>
          <p14:tracePt t="30947" x="3946525" y="2125663"/>
          <p14:tracePt t="31110" x="3946525" y="2117725"/>
          <p14:tracePt t="31126" x="3946525" y="2103438"/>
          <p14:tracePt t="31134" x="3946525" y="2087563"/>
          <p14:tracePt t="31142" x="3946525" y="2065338"/>
          <p14:tracePt t="31151" x="3962400" y="2057400"/>
          <p14:tracePt t="31164" x="3978275" y="2035175"/>
          <p14:tracePt t="31181" x="4030663" y="1965325"/>
          <p14:tracePt t="31198" x="4084638" y="1920875"/>
          <p14:tracePt t="31214" x="4114800" y="1905000"/>
          <p14:tracePt t="31231" x="4160838" y="1882775"/>
          <p14:tracePt t="31248" x="4198938" y="1882775"/>
          <p14:tracePt t="31265" x="4275138" y="1874838"/>
          <p14:tracePt t="31281" x="4359275" y="1858963"/>
          <p14:tracePt t="31298" x="4457700" y="1851025"/>
          <p14:tracePt t="31315" x="4564063" y="1851025"/>
          <p14:tracePt t="31332" x="4648200" y="1851025"/>
          <p14:tracePt t="31348" x="4732338" y="1851025"/>
          <p14:tracePt t="31365" x="4800600" y="1851025"/>
          <p14:tracePt t="31382" x="4892675" y="1858963"/>
          <p14:tracePt t="31400" x="4945063" y="1882775"/>
          <p14:tracePt t="31415" x="4968875" y="1882775"/>
          <p14:tracePt t="31432" x="4983163" y="1889125"/>
          <p14:tracePt t="31448" x="4999038" y="1889125"/>
          <p14:tracePt t="31743" x="4960938" y="1882775"/>
          <p14:tracePt t="31751" x="4906963" y="1858963"/>
          <p14:tracePt t="31766" x="4740275" y="1812925"/>
          <p14:tracePt t="31783" x="4572000" y="1752600"/>
          <p14:tracePt t="31799" x="4305300" y="1684338"/>
          <p14:tracePt t="31816" x="4068763" y="1660525"/>
          <p14:tracePt t="31833" x="3886200" y="1630363"/>
          <p14:tracePt t="31849" x="3749675" y="1608138"/>
          <p14:tracePt t="31866" x="3657600" y="1600200"/>
          <p14:tracePt t="31883" x="3565525" y="1584325"/>
          <p14:tracePt t="31900" x="3475038" y="1570038"/>
          <p14:tracePt t="31916" x="3382963" y="1546225"/>
          <p14:tracePt t="31933" x="3336925" y="1539875"/>
          <p14:tracePt t="31950" x="3298825" y="1524000"/>
          <p14:tracePt t="31966" x="3284538" y="1516063"/>
          <p14:tracePt t="32001" x="3276600" y="1508125"/>
          <p14:tracePt t="32016" x="3276600" y="1501775"/>
          <p14:tracePt t="32033" x="3268663" y="1501775"/>
          <p14:tracePt t="32054" x="3260725" y="1493838"/>
          <p14:tracePt t="32066" x="3254375" y="1493838"/>
          <p14:tracePt t="32083" x="3238500" y="1470025"/>
          <p14:tracePt t="32100" x="3222625" y="1439863"/>
          <p14:tracePt t="32118" x="3200400" y="1387475"/>
          <p14:tracePt t="32133" x="3200400" y="1371600"/>
          <p14:tracePt t="32150" x="3192463" y="1341438"/>
          <p14:tracePt t="32167" x="3178175" y="1311275"/>
          <p14:tracePt t="32183" x="3178175" y="1287463"/>
          <p14:tracePt t="32200" x="3162300" y="1265238"/>
          <p14:tracePt t="32217" x="3162300" y="1257300"/>
          <p14:tracePt t="32233" x="3162300" y="1249363"/>
          <p14:tracePt t="32250" x="3162300" y="1241425"/>
          <p14:tracePt t="32284" x="3162300" y="1235075"/>
          <p14:tracePt t="32367" x="3162300" y="1227138"/>
          <p14:tracePt t="32374" x="3162300" y="1219200"/>
          <p14:tracePt t="32384" x="3162300" y="1211263"/>
          <p14:tracePt t="32401" x="3170238" y="1203325"/>
          <p14:tracePt t="32417" x="3178175" y="1196975"/>
          <p14:tracePt t="32470" x="3184525" y="1189038"/>
          <p14:tracePt t="32735" x="3192463" y="1189038"/>
          <p14:tracePt t="32743" x="3200400" y="1189038"/>
          <p14:tracePt t="32752" x="3208338" y="1189038"/>
          <p14:tracePt t="32768" x="3238500" y="1181100"/>
          <p14:tracePt t="32785" x="3246438" y="1173163"/>
          <p14:tracePt t="32802" x="3260725" y="1173163"/>
          <p14:tracePt t="32818" x="3284538" y="1165225"/>
          <p14:tracePt t="32835" x="3298825" y="1158875"/>
          <p14:tracePt t="32852" x="3306763" y="1158875"/>
          <p14:tracePt t="32868" x="3314700" y="1158875"/>
          <p14:tracePt t="32885" x="3322638" y="1158875"/>
          <p14:tracePt t="32902" x="3330575" y="1158875"/>
          <p14:tracePt t="32927" x="3344863" y="1150938"/>
          <p14:tracePt t="32951" x="3352800" y="1150938"/>
          <p14:tracePt t="32967" x="3360738" y="1150938"/>
          <p14:tracePt t="32984" x="3368675" y="1150938"/>
          <p14:tracePt t="32992" x="3375025" y="1143000"/>
          <p14:tracePt t="33007" x="3390900" y="1135063"/>
          <p14:tracePt t="33023" x="3398838" y="1135063"/>
          <p14:tracePt t="33035" x="3406775" y="1135063"/>
          <p14:tracePt t="33052" x="3429000" y="1127125"/>
          <p14:tracePt t="33054" x="3444875" y="1120775"/>
          <p14:tracePt t="33069" x="3459163" y="1120775"/>
          <p14:tracePt t="33086" x="3497263" y="1112838"/>
          <p14:tracePt t="33102" x="3521075" y="1104900"/>
          <p14:tracePt t="33119" x="3551238" y="1104900"/>
          <p14:tracePt t="33136" x="3565525" y="1104900"/>
          <p14:tracePt t="33152" x="3603625" y="1096963"/>
          <p14:tracePt t="33169" x="3635375" y="1089025"/>
          <p14:tracePt t="33186" x="3665538" y="1082675"/>
          <p14:tracePt t="33202" x="3703638" y="1082675"/>
          <p14:tracePt t="33219" x="3733800" y="1082675"/>
          <p14:tracePt t="33236" x="3763963" y="1074738"/>
          <p14:tracePt t="33253" x="3802063" y="1074738"/>
          <p14:tracePt t="33269" x="3832225" y="1058863"/>
          <p14:tracePt t="33286" x="3856038" y="1058863"/>
          <p14:tracePt t="33303" x="3886200" y="1058863"/>
          <p14:tracePt t="33319" x="3902075" y="1058863"/>
          <p14:tracePt t="33336" x="3924300" y="1050925"/>
          <p14:tracePt t="33353" x="3940175" y="1050925"/>
          <p14:tracePt t="33369" x="3962400" y="1050925"/>
          <p14:tracePt t="33386" x="4000500" y="1050925"/>
          <p14:tracePt t="33403" x="4038600" y="1050925"/>
          <p14:tracePt t="33420" x="4076700" y="1050925"/>
          <p14:tracePt t="33436" x="4137025" y="1050925"/>
          <p14:tracePt t="33453" x="4198938" y="1050925"/>
          <p14:tracePt t="33470" x="4327525" y="1044575"/>
          <p14:tracePt t="33486" x="4373563" y="1044575"/>
          <p14:tracePt t="33503" x="4419600" y="1036638"/>
          <p14:tracePt t="33520" x="4457700" y="1036638"/>
          <p14:tracePt t="33537" x="4479925" y="1028700"/>
          <p14:tracePt t="33553" x="4503738" y="1020763"/>
          <p14:tracePt t="33570" x="4518025" y="1020763"/>
          <p14:tracePt t="33587" x="4525963" y="1012825"/>
          <p14:tracePt t="33605" x="4533900" y="1012825"/>
          <p14:tracePt t="33620" x="4541838" y="1012825"/>
          <p14:tracePt t="33654" x="4549775" y="1012825"/>
          <p14:tracePt t="33670" x="4564063" y="1012825"/>
          <p14:tracePt t="33687" x="4610100" y="1012825"/>
          <p14:tracePt t="33704" x="4656138" y="1006475"/>
          <p14:tracePt t="33720" x="4762500" y="998538"/>
          <p14:tracePt t="33737" x="4830763" y="998538"/>
          <p14:tracePt t="33754" x="4914900" y="998538"/>
          <p14:tracePt t="33770" x="4975225" y="998538"/>
          <p14:tracePt t="33787" x="5013325" y="998538"/>
          <p14:tracePt t="33804" x="5045075" y="998538"/>
          <p14:tracePt t="33820" x="5051425" y="998538"/>
          <p14:tracePt t="33837" x="5059363" y="998538"/>
          <p14:tracePt t="33878" x="5067300" y="998538"/>
          <p14:tracePt t="34119" x="5075238" y="998538"/>
          <p14:tracePt t="34127" x="5089525" y="998538"/>
          <p14:tracePt t="34138" x="5097463" y="990600"/>
          <p14:tracePt t="34155" x="5151438" y="990600"/>
          <p14:tracePt t="34171" x="5197475" y="990600"/>
          <p14:tracePt t="34188" x="5249863" y="982663"/>
          <p14:tracePt t="34205" x="5303838" y="982663"/>
          <p14:tracePt t="34223" x="5334000" y="974725"/>
          <p14:tracePt t="34951" x="5326063" y="974725"/>
          <p14:tracePt t="34959" x="5311775" y="974725"/>
          <p14:tracePt t="34973" x="5295900" y="974725"/>
          <p14:tracePt t="34990" x="5249863" y="982663"/>
          <p14:tracePt t="35013" x="5173663" y="998538"/>
          <p14:tracePt t="35023" x="5113338" y="1006475"/>
          <p14:tracePt t="35040" x="5059363" y="1012825"/>
          <p14:tracePt t="35057" x="5021263" y="1020763"/>
          <p14:tracePt t="35074" x="4991100" y="1020763"/>
          <p14:tracePt t="35090" x="4960938" y="1020763"/>
          <p14:tracePt t="35107" x="4914900" y="1020763"/>
          <p14:tracePt t="35124" x="4860925" y="1020763"/>
          <p14:tracePt t="35140" x="4784725" y="1020763"/>
          <p14:tracePt t="35157" x="4724400" y="1020763"/>
          <p14:tracePt t="35174" x="4618038" y="1036638"/>
          <p14:tracePt t="35190" x="4556125" y="1036638"/>
          <p14:tracePt t="35207" x="4503738" y="1036638"/>
          <p14:tracePt t="35224" x="4449763" y="1050925"/>
          <p14:tracePt t="35240" x="4381500" y="1058863"/>
          <p14:tracePt t="35257" x="4351338" y="1066800"/>
          <p14:tracePt t="35274" x="4321175" y="1066800"/>
          <p14:tracePt t="35291" x="4305300" y="1066800"/>
          <p14:tracePt t="35307" x="4289425" y="1066800"/>
          <p14:tracePt t="35324" x="4267200" y="1074738"/>
          <p14:tracePt t="35341" x="4244975" y="1082675"/>
          <p14:tracePt t="35359" x="4221163" y="1082675"/>
          <p14:tracePt t="35374" x="4213225" y="1082675"/>
          <p14:tracePt t="35393" x="4191000" y="1082675"/>
          <p14:tracePt t="35408" x="4168775" y="1082675"/>
          <p14:tracePt t="35424" x="4144963" y="1082675"/>
          <p14:tracePt t="35441" x="4137025" y="1082675"/>
          <p14:tracePt t="35458" x="4130675" y="1082675"/>
          <p14:tracePt t="35647" x="4122738" y="1082675"/>
          <p14:tracePt t="35655" x="4114800" y="1082675"/>
          <p14:tracePt t="35663" x="4106863" y="1082675"/>
          <p14:tracePt t="35675" x="4092575" y="1082675"/>
          <p14:tracePt t="35693" x="4060825" y="1082675"/>
          <p14:tracePt t="35709" x="4038600" y="1074738"/>
          <p14:tracePt t="35725" x="4016375" y="1074738"/>
          <p14:tracePt t="35742" x="4008438" y="1066800"/>
          <p14:tracePt t="36343" x="4000500" y="1058863"/>
          <p14:tracePt t="36856" x="4008438" y="1058863"/>
          <p14:tracePt t="36863" x="4022725" y="1058863"/>
          <p14:tracePt t="36871" x="4038600" y="1058863"/>
          <p14:tracePt t="36880" x="4060825" y="1058863"/>
          <p14:tracePt t="36895" x="4130675" y="1036638"/>
          <p14:tracePt t="36911" x="4244975" y="1020763"/>
          <p14:tracePt t="36928" x="4327525" y="1020763"/>
          <p14:tracePt t="36946" x="4389438" y="1012825"/>
          <p14:tracePt t="36961" x="4441825" y="1012825"/>
          <p14:tracePt t="36978" x="4479925" y="1012825"/>
          <p14:tracePt t="36996" x="4495800" y="1012825"/>
          <p14:tracePt t="37012" x="4518025" y="1012825"/>
          <p14:tracePt t="37028" x="4549775" y="1012825"/>
          <p14:tracePt t="37045" x="4579938" y="1012825"/>
          <p14:tracePt t="37062" x="4602163" y="1012825"/>
          <p14:tracePt t="37079" x="4632325" y="1012825"/>
          <p14:tracePt t="37095" x="4648200" y="1012825"/>
          <p14:tracePt t="37112" x="4678363" y="1012825"/>
          <p14:tracePt t="37128" x="4694238" y="1012825"/>
          <p14:tracePt t="37145" x="4716463" y="1012825"/>
          <p14:tracePt t="37162" x="4740275" y="1012825"/>
          <p14:tracePt t="37178" x="4762500" y="1012825"/>
          <p14:tracePt t="37195" x="4784725" y="1012825"/>
          <p14:tracePt t="37212" x="4792663" y="1012825"/>
          <p14:tracePt t="37228" x="4808538" y="1012825"/>
          <p14:tracePt t="37399" x="4816475" y="1012825"/>
          <p14:tracePt t="37408" x="4830763" y="1012825"/>
          <p14:tracePt t="37415" x="4860925" y="1012825"/>
          <p14:tracePt t="37429" x="4899025" y="1006475"/>
          <p14:tracePt t="37446" x="5013325" y="990600"/>
          <p14:tracePt t="37463" x="5083175" y="974725"/>
          <p14:tracePt t="37479" x="5143500" y="974725"/>
          <p14:tracePt t="37496" x="5181600" y="968375"/>
          <p14:tracePt t="37512" x="5219700" y="960438"/>
          <p14:tracePt t="37529" x="5265738" y="960438"/>
          <p14:tracePt t="37546" x="5287963" y="952500"/>
          <p14:tracePt t="37563" x="5311775" y="944563"/>
          <p14:tracePt t="37579" x="5326063" y="944563"/>
          <p14:tracePt t="37596" x="5349875" y="944563"/>
          <p14:tracePt t="37614" x="5372100" y="944563"/>
          <p14:tracePt t="37629" x="5380038" y="944563"/>
          <p14:tracePt t="37646" x="5410200" y="944563"/>
          <p14:tracePt t="37663" x="5456238" y="944563"/>
          <p14:tracePt t="37680" x="5494338" y="944563"/>
          <p14:tracePt t="37696" x="5570538" y="944563"/>
          <p14:tracePt t="37714" x="5630863" y="968375"/>
          <p14:tracePt t="37730" x="5715000" y="990600"/>
          <p14:tracePt t="37746" x="5791200" y="1012825"/>
          <p14:tracePt t="37763" x="5897563" y="1036638"/>
          <p14:tracePt t="37780" x="6019800" y="1082675"/>
          <p14:tracePt t="37798" x="6240463" y="1158875"/>
          <p14:tracePt t="37813" x="6324600" y="1196975"/>
          <p14:tracePt t="37830" x="6530975" y="1287463"/>
          <p14:tracePt t="37847" x="6645275" y="1349375"/>
          <p14:tracePt t="37864" x="6735763" y="1401763"/>
          <p14:tracePt t="37880" x="6804025" y="1439863"/>
          <p14:tracePt t="37897" x="6865938" y="1485900"/>
          <p14:tracePt t="37913" x="6911975" y="1524000"/>
          <p14:tracePt t="37930" x="6964363" y="1562100"/>
          <p14:tracePt t="37947" x="7010400" y="1600200"/>
          <p14:tracePt t="37964" x="7032625" y="1630363"/>
          <p14:tracePt t="37980" x="7064375" y="1676400"/>
          <p14:tracePt t="37997" x="7078663" y="1722438"/>
          <p14:tracePt t="38015" x="7154863" y="1858963"/>
          <p14:tracePt t="38030" x="7192963" y="1965325"/>
          <p14:tracePt t="38048" x="7231063" y="2065338"/>
          <p14:tracePt t="38064" x="7239000" y="2149475"/>
          <p14:tracePt t="38080" x="7261225" y="2255838"/>
          <p14:tracePt t="38097" x="7277100" y="2346325"/>
          <p14:tracePt t="38114" x="7292975" y="2446338"/>
          <p14:tracePt t="38132" x="7292975" y="2530475"/>
          <p14:tracePt t="38147" x="7292975" y="2598738"/>
          <p14:tracePt t="38165" x="7292975" y="2674938"/>
          <p14:tracePt t="38181" x="7292975" y="2765425"/>
          <p14:tracePt t="38199" x="7285038" y="2879725"/>
          <p14:tracePt t="38214" x="7285038" y="2895600"/>
          <p14:tracePt t="38231" x="7254875" y="2987675"/>
          <p14:tracePt t="38248" x="7239000" y="3048000"/>
          <p14:tracePt t="38264" x="7223125" y="3086100"/>
          <p14:tracePt t="38281" x="7200900" y="3116263"/>
          <p14:tracePt t="38298" x="7192963" y="3132138"/>
          <p14:tracePt t="38314" x="7185025" y="3146425"/>
          <p14:tracePt t="38331" x="7170738" y="3162300"/>
          <p14:tracePt t="38348" x="7170738" y="3170238"/>
          <p14:tracePt t="38364" x="7162800" y="3178175"/>
          <p14:tracePt t="38454" x="7154863" y="3200400"/>
          <p14:tracePt t="38462" x="7146925" y="3216275"/>
          <p14:tracePt t="38478" x="7146925" y="3222625"/>
          <p14:tracePt t="38486" x="7146925" y="3230563"/>
          <p14:tracePt t="38498" x="7140575" y="3230563"/>
          <p14:tracePt t="38518" x="7140575" y="3238500"/>
          <p14:tracePt t="38533" x="7140575" y="3246438"/>
          <p14:tracePt t="38548" x="7132638" y="3254375"/>
          <p14:tracePt t="38887" x="7124700" y="3268663"/>
          <p14:tracePt t="38903" x="7116763" y="3276600"/>
          <p14:tracePt t="38911" x="7108825" y="3292475"/>
          <p14:tracePt t="38927" x="7108825" y="3298825"/>
          <p14:tracePt t="38935" x="7102475" y="3306763"/>
          <p14:tracePt t="38949" x="7094538" y="3314700"/>
          <p14:tracePt t="38985" x="7094538" y="3322638"/>
          <p14:tracePt t="38999" x="7094538" y="3330575"/>
          <p14:tracePt t="39014" x="7094538" y="3336925"/>
          <p14:tracePt t="39023" x="7086600" y="3352800"/>
          <p14:tracePt t="39034" x="7086600" y="3360738"/>
          <p14:tracePt t="39049" x="7086600" y="3375025"/>
          <p14:tracePt t="39066" x="7086600" y="3398838"/>
          <p14:tracePt t="39083" x="7086600" y="3413125"/>
          <p14:tracePt t="39100" x="7086600" y="3421063"/>
          <p14:tracePt t="39116" x="7086600" y="3429000"/>
          <p14:tracePt t="39182" x="7078663" y="3436938"/>
          <p14:tracePt t="40495" x="7070725" y="3436938"/>
          <p14:tracePt t="40503" x="7018338" y="3436938"/>
          <p14:tracePt t="40511" x="6950075" y="3421063"/>
          <p14:tracePt t="40520" x="6858000" y="3406775"/>
          <p14:tracePt t="40538" x="6637338" y="3382963"/>
          <p14:tracePt t="40553" x="6286500" y="3330575"/>
          <p14:tracePt t="40570" x="5859463" y="3292475"/>
          <p14:tracePt t="40587" x="5341938" y="3292475"/>
          <p14:tracePt t="40603" x="4778375" y="3260725"/>
          <p14:tracePt t="40620" x="4168775" y="3238500"/>
          <p14:tracePt t="40636" x="3635375" y="3184525"/>
          <p14:tracePt t="40653" x="3140075" y="3124200"/>
          <p14:tracePt t="40670" x="2765425" y="3078163"/>
          <p14:tracePt t="40687" x="2378075" y="3032125"/>
          <p14:tracePt t="40703" x="2217738" y="3001963"/>
          <p14:tracePt t="40721" x="2103438" y="2987675"/>
          <p14:tracePt t="40737" x="1997075" y="2971800"/>
          <p14:tracePt t="40753" x="1889125" y="2949575"/>
          <p14:tracePt t="40770" x="1782763" y="2933700"/>
          <p14:tracePt t="40787" x="1714500" y="2933700"/>
          <p14:tracePt t="40804" x="1638300" y="2917825"/>
          <p14:tracePt t="40820" x="1577975" y="2895600"/>
          <p14:tracePt t="40837" x="1531938" y="2887663"/>
          <p14:tracePt t="40854" x="1463675" y="2879725"/>
          <p14:tracePt t="40870" x="1401763" y="2865438"/>
          <p14:tracePt t="40887" x="1355725" y="2857500"/>
          <p14:tracePt t="40904" x="1311275" y="2857500"/>
          <p14:tracePt t="40922" x="1265238" y="2841625"/>
          <p14:tracePt t="40937" x="1235075" y="2835275"/>
          <p14:tracePt t="40954" x="1219200" y="2827338"/>
          <p14:tracePt t="40971" x="1211263" y="2827338"/>
          <p14:tracePt t="40987" x="1203325" y="2819400"/>
          <p14:tracePt t="41775" x="1189038" y="2819400"/>
          <p14:tracePt t="41783" x="1173163" y="2803525"/>
          <p14:tracePt t="41791" x="1158875" y="2797175"/>
          <p14:tracePt t="41806" x="1158875" y="2781300"/>
          <p14:tracePt t="41823" x="1074738" y="2727325"/>
          <p14:tracePt t="41839" x="1012825" y="2682875"/>
          <p14:tracePt t="41856" x="960438" y="2651125"/>
          <p14:tracePt t="41873" x="936625" y="2628900"/>
          <p14:tracePt t="41889" x="914400" y="2620963"/>
          <p14:tracePt t="41906" x="892175" y="2606675"/>
          <p14:tracePt t="41923" x="860425" y="2574925"/>
          <p14:tracePt t="41940" x="830263" y="2560638"/>
          <p14:tracePt t="41956" x="754063" y="2536825"/>
          <p14:tracePt t="41973" x="693738" y="2514600"/>
          <p14:tracePt t="41991" x="587375" y="2476500"/>
          <p14:tracePt t="42006" x="511175" y="2454275"/>
          <p14:tracePt t="42023" x="441325" y="2438400"/>
          <p14:tracePt t="42040" x="381000" y="2416175"/>
          <p14:tracePt t="42056" x="334963" y="2400300"/>
          <p14:tracePt t="42073" x="288925" y="2384425"/>
          <p14:tracePt t="42090" x="250825" y="2378075"/>
          <p14:tracePt t="42107" x="236538" y="2370138"/>
          <p14:tracePt t="42123" x="198438" y="2362200"/>
          <p14:tracePt t="42140" x="122238" y="2339975"/>
          <p14:tracePt t="42157" x="22225" y="22701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" y="692696"/>
            <a:ext cx="9085009" cy="547260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69"/>
    </mc:Choice>
    <mc:Fallback xmlns="">
      <p:transition spd="slow" advTm="100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2" x="465138" y="1820863"/>
          <p14:tracePt t="970" x="754063" y="2057400"/>
          <p14:tracePt t="981" x="922338" y="2171700"/>
          <p14:tracePt t="998" x="1501775" y="2552700"/>
          <p14:tracePt t="1015" x="2065338" y="2827338"/>
          <p14:tracePt t="1032" x="2620963" y="3078163"/>
          <p14:tracePt t="1048" x="3162300" y="3360738"/>
          <p14:tracePt t="1065" x="3657600" y="3521075"/>
          <p14:tracePt t="1082" x="4016375" y="3673475"/>
          <p14:tracePt t="1098" x="4076700" y="3703638"/>
          <p14:tracePt t="1115" x="4191000" y="3749675"/>
          <p14:tracePt t="1132" x="4244975" y="3779838"/>
          <p14:tracePt t="1148" x="4259263" y="3779838"/>
          <p14:tracePt t="1165" x="4267200" y="3787775"/>
          <p14:tracePt t="1182" x="4275138" y="3794125"/>
          <p14:tracePt t="1199" x="4289425" y="3794125"/>
          <p14:tracePt t="1651" x="4297363" y="3810000"/>
          <p14:tracePt t="1659" x="4321175" y="3825875"/>
          <p14:tracePt t="1668" x="4343400" y="3848100"/>
          <p14:tracePt t="1683" x="4389438" y="3878263"/>
          <p14:tracePt t="1700" x="4449763" y="3902075"/>
          <p14:tracePt t="1716" x="4525963" y="3932238"/>
          <p14:tracePt t="1733" x="4602163" y="3962400"/>
          <p14:tracePt t="1750" x="4678363" y="3992563"/>
          <p14:tracePt t="1768" x="4716463" y="4022725"/>
          <p14:tracePt t="1783" x="4770438" y="4046538"/>
          <p14:tracePt t="1800" x="4800600" y="4054475"/>
          <p14:tracePt t="1817" x="4822825" y="4060825"/>
          <p14:tracePt t="1833" x="4860925" y="4068763"/>
          <p14:tracePt t="1835" x="4868863" y="4068763"/>
          <p14:tracePt t="1850" x="4876800" y="4076700"/>
          <p14:tracePt t="1867" x="4906963" y="4084638"/>
          <p14:tracePt t="1883" x="4922838" y="4084638"/>
          <p14:tracePt t="27867" x="4922838" y="4076700"/>
          <p14:tracePt t="27875" x="4906963" y="4016375"/>
          <p14:tracePt t="27883" x="4868863" y="3954463"/>
          <p14:tracePt t="27894" x="4830763" y="3894138"/>
          <p14:tracePt t="27911" x="4762500" y="3825875"/>
          <p14:tracePt t="27928" x="4716463" y="3787775"/>
          <p14:tracePt t="27944" x="4686300" y="3787775"/>
          <p14:tracePt t="27963" x="4618038" y="3787775"/>
          <p14:tracePt t="27979" x="4541838" y="3787775"/>
          <p14:tracePt t="27995" x="4359275" y="3810000"/>
          <p14:tracePt t="28011" x="4060825" y="3817938"/>
          <p14:tracePt t="28028" x="3810000" y="3817938"/>
          <p14:tracePt t="28045" x="3619500" y="3848100"/>
          <p14:tracePt t="28062" x="3513138" y="3870325"/>
          <p14:tracePt t="28080" x="3406775" y="3902075"/>
          <p14:tracePt t="28095" x="3330575" y="3940175"/>
          <p14:tracePt t="28112" x="3260725" y="3984625"/>
          <p14:tracePt t="28128" x="3230563" y="3992563"/>
          <p14:tracePt t="28145" x="3222625" y="4000500"/>
          <p14:tracePt t="28163" x="3154363" y="4000500"/>
          <p14:tracePt t="28181" x="3032125" y="4008438"/>
          <p14:tracePt t="28196" x="2925763" y="4008438"/>
          <p14:tracePt t="28212" x="2811463" y="4008438"/>
          <p14:tracePt t="28228" x="2689225" y="4008438"/>
          <p14:tracePt t="28245" x="2606675" y="4008438"/>
          <p14:tracePt t="28262" x="2574925" y="4008438"/>
          <p14:tracePt t="28278" x="2544763" y="4008438"/>
          <p14:tracePt t="28295" x="2498725" y="4000500"/>
          <p14:tracePt t="28312" x="2438400" y="3984625"/>
          <p14:tracePt t="28329" x="2286000" y="3954463"/>
          <p14:tracePt t="28330" x="2217738" y="3946525"/>
          <p14:tracePt t="28347" x="2073275" y="3924300"/>
          <p14:tracePt t="28364" x="1958975" y="3908425"/>
          <p14:tracePt t="28380" x="1882775" y="3894138"/>
          <p14:tracePt t="28395" x="1828800" y="3894138"/>
          <p14:tracePt t="28412" x="1806575" y="3894138"/>
          <p14:tracePt t="28563" x="1798638" y="3894138"/>
          <p14:tracePt t="30019" x="1798638" y="3878263"/>
          <p14:tracePt t="30027" x="1798638" y="3856038"/>
          <p14:tracePt t="30035" x="1798638" y="3848100"/>
          <p14:tracePt t="30050" x="1790700" y="3802063"/>
          <p14:tracePt t="30066" x="1782763" y="3787775"/>
          <p14:tracePt t="30084" x="1774825" y="3763963"/>
          <p14:tracePt t="30099" x="1774825" y="3756025"/>
          <p14:tracePt t="30117" x="1768475" y="3733800"/>
          <p14:tracePt t="30133" x="1744663" y="3703638"/>
          <p14:tracePt t="30150" x="1714500" y="3665538"/>
          <p14:tracePt t="30166" x="1692275" y="3619500"/>
          <p14:tracePt t="30185" x="1660525" y="3573463"/>
          <p14:tracePt t="30200" x="1638300" y="3551238"/>
          <p14:tracePt t="30216" x="1608138" y="3527425"/>
          <p14:tracePt t="30233" x="1584325" y="3497263"/>
          <p14:tracePt t="30250" x="1562100" y="3467100"/>
          <p14:tracePt t="30266" x="1554163" y="3467100"/>
          <p14:tracePt t="30300" x="1546225" y="3459163"/>
          <p14:tracePt t="30317" x="1531938" y="3451225"/>
          <p14:tracePt t="30334" x="1531938" y="3436938"/>
          <p14:tracePt t="30350" x="1516063" y="3421063"/>
          <p14:tracePt t="30370" x="1508125" y="3413125"/>
          <p14:tracePt t="31643" x="1539875" y="3398838"/>
          <p14:tracePt t="31651" x="1646238" y="3360738"/>
          <p14:tracePt t="31659" x="1698625" y="3344863"/>
          <p14:tracePt t="31672" x="1736725" y="3336925"/>
          <p14:tracePt t="31686" x="1798638" y="3322638"/>
          <p14:tracePt t="31703" x="1858963" y="3298825"/>
          <p14:tracePt t="31720" x="1905000" y="3292475"/>
          <p14:tracePt t="31737" x="1943100" y="3284538"/>
          <p14:tracePt t="31755" x="1981200" y="3276600"/>
          <p14:tracePt t="31771" x="1997075" y="3276600"/>
          <p14:tracePt t="31787" x="2011363" y="3276600"/>
          <p14:tracePt t="31803" x="2027238" y="3276600"/>
          <p14:tracePt t="31820" x="2035175" y="3276600"/>
          <p14:tracePt t="31837" x="2049463" y="3268663"/>
          <p14:tracePt t="31854" x="2057400" y="3268663"/>
          <p14:tracePt t="31870" x="2065338" y="3268663"/>
          <p14:tracePt t="31899" x="2073275" y="3268663"/>
          <p14:tracePt t="32042" x="2079625" y="3268663"/>
          <p14:tracePt t="32627" x="2041525" y="3268663"/>
          <p14:tracePt t="32635" x="1989138" y="3268663"/>
          <p14:tracePt t="32643" x="1927225" y="3268663"/>
          <p14:tracePt t="32656" x="1897063" y="3268663"/>
          <p14:tracePt t="32672" x="1774825" y="3268663"/>
          <p14:tracePt t="32689" x="1676400" y="3284538"/>
          <p14:tracePt t="32706" x="1577975" y="3314700"/>
          <p14:tracePt t="32722" x="1554163" y="3314700"/>
          <p14:tracePt t="32739" x="1539875" y="3322638"/>
          <p14:tracePt t="32756" x="1524000" y="3330575"/>
          <p14:tracePt t="32772" x="1501775" y="3336925"/>
          <p14:tracePt t="32789" x="1493838" y="3344863"/>
          <p14:tracePt t="32806" x="1477963" y="3344863"/>
          <p14:tracePt t="32822" x="1463675" y="3352800"/>
          <p14:tracePt t="32839" x="1455738" y="3360738"/>
          <p14:tracePt t="32856" x="1439863" y="3360738"/>
          <p14:tracePt t="32889" x="1431925" y="3360738"/>
          <p14:tracePt t="32906" x="1409700" y="3375025"/>
          <p14:tracePt t="32923" x="1355725" y="3390900"/>
          <p14:tracePt t="32939" x="1311275" y="3398838"/>
          <p14:tracePt t="32956" x="1265238" y="3406775"/>
          <p14:tracePt t="32973" x="1227138" y="3406775"/>
          <p14:tracePt t="32989" x="1181100" y="3406775"/>
          <p14:tracePt t="33006" x="1165225" y="3398838"/>
          <p14:tracePt t="33023" x="1158875" y="3398838"/>
          <p14:tracePt t="33083" x="1150938" y="3398838"/>
          <p14:tracePt t="33091" x="1150938" y="3390900"/>
          <p14:tracePt t="33098" x="1135063" y="3382963"/>
          <p14:tracePt t="33107" x="1120775" y="3375025"/>
          <p14:tracePt t="33123" x="1096963" y="3352800"/>
          <p14:tracePt t="33140" x="1066800" y="3330575"/>
          <p14:tracePt t="33157" x="1050925" y="3322638"/>
          <p14:tracePt t="33175" x="1020763" y="3298825"/>
          <p14:tracePt t="33190" x="990600" y="3276600"/>
          <p14:tracePt t="33207" x="974725" y="3268663"/>
          <p14:tracePt t="33223" x="960438" y="3260725"/>
          <p14:tracePt t="33240" x="960438" y="3254375"/>
          <p14:tracePt t="33257" x="952500" y="3254375"/>
          <p14:tracePt t="33273" x="944563" y="3246438"/>
          <p14:tracePt t="33365" x="936625" y="3230563"/>
          <p14:tracePt t="33371" x="922338" y="3216275"/>
          <p14:tracePt t="33379" x="914400" y="3216275"/>
          <p14:tracePt t="33390" x="898525" y="3200400"/>
          <p14:tracePt t="33407" x="892175" y="3184525"/>
          <p14:tracePt t="34155" x="898525" y="3184525"/>
          <p14:tracePt t="34163" x="914400" y="3184525"/>
          <p14:tracePt t="34178" x="952500" y="3184525"/>
          <p14:tracePt t="34195" x="1006475" y="3184525"/>
          <p14:tracePt t="34209" x="1036638" y="3184525"/>
          <p14:tracePt t="34226" x="1173163" y="3184525"/>
          <p14:tracePt t="34243" x="1287463" y="3184525"/>
          <p14:tracePt t="34259" x="1409700" y="3184525"/>
          <p14:tracePt t="34276" x="1508125" y="3184525"/>
          <p14:tracePt t="34292" x="1584325" y="3184525"/>
          <p14:tracePt t="34310" x="1638300" y="3184525"/>
          <p14:tracePt t="34326" x="1714500" y="3170238"/>
          <p14:tracePt t="34343" x="1806575" y="3154363"/>
          <p14:tracePt t="34359" x="1882775" y="3146425"/>
          <p14:tracePt t="34376" x="1973263" y="3132138"/>
          <p14:tracePt t="34393" x="2035175" y="3124200"/>
          <p14:tracePt t="34409" x="2103438" y="3116263"/>
          <p14:tracePt t="34426" x="2155825" y="3108325"/>
          <p14:tracePt t="34443" x="2225675" y="3094038"/>
          <p14:tracePt t="34460" x="2263775" y="3086100"/>
          <p14:tracePt t="34476" x="2301875" y="3078163"/>
          <p14:tracePt t="34493" x="2339975" y="3070225"/>
          <p14:tracePt t="34510" x="2378075" y="3063875"/>
          <p14:tracePt t="34526" x="2416175" y="3063875"/>
          <p14:tracePt t="34543" x="2430463" y="3063875"/>
          <p14:tracePt t="34560" x="2438400" y="3063875"/>
          <p14:tracePt t="34577" x="2454275" y="3063875"/>
          <p14:tracePt t="34593" x="2460625" y="3063875"/>
          <p14:tracePt t="34610" x="2468563" y="3055938"/>
          <p14:tracePt t="34658" x="2476500" y="3055938"/>
          <p14:tracePt t="34931" x="2454275" y="3055938"/>
          <p14:tracePt t="34938" x="2430463" y="3063875"/>
          <p14:tracePt t="34946" x="2384425" y="3063875"/>
          <p14:tracePt t="34961" x="2324100" y="3063875"/>
          <p14:tracePt t="34977" x="2193925" y="3078163"/>
          <p14:tracePt t="34994" x="2057400" y="3094038"/>
          <p14:tracePt t="35011" x="1874838" y="3094038"/>
          <p14:tracePt t="35028" x="1752600" y="3094038"/>
          <p14:tracePt t="35044" x="1616075" y="3101975"/>
          <p14:tracePt t="35061" x="1516063" y="3108325"/>
          <p14:tracePt t="35078" x="1463675" y="3116263"/>
          <p14:tracePt t="35094" x="1401763" y="3124200"/>
          <p14:tracePt t="35111" x="1371600" y="3124200"/>
          <p14:tracePt t="35144" x="1363663" y="3124200"/>
          <p14:tracePt t="35161" x="1349375" y="3124200"/>
          <p14:tracePt t="35180" x="1333500" y="3124200"/>
          <p14:tracePt t="35195" x="1325563" y="3124200"/>
          <p14:tracePt t="35211" x="1295400" y="3124200"/>
          <p14:tracePt t="35228" x="1279525" y="3124200"/>
          <p14:tracePt t="35245" x="1249363" y="3124200"/>
          <p14:tracePt t="35261" x="1203325" y="3132138"/>
          <p14:tracePt t="35278" x="1165225" y="3140075"/>
          <p14:tracePt t="35295" x="1135063" y="3146425"/>
          <p14:tracePt t="35312" x="1096963" y="3146425"/>
          <p14:tracePt t="35328" x="1082675" y="3146425"/>
          <p14:tracePt t="35345" x="1058863" y="3154363"/>
          <p14:tracePt t="35362" x="1044575" y="3154363"/>
          <p14:tracePt t="36330" x="1028700" y="3154363"/>
          <p14:tracePt t="36338" x="1012825" y="3154363"/>
          <p14:tracePt t="36347" x="998538" y="3154363"/>
          <p14:tracePt t="36364" x="968375" y="3154363"/>
          <p14:tracePt t="36381" x="936625" y="3154363"/>
          <p14:tracePt t="36397" x="930275" y="3154363"/>
          <p14:tracePt t="36414" x="914400" y="3162300"/>
          <p14:tracePt t="36490" x="906463" y="3162300"/>
          <p14:tracePt t="36499" x="898525" y="3162300"/>
          <p14:tracePt t="36506" x="892175" y="3162300"/>
          <p14:tracePt t="36515" x="884238" y="3162300"/>
          <p14:tracePt t="36531" x="868363" y="3162300"/>
          <p14:tracePt t="36548" x="846138" y="3170238"/>
          <p14:tracePt t="36565" x="822325" y="3178175"/>
          <p14:tracePt t="36581" x="800100" y="3178175"/>
          <p14:tracePt t="36598" x="784225" y="3178175"/>
          <p14:tracePt t="37691" x="784225" y="3170238"/>
          <p14:tracePt t="37699" x="792163" y="3162300"/>
          <p14:tracePt t="37707" x="808038" y="3162300"/>
          <p14:tracePt t="37717" x="808038" y="3154363"/>
          <p14:tracePt t="37734" x="822325" y="3154363"/>
          <p14:tracePt t="37751" x="838200" y="3146425"/>
          <p14:tracePt t="37775" x="846138" y="3140075"/>
          <p14:tracePt t="37963" x="854075" y="3140075"/>
          <p14:tracePt t="37978" x="854075" y="3132138"/>
          <p14:tracePt t="37987" x="860425" y="3132138"/>
          <p14:tracePt t="37994" x="868363" y="3132138"/>
          <p14:tracePt t="38003" x="876300" y="3132138"/>
          <p14:tracePt t="38018" x="884238" y="3132138"/>
          <p14:tracePt t="38035" x="906463" y="3124200"/>
          <p14:tracePt t="38051" x="930275" y="3116263"/>
          <p14:tracePt t="38068" x="944563" y="3116263"/>
          <p14:tracePt t="38085" x="968375" y="3116263"/>
          <p14:tracePt t="38101" x="982663" y="3108325"/>
          <p14:tracePt t="38118" x="990600" y="3108325"/>
          <p14:tracePt t="38152" x="998538" y="3108325"/>
          <p14:tracePt t="38234" x="1006475" y="3108325"/>
          <p14:tracePt t="38251" x="1012825" y="3108325"/>
          <p14:tracePt t="38259" x="1028700" y="3108325"/>
          <p14:tracePt t="38268" x="1044575" y="3108325"/>
          <p14:tracePt t="38285" x="1058863" y="3108325"/>
          <p14:tracePt t="38302" x="1089025" y="3108325"/>
          <p14:tracePt t="38319" x="1096963" y="3108325"/>
          <p14:tracePt t="38335" x="1104900" y="3108325"/>
          <p14:tracePt t="38596" x="1112838" y="3108325"/>
          <p14:tracePt t="38603" x="1120775" y="3108325"/>
          <p14:tracePt t="38627" x="1135063" y="3108325"/>
          <p14:tracePt t="39363" x="1150938" y="3108325"/>
          <p14:tracePt t="39371" x="1158875" y="3108325"/>
          <p14:tracePt t="39379" x="1173163" y="3101975"/>
          <p14:tracePt t="39388" x="1189038" y="3101975"/>
          <p14:tracePt t="39405" x="1227138" y="3101975"/>
          <p14:tracePt t="39423" x="1249363" y="3101975"/>
          <p14:tracePt t="39438" x="1273175" y="3101975"/>
          <p14:tracePt t="39471" x="1279525" y="3101975"/>
          <p14:tracePt t="40035" x="1265238" y="3101975"/>
          <p14:tracePt t="40043" x="1249363" y="3101975"/>
          <p14:tracePt t="40051" x="1219200" y="3101975"/>
          <p14:tracePt t="40060" x="1196975" y="3108325"/>
          <p14:tracePt t="40076" x="1165225" y="3108325"/>
          <p14:tracePt t="40089" x="1150938" y="3108325"/>
          <p14:tracePt t="40106" x="1143000" y="3108325"/>
          <p14:tracePt t="40539" x="1150938" y="3108325"/>
          <p14:tracePt t="40547" x="1196975" y="3108325"/>
          <p14:tracePt t="40557" x="1241425" y="3108325"/>
          <p14:tracePt t="40574" x="1349375" y="3116263"/>
          <p14:tracePt t="40591" x="1455738" y="3124200"/>
          <p14:tracePt t="40607" x="1539875" y="3132138"/>
          <p14:tracePt t="40624" x="1592263" y="3132138"/>
          <p14:tracePt t="40643" x="1684338" y="3132138"/>
          <p14:tracePt t="40657" x="1722438" y="3132138"/>
          <p14:tracePt t="40674" x="1790700" y="3132138"/>
          <p14:tracePt t="40691" x="1858963" y="3140075"/>
          <p14:tracePt t="40708" x="1905000" y="3140075"/>
          <p14:tracePt t="40725" x="1943100" y="3140075"/>
          <p14:tracePt t="40741" x="1951038" y="3140075"/>
          <p14:tracePt t="40758" x="1965325" y="3140075"/>
          <p14:tracePt t="40802" x="1973263" y="3140075"/>
          <p14:tracePt t="40834" x="1981200" y="3140075"/>
          <p14:tracePt t="40843" x="1989138" y="3140075"/>
          <p14:tracePt t="40850" x="1997075" y="3140075"/>
          <p14:tracePt t="40859" x="2003425" y="3140075"/>
          <p14:tracePt t="40875" x="2019300" y="3132138"/>
          <p14:tracePt t="40891" x="2041525" y="3124200"/>
          <p14:tracePt t="40908" x="2065338" y="3116263"/>
          <p14:tracePt t="40925" x="2073275" y="3116263"/>
          <p14:tracePt t="40943" x="2079625" y="3116263"/>
          <p14:tracePt t="41451" x="2087563" y="3116263"/>
          <p14:tracePt t="41459" x="2103438" y="3116263"/>
          <p14:tracePt t="41467" x="2117725" y="3101975"/>
          <p14:tracePt t="41476" x="2133600" y="3101975"/>
          <p14:tracePt t="41493" x="2179638" y="3070225"/>
          <p14:tracePt t="41509" x="2239963" y="3063875"/>
          <p14:tracePt t="41526" x="2308225" y="3055938"/>
          <p14:tracePt t="41543" x="2416175" y="3040063"/>
          <p14:tracePt t="41560" x="2492375" y="3040063"/>
          <p14:tracePt t="41576" x="2552700" y="3040063"/>
          <p14:tracePt t="41593" x="2606675" y="3040063"/>
          <p14:tracePt t="41610" x="2620963" y="3040063"/>
          <p14:tracePt t="41626" x="2628900" y="3040063"/>
          <p14:tracePt t="41643" x="2636838" y="3040063"/>
          <p14:tracePt t="42036" x="2644775" y="3040063"/>
          <p14:tracePt t="42339" x="2651125" y="3040063"/>
          <p14:tracePt t="42347" x="2674938" y="3040063"/>
          <p14:tracePt t="42355" x="2705100" y="3040063"/>
          <p14:tracePt t="42364" x="2765425" y="3040063"/>
          <p14:tracePt t="42380" x="2903538" y="3048000"/>
          <p14:tracePt t="42395" x="3063875" y="3055938"/>
          <p14:tracePt t="42412" x="3216275" y="3063875"/>
          <p14:tracePt t="42428" x="3330575" y="3063875"/>
          <p14:tracePt t="42445" x="3406775" y="3063875"/>
          <p14:tracePt t="42462" x="3444875" y="3063875"/>
          <p14:tracePt t="42478" x="3451225" y="3063875"/>
          <p14:tracePt t="42495" x="3459163" y="3063875"/>
          <p14:tracePt t="43059" x="3467100" y="3063875"/>
          <p14:tracePt t="43107" x="3482975" y="3063875"/>
          <p14:tracePt t="43116" x="3513138" y="3055938"/>
          <p14:tracePt t="43123" x="3535363" y="3055938"/>
          <p14:tracePt t="43132" x="3551238" y="3048000"/>
          <p14:tracePt t="43147" x="3581400" y="3032125"/>
          <p14:tracePt t="43163" x="3597275" y="3032125"/>
          <p14:tracePt t="43182" x="3619500" y="3032125"/>
          <p14:tracePt t="43197" x="3627438" y="3032125"/>
          <p14:tracePt t="43213" x="3635375" y="3032125"/>
          <p14:tracePt t="43230" x="3641725" y="3032125"/>
          <p14:tracePt t="43283" x="3649663" y="3025775"/>
          <p14:tracePt t="43370" x="3657600" y="3025775"/>
          <p14:tracePt t="43386" x="3673475" y="3025775"/>
          <p14:tracePt t="43394" x="3687763" y="3032125"/>
          <p14:tracePt t="43402" x="3717925" y="3040063"/>
          <p14:tracePt t="43415" x="3741738" y="3040063"/>
          <p14:tracePt t="43431" x="3787775" y="3055938"/>
          <p14:tracePt t="43447" x="3886200" y="3063875"/>
          <p14:tracePt t="43464" x="3940175" y="3078163"/>
          <p14:tracePt t="43481" x="3984625" y="3078163"/>
          <p14:tracePt t="43497" x="4022725" y="3086100"/>
          <p14:tracePt t="43514" x="4038600" y="3086100"/>
          <p14:tracePt t="43531" x="4060825" y="3094038"/>
          <p14:tracePt t="43547" x="4068763" y="3094038"/>
          <p14:tracePt t="43564" x="4084638" y="3094038"/>
          <p14:tracePt t="43699" x="4092575" y="3094038"/>
          <p14:tracePt t="43707" x="4122738" y="3094038"/>
          <p14:tracePt t="43715" x="4183063" y="3094038"/>
          <p14:tracePt t="43733" x="4275138" y="3094038"/>
          <p14:tracePt t="43748" x="4397375" y="3094038"/>
          <p14:tracePt t="43765" x="4518025" y="3094038"/>
          <p14:tracePt t="43782" x="4618038" y="3086100"/>
          <p14:tracePt t="43800" x="4702175" y="3078163"/>
          <p14:tracePt t="43815" x="4746625" y="3070225"/>
          <p14:tracePt t="43831" x="4762500" y="3063875"/>
          <p14:tracePt t="43848" x="4778375" y="3063875"/>
          <p14:tracePt t="44315" x="4784725" y="3063875"/>
          <p14:tracePt t="44331" x="4800600" y="3063875"/>
          <p14:tracePt t="44339" x="4868863" y="3055938"/>
          <p14:tracePt t="44349" x="4930775" y="3048000"/>
          <p14:tracePt t="44367" x="5059363" y="3048000"/>
          <p14:tracePt t="44383" x="5181600" y="3048000"/>
          <p14:tracePt t="44399" x="5265738" y="3048000"/>
          <p14:tracePt t="44416" x="5318125" y="3048000"/>
          <p14:tracePt t="44433" x="5326063" y="3048000"/>
          <p14:tracePt t="44450" x="5334000" y="3048000"/>
          <p14:tracePt t="44466" x="5341938" y="3048000"/>
          <p14:tracePt t="44587" x="5349875" y="3048000"/>
          <p14:tracePt t="44595" x="5364163" y="3048000"/>
          <p14:tracePt t="44612" x="5410200" y="3055938"/>
          <p14:tracePt t="44619" x="5448300" y="3055938"/>
          <p14:tracePt t="44635" x="5470525" y="3063875"/>
          <p14:tracePt t="44650" x="5502275" y="3063875"/>
          <p14:tracePt t="44667" x="5540375" y="3070225"/>
          <p14:tracePt t="44683" x="5554663" y="3078163"/>
          <p14:tracePt t="44930" x="5562600" y="3078163"/>
          <p14:tracePt t="44938" x="5570538" y="3078163"/>
          <p14:tracePt t="44946" x="5584825" y="3078163"/>
          <p14:tracePt t="44954" x="5622925" y="3094038"/>
          <p14:tracePt t="44967" x="5676900" y="3116263"/>
          <p14:tracePt t="44984" x="5791200" y="3154363"/>
          <p14:tracePt t="45001" x="5921375" y="3200400"/>
          <p14:tracePt t="45018" x="6118225" y="3254375"/>
          <p14:tracePt t="45034" x="6218238" y="3284538"/>
          <p14:tracePt t="45051" x="6324600" y="3314700"/>
          <p14:tracePt t="45068" x="6370638" y="3322638"/>
          <p14:tracePt t="45084" x="6408738" y="3344863"/>
          <p14:tracePt t="45101" x="6416675" y="3352800"/>
          <p14:tracePt t="45118" x="6438900" y="3368675"/>
          <p14:tracePt t="45151" x="6454775" y="3382963"/>
          <p14:tracePt t="45185" x="6461125" y="3390900"/>
          <p14:tracePt t="45201" x="6469063" y="3398838"/>
          <p14:tracePt t="45219" x="6477000" y="3406775"/>
          <p14:tracePt t="45235" x="6492875" y="3421063"/>
          <p14:tracePt t="45268" x="6499225" y="3429000"/>
          <p14:tracePt t="45285" x="6507163" y="3444875"/>
          <p14:tracePt t="45302" x="6507163" y="3467100"/>
          <p14:tracePt t="45318" x="6523038" y="3489325"/>
          <p14:tracePt t="45335" x="6523038" y="3521075"/>
          <p14:tracePt t="45352" x="6523038" y="3581400"/>
          <p14:tracePt t="45368" x="6515100" y="3641725"/>
          <p14:tracePt t="45385" x="6507163" y="3679825"/>
          <p14:tracePt t="45403" x="6461125" y="3741738"/>
          <p14:tracePt t="45419" x="6438900" y="3763963"/>
          <p14:tracePt t="45435" x="6416675" y="3794125"/>
          <p14:tracePt t="45452" x="6384925" y="3825875"/>
          <p14:tracePt t="45469" x="6302375" y="3894138"/>
          <p14:tracePt t="45485" x="6194425" y="3946525"/>
          <p14:tracePt t="45502" x="6073775" y="4008438"/>
          <p14:tracePt t="45519" x="5943600" y="4084638"/>
          <p14:tracePt t="45535" x="5845175" y="4122738"/>
          <p14:tracePt t="45552" x="5768975" y="4137025"/>
          <p14:tracePt t="45569" x="5684838" y="4168775"/>
          <p14:tracePt t="45586" x="5546725" y="4175125"/>
          <p14:tracePt t="45603" x="5402263" y="4191000"/>
          <p14:tracePt t="45619" x="5280025" y="4198938"/>
          <p14:tracePt t="45636" x="5097463" y="4198938"/>
          <p14:tracePt t="45652" x="4914900" y="4198938"/>
          <p14:tracePt t="45669" x="4732338" y="4221163"/>
          <p14:tracePt t="45687" x="4533900" y="4251325"/>
          <p14:tracePt t="45703" x="4343400" y="4275138"/>
          <p14:tracePt t="45719" x="4160838" y="4305300"/>
          <p14:tracePt t="45736" x="3984625" y="4327525"/>
          <p14:tracePt t="45753" x="3840163" y="4359275"/>
          <p14:tracePt t="45769" x="3749675" y="4381500"/>
          <p14:tracePt t="45786" x="3695700" y="4403725"/>
          <p14:tracePt t="45803" x="3649663" y="4419600"/>
          <p14:tracePt t="45819" x="3611563" y="4457700"/>
          <p14:tracePt t="45836" x="3559175" y="4503738"/>
          <p14:tracePt t="45853" x="3497263" y="4572000"/>
          <p14:tracePt t="45871" x="3475038" y="4640263"/>
          <p14:tracePt t="45886" x="3451225" y="4708525"/>
          <p14:tracePt t="45903" x="3451225" y="4770438"/>
          <p14:tracePt t="45920" x="3451225" y="4816475"/>
          <p14:tracePt t="45936" x="3467100" y="4868863"/>
          <p14:tracePt t="45953" x="3513138" y="4930775"/>
          <p14:tracePt t="45970" x="3573463" y="5029200"/>
          <p14:tracePt t="45986" x="3635375" y="5083175"/>
          <p14:tracePt t="46003" x="3687763" y="5121275"/>
          <p14:tracePt t="46020" x="3741738" y="5143500"/>
          <p14:tracePt t="46037" x="3771900" y="5151438"/>
          <p14:tracePt t="46053" x="3802063" y="5159375"/>
          <p14:tracePt t="46070" x="3848100" y="5159375"/>
          <p14:tracePt t="46087" x="3894138" y="5159375"/>
          <p14:tracePt t="46103" x="4016375" y="5151438"/>
          <p14:tracePt t="46120" x="4168775" y="5113338"/>
          <p14:tracePt t="46137" x="4321175" y="5037138"/>
          <p14:tracePt t="46154" x="4449763" y="4945063"/>
          <p14:tracePt t="46172" x="4533900" y="4914900"/>
          <p14:tracePt t="46187" x="4572000" y="4892675"/>
          <p14:tracePt t="46204" x="4640263" y="4846638"/>
          <p14:tracePt t="46220" x="4716463" y="4792663"/>
          <p14:tracePt t="46237" x="4792663" y="4724400"/>
          <p14:tracePt t="46254" x="4854575" y="4678363"/>
          <p14:tracePt t="46271" x="4892675" y="4640263"/>
          <p14:tracePt t="46287" x="4906963" y="4625975"/>
          <p14:tracePt t="46304" x="4914900" y="4618038"/>
          <p14:tracePt t="46321" x="4922838" y="4602163"/>
          <p14:tracePt t="46354" x="4930775" y="4602163"/>
          <p14:tracePt t="46386" x="4930775" y="4594225"/>
          <p14:tracePt t="46635" x="4937125" y="4587875"/>
          <p14:tracePt t="46810" x="4937125" y="4579938"/>
          <p14:tracePt t="49035" x="4945063" y="4579938"/>
          <p14:tracePt t="49499" x="4953000" y="4572000"/>
          <p14:tracePt t="55371" x="4945063" y="4579938"/>
          <p14:tracePt t="64155" x="4953000" y="4579938"/>
          <p14:tracePt t="64164" x="4968875" y="4579938"/>
          <p14:tracePt t="64171" x="4991100" y="4579938"/>
          <p14:tracePt t="64181" x="5006975" y="4579938"/>
          <p14:tracePt t="64196" x="5013325" y="4579938"/>
          <p14:tracePt t="64227" x="5021263" y="4579938"/>
          <p14:tracePt t="64234" x="5029200" y="4579938"/>
          <p14:tracePt t="64246" x="5051425" y="4572000"/>
          <p14:tracePt t="64263" x="5127625" y="4511675"/>
          <p14:tracePt t="64280" x="5181600" y="4457700"/>
          <p14:tracePt t="64296" x="5235575" y="4397375"/>
          <p14:tracePt t="64313" x="5265738" y="4359275"/>
          <p14:tracePt t="64329" x="5311775" y="4297363"/>
          <p14:tracePt t="64331" x="5326063" y="4259263"/>
          <p14:tracePt t="64347" x="5380038" y="4175125"/>
          <p14:tracePt t="64363" x="5418138" y="4092575"/>
          <p14:tracePt t="64380" x="5456238" y="4000500"/>
          <p14:tracePt t="64396" x="5470525" y="3962400"/>
          <p14:tracePt t="64413" x="5494338" y="3902075"/>
          <p14:tracePt t="64430" x="5502275" y="3848100"/>
          <p14:tracePt t="64446" x="5502275" y="3794125"/>
          <p14:tracePt t="64464" x="5502275" y="3749675"/>
          <p14:tracePt t="64480" x="5502275" y="3711575"/>
          <p14:tracePt t="64496" x="5494338" y="3695700"/>
          <p14:tracePt t="64513" x="5486400" y="3679825"/>
          <p14:tracePt t="64530" x="5464175" y="3649663"/>
          <p14:tracePt t="64547" x="5440363" y="3635375"/>
          <p14:tracePt t="64563" x="5418138" y="3603625"/>
          <p14:tracePt t="64580" x="5380038" y="3573463"/>
          <p14:tracePt t="64597" x="5349875" y="3551238"/>
          <p14:tracePt t="64614" x="5295900" y="3513138"/>
          <p14:tracePt t="64630" x="5241925" y="3489325"/>
          <p14:tracePt t="64647" x="5151438" y="3444875"/>
          <p14:tracePt t="64664" x="5045075" y="3406775"/>
          <p14:tracePt t="64680" x="4899025" y="3344863"/>
          <p14:tracePt t="64697" x="4708525" y="3284538"/>
          <p14:tracePt t="64714" x="4525963" y="3238500"/>
          <p14:tracePt t="64730" x="4373563" y="3208338"/>
          <p14:tracePt t="64747" x="4198938" y="3184525"/>
          <p14:tracePt t="64764" x="4038600" y="3170238"/>
          <p14:tracePt t="64781" x="3924300" y="3170238"/>
          <p14:tracePt t="64798" x="3825875" y="3170238"/>
          <p14:tracePt t="64814" x="3741738" y="3170238"/>
          <p14:tracePt t="64831" x="3649663" y="3170238"/>
          <p14:tracePt t="64847" x="3581400" y="3170238"/>
          <p14:tracePt t="64864" x="3521075" y="3170238"/>
          <p14:tracePt t="64881" x="3451225" y="3170238"/>
          <p14:tracePt t="64897" x="3375025" y="3170238"/>
          <p14:tracePt t="64914" x="3200400" y="3192463"/>
          <p14:tracePt t="64931" x="3032125" y="3222625"/>
          <p14:tracePt t="64949" x="2857500" y="3238500"/>
          <p14:tracePt t="64964" x="2735263" y="3238500"/>
          <p14:tracePt t="64981" x="2590800" y="3246438"/>
          <p14:tracePt t="64998" x="2484438" y="3246438"/>
          <p14:tracePt t="65014" x="2430463" y="3246438"/>
          <p14:tracePt t="65031" x="2416175" y="3246438"/>
          <p14:tracePt t="65048" x="2378075" y="3246438"/>
          <p14:tracePt t="65064" x="2346325" y="3246438"/>
          <p14:tracePt t="65081" x="2301875" y="3246438"/>
          <p14:tracePt t="65098" x="2255838" y="3246438"/>
          <p14:tracePt t="65115" x="2232025" y="3238500"/>
          <p14:tracePt t="65132" x="2225675" y="3238500"/>
          <p14:tracePt t="65148" x="2217738" y="3238500"/>
          <p14:tracePt t="65181" x="2209800" y="3230563"/>
          <p14:tracePt t="65203" x="2201863" y="3230563"/>
          <p14:tracePt t="65218" x="2193925" y="3230563"/>
          <p14:tracePt t="65242" x="2187575" y="3230563"/>
          <p14:tracePt t="65330" x="2171700" y="3216275"/>
          <p14:tracePt t="65338" x="2163763" y="3208338"/>
          <p14:tracePt t="65362" x="2125663" y="3140075"/>
          <p14:tracePt t="65370" x="2095500" y="3086100"/>
          <p14:tracePt t="65382" x="2065338" y="3032125"/>
          <p14:tracePt t="65399" x="2027238" y="2949575"/>
          <p14:tracePt t="65415" x="2003425" y="2895600"/>
          <p14:tracePt t="65433" x="1989138" y="2865438"/>
          <p14:tracePt t="65449" x="1973263" y="2827338"/>
          <p14:tracePt t="65465" x="1973263" y="2811463"/>
          <p14:tracePt t="65482" x="1965325" y="2789238"/>
          <p14:tracePt t="66179" x="1927225" y="2789238"/>
          <p14:tracePt t="66187" x="1874838" y="2789238"/>
          <p14:tracePt t="66200" x="1812925" y="2789238"/>
          <p14:tracePt t="66217" x="1684338" y="2789238"/>
          <p14:tracePt t="66235" x="1447800" y="2811463"/>
          <p14:tracePt t="66251" x="1287463" y="2811463"/>
          <p14:tracePt t="66267" x="1181100" y="2827338"/>
          <p14:tracePt t="66284" x="1135063" y="2835275"/>
          <p14:tracePt t="66302" x="1104900" y="2835275"/>
          <p14:tracePt t="66317" x="1096963" y="2841625"/>
          <p14:tracePt t="66611" x="1089025" y="2841625"/>
          <p14:tracePt t="67483" x="1143000" y="2857500"/>
          <p14:tracePt t="67491" x="1265238" y="2895600"/>
          <p14:tracePt t="67503" x="1546225" y="2963863"/>
          <p14:tracePt t="67520" x="2141538" y="3116263"/>
          <p14:tracePt t="67537" x="2903538" y="3216275"/>
          <p14:tracePt t="67555" x="4427538" y="3360738"/>
          <p14:tracePt t="67570" x="5570538" y="3444875"/>
          <p14:tracePt t="67587" x="6629400" y="3489325"/>
          <p14:tracePt t="67604" x="7604125" y="3535363"/>
          <p14:tracePt t="67620" x="8428038" y="3535363"/>
          <p14:tracePt t="67637" x="9067800" y="3535363"/>
          <p14:tracePt t="68211" x="8991600" y="3717925"/>
          <p14:tracePt t="68219" x="8755063" y="3756025"/>
          <p14:tracePt t="68227" x="8466138" y="3810000"/>
          <p14:tracePt t="68239" x="8169275" y="3856038"/>
          <p14:tracePt t="68255" x="7566025" y="3962400"/>
          <p14:tracePt t="68272" x="6950075" y="4098925"/>
          <p14:tracePt t="68289" x="6499225" y="4229100"/>
          <p14:tracePt t="68305" x="6164263" y="4321175"/>
          <p14:tracePt t="68322" x="5959475" y="4397375"/>
          <p14:tracePt t="68339" x="5867400" y="4435475"/>
          <p14:tracePt t="68355" x="5821363" y="4465638"/>
          <p14:tracePt t="68372" x="5791200" y="4479925"/>
          <p14:tracePt t="68389" x="5761038" y="4503738"/>
          <p14:tracePt t="68406" x="5745163" y="4511675"/>
          <p14:tracePt t="68422" x="5707063" y="4541838"/>
          <p14:tracePt t="68439" x="5684838" y="4556125"/>
          <p14:tracePt t="68456" x="5668963" y="4564063"/>
          <p14:tracePt t="68472" x="5661025" y="4564063"/>
          <p14:tracePt t="68489" x="5661025" y="4572000"/>
          <p14:tracePt t="68506" x="5646738" y="4579938"/>
          <p14:tracePt t="68522" x="5600700" y="4610100"/>
          <p14:tracePt t="68539" x="5532438" y="4656138"/>
          <p14:tracePt t="68556" x="5410200" y="4694238"/>
          <p14:tracePt t="68573" x="5356225" y="4708525"/>
          <p14:tracePt t="68589" x="5280025" y="4732338"/>
          <p14:tracePt t="68606" x="5189538" y="4762500"/>
          <p14:tracePt t="68623" x="5083175" y="4792663"/>
          <p14:tracePt t="68639" x="5006975" y="4816475"/>
          <p14:tracePt t="68656" x="4930775" y="4846638"/>
          <p14:tracePt t="68673" x="4816475" y="4884738"/>
          <p14:tracePt t="68690" x="4686300" y="4930775"/>
          <p14:tracePt t="68706" x="4533900" y="4975225"/>
          <p14:tracePt t="68723" x="4465638" y="4991100"/>
          <p14:tracePt t="68740" x="4373563" y="5021263"/>
          <p14:tracePt t="68758" x="4267200" y="5067300"/>
          <p14:tracePt t="68774" x="4160838" y="5113338"/>
          <p14:tracePt t="68790" x="4054475" y="5151438"/>
          <p14:tracePt t="68807" x="3932238" y="5181600"/>
          <p14:tracePt t="68823" x="3832225" y="5219700"/>
          <p14:tracePt t="68840" x="3741738" y="5249863"/>
          <p14:tracePt t="68842" x="3673475" y="5265738"/>
          <p14:tracePt t="68857" x="3619500" y="5303838"/>
          <p14:tracePt t="68873" x="3459163" y="5349875"/>
          <p14:tracePt t="68890" x="3154363" y="5456238"/>
          <p14:tracePt t="68907" x="2979738" y="5524500"/>
          <p14:tracePt t="68923" x="2773363" y="5584825"/>
          <p14:tracePt t="68940" x="2590800" y="5608638"/>
          <p14:tracePt t="68957" x="2430463" y="5638800"/>
          <p14:tracePt t="68974" x="2332038" y="5646738"/>
          <p14:tracePt t="68990" x="2255838" y="5654675"/>
          <p14:tracePt t="69007" x="2163763" y="5676900"/>
          <p14:tracePt t="69024" x="2095500" y="5692775"/>
          <p14:tracePt t="69040" x="2049463" y="5707063"/>
          <p14:tracePt t="69057" x="2035175" y="5707063"/>
          <p14:tracePt t="69074" x="2019300" y="5707063"/>
          <p14:tracePt t="69290" x="2041525" y="5707063"/>
          <p14:tracePt t="69299" x="2141538" y="5707063"/>
          <p14:tracePt t="69308" x="2247900" y="5730875"/>
          <p14:tracePt t="69324" x="2574925" y="5791200"/>
          <p14:tracePt t="69341" x="2933700" y="5859463"/>
          <p14:tracePt t="69358" x="3154363" y="5913438"/>
          <p14:tracePt t="69375" x="3276600" y="5935663"/>
          <p14:tracePt t="69391" x="3352800" y="5959475"/>
          <p14:tracePt t="69408" x="3421063" y="5973763"/>
          <p14:tracePt t="69425" x="3497263" y="5997575"/>
          <p14:tracePt t="69441" x="3589338" y="6019800"/>
          <p14:tracePt t="69458" x="3695700" y="6049963"/>
          <p14:tracePt t="69475" x="3802063" y="6080125"/>
          <p14:tracePt t="69491" x="3832225" y="6088063"/>
          <p14:tracePt t="69611" x="3840163" y="6096000"/>
          <p14:tracePt t="69619" x="3848100" y="6096000"/>
          <p14:tracePt t="69634" x="3848100" y="6103938"/>
          <p14:tracePt t="69643" x="3856038" y="6103938"/>
          <p14:tracePt t="69666" x="3863975" y="6103938"/>
          <p14:tracePt t="69851" x="3870325" y="6103938"/>
          <p14:tracePt t="69859" x="3916363" y="6103938"/>
          <p14:tracePt t="69868" x="3970338" y="6011863"/>
          <p14:tracePt t="69876" x="4016375" y="5889625"/>
          <p14:tracePt t="69893" x="4068763" y="5707063"/>
          <p14:tracePt t="69909" x="4092575" y="5608638"/>
          <p14:tracePt t="69926" x="4106863" y="5562600"/>
          <p14:tracePt t="69942" x="4122738" y="5524500"/>
          <p14:tracePt t="69959" x="4122738" y="5502275"/>
          <p14:tracePt t="69976" x="4122738" y="5494338"/>
          <p14:tracePt t="69993" x="4122738" y="5486400"/>
          <p14:tracePt t="70009" x="4122738" y="5478463"/>
          <p14:tracePt t="70026" x="4130675" y="5470525"/>
          <p14:tracePt t="70235" x="4130675" y="5464175"/>
          <p14:tracePt t="70243" x="4183063" y="5464175"/>
          <p14:tracePt t="70251" x="4251325" y="5464175"/>
          <p14:tracePt t="70260" x="4321175" y="5486400"/>
          <p14:tracePt t="70277" x="4465638" y="5516563"/>
          <p14:tracePt t="70293" x="4579938" y="5554663"/>
          <p14:tracePt t="70310" x="4632325" y="5570538"/>
          <p14:tracePt t="70327" x="4656138" y="5570538"/>
          <p14:tracePt t="81027" x="4648200" y="5562600"/>
          <p14:tracePt t="81035" x="4618038" y="5516563"/>
          <p14:tracePt t="81043" x="4587875" y="5470525"/>
          <p14:tracePt t="81055" x="4564063" y="5440363"/>
          <p14:tracePt t="81068" x="4533900" y="5418138"/>
          <p14:tracePt t="81085" x="4511675" y="5394325"/>
          <p14:tracePt t="81102" x="4473575" y="5364163"/>
          <p14:tracePt t="81119" x="4419600" y="5311775"/>
          <p14:tracePt t="81135" x="4365625" y="5257800"/>
          <p14:tracePt t="81153" x="4327525" y="5219700"/>
          <p14:tracePt t="81169" x="4251325" y="5159375"/>
          <p14:tracePt t="81185" x="4191000" y="5105400"/>
          <p14:tracePt t="81202" x="4060825" y="5006975"/>
          <p14:tracePt t="81219" x="3978275" y="4930775"/>
          <p14:tracePt t="81236" x="3886200" y="4860925"/>
          <p14:tracePt t="81252" x="3817938" y="4808538"/>
          <p14:tracePt t="81270" x="3756025" y="4770438"/>
          <p14:tracePt t="81286" x="3717925" y="4724400"/>
          <p14:tracePt t="81302" x="3673475" y="4686300"/>
          <p14:tracePt t="81319" x="3635375" y="4640263"/>
          <p14:tracePt t="81336" x="3581400" y="4602163"/>
          <p14:tracePt t="81353" x="3521075" y="4572000"/>
          <p14:tracePt t="81369" x="3451225" y="4541838"/>
          <p14:tracePt t="81386" x="3382963" y="4511675"/>
          <p14:tracePt t="81403" x="3314700" y="4487863"/>
          <p14:tracePt t="81419" x="3284538" y="4479925"/>
          <p14:tracePt t="81436" x="3276600" y="4479925"/>
          <p14:tracePt t="82051" x="3276600" y="4473575"/>
          <p14:tracePt t="82059" x="3298825" y="4457700"/>
          <p14:tracePt t="82071" x="3314700" y="4441825"/>
          <p14:tracePt t="82089" x="3322638" y="4441825"/>
          <p14:tracePt t="82104" x="3330575" y="4441825"/>
          <p14:tracePt t="82121" x="3336925" y="4435475"/>
          <p14:tracePt t="82266" x="3390900" y="4411663"/>
          <p14:tracePt t="82276" x="3444875" y="4397375"/>
          <p14:tracePt t="82288" x="3505200" y="4389438"/>
          <p14:tracePt t="82305" x="3627438" y="4389438"/>
          <p14:tracePt t="82321" x="3756025" y="4389438"/>
          <p14:tracePt t="82338" x="3902075" y="4427538"/>
          <p14:tracePt t="82340" x="3962400" y="4449763"/>
          <p14:tracePt t="82355" x="4054475" y="4465638"/>
          <p14:tracePt t="82373" x="4130675" y="4479925"/>
          <p14:tracePt t="82388" x="4229100" y="4503738"/>
          <p14:tracePt t="82405" x="4313238" y="4525963"/>
          <p14:tracePt t="82422" x="4411663" y="4549775"/>
          <p14:tracePt t="82438" x="4495800" y="4564063"/>
          <p14:tracePt t="82455" x="4541838" y="4579938"/>
          <p14:tracePt t="82473" x="4587875" y="4587875"/>
          <p14:tracePt t="82488" x="4632325" y="4594225"/>
          <p14:tracePt t="82505" x="4678363" y="4594225"/>
          <p14:tracePt t="82523" x="4702175" y="4594225"/>
          <p14:tracePt t="82539" x="4716463" y="4594225"/>
          <p14:tracePt t="82655" x="4724400" y="4602163"/>
          <p14:tracePt t="82851" x="4724400" y="4610100"/>
          <p14:tracePt t="82859" x="4724400" y="4618038"/>
          <p14:tracePt t="82875" x="4724400" y="4625975"/>
          <p14:tracePt t="82889" x="4724400" y="4632325"/>
          <p14:tracePt t="82906" x="4724400" y="4640263"/>
          <p14:tracePt t="82923" x="4708525" y="4656138"/>
          <p14:tracePt t="82941" x="4708525" y="4664075"/>
          <p14:tracePt t="82956" x="4702175" y="4678363"/>
          <p14:tracePt t="82990" x="4694238" y="4686300"/>
          <p14:tracePt t="83006" x="4686300" y="4694238"/>
          <p14:tracePt t="83040" x="4678363" y="4708525"/>
          <p14:tracePt t="83163" x="4678363" y="4716463"/>
          <p14:tracePt t="83171" x="4664075" y="4724400"/>
          <p14:tracePt t="83331" x="4664075" y="4732338"/>
          <p14:tracePt t="84027" x="4664075" y="4740275"/>
          <p14:tracePt t="84043" x="4664075" y="4746625"/>
          <p14:tracePt t="89883" x="4640263" y="4732338"/>
          <p14:tracePt t="89891" x="4579938" y="4686300"/>
          <p14:tracePt t="89899" x="4533900" y="4656138"/>
          <p14:tracePt t="89907" x="4487863" y="4618038"/>
          <p14:tracePt t="89924" x="4403725" y="4572000"/>
          <p14:tracePt t="89939" x="4359275" y="4556125"/>
          <p14:tracePt t="89956" x="4259263" y="4511675"/>
          <p14:tracePt t="89974" x="4168775" y="4487863"/>
          <p14:tracePt t="89990" x="4084638" y="4457700"/>
          <p14:tracePt t="90006" x="4000500" y="4435475"/>
          <p14:tracePt t="90023" x="3946525" y="4411663"/>
          <p14:tracePt t="90039" x="3908425" y="4397375"/>
          <p14:tracePt t="90056" x="3894138" y="4381500"/>
          <p14:tracePt t="90073" x="3886200" y="4381500"/>
          <p14:tracePt t="90090" x="3886200" y="4373563"/>
          <p14:tracePt t="90106" x="3878263" y="4373563"/>
          <p14:tracePt t="90123" x="3848100" y="4343400"/>
          <p14:tracePt t="90140" x="3787775" y="4305300"/>
          <p14:tracePt t="90156" x="3717925" y="4267200"/>
          <p14:tracePt t="90175" x="3619500" y="4213225"/>
          <p14:tracePt t="90190" x="3543300" y="4160838"/>
          <p14:tracePt t="90207" x="3475038" y="4106863"/>
          <p14:tracePt t="90223" x="3436938" y="4068763"/>
          <p14:tracePt t="90240" x="3406775" y="4046538"/>
          <p14:tracePt t="90257" x="3390900" y="4008438"/>
          <p14:tracePt t="90273" x="3360738" y="3970338"/>
          <p14:tracePt t="90290" x="3330575" y="3932238"/>
          <p14:tracePt t="90307" x="3254375" y="3848100"/>
          <p14:tracePt t="90323" x="3200400" y="3794125"/>
          <p14:tracePt t="90340" x="3146425" y="3749675"/>
          <p14:tracePt t="90357" x="3094038" y="3703638"/>
          <p14:tracePt t="90374" x="3048000" y="3673475"/>
          <p14:tracePt t="90390" x="3017838" y="3641725"/>
          <p14:tracePt t="90407" x="3001963" y="3627438"/>
          <p14:tracePt t="90424" x="2994025" y="3611563"/>
          <p14:tracePt t="90440" x="2979738" y="3603625"/>
          <p14:tracePt t="90457" x="2979738" y="3597275"/>
          <p14:tracePt t="90546" x="2971800" y="3597275"/>
          <p14:tracePt t="90651" x="2971800" y="3603625"/>
          <p14:tracePt t="90683" x="2971800" y="3611563"/>
          <p14:tracePt t="90690" x="2971800" y="3619500"/>
          <p14:tracePt t="90843" x="2971800" y="3603625"/>
          <p14:tracePt t="90851" x="2971800" y="3581400"/>
          <p14:tracePt t="90860" x="2971800" y="3565525"/>
          <p14:tracePt t="90875" x="2971800" y="3527425"/>
          <p14:tracePt t="90892" x="2963863" y="3482975"/>
          <p14:tracePt t="90908" x="2949575" y="3444875"/>
          <p14:tracePt t="90925" x="2949575" y="3421063"/>
          <p14:tracePt t="90942" x="2941638" y="3406775"/>
          <p14:tracePt t="90959" x="2933700" y="3398838"/>
          <p14:tracePt t="90975" x="2933700" y="3390900"/>
          <p14:tracePt t="91155" x="2933700" y="3375025"/>
          <p14:tracePt t="91179" x="2941638" y="3375025"/>
          <p14:tracePt t="91187" x="2949575" y="3375025"/>
          <p14:tracePt t="91196" x="2963863" y="3375025"/>
          <p14:tracePt t="91209" x="2979738" y="3375025"/>
          <p14:tracePt t="91227" x="3063875" y="3375025"/>
          <p14:tracePt t="91242" x="3108325" y="3375025"/>
          <p14:tracePt t="91259" x="3170238" y="3375025"/>
          <p14:tracePt t="91276" x="3222625" y="3375025"/>
          <p14:tracePt t="91292" x="3276600" y="3375025"/>
          <p14:tracePt t="91309" x="3322638" y="3375025"/>
          <p14:tracePt t="91326" x="3368675" y="3375025"/>
          <p14:tracePt t="91343" x="3421063" y="3375025"/>
          <p14:tracePt t="91359" x="3444875" y="3382963"/>
          <p14:tracePt t="91376" x="3467100" y="3382963"/>
          <p14:tracePt t="91747" x="3467100" y="3398838"/>
          <p14:tracePt t="91755" x="3467100" y="3413125"/>
          <p14:tracePt t="91765" x="3467100" y="3429000"/>
          <p14:tracePt t="91777" x="3467100" y="3444875"/>
          <p14:tracePt t="91794" x="3505200" y="3565525"/>
          <p14:tracePt t="91810" x="3559175" y="3657600"/>
          <p14:tracePt t="91827" x="3597275" y="3763963"/>
          <p14:tracePt t="91844" x="3641725" y="3870325"/>
          <p14:tracePt t="91860" x="3711575" y="3984625"/>
          <p14:tracePt t="91878" x="3756025" y="4114800"/>
          <p14:tracePt t="91894" x="3810000" y="4229100"/>
          <p14:tracePt t="91911" x="3870325" y="4351338"/>
          <p14:tracePt t="91927" x="3924300" y="4473575"/>
          <p14:tracePt t="91944" x="3984625" y="4564063"/>
          <p14:tracePt t="91961" x="4030663" y="4670425"/>
          <p14:tracePt t="91977" x="4068763" y="4746625"/>
          <p14:tracePt t="91994" x="4098925" y="4808538"/>
          <p14:tracePt t="92011" x="4144963" y="4899025"/>
          <p14:tracePt t="92027" x="4183063" y="4960938"/>
          <p14:tracePt t="92044" x="4198938" y="4991100"/>
          <p14:tracePt t="92061" x="4213225" y="5013325"/>
          <p14:tracePt t="92078" x="4229100" y="5029200"/>
          <p14:tracePt t="92094" x="4229100" y="5037138"/>
          <p14:tracePt t="92111" x="4237038" y="5037138"/>
          <p14:tracePt t="92171" x="4237038" y="5045075"/>
          <p14:tracePt t="92195" x="4237038" y="5051425"/>
          <p14:tracePt t="92203" x="4244975" y="5051425"/>
          <p14:tracePt t="92211" x="4251325" y="5059363"/>
          <p14:tracePt t="92234" x="4251325" y="5075238"/>
          <p14:tracePt t="92258" x="4259263" y="5075238"/>
          <p14:tracePt t="94227" x="4251325" y="5059363"/>
          <p14:tracePt t="94235" x="4191000" y="5021263"/>
          <p14:tracePt t="94243" x="4137025" y="4999038"/>
          <p14:tracePt t="94251" x="4092575" y="4953000"/>
          <p14:tracePt t="94266" x="4022725" y="4899025"/>
          <p14:tracePt t="94283" x="3848100" y="4754563"/>
          <p14:tracePt t="94299" x="3711575" y="4618038"/>
          <p14:tracePt t="94316" x="3559175" y="4473575"/>
          <p14:tracePt t="94333" x="3360738" y="4313238"/>
          <p14:tracePt t="94350" x="2971800" y="4008438"/>
          <p14:tracePt t="94366" x="2590800" y="3725863"/>
          <p14:tracePt t="94383" x="2217738" y="3467100"/>
          <p14:tracePt t="94400" x="1989138" y="3314700"/>
          <p14:tracePt t="94416" x="1858963" y="3208338"/>
          <p14:tracePt t="94433" x="1752600" y="3116263"/>
          <p14:tracePt t="94450" x="1654175" y="2994025"/>
          <p14:tracePt t="94466" x="1592263" y="2917825"/>
          <p14:tracePt t="94483" x="1546225" y="2849563"/>
          <p14:tracePt t="94500" x="1493838" y="2789238"/>
          <p14:tracePt t="94517" x="1455738" y="2735263"/>
          <p14:tracePt t="94533" x="1425575" y="2705100"/>
          <p14:tracePt t="94550" x="1401763" y="2674938"/>
          <p14:tracePt t="94567" x="1393825" y="2667000"/>
          <p14:tracePt t="94583" x="1379538" y="2651125"/>
          <p14:tracePt t="94600" x="1371600" y="2651125"/>
          <p14:tracePt t="94634" x="1387475" y="2674938"/>
          <p14:tracePt t="94650" x="1516063" y="2819400"/>
          <p14:tracePt t="94667" x="1722438" y="3063875"/>
          <p14:tracePt t="94684" x="1920875" y="3246438"/>
          <p14:tracePt t="94700" x="1981200" y="3360738"/>
          <p14:tracePt t="94987" x="1973263" y="3336925"/>
          <p14:tracePt t="94995" x="1943100" y="3292475"/>
          <p14:tracePt t="95004" x="1927225" y="3276600"/>
          <p14:tracePt t="95018" x="1866900" y="3222625"/>
          <p14:tracePt t="95035" x="1836738" y="3200400"/>
          <p14:tracePt t="95051" x="1806575" y="3146425"/>
          <p14:tracePt t="95068" x="1706563" y="2955925"/>
          <p14:tracePt t="95085" x="1600200" y="2759075"/>
          <p14:tracePt t="95101" x="1463675" y="2498725"/>
          <p14:tracePt t="95118" x="1341438" y="2278063"/>
          <p14:tracePt t="95135" x="1219200" y="2103438"/>
          <p14:tracePt t="95152" x="1044575" y="1897063"/>
          <p14:tracePt t="95168" x="746125" y="1600200"/>
          <p14:tracePt t="95188" x="220663" y="12192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6" y="381712"/>
            <a:ext cx="8751891" cy="60716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24"/>
    </mc:Choice>
    <mc:Fallback xmlns="">
      <p:transition spd="slow" advTm="136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1" x="2370138" y="2476500"/>
          <p14:tracePt t="1169" x="5197475" y="2917825"/>
          <p14:tracePt t="27195" x="5219700" y="2887663"/>
          <p14:tracePt t="27290" x="6751638" y="884238"/>
          <p14:tracePt t="27431" x="6553200" y="168275"/>
          <p14:tracePt t="27572" x="5997575" y="0"/>
          <p14:tracePt t="27689" x="5905500" y="0"/>
          <p14:tracePt t="27698" x="5715000" y="0"/>
          <p14:tracePt t="27710" x="5410200" y="0"/>
          <p14:tracePt t="27727" x="4648200" y="0"/>
          <p14:tracePt t="27744" x="3763963" y="0"/>
          <p14:tracePt t="27760" x="2841625" y="0"/>
          <p14:tracePt t="27762" x="2454275" y="0"/>
          <p14:tracePt t="27777" x="1820863" y="30163"/>
          <p14:tracePt t="27793" x="1463675" y="92075"/>
          <p14:tracePt t="27810" x="1249363" y="182563"/>
          <p14:tracePt t="27827" x="1127125" y="266700"/>
          <p14:tracePt t="27867" x="960438" y="449263"/>
          <p14:tracePt t="27940" x="846138" y="647700"/>
          <p14:tracePt t="28010" x="838200" y="792163"/>
          <p14:tracePt t="28082" x="868363" y="1044575"/>
          <p14:tracePt t="28153" x="868363" y="1050925"/>
          <p14:tracePt t="28297" x="892175" y="1112838"/>
          <p14:tracePt t="28370" x="968375" y="1150938"/>
          <p14:tracePt t="28442" x="1096963" y="1135063"/>
          <p14:tracePt t="28515" x="1196975" y="1050925"/>
          <p14:tracePt t="28585" x="1196975" y="1036638"/>
          <p14:tracePt t="28754" x="1196975" y="1012825"/>
          <p14:tracePt t="28826" x="1211263" y="854075"/>
          <p14:tracePt t="28896" x="1219200" y="854075"/>
          <p14:tracePt t="29178" x="1219200" y="846138"/>
          <p14:tracePt t="29490" x="1227138" y="846138"/>
          <p14:tracePt t="29604" x="1393825" y="792163"/>
          <p14:tracePt t="29674" x="1409700" y="792163"/>
          <p14:tracePt t="30202" x="1417638" y="792163"/>
          <p14:tracePt t="30297" x="1646238" y="792163"/>
          <p14:tracePt t="30370" x="1866900" y="792163"/>
          <p14:tracePt t="30444" x="2011363" y="808038"/>
          <p14:tracePt t="30514" x="2217738" y="854075"/>
          <p14:tracePt t="30586" x="2408238" y="876300"/>
          <p14:tracePt t="30659" x="2560638" y="876300"/>
          <p14:tracePt t="30730" x="2613025" y="868363"/>
          <p14:tracePt t="30869" x="2644775" y="868363"/>
          <p14:tracePt t="30943" x="2705100" y="846138"/>
          <p14:tracePt t="31013" x="2713038" y="846138"/>
          <p14:tracePt t="31241" x="2697163" y="846138"/>
          <p14:tracePt t="31312" x="2522538" y="906463"/>
          <p14:tracePt t="31314" x="2506663" y="906463"/>
          <p14:tracePt t="31386" x="2438400" y="914400"/>
          <p14:tracePt t="31459" x="2416175" y="922338"/>
          <p14:tracePt t="31531" x="2339975" y="922338"/>
          <p14:tracePt t="31604" x="2239963" y="922338"/>
          <p14:tracePt t="31675" x="2209800" y="922338"/>
          <p14:tracePt t="31817" x="2201863" y="922338"/>
          <p14:tracePt t="31890" x="2117725" y="930275"/>
          <p14:tracePt t="31961" x="2065338" y="952500"/>
          <p14:tracePt t="32034" x="2019300" y="990600"/>
          <p14:tracePt t="32105" x="1958975" y="1028700"/>
          <p14:tracePt t="32176" x="1912938" y="1044575"/>
          <p14:tracePt t="32250" x="1874838" y="1044575"/>
          <p14:tracePt t="32850" x="1874838" y="1050925"/>
          <p14:tracePt t="32954" x="1820863" y="1211263"/>
          <p14:tracePt t="33026" x="1782763" y="1379538"/>
          <p14:tracePt t="33096" x="1774825" y="1387475"/>
          <p14:tracePt t="33167" x="1752600" y="1401763"/>
          <p14:tracePt t="33243" x="1425575" y="1349375"/>
          <p14:tracePt t="33317" x="1227138" y="1273175"/>
          <p14:tracePt t="33390" x="1211263" y="1227138"/>
          <p14:tracePt t="33461" x="1211263" y="1143000"/>
          <p14:tracePt t="33604" x="1181100" y="1158875"/>
          <p14:tracePt t="33679" x="1074738" y="1265238"/>
          <p14:tracePt t="33752" x="990600" y="1401763"/>
          <p14:tracePt t="33823" x="936625" y="1524000"/>
          <p14:tracePt t="33826" x="936625" y="1531938"/>
          <p14:tracePt t="33896" x="914400" y="1600200"/>
          <p14:tracePt t="33968" x="892175" y="1722438"/>
          <p14:tracePt t="34044" x="854075" y="1844675"/>
          <p14:tracePt t="34114" x="830263" y="1897063"/>
          <p14:tracePt t="34186" x="830263" y="1927225"/>
          <p14:tracePt t="34262" x="830263" y="2011363"/>
          <p14:tracePt t="34335" x="876300" y="2079625"/>
          <p14:tracePt t="34405" x="922338" y="2117725"/>
          <p14:tracePt t="34480" x="974725" y="2125663"/>
          <p14:tracePt t="34552" x="1036638" y="2111375"/>
          <p14:tracePt t="34628" x="1096963" y="2073275"/>
          <p14:tracePt t="34698" x="1112838" y="2065338"/>
          <p14:tracePt t="34857" x="1120775" y="2065338"/>
          <p14:tracePt t="34928" x="1287463" y="2041525"/>
          <p14:tracePt t="35000" x="1463675" y="2041525"/>
          <p14:tracePt t="35072" x="1806575" y="2095500"/>
          <p14:tracePt t="35147" x="2255838" y="2263775"/>
          <p14:tracePt t="35221" x="2492375" y="2400300"/>
          <p14:tracePt t="35292" x="2568575" y="2590800"/>
          <p14:tracePt t="35371" x="2582863" y="2979738"/>
          <p14:tracePt t="35442" x="2544763" y="3330575"/>
          <p14:tracePt t="35515" x="2438400" y="3717925"/>
          <p14:tracePt t="35587" x="2408238" y="3992563"/>
          <p14:tracePt t="35660" x="2408238" y="4106863"/>
          <p14:tracePt t="35733" x="2400300" y="4381500"/>
          <p14:tracePt t="35806" x="2332038" y="4518025"/>
          <p14:tracePt t="35877" x="2278063" y="4618038"/>
          <p14:tracePt t="35949" x="2278063" y="4625975"/>
          <p14:tracePt t="36019" x="2270125" y="4625975"/>
          <p14:tracePt t="36158" x="2263775" y="4602163"/>
          <p14:tracePt t="36231" x="2247900" y="4511675"/>
          <p14:tracePt t="36306" x="2239963" y="4465638"/>
          <p14:tracePt t="36434" x="2239963" y="4449763"/>
          <p14:tracePt t="36505" x="2217738" y="4389438"/>
          <p14:tracePt t="36575" x="2217738" y="4373563"/>
          <p14:tracePt t="36644" x="2209800" y="4365625"/>
          <p14:tracePt t="36715" x="2209800" y="4359275"/>
          <p14:tracePt t="36786" x="2209800" y="4267200"/>
          <p14:tracePt t="36857" x="2209800" y="4244975"/>
          <p14:tracePt t="37077" x="2209800" y="4237038"/>
          <p14:tracePt t="37157" x="2209800" y="4221163"/>
          <p14:tracePt t="39850" x="2270125" y="4198938"/>
          <p14:tracePt t="39932" x="4991100" y="3779838"/>
          <p14:tracePt t="40071" x="6743700" y="3216275"/>
          <p14:tracePt t="40282" x="7170738" y="2873375"/>
          <p14:tracePt t="40428" x="7497763" y="2522538"/>
          <p14:tracePt t="40567" x="8251825" y="2019300"/>
          <p14:tracePt t="40708" x="8283575" y="1951038"/>
          <p14:tracePt t="40848" x="8008938" y="1927225"/>
          <p14:tracePt t="41192" x="7070725" y="2209800"/>
          <p14:tracePt t="41347" x="6537325" y="2354263"/>
          <p14:tracePt t="41489" x="6454775" y="2370138"/>
          <p14:tracePt t="41631" x="6346825" y="2422525"/>
          <p14:tracePt t="41874" x="6362700" y="2422525"/>
          <p14:tracePt t="41945" x="6461125" y="2378075"/>
          <p14:tracePt t="42018" x="6515100" y="2354263"/>
          <p14:tracePt t="42225" x="6523038" y="2354263"/>
          <p14:tracePt t="42296" x="6575425" y="2324100"/>
          <p14:tracePt t="42298" x="6583363" y="2324100"/>
          <p14:tracePt t="42371" x="6613525" y="2316163"/>
          <p14:tracePt t="43042" x="6607175" y="2339975"/>
          <p14:tracePt t="43139" x="6316663" y="3001963"/>
          <p14:tracePt t="43284" x="5761038" y="4060825"/>
          <p14:tracePt t="43498" x="5432425" y="4465638"/>
          <p14:tracePt t="43644" x="5380038" y="4702175"/>
          <p14:tracePt t="43717" x="5372100" y="4732338"/>
          <p14:tracePt t="43855" x="5372100" y="4716463"/>
          <p14:tracePt t="43924" x="5372100" y="4708525"/>
          <p14:tracePt t="43996" x="5349875" y="4808538"/>
          <p14:tracePt t="44068" x="5349875" y="4868863"/>
          <p14:tracePt t="44138" x="5364163" y="4876800"/>
          <p14:tracePt t="44213" x="5387975" y="4899025"/>
          <p14:tracePt t="44290" x="5456238" y="4983163"/>
          <p14:tracePt t="44364" x="5464175" y="4991100"/>
          <p14:tracePt t="44537" x="5464175" y="4999038"/>
          <p14:tracePt t="44607" x="5478463" y="5037138"/>
          <p14:tracePt t="44678" x="5486400" y="5045075"/>
          <p14:tracePt t="45978" x="5470525" y="5045075"/>
          <p14:tracePt t="46072" x="5165725" y="5075238"/>
          <p14:tracePt t="46146" x="4968875" y="5075238"/>
          <p14:tracePt t="46222" x="4716463" y="5083175"/>
          <p14:tracePt t="46440" x="4076700" y="5219700"/>
          <p14:tracePt t="46441" x="4068763" y="5219700"/>
          <p14:tracePt t="46524" x="3886200" y="5287963"/>
          <p14:tracePt t="46597" x="3763963" y="5311775"/>
          <p14:tracePt t="46671" x="3475038" y="5387975"/>
          <p14:tracePt t="46742" x="3108325" y="5418138"/>
          <p14:tracePt t="46815" x="2636838" y="5494338"/>
          <p14:tracePt t="46884" x="2628900" y="5494338"/>
          <p14:tracePt t="47006" x="2620963" y="5494338"/>
          <p14:tracePt t="47091" x="2400300" y="5494338"/>
          <p14:tracePt t="47162" x="2392363" y="5494338"/>
          <p14:tracePt t="47308" x="2416175" y="5486400"/>
          <p14:tracePt t="47379" x="2514600" y="5432425"/>
          <p14:tracePt t="47665" x="2522538" y="5432425"/>
          <p14:tracePt t="50626" x="2522538" y="5426075"/>
          <p14:tracePt t="50727" x="2582863" y="5165725"/>
          <p14:tracePt t="50801" x="2613025" y="5105400"/>
          <p14:tracePt t="50872" x="2667000" y="5121275"/>
          <p14:tracePt t="50944" x="2689225" y="5075238"/>
          <p14:tracePt t="51015" x="2705100" y="5059363"/>
          <p14:tracePt t="51088" x="2841625" y="4991100"/>
          <p14:tracePt t="51159" x="2865438" y="4968875"/>
          <p14:tracePt t="51235" x="2933700" y="4922838"/>
          <p14:tracePt t="51307" x="3078163" y="4800600"/>
          <p14:tracePt t="51380" x="3344863" y="4533900"/>
          <p14:tracePt t="51455" x="3527425" y="4403725"/>
          <p14:tracePt t="51526" x="3635375" y="4244975"/>
          <p14:tracePt t="51599" x="3703638" y="4106863"/>
          <p14:tracePt t="51674" x="3741738" y="4022725"/>
          <p14:tracePt t="52106" x="3749675" y="4022725"/>
          <p14:tracePt t="52200" x="3832225" y="3970338"/>
          <p14:tracePt t="52276" x="3870325" y="3886200"/>
          <p14:tracePt t="52350" x="3878263" y="3863975"/>
          <p14:tracePt t="52423" x="3870325" y="3810000"/>
          <p14:tracePt t="52496" x="3848100" y="3717925"/>
          <p14:tracePt t="52568" x="3810000" y="3581400"/>
          <p14:tracePt t="52642" x="3756025" y="3444875"/>
          <p14:tracePt t="52781" x="3756025" y="3429000"/>
          <p14:tracePt t="52854" x="3756025" y="3352800"/>
          <p14:tracePt t="52927" x="3771900" y="3222625"/>
          <p14:tracePt t="52997" x="3787775" y="3192463"/>
          <p14:tracePt t="53067" x="3794125" y="3184525"/>
          <p14:tracePt t="53137" x="3794125" y="3178175"/>
          <p14:tracePt t="53213" x="3817938" y="3132138"/>
          <p14:tracePt t="53288" x="3832225" y="3094038"/>
          <p14:tracePt t="53290" x="3840163" y="3078163"/>
          <p14:tracePt t="53362" x="3870325" y="2841625"/>
          <p14:tracePt t="53434" x="3802063" y="2552700"/>
          <p14:tracePt t="53507" x="3741738" y="2422525"/>
          <p14:tracePt t="53579" x="3673475" y="2308225"/>
          <p14:tracePt t="53656" x="3611563" y="2247900"/>
          <p14:tracePt t="53727" x="3559175" y="2117725"/>
          <p14:tracePt t="53797" x="3543300" y="2095500"/>
          <p14:tracePt t="53872" x="3535363" y="2019300"/>
          <p14:tracePt t="53945" x="3459163" y="1905000"/>
          <p14:tracePt t="54016" x="3421063" y="1828800"/>
          <p14:tracePt t="54087" x="3421063" y="1820863"/>
          <p14:tracePt t="67450" x="3413125" y="1820863"/>
          <p14:tracePt t="87506" x="3406775" y="1820863"/>
          <p14:tracePt t="87607" x="3322638" y="1897063"/>
          <p14:tracePt t="87684" x="3230563" y="1943100"/>
          <p14:tracePt t="87755" x="3124200" y="1989138"/>
          <p14:tracePt t="87827" x="2941638" y="2011363"/>
          <p14:tracePt t="87902" x="2530475" y="2019300"/>
          <p14:tracePt t="87972" x="2454275" y="2011363"/>
          <p14:tracePt t="88042" x="2416175" y="2003425"/>
          <p14:tracePt t="88116" x="2430463" y="1981200"/>
          <p14:tracePt t="88187" x="2574925" y="1973263"/>
          <p14:tracePt t="88266" x="2803525" y="2057400"/>
          <p14:tracePt t="88514" x="2811463" y="2057400"/>
          <p14:tracePt t="88606" x="2971800" y="1997075"/>
          <p14:tracePt t="88679" x="2979738" y="1989138"/>
          <p14:tracePt t="88922" x="2987675" y="1989138"/>
          <p14:tracePt t="88991" x="3001963" y="2003425"/>
          <p14:tracePt t="90066" x="3001963" y="2019300"/>
          <p14:tracePt t="90171" x="3032125" y="2155825"/>
          <p14:tracePt t="90248" x="3094038" y="2346325"/>
          <p14:tracePt t="90319" x="3124200" y="2468563"/>
          <p14:tracePt t="90393" x="3162300" y="2636838"/>
          <p14:tracePt t="90466" x="3208338" y="2773363"/>
          <p14:tracePt t="90538" x="3306763" y="3086100"/>
          <p14:tracePt t="90611" x="3306763" y="3360738"/>
          <p14:tracePt t="90687" x="3230563" y="3482975"/>
          <p14:tracePt t="90758" x="3146425" y="3573463"/>
          <p14:tracePt t="90828" x="2979738" y="3894138"/>
          <p14:tracePt t="90902" x="2903538" y="4068763"/>
          <p14:tracePt t="90973" x="2751138" y="4191000"/>
          <p14:tracePt t="91044" x="2620963" y="4244975"/>
          <p14:tracePt t="91116" x="2568575" y="4259263"/>
          <p14:tracePt t="91187" x="2506663" y="4289425"/>
          <p14:tracePt t="91259" x="2492375" y="4297363"/>
          <p14:tracePt t="91490" x="2498725" y="4297363"/>
          <p14:tracePt t="91584" x="2659063" y="4244975"/>
          <p14:tracePt t="91657" x="2955925" y="4084638"/>
          <p14:tracePt t="91730" x="3360738" y="3908425"/>
          <p14:tracePt t="91802" x="3489325" y="3832225"/>
          <p14:tracePt t="91873" x="3521075" y="3810000"/>
          <p14:tracePt t="91944" x="3573463" y="3771900"/>
          <p14:tracePt t="92016" x="3635375" y="3741738"/>
          <p14:tracePt t="92088" x="3856038" y="3649663"/>
          <p14:tracePt t="92160" x="4092575" y="3581400"/>
          <p14:tracePt t="92238" x="4830763" y="3322638"/>
          <p14:tracePt t="92379" x="6324600" y="2887663"/>
          <p14:tracePt t="92591" x="8107363" y="2362200"/>
          <p14:tracePt t="92805" x="9037638" y="2141538"/>
          <p14:tracePt t="94036" x="9037638" y="2133600"/>
          <p14:tracePt t="94643" x="9037638" y="2065338"/>
          <p14:tracePt t="94724" x="8855075" y="1616075"/>
          <p14:tracePt t="94796" x="8823325" y="1493838"/>
          <p14:tracePt t="94866" x="8809038" y="1455738"/>
          <p14:tracePt t="94937" x="8809038" y="1447800"/>
          <p14:tracePt t="95006" x="8809038" y="1439863"/>
          <p14:tracePt t="95078" x="8778875" y="1401763"/>
          <p14:tracePt t="95151" x="8740775" y="1341438"/>
          <p14:tracePt t="95225" x="8678863" y="1265238"/>
          <p14:tracePt t="95299" x="8632825" y="1211263"/>
          <p14:tracePt t="95371" x="8618538" y="1189038"/>
          <p14:tracePt t="95442" x="8610600" y="1181100"/>
          <p14:tracePt t="95513" x="8610600" y="1173163"/>
          <p14:tracePt t="95584" x="8602663" y="1165225"/>
          <p14:tracePt t="95725" x="8602663" y="1158875"/>
          <p14:tracePt t="95797" x="8602663" y="1135063"/>
          <p14:tracePt t="95868" x="8588375" y="1096963"/>
          <p14:tracePt t="95939" x="8588375" y="1082675"/>
          <p14:tracePt t="96154" x="8588375" y="1074738"/>
          <p14:tracePt t="96226" x="8632825" y="998538"/>
          <p14:tracePt t="96304" x="8702675" y="906463"/>
          <p14:tracePt t="96306" x="8709025" y="898525"/>
          <p14:tracePt t="96382" x="8724900" y="876300"/>
          <p14:tracePt t="96460" x="8740775" y="854075"/>
          <p14:tracePt t="96650" x="8724900" y="854075"/>
          <p14:tracePt t="96719" x="8542338" y="884238"/>
          <p14:tracePt t="96792" x="7894638" y="898525"/>
          <p14:tracePt t="96794" x="7870825" y="898525"/>
          <p14:tracePt t="96865" x="7840663" y="898525"/>
          <p14:tracePt t="97025" x="7826375" y="914400"/>
          <p14:tracePt t="97095" x="7666038" y="968375"/>
          <p14:tracePt t="97168" x="7421563" y="1036638"/>
          <p14:tracePt t="97242" x="7369175" y="1066800"/>
          <p14:tracePt t="97315" x="7345363" y="1074738"/>
          <p14:tracePt t="97390" x="7323138" y="1089025"/>
          <p14:tracePt t="97461" x="7239000" y="1143000"/>
          <p14:tracePt t="97536" x="7185025" y="1181100"/>
          <p14:tracePt t="97610" x="6950075" y="1303338"/>
          <p14:tracePt t="97683" x="6797675" y="1387475"/>
          <p14:tracePt t="97755" x="6561138" y="1493838"/>
          <p14:tracePt t="97829" x="6469063" y="1531938"/>
          <p14:tracePt t="97904" x="6316663" y="1630363"/>
          <p14:tracePt t="97976" x="6126163" y="1730375"/>
          <p14:tracePt t="98051" x="5959475" y="1806575"/>
          <p14:tracePt t="98123" x="5921375" y="1820863"/>
          <p14:tracePt t="98193" x="5883275" y="1820863"/>
          <p14:tracePt t="98270" x="5845175" y="1836738"/>
          <p14:tracePt t="98746" x="5837238" y="1836738"/>
          <p14:tracePt t="98824" x="5791200" y="1698625"/>
          <p14:tracePt t="98825" x="5783263" y="1676400"/>
          <p14:tracePt t="98899" x="5730875" y="1371600"/>
          <p14:tracePt t="98970" x="5799138" y="1066800"/>
          <p14:tracePt t="99042" x="5897563" y="800100"/>
          <p14:tracePt t="99115" x="6142038" y="465138"/>
          <p14:tracePt t="99186" x="6408738" y="266700"/>
          <p14:tracePt t="99260" x="6751638" y="98425"/>
          <p14:tracePt t="99332" x="7026275" y="15875"/>
          <p14:tracePt t="99406" x="7383463" y="0"/>
          <p14:tracePt t="99442" x="7505700" y="0"/>
          <p14:tracePt t="99461" x="7535863" y="0"/>
          <p14:tracePt t="99478" x="7559675" y="0"/>
          <p14:tracePt t="99494" x="7597775" y="0"/>
          <p14:tracePt t="99511" x="7658100" y="0"/>
          <p14:tracePt t="99528" x="7718425" y="0"/>
          <p14:tracePt t="99544" x="7764463" y="0"/>
          <p14:tracePt t="99561" x="7826375" y="0"/>
          <p14:tracePt t="99579" x="7902575" y="0"/>
          <p14:tracePt t="99594" x="7962900" y="0"/>
          <p14:tracePt t="99612" x="8016875" y="0"/>
          <p14:tracePt t="99628" x="8061325" y="0"/>
          <p14:tracePt t="99645" x="8107363" y="0"/>
          <p14:tracePt t="99661" x="8137525" y="0"/>
          <p14:tracePt t="99678" x="8169275" y="0"/>
          <p14:tracePt t="99695" x="8175625" y="0"/>
          <p14:tracePt t="99711" x="8207375" y="0"/>
          <p14:tracePt t="99728" x="8229600" y="0"/>
          <p14:tracePt t="99745" x="8275638" y="0"/>
          <p14:tracePt t="99763" x="8283575" y="0"/>
          <p14:tracePt t="99778" x="8305800" y="0"/>
          <p14:tracePt t="99795" x="8328025" y="0"/>
          <p14:tracePt t="99812" x="8335963" y="0"/>
          <p14:tracePt t="99828" x="8351838" y="0"/>
          <p14:tracePt t="99845" x="8366125" y="0"/>
          <p14:tracePt t="99862" x="8374063" y="0"/>
          <p14:tracePt t="99878" x="8389938" y="0"/>
          <p14:tracePt t="99895" x="8404225" y="0"/>
          <p14:tracePt t="99912" x="8428038" y="0"/>
          <p14:tracePt t="99929" x="8466138" y="0"/>
          <p14:tracePt t="99946" x="8518525" y="0"/>
          <p14:tracePt t="99962" x="8550275" y="0"/>
          <p14:tracePt t="99979" x="8580438" y="0"/>
          <p14:tracePt t="99995" x="8602663" y="0"/>
          <p14:tracePt t="100012" x="8626475" y="0"/>
          <p14:tracePt t="100029" x="8648700" y="0"/>
          <p14:tracePt t="100046" x="8664575" y="0"/>
          <p14:tracePt t="100062" x="8678863" y="0"/>
          <p14:tracePt t="100079" x="8694738" y="0"/>
          <p14:tracePt t="100097" x="8716963" y="0"/>
          <p14:tracePt t="100112" x="8732838" y="0"/>
          <p14:tracePt t="100129" x="8740775" y="0"/>
          <p14:tracePt t="100146" x="8755063" y="0"/>
          <p14:tracePt t="100162" x="8778875" y="0"/>
          <p14:tracePt t="100179" x="8785225" y="0"/>
          <p14:tracePt t="100196" x="8801100" y="0"/>
          <p14:tracePt t="100213" x="8809038" y="0"/>
          <p14:tracePt t="100229" x="8816975" y="0"/>
          <p14:tracePt t="100246" x="8823325" y="0"/>
          <p14:tracePt t="100306" x="8831263" y="0"/>
          <p14:tracePt t="100386" x="8839200" y="0"/>
          <p14:tracePt t="100466" x="8847138" y="0"/>
          <p14:tracePt t="100482" x="8847138" y="7938"/>
          <p14:tracePt t="100498" x="8847138" y="15875"/>
          <p14:tracePt t="100506" x="8855075" y="30163"/>
          <p14:tracePt t="100514" x="8855075" y="38100"/>
          <p14:tracePt t="100531" x="8855075" y="60325"/>
          <p14:tracePt t="100547" x="8861425" y="76200"/>
          <p14:tracePt t="100563" x="8861425" y="92075"/>
          <p14:tracePt t="100580" x="8861425" y="106363"/>
          <p14:tracePt t="100597" x="8861425" y="122238"/>
          <p14:tracePt t="100614" x="8861425" y="144463"/>
          <p14:tracePt t="100630" x="8869363" y="174625"/>
          <p14:tracePt t="100647" x="8869363" y="198438"/>
          <p14:tracePt t="100664" x="8877300" y="220663"/>
          <p14:tracePt t="100680" x="8877300" y="236538"/>
          <p14:tracePt t="100697" x="8877300" y="258763"/>
          <p14:tracePt t="100747" x="8885238" y="282575"/>
          <p14:tracePt t="100816" x="8885238" y="288925"/>
          <p14:tracePt t="100889" x="8885238" y="334963"/>
          <p14:tracePt t="100963" x="8785225" y="479425"/>
          <p14:tracePt t="101035" x="8161338" y="769938"/>
          <p14:tracePt t="101178" x="6591300" y="1044575"/>
          <p14:tracePt t="101389" x="6065838" y="1082675"/>
          <p14:tracePt t="101533" x="5813425" y="998538"/>
          <p14:tracePt t="101677" x="5654675" y="998538"/>
          <p14:tracePt t="101748" x="5356225" y="998538"/>
          <p14:tracePt t="101822" x="5211763" y="998538"/>
          <p14:tracePt t="101894" x="5203825" y="990600"/>
          <p14:tracePt t="104226" x="5219700" y="982663"/>
          <p14:tracePt t="104307" x="5516563" y="631825"/>
          <p14:tracePt t="104382" x="5584825" y="555625"/>
          <p14:tracePt t="104978" x="5592763" y="555625"/>
          <p14:tracePt t="105083" x="5715000" y="487363"/>
          <p14:tracePt t="105156" x="5753100" y="473075"/>
          <p14:tracePt t="105228" x="5761038" y="473075"/>
          <p14:tracePt t="105372" x="5889625" y="411163"/>
          <p14:tracePt t="105444" x="5959475" y="381000"/>
          <p14:tracePt t="105517" x="6142038" y="334963"/>
          <p14:tracePt t="105591" x="6316663" y="304800"/>
          <p14:tracePt t="105667" x="6545263" y="296863"/>
          <p14:tracePt t="105739" x="6659563" y="288925"/>
          <p14:tracePt t="105811" x="6705600" y="288925"/>
          <p14:tracePt t="105906" x="6713538" y="288925"/>
          <p14:tracePt t="106001" x="6743700" y="288925"/>
          <p14:tracePt t="106075" x="7132638" y="334963"/>
          <p14:tracePt t="106146" x="7200900" y="350838"/>
          <p14:tracePt t="106219" x="7216775" y="350838"/>
          <p14:tracePt t="106296" x="7246938" y="396875"/>
          <p14:tracePt t="106298" x="7246938" y="419100"/>
          <p14:tracePt t="106374" x="7140575" y="715963"/>
          <p14:tracePt t="106452" x="6264275" y="974725"/>
          <p14:tracePt t="106599" x="4975225" y="1012825"/>
          <p14:tracePt t="106808" x="5173663" y="754063"/>
          <p14:tracePt t="106810" x="5203825" y="731838"/>
          <p14:tracePt t="106960" x="5875338" y="266700"/>
          <p14:tracePt t="107099" x="6613525" y="0"/>
          <p14:tracePt t="107248" x="7932738" y="0"/>
          <p14:tracePt t="107324" x="8175625" y="0"/>
          <p14:tracePt t="107360" x="8237538" y="0"/>
          <p14:tracePt t="107363" x="8251825" y="0"/>
          <p14:tracePt t="107379" x="8275638" y="0"/>
          <p14:tracePt t="107396" x="8305800" y="0"/>
          <p14:tracePt t="107413" x="8328025" y="0"/>
          <p14:tracePt t="107429" x="8343900" y="0"/>
          <p14:tracePt t="107446" x="8359775" y="0"/>
          <p14:tracePt t="107463" x="8397875" y="0"/>
          <p14:tracePt t="107480" x="8428038" y="0"/>
          <p14:tracePt t="107496" x="8488363" y="0"/>
          <p14:tracePt t="107514" x="8602663" y="0"/>
          <p14:tracePt t="107530" x="8632825" y="0"/>
          <p14:tracePt t="107546" x="8664575" y="0"/>
          <p14:tracePt t="107564" x="8686800" y="0"/>
          <p14:tracePt t="107580" x="8709025" y="0"/>
          <p14:tracePt t="107596" x="8724900" y="0"/>
          <p14:tracePt t="107613" x="8740775" y="0"/>
          <p14:tracePt t="107630" x="8755063" y="0"/>
          <p14:tracePt t="107647" x="8778875" y="0"/>
          <p14:tracePt t="107663" x="8839200" y="0"/>
          <p14:tracePt t="107680" x="8931275" y="0"/>
          <p14:tracePt t="107697" x="9007475" y="0"/>
          <p14:tracePt t="107713" x="9121775" y="0"/>
          <p14:tracePt t="108346" x="9051925" y="396875"/>
          <p14:tracePt t="108386" x="8588375" y="587375"/>
          <p14:tracePt t="108457" x="7635875" y="769938"/>
          <p14:tracePt t="108600" x="6461125" y="846138"/>
          <p14:tracePt t="108814" x="6416675" y="434975"/>
          <p14:tracePt t="108957" x="6416675" y="427038"/>
          <p14:tracePt t="109028" x="6469063" y="381000"/>
          <p14:tracePt t="109097" x="6561138" y="288925"/>
          <p14:tracePt t="109169" x="6575425" y="282575"/>
          <p14:tracePt t="109474" x="6583363" y="282575"/>
          <p14:tracePt t="109556" x="6659563" y="250825"/>
          <p14:tracePt t="109632" x="6765925" y="220663"/>
          <p14:tracePt t="109703" x="6797675" y="212725"/>
          <p14:tracePt t="109776" x="6811963" y="212725"/>
          <p14:tracePt t="109812" x="6858000" y="206375"/>
          <p14:tracePt t="109818" x="6873875" y="206375"/>
          <p14:tracePt t="109836" x="6904038" y="198438"/>
          <p14:tracePt t="109852" x="6926263" y="198438"/>
          <p14:tracePt t="109869" x="6934200" y="198438"/>
          <p14:tracePt t="109885" x="6950075" y="190500"/>
          <p14:tracePt t="109902" x="6964363" y="190500"/>
          <p14:tracePt t="109919" x="6972300" y="190500"/>
          <p14:tracePt t="109935" x="6980238" y="190500"/>
          <p14:tracePt t="109952" x="6988175" y="190500"/>
          <p14:tracePt t="109969" x="7002463" y="190500"/>
          <p14:tracePt t="109987" x="7018338" y="190500"/>
          <p14:tracePt t="110002" x="7026275" y="190500"/>
          <p14:tracePt t="110019" x="7032625" y="190500"/>
          <p14:tracePt t="110036" x="7040563" y="190500"/>
          <p14:tracePt t="110098" x="7048500" y="190500"/>
          <p14:tracePt t="110138" x="7048500" y="198438"/>
          <p14:tracePt t="110186" x="7064375" y="198438"/>
          <p14:tracePt t="110194" x="7070725" y="198438"/>
          <p14:tracePt t="110202" x="7086600" y="206375"/>
          <p14:tracePt t="110219" x="7132638" y="212725"/>
          <p14:tracePt t="110236" x="7192963" y="220663"/>
          <p14:tracePt t="110253" x="7307263" y="220663"/>
          <p14:tracePt t="110269" x="7361238" y="220663"/>
          <p14:tracePt t="110287" x="7399338" y="220663"/>
          <p14:tracePt t="110303" x="7421563" y="220663"/>
          <p14:tracePt t="110320" x="7437438" y="220663"/>
          <p14:tracePt t="110336" x="7459663" y="220663"/>
          <p14:tracePt t="110354" x="7497763" y="212725"/>
          <p14:tracePt t="110370" x="7527925" y="212725"/>
          <p14:tracePt t="110386" x="7566025" y="206375"/>
          <p14:tracePt t="110403" x="7597775" y="198438"/>
          <p14:tracePt t="110420" x="7612063" y="198438"/>
          <p14:tracePt t="110436" x="7642225" y="190500"/>
          <p14:tracePt t="110453" x="7680325" y="174625"/>
          <p14:tracePt t="110470" x="7718425" y="168275"/>
          <p14:tracePt t="110487" x="7780338" y="152400"/>
          <p14:tracePt t="110504" x="7810500" y="136525"/>
          <p14:tracePt t="110520" x="7840663" y="130175"/>
          <p14:tracePt t="110537" x="7856538" y="114300"/>
          <p14:tracePt t="110553" x="7878763" y="106363"/>
          <p14:tracePt t="110570" x="7894638" y="98425"/>
          <p14:tracePt t="110587" x="7902575" y="98425"/>
          <p14:tracePt t="110605" x="7916863" y="92075"/>
          <p14:tracePt t="110621" x="7924800" y="92075"/>
          <p14:tracePt t="110637" x="7940675" y="92075"/>
          <p14:tracePt t="110654" x="7947025" y="92075"/>
          <p14:tracePt t="110670" x="7962900" y="92075"/>
          <p14:tracePt t="110687" x="7985125" y="92075"/>
          <p14:tracePt t="110704" x="7993063" y="92075"/>
          <p14:tracePt t="110720" x="8008938" y="84138"/>
          <p14:tracePt t="110737" x="8023225" y="76200"/>
          <p14:tracePt t="110754" x="8047038" y="76200"/>
          <p14:tracePt t="110771" x="8061325" y="76200"/>
          <p14:tracePt t="110787" x="8077200" y="68263"/>
          <p14:tracePt t="110805" x="8093075" y="68263"/>
          <p14:tracePt t="110821" x="8115300" y="68263"/>
          <p14:tracePt t="110837" x="8145463" y="68263"/>
          <p14:tracePt t="110854" x="8183563" y="68263"/>
          <p14:tracePt t="110871" x="8229600" y="68263"/>
          <p14:tracePt t="110888" x="8297863" y="68263"/>
          <p14:tracePt t="110904" x="8359775" y="92075"/>
          <p14:tracePt t="110921" x="8504238" y="144463"/>
          <p14:tracePt t="110938" x="8580438" y="160338"/>
          <p14:tracePt t="110954" x="8686800" y="190500"/>
          <p14:tracePt t="110971" x="8793163" y="220663"/>
          <p14:tracePt t="110988" x="8869363" y="244475"/>
          <p14:tracePt t="111028" x="8991600" y="288925"/>
          <p14:tracePt t="111099" x="9075738" y="304800"/>
          <p14:tracePt t="111168" x="9113838" y="312738"/>
          <p14:tracePt t="111246" x="9128125" y="312738"/>
          <p14:tracePt t="113674" x="9105900" y="669925"/>
          <p14:tracePt t="113682" x="9090025" y="677863"/>
          <p14:tracePt t="113727" x="8816975" y="854075"/>
          <p14:tracePt t="113802" x="8023225" y="1363663"/>
          <p14:tracePt t="113942" x="6972300" y="2232025"/>
          <p14:tracePt t="114148" x="6689725" y="2636838"/>
          <p14:tracePt t="114363" x="6019800" y="2544763"/>
          <p14:tracePt t="114434" x="5432425" y="2590800"/>
          <p14:tracePt t="114504" x="5349875" y="2667000"/>
          <p14:tracePt t="114575" x="5241925" y="2659063"/>
          <p14:tracePt t="114649" x="5135563" y="2697163"/>
          <p14:tracePt t="114722" x="4495800" y="2797175"/>
          <p14:tracePt t="114794" x="3779838" y="2803525"/>
          <p14:tracePt t="114866" x="2674938" y="2651125"/>
          <p14:tracePt t="115001" x="1836738" y="2522538"/>
          <p14:tracePt t="115140" x="1638300" y="2270125"/>
          <p14:tracePt t="115212" x="1630363" y="2263775"/>
          <p14:tracePt t="115356" x="1531938" y="2247900"/>
          <p14:tracePt t="115429" x="998538" y="2324100"/>
          <p14:tracePt t="115505" x="342900" y="2682875"/>
          <p14:tracePt t="115642" x="1317625" y="5121275"/>
          <p14:tracePt t="115984" x="1311275" y="5097463"/>
          <p14:tracePt t="116055" x="1227138" y="5037138"/>
          <p14:tracePt t="116127" x="1036638" y="4930775"/>
          <p14:tracePt t="116202" x="960438" y="4884738"/>
          <p14:tracePt t="116278" x="906463" y="4816475"/>
          <p14:tracePt t="116359" x="860425" y="4702175"/>
          <p14:tracePt t="116437" x="639763" y="4244975"/>
          <p14:tracePt t="118850" x="258763" y="1752600"/>
          <p14:tracePt t="119157" x="3603625" y="5211763"/>
          <p14:tracePt t="121402" x="136525" y="4152900"/>
          <p14:tracePt t="121566" x="2963863" y="5859463"/>
          <p14:tracePt t="121771" x="3254375" y="5775325"/>
          <p14:tracePt t="121918" x="3611563" y="5699125"/>
          <p14:tracePt t="121990" x="3665538" y="5699125"/>
          <p14:tracePt t="122226" x="3665538" y="5692775"/>
          <p14:tracePt t="122299" x="2019300" y="5013325"/>
          <p14:tracePt t="122579" x="1562100" y="4183063"/>
          <p14:tracePt t="122722" x="465138" y="5722938"/>
          <p14:tracePt t="124018" x="38100" y="1425575"/>
          <p14:tracePt t="124124" x="533400" y="1485900"/>
          <p14:tracePt t="124334" x="571500" y="1485900"/>
          <p14:tracePt t="124681" x="579438" y="1485900"/>
          <p14:tracePt t="124750" x="587375" y="1493838"/>
          <p14:tracePt t="125066" x="587375" y="1501775"/>
          <p14:tracePt t="125610" x="587375" y="1508125"/>
          <p14:tracePt t="125698" x="593725" y="1524000"/>
          <p14:tracePt t="126034" x="593725" y="1531938"/>
          <p14:tracePt t="126120" x="2239963" y="2835275"/>
          <p14:tracePt t="126266" x="7902575" y="2057400"/>
          <p14:tracePt t="126493" x="3260725" y="4778375"/>
          <p14:tracePt t="126711" x="3924300" y="1638300"/>
          <p14:tracePt t="126921" x="3276600" y="1973263"/>
          <p14:tracePt t="126922" x="3184525" y="1989138"/>
          <p14:tracePt t="127066" x="1616075" y="2049463"/>
          <p14:tracePt t="127210" x="1044575" y="1577975"/>
          <p14:tracePt t="127424" x="136525" y="1836738"/>
          <p14:tracePt t="129690" x="38100" y="4046538"/>
          <p14:tracePt t="129768" x="282575" y="4008438"/>
          <p14:tracePt t="130010" x="168275" y="4732338"/>
          <p14:tracePt t="130079" x="1173163" y="4479925"/>
          <p14:tracePt t="130216" x="1050925" y="4473575"/>
          <p14:tracePt t="130359" x="693738" y="4702175"/>
          <p14:tracePt t="130436" x="739775" y="4960938"/>
          <p14:tracePt t="130508" x="990600" y="5273675"/>
          <p14:tracePt t="130578" x="990600" y="5280025"/>
          <p14:tracePt t="130652" x="708025" y="5516563"/>
          <p14:tracePt t="130724" x="571500" y="5608638"/>
          <p14:tracePt t="130794" x="473075" y="5722938"/>
          <p14:tracePt t="130866" x="457200" y="5761038"/>
          <p14:tracePt t="130938" x="434975" y="5821363"/>
          <p14:tracePt t="131008" x="434975" y="5851525"/>
          <p14:tracePt t="131148" x="479425" y="6019800"/>
          <p14:tracePt t="131223" x="511175" y="6232525"/>
          <p14:tracePt t="131300" x="511175" y="6346825"/>
          <p14:tracePt t="131374" x="511175" y="6408738"/>
          <p14:tracePt t="131445" x="533400" y="6561138"/>
          <p14:tracePt t="131518" x="549275" y="6645275"/>
          <p14:tracePt t="135355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ispania roma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85728"/>
            <a:ext cx="3952176" cy="3071834"/>
          </a:xfrm>
          <a:prstGeom prst="rect">
            <a:avLst/>
          </a:prstGeom>
        </p:spPr>
      </p:pic>
      <p:pic>
        <p:nvPicPr>
          <p:cNvPr id="3" name="2 Imagen" descr="HISPANIA1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7797" y="322606"/>
            <a:ext cx="3904731" cy="3034956"/>
          </a:xfrm>
          <a:prstGeom prst="rect">
            <a:avLst/>
          </a:prstGeom>
        </p:spPr>
      </p:pic>
      <p:pic>
        <p:nvPicPr>
          <p:cNvPr id="4" name="3 Imagen" descr="HISPANIA1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57422" y="3500438"/>
            <a:ext cx="3945608" cy="306672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68"/>
    </mc:Choice>
    <mc:Fallback xmlns="">
      <p:transition spd="slow" advTm="42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038" x="304800" y="5356225"/>
          <p14:tracePt t="24222" x="312738" y="5349875"/>
          <p14:tracePt t="24231" x="327025" y="5341938"/>
          <p14:tracePt t="24238" x="358775" y="5326063"/>
          <p14:tracePt t="24248" x="381000" y="5303838"/>
          <p14:tracePt t="24265" x="457200" y="5241925"/>
          <p14:tracePt t="24282" x="601663" y="5127625"/>
          <p14:tracePt t="24298" x="838200" y="4953000"/>
          <p14:tracePt t="24314" x="1241425" y="4708525"/>
          <p14:tracePt t="24331" x="1684338" y="4465638"/>
          <p14:tracePt t="24348" x="2035175" y="4259263"/>
          <p14:tracePt t="24365" x="2384425" y="4084638"/>
          <p14:tracePt t="24366" x="2568575" y="3970338"/>
          <p14:tracePt t="24382" x="2797175" y="3856038"/>
          <p14:tracePt t="24398" x="2887663" y="3802063"/>
          <p14:tracePt t="24415" x="2955925" y="3763963"/>
          <p14:tracePt t="24431" x="3017838" y="3741738"/>
          <p14:tracePt t="24448" x="3032125" y="3733800"/>
          <p14:tracePt t="24465" x="3040063" y="3717925"/>
          <p14:tracePt t="24482" x="3070225" y="3695700"/>
          <p14:tracePt t="24498" x="3078163" y="3673475"/>
          <p14:tracePt t="24515" x="3086100" y="3635375"/>
          <p14:tracePt t="24532" x="3086100" y="3597275"/>
          <p14:tracePt t="24548" x="3078163" y="3535363"/>
          <p14:tracePt t="24565" x="3048000" y="3451225"/>
          <p14:tracePt t="24582" x="2987675" y="3238500"/>
          <p14:tracePt t="24598" x="2925763" y="3070225"/>
          <p14:tracePt t="24615" x="2857500" y="2917825"/>
          <p14:tracePt t="24632" x="2803525" y="2819400"/>
          <p14:tracePt t="24649" x="2765425" y="2720975"/>
          <p14:tracePt t="24665" x="2727325" y="2667000"/>
          <p14:tracePt t="24684" x="2705100" y="2644775"/>
          <p14:tracePt t="24699" x="2674938" y="2636838"/>
          <p14:tracePt t="24715" x="2636838" y="2628900"/>
          <p14:tracePt t="24732" x="2574925" y="2628900"/>
          <p14:tracePt t="24750" x="2408238" y="2651125"/>
          <p14:tracePt t="24766" x="2332038" y="2667000"/>
          <p14:tracePt t="24782" x="2301875" y="2674938"/>
          <p14:tracePt t="24799" x="2293938" y="2682875"/>
          <p14:tracePt t="24854" x="2286000" y="2682875"/>
          <p14:tracePt t="24862" x="2278063" y="2682875"/>
          <p14:tracePt t="24950" x="2270125" y="2689225"/>
          <p14:tracePt t="24958" x="2270125" y="2697163"/>
          <p14:tracePt t="24966" x="2255838" y="2713038"/>
          <p14:tracePt t="24983" x="2232025" y="2727325"/>
          <p14:tracePt t="24999" x="2217738" y="2743200"/>
          <p14:tracePt t="25016" x="2193925" y="2781300"/>
          <p14:tracePt t="25033" x="2179638" y="2811463"/>
          <p14:tracePt t="25050" x="2155825" y="2827338"/>
          <p14:tracePt t="25066" x="2155825" y="2849563"/>
          <p14:tracePt t="25083" x="2149475" y="2857500"/>
          <p14:tracePt t="25100" x="2149475" y="2865438"/>
          <p14:tracePt t="25366" x="2155825" y="2865438"/>
          <p14:tracePt t="25382" x="2163763" y="2865438"/>
          <p14:tracePt t="25390" x="2171700" y="2865438"/>
          <p14:tracePt t="25406" x="2179638" y="2849563"/>
          <p14:tracePt t="25417" x="2193925" y="2849563"/>
          <p14:tracePt t="25434" x="2209800" y="2835275"/>
          <p14:tracePt t="25451" x="2232025" y="2819400"/>
          <p14:tracePt t="25467" x="2255838" y="2819400"/>
          <p14:tracePt t="25486" x="2278063" y="2803525"/>
          <p14:tracePt t="25501" x="2293938" y="2797175"/>
          <p14:tracePt t="25518" x="2308225" y="2789238"/>
          <p14:tracePt t="25534" x="2324100" y="2781300"/>
          <p14:tracePt t="25551" x="2346325" y="2781300"/>
          <p14:tracePt t="25568" x="2384425" y="2751138"/>
          <p14:tracePt t="25584" x="2476500" y="2697163"/>
          <p14:tracePt t="25601" x="2552700" y="2659063"/>
          <p14:tracePt t="25618" x="2628900" y="2636838"/>
          <p14:tracePt t="25634" x="2697163" y="2606675"/>
          <p14:tracePt t="25651" x="2735263" y="2582863"/>
          <p14:tracePt t="25670" x="2773363" y="2568575"/>
          <p14:tracePt t="25687" x="2781300" y="2560638"/>
          <p14:tracePt t="25701" x="2797175" y="2560638"/>
          <p14:tracePt t="25718" x="2827338" y="2544763"/>
          <p14:tracePt t="25735" x="2827338" y="2536825"/>
          <p14:tracePt t="25768" x="2835275" y="2536825"/>
          <p14:tracePt t="25990" x="2819400" y="2544763"/>
          <p14:tracePt t="25998" x="2797175" y="2552700"/>
          <p14:tracePt t="26006" x="2797175" y="2560638"/>
          <p14:tracePt t="26018" x="2773363" y="2582863"/>
          <p14:tracePt t="26035" x="2727325" y="2613025"/>
          <p14:tracePt t="26052" x="2682875" y="2659063"/>
          <p14:tracePt t="26070" x="2613025" y="2720975"/>
          <p14:tracePt t="26085" x="2568575" y="2751138"/>
          <p14:tracePt t="26102" x="2498725" y="2789238"/>
          <p14:tracePt t="26119" x="2468563" y="2811463"/>
          <p14:tracePt t="26135" x="2454275" y="2811463"/>
          <p14:tracePt t="26495" x="2460625" y="2803525"/>
          <p14:tracePt t="26502" x="2468563" y="2797175"/>
          <p14:tracePt t="26518" x="2476500" y="2781300"/>
          <p14:tracePt t="26526" x="2484438" y="2765425"/>
          <p14:tracePt t="26537" x="2492375" y="2759075"/>
          <p14:tracePt t="26553" x="2522538" y="2720975"/>
          <p14:tracePt t="26570" x="2560638" y="2674938"/>
          <p14:tracePt t="26587" x="2598738" y="2636838"/>
          <p14:tracePt t="26603" x="2636838" y="2613025"/>
          <p14:tracePt t="26620" x="2651125" y="2590800"/>
          <p14:tracePt t="26637" x="2659063" y="2582863"/>
          <p14:tracePt t="26654" x="2667000" y="2568575"/>
          <p14:tracePt t="26670" x="2674938" y="2568575"/>
          <p14:tracePt t="26702" x="2682875" y="2568575"/>
          <p14:tracePt t="26919" x="2682875" y="2574925"/>
          <p14:tracePt t="26926" x="2667000" y="2582863"/>
          <p14:tracePt t="26937" x="2651125" y="2598738"/>
          <p14:tracePt t="26954" x="2613025" y="2636838"/>
          <p14:tracePt t="26971" x="2560638" y="2667000"/>
          <p14:tracePt t="26987" x="2514600" y="2697163"/>
          <p14:tracePt t="27004" x="2438400" y="2727325"/>
          <p14:tracePt t="27021" x="2384425" y="2759075"/>
          <p14:tracePt t="27038" x="2324100" y="2797175"/>
          <p14:tracePt t="27054" x="2301875" y="2811463"/>
          <p14:tracePt t="27071" x="2293938" y="2811463"/>
          <p14:tracePt t="27088" x="2286000" y="2819400"/>
          <p14:tracePt t="27870" x="2301875" y="2819400"/>
          <p14:tracePt t="27878" x="2316163" y="2803525"/>
          <p14:tracePt t="27890" x="2339975" y="2797175"/>
          <p14:tracePt t="27907" x="2408238" y="2759075"/>
          <p14:tracePt t="27923" x="2492375" y="2720975"/>
          <p14:tracePt t="27942" x="2613025" y="2659063"/>
          <p14:tracePt t="27956" x="2651125" y="2636838"/>
          <p14:tracePt t="27975" x="2727325" y="2598738"/>
          <p14:tracePt t="27990" x="2743200" y="2590800"/>
          <p14:tracePt t="28006" x="2743200" y="2582863"/>
          <p14:tracePt t="28023" x="2759075" y="2574925"/>
          <p14:tracePt t="28040" x="2765425" y="2568575"/>
          <p14:tracePt t="28073" x="2781300" y="2560638"/>
          <p14:tracePt t="28110" x="2789238" y="2552700"/>
          <p14:tracePt t="28142" x="2797175" y="2544763"/>
          <p14:tracePt t="28630" x="2773363" y="2544763"/>
          <p14:tracePt t="28638" x="2759075" y="2552700"/>
          <p14:tracePt t="28647" x="2727325" y="2574925"/>
          <p14:tracePt t="28658" x="2697163" y="2598738"/>
          <p14:tracePt t="28676" x="2590800" y="2651125"/>
          <p14:tracePt t="28692" x="2492375" y="2697163"/>
          <p14:tracePt t="28710" x="2339975" y="2773363"/>
          <p14:tracePt t="28725" x="2247900" y="2819400"/>
          <p14:tracePt t="28741" x="2187575" y="2849563"/>
          <p14:tracePt t="28758" x="2163763" y="2865438"/>
          <p14:tracePt t="28775" x="2149475" y="2865438"/>
          <p14:tracePt t="28792" x="2141538" y="2873375"/>
          <p14:tracePt t="28808" x="2125663" y="2879725"/>
          <p14:tracePt t="28998" x="2117725" y="2879725"/>
          <p14:tracePt t="29015" x="2111375" y="2879725"/>
          <p14:tracePt t="29030" x="2103438" y="2879725"/>
          <p14:tracePt t="29038" x="2103438" y="2887663"/>
          <p14:tracePt t="29606" x="2111375" y="2887663"/>
          <p14:tracePt t="29623" x="2117725" y="2887663"/>
          <p14:tracePt t="29662" x="2125663" y="2887663"/>
          <p14:tracePt t="29710" x="2133600" y="2887663"/>
          <p14:tracePt t="29718" x="2149475" y="2887663"/>
          <p14:tracePt t="29727" x="2163763" y="2887663"/>
          <p14:tracePt t="29745" x="2209800" y="2887663"/>
          <p14:tracePt t="29761" x="2354263" y="2857500"/>
          <p14:tracePt t="29777" x="2613025" y="2797175"/>
          <p14:tracePt t="29794" x="3124200" y="2674938"/>
          <p14:tracePt t="29811" x="3679825" y="2598738"/>
          <p14:tracePt t="29827" x="4198938" y="2514600"/>
          <p14:tracePt t="29844" x="4602163" y="2438400"/>
          <p14:tracePt t="29861" x="5151438" y="2270125"/>
          <p14:tracePt t="29877" x="5638800" y="2141538"/>
          <p14:tracePt t="29894" x="6111875" y="2027238"/>
          <p14:tracePt t="29911" x="6416675" y="1965325"/>
          <p14:tracePt t="29928" x="6545263" y="1943100"/>
          <p14:tracePt t="29944" x="6607175" y="1920875"/>
          <p14:tracePt t="29961" x="6637338" y="1912938"/>
          <p14:tracePt t="29978" x="6659563" y="1905000"/>
          <p14:tracePt t="29994" x="6667500" y="1897063"/>
          <p14:tracePt t="30011" x="6675438" y="1889125"/>
          <p14:tracePt t="30028" x="6697663" y="1882775"/>
          <p14:tracePt t="30045" x="6727825" y="1866900"/>
          <p14:tracePt t="30061" x="6765925" y="1858963"/>
          <p14:tracePt t="30078" x="6819900" y="1836738"/>
          <p14:tracePt t="30095" x="6850063" y="1836738"/>
          <p14:tracePt t="30111" x="6873875" y="1828800"/>
          <p14:tracePt t="30128" x="6888163" y="1828800"/>
          <p14:tracePt t="30145" x="6904038" y="1820863"/>
          <p14:tracePt t="30163" x="6956425" y="1812925"/>
          <p14:tracePt t="30178" x="7056438" y="1790700"/>
          <p14:tracePt t="30195" x="7078663" y="1790700"/>
          <p14:tracePt t="30212" x="7108825" y="1790700"/>
          <p14:tracePt t="30228" x="7124700" y="1774825"/>
          <p14:tracePt t="30245" x="7132638" y="1774825"/>
          <p14:tracePt t="30262" x="7140575" y="1774825"/>
          <p14:tracePt t="30286" x="7140575" y="1768475"/>
          <p14:tracePt t="30582" x="7132638" y="1768475"/>
          <p14:tracePt t="30599" x="7124700" y="1774825"/>
          <p14:tracePt t="30606" x="7108825" y="1782763"/>
          <p14:tracePt t="30615" x="7094538" y="1790700"/>
          <p14:tracePt t="30631" x="7056438" y="1812925"/>
          <p14:tracePt t="30646" x="7040563" y="1828800"/>
          <p14:tracePt t="30663" x="7018338" y="1851025"/>
          <p14:tracePt t="30682" x="6994525" y="1874838"/>
          <p14:tracePt t="30713" x="6980238" y="1905000"/>
          <p14:tracePt t="30730" x="6964363" y="1920875"/>
          <p14:tracePt t="30763" x="6956425" y="1935163"/>
          <p14:tracePt t="30780" x="6950075" y="1951038"/>
          <p14:tracePt t="30796" x="6942138" y="1958975"/>
          <p14:tracePt t="30814" x="6926263" y="1981200"/>
          <p14:tracePt t="30831" x="6904038" y="1997075"/>
          <p14:tracePt t="30846" x="6896100" y="2019300"/>
          <p14:tracePt t="30863" x="6873875" y="2041525"/>
          <p14:tracePt t="30880" x="6850063" y="2073275"/>
          <p14:tracePt t="30897" x="6842125" y="2087563"/>
          <p14:tracePt t="30913" x="6827838" y="2111375"/>
          <p14:tracePt t="30930" x="6811963" y="2117725"/>
          <p14:tracePt t="30947" x="6797675" y="2133600"/>
          <p14:tracePt t="30963" x="6781800" y="2155825"/>
          <p14:tracePt t="30980" x="6765925" y="2171700"/>
          <p14:tracePt t="30997" x="6727825" y="2201863"/>
          <p14:tracePt t="31013" x="6713538" y="2209800"/>
          <p14:tracePt t="31030" x="6697663" y="2217738"/>
          <p14:tracePt t="31047" x="6683375" y="2232025"/>
          <p14:tracePt t="31064" x="6667500" y="2247900"/>
          <p14:tracePt t="31080" x="6651625" y="2255838"/>
          <p14:tracePt t="31097" x="6645275" y="2263775"/>
          <p14:tracePt t="31114" x="6629400" y="2270125"/>
          <p14:tracePt t="31130" x="6621463" y="2286000"/>
          <p14:tracePt t="31147" x="6613525" y="2286000"/>
          <p14:tracePt t="31164" x="6607175" y="2293938"/>
          <p14:tracePt t="31181" x="6599238" y="2301875"/>
          <p14:tracePt t="31197" x="6583363" y="2316163"/>
          <p14:tracePt t="31214" x="6569075" y="2332038"/>
          <p14:tracePt t="31231" x="6569075" y="2339975"/>
          <p14:tracePt t="31247" x="6553200" y="2346325"/>
          <p14:tracePt t="31264" x="6545263" y="2354263"/>
          <p14:tracePt t="31282" x="6530975" y="2370138"/>
          <p14:tracePt t="31299" x="6499225" y="2384425"/>
          <p14:tracePt t="31314" x="6477000" y="2408238"/>
          <p14:tracePt t="31331" x="6454775" y="2422525"/>
          <p14:tracePt t="31348" x="6430963" y="2446338"/>
          <p14:tracePt t="31364" x="6423025" y="2454275"/>
          <p14:tracePt t="31366" x="6416675" y="2454275"/>
          <p14:tracePt t="31381" x="6408738" y="2468563"/>
          <p14:tracePt t="31398" x="6400800" y="2476500"/>
          <p14:tracePt t="31414" x="6384925" y="2476500"/>
          <p14:tracePt t="31431" x="6378575" y="2492375"/>
          <p14:tracePt t="31465" x="6370638" y="2498725"/>
          <p14:tracePt t="31486" x="6362700" y="2498725"/>
          <p14:tracePt t="31518" x="6354763" y="2506663"/>
          <p14:tracePt t="31590" x="6346825" y="2506663"/>
          <p14:tracePt t="31598" x="6340475" y="2514600"/>
          <p14:tracePt t="31615" x="6332538" y="2522538"/>
          <p14:tracePt t="31622" x="6316663" y="2522538"/>
          <p14:tracePt t="31638" x="6308725" y="2530475"/>
          <p14:tracePt t="31648" x="6302375" y="2530475"/>
          <p14:tracePt t="31667" x="6286500" y="2530475"/>
          <p14:tracePt t="31684" x="6270625" y="2536825"/>
          <p14:tracePt t="31702" x="6256338" y="2536825"/>
          <p14:tracePt t="31782" x="6248400" y="2544763"/>
          <p14:tracePt t="31854" x="6240463" y="2544763"/>
          <p14:tracePt t="32046" x="6232525" y="2544763"/>
          <p14:tracePt t="32054" x="6232525" y="2536825"/>
          <p14:tracePt t="32070" x="6226175" y="2522538"/>
          <p14:tracePt t="32083" x="6218238" y="2506663"/>
          <p14:tracePt t="32099" x="6210300" y="2468563"/>
          <p14:tracePt t="32116" x="6202363" y="2430463"/>
          <p14:tracePt t="32133" x="6188075" y="2400300"/>
          <p14:tracePt t="32149" x="6188075" y="2384425"/>
          <p14:tracePt t="32166" x="6188075" y="2370138"/>
          <p14:tracePt t="32183" x="6180138" y="2362200"/>
          <p14:tracePt t="32200" x="6180138" y="2354263"/>
          <p14:tracePt t="32216" x="6180138" y="2346325"/>
          <p14:tracePt t="32233" x="6180138" y="2339975"/>
          <p14:tracePt t="32250" x="6180138" y="2332038"/>
          <p14:tracePt t="32266" x="6180138" y="2316163"/>
          <p14:tracePt t="32283" x="6180138" y="2308225"/>
          <p14:tracePt t="32300" x="6172200" y="2278063"/>
          <p14:tracePt t="32317" x="6172200" y="2263775"/>
          <p14:tracePt t="32333" x="6164263" y="2232025"/>
          <p14:tracePt t="32350" x="6164263" y="2209800"/>
          <p14:tracePt t="32367" x="6156325" y="2187575"/>
          <p14:tracePt t="32384" x="6156325" y="2179638"/>
          <p14:tracePt t="32400" x="6156325" y="2163763"/>
          <p14:tracePt t="32417" x="6149975" y="2149475"/>
          <p14:tracePt t="32450" x="6149975" y="2141538"/>
          <p14:tracePt t="32694" x="6142038" y="2141538"/>
          <p14:tracePt t="32704" x="6134100" y="2155825"/>
          <p14:tracePt t="32712" x="6103938" y="2201863"/>
          <p14:tracePt t="32719" x="6080125" y="2247900"/>
          <p14:tracePt t="32734" x="6019800" y="2378075"/>
          <p14:tracePt t="32751" x="5951538" y="2544763"/>
          <p14:tracePt t="32768" x="5913438" y="2682875"/>
          <p14:tracePt t="32784" x="5883275" y="2759075"/>
          <p14:tracePt t="32801" x="5883275" y="2789238"/>
          <p14:tracePt t="32818" x="5867400" y="2819400"/>
          <p14:tracePt t="32834" x="5867400" y="2841625"/>
          <p14:tracePt t="32851" x="5859463" y="2873375"/>
          <p14:tracePt t="32868" x="5845175" y="2903538"/>
          <p14:tracePt t="32885" x="5821363" y="2933700"/>
          <p14:tracePt t="32901" x="5821363" y="2963863"/>
          <p14:tracePt t="33022" x="5821363" y="2971800"/>
          <p14:tracePt t="33030" x="5821363" y="2979738"/>
          <p14:tracePt t="33038" x="5813425" y="2987675"/>
          <p14:tracePt t="33052" x="5807075" y="2994025"/>
          <p14:tracePt t="33068" x="5783263" y="3025775"/>
          <p14:tracePt t="33086" x="5768975" y="3048000"/>
          <p14:tracePt t="33102" x="5745163" y="3070225"/>
          <p14:tracePt t="33118" x="5730875" y="3094038"/>
          <p14:tracePt t="33135" x="5707063" y="3116263"/>
          <p14:tracePt t="33152" x="5684838" y="3146425"/>
          <p14:tracePt t="33169" x="5646738" y="3178175"/>
          <p14:tracePt t="33185" x="5600700" y="3222625"/>
          <p14:tracePt t="33202" x="5554663" y="3260725"/>
          <p14:tracePt t="33219" x="5478463" y="3330575"/>
          <p14:tracePt t="33235" x="5432425" y="3398838"/>
          <p14:tracePt t="33252" x="5372100" y="3489325"/>
          <p14:tracePt t="33270" x="5311775" y="3657600"/>
          <p14:tracePt t="33286" x="5257800" y="3771900"/>
          <p14:tracePt t="33302" x="5211763" y="3886200"/>
          <p14:tracePt t="33319" x="5181600" y="3954463"/>
          <p14:tracePt t="33336" x="5151438" y="4054475"/>
          <p14:tracePt t="33352" x="5127625" y="4130675"/>
          <p14:tracePt t="33369" x="5105400" y="4183063"/>
          <p14:tracePt t="33386" x="5105400" y="4221163"/>
          <p14:tracePt t="33419" x="5089525" y="4229100"/>
          <p14:tracePt t="33436" x="5083175" y="4251325"/>
          <p14:tracePt t="33453" x="5083175" y="4267200"/>
          <p14:tracePt t="33470" x="5067300" y="4289425"/>
          <p14:tracePt t="33486" x="5059363" y="4305300"/>
          <p14:tracePt t="33503" x="5059363" y="4321175"/>
          <p14:tracePt t="33519" x="5045075" y="4343400"/>
          <p14:tracePt t="33536" x="5029200" y="4365625"/>
          <p14:tracePt t="33553" x="5013325" y="4389438"/>
          <p14:tracePt t="33570" x="4991100" y="4441825"/>
          <p14:tracePt t="33586" x="4960938" y="4503738"/>
          <p14:tracePt t="33603" x="4937125" y="4541838"/>
          <p14:tracePt t="33620" x="4930775" y="4556125"/>
          <p14:tracePt t="33636" x="4906963" y="4587875"/>
          <p14:tracePt t="33653" x="4868863" y="4632325"/>
          <p14:tracePt t="33670" x="4816475" y="4686300"/>
          <p14:tracePt t="33686" x="4732338" y="4762500"/>
          <p14:tracePt t="33703" x="4664075" y="4846638"/>
          <p14:tracePt t="33720" x="4587875" y="4914900"/>
          <p14:tracePt t="33737" x="4525963" y="4953000"/>
          <p14:tracePt t="33753" x="4479925" y="4991100"/>
          <p14:tracePt t="33770" x="4465638" y="5006975"/>
          <p14:tracePt t="33787" x="4441825" y="5029200"/>
          <p14:tracePt t="33803" x="4427538" y="5045075"/>
          <p14:tracePt t="33820" x="4365625" y="5083175"/>
          <p14:tracePt t="33837" x="4221163" y="5159375"/>
          <p14:tracePt t="33853" x="4191000" y="5173663"/>
          <p14:tracePt t="33855" x="4152900" y="5181600"/>
          <p14:tracePt t="33870" x="4068763" y="5211763"/>
          <p14:tracePt t="33887" x="3978275" y="5241925"/>
          <p14:tracePt t="33904" x="3894138" y="5257800"/>
          <p14:tracePt t="33920" x="3840163" y="5265738"/>
          <p14:tracePt t="33937" x="3756025" y="5280025"/>
          <p14:tracePt t="33954" x="3679825" y="5280025"/>
          <p14:tracePt t="33970" x="3627438" y="5280025"/>
          <p14:tracePt t="33987" x="3597275" y="5280025"/>
          <p14:tracePt t="34004" x="3581400" y="5280025"/>
          <p14:tracePt t="34021" x="3565525" y="5280025"/>
          <p14:tracePt t="34078" x="3559175" y="5280025"/>
          <p14:tracePt t="34134" x="3551238" y="5280025"/>
          <p14:tracePt t="34150" x="3543300" y="5280025"/>
          <p14:tracePt t="34158" x="3535363" y="5280025"/>
          <p14:tracePt t="34166" x="3527425" y="5280025"/>
          <p14:tracePt t="34174" x="3513138" y="5280025"/>
          <p14:tracePt t="34187" x="3505200" y="5273675"/>
          <p14:tracePt t="34204" x="3482975" y="5227638"/>
          <p14:tracePt t="34221" x="3382963" y="5113338"/>
          <p14:tracePt t="34238" x="3336925" y="5051425"/>
          <p14:tracePt t="34254" x="3268663" y="4975225"/>
          <p14:tracePt t="34271" x="3222625" y="4930775"/>
          <p14:tracePt t="34288" x="3208338" y="4914900"/>
          <p14:tracePt t="34305" x="3200400" y="4914900"/>
          <p14:tracePt t="34321" x="3200400" y="4906963"/>
          <p14:tracePt t="34355" x="3192463" y="4899025"/>
          <p14:tracePt t="34862" x="3192463" y="4884738"/>
          <p14:tracePt t="34871" x="3192463" y="4868863"/>
          <p14:tracePt t="34878" x="3192463" y="4846638"/>
          <p14:tracePt t="34890" x="3200400" y="4830763"/>
          <p14:tracePt t="34906" x="3238500" y="4778375"/>
          <p14:tracePt t="34923" x="3298825" y="4702175"/>
          <p14:tracePt t="34939" x="3352800" y="4618038"/>
          <p14:tracePt t="34956" x="3421063" y="4541838"/>
          <p14:tracePt t="34973" x="3513138" y="4435475"/>
          <p14:tracePt t="34991" x="3543300" y="4397375"/>
          <p14:tracePt t="35006" x="3573463" y="4359275"/>
          <p14:tracePt t="35023" x="3597275" y="4335463"/>
          <p14:tracePt t="35040" x="3611563" y="4321175"/>
          <p14:tracePt t="35056" x="3635375" y="4297363"/>
          <p14:tracePt t="35073" x="3665538" y="4283075"/>
          <p14:tracePt t="35090" x="3695700" y="4259263"/>
          <p14:tracePt t="35106" x="3733800" y="4229100"/>
          <p14:tracePt t="35123" x="3771900" y="4206875"/>
          <p14:tracePt t="35140" x="3794125" y="4191000"/>
          <p14:tracePt t="35157" x="3825875" y="4175125"/>
          <p14:tracePt t="35173" x="3856038" y="4160838"/>
          <p14:tracePt t="35190" x="3878263" y="4152900"/>
          <p14:tracePt t="35207" x="3902075" y="4137025"/>
          <p14:tracePt t="35223" x="3924300" y="4130675"/>
          <p14:tracePt t="35240" x="3940175" y="4122738"/>
          <p14:tracePt t="35257" x="3946525" y="4122738"/>
          <p14:tracePt t="35292" x="3954463" y="4122738"/>
          <p14:tracePt t="35307" x="3954463" y="4114800"/>
          <p14:tracePt t="35462" x="3946525" y="4130675"/>
          <p14:tracePt t="35472" x="3940175" y="4130675"/>
          <p14:tracePt t="35478" x="3924300" y="4130675"/>
          <p14:tracePt t="35491" x="3894138" y="4137025"/>
          <p14:tracePt t="35507" x="3863975" y="4160838"/>
          <p14:tracePt t="35524" x="3817938" y="4175125"/>
          <p14:tracePt t="35541" x="3779838" y="4198938"/>
          <p14:tracePt t="35574" x="3756025" y="4213225"/>
          <p14:tracePt t="35591" x="3749675" y="4221163"/>
          <p14:tracePt t="35608" x="3733800" y="4259263"/>
          <p14:tracePt t="35624" x="3725863" y="4283075"/>
          <p14:tracePt t="35641" x="3711575" y="4343400"/>
          <p14:tracePt t="35658" x="3687763" y="4397375"/>
          <p14:tracePt t="35674" x="3679825" y="4495800"/>
          <p14:tracePt t="35691" x="3679825" y="4564063"/>
          <p14:tracePt t="35708" x="3679825" y="4640263"/>
          <p14:tracePt t="35725" x="3679825" y="4678363"/>
          <p14:tracePt t="35741" x="3687763" y="4740275"/>
          <p14:tracePt t="35758" x="3703638" y="4784725"/>
          <p14:tracePt t="35775" x="3711575" y="4830763"/>
          <p14:tracePt t="35791" x="3733800" y="4892675"/>
          <p14:tracePt t="35808" x="3741738" y="4914900"/>
          <p14:tracePt t="35826" x="3741738" y="4930775"/>
          <p14:tracePt t="35842" x="3749675" y="4953000"/>
          <p14:tracePt t="35858" x="3756025" y="4960938"/>
          <p14:tracePt t="35875" x="3756025" y="4968875"/>
          <p14:tracePt t="35892" x="3756025" y="4983163"/>
          <p14:tracePt t="35908" x="3756025" y="4991100"/>
          <p14:tracePt t="35926" x="3756025" y="5021263"/>
          <p14:tracePt t="35942" x="3756025" y="5037138"/>
          <p14:tracePt t="35958" x="3756025" y="5059363"/>
          <p14:tracePt t="35975" x="3756025" y="5075238"/>
          <p14:tracePt t="35992" x="3756025" y="5097463"/>
          <p14:tracePt t="36008" x="3756025" y="5113338"/>
          <p14:tracePt t="36025" x="3756025" y="5127625"/>
          <p14:tracePt t="36042" x="3749675" y="5151438"/>
          <p14:tracePt t="36059" x="3725863" y="5173663"/>
          <p14:tracePt t="36075" x="3717925" y="5181600"/>
          <p14:tracePt t="36092" x="3703638" y="5197475"/>
          <p14:tracePt t="36110" x="3695700" y="5203825"/>
          <p14:tracePt t="36125" x="3695700" y="5211763"/>
          <p14:tracePt t="36159" x="3687763" y="5219700"/>
          <p14:tracePt t="36302" x="3687763" y="5227638"/>
          <p14:tracePt t="36334" x="3695700" y="5227638"/>
          <p14:tracePt t="36366" x="3711575" y="5235575"/>
          <p14:tracePt t="36662" x="3703638" y="5235575"/>
          <p14:tracePt t="36670" x="3665538" y="5241925"/>
          <p14:tracePt t="36680" x="3597275" y="5257800"/>
          <p14:tracePt t="36696" x="3413125" y="5311775"/>
          <p14:tracePt t="36710" x="3306763" y="5356225"/>
          <p14:tracePt t="36727" x="3276600" y="5387975"/>
          <p14:tracePt t="36744" x="3298825" y="5464175"/>
          <p14:tracePt t="36760" x="3368675" y="5516563"/>
          <p14:tracePt t="36777" x="3421063" y="5562600"/>
          <p14:tracePt t="36794" x="3421063" y="5570538"/>
          <p14:tracePt t="37214" x="3421063" y="5562600"/>
          <p14:tracePt t="37222" x="3451225" y="5524500"/>
          <p14:tracePt t="37231" x="3451225" y="5516563"/>
          <p14:tracePt t="37251" x="3475038" y="5508625"/>
          <p14:tracePt t="37278" x="3505200" y="5464175"/>
          <p14:tracePt t="37311" x="3513138" y="5456238"/>
          <p14:tracePt t="37328" x="3521075" y="5456238"/>
          <p14:tracePt t="37358" x="3543300" y="5456238"/>
          <p14:tracePt t="37366" x="3551238" y="5456238"/>
          <p14:tracePt t="37382" x="3565525" y="5456238"/>
          <p14:tracePt t="37395" x="3581400" y="5456238"/>
          <p14:tracePt t="38206" x="3597275" y="5456238"/>
          <p14:tracePt t="38215" x="3635375" y="5456238"/>
          <p14:tracePt t="38230" x="3733800" y="5432425"/>
          <p14:tracePt t="38247" x="3886200" y="5380038"/>
          <p14:tracePt t="38264" x="4092575" y="5311775"/>
          <p14:tracePt t="38281" x="4289425" y="5265738"/>
          <p14:tracePt t="38297" x="4479925" y="5203825"/>
          <p14:tracePt t="38314" x="4572000" y="5181600"/>
          <p14:tracePt t="38331" x="4656138" y="5151438"/>
          <p14:tracePt t="38347" x="4724400" y="5135563"/>
          <p14:tracePt t="38364" x="4762500" y="5121275"/>
          <p14:tracePt t="38366" x="4770438" y="5113338"/>
          <p14:tracePt t="38381" x="4800600" y="5105400"/>
          <p14:tracePt t="38397" x="4808538" y="5105400"/>
          <p14:tracePt t="38414" x="4816475" y="5097463"/>
          <p14:tracePt t="38713" x="4784725" y="5113338"/>
          <p14:tracePt t="38718" x="4746625" y="5127625"/>
          <p14:tracePt t="38732" x="4694238" y="5159375"/>
          <p14:tracePt t="38748" x="4587875" y="5235575"/>
          <p14:tracePt t="38766" x="4411663" y="5318125"/>
          <p14:tracePt t="38782" x="4289425" y="5372100"/>
          <p14:tracePt t="38798" x="4160838" y="5432425"/>
          <p14:tracePt t="38815" x="4030663" y="5486400"/>
          <p14:tracePt t="38832" x="3902075" y="5570538"/>
          <p14:tracePt t="38848" x="3863975" y="5584825"/>
          <p14:tracePt t="38865" x="3817938" y="5608638"/>
          <p14:tracePt t="38882" x="3779838" y="5622925"/>
          <p14:tracePt t="38899" x="3733800" y="5638800"/>
          <p14:tracePt t="38915" x="3695700" y="5646738"/>
          <p14:tracePt t="38932" x="3665538" y="5661025"/>
          <p14:tracePt t="38950" x="3603625" y="5676900"/>
          <p14:tracePt t="38965" x="3573463" y="5684838"/>
          <p14:tracePt t="38982" x="3543300" y="5699125"/>
          <p14:tracePt t="39030" x="3535363" y="5699125"/>
          <p14:tracePt t="39046" x="3513138" y="5699125"/>
          <p14:tracePt t="39054" x="3497263" y="5699125"/>
          <p14:tracePt t="39066" x="3482975" y="5707063"/>
          <p14:tracePt t="39082" x="3436938" y="5722938"/>
          <p14:tracePt t="39099" x="3398838" y="5737225"/>
          <p14:tracePt t="39116" x="3344863" y="5753100"/>
          <p14:tracePt t="39132" x="3306763" y="5768975"/>
          <p14:tracePt t="39149" x="3292475" y="5775325"/>
          <p14:tracePt t="39414" x="3314700" y="5775325"/>
          <p14:tracePt t="39422" x="3360738" y="5761038"/>
          <p14:tracePt t="39433" x="3413125" y="5737225"/>
          <p14:tracePt t="39450" x="3565525" y="5668963"/>
          <p14:tracePt t="39467" x="3665538" y="5622925"/>
          <p14:tracePt t="39483" x="3886200" y="5516563"/>
          <p14:tracePt t="39500" x="4114800" y="5402263"/>
          <p14:tracePt t="39518" x="4373563" y="5241925"/>
          <p14:tracePt t="39533" x="4503738" y="5151438"/>
          <p14:tracePt t="39550" x="4610100" y="5075238"/>
          <p14:tracePt t="39567" x="4648200" y="5045075"/>
          <p14:tracePt t="39726" x="4610100" y="5059363"/>
          <p14:tracePt t="39734" x="4564063" y="5067300"/>
          <p14:tracePt t="39742" x="4518025" y="5089525"/>
          <p14:tracePt t="39751" x="4479925" y="5113338"/>
          <p14:tracePt t="39767" x="4373563" y="5159375"/>
          <p14:tracePt t="39784" x="4198938" y="5235575"/>
          <p14:tracePt t="39801" x="4038600" y="5311775"/>
          <p14:tracePt t="39817" x="3932238" y="5356225"/>
          <p14:tracePt t="39834" x="3840163" y="5394325"/>
          <p14:tracePt t="39852" x="3763963" y="5432425"/>
          <p14:tracePt t="39854" x="3725863" y="5448300"/>
          <p14:tracePt t="39868" x="3703638" y="5456238"/>
          <p14:tracePt t="39884" x="3679825" y="5470525"/>
          <p14:tracePt t="39901" x="3673475" y="5470525"/>
          <p14:tracePt t="40326" x="3657600" y="5470525"/>
          <p14:tracePt t="40334" x="3641725" y="5464175"/>
          <p14:tracePt t="40342" x="3627438" y="5456238"/>
          <p14:tracePt t="40352" x="3581400" y="5440363"/>
          <p14:tracePt t="40369" x="3436938" y="5387975"/>
          <p14:tracePt t="40385" x="3276600" y="5341938"/>
          <p14:tracePt t="40402" x="3116263" y="5273675"/>
          <p14:tracePt t="40419" x="2963863" y="5211763"/>
          <p14:tracePt t="40437" x="2773363" y="5113338"/>
          <p14:tracePt t="40452" x="2697163" y="5075238"/>
          <p14:tracePt t="40470" x="2460625" y="4914900"/>
          <p14:tracePt t="40486" x="2278063" y="4792663"/>
          <p14:tracePt t="40503" x="2065338" y="4694238"/>
          <p14:tracePt t="40519" x="1698625" y="4549775"/>
          <p14:tracePt t="40536" x="1311275" y="4397375"/>
          <p14:tracePt t="40552" x="906463" y="4237038"/>
          <p14:tracePt t="40569" x="701675" y="4122738"/>
          <p14:tracePt t="40586" x="487363" y="4000500"/>
          <p14:tracePt t="40603" x="327025" y="3916363"/>
          <p14:tracePt t="40620" x="220663" y="3856038"/>
          <p14:tracePt t="40636" x="98425" y="3787775"/>
          <p14:tracePt t="40653" x="30163" y="372586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ispania_AUGUS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9379" y="319585"/>
            <a:ext cx="7135960" cy="554643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214414" y="6072206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DIVISIÓN ÉPOCA DE AUGUSTO (3 PROVINCIAS DIVIDIDAS EN CONVENTUS)</a:t>
            </a:r>
            <a:endParaRPr lang="es-E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5"/>
    </mc:Choice>
    <mc:Fallback xmlns="">
      <p:transition spd="slow" advTm="30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4" x="403225" y="2149475"/>
          <p14:tracePt t="842" x="685800" y="2286000"/>
          <p14:tracePt t="857" x="1028700" y="2468563"/>
          <p14:tracePt t="874" x="2041525" y="3017838"/>
          <p14:tracePt t="890" x="2682875" y="3306763"/>
          <p14:tracePt t="907" x="3230563" y="3527425"/>
          <p14:tracePt t="924" x="3603625" y="3635375"/>
          <p14:tracePt t="941" x="3802063" y="3695700"/>
          <p14:tracePt t="957" x="3992563" y="3733800"/>
          <p14:tracePt t="974" x="4098925" y="3763963"/>
          <p14:tracePt t="991" x="4221163" y="3802063"/>
          <p14:tracePt t="1008" x="4343400" y="3825875"/>
          <p14:tracePt t="1024" x="4419600" y="3848100"/>
          <p14:tracePt t="1042" x="4479925" y="3863975"/>
          <p14:tracePt t="1058" x="4511675" y="3870325"/>
          <p14:tracePt t="1074" x="4533900" y="3870325"/>
          <p14:tracePt t="1091" x="4541838" y="3870325"/>
          <p14:tracePt t="1108" x="4564063" y="3878263"/>
          <p14:tracePt t="1124" x="4579938" y="3886200"/>
          <p14:tracePt t="1142" x="4587875" y="3886200"/>
          <p14:tracePt t="1175" x="4594225" y="3886200"/>
          <p14:tracePt t="1218" x="4602163" y="3886200"/>
          <p14:tracePt t="1298" x="4610100" y="3886200"/>
          <p14:tracePt t="1322" x="4625975" y="3894138"/>
          <p14:tracePt t="1338" x="4632325" y="3902075"/>
          <p14:tracePt t="1346" x="4640263" y="3908425"/>
          <p14:tracePt t="1354" x="4648200" y="3908425"/>
          <p14:tracePt t="1362" x="4656138" y="3916363"/>
          <p14:tracePt t="1375" x="4664075" y="3924300"/>
          <p14:tracePt t="1392" x="4670425" y="3932238"/>
          <p14:tracePt t="1408" x="4678363" y="3940175"/>
          <p14:tracePt t="1434" x="4686300" y="3946525"/>
          <p14:tracePt t="2490" x="4686300" y="3954463"/>
          <p14:tracePt t="2498" x="4686300" y="3962400"/>
          <p14:tracePt t="2514" x="4686300" y="3970338"/>
          <p14:tracePt t="3770" x="4686300" y="3978275"/>
          <p14:tracePt t="3794" x="4656138" y="3962400"/>
          <p14:tracePt t="3802" x="4602163" y="3916363"/>
          <p14:tracePt t="3814" x="4525963" y="3863975"/>
          <p14:tracePt t="3831" x="4289425" y="3711575"/>
          <p14:tracePt t="3848" x="4084638" y="3589338"/>
          <p14:tracePt t="3864" x="3954463" y="3521075"/>
          <p14:tracePt t="3882" x="3779838" y="3436938"/>
          <p14:tracePt t="3898" x="3711575" y="3413125"/>
          <p14:tracePt t="3914" x="3657600" y="3382963"/>
          <p14:tracePt t="3932" x="3627438" y="3375025"/>
          <p14:tracePt t="3949" x="3619500" y="3368675"/>
          <p14:tracePt t="3964" x="3603625" y="3360738"/>
          <p14:tracePt t="3982" x="3597275" y="3360738"/>
          <p14:tracePt t="3998" x="3589338" y="3352800"/>
          <p14:tracePt t="4386" x="3589338" y="3344863"/>
          <p14:tracePt t="4410" x="3589338" y="3336925"/>
          <p14:tracePt t="4434" x="3589338" y="3330575"/>
          <p14:tracePt t="4442" x="3581400" y="3322638"/>
          <p14:tracePt t="4458" x="3581400" y="3314700"/>
          <p14:tracePt t="4466" x="3573463" y="3306763"/>
          <p14:tracePt t="4482" x="3573463" y="3298825"/>
          <p14:tracePt t="4499" x="3565525" y="3292475"/>
          <p14:tracePt t="4516" x="3565525" y="3284538"/>
          <p14:tracePt t="4549" x="3565525" y="3276600"/>
          <p14:tracePt t="4566" x="3559175" y="3268663"/>
          <p14:tracePt t="4627" x="3559175" y="3260725"/>
          <p14:tracePt t="4714" x="3551238" y="3254375"/>
          <p14:tracePt t="4842" x="3551238" y="3246438"/>
          <p14:tracePt t="4962" x="3551238" y="3238500"/>
          <p14:tracePt t="7546" x="3551238" y="3268663"/>
          <p14:tracePt t="7554" x="3551238" y="3298825"/>
          <p14:tracePt t="7562" x="3551238" y="3330575"/>
          <p14:tracePt t="7575" x="3551238" y="3352800"/>
          <p14:tracePt t="7590" x="3559175" y="3390900"/>
          <p14:tracePt t="7606" x="3559175" y="3406775"/>
          <p14:tracePt t="7623" x="3565525" y="3451225"/>
          <p14:tracePt t="7640" x="3565525" y="3482975"/>
          <p14:tracePt t="7656" x="3573463" y="3497263"/>
          <p14:tracePt t="7673" x="3597275" y="3551238"/>
          <p14:tracePt t="7691" x="3619500" y="3589338"/>
          <p14:tracePt t="7707" x="3635375" y="3627438"/>
          <p14:tracePt t="7723" x="3649663" y="3657600"/>
          <p14:tracePt t="7740" x="3665538" y="3687763"/>
          <p14:tracePt t="7757" x="3679825" y="3711575"/>
          <p14:tracePt t="7774" x="3687763" y="3717925"/>
          <p14:tracePt t="7790" x="3687763" y="3741738"/>
          <p14:tracePt t="7807" x="3695700" y="3756025"/>
          <p14:tracePt t="7823" x="3711575" y="3771900"/>
          <p14:tracePt t="7840" x="3725863" y="3794125"/>
          <p14:tracePt t="7857" x="3733800" y="3810000"/>
          <p14:tracePt t="7874" x="3733800" y="3817938"/>
          <p14:tracePt t="7890" x="3741738" y="3825875"/>
          <p14:tracePt t="7907" x="3756025" y="3840163"/>
          <p14:tracePt t="7924" x="3763963" y="3856038"/>
          <p14:tracePt t="7940" x="3771900" y="3870325"/>
          <p14:tracePt t="7957" x="3787775" y="3886200"/>
          <p14:tracePt t="7974" x="3794125" y="3902075"/>
          <p14:tracePt t="7990" x="3802063" y="3908425"/>
          <p14:tracePt t="8007" x="3810000" y="3924300"/>
          <p14:tracePt t="8026" x="3825875" y="3932238"/>
          <p14:tracePt t="8041" x="3832225" y="3946525"/>
          <p14:tracePt t="8058" x="3863975" y="3978275"/>
          <p14:tracePt t="8074" x="3886200" y="4000500"/>
          <p14:tracePt t="8091" x="3902075" y="4030663"/>
          <p14:tracePt t="8107" x="3924300" y="4046538"/>
          <p14:tracePt t="8124" x="3940175" y="4068763"/>
          <p14:tracePt t="8141" x="3954463" y="4092575"/>
          <p14:tracePt t="8158" x="3984625" y="4130675"/>
          <p14:tracePt t="8174" x="4016375" y="4152900"/>
          <p14:tracePt t="8191" x="4038600" y="4183063"/>
          <p14:tracePt t="8208" x="4068763" y="4206875"/>
          <p14:tracePt t="8224" x="4098925" y="4237038"/>
          <p14:tracePt t="8241" x="4122738" y="4259263"/>
          <p14:tracePt t="8258" x="4160838" y="4297363"/>
          <p14:tracePt t="8274" x="4183063" y="4321175"/>
          <p14:tracePt t="8291" x="4213225" y="4343400"/>
          <p14:tracePt t="8308" x="4237038" y="4365625"/>
          <p14:tracePt t="8325" x="4251325" y="4389438"/>
          <p14:tracePt t="8343" x="4283075" y="4411663"/>
          <p14:tracePt t="8358" x="4313238" y="4449763"/>
          <p14:tracePt t="8375" x="4343400" y="4479925"/>
          <p14:tracePt t="8391" x="4359275" y="4511675"/>
          <p14:tracePt t="8408" x="4381500" y="4541838"/>
          <p14:tracePt t="8425" x="4389438" y="4564063"/>
          <p14:tracePt t="8442" x="4397375" y="4572000"/>
          <p14:tracePt t="8458" x="4403725" y="4594225"/>
          <p14:tracePt t="8475" x="4411663" y="4610100"/>
          <p14:tracePt t="8492" x="4411663" y="4625975"/>
          <p14:tracePt t="8510" x="4411663" y="4640263"/>
          <p14:tracePt t="8525" x="4411663" y="4656138"/>
          <p14:tracePt t="8542" x="4411663" y="4664075"/>
          <p14:tracePt t="8558" x="4411663" y="4670425"/>
          <p14:tracePt t="8575" x="4411663" y="4678363"/>
          <p14:tracePt t="8609" x="4403725" y="4686300"/>
          <p14:tracePt t="8625" x="4403725" y="4694238"/>
          <p14:tracePt t="8642" x="4389438" y="4708525"/>
          <p14:tracePt t="8660" x="4373563" y="4724400"/>
          <p14:tracePt t="8675" x="4359275" y="4740275"/>
          <p14:tracePt t="8692" x="4343400" y="4754563"/>
          <p14:tracePt t="8709" x="4327525" y="4770438"/>
          <p14:tracePt t="8726" x="4321175" y="4784725"/>
          <p14:tracePt t="8742" x="4305300" y="4800600"/>
          <p14:tracePt t="8759" x="4297363" y="4808538"/>
          <p14:tracePt t="8776" x="4283075" y="4816475"/>
          <p14:tracePt t="8792" x="4259263" y="4830763"/>
          <p14:tracePt t="8810" x="4237038" y="4838700"/>
          <p14:tracePt t="8826" x="4221163" y="4854575"/>
          <p14:tracePt t="8844" x="4213225" y="4854575"/>
          <p14:tracePt t="8859" x="4206875" y="4860925"/>
          <p14:tracePt t="8876" x="4191000" y="4876800"/>
          <p14:tracePt t="8893" x="4183063" y="4876800"/>
          <p14:tracePt t="8909" x="4183063" y="4884738"/>
          <p14:tracePt t="8926" x="4168775" y="4884738"/>
          <p14:tracePt t="8943" x="4168775" y="4892675"/>
          <p14:tracePt t="8976" x="4160838" y="4892675"/>
          <p14:tracePt t="9002" x="4152900" y="4899025"/>
          <p14:tracePt t="9034" x="4152900" y="4906963"/>
          <p14:tracePt t="9082" x="4144963" y="4906963"/>
          <p14:tracePt t="9090" x="4137025" y="4906963"/>
          <p14:tracePt t="9106" x="4137025" y="4914900"/>
          <p14:tracePt t="9122" x="4130675" y="4922838"/>
          <p14:tracePt t="9146" x="4130675" y="4930775"/>
          <p14:tracePt t="9154" x="4130675" y="4937125"/>
          <p14:tracePt t="9162" x="4122738" y="4945063"/>
          <p14:tracePt t="9178" x="4122738" y="4960938"/>
          <p14:tracePt t="9195" x="4122738" y="4968875"/>
          <p14:tracePt t="9211" x="4122738" y="4983163"/>
          <p14:tracePt t="9227" x="4122738" y="5006975"/>
          <p14:tracePt t="9243" x="4122738" y="5029200"/>
          <p14:tracePt t="9260" x="4122738" y="5059363"/>
          <p14:tracePt t="9277" x="4122738" y="5089525"/>
          <p14:tracePt t="9294" x="4130675" y="5105400"/>
          <p14:tracePt t="9310" x="4152900" y="5127625"/>
          <p14:tracePt t="9327" x="4168775" y="5159375"/>
          <p14:tracePt t="9344" x="4183063" y="5189538"/>
          <p14:tracePt t="9360" x="4198938" y="5211763"/>
          <p14:tracePt t="9377" x="4221163" y="5227638"/>
          <p14:tracePt t="9395" x="4237038" y="5249863"/>
          <p14:tracePt t="9412" x="4244975" y="5249863"/>
          <p14:tracePt t="9427" x="4251325" y="5257800"/>
          <p14:tracePt t="9444" x="4283075" y="5280025"/>
          <p14:tracePt t="9461" x="4297363" y="5295900"/>
          <p14:tracePt t="9479" x="4321175" y="5303838"/>
          <p14:tracePt t="9494" x="4335463" y="5318125"/>
          <p14:tracePt t="9511" x="4359275" y="5326063"/>
          <p14:tracePt t="9527" x="4389438" y="5341938"/>
          <p14:tracePt t="9544" x="4397375" y="5349875"/>
          <p14:tracePt t="9562" x="4427538" y="5364163"/>
          <p14:tracePt t="9594" x="4441825" y="5380038"/>
          <p14:tracePt t="9611" x="4449763" y="5380038"/>
          <p14:tracePt t="9629" x="4465638" y="5387975"/>
          <p14:tracePt t="9644" x="4473575" y="5387975"/>
          <p14:tracePt t="9662" x="4479925" y="5394325"/>
          <p14:tracePt t="9678" x="4495800" y="5402263"/>
          <p14:tracePt t="9694" x="4503738" y="5410200"/>
          <p14:tracePt t="9711" x="4511675" y="5410200"/>
          <p14:tracePt t="9728" x="4511675" y="5418138"/>
          <p14:tracePt t="9761" x="4518025" y="5418138"/>
          <p14:tracePt t="9786" x="4525963" y="5432425"/>
          <p14:tracePt t="13267" x="4533900" y="5418138"/>
          <p14:tracePt t="13274" x="4533900" y="5394325"/>
          <p14:tracePt t="13286" x="4541838" y="5356225"/>
          <p14:tracePt t="13303" x="4549775" y="5303838"/>
          <p14:tracePt t="13320" x="4549775" y="5273675"/>
          <p14:tracePt t="13336" x="4549775" y="5227638"/>
          <p14:tracePt t="13355" x="4549775" y="5151438"/>
          <p14:tracePt t="13370" x="4549775" y="5097463"/>
          <p14:tracePt t="13387" x="4549775" y="5037138"/>
          <p14:tracePt t="13403" x="4549775" y="4999038"/>
          <p14:tracePt t="13425" x="4549775" y="4945063"/>
          <p14:tracePt t="13437" x="4549775" y="4937125"/>
          <p14:tracePt t="13453" x="4549775" y="4914900"/>
          <p14:tracePt t="13470" x="4549775" y="4892675"/>
          <p14:tracePt t="13487" x="4533900" y="4860925"/>
          <p14:tracePt t="13503" x="4511675" y="4822825"/>
          <p14:tracePt t="13520" x="4487863" y="4784725"/>
          <p14:tracePt t="13537" x="4449763" y="4740275"/>
          <p14:tracePt t="13553" x="4441825" y="4732338"/>
          <p14:tracePt t="13570" x="4403725" y="4702175"/>
          <p14:tracePt t="13587" x="4397375" y="4694238"/>
          <p14:tracePt t="13603" x="4389438" y="4686300"/>
          <p14:tracePt t="13620" x="4373563" y="4678363"/>
          <p14:tracePt t="13637" x="4335463" y="4656138"/>
          <p14:tracePt t="13654" x="4275138" y="4632325"/>
          <p14:tracePt t="13670" x="4206875" y="4587875"/>
          <p14:tracePt t="13687" x="4183063" y="4579938"/>
          <p14:tracePt t="13704" x="4144963" y="4556125"/>
          <p14:tracePt t="13721" x="4114800" y="4533900"/>
          <p14:tracePt t="13737" x="4098925" y="4525963"/>
          <p14:tracePt t="13754" x="4060825" y="4511675"/>
          <p14:tracePt t="13771" x="4008438" y="4473575"/>
          <p14:tracePt t="13789" x="3932238" y="4435475"/>
          <p14:tracePt t="13804" x="3840163" y="4373563"/>
          <p14:tracePt t="13821" x="3749675" y="4313238"/>
          <p14:tracePt t="13838" x="3641725" y="4237038"/>
          <p14:tracePt t="13854" x="3543300" y="4160838"/>
          <p14:tracePt t="13871" x="3482975" y="4122738"/>
          <p14:tracePt t="13888" x="3398838" y="4068763"/>
          <p14:tracePt t="13904" x="3360738" y="4046538"/>
          <p14:tracePt t="13922" x="3322638" y="4016375"/>
          <p14:tracePt t="13938" x="3284538" y="3992563"/>
          <p14:tracePt t="13954" x="3268663" y="3984625"/>
          <p14:tracePt t="13971" x="3260725" y="3984625"/>
          <p14:tracePt t="13988" x="3254375" y="3970338"/>
          <p14:tracePt t="14005" x="3238500" y="3946525"/>
          <p14:tracePt t="14022" x="3230563" y="3916363"/>
          <p14:tracePt t="14038" x="3216275" y="3908425"/>
          <p14:tracePt t="14055" x="3208338" y="3894138"/>
          <p14:tracePt t="14071" x="3208338" y="3886200"/>
          <p14:tracePt t="14088" x="3200400" y="3878263"/>
          <p14:tracePt t="14106" x="3200400" y="3870325"/>
          <p14:tracePt t="14122" x="3200400" y="3863975"/>
          <p14:tracePt t="14138" x="3200400" y="3856038"/>
          <p14:tracePt t="14155" x="3200400" y="3848100"/>
          <p14:tracePt t="14172" x="3200400" y="3825875"/>
          <p14:tracePt t="14188" x="3200400" y="3802063"/>
          <p14:tracePt t="14205" x="3200400" y="3794125"/>
          <p14:tracePt t="14222" x="3200400" y="3779838"/>
          <p14:tracePt t="14238" x="3200400" y="3771900"/>
          <p14:tracePt t="14255" x="3208338" y="3749675"/>
          <p14:tracePt t="14272" x="3222625" y="3725863"/>
          <p14:tracePt t="14289" x="3230563" y="3717925"/>
          <p14:tracePt t="14306" x="3254375" y="3687763"/>
          <p14:tracePt t="14322" x="3254375" y="3679825"/>
          <p14:tracePt t="14339" x="3260725" y="3673475"/>
          <p14:tracePt t="14372" x="3268663" y="3665538"/>
          <p14:tracePt t="14882" x="3276600" y="3665538"/>
          <p14:tracePt t="14890" x="3284538" y="3665538"/>
          <p14:tracePt t="14898" x="3306763" y="3649663"/>
          <p14:tracePt t="14907" x="3322638" y="3649663"/>
          <p14:tracePt t="14923" x="3352800" y="3649663"/>
          <p14:tracePt t="14940" x="3390900" y="3641725"/>
          <p14:tracePt t="14957" x="3421063" y="3635375"/>
          <p14:tracePt t="14973" x="3436938" y="3627438"/>
          <p14:tracePt t="14990" x="3451225" y="3627438"/>
          <p14:tracePt t="15007" x="3459163" y="3627438"/>
          <p14:tracePt t="15024" x="3475038" y="3627438"/>
          <p14:tracePt t="15090" x="3482975" y="3627438"/>
          <p14:tracePt t="15138" x="3489325" y="3627438"/>
          <p14:tracePt t="15170" x="3497263" y="3627438"/>
          <p14:tracePt t="15178" x="3505200" y="3627438"/>
          <p14:tracePt t="15194" x="3513138" y="3627438"/>
          <p14:tracePt t="15202" x="3521075" y="3627438"/>
          <p14:tracePt t="15210" x="3527425" y="3627438"/>
          <p14:tracePt t="15224" x="3543300" y="3627438"/>
          <p14:tracePt t="15242" x="3559175" y="3627438"/>
          <p14:tracePt t="15257" x="3565525" y="3627438"/>
          <p14:tracePt t="15274" x="3589338" y="3627438"/>
          <p14:tracePt t="15292" x="3611563" y="3627438"/>
          <p14:tracePt t="15308" x="3649663" y="3641725"/>
          <p14:tracePt t="15325" x="3679825" y="3649663"/>
          <p14:tracePt t="15341" x="3703638" y="3657600"/>
          <p14:tracePt t="15358" x="3717925" y="3665538"/>
          <p14:tracePt t="15374" x="3733800" y="3665538"/>
          <p14:tracePt t="15391" x="3741738" y="3665538"/>
          <p14:tracePt t="15425" x="3756025" y="3673475"/>
          <p14:tracePt t="15441" x="3763963" y="3687763"/>
          <p14:tracePt t="15466" x="3771900" y="3687763"/>
          <p14:tracePt t="15482" x="3779838" y="3695700"/>
          <p14:tracePt t="15514" x="3787775" y="3695700"/>
          <p14:tracePt t="15546" x="3794125" y="3703638"/>
          <p14:tracePt t="15970" x="3802063" y="3711575"/>
          <p14:tracePt t="15986" x="3810000" y="3717925"/>
          <p14:tracePt t="15995" x="3817938" y="3725863"/>
          <p14:tracePt t="16018" x="3825875" y="3733800"/>
          <p14:tracePt t="16034" x="3825875" y="3741738"/>
          <p14:tracePt t="16050" x="3832225" y="3749675"/>
          <p14:tracePt t="16066" x="3840163" y="3756025"/>
          <p14:tracePt t="16082" x="3840163" y="3771900"/>
          <p14:tracePt t="16106" x="3848100" y="3779838"/>
          <p14:tracePt t="16122" x="3848100" y="3787775"/>
          <p14:tracePt t="16202" x="3848100" y="3794125"/>
          <p14:tracePt t="16210" x="3840163" y="3802063"/>
          <p14:tracePt t="16226" x="3825875" y="3802063"/>
          <p14:tracePt t="16234" x="3810000" y="3810000"/>
          <p14:tracePt t="16243" x="3787775" y="3825875"/>
          <p14:tracePt t="16260" x="3756025" y="3832225"/>
          <p14:tracePt t="16277" x="3695700" y="3856038"/>
          <p14:tracePt t="16293" x="3627438" y="3870325"/>
          <p14:tracePt t="16310" x="3559175" y="3894138"/>
          <p14:tracePt t="16327" x="3489325" y="3916363"/>
          <p14:tracePt t="16343" x="3429000" y="3924300"/>
          <p14:tracePt t="16360" x="3382963" y="3940175"/>
          <p14:tracePt t="16377" x="3276600" y="3962400"/>
          <p14:tracePt t="16394" x="3254375" y="3978275"/>
          <p14:tracePt t="16412" x="3200400" y="3992563"/>
          <p14:tracePt t="16427" x="3178175" y="4000500"/>
          <p14:tracePt t="16460" x="3154363" y="4008438"/>
          <p14:tracePt t="16477" x="3124200" y="4008438"/>
          <p14:tracePt t="16494" x="3078163" y="4016375"/>
          <p14:tracePt t="16510" x="3040063" y="4022725"/>
          <p14:tracePt t="16527" x="2979738" y="4030663"/>
          <p14:tracePt t="16544" x="2949575" y="4030663"/>
          <p14:tracePt t="16560" x="2895600" y="4046538"/>
          <p14:tracePt t="16577" x="2849563" y="4054475"/>
          <p14:tracePt t="16594" x="2743200" y="4076700"/>
          <p14:tracePt t="16611" x="2682875" y="4106863"/>
          <p14:tracePt t="16627" x="2620963" y="4130675"/>
          <p14:tracePt t="16644" x="2613025" y="4130675"/>
          <p14:tracePt t="16661" x="2568575" y="4152900"/>
          <p14:tracePt t="16677" x="2530475" y="4175125"/>
          <p14:tracePt t="16694" x="2498725" y="4198938"/>
          <p14:tracePt t="16711" x="2446338" y="4221163"/>
          <p14:tracePt t="16728" x="2422525" y="4244975"/>
          <p14:tracePt t="16744" x="2392363" y="4275138"/>
          <p14:tracePt t="16762" x="2370138" y="4289425"/>
          <p14:tracePt t="16778" x="2362200" y="4297363"/>
          <p14:tracePt t="16795" x="2354263" y="4313238"/>
          <p14:tracePt t="16811" x="2346325" y="4313238"/>
          <p14:tracePt t="16828" x="2339975" y="4321175"/>
          <p14:tracePt t="16862" x="2339975" y="4327525"/>
          <p14:tracePt t="16878" x="2332038" y="4335463"/>
          <p14:tracePt t="17098" x="2346325" y="4335463"/>
          <p14:tracePt t="17106" x="2370138" y="4327525"/>
          <p14:tracePt t="17114" x="2378075" y="4321175"/>
          <p14:tracePt t="17128" x="2392363" y="4321175"/>
          <p14:tracePt t="17145" x="2446338" y="4289425"/>
          <p14:tracePt t="17162" x="2598738" y="4221163"/>
          <p14:tracePt t="17179" x="2689225" y="4168775"/>
          <p14:tracePt t="17195" x="2697163" y="4168775"/>
          <p14:tracePt t="17212" x="2803525" y="4122738"/>
          <p14:tracePt t="17229" x="2911475" y="4092575"/>
          <p14:tracePt t="17245" x="3025775" y="4068763"/>
          <p14:tracePt t="17262" x="3108325" y="4054475"/>
          <p14:tracePt t="17279" x="3192463" y="4038600"/>
          <p14:tracePt t="17296" x="3238500" y="4038600"/>
          <p14:tracePt t="17312" x="3276600" y="4030663"/>
          <p14:tracePt t="17329" x="3368675" y="4022725"/>
          <p14:tracePt t="17346" x="3444875" y="4022725"/>
          <p14:tracePt t="17362" x="3482975" y="4022725"/>
          <p14:tracePt t="17379" x="3505200" y="4022725"/>
          <p14:tracePt t="17396" x="3535363" y="4030663"/>
          <p14:tracePt t="17414" x="3565525" y="4030663"/>
          <p14:tracePt t="17429" x="3611563" y="4038600"/>
          <p14:tracePt t="17446" x="3641725" y="4054475"/>
          <p14:tracePt t="17463" x="3673475" y="4054475"/>
          <p14:tracePt t="17479" x="3711575" y="4068763"/>
          <p14:tracePt t="17496" x="3749675" y="4084638"/>
          <p14:tracePt t="17513" x="3794125" y="4106863"/>
          <p14:tracePt t="17530" x="3810000" y="4114800"/>
          <p14:tracePt t="17546" x="3870325" y="4144963"/>
          <p14:tracePt t="17563" x="3894138" y="4168775"/>
          <p14:tracePt t="17580" x="3932238" y="4198938"/>
          <p14:tracePt t="17596" x="3962400" y="4229100"/>
          <p14:tracePt t="17613" x="4000500" y="4267200"/>
          <p14:tracePt t="17630" x="4008438" y="4267200"/>
          <p14:tracePt t="17646" x="4038600" y="4297363"/>
          <p14:tracePt t="17663" x="4060825" y="4321175"/>
          <p14:tracePt t="17680" x="4076700" y="4327525"/>
          <p14:tracePt t="17696" x="4098925" y="4351338"/>
          <p14:tracePt t="17713" x="4106863" y="4373563"/>
          <p14:tracePt t="17730" x="4137025" y="4403725"/>
          <p14:tracePt t="17747" x="4160838" y="4441825"/>
          <p14:tracePt t="17763" x="4198938" y="4487863"/>
          <p14:tracePt t="17780" x="4229100" y="4525963"/>
          <p14:tracePt t="17797" x="4244975" y="4541838"/>
          <p14:tracePt t="17813" x="4267200" y="4572000"/>
          <p14:tracePt t="17830" x="4283075" y="4587875"/>
          <p14:tracePt t="17847" x="4305300" y="4610100"/>
          <p14:tracePt t="17864" x="4327525" y="4640263"/>
          <p14:tracePt t="17880" x="4359275" y="4670425"/>
          <p14:tracePt t="17897" x="4419600" y="4732338"/>
          <p14:tracePt t="17914" x="4441825" y="4754563"/>
          <p14:tracePt t="17930" x="4479925" y="4784725"/>
          <p14:tracePt t="17947" x="4511675" y="4816475"/>
          <p14:tracePt t="17964" x="4541838" y="4838700"/>
          <p14:tracePt t="17980" x="4564063" y="4860925"/>
          <p14:tracePt t="17998" x="4594225" y="4884738"/>
          <p14:tracePt t="18014" x="4625975" y="4899025"/>
          <p14:tracePt t="18031" x="4648200" y="4922838"/>
          <p14:tracePt t="18047" x="4678363" y="4937125"/>
          <p14:tracePt t="18064" x="4694238" y="4945063"/>
          <p14:tracePt t="18081" x="4724400" y="4960938"/>
          <p14:tracePt t="18097" x="4740275" y="4968875"/>
          <p14:tracePt t="18114" x="4746625" y="4968875"/>
          <p14:tracePt t="18131" x="4754563" y="4975225"/>
          <p14:tracePt t="18148" x="4762500" y="4975225"/>
          <p14:tracePt t="18164" x="4784725" y="4983163"/>
          <p14:tracePt t="18182" x="4816475" y="4983163"/>
          <p14:tracePt t="18198" x="4868863" y="4983163"/>
          <p14:tracePt t="18214" x="4975225" y="4968875"/>
          <p14:tracePt t="18231" x="5075238" y="4930775"/>
          <p14:tracePt t="18248" x="5165725" y="4884738"/>
          <p14:tracePt t="18264" x="5219700" y="4860925"/>
          <p14:tracePt t="18282" x="5287963" y="4792663"/>
          <p14:tracePt t="18298" x="5326063" y="4746625"/>
          <p14:tracePt t="18315" x="5356225" y="4694238"/>
          <p14:tracePt t="18331" x="5394325" y="4594225"/>
          <p14:tracePt t="18348" x="5418138" y="4511675"/>
          <p14:tracePt t="18365" x="5432425" y="4449763"/>
          <p14:tracePt t="18381" x="5456238" y="4403725"/>
          <p14:tracePt t="18398" x="5456238" y="4381500"/>
          <p14:tracePt t="18417" x="5464175" y="4373563"/>
          <p14:tracePt t="18432" x="5464175" y="4359275"/>
          <p14:tracePt t="18450" x="5464175" y="4351338"/>
          <p14:tracePt t="18466" x="5464175" y="4327525"/>
          <p14:tracePt t="18482" x="5464175" y="4305300"/>
          <p14:tracePt t="18498" x="5464175" y="4297363"/>
          <p14:tracePt t="18515" x="5464175" y="4289425"/>
          <p14:tracePt t="18548" x="5464175" y="4283075"/>
          <p14:tracePt t="19402" x="5470525" y="4275138"/>
          <p14:tracePt t="19427" x="5478463" y="4275138"/>
          <p14:tracePt t="19434" x="5486400" y="4267200"/>
          <p14:tracePt t="19450" x="5494338" y="4251325"/>
          <p14:tracePt t="19458" x="5502275" y="4244975"/>
          <p14:tracePt t="19467" x="5502275" y="4237038"/>
          <p14:tracePt t="19484" x="5516563" y="4221163"/>
          <p14:tracePt t="19502" x="5532438" y="4206875"/>
          <p14:tracePt t="19517" x="5540375" y="4183063"/>
          <p14:tracePt t="19534" x="5554663" y="4168775"/>
          <p14:tracePt t="19551" x="5562600" y="4152900"/>
          <p14:tracePt t="19569" x="5600700" y="4098925"/>
          <p14:tracePt t="19584" x="5622925" y="4068763"/>
          <p14:tracePt t="19586" x="5630863" y="4046538"/>
          <p14:tracePt t="19603" x="5654675" y="4008438"/>
          <p14:tracePt t="19618" x="5684838" y="3978275"/>
          <p14:tracePt t="19634" x="5707063" y="3946525"/>
          <p14:tracePt t="19651" x="5745163" y="3902075"/>
          <p14:tracePt t="19668" x="5783263" y="3856038"/>
          <p14:tracePt t="19685" x="5791200" y="3848100"/>
          <p14:tracePt t="19718" x="5791200" y="3840163"/>
          <p14:tracePt t="19735" x="5813425" y="3817938"/>
          <p14:tracePt t="19751" x="5837238" y="3810000"/>
          <p14:tracePt t="19768" x="5845175" y="3794125"/>
          <p14:tracePt t="19803" x="5851525" y="3787775"/>
          <p14:tracePt t="20371" x="5851525" y="3794125"/>
          <p14:tracePt t="20394" x="5845175" y="3794125"/>
          <p14:tracePt t="20403" x="5837238" y="3794125"/>
          <p14:tracePt t="20418" x="5829300" y="3794125"/>
          <p14:tracePt t="20426" x="5807075" y="3802063"/>
          <p14:tracePt t="20451" x="5775325" y="3810000"/>
          <p14:tracePt t="20466" x="5768975" y="3817938"/>
          <p14:tracePt t="20475" x="5768975" y="3825875"/>
          <p14:tracePt t="20486" x="5761038" y="3825875"/>
          <p14:tracePt t="20503" x="5730875" y="3840163"/>
          <p14:tracePt t="20520" x="5722938" y="3840163"/>
          <p14:tracePt t="20536" x="5699125" y="3848100"/>
          <p14:tracePt t="20554" x="5676900" y="3863975"/>
          <p14:tracePt t="20570" x="5654675" y="3870325"/>
          <p14:tracePt t="20587" x="5622925" y="3878263"/>
          <p14:tracePt t="20603" x="5608638" y="3886200"/>
          <p14:tracePt t="20620" x="5584825" y="3894138"/>
          <p14:tracePt t="20637" x="5570538" y="3894138"/>
          <p14:tracePt t="20653" x="5554663" y="3902075"/>
          <p14:tracePt t="20670" x="5540375" y="3902075"/>
          <p14:tracePt t="20687" x="5508625" y="3916363"/>
          <p14:tracePt t="20704" x="5478463" y="3924300"/>
          <p14:tracePt t="20720" x="5464175" y="3924300"/>
          <p14:tracePt t="20737" x="5448300" y="3932238"/>
          <p14:tracePt t="20754" x="5432425" y="3940175"/>
          <p14:tracePt t="20770" x="5426075" y="3940175"/>
          <p14:tracePt t="20787" x="5418138" y="3940175"/>
          <p14:tracePt t="20804" x="5402263" y="3940175"/>
          <p14:tracePt t="20820" x="5402263" y="3946525"/>
          <p14:tracePt t="20837" x="5394325" y="3946525"/>
          <p14:tracePt t="20854" x="5387975" y="3946525"/>
          <p14:tracePt t="20887" x="5380038" y="3954463"/>
          <p14:tracePt t="21394" x="5372100" y="3954463"/>
          <p14:tracePt t="21402" x="5326063" y="3954463"/>
          <p14:tracePt t="21411" x="5280025" y="3954463"/>
          <p14:tracePt t="21426" x="5181600" y="3970338"/>
          <p14:tracePt t="21442" x="5029200" y="3992563"/>
          <p14:tracePt t="21455" x="4960938" y="4000500"/>
          <p14:tracePt t="21472" x="4808538" y="4022725"/>
          <p14:tracePt t="21489" x="4625975" y="4060825"/>
          <p14:tracePt t="21506" x="4365625" y="4122738"/>
          <p14:tracePt t="21522" x="4213225" y="4191000"/>
          <p14:tracePt t="21540" x="4114800" y="4229100"/>
          <p14:tracePt t="21556" x="4008438" y="4259263"/>
          <p14:tracePt t="21572" x="3962400" y="4267200"/>
          <p14:tracePt t="21589" x="3932238" y="4275138"/>
          <p14:tracePt t="21606" x="3908425" y="4283075"/>
          <p14:tracePt t="21622" x="3902075" y="4283075"/>
          <p14:tracePt t="21639" x="3894138" y="4283075"/>
          <p14:tracePt t="21656" x="3886200" y="4283075"/>
          <p14:tracePt t="21672" x="3878263" y="4283075"/>
          <p14:tracePt t="21690" x="3870325" y="4283075"/>
          <p14:tracePt t="21714" x="3863975" y="4283075"/>
          <p14:tracePt t="21730" x="3856038" y="4283075"/>
          <p14:tracePt t="21739" x="3840163" y="4289425"/>
          <p14:tracePt t="21756" x="3802063" y="4297363"/>
          <p14:tracePt t="21773" x="3711575" y="4313238"/>
          <p14:tracePt t="21789" x="3657600" y="4321175"/>
          <p14:tracePt t="21806" x="3603625" y="4335463"/>
          <p14:tracePt t="21823" x="3565525" y="4335463"/>
          <p14:tracePt t="21839" x="3551238" y="4335463"/>
          <p14:tracePt t="21856" x="3543300" y="4335463"/>
          <p14:tracePt t="22498" x="3535363" y="4313238"/>
          <p14:tracePt t="22506" x="3527425" y="4221163"/>
          <p14:tracePt t="22514" x="3489325" y="4098925"/>
          <p14:tracePt t="22524" x="3451225" y="3978275"/>
          <p14:tracePt t="22542" x="3314700" y="3749675"/>
          <p14:tracePt t="22558" x="3140075" y="3513138"/>
          <p14:tracePt t="22576" x="3017838" y="3360738"/>
          <p14:tracePt t="22592" x="2994025" y="3314700"/>
          <p14:tracePt t="22594" x="2971800" y="3284538"/>
          <p14:tracePt t="22608" x="2955925" y="3246438"/>
          <p14:tracePt t="22625" x="2917825" y="3178175"/>
          <p14:tracePt t="22642" x="2911475" y="3170238"/>
          <p14:tracePt t="22660" x="2903538" y="3154363"/>
          <p14:tracePt t="24658" x="2903538" y="3200400"/>
          <p14:tracePt t="24666" x="2903538" y="3276600"/>
          <p14:tracePt t="24674" x="2895600" y="3368675"/>
          <p14:tracePt t="24682" x="2895600" y="3459163"/>
          <p14:tracePt t="24696" x="2895600" y="3527425"/>
          <p14:tracePt t="24713" x="2887663" y="3756025"/>
          <p14:tracePt t="24730" x="2887663" y="3878263"/>
          <p14:tracePt t="24746" x="2903538" y="4022725"/>
          <p14:tracePt t="24764" x="2933700" y="4191000"/>
          <p14:tracePt t="24780" x="2987675" y="4343400"/>
          <p14:tracePt t="24796" x="3025775" y="4449763"/>
          <p14:tracePt t="24813" x="3040063" y="4518025"/>
          <p14:tracePt t="24830" x="3048000" y="4556125"/>
          <p14:tracePt t="24847" x="3063875" y="4572000"/>
          <p14:tracePt t="24863" x="3063875" y="4594225"/>
          <p14:tracePt t="24880" x="3070225" y="4602163"/>
          <p14:tracePt t="24897" x="3070225" y="4625975"/>
          <p14:tracePt t="24913" x="3094038" y="4686300"/>
          <p14:tracePt t="24931" x="3101975" y="4724400"/>
          <p14:tracePt t="24947" x="3108325" y="4740275"/>
          <p14:tracePt t="24964" x="3116263" y="4754563"/>
          <p14:tracePt t="24980" x="3124200" y="4770438"/>
          <p14:tracePt t="24997" x="3132138" y="4784725"/>
          <p14:tracePt t="25015" x="3146425" y="4800600"/>
          <p14:tracePt t="25030" x="3162300" y="4822825"/>
          <p14:tracePt t="25047" x="3184525" y="4846638"/>
          <p14:tracePt t="25064" x="3216275" y="4876800"/>
          <p14:tracePt t="25080" x="3260725" y="4906963"/>
          <p14:tracePt t="25097" x="3276600" y="4922838"/>
          <p14:tracePt t="25114" x="3306763" y="4953000"/>
          <p14:tracePt t="25131" x="3336925" y="4960938"/>
          <p14:tracePt t="25147" x="3360738" y="4968875"/>
          <p14:tracePt t="25164" x="3382963" y="4975225"/>
          <p14:tracePt t="25181" x="3406775" y="4975225"/>
          <p14:tracePt t="25197" x="3429000" y="4975225"/>
          <p14:tracePt t="25214" x="3436938" y="4975225"/>
          <p14:tracePt t="25231" x="3444875" y="4975225"/>
          <p14:tracePt t="25247" x="3444875" y="4930775"/>
          <p14:tracePt t="25264" x="3429000" y="4822825"/>
          <p14:tracePt t="25281" x="3352800" y="4708525"/>
          <p14:tracePt t="25297" x="3070225" y="4321175"/>
          <p14:tracePt t="25314" x="2720975" y="3894138"/>
          <p14:tracePt t="25332" x="2263775" y="3368675"/>
          <p14:tracePt t="25348" x="1752600" y="2925763"/>
          <p14:tracePt t="25364" x="1317625" y="2544763"/>
          <p14:tracePt t="25382" x="998538" y="2239963"/>
          <p14:tracePt t="25398" x="876300" y="2087563"/>
          <p14:tracePt t="25416" x="868363" y="2079625"/>
          <p14:tracePt t="25431" x="777875" y="1965325"/>
          <p14:tracePt t="25448" x="685800" y="1851025"/>
          <p14:tracePt t="25465" x="609600" y="1774825"/>
          <p14:tracePt t="25482" x="571500" y="1706563"/>
          <p14:tracePt t="25515" x="563563" y="1698625"/>
          <p14:tracePt t="25698" x="555625" y="1692275"/>
          <p14:tracePt t="26755" x="555625" y="1684338"/>
          <p14:tracePt t="26762" x="555625" y="1660525"/>
          <p14:tracePt t="26786" x="541338" y="1654175"/>
          <p14:tracePt t="26794" x="525463" y="1622425"/>
          <p14:tracePt t="26803" x="517525" y="1608138"/>
          <p14:tracePt t="26819" x="511175" y="1554163"/>
          <p14:tracePt t="26835" x="479425" y="1493838"/>
          <p14:tracePt t="26851" x="427038" y="1401763"/>
          <p14:tracePt t="26868" x="388938" y="1333500"/>
          <p14:tracePt t="26885" x="350838" y="1273175"/>
          <p14:tracePt t="26901" x="320675" y="1227138"/>
          <p14:tracePt t="26918" x="304800" y="1196975"/>
          <p14:tracePt t="26935" x="296863" y="1196975"/>
          <p14:tracePt t="26953" x="274638" y="1158875"/>
          <p14:tracePt t="26968" x="266700" y="1150938"/>
          <p14:tracePt t="26985" x="236538" y="1120775"/>
          <p14:tracePt t="27002" x="220663" y="1112838"/>
          <p14:tracePt t="27018" x="168275" y="1074738"/>
          <p14:tracePt t="27035" x="130175" y="1050925"/>
          <p14:tracePt t="27052" x="68263" y="10064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ispania_Dioc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414" y="285728"/>
            <a:ext cx="6929486" cy="538595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285852" y="6072206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DIVISIÓN ÉPOCA DE DIOCLECIANO (A </a:t>
            </a:r>
            <a:r>
              <a:rPr lang="es-ES" dirty="0" err="1" smtClean="0"/>
              <a:t>Tarraconensis</a:t>
            </a:r>
            <a:r>
              <a:rPr lang="es-ES" dirty="0" smtClean="0"/>
              <a:t> </a:t>
            </a:r>
            <a:r>
              <a:rPr lang="es-ES" dirty="0" err="1" smtClean="0"/>
              <a:t>divídese</a:t>
            </a:r>
            <a:r>
              <a:rPr lang="es-ES" dirty="0" smtClean="0"/>
              <a:t> en tres)</a:t>
            </a:r>
            <a:endParaRPr lang="es-E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98"/>
    </mc:Choice>
    <mc:Fallback xmlns="">
      <p:transition spd="slow" advTm="81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5" x="541338" y="1806575"/>
          <p14:tracePt t="843" x="876300" y="2133600"/>
          <p14:tracePt t="855" x="1241425" y="2460625"/>
          <p14:tracePt t="872" x="2003425" y="3025775"/>
          <p14:tracePt t="889" x="2751138" y="3559175"/>
          <p14:tracePt t="905" x="3429000" y="3992563"/>
          <p14:tracePt t="923" x="4144963" y="4441825"/>
          <p14:tracePt t="938" x="4427538" y="4579938"/>
          <p14:tracePt t="955" x="5113338" y="4876800"/>
          <p14:tracePt t="971" x="5426075" y="5021263"/>
          <p14:tracePt t="988" x="5668963" y="5113338"/>
          <p14:tracePt t="1005" x="5837238" y="5159375"/>
          <p14:tracePt t="1022" x="5921375" y="5173663"/>
          <p14:tracePt t="1038" x="5989638" y="5189538"/>
          <p14:tracePt t="1055" x="6035675" y="5197475"/>
          <p14:tracePt t="1073" x="6057900" y="5197475"/>
          <p14:tracePt t="1088" x="6080125" y="5197475"/>
          <p14:tracePt t="1105" x="6103938" y="5197475"/>
          <p14:tracePt t="1122" x="6142038" y="5197475"/>
          <p14:tracePt t="1140" x="6180138" y="5203825"/>
          <p14:tracePt t="1155" x="6218238" y="5203825"/>
          <p14:tracePt t="1172" x="6256338" y="5203825"/>
          <p14:tracePt t="1189" x="6316663" y="5203825"/>
          <p14:tracePt t="1205" x="6370638" y="5197475"/>
          <p14:tracePt t="1222" x="6416675" y="5173663"/>
          <p14:tracePt t="1239" x="6446838" y="5159375"/>
          <p14:tracePt t="1257" x="6477000" y="5151438"/>
          <p14:tracePt t="1272" x="6492875" y="5151438"/>
          <p14:tracePt t="1289" x="6499225" y="5143500"/>
          <p14:tracePt t="1306" x="6507163" y="5143500"/>
          <p14:tracePt t="1322" x="6523038" y="5135563"/>
          <p14:tracePt t="1339" x="6530975" y="5127625"/>
          <p14:tracePt t="1356" x="6545263" y="5121275"/>
          <p14:tracePt t="1372" x="6553200" y="5121275"/>
          <p14:tracePt t="1389" x="6561138" y="5121275"/>
          <p14:tracePt t="1406" x="6575425" y="5113338"/>
          <p14:tracePt t="7475" x="6575425" y="5105400"/>
          <p14:tracePt t="7483" x="6523038" y="5083175"/>
          <p14:tracePt t="7491" x="6454775" y="5037138"/>
          <p14:tracePt t="7503" x="6354763" y="4991100"/>
          <p14:tracePt t="7520" x="6226175" y="4914900"/>
          <p14:tracePt t="7537" x="6156325" y="4876800"/>
          <p14:tracePt t="7554" x="6118225" y="4860925"/>
          <p14:tracePt t="7570" x="6111875" y="4860925"/>
          <p14:tracePt t="7587" x="6080125" y="4830763"/>
          <p14:tracePt t="7604" x="6073775" y="4808538"/>
          <p14:tracePt t="7620" x="6049963" y="4778375"/>
          <p14:tracePt t="7638" x="6035675" y="4754563"/>
          <p14:tracePt t="7654" x="6019800" y="4732338"/>
          <p14:tracePt t="7670" x="5981700" y="4694238"/>
          <p14:tracePt t="7687" x="5959475" y="4670425"/>
          <p14:tracePt t="7704" x="5943600" y="4648200"/>
          <p14:tracePt t="7721" x="5927725" y="4632325"/>
          <p14:tracePt t="7755" x="5921375" y="4625975"/>
          <p14:tracePt t="7771" x="5897563" y="4602163"/>
          <p14:tracePt t="7787" x="5883275" y="4587875"/>
          <p14:tracePt t="7804" x="5851525" y="4549775"/>
          <p14:tracePt t="7821" x="5799138" y="4487863"/>
          <p14:tracePt t="7839" x="5761038" y="4441825"/>
          <p14:tracePt t="7855" x="5715000" y="4389438"/>
          <p14:tracePt t="7871" x="5676900" y="4343400"/>
          <p14:tracePt t="7889" x="5638800" y="4283075"/>
          <p14:tracePt t="7904" x="5622925" y="4251325"/>
          <p14:tracePt t="7921" x="5600700" y="4221163"/>
          <p14:tracePt t="7938" x="5562600" y="4175125"/>
          <p14:tracePt t="7954" x="5546725" y="4144963"/>
          <p14:tracePt t="7971" x="5478463" y="4060825"/>
          <p14:tracePt t="7988" x="5418138" y="4008438"/>
          <p14:tracePt t="8006" x="5394325" y="3984625"/>
          <p14:tracePt t="8021" x="5387975" y="3978275"/>
          <p14:tracePt t="8039" x="5387975" y="3970338"/>
          <p14:tracePt t="8055" x="5380038" y="3962400"/>
          <p14:tracePt t="8071" x="5372100" y="3962400"/>
          <p14:tracePt t="8088" x="5364163" y="3954463"/>
          <p14:tracePt t="8105" x="5311775" y="3932238"/>
          <p14:tracePt t="8123" x="5197475" y="3894138"/>
          <p14:tracePt t="8138" x="5143500" y="3878263"/>
          <p14:tracePt t="8155" x="4922838" y="3832225"/>
          <p14:tracePt t="8172" x="4838700" y="3810000"/>
          <p14:tracePt t="8188" x="4702175" y="3779838"/>
          <p14:tracePt t="8205" x="4525963" y="3741738"/>
          <p14:tracePt t="8222" x="4389438" y="3711575"/>
          <p14:tracePt t="8238" x="4275138" y="3679825"/>
          <p14:tracePt t="8255" x="4114800" y="3649663"/>
          <p14:tracePt t="8272" x="3970338" y="3603625"/>
          <p14:tracePt t="8289" x="3932238" y="3597275"/>
          <p14:tracePt t="8305" x="3825875" y="3559175"/>
          <p14:tracePt t="8322" x="3717925" y="3521075"/>
          <p14:tracePt t="8339" x="3665538" y="3505200"/>
          <p14:tracePt t="8355" x="3657600" y="3505200"/>
          <p14:tracePt t="8389" x="3649663" y="3505200"/>
          <p14:tracePt t="8459" x="3641725" y="3505200"/>
          <p14:tracePt t="8475" x="3635375" y="3505200"/>
          <p14:tracePt t="9108" x="3627438" y="3505200"/>
          <p14:tracePt t="9115" x="3627438" y="3497263"/>
          <p14:tracePt t="9139" x="3619500" y="3482975"/>
          <p14:tracePt t="9155" x="3611563" y="3482975"/>
          <p14:tracePt t="9195" x="3603625" y="3475038"/>
          <p14:tracePt t="9220" x="3603625" y="3467100"/>
          <p14:tracePt t="9236" x="3597275" y="3459163"/>
          <p14:tracePt t="9259" x="3589338" y="3451225"/>
          <p14:tracePt t="9291" x="3581400" y="3451225"/>
          <p14:tracePt t="9307" x="3573463" y="3444875"/>
          <p14:tracePt t="9331" x="3565525" y="3436938"/>
          <p14:tracePt t="9347" x="3559175" y="3429000"/>
          <p14:tracePt t="9363" x="3551238" y="3429000"/>
          <p14:tracePt t="9523" x="3543300" y="3429000"/>
          <p14:tracePt t="9547" x="3527425" y="3421063"/>
          <p14:tracePt t="9571" x="3521075" y="3421063"/>
          <p14:tracePt t="10259" x="3527425" y="3421063"/>
          <p14:tracePt t="10275" x="3535363" y="3421063"/>
          <p14:tracePt t="10291" x="3543300" y="3421063"/>
          <p14:tracePt t="10307" x="3551238" y="3421063"/>
          <p14:tracePt t="10323" x="3559175" y="3421063"/>
          <p14:tracePt t="10331" x="3565525" y="3421063"/>
          <p14:tracePt t="10343" x="3573463" y="3421063"/>
          <p14:tracePt t="10360" x="3581400" y="3421063"/>
          <p14:tracePt t="10377" x="3589338" y="3421063"/>
          <p14:tracePt t="10393" x="3597275" y="3421063"/>
          <p14:tracePt t="10410" x="3603625" y="3421063"/>
          <p14:tracePt t="10427" x="3611563" y="3413125"/>
          <p14:tracePt t="10445" x="3627438" y="3406775"/>
          <p14:tracePt t="10477" x="3641725" y="3398838"/>
          <p14:tracePt t="10659" x="3649663" y="3398838"/>
          <p14:tracePt t="10675" x="3649663" y="3390900"/>
          <p14:tracePt t="10691" x="3657600" y="3390900"/>
          <p14:tracePt t="10715" x="3657600" y="3382963"/>
          <p14:tracePt t="10731" x="3665538" y="3375025"/>
          <p14:tracePt t="10739" x="3673475" y="3375025"/>
          <p14:tracePt t="10747" x="3673475" y="3368675"/>
          <p14:tracePt t="10764" x="3673475" y="3360738"/>
          <p14:tracePt t="10778" x="3679825" y="3344863"/>
          <p14:tracePt t="10795" x="3679825" y="3336925"/>
          <p14:tracePt t="10812" x="3679825" y="3314700"/>
          <p14:tracePt t="10828" x="3687763" y="3298825"/>
          <p14:tracePt t="10861" x="3687763" y="3292475"/>
          <p14:tracePt t="10878" x="3687763" y="3284538"/>
          <p14:tracePt t="10897" x="3687763" y="3276600"/>
          <p14:tracePt t="11267" x="3695700" y="3268663"/>
          <p14:tracePt t="11283" x="3703638" y="3268663"/>
          <p14:tracePt t="11291" x="3725863" y="3268663"/>
          <p14:tracePt t="11299" x="3741738" y="3268663"/>
          <p14:tracePt t="11317" x="3802063" y="3254375"/>
          <p14:tracePt t="11329" x="3832225" y="3246438"/>
          <p14:tracePt t="11346" x="3902075" y="3230563"/>
          <p14:tracePt t="11362" x="3978275" y="3222625"/>
          <p14:tracePt t="11380" x="4054475" y="3200400"/>
          <p14:tracePt t="11396" x="4130675" y="3192463"/>
          <p14:tracePt t="11414" x="4183063" y="3192463"/>
          <p14:tracePt t="11429" x="4237038" y="3192463"/>
          <p14:tracePt t="11447" x="4297363" y="3192463"/>
          <p14:tracePt t="11463" x="4389438" y="3208338"/>
          <p14:tracePt t="11479" x="4503738" y="3230563"/>
          <p14:tracePt t="11496" x="4594225" y="3246438"/>
          <p14:tracePt t="11513" x="4656138" y="3254375"/>
          <p14:tracePt t="11529" x="4702175" y="3260725"/>
          <p14:tracePt t="11547" x="4708525" y="3260725"/>
          <p14:tracePt t="11564" x="4732338" y="3260725"/>
          <p14:tracePt t="11580" x="4746625" y="3260725"/>
          <p14:tracePt t="11597" x="4754563" y="3260725"/>
          <p14:tracePt t="11613" x="4770438" y="3260725"/>
          <p14:tracePt t="11630" x="4778375" y="3260725"/>
          <p14:tracePt t="11646" x="4784725" y="3260725"/>
          <p14:tracePt t="11907" x="4778375" y="3246438"/>
          <p14:tracePt t="11916" x="4754563" y="3230563"/>
          <p14:tracePt t="11923" x="4740275" y="3222625"/>
          <p14:tracePt t="11932" x="4716463" y="3216275"/>
          <p14:tracePt t="11947" x="4694238" y="3208338"/>
          <p14:tracePt t="11964" x="4664075" y="3192463"/>
          <p14:tracePt t="11981" x="4625975" y="3170238"/>
          <p14:tracePt t="11997" x="4572000" y="3146425"/>
          <p14:tracePt t="12014" x="4533900" y="3124200"/>
          <p14:tracePt t="12032" x="4465638" y="3101975"/>
          <p14:tracePt t="12047" x="4359275" y="3078163"/>
          <p14:tracePt t="12064" x="4267200" y="3063875"/>
          <p14:tracePt t="12081" x="4183063" y="3055938"/>
          <p14:tracePt t="12097" x="4098925" y="3055938"/>
          <p14:tracePt t="12115" x="4016375" y="3055938"/>
          <p14:tracePt t="12131" x="3970338" y="3055938"/>
          <p14:tracePt t="12148" x="3954463" y="3063875"/>
          <p14:tracePt t="12164" x="3916363" y="3094038"/>
          <p14:tracePt t="12181" x="3894138" y="3124200"/>
          <p14:tracePt t="12198" x="3863975" y="3162300"/>
          <p14:tracePt t="12214" x="3825875" y="3222625"/>
          <p14:tracePt t="12232" x="3787775" y="3306763"/>
          <p14:tracePt t="12248" x="3756025" y="3413125"/>
          <p14:tracePt t="12265" x="3741738" y="3489325"/>
          <p14:tracePt t="12281" x="3733800" y="3543300"/>
          <p14:tracePt t="12298" x="3717925" y="3635375"/>
          <p14:tracePt t="12315" x="3717925" y="3687763"/>
          <p14:tracePt t="12331" x="3717925" y="3733800"/>
          <p14:tracePt t="12348" x="3717925" y="3787775"/>
          <p14:tracePt t="12365" x="3733800" y="3856038"/>
          <p14:tracePt t="12381" x="3756025" y="3932238"/>
          <p14:tracePt t="12398" x="3779838" y="4022725"/>
          <p14:tracePt t="12415" x="3817938" y="4092575"/>
          <p14:tracePt t="12432" x="3863975" y="4183063"/>
          <p14:tracePt t="12448" x="3886200" y="4206875"/>
          <p14:tracePt t="12465" x="3940175" y="4305300"/>
          <p14:tracePt t="12482" x="4016375" y="4411663"/>
          <p14:tracePt t="12498" x="4046538" y="4435475"/>
          <p14:tracePt t="12515" x="4130675" y="4541838"/>
          <p14:tracePt t="12532" x="4152900" y="4579938"/>
          <p14:tracePt t="12549" x="4168775" y="4594225"/>
          <p14:tracePt t="12565" x="4183063" y="4602163"/>
          <p14:tracePt t="12582" x="4183063" y="4610100"/>
          <p14:tracePt t="12599" x="4191000" y="4610100"/>
          <p14:tracePt t="12632" x="4191000" y="4618038"/>
          <p14:tracePt t="12820" x="4198938" y="4618038"/>
          <p14:tracePt t="12843" x="4237038" y="4618038"/>
          <p14:tracePt t="12851" x="4305300" y="4556125"/>
          <p14:tracePt t="12859" x="4351338" y="4503738"/>
          <p14:tracePt t="12868" x="4419600" y="4427538"/>
          <p14:tracePt t="12883" x="4640263" y="4168775"/>
          <p14:tracePt t="12899" x="4922838" y="3894138"/>
          <p14:tracePt t="12916" x="5173663" y="3649663"/>
          <p14:tracePt t="12933" x="5410200" y="3413125"/>
          <p14:tracePt t="12949" x="5622925" y="3200400"/>
          <p14:tracePt t="12966" x="5768975" y="3017838"/>
          <p14:tracePt t="12983" x="5927725" y="2849563"/>
          <p14:tracePt t="13000" x="6042025" y="2727325"/>
          <p14:tracePt t="13017" x="6088063" y="2659063"/>
          <p14:tracePt t="13035" x="6156325" y="2582863"/>
          <p14:tracePt t="13050" x="6180138" y="2536825"/>
          <p14:tracePt t="13067" x="6188075" y="2506663"/>
          <p14:tracePt t="13083" x="6194425" y="2484438"/>
          <p14:tracePt t="13100" x="6194425" y="2468563"/>
          <p14:tracePt t="13116" x="6202363" y="2460625"/>
          <p14:tracePt t="13133" x="6210300" y="2454275"/>
          <p14:tracePt t="13150" x="6210300" y="2446338"/>
          <p14:tracePt t="13167" x="6210300" y="2438400"/>
          <p14:tracePt t="14099" x="6202363" y="2438400"/>
          <p14:tracePt t="14107" x="6188075" y="2438400"/>
          <p14:tracePt t="14119" x="6172200" y="2438400"/>
          <p14:tracePt t="14136" x="6156325" y="2454275"/>
          <p14:tracePt t="14152" x="6142038" y="2460625"/>
          <p14:tracePt t="14169" x="6134100" y="2460625"/>
          <p14:tracePt t="14186" x="6126163" y="2468563"/>
          <p14:tracePt t="14299" x="6118225" y="2468563"/>
          <p14:tracePt t="14363" x="6111875" y="2476500"/>
          <p14:tracePt t="14371" x="6103938" y="2484438"/>
          <p14:tracePt t="14379" x="6096000" y="2492375"/>
          <p14:tracePt t="14388" x="6080125" y="2498725"/>
          <p14:tracePt t="14403" x="6057900" y="2514600"/>
          <p14:tracePt t="14420" x="6035675" y="2544763"/>
          <p14:tracePt t="14438" x="5997575" y="2582863"/>
          <p14:tracePt t="14453" x="5959475" y="2644775"/>
          <p14:tracePt t="14470" x="5913438" y="2735263"/>
          <p14:tracePt t="14487" x="5859463" y="2811463"/>
          <p14:tracePt t="14503" x="5813425" y="2895600"/>
          <p14:tracePt t="14520" x="5775325" y="2963863"/>
          <p14:tracePt t="14536" x="5722938" y="3055938"/>
          <p14:tracePt t="14553" x="5684838" y="3132138"/>
          <p14:tracePt t="14570" x="5600700" y="3276600"/>
          <p14:tracePt t="14587" x="5570538" y="3298825"/>
          <p14:tracePt t="14603" x="5486400" y="3459163"/>
          <p14:tracePt t="14620" x="5432425" y="3551238"/>
          <p14:tracePt t="14638" x="5387975" y="3619500"/>
          <p14:tracePt t="14653" x="5349875" y="3687763"/>
          <p14:tracePt t="14670" x="5311775" y="3756025"/>
          <p14:tracePt t="14687" x="5280025" y="3832225"/>
          <p14:tracePt t="14704" x="5235575" y="3878263"/>
          <p14:tracePt t="14720" x="5211763" y="3908425"/>
          <p14:tracePt t="14737" x="5189538" y="3946525"/>
          <p14:tracePt t="14754" x="5173663" y="3978275"/>
          <p14:tracePt t="14770" x="5151438" y="4016375"/>
          <p14:tracePt t="14787" x="5143500" y="4030663"/>
          <p14:tracePt t="14804" x="5143500" y="4038600"/>
          <p14:tracePt t="14822" x="5135563" y="4046538"/>
          <p14:tracePt t="14867" x="5127625" y="4060825"/>
          <p14:tracePt t="14875" x="5121275" y="4060825"/>
          <p14:tracePt t="14887" x="5121275" y="4068763"/>
          <p14:tracePt t="14904" x="5113338" y="4076700"/>
          <p14:tracePt t="14921" x="5105400" y="4084638"/>
          <p14:tracePt t="14937" x="5089525" y="4092575"/>
          <p14:tracePt t="14954" x="5083175" y="4106863"/>
          <p14:tracePt t="14971" x="5051425" y="4137025"/>
          <p14:tracePt t="14988" x="5021263" y="4168775"/>
          <p14:tracePt t="15004" x="5006975" y="4175125"/>
          <p14:tracePt t="15021" x="4945063" y="4237038"/>
          <p14:tracePt t="15039" x="4868863" y="4289425"/>
          <p14:tracePt t="15054" x="4808538" y="4343400"/>
          <p14:tracePt t="15071" x="4754563" y="4381500"/>
          <p14:tracePt t="15088" x="4724400" y="4403725"/>
          <p14:tracePt t="15104" x="4702175" y="4427538"/>
          <p14:tracePt t="15121" x="4670425" y="4449763"/>
          <p14:tracePt t="15123" x="4664075" y="4457700"/>
          <p14:tracePt t="15138" x="4618038" y="4487863"/>
          <p14:tracePt t="15155" x="4549775" y="4541838"/>
          <p14:tracePt t="15171" x="4449763" y="4594225"/>
          <p14:tracePt t="15188" x="4389438" y="4632325"/>
          <p14:tracePt t="15205" x="4343400" y="4656138"/>
          <p14:tracePt t="15221" x="4335463" y="4664075"/>
          <p14:tracePt t="15238" x="4327525" y="4664075"/>
          <p14:tracePt t="15291" x="4327525" y="4670425"/>
          <p14:tracePt t="15307" x="4321175" y="4678363"/>
          <p14:tracePt t="15339" x="4313238" y="4678363"/>
          <p14:tracePt t="16763" x="4321175" y="4670425"/>
          <p14:tracePt t="16771" x="4365625" y="4648200"/>
          <p14:tracePt t="16780" x="4381500" y="4640263"/>
          <p14:tracePt t="16792" x="4435475" y="4602163"/>
          <p14:tracePt t="16808" x="4533900" y="4533900"/>
          <p14:tracePt t="16825" x="4625975" y="4457700"/>
          <p14:tracePt t="16842" x="4716463" y="4373563"/>
          <p14:tracePt t="16859" x="4746625" y="4343400"/>
          <p14:tracePt t="16875" x="4770438" y="4321175"/>
          <p14:tracePt t="16892" x="4778375" y="4313238"/>
          <p14:tracePt t="17731" x="4792663" y="4283075"/>
          <p14:tracePt t="17739" x="4830763" y="4206875"/>
          <p14:tracePt t="17748" x="4838700" y="4144963"/>
          <p14:tracePt t="17761" x="4876800" y="4054475"/>
          <p14:tracePt t="17777" x="4945063" y="3840163"/>
          <p14:tracePt t="17794" x="5013325" y="3657600"/>
          <p14:tracePt t="17811" x="5159375" y="3222625"/>
          <p14:tracePt t="17828" x="5181600" y="3040063"/>
          <p14:tracePt t="17844" x="5189538" y="2955925"/>
          <p14:tracePt t="17861" x="5189538" y="2903538"/>
          <p14:tracePt t="17878" x="5189538" y="2895600"/>
          <p14:tracePt t="17894" x="5189538" y="2879725"/>
          <p14:tracePt t="18099" x="5173663" y="2895600"/>
          <p14:tracePt t="18107" x="5165725" y="2903538"/>
          <p14:tracePt t="18123" x="5151438" y="2911475"/>
          <p14:tracePt t="18131" x="5143500" y="2917825"/>
          <p14:tracePt t="18145" x="5127625" y="2933700"/>
          <p14:tracePt t="18162" x="5121275" y="2979738"/>
          <p14:tracePt t="18178" x="5113338" y="2994025"/>
          <p14:tracePt t="18196" x="5105400" y="3032125"/>
          <p14:tracePt t="18212" x="5089525" y="3055938"/>
          <p14:tracePt t="18228" x="5089525" y="3063875"/>
          <p14:tracePt t="18245" x="5083175" y="3063875"/>
          <p14:tracePt t="18827" x="5075238" y="3070225"/>
          <p14:tracePt t="19155" x="5037138" y="3070225"/>
          <p14:tracePt t="19163" x="4991100" y="3070225"/>
          <p14:tracePt t="19171" x="4953000" y="3078163"/>
          <p14:tracePt t="19181" x="4937125" y="3078163"/>
          <p14:tracePt t="19203" x="4914900" y="3078163"/>
          <p14:tracePt t="19214" x="4876800" y="3086100"/>
          <p14:tracePt t="19231" x="4778375" y="3108325"/>
          <p14:tracePt t="19247" x="4724400" y="3132138"/>
          <p14:tracePt t="19264" x="4618038" y="3154363"/>
          <p14:tracePt t="19281" x="4495800" y="3192463"/>
          <p14:tracePt t="19298" x="4327525" y="3238500"/>
          <p14:tracePt t="19314" x="4106863" y="3306763"/>
          <p14:tracePt t="19331" x="4068763" y="3322638"/>
          <p14:tracePt t="19348" x="4054475" y="3336925"/>
          <p14:tracePt t="19364" x="3984625" y="3368675"/>
          <p14:tracePt t="19381" x="3924300" y="3398838"/>
          <p14:tracePt t="19398" x="3840163" y="3436938"/>
          <p14:tracePt t="19415" x="3741738" y="3475038"/>
          <p14:tracePt t="19431" x="3627438" y="3527425"/>
          <p14:tracePt t="19448" x="3521075" y="3565525"/>
          <p14:tracePt t="19465" x="3413125" y="3611563"/>
          <p14:tracePt t="19481" x="3344863" y="3641725"/>
          <p14:tracePt t="19498" x="3254375" y="3665538"/>
          <p14:tracePt t="19516" x="3124200" y="3711575"/>
          <p14:tracePt t="19531" x="3017838" y="3749675"/>
          <p14:tracePt t="19548" x="2849563" y="3794125"/>
          <p14:tracePt t="19565" x="2651125" y="3856038"/>
          <p14:tracePt t="19582" x="2468563" y="3894138"/>
          <p14:tracePt t="19598" x="2438400" y="3902075"/>
          <p14:tracePt t="19615" x="2430463" y="3902075"/>
          <p14:tracePt t="20011" x="2430463" y="3886200"/>
          <p14:tracePt t="20019" x="2430463" y="3878263"/>
          <p14:tracePt t="20033" x="2430463" y="3856038"/>
          <p14:tracePt t="20049" x="2430463" y="3802063"/>
          <p14:tracePt t="20066" x="2430463" y="3749675"/>
          <p14:tracePt t="20083" x="2430463" y="3679825"/>
          <p14:tracePt t="20099" x="2430463" y="3635375"/>
          <p14:tracePt t="20116" x="2430463" y="3589338"/>
          <p14:tracePt t="20133" x="2446338" y="3535363"/>
          <p14:tracePt t="20150" x="2468563" y="3444875"/>
          <p14:tracePt t="20166" x="2492375" y="3390900"/>
          <p14:tracePt t="20183" x="2514600" y="3306763"/>
          <p14:tracePt t="20200" x="2544763" y="3230563"/>
          <p14:tracePt t="20216" x="2582863" y="3162300"/>
          <p14:tracePt t="20233" x="2606675" y="3108325"/>
          <p14:tracePt t="20250" x="2651125" y="2971800"/>
          <p14:tracePt t="20266" x="2667000" y="2925763"/>
          <p14:tracePt t="20283" x="2674938" y="2865438"/>
          <p14:tracePt t="20317" x="2689225" y="2819400"/>
          <p14:tracePt t="20333" x="2705100" y="2773363"/>
          <p14:tracePt t="20350" x="2720975" y="2705100"/>
          <p14:tracePt t="20367" x="2735263" y="2636838"/>
          <p14:tracePt t="20383" x="2759075" y="2590800"/>
          <p14:tracePt t="20400" x="2765425" y="2544763"/>
          <p14:tracePt t="20417" x="2781300" y="2492375"/>
          <p14:tracePt t="20434" x="2789238" y="2454275"/>
          <p14:tracePt t="20450" x="2803525" y="2416175"/>
          <p14:tracePt t="20467" x="2803525" y="2384425"/>
          <p14:tracePt t="20484" x="2819400" y="2339975"/>
          <p14:tracePt t="20500" x="2827338" y="2308225"/>
          <p14:tracePt t="20517" x="2835275" y="2270125"/>
          <p14:tracePt t="20534" x="2841625" y="2225675"/>
          <p14:tracePt t="20551" x="2841625" y="2209800"/>
          <p14:tracePt t="20567" x="2849563" y="2193925"/>
          <p14:tracePt t="20584" x="2857500" y="2179638"/>
          <p14:tracePt t="20601" x="2857500" y="2163763"/>
          <p14:tracePt t="20617" x="2865438" y="2133600"/>
          <p14:tracePt t="20619" x="2865438" y="2125663"/>
          <p14:tracePt t="20634" x="2865438" y="2111375"/>
          <p14:tracePt t="20651" x="2879725" y="2065338"/>
          <p14:tracePt t="20667" x="2879725" y="2049463"/>
          <p14:tracePt t="20684" x="2887663" y="2027238"/>
          <p14:tracePt t="20701" x="2895600" y="2011363"/>
          <p14:tracePt t="20734" x="2895600" y="2003425"/>
          <p14:tracePt t="20751" x="2903538" y="1989138"/>
          <p14:tracePt t="20784" x="2903538" y="1981200"/>
          <p14:tracePt t="20801" x="2903538" y="1973263"/>
          <p14:tracePt t="20819" x="2911475" y="1965325"/>
          <p14:tracePt t="20851" x="2911475" y="1958975"/>
          <p14:tracePt t="20875" x="2911475" y="1951038"/>
          <p14:tracePt t="20907" x="2917825" y="1943100"/>
          <p14:tracePt t="21028" x="2917825" y="1935163"/>
          <p14:tracePt t="21083" x="2917825" y="1927225"/>
          <p14:tracePt t="22035" x="2941638" y="1981200"/>
          <p14:tracePt t="22043" x="3009900" y="2035175"/>
          <p14:tracePt t="22055" x="3094038" y="2141538"/>
          <p14:tracePt t="22071" x="3322638" y="2362200"/>
          <p14:tracePt t="22087" x="3717925" y="2644775"/>
          <p14:tracePt t="22104" x="3894138" y="2765425"/>
          <p14:tracePt t="22121" x="4267200" y="2971800"/>
          <p14:tracePt t="22123" x="4435475" y="3078163"/>
          <p14:tracePt t="22138" x="4610100" y="3162300"/>
          <p14:tracePt t="22155" x="5021263" y="3330575"/>
          <p14:tracePt t="22171" x="5227638" y="3390900"/>
          <p14:tracePt t="22188" x="5440363" y="3436938"/>
          <p14:tracePt t="22204" x="5692775" y="3444875"/>
          <p14:tracePt t="22221" x="5867400" y="3451225"/>
          <p14:tracePt t="22238" x="6057900" y="3451225"/>
          <p14:tracePt t="22254" x="6240463" y="3451225"/>
          <p14:tracePt t="22271" x="6362700" y="3429000"/>
          <p14:tracePt t="22288" x="6477000" y="3390900"/>
          <p14:tracePt t="22305" x="6569075" y="3375025"/>
          <p14:tracePt t="22321" x="6621463" y="3352800"/>
          <p14:tracePt t="22338" x="6667500" y="3330575"/>
          <p14:tracePt t="22355" x="6675438" y="3322638"/>
          <p14:tracePt t="22371" x="6727825" y="3276600"/>
          <p14:tracePt t="22388" x="6751638" y="3246438"/>
          <p14:tracePt t="22405" x="6789738" y="3222625"/>
          <p14:tracePt t="22422" x="6797675" y="3216275"/>
          <p14:tracePt t="22440" x="6819900" y="3208338"/>
          <p14:tracePt t="22455" x="6827838" y="3192463"/>
          <p14:tracePt t="22472" x="6842125" y="3184525"/>
          <p14:tracePt t="22488" x="6858000" y="3170238"/>
          <p14:tracePt t="22505" x="6873875" y="3162300"/>
          <p14:tracePt t="22522" x="6911975" y="3146425"/>
          <p14:tracePt t="22539" x="6926263" y="3140075"/>
          <p14:tracePt t="22555" x="6988175" y="3108325"/>
          <p14:tracePt t="22572" x="7086600" y="3070225"/>
          <p14:tracePt t="22589" x="7178675" y="3025775"/>
          <p14:tracePt t="22605" x="7299325" y="2971800"/>
          <p14:tracePt t="22622" x="7413625" y="2917825"/>
          <p14:tracePt t="22639" x="7543800" y="2873375"/>
          <p14:tracePt t="22657" x="7597775" y="2857500"/>
          <p14:tracePt t="22672" x="7642225" y="2849563"/>
          <p14:tracePt t="22689" x="7666038" y="2841625"/>
          <p14:tracePt t="22706" x="7666038" y="2835275"/>
          <p14:tracePt t="22722" x="7673975" y="2835275"/>
          <p14:tracePt t="22747" x="7680325" y="2827338"/>
          <p14:tracePt t="22811" x="7673975" y="2819400"/>
          <p14:tracePt t="22819" x="7658100" y="2819400"/>
          <p14:tracePt t="22827" x="7635875" y="2819400"/>
          <p14:tracePt t="22839" x="7589838" y="2811463"/>
          <p14:tracePt t="22856" x="7497763" y="2789238"/>
          <p14:tracePt t="22873" x="7421563" y="2781300"/>
          <p14:tracePt t="22889" x="7375525" y="2781300"/>
          <p14:tracePt t="22907" x="7331075" y="2781300"/>
          <p14:tracePt t="22924" x="7315200" y="2781300"/>
          <p14:tracePt t="22939" x="7299325" y="2781300"/>
          <p14:tracePt t="22958" x="7277100" y="2789238"/>
          <p14:tracePt t="22973" x="7246938" y="2811463"/>
          <p14:tracePt t="22990" x="7231063" y="2835275"/>
          <p14:tracePt t="23006" x="7208838" y="2857500"/>
          <p14:tracePt t="23023" x="7178675" y="2879725"/>
          <p14:tracePt t="23040" x="7154863" y="2911475"/>
          <p14:tracePt t="23057" x="7132638" y="2949575"/>
          <p14:tracePt t="23073" x="7116763" y="2987675"/>
          <p14:tracePt t="23091" x="7070725" y="3063875"/>
          <p14:tracePt t="23107" x="7040563" y="3132138"/>
          <p14:tracePt t="23123" x="7032625" y="3146425"/>
          <p14:tracePt t="23140" x="7010400" y="3208338"/>
          <p14:tracePt t="23157" x="6988175" y="3254375"/>
          <p14:tracePt t="23173" x="6972300" y="3292475"/>
          <p14:tracePt t="23190" x="6956425" y="3336925"/>
          <p14:tracePt t="23207" x="6942138" y="3375025"/>
          <p14:tracePt t="23223" x="6926263" y="3421063"/>
          <p14:tracePt t="23240" x="6926263" y="3475038"/>
          <p14:tracePt t="23258" x="6926263" y="3527425"/>
          <p14:tracePt t="23274" x="6926263" y="3535363"/>
          <p14:tracePt t="23292" x="6942138" y="3551238"/>
          <p14:tracePt t="23307" x="6956425" y="3573463"/>
          <p14:tracePt t="23324" x="6972300" y="3589338"/>
          <p14:tracePt t="23340" x="6994525" y="3611563"/>
          <p14:tracePt t="23357" x="7010400" y="3627438"/>
          <p14:tracePt t="23374" x="7026275" y="3635375"/>
          <p14:tracePt t="23391" x="7056438" y="3649663"/>
          <p14:tracePt t="23407" x="7086600" y="3665538"/>
          <p14:tracePt t="23424" x="7185025" y="3687763"/>
          <p14:tracePt t="23442" x="7375525" y="3717925"/>
          <p14:tracePt t="23457" x="7437438" y="3725863"/>
          <p14:tracePt t="23475" x="7650163" y="3741738"/>
          <p14:tracePt t="23491" x="7788275" y="3741738"/>
          <p14:tracePt t="23507" x="7908925" y="3741738"/>
          <p14:tracePt t="23524" x="8039100" y="3741738"/>
          <p14:tracePt t="23542" x="8169275" y="3703638"/>
          <p14:tracePt t="23558" x="8275638" y="3657600"/>
          <p14:tracePt t="23574" x="8382000" y="3597275"/>
          <p14:tracePt t="23591" x="8466138" y="3527425"/>
          <p14:tracePt t="23608" x="8542338" y="3459163"/>
          <p14:tracePt t="23624" x="8594725" y="3406775"/>
          <p14:tracePt t="23641" x="8610600" y="3382963"/>
          <p14:tracePt t="23658" x="8640763" y="3330575"/>
          <p14:tracePt t="23674" x="8664575" y="3268663"/>
          <p14:tracePt t="23691" x="8678863" y="3200400"/>
          <p14:tracePt t="23708" x="8694738" y="3108325"/>
          <p14:tracePt t="23725" x="8694738" y="3055938"/>
          <p14:tracePt t="23741" x="8694738" y="3009900"/>
          <p14:tracePt t="23758" x="8656638" y="2949575"/>
          <p14:tracePt t="23775" x="8632825" y="2917825"/>
          <p14:tracePt t="23808" x="8610600" y="2879725"/>
          <p14:tracePt t="23825" x="8572500" y="2857500"/>
          <p14:tracePt t="23842" x="8488363" y="2819400"/>
          <p14:tracePt t="23858" x="8382000" y="2789238"/>
          <p14:tracePt t="23875" x="8183563" y="2751138"/>
          <p14:tracePt t="23892" x="8061325" y="2735263"/>
          <p14:tracePt t="23909" x="7908925" y="2720975"/>
          <p14:tracePt t="23925" x="7756525" y="2720975"/>
          <p14:tracePt t="23942" x="7642225" y="2720975"/>
          <p14:tracePt t="23959" x="7543800" y="2720975"/>
          <p14:tracePt t="23975" x="7451725" y="2751138"/>
          <p14:tracePt t="23992" x="7391400" y="2789238"/>
          <p14:tracePt t="24009" x="7323138" y="2835275"/>
          <p14:tracePt t="24025" x="7254875" y="2895600"/>
          <p14:tracePt t="24043" x="7185025" y="3001963"/>
          <p14:tracePt t="24059" x="7146925" y="3108325"/>
          <p14:tracePt t="24075" x="7124700" y="3184525"/>
          <p14:tracePt t="24093" x="7124700" y="3200400"/>
          <p14:tracePt t="24109" x="7124700" y="3292475"/>
          <p14:tracePt t="24126" x="7124700" y="3375025"/>
          <p14:tracePt t="24142" x="7154863" y="3459163"/>
          <p14:tracePt t="24159" x="7192963" y="3535363"/>
          <p14:tracePt t="24176" x="7246938" y="3589338"/>
          <p14:tracePt t="24192" x="7307263" y="3627438"/>
          <p14:tracePt t="24209" x="7413625" y="3657600"/>
          <p14:tracePt t="24227" x="7597775" y="3673475"/>
          <p14:tracePt t="24243" x="7742238" y="3649663"/>
          <p14:tracePt t="24259" x="7916863" y="3543300"/>
          <p14:tracePt t="24277" x="8153400" y="3444875"/>
          <p14:tracePt t="24293" x="8374063" y="3344863"/>
          <p14:tracePt t="24309" x="8542338" y="3246438"/>
          <p14:tracePt t="24326" x="8610600" y="3184525"/>
          <p14:tracePt t="24343" x="8632825" y="3140075"/>
          <p14:tracePt t="24359" x="8640763" y="3108325"/>
          <p14:tracePt t="24376" x="8640763" y="3070225"/>
          <p14:tracePt t="24393" x="8632825" y="3032125"/>
          <p14:tracePt t="24410" x="8580438" y="2979738"/>
          <p14:tracePt t="24427" x="8382000" y="2895600"/>
          <p14:tracePt t="24444" x="8207375" y="2841625"/>
          <p14:tracePt t="24460" x="7993063" y="2827338"/>
          <p14:tracePt t="24476" x="7802563" y="2797175"/>
          <p14:tracePt t="24493" x="7627938" y="2797175"/>
          <p14:tracePt t="24510" x="7475538" y="2797175"/>
          <p14:tracePt t="24526" x="7353300" y="2841625"/>
          <p14:tracePt t="24543" x="7216775" y="2911475"/>
          <p14:tracePt t="24560" x="7116763" y="3009900"/>
          <p14:tracePt t="24577" x="7010400" y="3116263"/>
          <p14:tracePt t="24593" x="6950075" y="3246438"/>
          <p14:tracePt t="24611" x="6904038" y="3398838"/>
          <p14:tracePt t="24627" x="6904038" y="3527425"/>
          <p14:tracePt t="24643" x="6942138" y="3687763"/>
          <p14:tracePt t="24660" x="7032625" y="3856038"/>
          <p14:tracePt t="24677" x="7140575" y="3962400"/>
          <p14:tracePt t="24694" x="7216775" y="4022725"/>
          <p14:tracePt t="24710" x="7323138" y="4046538"/>
          <p14:tracePt t="24727" x="7429500" y="4060825"/>
          <p14:tracePt t="24744" x="7581900" y="4060825"/>
          <p14:tracePt t="24760" x="7688263" y="4046538"/>
          <p14:tracePt t="24777" x="7848600" y="3970338"/>
          <p14:tracePt t="24795" x="8069263" y="3863975"/>
          <p14:tracePt t="24811" x="8107363" y="3825875"/>
          <p14:tracePt t="24827" x="8175625" y="3717925"/>
          <p14:tracePt t="24844" x="8183563" y="3635375"/>
          <p14:tracePt t="24861" x="8175625" y="3535363"/>
          <p14:tracePt t="24877" x="8115300" y="3451225"/>
          <p14:tracePt t="24894" x="8061325" y="3406775"/>
          <p14:tracePt t="24911" x="7993063" y="3368675"/>
          <p14:tracePt t="24927" x="7902575" y="3344863"/>
          <p14:tracePt t="24944" x="7802563" y="3330575"/>
          <p14:tracePt t="24961" x="7704138" y="3322638"/>
          <p14:tracePt t="24978" x="7581900" y="3322638"/>
          <p14:tracePt t="24994" x="7421563" y="3390900"/>
          <p14:tracePt t="25011" x="7353300" y="3451225"/>
          <p14:tracePt t="25028" x="7269163" y="3535363"/>
          <p14:tracePt t="25045" x="7216775" y="3597275"/>
          <p14:tracePt t="25061" x="7162800" y="3695700"/>
          <p14:tracePt t="25078" x="7146925" y="3794125"/>
          <p14:tracePt t="25094" x="7140575" y="3878263"/>
          <p14:tracePt t="25111" x="7146925" y="3992563"/>
          <p14:tracePt t="25129" x="7185025" y="4114800"/>
          <p14:tracePt t="25145" x="7239000" y="4206875"/>
          <p14:tracePt t="25161" x="7307263" y="4297363"/>
          <p14:tracePt t="25178" x="7369175" y="4343400"/>
          <p14:tracePt t="25195" x="7383463" y="4351338"/>
          <p14:tracePt t="25211" x="7413625" y="4351338"/>
          <p14:tracePt t="25228" x="7429500" y="4351338"/>
          <p14:tracePt t="25245" x="7445375" y="4351338"/>
          <p14:tracePt t="25262" x="7467600" y="4351338"/>
          <p14:tracePt t="25278" x="7475538" y="4343400"/>
          <p14:tracePt t="25295" x="7489825" y="4313238"/>
          <p14:tracePt t="25312" x="7497763" y="4289425"/>
          <p14:tracePt t="25328" x="7497763" y="4259263"/>
          <p14:tracePt t="25345" x="7505700" y="4237038"/>
          <p14:tracePt t="25362" x="7505700" y="4229100"/>
          <p14:tracePt t="26275" x="7505700" y="4237038"/>
          <p14:tracePt t="26315" x="7505700" y="4244975"/>
          <p14:tracePt t="26331" x="7497763" y="4244975"/>
          <p14:tracePt t="26379" x="7497763" y="4251325"/>
          <p14:tracePt t="26515" x="7489825" y="4267200"/>
          <p14:tracePt t="26539" x="7489825" y="4275138"/>
          <p14:tracePt t="26547" x="7483475" y="4275138"/>
          <p14:tracePt t="26563" x="7475538" y="4283075"/>
          <p14:tracePt t="26635" x="7475538" y="4289425"/>
          <p14:tracePt t="28547" x="7459663" y="4275138"/>
          <p14:tracePt t="28556" x="7413625" y="4237038"/>
          <p14:tracePt t="28568" x="7337425" y="4191000"/>
          <p14:tracePt t="28571" x="7254875" y="4130675"/>
          <p14:tracePt t="28587" x="6994525" y="3954463"/>
          <p14:tracePt t="28603" x="6575425" y="3717925"/>
          <p14:tracePt t="28619" x="6118225" y="3527425"/>
          <p14:tracePt t="28636" x="5692775" y="3352800"/>
          <p14:tracePt t="28653" x="5303838" y="3208338"/>
          <p14:tracePt t="28670" x="5121275" y="3140075"/>
          <p14:tracePt t="28686" x="4960938" y="3070225"/>
          <p14:tracePt t="28703" x="4854575" y="3025775"/>
          <p14:tracePt t="28720" x="4762500" y="2987675"/>
          <p14:tracePt t="28737" x="4664075" y="2933700"/>
          <p14:tracePt t="28753" x="4625975" y="2911475"/>
          <p14:tracePt t="28770" x="4503738" y="2857500"/>
          <p14:tracePt t="28787" x="4427538" y="2819400"/>
          <p14:tracePt t="28803" x="4359275" y="2803525"/>
          <p14:tracePt t="28820" x="4283075" y="2773363"/>
          <p14:tracePt t="28837" x="4160838" y="2743200"/>
          <p14:tracePt t="28853" x="4008438" y="2682875"/>
          <p14:tracePt t="28870" x="3878263" y="2636838"/>
          <p14:tracePt t="28887" x="3725863" y="2582863"/>
          <p14:tracePt t="28903" x="3619500" y="2544763"/>
          <p14:tracePt t="28920" x="3482975" y="2498725"/>
          <p14:tracePt t="28938" x="3398838" y="2476500"/>
          <p14:tracePt t="28954" x="3382963" y="2468563"/>
          <p14:tracePt t="28970" x="3344863" y="2460625"/>
          <p14:tracePt t="28987" x="3284538" y="2438400"/>
          <p14:tracePt t="29004" x="3254375" y="2416175"/>
          <p14:tracePt t="29020" x="3208338" y="2392363"/>
          <p14:tracePt t="29054" x="3192463" y="2378075"/>
          <p14:tracePt t="29070" x="3184525" y="2378075"/>
          <p14:tracePt t="29087" x="3162300" y="2354263"/>
          <p14:tracePt t="29104" x="3140075" y="2332038"/>
          <p14:tracePt t="29121" x="3116263" y="2278063"/>
          <p14:tracePt t="29122" x="3086100" y="2247900"/>
          <p14:tracePt t="29138" x="3070225" y="2209800"/>
          <p14:tracePt t="29154" x="3025775" y="2111375"/>
          <p14:tracePt t="29171" x="2979738" y="2041525"/>
          <p14:tracePt t="29187" x="2949575" y="1973263"/>
          <p14:tracePt t="29204" x="2925763" y="1943100"/>
          <p14:tracePt t="29221" x="2911475" y="1905000"/>
          <p14:tracePt t="29238" x="2903538" y="1882775"/>
          <p14:tracePt t="29254" x="2887663" y="1844675"/>
          <p14:tracePt t="29271" x="2887663" y="1828800"/>
          <p14:tracePt t="29288" x="2879725" y="1820863"/>
          <p14:tracePt t="29304" x="2879725" y="1812925"/>
          <p14:tracePt t="29338" x="2879725" y="1806575"/>
          <p14:tracePt t="29379" x="2879725" y="1798638"/>
          <p14:tracePt t="29411" x="2873375" y="1798638"/>
          <p14:tracePt t="29451" x="2873375" y="1790700"/>
          <p14:tracePt t="29619" x="2873375" y="1782763"/>
          <p14:tracePt t="29643" x="2873375" y="1774825"/>
          <p14:tracePt t="29659" x="2873375" y="1768475"/>
          <p14:tracePt t="29691" x="2873375" y="1760538"/>
          <p14:tracePt t="29707" x="2873375" y="1752600"/>
          <p14:tracePt t="29715" x="2873375" y="1744663"/>
          <p14:tracePt t="29723" x="2873375" y="1736725"/>
          <p14:tracePt t="29747" x="2873375" y="1730375"/>
          <p14:tracePt t="29771" x="2873375" y="1722438"/>
          <p14:tracePt t="29779" x="2865438" y="1714500"/>
          <p14:tracePt t="29811" x="2865438" y="1706563"/>
          <p14:tracePt t="29843" x="2865438" y="1698625"/>
          <p14:tracePt t="29875" x="2865438" y="1692275"/>
          <p14:tracePt t="29883" x="2865438" y="1684338"/>
          <p14:tracePt t="29915" x="2865438" y="1676400"/>
          <p14:tracePt t="29947" x="2865438" y="1660525"/>
          <p14:tracePt t="29971" x="2865438" y="1654175"/>
          <p14:tracePt t="29995" x="2865438" y="1646238"/>
          <p14:tracePt t="30035" x="2865438" y="1638300"/>
          <p14:tracePt t="30099" x="2865438" y="1630363"/>
          <p14:tracePt t="30403" x="2865438" y="1638300"/>
          <p14:tracePt t="30412" x="2955925" y="1660525"/>
          <p14:tracePt t="30424" x="3101975" y="1706563"/>
          <p14:tracePt t="30443" x="3878263" y="1889125"/>
          <p14:tracePt t="30457" x="4152900" y="1981200"/>
          <p14:tracePt t="30474" x="4716463" y="2155825"/>
          <p14:tracePt t="30490" x="4816475" y="2193925"/>
          <p14:tracePt t="30507" x="5173663" y="2354263"/>
          <p14:tracePt t="30524" x="5540375" y="2514600"/>
          <p14:tracePt t="30541" x="5889625" y="2667000"/>
          <p14:tracePt t="30557" x="6096000" y="2727325"/>
          <p14:tracePt t="30574" x="6240463" y="2765425"/>
          <p14:tracePt t="30591" x="6302375" y="2789238"/>
          <p14:tracePt t="30607" x="6332538" y="2803525"/>
          <p14:tracePt t="30624" x="6354763" y="2827338"/>
          <p14:tracePt t="30641" x="6362700" y="2835275"/>
          <p14:tracePt t="30657" x="6438900" y="2895600"/>
          <p14:tracePt t="30674" x="6484938" y="2933700"/>
          <p14:tracePt t="30691" x="6599238" y="2987675"/>
          <p14:tracePt t="30708" x="6645275" y="3009900"/>
          <p14:tracePt t="30741" x="6659563" y="3017838"/>
          <p14:tracePt t="30758" x="6675438" y="3025775"/>
          <p14:tracePt t="30774" x="6689725" y="3032125"/>
          <p14:tracePt t="30791" x="6705600" y="3040063"/>
          <p14:tracePt t="30808" x="6727825" y="3048000"/>
          <p14:tracePt t="30825" x="6735763" y="3055938"/>
          <p14:tracePt t="30875" x="6743700" y="3063875"/>
          <p14:tracePt t="30891" x="6751638" y="3063875"/>
          <p14:tracePt t="31011" x="6751638" y="3048000"/>
          <p14:tracePt t="31019" x="6759575" y="3025775"/>
          <p14:tracePt t="31028" x="6759575" y="3001963"/>
          <p14:tracePt t="31042" x="6759575" y="2979738"/>
          <p14:tracePt t="31059" x="6743700" y="2887663"/>
          <p14:tracePt t="31075" x="6637338" y="2735263"/>
          <p14:tracePt t="31092" x="6583363" y="2651125"/>
          <p14:tracePt t="31109" x="6515100" y="2568575"/>
          <p14:tracePt t="31125" x="6446838" y="2522538"/>
          <p14:tracePt t="31142" x="6416675" y="2492375"/>
          <p14:tracePt t="31159" x="6400800" y="2476500"/>
          <p14:tracePt t="31175" x="6362700" y="2454275"/>
          <p14:tracePt t="31192" x="6346825" y="2430463"/>
          <p14:tracePt t="31209" x="6332538" y="2422525"/>
          <p14:tracePt t="31225" x="6316663" y="2408238"/>
          <p14:tracePt t="31267" x="6308725" y="2400300"/>
          <p14:tracePt t="31828" x="6302375" y="2400300"/>
          <p14:tracePt t="31835" x="6302375" y="2392363"/>
          <p14:tracePt t="31851" x="6294438" y="2384425"/>
          <p14:tracePt t="31860" x="6294438" y="2378075"/>
          <p14:tracePt t="31883" x="6294438" y="2370138"/>
          <p14:tracePt t="31915" x="6294438" y="2362200"/>
          <p14:tracePt t="32219" x="6294438" y="2370138"/>
          <p14:tracePt t="32228" x="6294438" y="2400300"/>
          <p14:tracePt t="32235" x="6294438" y="2438400"/>
          <p14:tracePt t="32245" x="6302375" y="2492375"/>
          <p14:tracePt t="32261" x="6340475" y="2590800"/>
          <p14:tracePt t="32278" x="6370638" y="2689225"/>
          <p14:tracePt t="32295" x="6423025" y="2789238"/>
          <p14:tracePt t="32311" x="6477000" y="2903538"/>
          <p14:tracePt t="32328" x="6515100" y="2987675"/>
          <p14:tracePt t="32345" x="6545263" y="3078163"/>
          <p14:tracePt t="32362" x="6591300" y="3178175"/>
          <p14:tracePt t="32378" x="6613525" y="3254375"/>
          <p14:tracePt t="32395" x="6637338" y="3344863"/>
          <p14:tracePt t="32412" x="6651625" y="3382963"/>
          <p14:tracePt t="32428" x="6659563" y="3398838"/>
          <p14:tracePt t="32445" x="6659563" y="3413125"/>
          <p14:tracePt t="32478" x="6659563" y="3421063"/>
          <p14:tracePt t="32495" x="6659563" y="3429000"/>
          <p14:tracePt t="32512" x="6659563" y="3444875"/>
          <p14:tracePt t="32731" x="6659563" y="3451225"/>
          <p14:tracePt t="32739" x="6637338" y="3451225"/>
          <p14:tracePt t="32748" x="6583363" y="3444875"/>
          <p14:tracePt t="32764" x="6461125" y="3444875"/>
          <p14:tracePt t="32779" x="6332538" y="3436938"/>
          <p14:tracePt t="32797" x="6226175" y="3421063"/>
          <p14:tracePt t="32813" x="6164263" y="3421063"/>
          <p14:tracePt t="32829" x="6118225" y="3421063"/>
          <p14:tracePt t="32847" x="6103938" y="3421063"/>
          <p14:tracePt t="32863" x="6073775" y="3421063"/>
          <p14:tracePt t="32879" x="6057900" y="3429000"/>
          <p14:tracePt t="32897" x="6027738" y="3444875"/>
          <p14:tracePt t="32913" x="5989638" y="3467100"/>
          <p14:tracePt t="32930" x="5943600" y="3505200"/>
          <p14:tracePt t="32947" x="5921375" y="3521075"/>
          <p14:tracePt t="32963" x="5889625" y="3589338"/>
          <p14:tracePt t="32980" x="5889625" y="3679825"/>
          <p14:tracePt t="32997" x="5943600" y="3810000"/>
          <p14:tracePt t="33013" x="6011863" y="3908425"/>
          <p14:tracePt t="33038" x="6188075" y="4114800"/>
          <p14:tracePt t="33048" x="6302375" y="4213225"/>
          <p14:tracePt t="33063" x="6308725" y="4213225"/>
          <p14:tracePt t="33107" x="6340475" y="4237038"/>
          <p14:tracePt t="33115" x="6354763" y="4237038"/>
          <p14:tracePt t="33131" x="6392863" y="4275138"/>
          <p14:tracePt t="33147" x="6477000" y="4343400"/>
          <p14:tracePt t="33163" x="6515100" y="4381500"/>
          <p14:tracePt t="33197" x="6545263" y="4397375"/>
          <p14:tracePt t="33213" x="6569075" y="4419600"/>
          <p14:tracePt t="33267" x="6575425" y="4419600"/>
          <p14:tracePt t="33283" x="6591300" y="4419600"/>
          <p14:tracePt t="33291" x="6599238" y="4419600"/>
          <p14:tracePt t="33299" x="6607175" y="4419600"/>
          <p14:tracePt t="33315" x="6613525" y="4419600"/>
          <p14:tracePt t="33331" x="6621463" y="4419600"/>
          <p14:tracePt t="33355" x="6629400" y="4403725"/>
          <p14:tracePt t="33364" x="6629400" y="4389438"/>
          <p14:tracePt t="33395" x="6621463" y="4389438"/>
          <p14:tracePt t="33443" x="6621463" y="4381500"/>
          <p14:tracePt t="33475" x="6613525" y="4381500"/>
          <p14:tracePt t="33491" x="6613525" y="4373563"/>
          <p14:tracePt t="33507" x="6613525" y="4365625"/>
          <p14:tracePt t="33515" x="6599238" y="4359275"/>
          <p14:tracePt t="33531" x="6591300" y="4343400"/>
          <p14:tracePt t="33539" x="6583363" y="4335463"/>
          <p14:tracePt t="33548" x="6583363" y="4327525"/>
          <p14:tracePt t="33564" x="6537325" y="4297363"/>
          <p14:tracePt t="33581" x="6461125" y="4237038"/>
          <p14:tracePt t="33598" x="6354763" y="4168775"/>
          <p14:tracePt t="33614" x="6278563" y="4122738"/>
          <p14:tracePt t="33631" x="6218238" y="4098925"/>
          <p14:tracePt t="33648" x="6156325" y="4076700"/>
          <p14:tracePt t="33664" x="6126163" y="4068763"/>
          <p14:tracePt t="33681" x="6080125" y="4046538"/>
          <p14:tracePt t="33698" x="6042025" y="4016375"/>
          <p14:tracePt t="33716" x="6011863" y="3992563"/>
          <p14:tracePt t="33731" x="5989638" y="3978275"/>
          <p14:tracePt t="33749" x="5959475" y="3954463"/>
          <p14:tracePt t="33765" x="5951538" y="3946525"/>
          <p14:tracePt t="33781" x="5935663" y="3940175"/>
          <p14:tracePt t="33798" x="5921375" y="3932238"/>
          <p14:tracePt t="33815" x="5913438" y="3932238"/>
          <p14:tracePt t="33848" x="5905500" y="3924300"/>
          <p14:tracePt t="34987" x="5905500" y="3908425"/>
          <p14:tracePt t="34995" x="5905500" y="3894138"/>
          <p14:tracePt t="35004" x="5905500" y="3878263"/>
          <p14:tracePt t="35018" x="5905500" y="3863975"/>
          <p14:tracePt t="35035" x="5905500" y="3848100"/>
          <p14:tracePt t="35051" x="5905500" y="3810000"/>
          <p14:tracePt t="35068" x="5905500" y="3794125"/>
          <p14:tracePt t="35085" x="5905500" y="3771900"/>
          <p14:tracePt t="35103" x="5889625" y="3749675"/>
          <p14:tracePt t="35118" x="5875338" y="3717925"/>
          <p14:tracePt t="35135" x="5851525" y="3695700"/>
          <p14:tracePt t="35152" x="5829300" y="3665538"/>
          <p14:tracePt t="35168" x="5799138" y="3641725"/>
          <p14:tracePt t="35185" x="5775325" y="3627438"/>
          <p14:tracePt t="35202" x="5753100" y="3597275"/>
          <p14:tracePt t="35218" x="5707063" y="3551238"/>
          <p14:tracePt t="35235" x="5608638" y="3467100"/>
          <p14:tracePt t="35252" x="5540375" y="3390900"/>
          <p14:tracePt t="35268" x="5456238" y="3306763"/>
          <p14:tracePt t="35285" x="5372100" y="3216275"/>
          <p14:tracePt t="35302" x="5303838" y="3146425"/>
          <p14:tracePt t="35318" x="5219700" y="3063875"/>
          <p14:tracePt t="35335" x="5143500" y="2994025"/>
          <p14:tracePt t="35352" x="5089525" y="2911475"/>
          <p14:tracePt t="35368" x="5045075" y="2835275"/>
          <p14:tracePt t="35385" x="5013325" y="2773363"/>
          <p14:tracePt t="35402" x="4975225" y="2689225"/>
          <p14:tracePt t="35419" x="4968875" y="2659063"/>
          <p14:tracePt t="35437" x="4968875" y="2636838"/>
          <p14:tracePt t="35452" x="4968875" y="2620963"/>
          <p14:tracePt t="35469" x="4968875" y="2590800"/>
          <p14:tracePt t="35485" x="4968875" y="2536825"/>
          <p14:tracePt t="35502" x="4983163" y="2506663"/>
          <p14:tracePt t="35519" x="5021263" y="2460625"/>
          <p14:tracePt t="35536" x="5045075" y="2416175"/>
          <p14:tracePt t="35552" x="5075238" y="2354263"/>
          <p14:tracePt t="35569" x="5097463" y="2301875"/>
          <p14:tracePt t="35587" x="5127625" y="2225675"/>
          <p14:tracePt t="35604" x="5151438" y="2163763"/>
          <p14:tracePt t="35619" x="5189538" y="2087563"/>
          <p14:tracePt t="35636" x="5227638" y="2027238"/>
          <p14:tracePt t="35670" x="5265738" y="1989138"/>
          <p14:tracePt t="35686" x="5318125" y="1927225"/>
          <p14:tracePt t="35703" x="5349875" y="1905000"/>
          <p14:tracePt t="35719" x="5387975" y="1874838"/>
          <p14:tracePt t="35736" x="5410200" y="1851025"/>
          <p14:tracePt t="35753" x="5418138" y="1844675"/>
          <p14:tracePt t="35835" x="5426075" y="1844675"/>
          <p14:tracePt t="36203" x="5418138" y="1844675"/>
          <p14:tracePt t="36211" x="5410200" y="1844675"/>
          <p14:tracePt t="36220" x="5402263" y="1844675"/>
          <p14:tracePt t="36237" x="5364163" y="1851025"/>
          <p14:tracePt t="36254" x="5318125" y="1858963"/>
          <p14:tracePt t="36271" x="5143500" y="1882775"/>
          <p14:tracePt t="36287" x="4922838" y="1920875"/>
          <p14:tracePt t="36304" x="4746625" y="1935163"/>
          <p14:tracePt t="36321" x="4625975" y="1943100"/>
          <p14:tracePt t="36337" x="4564063" y="1958975"/>
          <p14:tracePt t="36354" x="4556125" y="1958975"/>
          <p14:tracePt t="36459" x="4556125" y="1951038"/>
          <p14:tracePt t="36467" x="4549775" y="1951038"/>
          <p14:tracePt t="36475" x="4549775" y="1935163"/>
          <p14:tracePt t="36488" x="4541838" y="1927225"/>
          <p14:tracePt t="36504" x="4533900" y="1905000"/>
          <p14:tracePt t="36521" x="4533900" y="1882775"/>
          <p14:tracePt t="36538" x="4503738" y="1812925"/>
          <p14:tracePt t="36555" x="4473575" y="1752600"/>
          <p14:tracePt t="36571" x="4435475" y="1698625"/>
          <p14:tracePt t="36588" x="4403725" y="1660525"/>
          <p14:tracePt t="36605" x="4381500" y="1622425"/>
          <p14:tracePt t="36621" x="4359275" y="1600200"/>
          <p14:tracePt t="36638" x="4343400" y="1577975"/>
          <p14:tracePt t="36655" x="4327525" y="1577975"/>
          <p14:tracePt t="36672" x="4313238" y="1570038"/>
          <p14:tracePt t="36688" x="4297363" y="1570038"/>
          <p14:tracePt t="36705" x="4289425" y="1570038"/>
          <p14:tracePt t="36722" x="4275138" y="1570038"/>
          <p14:tracePt t="36739" x="4237038" y="1570038"/>
          <p14:tracePt t="36755" x="4206875" y="1570038"/>
          <p14:tracePt t="36772" x="4175125" y="1570038"/>
          <p14:tracePt t="36788" x="4137025" y="1570038"/>
          <p14:tracePt t="36805" x="4106863" y="1570038"/>
          <p14:tracePt t="36822" x="4030663" y="1570038"/>
          <p14:tracePt t="36839" x="3978275" y="1570038"/>
          <p14:tracePt t="36855" x="3894138" y="1562100"/>
          <p14:tracePt t="36872" x="3802063" y="1562100"/>
          <p14:tracePt t="36889" x="3733800" y="1562100"/>
          <p14:tracePt t="36905" x="3657600" y="1562100"/>
          <p14:tracePt t="36922" x="3551238" y="1562100"/>
          <p14:tracePt t="36939" x="3489325" y="1562100"/>
          <p14:tracePt t="36957" x="3436938" y="1562100"/>
          <p14:tracePt t="36972" x="3390900" y="1562100"/>
          <p14:tracePt t="36989" x="3344863" y="1562100"/>
          <p14:tracePt t="37006" x="3292475" y="1562100"/>
          <p14:tracePt t="37022" x="3254375" y="1562100"/>
          <p14:tracePt t="37040" x="3216275" y="1562100"/>
          <p14:tracePt t="37056" x="3192463" y="1562100"/>
          <p14:tracePt t="37072" x="3170238" y="1562100"/>
          <p14:tracePt t="37089" x="3154363" y="1562100"/>
          <p14:tracePt t="37107" x="3140075" y="1562100"/>
          <p14:tracePt t="37123" x="3124200" y="1562100"/>
          <p14:tracePt t="37139" x="3116263" y="1562100"/>
          <p14:tracePt t="37156" x="3101975" y="1562100"/>
          <p14:tracePt t="37173" x="3094038" y="1562100"/>
          <p14:tracePt t="37189" x="3086100" y="1562100"/>
          <p14:tracePt t="37206" x="3078163" y="1562100"/>
          <p14:tracePt t="37223" x="3070225" y="1562100"/>
          <p14:tracePt t="37240" x="3063875" y="1562100"/>
          <p14:tracePt t="37257" x="3048000" y="1570038"/>
          <p14:tracePt t="37273" x="3048000" y="1577975"/>
          <p14:tracePt t="37290" x="3032125" y="1584325"/>
          <p14:tracePt t="37306" x="3025775" y="1584325"/>
          <p14:tracePt t="37323" x="3017838" y="1592263"/>
          <p14:tracePt t="37340" x="3017838" y="1600200"/>
          <p14:tracePt t="37357" x="3009900" y="1600200"/>
          <p14:tracePt t="37373" x="2994025" y="1616075"/>
          <p14:tracePt t="37390" x="2987675" y="1622425"/>
          <p14:tracePt t="37407" x="2979738" y="1630363"/>
          <p14:tracePt t="37423" x="2963863" y="1646238"/>
          <p14:tracePt t="37442" x="2949575" y="1660525"/>
          <p14:tracePt t="37457" x="2933700" y="1676400"/>
          <p14:tracePt t="37473" x="2925763" y="1684338"/>
          <p14:tracePt t="37490" x="2911475" y="1706563"/>
          <p14:tracePt t="37507" x="2903538" y="1722438"/>
          <p14:tracePt t="37524" x="2873375" y="1752600"/>
          <p14:tracePt t="37540" x="2841625" y="1782763"/>
          <p14:tracePt t="37557" x="2835275" y="1798638"/>
          <p14:tracePt t="37574" x="2819400" y="1820863"/>
          <p14:tracePt t="37607" x="2803525" y="1844675"/>
          <p14:tracePt t="37624" x="2773363" y="1889125"/>
          <p14:tracePt t="37640" x="2720975" y="2019300"/>
          <p14:tracePt t="37657" x="2674938" y="2179638"/>
          <p14:tracePt t="37674" x="2628900" y="2286000"/>
          <p14:tracePt t="37691" x="2574925" y="2498725"/>
          <p14:tracePt t="37707" x="2552700" y="2628900"/>
          <p14:tracePt t="37724" x="2514600" y="2765425"/>
          <p14:tracePt t="37741" x="2484438" y="2895600"/>
          <p14:tracePt t="37757" x="2468563" y="3017838"/>
          <p14:tracePt t="37774" x="2454275" y="3132138"/>
          <p14:tracePt t="37791" x="2446338" y="3298825"/>
          <p14:tracePt t="37808" x="2438400" y="3451225"/>
          <p14:tracePt t="37824" x="2438400" y="3603625"/>
          <p14:tracePt t="37841" x="2438400" y="3703638"/>
          <p14:tracePt t="37858" x="2438400" y="3756025"/>
          <p14:tracePt t="37874" x="2438400" y="3779838"/>
          <p14:tracePt t="37891" x="2438400" y="3794125"/>
          <p14:tracePt t="37908" x="2438400" y="3817938"/>
          <p14:tracePt t="37924" x="2438400" y="3832225"/>
          <p14:tracePt t="37941" x="2438400" y="3856038"/>
          <p14:tracePt t="37958" x="2438400" y="3870325"/>
          <p14:tracePt t="38107" x="2454275" y="3878263"/>
          <p14:tracePt t="38115" x="2492375" y="3878263"/>
          <p14:tracePt t="38125" x="2560638" y="3878263"/>
          <p14:tracePt t="38142" x="2765425" y="3878263"/>
          <p14:tracePt t="38158" x="3078163" y="3878263"/>
          <p14:tracePt t="38175" x="3475038" y="3825875"/>
          <p14:tracePt t="38192" x="3886200" y="3825875"/>
          <p14:tracePt t="38208" x="4313238" y="3802063"/>
          <p14:tracePt t="38225" x="4602163" y="3756025"/>
          <p14:tracePt t="38242" x="4816475" y="3756025"/>
          <p14:tracePt t="38259" x="4884738" y="3756025"/>
          <p14:tracePt t="38275" x="4922838" y="3771900"/>
          <p14:tracePt t="38292" x="4930775" y="3771900"/>
          <p14:tracePt t="38309" x="4945063" y="3779838"/>
          <p14:tracePt t="38325" x="4960938" y="3802063"/>
          <p14:tracePt t="38342" x="4968875" y="3825875"/>
          <p14:tracePt t="38359" x="4991100" y="3870325"/>
          <p14:tracePt t="38376" x="4991100" y="3924300"/>
          <p14:tracePt t="38392" x="5013325" y="4008438"/>
          <p14:tracePt t="38409" x="5013325" y="4076700"/>
          <p14:tracePt t="38426" x="5013325" y="4160838"/>
          <p14:tracePt t="38444" x="5013325" y="4251325"/>
          <p14:tracePt t="38459" x="5013325" y="4283075"/>
          <p14:tracePt t="38476" x="5013325" y="4289425"/>
          <p14:tracePt t="38492" x="5021263" y="4297363"/>
          <p14:tracePt t="38571" x="5021263" y="4283075"/>
          <p14:tracePt t="38579" x="5021263" y="4237038"/>
          <p14:tracePt t="38587" x="5037138" y="4175125"/>
          <p14:tracePt t="38595" x="5059363" y="4098925"/>
          <p14:tracePt t="38611" x="5083175" y="3954463"/>
          <p14:tracePt t="38627" x="5105400" y="3878263"/>
          <p14:tracePt t="38643" x="5159375" y="3687763"/>
          <p14:tracePt t="38659" x="5227638" y="3551238"/>
          <p14:tracePt t="38677" x="5326063" y="3429000"/>
          <p14:tracePt t="38693" x="5470525" y="3284538"/>
          <p14:tracePt t="38710" x="5616575" y="3170238"/>
          <p14:tracePt t="38726" x="5715000" y="3101975"/>
          <p14:tracePt t="38743" x="5799138" y="3055938"/>
          <p14:tracePt t="38760" x="5875338" y="3025775"/>
          <p14:tracePt t="38776" x="5959475" y="3017838"/>
          <p14:tracePt t="38793" x="6065838" y="2994025"/>
          <p14:tracePt t="38810" x="6188075" y="2979738"/>
          <p14:tracePt t="38827" x="6248400" y="2963863"/>
          <p14:tracePt t="38843" x="6294438" y="2955925"/>
          <p14:tracePt t="38860" x="6362700" y="2955925"/>
          <p14:tracePt t="38877" x="6430963" y="2955925"/>
          <p14:tracePt t="38893" x="6492875" y="2955925"/>
          <p14:tracePt t="38910" x="6545263" y="2955925"/>
          <p14:tracePt t="38927" x="6583363" y="2963863"/>
          <p14:tracePt t="38944" x="6607175" y="2971800"/>
          <p14:tracePt t="38960" x="6613525" y="2971800"/>
          <p14:tracePt t="38977" x="6621463" y="2971800"/>
          <p14:tracePt t="38994" x="6629400" y="2971800"/>
          <p14:tracePt t="39011" x="6637338" y="2979738"/>
          <p14:tracePt t="39363" x="6645275" y="2971800"/>
          <p14:tracePt t="39371" x="6651625" y="2925763"/>
          <p14:tracePt t="39380" x="6659563" y="2879725"/>
          <p14:tracePt t="39395" x="6659563" y="2781300"/>
          <p14:tracePt t="39413" x="6659563" y="2689225"/>
          <p14:tracePt t="39428" x="6659563" y="2598738"/>
          <p14:tracePt t="39457" x="6659563" y="2522538"/>
          <p14:tracePt t="39461" x="6659563" y="2498725"/>
          <p14:tracePt t="39479" x="6659563" y="2468563"/>
          <p14:tracePt t="39495" x="6651625" y="2438400"/>
          <p14:tracePt t="39512" x="6637338" y="2408238"/>
          <p14:tracePt t="39528" x="6629400" y="2392363"/>
          <p14:tracePt t="39545" x="6613525" y="2378075"/>
          <p14:tracePt t="39562" x="6599238" y="2362200"/>
          <p14:tracePt t="39578" x="6561138" y="2346325"/>
          <p14:tracePt t="39612" x="6545263" y="2339975"/>
          <p14:tracePt t="39628" x="6523038" y="2339975"/>
          <p14:tracePt t="39645" x="6484938" y="2339975"/>
          <p14:tracePt t="39662" x="6423025" y="2346325"/>
          <p14:tracePt t="39679" x="6346825" y="2370138"/>
          <p14:tracePt t="39695" x="6294438" y="2378075"/>
          <p14:tracePt t="39712" x="6264275" y="2392363"/>
          <p14:tracePt t="39729" x="6226175" y="2416175"/>
          <p14:tracePt t="39745" x="6210300" y="2422525"/>
          <p14:tracePt t="39762" x="6188075" y="2430463"/>
          <p14:tracePt t="39779" x="6180138" y="2430463"/>
          <p14:tracePt t="39796" x="6172200" y="2430463"/>
          <p14:tracePt t="39931" x="6172200" y="2416175"/>
          <p14:tracePt t="39939" x="6172200" y="2400300"/>
          <p14:tracePt t="39948" x="6164263" y="2370138"/>
          <p14:tracePt t="39963" x="6164263" y="2324100"/>
          <p14:tracePt t="39979" x="6149975" y="2141538"/>
          <p14:tracePt t="39998" x="6149975" y="1997075"/>
          <p14:tracePt t="40013" x="6149975" y="1866900"/>
          <p14:tracePt t="40030" x="6149975" y="1752600"/>
          <p14:tracePt t="40049" x="6149975" y="1600200"/>
          <p14:tracePt t="40063" x="6149975" y="1546225"/>
          <p14:tracePt t="40080" x="6149975" y="1531938"/>
          <p14:tracePt t="40096" x="6156325" y="1477963"/>
          <p14:tracePt t="40113" x="6180138" y="1417638"/>
          <p14:tracePt t="40115" x="6188075" y="1379538"/>
          <p14:tracePt t="40130" x="6188075" y="1363663"/>
          <p14:tracePt t="40147" x="6218238" y="1295400"/>
          <p14:tracePt t="40163" x="6218238" y="1287463"/>
          <p14:tracePt t="40180" x="6218238" y="1273175"/>
          <p14:tracePt t="40196" x="6218238" y="1257300"/>
          <p14:tracePt t="40213" x="6218238" y="1249363"/>
          <p14:tracePt t="40248" x="6218238" y="1241425"/>
          <p14:tracePt t="40274" x="6218238" y="1235075"/>
          <p14:tracePt t="40291" x="6218238" y="1227138"/>
          <p14:tracePt t="40315" x="6218238" y="1219200"/>
          <p14:tracePt t="40331" x="6218238" y="1211263"/>
          <p14:tracePt t="40339" x="6210300" y="1203325"/>
          <p14:tracePt t="40347" x="6194425" y="1189038"/>
          <p14:tracePt t="40364" x="6164263" y="1165225"/>
          <p14:tracePt t="40380" x="6118225" y="1150938"/>
          <p14:tracePt t="40397" x="6042025" y="1127125"/>
          <p14:tracePt t="40414" x="5973763" y="1112838"/>
          <p14:tracePt t="40430" x="5897563" y="1104900"/>
          <p14:tracePt t="40447" x="5837238" y="1104900"/>
          <p14:tracePt t="40464" x="5775325" y="1104900"/>
          <p14:tracePt t="40480" x="5722938" y="1104900"/>
          <p14:tracePt t="40497" x="5684838" y="1104900"/>
          <p14:tracePt t="40514" x="5661025" y="1104900"/>
          <p14:tracePt t="40531" x="5654675" y="1104900"/>
          <p14:tracePt t="40547" x="5646738" y="1104900"/>
          <p14:tracePt t="40581" x="5630863" y="1104900"/>
          <p14:tracePt t="40597" x="5616575" y="1104900"/>
          <p14:tracePt t="40614" x="5600700" y="1112838"/>
          <p14:tracePt t="40631" x="5584825" y="1120775"/>
          <p14:tracePt t="40648" x="5570538" y="1127125"/>
          <p14:tracePt t="40664" x="5554663" y="1127125"/>
          <p14:tracePt t="40681" x="5524500" y="1135063"/>
          <p14:tracePt t="40698" x="5486400" y="1135063"/>
          <p14:tracePt t="40714" x="5402263" y="1143000"/>
          <p14:tracePt t="40731" x="5326063" y="1143000"/>
          <p14:tracePt t="40748" x="5265738" y="1143000"/>
          <p14:tracePt t="40764" x="5227638" y="1143000"/>
          <p14:tracePt t="40781" x="5211763" y="1143000"/>
          <p14:tracePt t="40939" x="5211763" y="1135063"/>
          <p14:tracePt t="40947" x="5211763" y="1127125"/>
          <p14:tracePt t="40955" x="5211763" y="1120775"/>
          <p14:tracePt t="40965" x="5211763" y="1112838"/>
          <p14:tracePt t="40983" x="5211763" y="1089025"/>
          <p14:tracePt t="40998" x="5211763" y="1066800"/>
          <p14:tracePt t="41015" x="5211763" y="1020763"/>
          <p14:tracePt t="41032" x="5219700" y="990600"/>
          <p14:tracePt t="41048" x="5273675" y="922338"/>
          <p14:tracePt t="41065" x="5318125" y="854075"/>
          <p14:tracePt t="41083" x="5426075" y="731838"/>
          <p14:tracePt t="41099" x="5456238" y="701675"/>
          <p14:tracePt t="41115" x="5470525" y="677863"/>
          <p14:tracePt t="41132" x="5494338" y="631825"/>
          <p14:tracePt t="41149" x="5524500" y="601663"/>
          <p14:tracePt t="41165" x="5546725" y="571500"/>
          <p14:tracePt t="41182" x="5578475" y="541338"/>
          <p14:tracePt t="41199" x="5608638" y="511175"/>
          <p14:tracePt t="41215" x="5646738" y="487363"/>
          <p14:tracePt t="41232" x="5654675" y="487363"/>
          <p14:tracePt t="41249" x="5692775" y="465138"/>
          <p14:tracePt t="41266" x="5783263" y="427038"/>
          <p14:tracePt t="41282" x="5921375" y="381000"/>
          <p14:tracePt t="41299" x="5997575" y="358775"/>
          <p14:tracePt t="41317" x="6080125" y="342900"/>
          <p14:tracePt t="41332" x="6134100" y="327025"/>
          <p14:tracePt t="41349" x="6194425" y="304800"/>
          <p14:tracePt t="41366" x="6232525" y="288925"/>
          <p14:tracePt t="41383" x="6278563" y="274638"/>
          <p14:tracePt t="41399" x="6346825" y="266700"/>
          <p14:tracePt t="41416" x="6400800" y="266700"/>
          <p14:tracePt t="41433" x="6446838" y="250825"/>
          <p14:tracePt t="41449" x="6492875" y="244475"/>
          <p14:tracePt t="41466" x="6561138" y="244475"/>
          <p14:tracePt t="41483" x="6675438" y="228600"/>
          <p14:tracePt t="41499" x="6735763" y="228600"/>
          <p14:tracePt t="41516" x="6797675" y="220663"/>
          <p14:tracePt t="41533" x="6858000" y="206375"/>
          <p14:tracePt t="41550" x="6896100" y="206375"/>
          <p14:tracePt t="41566" x="6918325" y="190500"/>
          <p14:tracePt t="41583" x="6934200" y="190500"/>
          <p14:tracePt t="41600" x="6950075" y="190500"/>
          <p14:tracePt t="41723" x="6956425" y="198438"/>
          <p14:tracePt t="41731" x="6950075" y="228600"/>
          <p14:tracePt t="41739" x="6942138" y="250825"/>
          <p14:tracePt t="41750" x="6926263" y="266700"/>
          <p14:tracePt t="41767" x="6873875" y="327025"/>
          <p14:tracePt t="41783" x="6842125" y="358775"/>
          <p14:tracePt t="41800" x="6819900" y="381000"/>
          <p14:tracePt t="41817" x="6765925" y="396875"/>
          <p14:tracePt t="41834" x="6727825" y="427038"/>
          <p14:tracePt t="41850" x="6637338" y="465138"/>
          <p14:tracePt t="41867" x="6438900" y="549275"/>
          <p14:tracePt t="41884" x="6286500" y="617538"/>
          <p14:tracePt t="41900" x="6156325" y="669925"/>
          <p14:tracePt t="41917" x="6142038" y="677863"/>
          <p14:tracePt t="41934" x="6080125" y="701675"/>
          <p14:tracePt t="41951" x="6042025" y="715963"/>
          <p14:tracePt t="41967" x="5997575" y="739775"/>
          <p14:tracePt t="41984" x="5973763" y="746125"/>
          <p14:tracePt t="42001" x="5959475" y="746125"/>
          <p14:tracePt t="42017" x="5951538" y="762000"/>
          <p14:tracePt t="42034" x="5943600" y="762000"/>
          <p14:tracePt t="42139" x="5935663" y="762000"/>
          <p14:tracePt t="42219" x="5921375" y="777875"/>
          <p14:tracePt t="42227" x="5921375" y="792163"/>
          <p14:tracePt t="42237" x="5905500" y="815975"/>
          <p14:tracePt t="42251" x="5867400" y="892175"/>
          <p14:tracePt t="42268" x="5807075" y="1006475"/>
          <p14:tracePt t="42285" x="5768975" y="1127125"/>
          <p14:tracePt t="42301" x="5737225" y="1235075"/>
          <p14:tracePt t="42318" x="5715000" y="1355725"/>
          <p14:tracePt t="42335" x="5707063" y="1417638"/>
          <p14:tracePt t="42352" x="5707063" y="1447800"/>
          <p14:tracePt t="42369" x="5692775" y="1524000"/>
          <p14:tracePt t="42385" x="5676900" y="1616075"/>
          <p14:tracePt t="42403" x="5646738" y="1736725"/>
          <p14:tracePt t="42419" x="5638800" y="1774825"/>
          <p14:tracePt t="42438" x="5630863" y="1820863"/>
          <p14:tracePt t="42459" x="5630863" y="1828800"/>
          <p14:tracePt t="42499" x="5630863" y="1836738"/>
          <p14:tracePt t="42620" x="5654675" y="1836738"/>
          <p14:tracePt t="42627" x="5692775" y="1844675"/>
          <p14:tracePt t="42636" x="5783263" y="1844675"/>
          <p14:tracePt t="42652" x="5989638" y="1858963"/>
          <p14:tracePt t="42669" x="6096000" y="1874838"/>
          <p14:tracePt t="42687" x="6248400" y="1920875"/>
          <p14:tracePt t="42702" x="6430963" y="2019300"/>
          <p14:tracePt t="42719" x="6789738" y="2201863"/>
          <p14:tracePt t="42736" x="7040563" y="2293938"/>
          <p14:tracePt t="42752" x="7124700" y="2316163"/>
          <p14:tracePt t="42787" x="7254875" y="2370138"/>
          <p14:tracePt t="42803" x="7292975" y="2370138"/>
          <p14:tracePt t="42836" x="7307263" y="2370138"/>
          <p14:tracePt t="42853" x="7353300" y="2332038"/>
          <p14:tracePt t="43899" x="7337425" y="2308225"/>
          <p14:tracePt t="43908" x="7315200" y="2270125"/>
          <p14:tracePt t="43915" x="7285038" y="2193925"/>
          <p14:tracePt t="43924" x="7261225" y="2141538"/>
          <p14:tracePt t="43939" x="7223125" y="2057400"/>
          <p14:tracePt t="43955" x="7154863" y="1897063"/>
          <p14:tracePt t="43972" x="7124700" y="1782763"/>
          <p14:tracePt t="43991" x="7086600" y="1646238"/>
          <p14:tracePt t="44005" x="7056438" y="1524000"/>
          <p14:tracePt t="44022" x="7026275" y="1439863"/>
          <p14:tracePt t="44047" x="6988175" y="1341438"/>
          <p14:tracePt t="44055" x="6980238" y="1317625"/>
          <p14:tracePt t="44072" x="6972300" y="1287463"/>
          <p14:tracePt t="44089" x="6964363" y="1265238"/>
          <p14:tracePt t="44106" x="6956425" y="1241425"/>
          <p14:tracePt t="44108" x="6956425" y="1235075"/>
          <p14:tracePt t="44123" x="6956425" y="1211263"/>
          <p14:tracePt t="44139" x="6942138" y="1203325"/>
          <p14:tracePt t="44156" x="6942138" y="1196975"/>
          <p14:tracePt t="44172" x="6942138" y="1189038"/>
          <p14:tracePt t="44189" x="6942138" y="1181100"/>
          <p14:tracePt t="44206" x="6934200" y="1173163"/>
          <p14:tracePt t="44223" x="6934200" y="1165225"/>
          <p14:tracePt t="44239" x="6934200" y="1158875"/>
          <p14:tracePt t="44273" x="6934200" y="1143000"/>
          <p14:tracePt t="44289" x="6934200" y="1127125"/>
          <p14:tracePt t="44306" x="6934200" y="1096963"/>
          <p14:tracePt t="44323" x="6934200" y="1058863"/>
          <p14:tracePt t="44339" x="6934200" y="1050925"/>
          <p14:tracePt t="44357" x="6934200" y="1036638"/>
          <p14:tracePt t="44373" x="6934200" y="1020763"/>
          <p14:tracePt t="44390" x="6934200" y="1012825"/>
          <p14:tracePt t="44406" x="6934200" y="1006475"/>
          <p14:tracePt t="44423" x="6934200" y="998538"/>
          <p14:tracePt t="44441" x="6926263" y="990600"/>
          <p14:tracePt t="44827" x="6918325" y="982663"/>
          <p14:tracePt t="44835" x="6911975" y="982663"/>
          <p14:tracePt t="44860" x="6880225" y="1020763"/>
          <p14:tracePt t="44867" x="6819900" y="1074738"/>
          <p14:tracePt t="44876" x="6773863" y="1135063"/>
          <p14:tracePt t="44891" x="6651625" y="1273175"/>
          <p14:tracePt t="44908" x="6507163" y="1417638"/>
          <p14:tracePt t="44925" x="6362700" y="1584325"/>
          <p14:tracePt t="44942" x="6232525" y="1706563"/>
          <p14:tracePt t="44958" x="6118225" y="1812925"/>
          <p14:tracePt t="44974" x="6003925" y="1965325"/>
          <p14:tracePt t="44991" x="5943600" y="2079625"/>
          <p14:tracePt t="45008" x="5851525" y="2239963"/>
          <p14:tracePt t="45025" x="5768975" y="2370138"/>
          <p14:tracePt t="45041" x="5668963" y="2530475"/>
          <p14:tracePt t="45061" x="5540375" y="2743200"/>
          <p14:tracePt t="45075" x="5448300" y="2879725"/>
          <p14:tracePt t="45091" x="5349875" y="3025775"/>
          <p14:tracePt t="45108" x="5257800" y="3170238"/>
          <p14:tracePt t="45126" x="5181600" y="3322638"/>
          <p14:tracePt t="45141" x="5135563" y="3444875"/>
          <p14:tracePt t="45158" x="5113338" y="3535363"/>
          <p14:tracePt t="45175" x="5097463" y="3641725"/>
          <p14:tracePt t="45191" x="5097463" y="3673475"/>
          <p14:tracePt t="45208" x="5097463" y="3725863"/>
          <p14:tracePt t="45225" x="5097463" y="3779838"/>
          <p14:tracePt t="45242" x="5105400" y="3825875"/>
          <p14:tracePt t="45258" x="5113338" y="3878263"/>
          <p14:tracePt t="45276" x="5135563" y="3940175"/>
          <p14:tracePt t="45292" x="5159375" y="3962400"/>
          <p14:tracePt t="45308" x="5159375" y="3970338"/>
          <p14:tracePt t="45325" x="5165725" y="3970338"/>
          <p14:tracePt t="45342" x="5173663" y="3984625"/>
          <p14:tracePt t="45359" x="5189538" y="3984625"/>
          <p14:tracePt t="45375" x="5203825" y="3984625"/>
          <p14:tracePt t="45392" x="5219700" y="3984625"/>
          <p14:tracePt t="45409" x="5241925" y="3984625"/>
          <p14:tracePt t="45427" x="5273675" y="3984625"/>
          <p14:tracePt t="45507" x="5280025" y="3984625"/>
          <p14:tracePt t="46963" x="5280025" y="3992563"/>
          <p14:tracePt t="48155" x="5280025" y="3984625"/>
          <p14:tracePt t="48163" x="5287963" y="3978275"/>
          <p14:tracePt t="48179" x="5287963" y="3970338"/>
          <p14:tracePt t="48187" x="5295900" y="3970338"/>
          <p14:tracePt t="48198" x="5295900" y="3962400"/>
          <p14:tracePt t="48215" x="5295900" y="3954463"/>
          <p14:tracePt t="48232" x="5295900" y="3940175"/>
          <p14:tracePt t="48249" x="5295900" y="3932238"/>
          <p14:tracePt t="48265" x="5287963" y="3916363"/>
          <p14:tracePt t="48283" x="5235575" y="3886200"/>
          <p14:tracePt t="48299" x="5135563" y="3870325"/>
          <p14:tracePt t="48315" x="5045075" y="3856038"/>
          <p14:tracePt t="48332" x="4930775" y="3840163"/>
          <p14:tracePt t="48349" x="4816475" y="3825875"/>
          <p14:tracePt t="48366" x="4746625" y="3810000"/>
          <p14:tracePt t="48382" x="4716463" y="3810000"/>
          <p14:tracePt t="48399" x="4640263" y="3810000"/>
          <p14:tracePt t="48416" x="4541838" y="3810000"/>
          <p14:tracePt t="48432" x="4419600" y="3810000"/>
          <p14:tracePt t="48449" x="4327525" y="3810000"/>
          <p14:tracePt t="48466" x="4244975" y="3810000"/>
          <p14:tracePt t="48483" x="4160838" y="3825875"/>
          <p14:tracePt t="48499" x="4016375" y="3863975"/>
          <p14:tracePt t="48517" x="3916363" y="3894138"/>
          <p14:tracePt t="48533" x="3878263" y="3902075"/>
          <p14:tracePt t="48549" x="3848100" y="3932238"/>
          <p14:tracePt t="48566" x="3832225" y="3946525"/>
          <p14:tracePt t="48583" x="3825875" y="3970338"/>
          <p14:tracePt t="48599" x="3817938" y="3992563"/>
          <p14:tracePt t="48616" x="3817938" y="4054475"/>
          <p14:tracePt t="48633" x="3863975" y="4106863"/>
          <p14:tracePt t="48650" x="4016375" y="4213225"/>
          <p14:tracePt t="48667" x="4587875" y="4449763"/>
          <p14:tracePt t="48683" x="5037138" y="4564063"/>
          <p14:tracePt t="48700" x="5668963" y="4716463"/>
          <p14:tracePt t="48716" x="6126163" y="4778375"/>
          <p14:tracePt t="48733" x="6316663" y="4816475"/>
          <p14:tracePt t="48750" x="6332538" y="4816475"/>
          <p14:tracePt t="48766" x="6575425" y="4846638"/>
          <p14:tracePt t="48783" x="7010400" y="4906963"/>
          <p14:tracePt t="48800" x="7094538" y="4914900"/>
          <p14:tracePt t="48817" x="7323138" y="4945063"/>
          <p14:tracePt t="48833" x="7489825" y="4960938"/>
          <p14:tracePt t="48850" x="7666038" y="4968875"/>
          <p14:tracePt t="48867" x="7734300" y="4968875"/>
          <p14:tracePt t="48883" x="7764463" y="4953000"/>
          <p14:tracePt t="48900" x="7764463" y="4922838"/>
          <p14:tracePt t="48917" x="7772400" y="4884738"/>
          <p14:tracePt t="48933" x="7772400" y="4868863"/>
          <p14:tracePt t="48950" x="7772400" y="4854575"/>
          <p14:tracePt t="48967" x="7772400" y="4808538"/>
          <p14:tracePt t="48984" x="7718425" y="4762500"/>
          <p14:tracePt t="49000" x="7635875" y="4656138"/>
          <p14:tracePt t="49017" x="7620000" y="4625975"/>
          <p14:tracePt t="49034" x="7451725" y="4487863"/>
          <p14:tracePt t="49050" x="7323138" y="4419600"/>
          <p14:tracePt t="49067" x="6804025" y="4175125"/>
          <p14:tracePt t="49084" x="6027738" y="3992563"/>
          <p14:tracePt t="49101" x="5426075" y="3825875"/>
          <p14:tracePt t="49117" x="5013325" y="3657600"/>
          <p14:tracePt t="49134" x="4816475" y="3535363"/>
          <p14:tracePt t="49151" x="4648200" y="3459163"/>
          <p14:tracePt t="49167" x="4503738" y="3390900"/>
          <p14:tracePt t="49184" x="4411663" y="3330575"/>
          <p14:tracePt t="49201" x="4381500" y="3306763"/>
          <p14:tracePt t="49218" x="4351338" y="3276600"/>
          <p14:tracePt t="49234" x="4327525" y="3254375"/>
          <p14:tracePt t="49251" x="4130675" y="3132138"/>
          <p14:tracePt t="49268" x="4046538" y="3078163"/>
          <p14:tracePt t="49284" x="3832225" y="3001963"/>
          <p14:tracePt t="49301" x="3535363" y="2911475"/>
          <p14:tracePt t="49318" x="3360738" y="2865438"/>
          <p14:tracePt t="49334" x="3184525" y="2819400"/>
          <p14:tracePt t="49351" x="3078163" y="2789238"/>
          <p14:tracePt t="49368" x="3017838" y="2765425"/>
          <p14:tracePt t="49385" x="2979738" y="2751138"/>
          <p14:tracePt t="49401" x="2979738" y="2743200"/>
          <p14:tracePt t="49418" x="2971800" y="2743200"/>
          <p14:tracePt t="49499" x="2971800" y="2735263"/>
          <p14:tracePt t="49523" x="2971800" y="2727325"/>
          <p14:tracePt t="49531" x="2963863" y="2720975"/>
          <p14:tracePt t="49555" x="2955925" y="2720975"/>
          <p14:tracePt t="49579" x="2955925" y="2713038"/>
          <p14:tracePt t="49603" x="2955925" y="2697163"/>
          <p14:tracePt t="49619" x="2955925" y="2689225"/>
          <p14:tracePt t="49627" x="2963863" y="2667000"/>
          <p14:tracePt t="49635" x="2971800" y="2659063"/>
          <p14:tracePt t="49652" x="2987675" y="2644775"/>
          <p14:tracePt t="49669" x="2994025" y="2628900"/>
          <p14:tracePt t="49685" x="3009900" y="2620963"/>
          <p14:tracePt t="49702" x="3009900" y="2613025"/>
          <p14:tracePt t="49719" x="3009900" y="2606675"/>
          <p14:tracePt t="49735" x="3017838" y="2598738"/>
          <p14:tracePt t="49752" x="3025775" y="2590800"/>
          <p14:tracePt t="49785" x="3032125" y="2590800"/>
          <p14:tracePt t="49802" x="3040063" y="2582863"/>
          <p14:tracePt t="49939" x="3048000" y="2582863"/>
          <p14:tracePt t="49947" x="3063875" y="2582863"/>
          <p14:tracePt t="49963" x="3078163" y="2582863"/>
          <p14:tracePt t="49971" x="3094038" y="2574925"/>
          <p14:tracePt t="49995" x="3101975" y="2574925"/>
          <p14:tracePt t="50011" x="3108325" y="2574925"/>
          <p14:tracePt t="50051" x="3116263" y="2574925"/>
          <p14:tracePt t="50059" x="3124200" y="2568575"/>
          <p14:tracePt t="50347" x="3132138" y="2568575"/>
          <p14:tracePt t="50379" x="3140075" y="2568575"/>
          <p14:tracePt t="50395" x="3146425" y="2568575"/>
          <p14:tracePt t="50419" x="3154363" y="2568575"/>
          <p14:tracePt t="50451" x="3162300" y="2568575"/>
          <p14:tracePt t="50460" x="3170238" y="2568575"/>
          <p14:tracePt t="50470" x="3178175" y="2568575"/>
          <p14:tracePt t="50487" x="3200400" y="2568575"/>
          <p14:tracePt t="50505" x="3222625" y="2568575"/>
          <p14:tracePt t="50521" x="3230563" y="2568575"/>
          <p14:tracePt t="50537" x="3238500" y="2568575"/>
          <p14:tracePt t="50554" x="3254375" y="2568575"/>
          <p14:tracePt t="50587" x="3260725" y="2568575"/>
          <p14:tracePt t="50627" x="3268663" y="2568575"/>
          <p14:tracePt t="50651" x="3268663" y="2560638"/>
          <p14:tracePt t="50827" x="3268663" y="2568575"/>
          <p14:tracePt t="50955" x="3276600" y="2568575"/>
          <p14:tracePt t="50995" x="3284538" y="2568575"/>
          <p14:tracePt t="51036" x="3292475" y="2568575"/>
          <p14:tracePt t="51051" x="3292475" y="2560638"/>
          <p14:tracePt t="51060" x="3292475" y="2552700"/>
          <p14:tracePt t="51075" x="3292475" y="2544763"/>
          <p14:tracePt t="51089" x="3292475" y="2536825"/>
          <p14:tracePt t="51105" x="3292475" y="2522538"/>
          <p14:tracePt t="51122" x="3292475" y="2506663"/>
          <p14:tracePt t="51140" x="3292475" y="2498725"/>
          <p14:tracePt t="51203" x="3292475" y="2492375"/>
          <p14:tracePt t="51219" x="3292475" y="2484438"/>
          <p14:tracePt t="51235" x="3292475" y="2468563"/>
          <p14:tracePt t="51243" x="3292475" y="2460625"/>
          <p14:tracePt t="51251" x="3292475" y="2454275"/>
          <p14:tracePt t="51267" x="3292475" y="2446338"/>
          <p14:tracePt t="51291" x="3292475" y="2438400"/>
          <p14:tracePt t="51307" x="3292475" y="2422525"/>
          <p14:tracePt t="51323" x="3292475" y="2408238"/>
          <p14:tracePt t="51331" x="3292475" y="2392363"/>
          <p14:tracePt t="51339" x="3292475" y="2378075"/>
          <p14:tracePt t="51356" x="3298825" y="2346325"/>
          <p14:tracePt t="51373" x="3298825" y="2332038"/>
          <p14:tracePt t="51389" x="3306763" y="2308225"/>
          <p14:tracePt t="51406" x="3306763" y="2293938"/>
          <p14:tracePt t="51423" x="3306763" y="2278063"/>
          <p14:tracePt t="51456" x="3306763" y="2270125"/>
          <p14:tracePt t="51473" x="3306763" y="2255838"/>
          <p14:tracePt t="51490" x="3306763" y="2239963"/>
          <p14:tracePt t="51507" x="3306763" y="2217738"/>
          <p14:tracePt t="51523" x="3306763" y="2193925"/>
          <p14:tracePt t="51540" x="3306763" y="2171700"/>
          <p14:tracePt t="51556" x="3306763" y="2149475"/>
          <p14:tracePt t="51573" x="3306763" y="2125663"/>
          <p14:tracePt t="51590" x="3306763" y="2111375"/>
          <p14:tracePt t="51606" x="3306763" y="2087563"/>
          <p14:tracePt t="51623" x="3306763" y="2057400"/>
          <p14:tracePt t="51640" x="3314700" y="2041525"/>
          <p14:tracePt t="51657" x="3314700" y="2019300"/>
          <p14:tracePt t="51673" x="3322638" y="2003425"/>
          <p14:tracePt t="51690" x="3322638" y="1965325"/>
          <p14:tracePt t="51707" x="3330575" y="1943100"/>
          <p14:tracePt t="51723" x="3330575" y="1920875"/>
          <p14:tracePt t="51740" x="3336925" y="1897063"/>
          <p14:tracePt t="51757" x="3336925" y="1889125"/>
          <p14:tracePt t="51774" x="3336925" y="1874838"/>
          <p14:tracePt t="51790" x="3336925" y="1858963"/>
          <p14:tracePt t="51807" x="3344863" y="1851025"/>
          <p14:tracePt t="51824" x="3344863" y="1844675"/>
          <p14:tracePt t="51840" x="3344863" y="1836738"/>
          <p14:tracePt t="51857" x="3344863" y="1828800"/>
          <p14:tracePt t="52203" x="3344863" y="1820863"/>
          <p14:tracePt t="52219" x="3344863" y="1812925"/>
          <p14:tracePt t="52235" x="3352800" y="1806575"/>
          <p14:tracePt t="52243" x="3352800" y="1798638"/>
          <p14:tracePt t="52251" x="3360738" y="1790700"/>
          <p14:tracePt t="52267" x="3368675" y="1782763"/>
          <p14:tracePt t="52275" x="3368675" y="1774825"/>
          <p14:tracePt t="52291" x="3368675" y="1768475"/>
          <p14:tracePt t="52315" x="3382963" y="1752600"/>
          <p14:tracePt t="52339" x="3382963" y="1744663"/>
          <p14:tracePt t="52355" x="3390900" y="1736725"/>
          <p14:tracePt t="52379" x="3398838" y="1722438"/>
          <p14:tracePt t="52395" x="3406775" y="1714500"/>
          <p14:tracePt t="52403" x="3413125" y="1706563"/>
          <p14:tracePt t="52427" x="3413125" y="1698625"/>
          <p14:tracePt t="52435" x="3413125" y="1692275"/>
          <p14:tracePt t="52444" x="3421063" y="1692275"/>
          <p14:tracePt t="52458" x="3429000" y="1684338"/>
          <p14:tracePt t="52475" x="3429000" y="1668463"/>
          <p14:tracePt t="52492" x="3444875" y="1654175"/>
          <p14:tracePt t="52509" x="3451225" y="1646238"/>
          <p14:tracePt t="52590" x="3451225" y="1630363"/>
          <p14:tracePt t="52667" x="3451225" y="1622425"/>
          <p14:tracePt t="52683" x="3451225" y="1616075"/>
          <p14:tracePt t="52699" x="3451225" y="1608138"/>
          <p14:tracePt t="52707" x="3451225" y="1600200"/>
          <p14:tracePt t="52715" x="3451225" y="1592263"/>
          <p14:tracePt t="52731" x="3451225" y="1584325"/>
          <p14:tracePt t="52742" x="3451225" y="1577975"/>
          <p14:tracePt t="52759" x="3459163" y="1570038"/>
          <p14:tracePt t="52776" x="3459163" y="1562100"/>
          <p14:tracePt t="52870" x="3467100" y="1554163"/>
          <p14:tracePt t="52875" x="3467100" y="1546225"/>
          <p14:tracePt t="52883" x="3467100" y="1539875"/>
          <p14:tracePt t="52893" x="3475038" y="1539875"/>
          <p14:tracePt t="52909" x="3475038" y="1524000"/>
          <p14:tracePt t="52926" x="3482975" y="1508125"/>
          <p14:tracePt t="52943" x="3489325" y="1493838"/>
          <p14:tracePt t="52960" x="3497263" y="1485900"/>
          <p14:tracePt t="52977" x="3497263" y="1477963"/>
          <p14:tracePt t="52993" x="3513138" y="1455738"/>
          <p14:tracePt t="53011" x="3513138" y="1431925"/>
          <p14:tracePt t="53027" x="3521075" y="1417638"/>
          <p14:tracePt t="53043" x="3521075" y="1409700"/>
          <p14:tracePt t="53060" x="3521075" y="1401763"/>
          <p14:tracePt t="53077" x="3521075" y="1387475"/>
          <p14:tracePt t="53093" x="3521075" y="1379538"/>
          <p14:tracePt t="53110" x="3521075" y="1363663"/>
          <p14:tracePt t="53127" x="3521075" y="1355725"/>
          <p14:tracePt t="53143" x="3521075" y="1349375"/>
          <p14:tracePt t="53160" x="3521075" y="1341438"/>
          <p14:tracePt t="53179" x="3521075" y="1333500"/>
          <p14:tracePt t="53211" x="3527425" y="1325563"/>
          <p14:tracePt t="53523" x="3527425" y="1311275"/>
          <p14:tracePt t="53531" x="3527425" y="1295400"/>
          <p14:tracePt t="53539" x="3527425" y="1265238"/>
          <p14:tracePt t="53547" x="3521075" y="1219200"/>
          <p14:tracePt t="53561" x="3513138" y="1189038"/>
          <p14:tracePt t="53578" x="3513138" y="1104900"/>
          <p14:tracePt t="53594" x="3513138" y="1066800"/>
          <p14:tracePt t="53611" x="3505200" y="990600"/>
          <p14:tracePt t="53628" x="3505200" y="930275"/>
          <p14:tracePt t="53645" x="3497263" y="906463"/>
          <p14:tracePt t="53661" x="3497263" y="898525"/>
          <p14:tracePt t="53678" x="3497263" y="884238"/>
          <p14:tracePt t="53695" x="3497263" y="876300"/>
          <p14:tracePt t="53728" x="3497263" y="860425"/>
          <p14:tracePt t="53745" x="3505200" y="846138"/>
          <p14:tracePt t="53761" x="3535363" y="815975"/>
          <p14:tracePt t="53778" x="3565525" y="800100"/>
          <p14:tracePt t="53795" x="3589338" y="777875"/>
          <p14:tracePt t="53812" x="3603625" y="762000"/>
          <p14:tracePt t="53828" x="3619500" y="746125"/>
          <p14:tracePt t="53845" x="3649663" y="723900"/>
          <p14:tracePt t="53862" x="3673475" y="701675"/>
          <p14:tracePt t="53878" x="3687763" y="685800"/>
          <p14:tracePt t="53895" x="3687763" y="677863"/>
          <p14:tracePt t="53928" x="3695700" y="669925"/>
          <p14:tracePt t="54003" x="3695700" y="663575"/>
          <p14:tracePt t="54019" x="3695700" y="655638"/>
          <p14:tracePt t="54043" x="3703638" y="647700"/>
          <p14:tracePt t="54051" x="3711575" y="647700"/>
          <p14:tracePt t="54062" x="3711575" y="639763"/>
          <p14:tracePt t="54091" x="3717925" y="631825"/>
          <p14:tracePt t="54099" x="3717925" y="625475"/>
          <p14:tracePt t="54283" x="3717925" y="631825"/>
          <p14:tracePt t="54291" x="3717925" y="639763"/>
          <p14:tracePt t="54323" x="3717925" y="655638"/>
          <p14:tracePt t="54332" x="3711575" y="655638"/>
          <p14:tracePt t="54349" x="3703638" y="663575"/>
          <p14:tracePt t="54387" x="3695700" y="677863"/>
          <p14:tracePt t="54411" x="3695700" y="685800"/>
          <p14:tracePt t="54427" x="3687763" y="693738"/>
          <p14:tracePt t="54483" x="3687763" y="701675"/>
          <p14:tracePt t="54491" x="3687763" y="708025"/>
          <p14:tracePt t="54515" x="3679825" y="715963"/>
          <p14:tracePt t="54523" x="3679825" y="723900"/>
          <p14:tracePt t="54539" x="3679825" y="731838"/>
          <p14:tracePt t="54548" x="3679825" y="739775"/>
          <p14:tracePt t="54643" x="3673475" y="746125"/>
          <p14:tracePt t="54659" x="3665538" y="762000"/>
          <p14:tracePt t="54691" x="3665538" y="769938"/>
          <p14:tracePt t="54707" x="3665538" y="777875"/>
          <p14:tracePt t="54739" x="3665538" y="784225"/>
          <p14:tracePt t="54772" x="3665538" y="792163"/>
          <p14:tracePt t="54811" x="3665538" y="800100"/>
          <p14:tracePt t="54835" x="3665538" y="808038"/>
          <p14:tracePt t="54859" x="3665538" y="815975"/>
          <p14:tracePt t="54875" x="3665538" y="822325"/>
          <p14:tracePt t="54907" x="3665538" y="830263"/>
          <p14:tracePt t="54923" x="3665538" y="838200"/>
          <p14:tracePt t="54939" x="3665538" y="846138"/>
          <p14:tracePt t="54979" x="3665538" y="854075"/>
          <p14:tracePt t="55019" x="3665538" y="860425"/>
          <p14:tracePt t="55035" x="3665538" y="868363"/>
          <p14:tracePt t="55051" x="3665538" y="876300"/>
          <p14:tracePt t="55083" x="3665538" y="884238"/>
          <p14:tracePt t="55108" x="3665538" y="892175"/>
          <p14:tracePt t="55139" x="3665538" y="898525"/>
          <p14:tracePt t="55147" x="3665538" y="906463"/>
          <p14:tracePt t="55163" x="3665538" y="922338"/>
          <p14:tracePt t="55179" x="3665538" y="930275"/>
          <p14:tracePt t="55187" x="3665538" y="936625"/>
          <p14:tracePt t="55198" x="3665538" y="944563"/>
          <p14:tracePt t="55215" x="3665538" y="968375"/>
          <p14:tracePt t="55232" x="3665538" y="974725"/>
          <p14:tracePt t="55248" x="3665538" y="990600"/>
          <p14:tracePt t="55265" x="3665538" y="998538"/>
          <p14:tracePt t="55282" x="3665538" y="1006475"/>
          <p14:tracePt t="55298" x="3665538" y="1020763"/>
          <p14:tracePt t="55332" x="3665538" y="1028700"/>
          <p14:tracePt t="55355" x="3665538" y="1036638"/>
          <p14:tracePt t="55371" x="3665538" y="1050925"/>
          <p14:tracePt t="55387" x="3665538" y="1058863"/>
          <p14:tracePt t="55403" x="3665538" y="1066800"/>
          <p14:tracePt t="55415" x="3665538" y="1074738"/>
          <p14:tracePt t="55432" x="3665538" y="1082675"/>
          <p14:tracePt t="55451" x="3665538" y="1089025"/>
          <p14:tracePt t="55483" x="3665538" y="1104900"/>
          <p14:tracePt t="55491" x="3665538" y="1112838"/>
          <p14:tracePt t="55507" x="3665538" y="1120775"/>
          <p14:tracePt t="55516" x="3657600" y="1127125"/>
          <p14:tracePt t="55532" x="3649663" y="1135063"/>
          <p14:tracePt t="55549" x="3649663" y="1143000"/>
          <p14:tracePt t="55566" x="3641725" y="1150938"/>
          <p14:tracePt t="55582" x="3635375" y="1165225"/>
          <p14:tracePt t="55599" x="3635375" y="1173163"/>
          <p14:tracePt t="55616" x="3627438" y="1189038"/>
          <p14:tracePt t="55633" x="3619500" y="1196975"/>
          <p14:tracePt t="55649" x="3611563" y="1211263"/>
          <p14:tracePt t="55667" x="3597275" y="1227138"/>
          <p14:tracePt t="55683" x="3597275" y="1235075"/>
          <p14:tracePt t="55699" x="3589338" y="1249363"/>
          <p14:tracePt t="55717" x="3581400" y="1257300"/>
          <p14:tracePt t="55733" x="3573463" y="1265238"/>
          <p14:tracePt t="55749" x="3573463" y="1273175"/>
          <p14:tracePt t="55766" x="3565525" y="1279525"/>
          <p14:tracePt t="55783" x="3551238" y="1295400"/>
          <p14:tracePt t="55800" x="3551238" y="1303338"/>
          <p14:tracePt t="55817" x="3543300" y="1311275"/>
          <p14:tracePt t="55833" x="3543300" y="1317625"/>
          <p14:tracePt t="55850" x="3527425" y="1333500"/>
          <p14:tracePt t="55866" x="3521075" y="1341438"/>
          <p14:tracePt t="55883" x="3513138" y="1349375"/>
          <p14:tracePt t="55900" x="3505200" y="1355725"/>
          <p14:tracePt t="55916" x="3497263" y="1363663"/>
          <p14:tracePt t="55933" x="3489325" y="1371600"/>
          <p14:tracePt t="55968" x="3475038" y="1387475"/>
          <p14:tracePt t="55983" x="3467100" y="1393825"/>
          <p14:tracePt t="56000" x="3459163" y="1401763"/>
          <p14:tracePt t="56018" x="3451225" y="1417638"/>
          <p14:tracePt t="56050" x="3444875" y="1431925"/>
          <p14:tracePt t="56067" x="3436938" y="1463675"/>
          <p14:tracePt t="56084" x="3429000" y="1477963"/>
          <p14:tracePt t="56101" x="3421063" y="1501775"/>
          <p14:tracePt t="56117" x="3413125" y="1524000"/>
          <p14:tracePt t="56134" x="3413125" y="1546225"/>
          <p14:tracePt t="56150" x="3406775" y="1562100"/>
          <p14:tracePt t="56167" x="3406775" y="1577975"/>
          <p14:tracePt t="56184" x="3406775" y="1584325"/>
          <p14:tracePt t="56201" x="3406775" y="1600200"/>
          <p14:tracePt t="56217" x="3406775" y="1608138"/>
          <p14:tracePt t="56234" x="3398838" y="1622425"/>
          <p14:tracePt t="56251" x="3390900" y="1646238"/>
          <p14:tracePt t="56267" x="3390900" y="1654175"/>
          <p14:tracePt t="56284" x="3390900" y="1660525"/>
          <p14:tracePt t="56301" x="3382963" y="1668463"/>
          <p14:tracePt t="56317" x="3382963" y="1684338"/>
          <p14:tracePt t="56334" x="3382963" y="1692275"/>
          <p14:tracePt t="56351" x="3382963" y="1706563"/>
          <p14:tracePt t="56369" x="3382963" y="1722438"/>
          <p14:tracePt t="56384" x="3368675" y="1736725"/>
          <p14:tracePt t="56401" x="3368675" y="1752600"/>
          <p14:tracePt t="56418" x="3368675" y="1768475"/>
          <p14:tracePt t="56437" x="3368675" y="1774825"/>
          <p14:tracePt t="56451" x="3368675" y="1782763"/>
          <p14:tracePt t="56468" x="3360738" y="1790700"/>
          <p14:tracePt t="56485" x="3360738" y="1798638"/>
          <p14:tracePt t="56518" x="3360738" y="1806575"/>
          <p14:tracePt t="56535" x="3352800" y="1812925"/>
          <p14:tracePt t="56553" x="3344863" y="1812925"/>
          <p14:tracePt t="56587" x="3344863" y="1820863"/>
          <p14:tracePt t="56667" x="3336925" y="1820863"/>
          <p14:tracePt t="56683" x="3336925" y="1828800"/>
          <p14:tracePt t="56699" x="3330575" y="1828800"/>
          <p14:tracePt t="56891" x="3330575" y="1836738"/>
          <p14:tracePt t="56915" x="3330575" y="1844675"/>
          <p14:tracePt t="56931" x="3330575" y="1851025"/>
          <p14:tracePt t="56939" x="3330575" y="1858963"/>
          <p14:tracePt t="56955" x="3322638" y="1858963"/>
          <p14:tracePt t="56971" x="3322638" y="1866900"/>
          <p14:tracePt t="56988" x="3322638" y="1874838"/>
          <p14:tracePt t="57003" x="3322638" y="1882775"/>
          <p14:tracePt t="57019" x="3322638" y="1889125"/>
          <p14:tracePt t="57043" x="3322638" y="1897063"/>
          <p14:tracePt t="57052" x="3314700" y="1897063"/>
          <p14:tracePt t="57069" x="3306763" y="1912938"/>
          <p14:tracePt t="57086" x="3306763" y="1920875"/>
          <p14:tracePt t="57103" x="3306763" y="1927225"/>
          <p14:tracePt t="57123" x="3306763" y="1935163"/>
          <p14:tracePt t="57136" x="3306763" y="1943100"/>
          <p14:tracePt t="57171" x="3306763" y="1951038"/>
          <p14:tracePt t="57195" x="3306763" y="1958975"/>
          <p14:tracePt t="57227" x="3306763" y="1965325"/>
          <p14:tracePt t="57251" x="3306763" y="1973263"/>
          <p14:tracePt t="57267" x="3306763" y="1981200"/>
          <p14:tracePt t="57283" x="3306763" y="1989138"/>
          <p14:tracePt t="57299" x="3306763" y="1997075"/>
          <p14:tracePt t="57315" x="3306763" y="2003425"/>
          <p14:tracePt t="57339" x="3306763" y="2011363"/>
          <p14:tracePt t="57355" x="3306763" y="2019300"/>
          <p14:tracePt t="57371" x="3306763" y="2027238"/>
          <p14:tracePt t="57379" x="3306763" y="2035175"/>
          <p14:tracePt t="57388" x="3306763" y="2041525"/>
          <p14:tracePt t="57403" x="3306763" y="2057400"/>
          <p14:tracePt t="57420" x="3306763" y="2065338"/>
          <p14:tracePt t="57438" x="3306763" y="2073275"/>
          <p14:tracePt t="57453" x="3306763" y="2087563"/>
          <p14:tracePt t="57470" x="3306763" y="2095500"/>
          <p14:tracePt t="57487" x="3306763" y="2103438"/>
          <p14:tracePt t="57504" x="3306763" y="2111375"/>
          <p14:tracePt t="57520" x="3306763" y="2117725"/>
          <p14:tracePt t="57537" x="3306763" y="2133600"/>
          <p14:tracePt t="57555" x="3306763" y="2149475"/>
          <p14:tracePt t="57570" x="3306763" y="2155825"/>
          <p14:tracePt t="57587" x="3306763" y="2171700"/>
          <p14:tracePt t="57604" x="3306763" y="2179638"/>
          <p14:tracePt t="57622" x="3306763" y="2187575"/>
          <p14:tracePt t="57637" x="3306763" y="2193925"/>
          <p14:tracePt t="57654" x="3306763" y="2209800"/>
          <p14:tracePt t="57671" x="3306763" y="2217738"/>
          <p14:tracePt t="57687" x="3306763" y="2232025"/>
          <p14:tracePt t="57704" x="3306763" y="2239963"/>
          <p14:tracePt t="57721" x="3306763" y="2247900"/>
          <p14:tracePt t="57754" x="3306763" y="2263775"/>
          <p14:tracePt t="57771" x="3306763" y="2270125"/>
          <p14:tracePt t="57788" x="3306763" y="2278063"/>
          <p14:tracePt t="57804" x="3306763" y="2286000"/>
          <p14:tracePt t="57821" x="3306763" y="2293938"/>
          <p14:tracePt t="57838" x="3314700" y="2301875"/>
          <p14:tracePt t="57854" x="3314700" y="2308225"/>
          <p14:tracePt t="57871" x="3314700" y="2324100"/>
          <p14:tracePt t="57888" x="3322638" y="2332038"/>
          <p14:tracePt t="57904" x="3322638" y="2346325"/>
          <p14:tracePt t="57921" x="3322638" y="2354263"/>
          <p14:tracePt t="57938" x="3322638" y="2400300"/>
          <p14:tracePt t="57955" x="3322638" y="2454275"/>
          <p14:tracePt t="57971" x="3322638" y="2476500"/>
          <p14:tracePt t="57989" x="3322638" y="2498725"/>
          <p14:tracePt t="58005" x="3322638" y="2530475"/>
          <p14:tracePt t="58021" x="3322638" y="2552700"/>
          <p14:tracePt t="58038" x="3336925" y="2582863"/>
          <p14:tracePt t="58056" x="3406775" y="2620963"/>
          <p14:tracePt t="58072" x="3505200" y="2674938"/>
          <p14:tracePt t="58088" x="3581400" y="2713038"/>
          <p14:tracePt t="58105" x="3703638" y="2789238"/>
          <p14:tracePt t="58123" x="3856038" y="2949575"/>
          <p14:tracePt t="58139" x="4030663" y="3200400"/>
          <p14:tracePt t="58155" x="4191000" y="3482975"/>
          <p14:tracePt t="58172" x="4213225" y="3573463"/>
          <p14:tracePt t="58188" x="4297363" y="3763963"/>
          <p14:tracePt t="58205" x="4343400" y="3902075"/>
          <p14:tracePt t="58222" x="4343400" y="3916363"/>
          <p14:tracePt t="58239" x="4313238" y="3916363"/>
          <p14:tracePt t="58475" x="4305300" y="3916363"/>
          <p14:tracePt t="58483" x="4297363" y="3916363"/>
          <p14:tracePt t="58491" x="4289425" y="3916363"/>
          <p14:tracePt t="58507" x="4275138" y="3902075"/>
          <p14:tracePt t="58523" x="4267200" y="3894138"/>
          <p14:tracePt t="58556" x="4259263" y="3894138"/>
          <p14:tracePt t="58573" x="4251325" y="3878263"/>
          <p14:tracePt t="58589" x="4244975" y="3878263"/>
          <p14:tracePt t="58607" x="4237038" y="3870325"/>
          <p14:tracePt t="58627" x="4229100" y="3863975"/>
          <p14:tracePt t="58731" x="4221163" y="3863975"/>
          <p14:tracePt t="58763" x="4213225" y="3863975"/>
          <p14:tracePt t="58771" x="4206875" y="3863975"/>
          <p14:tracePt t="58835" x="4198938" y="3863975"/>
          <p14:tracePt t="58908" x="4191000" y="3863975"/>
          <p14:tracePt t="58923" x="4183063" y="3863975"/>
          <p14:tracePt t="58931" x="4175125" y="3863975"/>
          <p14:tracePt t="58940" x="4168775" y="3856038"/>
          <p14:tracePt t="58957" x="4152900" y="3848100"/>
          <p14:tracePt t="58974" x="4130675" y="3840163"/>
          <p14:tracePt t="58990" x="4084638" y="3840163"/>
          <p14:tracePt t="59010" x="4046538" y="3825875"/>
          <p14:tracePt t="59025" x="4000500" y="3810000"/>
          <p14:tracePt t="59042" x="3924300" y="3771900"/>
          <p14:tracePt t="59057" x="3916363" y="3763963"/>
          <p14:tracePt t="59074" x="3863975" y="3733800"/>
          <p14:tracePt t="59091" x="3863975" y="3717925"/>
          <p14:tracePt t="59107" x="3840163" y="3703638"/>
          <p14:tracePt t="59124" x="3825875" y="3695700"/>
          <p14:tracePt t="59141" x="3802063" y="3679825"/>
          <p14:tracePt t="59157" x="3787775" y="3679825"/>
          <p14:tracePt t="59174" x="3771900" y="3673475"/>
          <p14:tracePt t="59191" x="3763963" y="3665538"/>
          <p14:tracePt t="59208" x="3749675" y="3665538"/>
          <p14:tracePt t="59224" x="3733800" y="3657600"/>
          <p14:tracePt t="59258" x="3717925" y="3657600"/>
          <p14:tracePt t="59274" x="3711575" y="3657600"/>
          <p14:tracePt t="59291" x="3703638" y="3649663"/>
          <p14:tracePt t="59467" x="3703638" y="3641725"/>
          <p14:tracePt t="59483" x="3703638" y="3627438"/>
          <p14:tracePt t="59491" x="3717925" y="3619500"/>
          <p14:tracePt t="59499" x="3725863" y="3603625"/>
          <p14:tracePt t="59508" x="3741738" y="3597275"/>
          <p14:tracePt t="59525" x="3779838" y="3581400"/>
          <p14:tracePt t="59542" x="3832225" y="3551238"/>
          <p14:tracePt t="59559" x="3878263" y="3527425"/>
          <p14:tracePt t="59575" x="3924300" y="3505200"/>
          <p14:tracePt t="59592" x="3962400" y="3482975"/>
          <p14:tracePt t="59609" x="4030663" y="3436938"/>
          <p14:tracePt t="59625" x="4084638" y="3398838"/>
          <p14:tracePt t="59642" x="4130675" y="3368675"/>
          <p14:tracePt t="59675" x="4144963" y="3368675"/>
          <p14:tracePt t="59692" x="4152900" y="3352800"/>
          <p14:tracePt t="59709" x="4168775" y="3352800"/>
          <p14:tracePt t="59725" x="4168775" y="3344863"/>
          <p14:tracePt t="59759" x="4175125" y="3344863"/>
          <p14:tracePt t="59776" x="4191000" y="3336925"/>
          <p14:tracePt t="59792" x="4229100" y="3306763"/>
          <p14:tracePt t="59809" x="4289425" y="3292475"/>
          <p14:tracePt t="59826" x="4343400" y="3260725"/>
          <p14:tracePt t="59842" x="4441825" y="3238500"/>
          <p14:tracePt t="59859" x="4549775" y="3222625"/>
          <p14:tracePt t="59876" x="4632325" y="3216275"/>
          <p14:tracePt t="59894" x="4716463" y="3216275"/>
          <p14:tracePt t="59909" x="4816475" y="3216275"/>
          <p14:tracePt t="59926" x="4884738" y="3216275"/>
          <p14:tracePt t="59943" x="4945063" y="3216275"/>
          <p14:tracePt t="59959" x="5013325" y="3246438"/>
          <p14:tracePt t="59976" x="5097463" y="3268663"/>
          <p14:tracePt t="59993" x="5203825" y="3298825"/>
          <p14:tracePt t="60009" x="5318125" y="3330575"/>
          <p14:tracePt t="60027" x="5432425" y="3360738"/>
          <p14:tracePt t="60043" x="5562600" y="3390900"/>
          <p14:tracePt t="60060" x="5630863" y="3406775"/>
          <p14:tracePt t="60076" x="5684838" y="3421063"/>
          <p14:tracePt t="60093" x="5745163" y="3444875"/>
          <p14:tracePt t="60110" x="5821363" y="3459163"/>
          <p14:tracePt t="60127" x="5883275" y="3482975"/>
          <p14:tracePt t="60143" x="5943600" y="3497263"/>
          <p14:tracePt t="60160" x="5997575" y="3513138"/>
          <p14:tracePt t="60177" x="6073775" y="3535363"/>
          <p14:tracePt t="60193" x="6172200" y="3565525"/>
          <p14:tracePt t="60210" x="6286500" y="3597275"/>
          <p14:tracePt t="60227" x="6354763" y="3611563"/>
          <p14:tracePt t="60243" x="6392863" y="3627438"/>
          <p14:tracePt t="60260" x="6430963" y="3627438"/>
          <p14:tracePt t="60277" x="6469063" y="3627438"/>
          <p14:tracePt t="60293" x="6507163" y="3641725"/>
          <p14:tracePt t="60310" x="6553200" y="3641725"/>
          <p14:tracePt t="60327" x="6613525" y="3657600"/>
          <p14:tracePt t="60344" x="6659563" y="3657600"/>
          <p14:tracePt t="60360" x="6721475" y="3665538"/>
          <p14:tracePt t="60377" x="6765925" y="3679825"/>
          <p14:tracePt t="60394" x="6827838" y="3687763"/>
          <p14:tracePt t="60410" x="6835775" y="3687763"/>
          <p14:tracePt t="60555" x="6842125" y="3687763"/>
          <p14:tracePt t="60563" x="6850063" y="3687763"/>
          <p14:tracePt t="60579" x="6858000" y="3687763"/>
          <p14:tracePt t="60611" x="6865938" y="3687763"/>
          <p14:tracePt t="60627" x="6880225" y="3695700"/>
          <p14:tracePt t="60964" x="6880225" y="3703638"/>
          <p14:tracePt t="61299" x="6865938" y="3703638"/>
          <p14:tracePt t="61307" x="6842125" y="3703638"/>
          <p14:tracePt t="61315" x="6819900" y="3703638"/>
          <p14:tracePt t="61329" x="6811963" y="3695700"/>
          <p14:tracePt t="61347" x="6721475" y="3665538"/>
          <p14:tracePt t="61363" x="6507163" y="3589338"/>
          <p14:tracePt t="61379" x="5927725" y="3513138"/>
          <p14:tracePt t="61396" x="5249863" y="3429000"/>
          <p14:tracePt t="61413" x="4564063" y="3322638"/>
          <p14:tracePt t="61430" x="3856038" y="3192463"/>
          <p14:tracePt t="61449" x="3170238" y="3078163"/>
          <p14:tracePt t="61463" x="2552700" y="2911475"/>
          <p14:tracePt t="61480" x="1935163" y="2743200"/>
          <p14:tracePt t="61496" x="1539875" y="2620963"/>
          <p14:tracePt t="61513" x="1341438" y="2574925"/>
          <p14:tracePt t="61530" x="1219200" y="2514600"/>
          <p14:tracePt t="61547" x="1112838" y="2430463"/>
          <p14:tracePt t="61563" x="1050925" y="2384425"/>
          <p14:tracePt t="61580" x="998538" y="2308225"/>
          <p14:tracePt t="61597" x="930275" y="2217738"/>
          <p14:tracePt t="61613" x="838200" y="2087563"/>
          <p14:tracePt t="61630" x="669925" y="1844675"/>
          <p14:tracePt t="61647" x="525463" y="1692275"/>
          <p14:tracePt t="61663" x="403225" y="1554163"/>
          <p14:tracePt t="61680" x="320675" y="1439863"/>
          <p14:tracePt t="61697" x="244475" y="1311275"/>
          <p14:tracePt t="61713" x="160338" y="1189038"/>
          <p14:tracePt t="61730" x="53975" y="1012825"/>
          <p14:tracePt t="61747" x="30163" y="952500"/>
          <p14:tracePt t="61763" x="0" y="884238"/>
          <p14:tracePt t="75492" x="4838700" y="3756025"/>
          <p14:tracePt t="75500" x="4854575" y="3749675"/>
          <p14:tracePt t="75512" x="4868863" y="3749675"/>
          <p14:tracePt t="75528" x="4906963" y="3725863"/>
          <p14:tracePt t="75545" x="4975225" y="3703638"/>
          <p14:tracePt t="75562" x="5121275" y="3679825"/>
          <p14:tracePt t="75578" x="5318125" y="3649663"/>
          <p14:tracePt t="75595" x="5578475" y="3619500"/>
          <p14:tracePt t="75612" x="6003925" y="3619500"/>
          <p14:tracePt t="75629" x="6316663" y="3619500"/>
          <p14:tracePt t="75645" x="6477000" y="3619500"/>
          <p14:tracePt t="75662" x="6667500" y="3589338"/>
          <p14:tracePt t="75679" x="6842125" y="3551238"/>
          <p14:tracePt t="75695" x="6972300" y="3513138"/>
          <p14:tracePt t="75712" x="7140575" y="3467100"/>
          <p14:tracePt t="75729" x="7269163" y="3436938"/>
          <p14:tracePt t="75746" x="7407275" y="3413125"/>
          <p14:tracePt t="75762" x="7521575" y="3390900"/>
          <p14:tracePt t="75764" x="7573963" y="3375025"/>
          <p14:tracePt t="75779" x="7680325" y="3344863"/>
          <p14:tracePt t="75796" x="7788275" y="3314700"/>
          <p14:tracePt t="75812" x="7902575" y="3268663"/>
          <p14:tracePt t="75829" x="8008938" y="3246438"/>
          <p14:tracePt t="75846" x="8099425" y="3222625"/>
          <p14:tracePt t="75862" x="8169275" y="3200400"/>
          <p14:tracePt t="75879" x="8207375" y="3184525"/>
          <p14:tracePt t="75896" x="8229600" y="3184525"/>
          <p14:tracePt t="75913" x="8245475" y="3178175"/>
          <p14:tracePt t="75929" x="8283575" y="3170238"/>
          <p14:tracePt t="75946" x="8328025" y="3154363"/>
          <p14:tracePt t="75963" x="8366125" y="3146425"/>
          <p14:tracePt t="75980" x="8442325" y="3140075"/>
          <p14:tracePt t="75996" x="8496300" y="3132138"/>
          <p14:tracePt t="76013" x="8518525" y="3124200"/>
          <p14:tracePt t="76030" x="8610600" y="3116263"/>
          <p14:tracePt t="76046" x="8732838" y="3116263"/>
          <p14:tracePt t="76063" x="8885238" y="3116263"/>
          <p14:tracePt t="76080" x="9051925" y="3108325"/>
          <p14:tracePt t="77516" x="9121775" y="2590800"/>
          <p14:tracePt t="77524" x="9007475" y="2606675"/>
          <p14:tracePt t="77533" x="8877300" y="2644775"/>
          <p14:tracePt t="77550" x="8678863" y="2735263"/>
          <p14:tracePt t="77566" x="8556625" y="2797175"/>
          <p14:tracePt t="77585" x="8512175" y="2835275"/>
          <p14:tracePt t="77600" x="8496300" y="2849563"/>
          <p14:tracePt t="77617" x="8480425" y="2865438"/>
          <p14:tracePt t="77652" x="8480425" y="2873375"/>
          <p14:tracePt t="77669" x="8480425" y="2879725"/>
          <p14:tracePt t="77732" x="8480425" y="2887663"/>
          <p14:tracePt t="77740" x="8496300" y="2887663"/>
          <p14:tracePt t="77750" x="8512175" y="2879725"/>
          <p14:tracePt t="77767" x="8534400" y="2873375"/>
          <p14:tracePt t="77784" x="8542338" y="2865438"/>
          <p14:tracePt t="77916" x="8550275" y="2865438"/>
          <p14:tracePt t="78180" x="8542338" y="2865438"/>
          <p14:tracePt t="78193" x="8466138" y="2865438"/>
          <p14:tracePt t="78202" x="8328025" y="2865438"/>
          <p14:tracePt t="78218" x="7794625" y="2865438"/>
          <p14:tracePt t="78235" x="6964363" y="2835275"/>
          <p14:tracePt t="78253" x="4632325" y="2560638"/>
          <p14:tracePt t="78269" x="2644775" y="2308225"/>
          <p14:tracePt t="78285" x="792163" y="2065338"/>
          <p14:tracePt t="79997" x="4359275" y="3787775"/>
          <p14:tracePt t="80012" x="4137025" y="3725863"/>
          <p14:tracePt t="80029" x="3779838" y="3543300"/>
          <p14:tracePt t="80046" x="3306763" y="3330575"/>
          <p14:tracePt t="80062" x="2751138" y="3086100"/>
          <p14:tracePt t="80079" x="2209800" y="2819400"/>
          <p14:tracePt t="80097" x="1584325" y="2476500"/>
          <p14:tracePt t="80112" x="1447800" y="2400300"/>
          <p14:tracePt t="80129" x="1203325" y="2217738"/>
          <p14:tracePt t="80146" x="1074738" y="2117725"/>
          <p14:tracePt t="80163" x="968375" y="2003425"/>
          <p14:tracePt t="80179" x="830263" y="1858963"/>
          <p14:tracePt t="80196" x="685800" y="1714500"/>
          <p14:tracePt t="80213" x="563563" y="1608138"/>
          <p14:tracePt t="80229" x="457200" y="1485900"/>
          <p14:tracePt t="80246" x="358775" y="1371600"/>
          <p14:tracePt t="80263" x="282575" y="1273175"/>
          <p14:tracePt t="80279" x="220663" y="1158875"/>
          <p14:tracePt t="80281" x="174625" y="1104900"/>
          <p14:tracePt t="80297" x="98425" y="998538"/>
          <p14:tracePt t="80313" x="7938" y="8683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56892"/>
            <a:ext cx="7257101" cy="626845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09"/>
    </mc:Choice>
    <mc:Fallback xmlns="">
      <p:transition spd="slow" advTm="58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710" x="228600" y="5387975"/>
          <p14:tracePt t="25734" x="593725" y="5410200"/>
          <p14:tracePt t="25751" x="1333500" y="5410200"/>
          <p14:tracePt t="25767" x="2019300" y="5426075"/>
          <p14:tracePt t="25784" x="2811463" y="5470525"/>
          <p14:tracePt t="25800" x="3589338" y="5546725"/>
          <p14:tracePt t="25817" x="4343400" y="5584825"/>
          <p14:tracePt t="25834" x="5059363" y="5676900"/>
          <p14:tracePt t="25851" x="5608638" y="5715000"/>
          <p14:tracePt t="25867" x="6003925" y="5715000"/>
          <p14:tracePt t="25884" x="6180138" y="5707063"/>
          <p14:tracePt t="25901" x="6302375" y="5692775"/>
          <p14:tracePt t="25918" x="6400800" y="5676900"/>
          <p14:tracePt t="25934" x="6469063" y="5661025"/>
          <p14:tracePt t="25951" x="6477000" y="5661025"/>
          <p14:tracePt t="25968" x="6499225" y="5646738"/>
          <p14:tracePt t="25985" x="6515100" y="5646738"/>
          <p14:tracePt t="26001" x="6537325" y="5630863"/>
          <p14:tracePt t="26018" x="6561138" y="5616575"/>
          <p14:tracePt t="26036" x="6659563" y="5570538"/>
          <p14:tracePt t="26051" x="6735763" y="5524500"/>
          <p14:tracePt t="26068" x="6858000" y="5464175"/>
          <p14:tracePt t="26085" x="6988175" y="5387975"/>
          <p14:tracePt t="26101" x="7094538" y="5334000"/>
          <p14:tracePt t="26118" x="7170738" y="5295900"/>
          <p14:tracePt t="26135" x="7239000" y="5249863"/>
          <p14:tracePt t="26151" x="7299325" y="5197475"/>
          <p14:tracePt t="26168" x="7345363" y="5159375"/>
          <p14:tracePt t="26186" x="7375525" y="5121275"/>
          <p14:tracePt t="26202" x="7399338" y="5089525"/>
          <p14:tracePt t="26218" x="7399338" y="5083175"/>
          <p14:tracePt t="26235" x="7399338" y="5067300"/>
          <p14:tracePt t="26252" x="7413625" y="5051425"/>
          <p14:tracePt t="26268" x="7421563" y="4991100"/>
          <p14:tracePt t="26285" x="7421563" y="4884738"/>
          <p14:tracePt t="26302" x="7421563" y="4816475"/>
          <p14:tracePt t="26318" x="7421563" y="4800600"/>
          <p14:tracePt t="26335" x="7421563" y="4792663"/>
          <p14:tracePt t="26352" x="7421563" y="4784725"/>
          <p14:tracePt t="26374" x="7421563" y="4778375"/>
          <p14:tracePt t="26458" x="7413625" y="4770438"/>
          <p14:tracePt t="26486" x="7413625" y="4762500"/>
          <p14:tracePt t="26502" x="7407275" y="4746625"/>
          <p14:tracePt t="26510" x="7399338" y="4724400"/>
          <p14:tracePt t="26519" x="7399338" y="4716463"/>
          <p14:tracePt t="26536" x="7375525" y="4670425"/>
          <p14:tracePt t="26553" x="7369175" y="4632325"/>
          <p14:tracePt t="26569" x="7361238" y="4610100"/>
          <p14:tracePt t="26587" x="7345363" y="4594225"/>
          <p14:tracePt t="26602" x="7345363" y="4587875"/>
          <p14:tracePt t="26774" x="7337425" y="4572000"/>
          <p14:tracePt t="26782" x="7315200" y="4525963"/>
          <p14:tracePt t="26790" x="7277100" y="4435475"/>
          <p14:tracePt t="26803" x="7239000" y="4313238"/>
          <p14:tracePt t="26820" x="7162800" y="4098925"/>
          <p14:tracePt t="26836" x="7108825" y="3894138"/>
          <p14:tracePt t="26853" x="7086600" y="3756025"/>
          <p14:tracePt t="26870" x="7070725" y="3603625"/>
          <p14:tracePt t="26886" x="7026275" y="3336925"/>
          <p14:tracePt t="26903" x="6994525" y="3162300"/>
          <p14:tracePt t="26921" x="6988175" y="3124200"/>
          <p14:tracePt t="26937" x="6956425" y="3032125"/>
          <p14:tracePt t="26953" x="6926263" y="2941638"/>
          <p14:tracePt t="26970" x="6896100" y="2841625"/>
          <p14:tracePt t="26987" x="6865938" y="2743200"/>
          <p14:tracePt t="27005" x="6819900" y="2644775"/>
          <p14:tracePt t="27020" x="6804025" y="2560638"/>
          <p14:tracePt t="27037" x="6781800" y="2492375"/>
          <p14:tracePt t="27054" x="6759575" y="2416175"/>
          <p14:tracePt t="27070" x="6751638" y="2354263"/>
          <p14:tracePt t="27087" x="6735763" y="2324100"/>
          <p14:tracePt t="27105" x="6735763" y="2286000"/>
          <p14:tracePt t="27120" x="6727825" y="2278063"/>
          <p14:tracePt t="27137" x="6727825" y="2232025"/>
          <p14:tracePt t="27154" x="6727825" y="2171700"/>
          <p14:tracePt t="27170" x="6727825" y="2103438"/>
          <p14:tracePt t="27187" x="6721475" y="2049463"/>
          <p14:tracePt t="27204" x="6721475" y="2003425"/>
          <p14:tracePt t="27206" x="6713538" y="1981200"/>
          <p14:tracePt t="27221" x="6713538" y="1965325"/>
          <p14:tracePt t="27237" x="6713538" y="1927225"/>
          <p14:tracePt t="27254" x="6713538" y="1912938"/>
          <p14:tracePt t="27271" x="6705600" y="1882775"/>
          <p14:tracePt t="27287" x="6697663" y="1874838"/>
          <p14:tracePt t="27304" x="6697663" y="1866900"/>
          <p14:tracePt t="27374" x="6697663" y="1858963"/>
          <p14:tracePt t="27390" x="6697663" y="1851025"/>
          <p14:tracePt t="27398" x="6697663" y="1844675"/>
          <p14:tracePt t="27406" x="6697663" y="1836738"/>
          <p14:tracePt t="27430" x="6697663" y="1828800"/>
          <p14:tracePt t="27559" x="6697663" y="1820863"/>
          <p14:tracePt t="27583" x="6697663" y="1812925"/>
          <p14:tracePt t="30191" x="6689725" y="1806575"/>
          <p14:tracePt t="30215" x="6675438" y="1806575"/>
          <p14:tracePt t="30222" x="6667500" y="1812925"/>
          <p14:tracePt t="30246" x="6659563" y="1812925"/>
          <p14:tracePt t="30270" x="6651625" y="1812925"/>
          <p14:tracePt t="30302" x="6645275" y="1812925"/>
          <p14:tracePt t="30334" x="6645275" y="1820863"/>
          <p14:tracePt t="30351" x="6637338" y="1820863"/>
          <p14:tracePt t="30358" x="6629400" y="1820863"/>
          <p14:tracePt t="30374" x="6629400" y="1828800"/>
          <p14:tracePt t="30398" x="6621463" y="1836738"/>
          <p14:tracePt t="30422" x="6613525" y="1844675"/>
          <p14:tracePt t="30446" x="6607175" y="1844675"/>
          <p14:tracePt t="30454" x="6599238" y="1851025"/>
          <p14:tracePt t="30478" x="6591300" y="1858963"/>
          <p14:tracePt t="30502" x="6583363" y="1866900"/>
          <p14:tracePt t="30510" x="6575425" y="1874838"/>
          <p14:tracePt t="30526" x="6569075" y="1874838"/>
          <p14:tracePt t="30534" x="6569075" y="1882775"/>
          <p14:tracePt t="30550" x="6561138" y="1882775"/>
          <p14:tracePt t="30562" x="6561138" y="1889125"/>
          <p14:tracePt t="30590" x="6553200" y="1897063"/>
          <p14:tracePt t="30599" x="6545263" y="1897063"/>
          <p14:tracePt t="30615" x="6537325" y="1905000"/>
          <p14:tracePt t="30638" x="6530975" y="1912938"/>
          <p14:tracePt t="30663" x="6523038" y="1920875"/>
          <p14:tracePt t="30678" x="6523038" y="1927225"/>
          <p14:tracePt t="30695" x="6515100" y="1927225"/>
          <p14:tracePt t="30710" x="6507163" y="1935163"/>
          <p14:tracePt t="30734" x="6499225" y="1943100"/>
          <p14:tracePt t="30750" x="6492875" y="1951038"/>
          <p14:tracePt t="30775" x="6484938" y="1958975"/>
          <p14:tracePt t="30782" x="6477000" y="1965325"/>
          <p14:tracePt t="30806" x="6469063" y="1973263"/>
          <p14:tracePt t="30822" x="6461125" y="1981200"/>
          <p14:tracePt t="30846" x="6446838" y="1989138"/>
          <p14:tracePt t="30854" x="6446838" y="1997075"/>
          <p14:tracePt t="30870" x="6430963" y="2003425"/>
          <p14:tracePt t="30886" x="6430963" y="2011363"/>
          <p14:tracePt t="30897" x="6423025" y="2011363"/>
          <p14:tracePt t="30913" x="6416675" y="2019300"/>
          <p14:tracePt t="30929" x="6408738" y="2035175"/>
          <p14:tracePt t="30946" x="6400800" y="2041525"/>
          <p14:tracePt t="30963" x="6384925" y="2057400"/>
          <p14:tracePt t="30979" x="6370638" y="2073275"/>
          <p14:tracePt t="30996" x="6362700" y="2087563"/>
          <p14:tracePt t="31015" x="6332538" y="2111375"/>
          <p14:tracePt t="31030" x="6324600" y="2133600"/>
          <p14:tracePt t="31046" x="6308725" y="2155825"/>
          <p14:tracePt t="31063" x="6294438" y="2171700"/>
          <p14:tracePt t="31080" x="6278563" y="2193925"/>
          <p14:tracePt t="31096" x="6270625" y="2217738"/>
          <p14:tracePt t="31113" x="6248400" y="2239963"/>
          <p14:tracePt t="31130" x="6240463" y="2263775"/>
          <p14:tracePt t="31146" x="6218238" y="2293938"/>
          <p14:tracePt t="31163" x="6202363" y="2316163"/>
          <p14:tracePt t="31180" x="6188075" y="2346325"/>
          <p14:tracePt t="31196" x="6164263" y="2378075"/>
          <p14:tracePt t="31198" x="6149975" y="2392363"/>
          <p14:tracePt t="31213" x="6134100" y="2408238"/>
          <p14:tracePt t="31230" x="6111875" y="2430463"/>
          <p14:tracePt t="31247" x="6073775" y="2484438"/>
          <p14:tracePt t="31264" x="6049963" y="2522538"/>
          <p14:tracePt t="31280" x="6019800" y="2552700"/>
          <p14:tracePt t="31297" x="5997575" y="2590800"/>
          <p14:tracePt t="31313" x="5989638" y="2613025"/>
          <p14:tracePt t="31330" x="5973763" y="2636838"/>
          <p14:tracePt t="31347" x="5965825" y="2651125"/>
          <p14:tracePt t="31363" x="5951538" y="2667000"/>
          <p14:tracePt t="31380" x="5935663" y="2689225"/>
          <p14:tracePt t="31397" x="5913438" y="2735263"/>
          <p14:tracePt t="31415" x="5913438" y="2743200"/>
          <p14:tracePt t="31430" x="5905500" y="2765425"/>
          <p14:tracePt t="31448" x="5897563" y="2781300"/>
          <p14:tracePt t="31464" x="5897563" y="2789238"/>
          <p14:tracePt t="31480" x="5883275" y="2835275"/>
          <p14:tracePt t="31497" x="5883275" y="2857500"/>
          <p14:tracePt t="31514" x="5859463" y="2911475"/>
          <p14:tracePt t="31531" x="5837238" y="2963863"/>
          <p14:tracePt t="31547" x="5821363" y="3009900"/>
          <p14:tracePt t="31564" x="5799138" y="3032125"/>
          <p14:tracePt t="31581" x="5799138" y="3055938"/>
          <p14:tracePt t="31599" x="5775325" y="3101975"/>
          <p14:tracePt t="31614" x="5768975" y="3184525"/>
          <p14:tracePt t="31632" x="5745163" y="3276600"/>
          <p14:tracePt t="31648" x="5722938" y="3352800"/>
          <p14:tracePt t="31666" x="5707063" y="3421063"/>
          <p14:tracePt t="31681" x="5692775" y="3467100"/>
          <p14:tracePt t="31698" x="5676900" y="3513138"/>
          <p14:tracePt t="31715" x="5668963" y="3535363"/>
          <p14:tracePt t="31731" x="5654675" y="3573463"/>
          <p14:tracePt t="31748" x="5630863" y="3635375"/>
          <p14:tracePt t="31765" x="5608638" y="3703638"/>
          <p14:tracePt t="31781" x="5578475" y="3810000"/>
          <p14:tracePt t="31798" x="5562600" y="3902075"/>
          <p14:tracePt t="31816" x="5532438" y="3962400"/>
          <p14:tracePt t="31831" x="5516563" y="3984625"/>
          <p14:tracePt t="31849" x="5516563" y="4000500"/>
          <p14:tracePt t="31865" x="5502275" y="4022725"/>
          <p14:tracePt t="31881" x="5502275" y="4046538"/>
          <p14:tracePt t="31898" x="5478463" y="4076700"/>
          <p14:tracePt t="31931" x="5470525" y="4098925"/>
          <p14:tracePt t="31948" x="5456238" y="4114800"/>
          <p14:tracePt t="31966" x="5440363" y="4137025"/>
          <p14:tracePt t="31982" x="5426075" y="4160838"/>
          <p14:tracePt t="31998" x="5410200" y="4175125"/>
          <p14:tracePt t="32015" x="5387975" y="4191000"/>
          <p14:tracePt t="32033" x="5364163" y="4213225"/>
          <p14:tracePt t="32048" x="5326063" y="4237038"/>
          <p14:tracePt t="32065" x="5295900" y="4267200"/>
          <p14:tracePt t="32082" x="5249863" y="4305300"/>
          <p14:tracePt t="32099" x="5181600" y="4351338"/>
          <p14:tracePt t="32115" x="5151438" y="4373563"/>
          <p14:tracePt t="32132" x="5127625" y="4397375"/>
          <p14:tracePt t="32150" x="5083175" y="4427538"/>
          <p14:tracePt t="32166" x="5037138" y="4449763"/>
          <p14:tracePt t="32184" x="4999038" y="4473575"/>
          <p14:tracePt t="32199" x="4968875" y="4487863"/>
          <p14:tracePt t="32216" x="4930775" y="4511675"/>
          <p14:tracePt t="32232" x="4854575" y="4525963"/>
          <p14:tracePt t="32249" x="4800600" y="4564063"/>
          <p14:tracePt t="32266" x="4754563" y="4587875"/>
          <p14:tracePt t="32282" x="4716463" y="4602163"/>
          <p14:tracePt t="32299" x="4686300" y="4618038"/>
          <p14:tracePt t="32316" x="4648200" y="4640263"/>
          <p14:tracePt t="32333" x="4625975" y="4648200"/>
          <p14:tracePt t="32349" x="4572000" y="4664075"/>
          <p14:tracePt t="32366" x="4525963" y="4694238"/>
          <p14:tracePt t="32383" x="4441825" y="4724400"/>
          <p14:tracePt t="32400" x="4397375" y="4740275"/>
          <p14:tracePt t="32416" x="4359275" y="4754563"/>
          <p14:tracePt t="32433" x="4321175" y="4762500"/>
          <p14:tracePt t="32449" x="4221163" y="4784725"/>
          <p14:tracePt t="32466" x="4137025" y="4808538"/>
          <p14:tracePt t="32483" x="4054475" y="4816475"/>
          <p14:tracePt t="32500" x="3970338" y="4816475"/>
          <p14:tracePt t="32516" x="3902075" y="4816475"/>
          <p14:tracePt t="32533" x="3840163" y="4816475"/>
          <p14:tracePt t="32551" x="3763963" y="4808538"/>
          <p14:tracePt t="32566" x="3711575" y="4808538"/>
          <p14:tracePt t="32585" x="3649663" y="4800600"/>
          <p14:tracePt t="32600" x="3573463" y="4784725"/>
          <p14:tracePt t="32616" x="3521075" y="4778375"/>
          <p14:tracePt t="32633" x="3436938" y="4754563"/>
          <p14:tracePt t="32650" x="3368675" y="4740275"/>
          <p14:tracePt t="32668" x="3330575" y="4724400"/>
          <p14:tracePt t="32683" x="3276600" y="4708525"/>
          <p14:tracePt t="32700" x="3238500" y="4694238"/>
          <p14:tracePt t="32702" x="3222625" y="4694238"/>
          <p14:tracePt t="32717" x="3200400" y="4678363"/>
          <p14:tracePt t="32734" x="3140075" y="4670425"/>
          <p14:tracePt t="32750" x="3116263" y="4670425"/>
          <p14:tracePt t="32767" x="3086100" y="4664075"/>
          <p14:tracePt t="32783" x="3070225" y="4656138"/>
          <p14:tracePt t="32800" x="3063875" y="4656138"/>
          <p14:tracePt t="32834" x="3048000" y="4656138"/>
          <p14:tracePt t="32850" x="3040063" y="4656138"/>
          <p14:tracePt t="32884" x="3032125" y="4656138"/>
          <p14:tracePt t="35831" x="3040063" y="4664075"/>
          <p14:tracePt t="35879" x="3048000" y="4664075"/>
          <p14:tracePt t="35895" x="3055938" y="4664075"/>
          <p14:tracePt t="35911" x="3055938" y="4670425"/>
          <p14:tracePt t="35919" x="3063875" y="4670425"/>
          <p14:tracePt t="35943" x="3070225" y="4670425"/>
          <p14:tracePt t="35951" x="3078163" y="4678363"/>
          <p14:tracePt t="35960" x="3086100" y="4686300"/>
          <p14:tracePt t="35975" x="3094038" y="4686300"/>
          <p14:tracePt t="35991" x="3108325" y="4694238"/>
          <p14:tracePt t="36025" x="3116263" y="4694238"/>
          <p14:tracePt t="36047" x="3124200" y="4694238"/>
          <p14:tracePt t="36071" x="3132138" y="4694238"/>
          <p14:tracePt t="36103" x="3140075" y="4702175"/>
          <p14:tracePt t="36119" x="3146425" y="4702175"/>
          <p14:tracePt t="36135" x="3162300" y="4702175"/>
          <p14:tracePt t="36143" x="3170238" y="4708525"/>
          <p14:tracePt t="36151" x="3178175" y="4716463"/>
          <p14:tracePt t="36160" x="3184525" y="4716463"/>
          <p14:tracePt t="36176" x="3192463" y="4716463"/>
          <p14:tracePt t="36193" x="3208338" y="4716463"/>
          <p14:tracePt t="36208" x="3216275" y="4716463"/>
          <p14:tracePt t="36225" x="3230563" y="4724400"/>
          <p14:tracePt t="36242" x="3246438" y="4732338"/>
          <p14:tracePt t="36258" x="3254375" y="4732338"/>
          <p14:tracePt t="36275" x="3254375" y="4740275"/>
          <p14:tracePt t="36292" x="3260725" y="4740275"/>
          <p14:tracePt t="36326" x="3276600" y="4740275"/>
          <p14:tracePt t="36342" x="3292475" y="4746625"/>
          <p14:tracePt t="36358" x="3314700" y="4754563"/>
          <p14:tracePt t="36392" x="3322638" y="4762500"/>
          <p14:tracePt t="36409" x="3336925" y="4762500"/>
          <p14:tracePt t="36425" x="3336925" y="4770438"/>
          <p14:tracePt t="36442" x="3352800" y="4770438"/>
          <p14:tracePt t="36459" x="3375025" y="4784725"/>
          <p14:tracePt t="36476" x="3390900" y="4784725"/>
          <p14:tracePt t="36492" x="3406775" y="4792663"/>
          <p14:tracePt t="36510" x="3436938" y="4808538"/>
          <p14:tracePt t="36526" x="3451225" y="4808538"/>
          <p14:tracePt t="36542" x="3467100" y="4816475"/>
          <p14:tracePt t="36559" x="3489325" y="4822825"/>
          <p14:tracePt t="36576" x="3513138" y="4830763"/>
          <p14:tracePt t="36593" x="3535363" y="4838700"/>
          <p14:tracePt t="36609" x="3573463" y="4846638"/>
          <p14:tracePt t="36626" x="3597275" y="4846638"/>
          <p14:tracePt t="36642" x="3619500" y="4846638"/>
          <p14:tracePt t="36659" x="3641725" y="4846638"/>
          <p14:tracePt t="36676" x="3657600" y="4846638"/>
          <p14:tracePt t="36694" x="3679825" y="4854575"/>
          <p14:tracePt t="36709" x="3695700" y="4854575"/>
          <p14:tracePt t="36711" x="3703638" y="4854575"/>
          <p14:tracePt t="36726" x="3717925" y="4854575"/>
          <p14:tracePt t="36743" x="3749675" y="4854575"/>
          <p14:tracePt t="36759" x="3771900" y="4854575"/>
          <p14:tracePt t="36776" x="3802063" y="4854575"/>
          <p14:tracePt t="36793" x="3825875" y="4854575"/>
          <p14:tracePt t="36810" x="3863975" y="4854575"/>
          <p14:tracePt t="36826" x="3916363" y="4854575"/>
          <p14:tracePt t="36843" x="4000500" y="4854575"/>
          <p14:tracePt t="36860" x="4060825" y="4854575"/>
          <p14:tracePt t="36876" x="4122738" y="4854575"/>
          <p14:tracePt t="36893" x="4175125" y="4854575"/>
          <p14:tracePt t="36910" x="4251325" y="4854575"/>
          <p14:tracePt t="36926" x="4365625" y="4854575"/>
          <p14:tracePt t="36943" x="4411663" y="4854575"/>
          <p14:tracePt t="36960" x="4441825" y="4854575"/>
          <p14:tracePt t="36977" x="4465638" y="4854575"/>
          <p14:tracePt t="36993" x="4495800" y="4846638"/>
          <p14:tracePt t="37010" x="4549775" y="4838700"/>
          <p14:tracePt t="37027" x="4610100" y="4822825"/>
          <p14:tracePt t="37043" x="4664075" y="4808538"/>
          <p14:tracePt t="37061" x="4716463" y="4792663"/>
          <p14:tracePt t="37077" x="4770438" y="4778375"/>
          <p14:tracePt t="37094" x="4838700" y="4754563"/>
          <p14:tracePt t="37110" x="4876800" y="4732338"/>
          <p14:tracePt t="37127" x="4930775" y="4708525"/>
          <p14:tracePt t="37144" x="4975225" y="4678363"/>
          <p14:tracePt t="37160" x="5059363" y="4632325"/>
          <p14:tracePt t="37177" x="5113338" y="4594225"/>
          <p14:tracePt t="37194" x="5159375" y="4549775"/>
          <p14:tracePt t="37210" x="5197475" y="4511675"/>
          <p14:tracePt t="37227" x="5219700" y="4479925"/>
          <p14:tracePt t="37244" x="5241925" y="4449763"/>
          <p14:tracePt t="37261" x="5265738" y="4419600"/>
          <p14:tracePt t="37278" x="5303838" y="4351338"/>
          <p14:tracePt t="37294" x="5334000" y="4283075"/>
          <p14:tracePt t="37311" x="5364163" y="4168775"/>
          <p14:tracePt t="37327" x="5364163" y="4122738"/>
          <p14:tracePt t="37344" x="5364163" y="4076700"/>
          <p14:tracePt t="37361" x="5364163" y="4008438"/>
          <p14:tracePt t="37378" x="5356225" y="3970338"/>
          <p14:tracePt t="37395" x="5349875" y="3940175"/>
          <p14:tracePt t="37411" x="5341938" y="3924300"/>
          <p14:tracePt t="37428" x="5334000" y="3902075"/>
          <p14:tracePt t="37445" x="5311775" y="3870325"/>
          <p14:tracePt t="37461" x="5287963" y="3832225"/>
          <p14:tracePt t="37478" x="5241925" y="3787775"/>
          <p14:tracePt t="37495" x="5197475" y="3771900"/>
          <p14:tracePt t="37511" x="5151438" y="3741738"/>
          <p14:tracePt t="37528" x="5105400" y="3725863"/>
          <p14:tracePt t="37545" x="5075238" y="3703638"/>
          <p14:tracePt t="37561" x="5051425" y="3687763"/>
          <p14:tracePt t="37578" x="5037138" y="3679825"/>
          <p14:tracePt t="37595" x="5021263" y="3665538"/>
          <p14:tracePt t="37611" x="5013325" y="3649663"/>
          <p14:tracePt t="37628" x="4991100" y="3635375"/>
          <p14:tracePt t="37645" x="4975225" y="3619500"/>
          <p14:tracePt t="37662" x="4930775" y="3581400"/>
          <p14:tracePt t="37678" x="4899025" y="3559175"/>
          <p14:tracePt t="37695" x="4846638" y="3513138"/>
          <p14:tracePt t="37712" x="4762500" y="3451225"/>
          <p14:tracePt t="37728" x="4678363" y="3382963"/>
          <p14:tracePt t="37745" x="4587875" y="3322638"/>
          <p14:tracePt t="37762" x="4479925" y="3260725"/>
          <p14:tracePt t="37778" x="4389438" y="3200400"/>
          <p14:tracePt t="37796" x="4313238" y="3140075"/>
          <p14:tracePt t="37812" x="4198938" y="3070225"/>
          <p14:tracePt t="37829" x="4106863" y="3001963"/>
          <p14:tracePt t="37846" x="3924300" y="2911475"/>
          <p14:tracePt t="37862" x="3848100" y="2873375"/>
          <p14:tracePt t="37879" x="3627438" y="2781300"/>
          <p14:tracePt t="37895" x="3559175" y="2743200"/>
          <p14:tracePt t="37912" x="3467100" y="2697163"/>
          <p14:tracePt t="37929" x="3382963" y="2636838"/>
          <p14:tracePt t="37946" x="3292475" y="2598738"/>
          <p14:tracePt t="37962" x="3230563" y="2552700"/>
          <p14:tracePt t="37979" x="3146425" y="2498725"/>
          <p14:tracePt t="37996" x="3094038" y="2460625"/>
          <p14:tracePt t="38012" x="3070225" y="2438400"/>
          <p14:tracePt t="38031" x="3048000" y="2422525"/>
          <p14:tracePt t="38046" x="3040063" y="2422525"/>
          <p14:tracePt t="38126" x="3032125" y="2416175"/>
          <p14:tracePt t="38206" x="3032125" y="2430463"/>
          <p14:tracePt t="38215" x="3032125" y="2446338"/>
          <p14:tracePt t="38222" x="3040063" y="2484438"/>
          <p14:tracePt t="38231" x="3063875" y="2530475"/>
          <p14:tracePt t="38246" x="3154363" y="2644775"/>
          <p14:tracePt t="38263" x="3230563" y="2720975"/>
          <p14:tracePt t="38280" x="3382963" y="2841625"/>
          <p14:tracePt t="38296" x="3543300" y="2963863"/>
          <p14:tracePt t="38313" x="3703638" y="3055938"/>
          <p14:tracePt t="38330" x="3840163" y="3140075"/>
          <p14:tracePt t="38346" x="3932238" y="3178175"/>
          <p14:tracePt t="38363" x="3992563" y="3200400"/>
          <p14:tracePt t="38380" x="4038600" y="3222625"/>
          <p14:tracePt t="38397" x="4068763" y="3230563"/>
          <p14:tracePt t="38430" x="4076700" y="3230563"/>
          <p14:tracePt t="38527" x="4068763" y="3230563"/>
          <p14:tracePt t="38535" x="4046538" y="3208338"/>
          <p14:tracePt t="38547" x="4008438" y="3184525"/>
          <p14:tracePt t="38564" x="3840163" y="3078163"/>
          <p14:tracePt t="38581" x="3581400" y="2933700"/>
          <p14:tracePt t="38608" x="3078163" y="2659063"/>
          <p14:tracePt t="38615" x="3001963" y="2613025"/>
          <p14:tracePt t="38631" x="2911475" y="2560638"/>
          <p14:tracePt t="38647" x="2895600" y="2544763"/>
          <p14:tracePt t="38758" x="2903538" y="2544763"/>
          <p14:tracePt t="38766" x="2911475" y="2560638"/>
          <p14:tracePt t="38774" x="2933700" y="2598738"/>
          <p14:tracePt t="38782" x="2949575" y="2620963"/>
          <p14:tracePt t="38798" x="3055938" y="2759075"/>
          <p14:tracePt t="38815" x="3192463" y="2865438"/>
          <p14:tracePt t="38831" x="3314700" y="2933700"/>
          <p14:tracePt t="38848" x="3406775" y="2994025"/>
          <p14:tracePt t="38865" x="3475038" y="3040063"/>
          <p14:tracePt t="38881" x="3565525" y="3086100"/>
          <p14:tracePt t="38898" x="3657600" y="3154363"/>
          <p14:tracePt t="38915" x="3794125" y="3246438"/>
          <p14:tracePt t="38931" x="3992563" y="3390900"/>
          <p14:tracePt t="38948" x="4251325" y="3589338"/>
          <p14:tracePt t="38965" x="4549775" y="3802063"/>
          <p14:tracePt t="38982" x="5021263" y="4098925"/>
          <p14:tracePt t="38998" x="5105400" y="4160838"/>
          <p14:tracePt t="39015" x="5394325" y="4305300"/>
          <p14:tracePt t="39031" x="5524500" y="4381500"/>
          <p14:tracePt t="39048" x="5592763" y="4419600"/>
          <p14:tracePt t="39066" x="5654675" y="4457700"/>
          <p14:tracePt t="39082" x="5684838" y="4473575"/>
          <p14:tracePt t="39098" x="5707063" y="4487863"/>
          <p14:tracePt t="39116" x="5737225" y="4503738"/>
          <p14:tracePt t="39132" x="5753100" y="4518025"/>
          <p14:tracePt t="39148" x="5783263" y="4541838"/>
          <p14:tracePt t="39165" x="5837238" y="4579938"/>
          <p14:tracePt t="39182" x="5943600" y="4640263"/>
          <p14:tracePt t="39198" x="6118225" y="4732338"/>
          <p14:tracePt t="39215" x="6256338" y="4770438"/>
          <p14:tracePt t="39232" x="6370638" y="4800600"/>
          <p14:tracePt t="39249" x="6430963" y="4816475"/>
          <p14:tracePt t="39265" x="6469063" y="4822825"/>
          <p14:tracePt t="39282" x="6484938" y="4822825"/>
          <p14:tracePt t="39299" x="6515100" y="4838700"/>
          <p14:tracePt t="39315" x="6537325" y="4846638"/>
          <p14:tracePt t="39332" x="6561138" y="4854575"/>
          <p14:tracePt t="39349" x="6569075" y="4854575"/>
          <p14:tracePt t="39366" x="6575425" y="4854575"/>
          <p14:tracePt t="39438" x="6583363" y="4854575"/>
          <p14:tracePt t="39703" x="6575425" y="4846638"/>
          <p14:tracePt t="39711" x="6523038" y="4784725"/>
          <p14:tracePt t="39719" x="6469063" y="4708525"/>
          <p14:tracePt t="39733" x="6384925" y="4632325"/>
          <p14:tracePt t="39750" x="6226175" y="4495800"/>
          <p14:tracePt t="39769" x="5951538" y="4321175"/>
          <p14:tracePt t="39783" x="5783263" y="4206875"/>
          <p14:tracePt t="39800" x="5584825" y="4092575"/>
          <p14:tracePt t="39817" x="5426075" y="4008438"/>
          <p14:tracePt t="39833" x="5265738" y="3940175"/>
          <p14:tracePt t="39850" x="5105400" y="3870325"/>
          <p14:tracePt t="39867" x="4975225" y="3817938"/>
          <p14:tracePt t="39883" x="4868863" y="3771900"/>
          <p14:tracePt t="39900" x="4830763" y="3749675"/>
          <p14:tracePt t="39917" x="4808538" y="3733800"/>
          <p14:tracePt t="39934" x="4792663" y="3725863"/>
          <p14:tracePt t="39950" x="4784725" y="3717925"/>
          <p14:tracePt t="40071" x="4778375" y="3711575"/>
          <p14:tracePt t="40183" x="4770438" y="3695700"/>
          <p14:tracePt t="40196" x="4762500" y="3695700"/>
          <p14:tracePt t="40201" x="4762500" y="3687763"/>
          <p14:tracePt t="40218" x="4746625" y="3673475"/>
          <p14:tracePt t="40234" x="4732338" y="3665538"/>
          <p14:tracePt t="40251" x="4724400" y="3657600"/>
          <p14:tracePt t="40268" x="4716463" y="3649663"/>
          <p14:tracePt t="40285" x="4708525" y="3641725"/>
          <p14:tracePt t="40301" x="4708525" y="3635375"/>
          <p14:tracePt t="40318" x="4702175" y="3635375"/>
          <p14:tracePt t="40559" x="4694238" y="3635375"/>
          <p14:tracePt t="40567" x="4694238" y="3649663"/>
          <p14:tracePt t="40576" x="4694238" y="3687763"/>
          <p14:tracePt t="40588" x="4694238" y="3717925"/>
          <p14:tracePt t="40604" x="4724400" y="3817938"/>
          <p14:tracePt t="40618" x="4778375" y="3932238"/>
          <p14:tracePt t="40635" x="4860925" y="4054475"/>
          <p14:tracePt t="40652" x="4953000" y="4168775"/>
          <p14:tracePt t="40669" x="5029200" y="4244975"/>
          <p14:tracePt t="40686" x="5113338" y="4343400"/>
          <p14:tracePt t="40702" x="5135563" y="4373563"/>
          <p14:tracePt t="40704" x="5159375" y="4397375"/>
          <p14:tracePt t="40719" x="5197475" y="4441825"/>
          <p14:tracePt t="40735" x="5219700" y="4473575"/>
          <p14:tracePt t="40752" x="5235575" y="4479925"/>
          <p14:tracePt t="40769" x="5241925" y="4495800"/>
          <p14:tracePt t="40802" x="5249863" y="4503738"/>
          <p14:tracePt t="40819" x="5249863" y="4511675"/>
          <p14:tracePt t="40836" x="5257800" y="4518025"/>
          <p14:tracePt t="40852" x="5265738" y="4533900"/>
          <p14:tracePt t="40869" x="5273675" y="4533900"/>
          <p14:tracePt t="40887" x="5280025" y="4541838"/>
          <p14:tracePt t="41054" x="5295900" y="4541838"/>
          <p14:tracePt t="41062" x="5326063" y="4541838"/>
          <p14:tracePt t="41071" x="5349875" y="4564063"/>
          <p14:tracePt t="41086" x="5448300" y="4610100"/>
          <p14:tracePt t="41103" x="5540375" y="4648200"/>
          <p14:tracePt t="41120" x="5554663" y="4648200"/>
          <p14:tracePt t="41136" x="5584825" y="4648200"/>
          <p14:tracePt t="41153" x="5630863" y="4648200"/>
          <p14:tracePt t="41170" x="5668963" y="4648200"/>
          <p14:tracePt t="41188" x="5707063" y="4648200"/>
          <p14:tracePt t="41203" x="5753100" y="4648200"/>
          <p14:tracePt t="41220" x="5807075" y="4648200"/>
          <p14:tracePt t="41237" x="5859463" y="4648200"/>
          <p14:tracePt t="41253" x="5897563" y="4648200"/>
          <p14:tracePt t="41270" x="5927725" y="4648200"/>
          <p14:tracePt t="41287" x="5951538" y="4656138"/>
          <p14:tracePt t="41303" x="5973763" y="4664075"/>
          <p14:tracePt t="41320" x="5989638" y="4664075"/>
          <p14:tracePt t="41337" x="6027738" y="4664075"/>
          <p14:tracePt t="41353" x="6049963" y="4670425"/>
          <p14:tracePt t="41370" x="6080125" y="4670425"/>
          <p14:tracePt t="41387" x="6103938" y="4678363"/>
          <p14:tracePt t="41404" x="6111875" y="4678363"/>
          <p14:tracePt t="41502" x="6118225" y="4686300"/>
          <p14:tracePt t="41518" x="6134100" y="4694238"/>
          <p14:tracePt t="41534" x="6142038" y="4702175"/>
          <p14:tracePt t="41542" x="6156325" y="4708525"/>
          <p14:tracePt t="41554" x="6164263" y="4716463"/>
          <p14:tracePt t="41571" x="6180138" y="4732338"/>
          <p14:tracePt t="41589" x="6194425" y="4740275"/>
          <p14:tracePt t="41605" x="6202363" y="4746625"/>
          <p14:tracePt t="41727" x="6202363" y="4754563"/>
          <p14:tracePt t="41735" x="6194425" y="4754563"/>
          <p14:tracePt t="41743" x="6134100" y="4746625"/>
          <p14:tracePt t="41756" x="6073775" y="4724400"/>
          <p14:tracePt t="41771" x="5935663" y="4640263"/>
          <p14:tracePt t="41789" x="5768975" y="4572000"/>
          <p14:tracePt t="41805" x="5608638" y="4511675"/>
          <p14:tracePt t="41821" x="5494338" y="4449763"/>
          <p14:tracePt t="41838" x="5334000" y="4381500"/>
          <p14:tracePt t="41855" x="5265738" y="4343400"/>
          <p14:tracePt t="41871" x="5227638" y="4321175"/>
          <p14:tracePt t="41888" x="5203825" y="4313238"/>
          <p14:tracePt t="41905" x="5197475" y="4305300"/>
          <p14:tracePt t="41938" x="5189538" y="4297363"/>
          <p14:tracePt t="41975" x="5181600" y="4289425"/>
          <p14:tracePt t="41998" x="5173663" y="4289425"/>
          <p14:tracePt t="42015" x="5173663" y="4283075"/>
          <p14:tracePt t="42023" x="5165725" y="4283075"/>
          <p14:tracePt t="42030" x="5159375" y="4275138"/>
          <p14:tracePt t="42039" x="5159375" y="4267200"/>
          <p14:tracePt t="42055" x="5151438" y="4259263"/>
          <p14:tracePt t="42072" x="5135563" y="4237038"/>
          <p14:tracePt t="42089" x="5105400" y="4198938"/>
          <p14:tracePt t="42105" x="5051425" y="4144963"/>
          <p14:tracePt t="42122" x="5013325" y="4106863"/>
          <p14:tracePt t="42139" x="4968875" y="4046538"/>
          <p14:tracePt t="42156" x="4953000" y="4030663"/>
          <p14:tracePt t="42172" x="4937125" y="4016375"/>
          <p14:tracePt t="42191" x="4922838" y="4008438"/>
          <p14:tracePt t="42223" x="4914900" y="4000500"/>
          <p14:tracePt t="42246" x="4906963" y="3992563"/>
          <p14:tracePt t="42262" x="4892675" y="3984625"/>
          <p14:tracePt t="42272" x="4892675" y="3978275"/>
          <p14:tracePt t="42289" x="4876800" y="3962400"/>
          <p14:tracePt t="42306" x="4860925" y="3946525"/>
          <p14:tracePt t="42323" x="4830763" y="3924300"/>
          <p14:tracePt t="42339" x="4808538" y="3894138"/>
          <p14:tracePt t="42356" x="4770438" y="3856038"/>
          <p14:tracePt t="42373" x="4732338" y="3825875"/>
          <p14:tracePt t="42390" x="4686300" y="3763963"/>
          <p14:tracePt t="42406" x="4656138" y="3725863"/>
          <p14:tracePt t="42423" x="4572000" y="3627438"/>
          <p14:tracePt t="42439" x="4518025" y="3573463"/>
          <p14:tracePt t="42456" x="4457700" y="3497263"/>
          <p14:tracePt t="42473" x="4397375" y="3436938"/>
          <p14:tracePt t="42491" x="4359275" y="3398838"/>
          <p14:tracePt t="42506" x="4321175" y="3352800"/>
          <p14:tracePt t="42524" x="4275138" y="3306763"/>
          <p14:tracePt t="42540" x="4237038" y="3268663"/>
          <p14:tracePt t="42556" x="4206875" y="3208338"/>
          <p14:tracePt t="42573" x="4160838" y="3146425"/>
          <p14:tracePt t="42592" x="4098925" y="3070225"/>
          <p14:tracePt t="42606" x="4054475" y="3009900"/>
          <p14:tracePt t="42623" x="4008438" y="2949575"/>
          <p14:tracePt t="42640" x="3978275" y="2917825"/>
          <p14:tracePt t="42657" x="3940175" y="2865438"/>
          <p14:tracePt t="42675" x="3908425" y="2827338"/>
          <p14:tracePt t="42690" x="3886200" y="2811463"/>
          <p14:tracePt t="42708" x="3878263" y="2803525"/>
          <p14:tracePt t="42710" x="3878263" y="2797175"/>
          <p14:tracePt t="42723" x="3870325" y="2797175"/>
          <p14:tracePt t="42927" x="3870325" y="2803525"/>
          <p14:tracePt t="42935" x="3870325" y="2811463"/>
          <p14:tracePt t="42943" x="3870325" y="2819400"/>
          <p14:tracePt t="42959" x="3870325" y="2827338"/>
          <p14:tracePt t="42975" x="3878263" y="2865438"/>
          <p14:tracePt t="42991" x="3894138" y="2895600"/>
          <p14:tracePt t="43009" x="3902075" y="2917825"/>
          <p14:tracePt t="43025" x="3902075" y="2941638"/>
          <p14:tracePt t="43043" x="3916363" y="2963863"/>
          <p14:tracePt t="43058" x="3916363" y="2994025"/>
          <p14:tracePt t="43076" x="3924300" y="3001963"/>
          <p14:tracePt t="43091" x="3932238" y="3009900"/>
          <p14:tracePt t="43108" x="3932238" y="3017838"/>
          <p14:tracePt t="43295" x="3932238" y="3009900"/>
          <p14:tracePt t="43303" x="3932238" y="2987675"/>
          <p14:tracePt t="43311" x="3916363" y="2949575"/>
          <p14:tracePt t="43326" x="3886200" y="2879725"/>
          <p14:tracePt t="43342" x="3840163" y="2811463"/>
          <p14:tracePt t="43358" x="3810000" y="2743200"/>
          <p14:tracePt t="43375" x="3779838" y="2697163"/>
          <p14:tracePt t="43392" x="3756025" y="2659063"/>
          <p14:tracePt t="43408" x="3733800" y="2628900"/>
          <p14:tracePt t="43425" x="3725863" y="2598738"/>
          <p14:tracePt t="43443" x="3717925" y="2590800"/>
          <p14:tracePt t="43526" x="3717925" y="2582863"/>
          <p14:tracePt t="43543" x="3711575" y="2582863"/>
          <p14:tracePt t="43558" x="3711575" y="2574925"/>
          <p14:tracePt t="43590" x="3711575" y="2568575"/>
          <p14:tracePt t="43598" x="3711575" y="2560638"/>
          <p14:tracePt t="43614" x="3703638" y="2552700"/>
          <p14:tracePt t="43626" x="3695700" y="2552700"/>
          <p14:tracePt t="43642" x="3695700" y="2536825"/>
          <p14:tracePt t="43659" x="3687763" y="2530475"/>
          <p14:tracePt t="43676" x="3679825" y="2514600"/>
          <p14:tracePt t="43692" x="3665538" y="2498725"/>
          <p14:tracePt t="43709" x="3649663" y="2468563"/>
          <p14:tracePt t="43711" x="3641725" y="2460625"/>
          <p14:tracePt t="43727" x="3635375" y="2454275"/>
          <p14:tracePt t="44246" x="3627438" y="2438400"/>
          <p14:tracePt t="44254" x="3627438" y="2422525"/>
          <p14:tracePt t="44262" x="3611563" y="2392363"/>
          <p14:tracePt t="44277" x="3597275" y="2370138"/>
          <p14:tracePt t="44294" x="3565525" y="2316163"/>
          <p14:tracePt t="44310" x="3527425" y="2255838"/>
          <p14:tracePt t="44327" x="3513138" y="2239963"/>
          <p14:tracePt t="44344" x="3497263" y="2217738"/>
          <p14:tracePt t="44361" x="3497263" y="2209800"/>
          <p14:tracePt t="44377" x="3489325" y="2201863"/>
          <p14:tracePt t="44394" x="3489325" y="2193925"/>
          <p14:tracePt t="44711" x="3489325" y="2187575"/>
          <p14:tracePt t="45718" x="3482975" y="2179638"/>
          <p14:tracePt t="45758" x="3475038" y="2171700"/>
          <p14:tracePt t="45823" x="3467100" y="2163763"/>
          <p14:tracePt t="45989" x="3467100" y="2179638"/>
          <p14:tracePt t="45993" x="3467100" y="2193925"/>
          <p14:tracePt t="46000" x="3467100" y="2201863"/>
          <p14:tracePt t="46015" x="3467100" y="2247900"/>
          <p14:tracePt t="46031" x="3482975" y="2301875"/>
          <p14:tracePt t="46048" x="3513138" y="2354263"/>
          <p14:tracePt t="46065" x="3559175" y="2460625"/>
          <p14:tracePt t="46081" x="3619500" y="2636838"/>
          <p14:tracePt t="46098" x="3695700" y="2849563"/>
          <p14:tracePt t="46115" x="3763963" y="3048000"/>
          <p14:tracePt t="46131" x="3794125" y="3116263"/>
          <p14:tracePt t="46148" x="3817938" y="3154363"/>
          <p14:tracePt t="46165" x="3825875" y="3178175"/>
          <p14:tracePt t="46182" x="3832225" y="3200400"/>
          <p14:tracePt t="46198" x="3840163" y="3222625"/>
          <p14:tracePt t="46216" x="3856038" y="3268663"/>
          <p14:tracePt t="46232" x="3878263" y="3344863"/>
          <p14:tracePt t="46248" x="3894138" y="3390900"/>
          <p14:tracePt t="46294" x="3894138" y="3398838"/>
          <p14:tracePt t="46471" x="3894138" y="3375025"/>
          <p14:tracePt t="46479" x="3870325" y="3330575"/>
          <p14:tracePt t="46487" x="3825875" y="3292475"/>
          <p14:tracePt t="46499" x="3763963" y="3238500"/>
          <p14:tracePt t="46516" x="3603625" y="3124200"/>
          <p14:tracePt t="46532" x="3375025" y="2955925"/>
          <p14:tracePt t="46551" x="3055938" y="2735263"/>
          <p14:tracePt t="46566" x="2963863" y="2659063"/>
          <p14:tracePt t="46582" x="2797175" y="2484438"/>
          <p14:tracePt t="46601" x="2720975" y="2378075"/>
          <p14:tracePt t="46616" x="2674938" y="2324100"/>
          <p14:tracePt t="46633" x="2598738" y="2239963"/>
          <p14:tracePt t="46649" x="2530475" y="2155825"/>
          <p14:tracePt t="46666" x="2468563" y="2073275"/>
          <p14:tracePt t="46683" x="2408238" y="1981200"/>
          <p14:tracePt t="46699" x="2339975" y="1889125"/>
          <p14:tracePt t="46716" x="2278063" y="1798638"/>
          <p14:tracePt t="46735" x="2179638" y="1638300"/>
          <p14:tracePt t="46750" x="2155825" y="1600200"/>
          <p14:tracePt t="46766" x="2079625" y="1516063"/>
          <p14:tracePt t="46783" x="2019300" y="1439863"/>
          <p14:tracePt t="46800" x="1973263" y="1379538"/>
          <p14:tracePt t="46816" x="1920875" y="1311275"/>
          <p14:tracePt t="46833" x="1882775" y="1273175"/>
          <p14:tracePt t="46850" x="1851025" y="1227138"/>
          <p14:tracePt t="46866" x="1828800" y="1196975"/>
          <p14:tracePt t="46883" x="1820863" y="1181100"/>
          <p14:tracePt t="46900" x="1812925" y="1173163"/>
          <p14:tracePt t="46917" x="1806575" y="1165225"/>
          <p14:tracePt t="46933" x="1806575" y="1158875"/>
          <p14:tracePt t="46950" x="1806575" y="1150938"/>
          <p14:tracePt t="47199" x="1806575" y="1165225"/>
          <p14:tracePt t="47208" x="1806575" y="1189038"/>
          <p14:tracePt t="47217" x="1812925" y="1211263"/>
          <p14:tracePt t="47234" x="1820863" y="1241425"/>
          <p14:tracePt t="47251" x="1820863" y="1249363"/>
          <p14:tracePt t="47267" x="1828800" y="1273175"/>
          <p14:tracePt t="47285" x="1836738" y="1287463"/>
          <p14:tracePt t="47301" x="1844675" y="1303338"/>
          <p14:tracePt t="47317" x="1851025" y="1317625"/>
          <p14:tracePt t="47334" x="1851025" y="1325563"/>
          <p14:tracePt t="47367" x="1851025" y="1333500"/>
          <p14:tracePt t="47390" x="1851025" y="1341438"/>
          <p14:tracePt t="47401" x="1851025" y="1349375"/>
          <p14:tracePt t="47418" x="1851025" y="1363663"/>
          <p14:tracePt t="47435" x="1851025" y="1371600"/>
          <p14:tracePt t="47451" x="1851025" y="1379538"/>
          <p14:tracePt t="47526" x="1851025" y="1387475"/>
          <p14:tracePt t="47535" x="1851025" y="1393825"/>
          <p14:tracePt t="47558" x="1851025" y="1401763"/>
          <p14:tracePt t="47582" x="1851025" y="1409700"/>
          <p14:tracePt t="47598" x="1866900" y="1425575"/>
          <p14:tracePt t="47614" x="1874838" y="1431925"/>
          <p14:tracePt t="47630" x="1882775" y="1439863"/>
          <p14:tracePt t="47638" x="1882775" y="1447800"/>
          <p14:tracePt t="47652" x="1889125" y="1447800"/>
          <p14:tracePt t="47668" x="1897063" y="1463675"/>
          <p14:tracePt t="47685" x="1897063" y="1470025"/>
          <p14:tracePt t="47702" x="1912938" y="1477963"/>
          <p14:tracePt t="47718" x="1927225" y="1493838"/>
          <p14:tracePt t="47735" x="1935163" y="1493838"/>
          <p14:tracePt t="47752" x="1935163" y="1501775"/>
          <p14:tracePt t="47847" x="1943100" y="1501775"/>
          <p14:tracePt t="47863" x="1951038" y="1508125"/>
          <p14:tracePt t="47878" x="1965325" y="1508125"/>
          <p14:tracePt t="47887" x="1973263" y="1516063"/>
          <p14:tracePt t="47902" x="2003425" y="1516063"/>
          <p14:tracePt t="47919" x="2035175" y="1516063"/>
          <p14:tracePt t="47936" x="2065338" y="1524000"/>
          <p14:tracePt t="47952" x="2103438" y="1531938"/>
          <p14:tracePt t="47969" x="2125663" y="1531938"/>
          <p14:tracePt t="47986" x="2149475" y="1539875"/>
          <p14:tracePt t="48002" x="2163763" y="1539875"/>
          <p14:tracePt t="48019" x="2171700" y="1539875"/>
          <p14:tracePt t="48036" x="2193925" y="1539875"/>
          <p14:tracePt t="48053" x="2225675" y="1546225"/>
          <p14:tracePt t="48069" x="2263775" y="1546225"/>
          <p14:tracePt t="48086" x="2278063" y="1554163"/>
          <p14:tracePt t="48103" x="2301875" y="1562100"/>
          <p14:tracePt t="48119" x="2308225" y="1562100"/>
          <p14:tracePt t="48136" x="2339975" y="1570038"/>
          <p14:tracePt t="48153" x="2384425" y="1570038"/>
          <p14:tracePt t="48170" x="2468563" y="1570038"/>
          <p14:tracePt t="48187" x="2568575" y="1584325"/>
          <p14:tracePt t="48203" x="2697163" y="1608138"/>
          <p14:tracePt t="48220" x="2797175" y="1630363"/>
          <p14:tracePt t="48236" x="2903538" y="1646238"/>
          <p14:tracePt t="48253" x="2971800" y="1660525"/>
          <p14:tracePt t="48270" x="3025775" y="1684338"/>
          <p14:tracePt t="48286" x="3108325" y="1706563"/>
          <p14:tracePt t="48303" x="3192463" y="1752600"/>
          <p14:tracePt t="48320" x="3298825" y="1798638"/>
          <p14:tracePt t="48336" x="3413125" y="1866900"/>
          <p14:tracePt t="48353" x="3543300" y="1943100"/>
          <p14:tracePt t="48370" x="3665538" y="2027238"/>
          <p14:tracePt t="48387" x="3763963" y="2095500"/>
          <p14:tracePt t="48403" x="3825875" y="2141538"/>
          <p14:tracePt t="48420" x="3863975" y="2163763"/>
          <p14:tracePt t="48437" x="3878263" y="2179638"/>
          <p14:tracePt t="48470" x="3894138" y="2187575"/>
          <p14:tracePt t="48487" x="3894138" y="2193925"/>
          <p14:tracePt t="48504" x="3902075" y="2209800"/>
          <p14:tracePt t="48520" x="3902075" y="2217738"/>
          <p14:tracePt t="48538" x="3908425" y="2217738"/>
          <p14:tracePt t="48655" x="3908425" y="2209800"/>
          <p14:tracePt t="48663" x="3894138" y="2171700"/>
          <p14:tracePt t="48670" x="3863975" y="2125663"/>
          <p14:tracePt t="48688" x="3771900" y="2011363"/>
          <p14:tracePt t="48704" x="3649663" y="1920875"/>
          <p14:tracePt t="48721" x="3513138" y="1828800"/>
          <p14:tracePt t="48737" x="3368675" y="1714500"/>
          <p14:tracePt t="48754" x="3222625" y="1622425"/>
          <p14:tracePt t="48771" x="3132138" y="1562100"/>
          <p14:tracePt t="48788" x="3086100" y="1516063"/>
          <p14:tracePt t="48805" x="3055938" y="1485900"/>
          <p14:tracePt t="48821" x="3040063" y="1470025"/>
          <p14:tracePt t="48838" x="3032125" y="1463675"/>
          <p14:tracePt t="48855" x="3017838" y="1455738"/>
          <p14:tracePt t="48871" x="3009900" y="1447800"/>
          <p14:tracePt t="48906" x="3009900" y="1439863"/>
          <p14:tracePt t="48983" x="3009900" y="1431925"/>
          <p14:tracePt t="48999" x="3009900" y="1425575"/>
          <p14:tracePt t="49015" x="3009900" y="1409700"/>
          <p14:tracePt t="49023" x="3009900" y="1401763"/>
          <p14:tracePt t="49039" x="3009900" y="1387475"/>
          <p14:tracePt t="49072" x="3017838" y="1379538"/>
          <p14:tracePt t="49087" x="3025775" y="1371600"/>
          <p14:tracePt t="49095" x="3025775" y="1363663"/>
          <p14:tracePt t="49126" x="3032125" y="1363663"/>
          <p14:tracePt t="49166" x="3040063" y="1363663"/>
          <p14:tracePt t="49175" x="3048000" y="1363663"/>
          <p14:tracePt t="49182" x="3070225" y="1363663"/>
          <p14:tracePt t="49190" x="3086100" y="1379538"/>
          <p14:tracePt t="49205" x="3108325" y="1401763"/>
          <p14:tracePt t="49222" x="3170238" y="1455738"/>
          <p14:tracePt t="49240" x="3276600" y="1570038"/>
          <p14:tracePt t="49255" x="3360738" y="1676400"/>
          <p14:tracePt t="49272" x="3482975" y="1836738"/>
          <p14:tracePt t="49289" x="3635375" y="2065338"/>
          <p14:tracePt t="49305" x="3802063" y="2384425"/>
          <p14:tracePt t="49322" x="3932238" y="2620963"/>
          <p14:tracePt t="49339" x="4038600" y="2835275"/>
          <p14:tracePt t="49356" x="4144963" y="3063875"/>
          <p14:tracePt t="49372" x="4229100" y="3230563"/>
          <p14:tracePt t="49389" x="4297363" y="3390900"/>
          <p14:tracePt t="49406" x="4359275" y="3535363"/>
          <p14:tracePt t="49422" x="4479925" y="3763963"/>
          <p14:tracePt t="49439" x="4549775" y="3863975"/>
          <p14:tracePt t="49456" x="4610100" y="3962400"/>
          <p14:tracePt t="49473" x="4664075" y="4046538"/>
          <p14:tracePt t="49489" x="4694238" y="4092575"/>
          <p14:tracePt t="49506" x="4716463" y="4114800"/>
          <p14:tracePt t="49523" x="4716463" y="4122738"/>
          <p14:tracePt t="49539" x="4724400" y="4130675"/>
          <p14:tracePt t="49556" x="4732338" y="4144963"/>
          <p14:tracePt t="49573" x="4732338" y="4160838"/>
          <p14:tracePt t="49592" x="4754563" y="4175125"/>
          <p14:tracePt t="49623" x="4762500" y="4183063"/>
          <p14:tracePt t="49719" x="4770438" y="4191000"/>
          <p14:tracePt t="49727" x="4778375" y="4198938"/>
          <p14:tracePt t="49736" x="4792663" y="4206875"/>
          <p14:tracePt t="49743" x="4808538" y="4206875"/>
          <p14:tracePt t="49757" x="4822825" y="4206875"/>
          <p14:tracePt t="49773" x="4822825" y="4213225"/>
          <p14:tracePt t="49792" x="4830763" y="4221163"/>
          <p14:tracePt t="50071" x="4846638" y="4213225"/>
          <p14:tracePt t="50079" x="4922838" y="4168775"/>
          <p14:tracePt t="50091" x="5075238" y="4084638"/>
          <p14:tracePt t="50107" x="5622925" y="3794125"/>
          <p14:tracePt t="50124" x="6073775" y="3597275"/>
          <p14:tracePt t="50141" x="6286500" y="3543300"/>
          <p14:tracePt t="50158" x="6346825" y="3535363"/>
          <p14:tracePt t="50175" x="6416675" y="3535363"/>
          <p14:tracePt t="50191" x="6523038" y="3535363"/>
          <p14:tracePt t="50215" x="6645275" y="3535363"/>
          <p14:tracePt t="50226" x="6667500" y="3535363"/>
          <p14:tracePt t="50241" x="6713538" y="3535363"/>
          <p14:tracePt t="50258" x="6735763" y="3535363"/>
          <p14:tracePt t="50276" x="6743700" y="3535363"/>
          <p14:tracePt t="50291" x="6751638" y="3535363"/>
          <p14:tracePt t="50309" x="6773863" y="3535363"/>
          <p14:tracePt t="50325" x="6789738" y="3551238"/>
          <p14:tracePt t="50341" x="6804025" y="3551238"/>
          <p14:tracePt t="50358" x="6827838" y="3565525"/>
          <p14:tracePt t="50376" x="6842125" y="3573463"/>
          <p14:tracePt t="50391" x="6858000" y="3589338"/>
          <p14:tracePt t="50408" x="6888163" y="3597275"/>
          <p14:tracePt t="50425" x="6888163" y="3603625"/>
          <p14:tracePt t="50441" x="6926263" y="3627438"/>
          <p14:tracePt t="50458" x="6964363" y="3649663"/>
          <p14:tracePt t="50475" x="7026275" y="3679825"/>
          <p14:tracePt t="50492" x="7086600" y="3717925"/>
          <p14:tracePt t="50508" x="7154863" y="3756025"/>
          <p14:tracePt t="50525" x="7223125" y="3794125"/>
          <p14:tracePt t="50542" x="7285038" y="3817938"/>
          <p14:tracePt t="50558" x="7383463" y="3840163"/>
          <p14:tracePt t="50575" x="7437438" y="3848100"/>
          <p14:tracePt t="50593" x="7483475" y="3848100"/>
          <p14:tracePt t="50608" x="7521575" y="3856038"/>
          <p14:tracePt t="50625" x="7551738" y="3863975"/>
          <p14:tracePt t="50659" x="7597775" y="3870325"/>
          <p14:tracePt t="50675" x="7658100" y="3870325"/>
          <p14:tracePt t="50692" x="7712075" y="3870325"/>
          <p14:tracePt t="50709" x="7750175" y="3870325"/>
          <p14:tracePt t="50711" x="7756525" y="3870325"/>
          <p14:tracePt t="50726" x="7794625" y="3870325"/>
          <p14:tracePt t="50742" x="7832725" y="3870325"/>
          <p14:tracePt t="50759" x="7878763" y="3870325"/>
          <p14:tracePt t="50776" x="7886700" y="3870325"/>
          <p14:tracePt t="50792" x="7902575" y="3870325"/>
          <p14:tracePt t="50975" x="7902575" y="3863975"/>
          <p14:tracePt t="50991" x="7902575" y="3856038"/>
          <p14:tracePt t="51007" x="7894638" y="3848100"/>
          <p14:tracePt t="51015" x="7886700" y="3840163"/>
          <p14:tracePt t="51031" x="7878763" y="3840163"/>
          <p14:tracePt t="51047" x="7870825" y="3840163"/>
          <p14:tracePt t="51060" x="7864475" y="3832225"/>
          <p14:tracePt t="51076" x="7856538" y="3832225"/>
          <p14:tracePt t="51093" x="7848600" y="3825875"/>
          <p14:tracePt t="51110" x="7840663" y="3817938"/>
          <p14:tracePt t="51126" x="7832725" y="3817938"/>
          <p14:tracePt t="51144" x="7810500" y="3810000"/>
          <p14:tracePt t="51160" x="7802563" y="3802063"/>
          <p14:tracePt t="51177" x="7780338" y="3794125"/>
          <p14:tracePt t="51193" x="7750175" y="3787775"/>
          <p14:tracePt t="51211" x="7712075" y="3763963"/>
          <p14:tracePt t="51227" x="7673975" y="3749675"/>
          <p14:tracePt t="51243" x="7642225" y="3741738"/>
          <p14:tracePt t="51260" x="7612063" y="3725863"/>
          <p14:tracePt t="51277" x="7581900" y="3711575"/>
          <p14:tracePt t="51294" x="7551738" y="3703638"/>
          <p14:tracePt t="51310" x="7535863" y="3687763"/>
          <p14:tracePt t="51327" x="7527925" y="3687763"/>
          <p14:tracePt t="51344" x="7513638" y="3679825"/>
          <p14:tracePt t="51377" x="7505700" y="3673475"/>
          <p14:tracePt t="51410" x="7497763" y="3673475"/>
          <p14:tracePt t="51696" x="7497763" y="3665538"/>
          <p14:tracePt t="51703" x="7489825" y="3665538"/>
          <p14:tracePt t="51718" x="7483475" y="3657600"/>
          <p14:tracePt t="51758" x="7483475" y="3649663"/>
          <p14:tracePt t="51766" x="7475538" y="3649663"/>
          <p14:tracePt t="51814" x="7475538" y="3641725"/>
          <p14:tracePt t="52895" x="7475538" y="3635375"/>
          <p14:tracePt t="52911" x="7489825" y="3635375"/>
          <p14:tracePt t="52919" x="7489825" y="3627438"/>
          <p14:tracePt t="52931" x="7497763" y="3627438"/>
          <p14:tracePt t="52947" x="7521575" y="3619500"/>
          <p14:tracePt t="52966" x="7543800" y="3603625"/>
          <p14:tracePt t="52981" x="7573963" y="3589338"/>
          <p14:tracePt t="52998" x="7612063" y="3565525"/>
          <p14:tracePt t="53014" x="7627938" y="3559175"/>
          <p14:tracePt t="53031" x="7635875" y="3559175"/>
          <p14:tracePt t="53048" x="7642225" y="3559175"/>
          <p14:tracePt t="53066" x="7650163" y="3551238"/>
          <p14:tracePt t="53359" x="7658100" y="3551238"/>
          <p14:tracePt t="53367" x="7680325" y="3551238"/>
          <p14:tracePt t="53375" x="7704138" y="3535363"/>
          <p14:tracePt t="53384" x="7726363" y="3535363"/>
          <p14:tracePt t="53398" x="7772400" y="3521075"/>
          <p14:tracePt t="53415" x="7818438" y="3513138"/>
          <p14:tracePt t="53432" x="7864475" y="3497263"/>
          <p14:tracePt t="53449" x="7886700" y="3489325"/>
          <p14:tracePt t="53465" x="7902575" y="3489325"/>
          <p14:tracePt t="53482" x="7908925" y="3489325"/>
          <p14:tracePt t="54175" x="7908925" y="3482975"/>
          <p14:tracePt t="54511" x="7908925" y="3505200"/>
          <p14:tracePt t="54520" x="7924800" y="3513138"/>
          <p14:tracePt t="54527" x="7932738" y="3521075"/>
          <p14:tracePt t="54536" x="7932738" y="3527425"/>
          <p14:tracePt t="54551" x="7947025" y="3543300"/>
          <p14:tracePt t="54568" x="7954963" y="3559175"/>
          <p14:tracePt t="54588" x="7962900" y="3565525"/>
          <p14:tracePt t="54601" x="7970838" y="3581400"/>
          <p14:tracePt t="54618" x="7970838" y="3589338"/>
          <p14:tracePt t="54636" x="7978775" y="3603625"/>
          <p14:tracePt t="54651" x="7985125" y="3603625"/>
          <p14:tracePt t="54686" x="7985125" y="3611563"/>
          <p14:tracePt t="55439" x="7993063" y="3611563"/>
          <p14:tracePt t="55447" x="8001000" y="3603625"/>
          <p14:tracePt t="55456" x="8016875" y="3589338"/>
          <p14:tracePt t="55470" x="8039100" y="3565525"/>
          <p14:tracePt t="55487" x="8123238" y="3505200"/>
          <p14:tracePt t="55503" x="8183563" y="3475038"/>
          <p14:tracePt t="55522" x="8237538" y="3436938"/>
          <p14:tracePt t="55537" x="8251825" y="3429000"/>
          <p14:tracePt t="55556" x="8259763" y="3429000"/>
          <p14:tracePt t="55570" x="8275638" y="3413125"/>
          <p14:tracePt t="55589" x="8283575" y="3413125"/>
          <p14:tracePt t="55711" x="8275638" y="3413125"/>
          <p14:tracePt t="55719" x="8207375" y="3398838"/>
          <p14:tracePt t="55727" x="8099425" y="3375025"/>
          <p14:tracePt t="55737" x="7985125" y="3344863"/>
          <p14:tracePt t="55754" x="7566025" y="3222625"/>
          <p14:tracePt t="55772" x="6911975" y="3040063"/>
          <p14:tracePt t="55787" x="5859463" y="2735263"/>
          <p14:tracePt t="55805" x="4473575" y="2430463"/>
          <p14:tracePt t="55821" x="3086100" y="2193925"/>
          <p14:tracePt t="55838" x="1363663" y="1920875"/>
          <p14:tracePt t="55854" x="517525" y="1782763"/>
          <p14:tracePt t="55871" x="46038" y="16684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3" y="692696"/>
            <a:ext cx="8953565" cy="524423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61"/>
    </mc:Choice>
    <mc:Fallback xmlns="">
      <p:transition spd="slow" advTm="137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5" x="250825" y="1874838"/>
          <p14:tracePt t="673" x="396875" y="1989138"/>
          <p14:tracePt t="685" x="533400" y="2117725"/>
          <p14:tracePt t="702" x="715963" y="2286000"/>
          <p14:tracePt t="719" x="960438" y="2498725"/>
          <p14:tracePt t="736" x="1096963" y="2667000"/>
          <p14:tracePt t="752" x="1257300" y="2835275"/>
          <p14:tracePt t="769" x="1341438" y="2917825"/>
          <p14:tracePt t="786" x="1592263" y="3070225"/>
          <p14:tracePt t="802" x="1744663" y="3170238"/>
          <p14:tracePt t="819" x="1889125" y="3246438"/>
          <p14:tracePt t="836" x="2057400" y="3314700"/>
          <p14:tracePt t="853" x="2217738" y="3382963"/>
          <p14:tracePt t="869" x="2339975" y="3429000"/>
          <p14:tracePt t="886" x="2430463" y="3451225"/>
          <p14:tracePt t="902" x="2498725" y="3475038"/>
          <p14:tracePt t="919" x="2514600" y="3475038"/>
          <p14:tracePt t="936" x="2522538" y="3475038"/>
          <p14:tracePt t="953" x="2536825" y="3475038"/>
          <p14:tracePt t="969" x="2552700" y="3475038"/>
          <p14:tracePt t="986" x="2560638" y="3482975"/>
          <p14:tracePt t="1003" x="2568575" y="3482975"/>
          <p14:tracePt t="1019" x="2574925" y="3482975"/>
          <p14:tracePt t="1036" x="2606675" y="3482975"/>
          <p14:tracePt t="1053" x="2620963" y="3489325"/>
          <p14:tracePt t="1070" x="2651125" y="3489325"/>
          <p14:tracePt t="1086" x="2689225" y="3489325"/>
          <p14:tracePt t="1103" x="2727325" y="3497263"/>
          <p14:tracePt t="1120" x="2781300" y="3505200"/>
          <p14:tracePt t="1137" x="2887663" y="3513138"/>
          <p14:tracePt t="1153" x="2917825" y="3513138"/>
          <p14:tracePt t="1170" x="2979738" y="3513138"/>
          <p14:tracePt t="1186" x="3055938" y="3521075"/>
          <p14:tracePt t="1203" x="3162300" y="3521075"/>
          <p14:tracePt t="1220" x="3238500" y="3521075"/>
          <p14:tracePt t="1237" x="3344863" y="3521075"/>
          <p14:tracePt t="1253" x="3429000" y="3521075"/>
          <p14:tracePt t="1270" x="3497263" y="3521075"/>
          <p14:tracePt t="1287" x="3565525" y="3535363"/>
          <p14:tracePt t="1303" x="3611563" y="3543300"/>
          <p14:tracePt t="1320" x="3641725" y="3559175"/>
          <p14:tracePt t="1337" x="3673475" y="3565525"/>
          <p14:tracePt t="1354" x="3679825" y="3573463"/>
          <p14:tracePt t="1370" x="3695700" y="3573463"/>
          <p14:tracePt t="2026" x="3703638" y="3581400"/>
          <p14:tracePt t="10233" x="3703638" y="3573463"/>
          <p14:tracePt t="10242" x="3703638" y="3559175"/>
          <p14:tracePt t="10257" x="3703638" y="3551238"/>
          <p14:tracePt t="10522" x="3695700" y="3543300"/>
          <p14:tracePt t="10530" x="3649663" y="3551238"/>
          <p14:tracePt t="10542" x="3611563" y="3597275"/>
          <p14:tracePt t="10560" x="3535363" y="3741738"/>
          <p14:tracePt t="10575" x="3489325" y="3863975"/>
          <p14:tracePt t="10592" x="3444875" y="4054475"/>
          <p14:tracePt t="10594" x="3429000" y="4137025"/>
          <p14:tracePt t="10610" x="3398838" y="4343400"/>
          <p14:tracePt t="10625" x="3390900" y="4479925"/>
          <p14:tracePt t="10642" x="3390900" y="4579938"/>
          <p14:tracePt t="10659" x="3413125" y="4625975"/>
          <p14:tracePt t="10676" x="3436938" y="4656138"/>
          <p14:tracePt t="10692" x="3467100" y="4686300"/>
          <p14:tracePt t="10709" x="3527425" y="4694238"/>
          <p14:tracePt t="10726" x="3611563" y="4702175"/>
          <p14:tracePt t="10742" x="3749675" y="4694238"/>
          <p14:tracePt t="10759" x="4098925" y="4610100"/>
          <p14:tracePt t="10776" x="4457700" y="4511675"/>
          <p14:tracePt t="10792" x="4724400" y="4441825"/>
          <p14:tracePt t="10809" x="4899025" y="4411663"/>
          <p14:tracePt t="10827" x="4991100" y="4397375"/>
          <p14:tracePt t="10865" x="4999038" y="4397375"/>
          <p14:tracePt t="10881" x="5021263" y="4397375"/>
          <p14:tracePt t="10892" x="5051425" y="4419600"/>
          <p14:tracePt t="10909" x="5151438" y="4487863"/>
          <p14:tracePt t="10926" x="5273675" y="4549775"/>
          <p14:tracePt t="10943" x="5380038" y="4618038"/>
          <p14:tracePt t="10959" x="5502275" y="4694238"/>
          <p14:tracePt t="10976" x="5630863" y="4784725"/>
          <p14:tracePt t="10993" x="5737225" y="4838700"/>
          <p14:tracePt t="11009" x="5927725" y="4914900"/>
          <p14:tracePt t="11026" x="6103938" y="4945063"/>
          <p14:tracePt t="11043" x="6194425" y="4953000"/>
          <p14:tracePt t="11060" x="6226175" y="4953000"/>
          <p14:tracePt t="11077" x="6240463" y="4953000"/>
          <p14:tracePt t="11121" x="6240463" y="4945063"/>
          <p14:tracePt t="11137" x="6240463" y="4937125"/>
          <p14:tracePt t="11145" x="6240463" y="4930775"/>
          <p14:tracePt t="11160" x="6232525" y="4922838"/>
          <p14:tracePt t="11177" x="6226175" y="4914900"/>
          <p14:tracePt t="11193" x="6226175" y="4892675"/>
          <p14:tracePt t="11289" x="6226175" y="4876800"/>
          <p14:tracePt t="11297" x="6240463" y="4868863"/>
          <p14:tracePt t="11305" x="6256338" y="4854575"/>
          <p14:tracePt t="11330" x="6270625" y="4846638"/>
          <p14:tracePt t="11337" x="6270625" y="4838700"/>
          <p14:tracePt t="11353" x="6278563" y="4838700"/>
          <p14:tracePt t="11362" x="6294438" y="4838700"/>
          <p14:tracePt t="11377" x="6294438" y="4830763"/>
          <p14:tracePt t="11394" x="6302375" y="4830763"/>
          <p14:tracePt t="11410" x="6302375" y="4822825"/>
          <p14:tracePt t="11427" x="6302375" y="4808538"/>
          <p14:tracePt t="11461" x="6302375" y="4800600"/>
          <p14:tracePt t="11497" x="6308725" y="4800600"/>
          <p14:tracePt t="11569" x="6308725" y="4792663"/>
          <p14:tracePt t="11577" x="6308725" y="4784725"/>
          <p14:tracePt t="11586" x="6308725" y="4778375"/>
          <p14:tracePt t="11594" x="6308725" y="4762500"/>
          <p14:tracePt t="11611" x="6308725" y="4746625"/>
          <p14:tracePt t="11628" x="6308725" y="4708525"/>
          <p14:tracePt t="11644" x="6308725" y="4670425"/>
          <p14:tracePt t="11678" x="6308725" y="4656138"/>
          <p14:tracePt t="11694" x="6316663" y="4648200"/>
          <p14:tracePt t="11711" x="6316663" y="4640263"/>
          <p14:tracePt t="11728" x="6324600" y="4625975"/>
          <p14:tracePt t="11745" x="6354763" y="4579938"/>
          <p14:tracePt t="11761" x="6408738" y="4449763"/>
          <p14:tracePt t="11779" x="6469063" y="4283075"/>
          <p14:tracePt t="11795" x="6537325" y="4130675"/>
          <p14:tracePt t="11811" x="6575425" y="3978275"/>
          <p14:tracePt t="11828" x="6629400" y="3787775"/>
          <p14:tracePt t="11845" x="6667500" y="3589338"/>
          <p14:tracePt t="11861" x="6735763" y="3352800"/>
          <p14:tracePt t="11878" x="6781800" y="3192463"/>
          <p14:tracePt t="11895" x="6827838" y="3055938"/>
          <p14:tracePt t="11912" x="6850063" y="2917825"/>
          <p14:tracePt t="11929" x="6865938" y="2789238"/>
          <p14:tracePt t="11945" x="6873875" y="2743200"/>
          <p14:tracePt t="11962" x="6880225" y="2644775"/>
          <p14:tracePt t="12025" x="6880225" y="2636838"/>
          <p14:tracePt t="12033" x="6888163" y="2628900"/>
          <p14:tracePt t="12041" x="6888163" y="2620963"/>
          <p14:tracePt t="12066" x="6888163" y="2613025"/>
          <p14:tracePt t="12090" x="6888163" y="2606675"/>
          <p14:tracePt t="12113" x="6888163" y="2590800"/>
          <p14:tracePt t="12121" x="6888163" y="2568575"/>
          <p14:tracePt t="12130" x="6888163" y="2560638"/>
          <p14:tracePt t="12146" x="6888163" y="2468563"/>
          <p14:tracePt t="12162" x="6904038" y="2408238"/>
          <p14:tracePt t="12179" x="6918325" y="2339975"/>
          <p14:tracePt t="12196" x="6926263" y="2301875"/>
          <p14:tracePt t="12289" x="6926263" y="2316163"/>
          <p14:tracePt t="12298" x="6926263" y="2362200"/>
          <p14:tracePt t="12305" x="6926263" y="2392363"/>
          <p14:tracePt t="12315" x="6926263" y="2438400"/>
          <p14:tracePt t="12329" x="6926263" y="2552700"/>
          <p14:tracePt t="12347" x="6926263" y="2697163"/>
          <p14:tracePt t="12363" x="6950075" y="2849563"/>
          <p14:tracePt t="12379" x="6972300" y="2925763"/>
          <p14:tracePt t="12396" x="6972300" y="2933700"/>
          <p14:tracePt t="35010" x="6950075" y="2933700"/>
          <p14:tracePt t="35018" x="6896100" y="2949575"/>
          <p14:tracePt t="35033" x="6804025" y="2979738"/>
          <p14:tracePt t="35049" x="6751638" y="3001963"/>
          <p14:tracePt t="35066" x="6683375" y="3040063"/>
          <p14:tracePt t="35083" x="6667500" y="3055938"/>
          <p14:tracePt t="35099" x="6651625" y="3055938"/>
          <p14:tracePt t="35137" x="6651625" y="3063875"/>
          <p14:tracePt t="35161" x="6645275" y="3063875"/>
          <p14:tracePt t="35170" x="6637338" y="3063875"/>
          <p14:tracePt t="35177" x="6629400" y="3078163"/>
          <p14:tracePt t="35193" x="6621463" y="3078163"/>
          <p14:tracePt t="35202" x="6621463" y="3086100"/>
          <p14:tracePt t="35217" x="6613525" y="3086100"/>
          <p14:tracePt t="35233" x="6607175" y="3101975"/>
          <p14:tracePt t="35249" x="6599238" y="3101975"/>
          <p14:tracePt t="35266" x="6591300" y="3108325"/>
          <p14:tracePt t="35283" x="6591300" y="3116263"/>
          <p14:tracePt t="35300" x="6575425" y="3132138"/>
          <p14:tracePt t="35316" x="6569075" y="3140075"/>
          <p14:tracePt t="35333" x="6553200" y="3154363"/>
          <p14:tracePt t="35350" x="6545263" y="3170238"/>
          <p14:tracePt t="35383" x="6537325" y="3178175"/>
          <p14:tracePt t="35400" x="6530975" y="3178175"/>
          <p14:tracePt t="35417" x="6523038" y="3192463"/>
          <p14:tracePt t="35433" x="6523038" y="3200400"/>
          <p14:tracePt t="35450" x="6515100" y="3208338"/>
          <p14:tracePt t="35467" x="6507163" y="3216275"/>
          <p14:tracePt t="35485" x="6492875" y="3230563"/>
          <p14:tracePt t="35500" x="6484938" y="3246438"/>
          <p14:tracePt t="35517" x="6477000" y="3260725"/>
          <p14:tracePt t="35533" x="6469063" y="3276600"/>
          <p14:tracePt t="35550" x="6461125" y="3284538"/>
          <p14:tracePt t="35584" x="6461125" y="3292475"/>
          <p14:tracePt t="35600" x="6454775" y="3298825"/>
          <p14:tracePt t="35617" x="6446838" y="3314700"/>
          <p14:tracePt t="35634" x="6438900" y="3322638"/>
          <p14:tracePt t="35650" x="6438900" y="3336925"/>
          <p14:tracePt t="35667" x="6430963" y="3360738"/>
          <p14:tracePt t="35684" x="6430963" y="3382963"/>
          <p14:tracePt t="35701" x="6430963" y="3406775"/>
          <p14:tracePt t="35717" x="6430963" y="3421063"/>
          <p14:tracePt t="35734" x="6430963" y="3436938"/>
          <p14:tracePt t="35751" x="6430963" y="3459163"/>
          <p14:tracePt t="35768" x="6430963" y="3475038"/>
          <p14:tracePt t="35784" x="6430963" y="3482975"/>
          <p14:tracePt t="35801" x="6430963" y="3497263"/>
          <p14:tracePt t="35817" x="6430963" y="3505200"/>
          <p14:tracePt t="35889" x="6430963" y="3513138"/>
          <p14:tracePt t="36049" x="6430963" y="3521075"/>
          <p14:tracePt t="36057" x="6430963" y="3527425"/>
          <p14:tracePt t="36069" x="6423025" y="3535363"/>
          <p14:tracePt t="36089" x="6416675" y="3543300"/>
          <p14:tracePt t="36101" x="6408738" y="3543300"/>
          <p14:tracePt t="36118" x="6392863" y="3559175"/>
          <p14:tracePt t="36136" x="6384925" y="3573463"/>
          <p14:tracePt t="36152" x="6378575" y="3597275"/>
          <p14:tracePt t="36168" x="6354763" y="3635375"/>
          <p14:tracePt t="36185" x="6354763" y="3657600"/>
          <p14:tracePt t="36202" x="6340475" y="3711575"/>
          <p14:tracePt t="36218" x="6332538" y="3756025"/>
          <p14:tracePt t="36235" x="6332538" y="3787775"/>
          <p14:tracePt t="36252" x="6332538" y="3832225"/>
          <p14:tracePt t="36269" x="6332538" y="3856038"/>
          <p14:tracePt t="36302" x="6332538" y="3886200"/>
          <p14:tracePt t="36320" x="6332538" y="3924300"/>
          <p14:tracePt t="36336" x="6332538" y="3932238"/>
          <p14:tracePt t="36352" x="6332538" y="3940175"/>
          <p14:tracePt t="36369" x="6340475" y="3954463"/>
          <p14:tracePt t="36387" x="6340475" y="3962400"/>
          <p14:tracePt t="36457" x="6340475" y="3970338"/>
          <p14:tracePt t="36529" x="6340475" y="3978275"/>
          <p14:tracePt t="36561" x="6340475" y="3984625"/>
          <p14:tracePt t="36577" x="6332538" y="3984625"/>
          <p14:tracePt t="36586" x="6332538" y="3992563"/>
          <p14:tracePt t="36601" x="6324600" y="3992563"/>
          <p14:tracePt t="36609" x="6316663" y="4000500"/>
          <p14:tracePt t="36619" x="6308725" y="4000500"/>
          <p14:tracePt t="36636" x="6294438" y="4016375"/>
          <p14:tracePt t="36653" x="6278563" y="4022725"/>
          <p14:tracePt t="36669" x="6264275" y="4030663"/>
          <p14:tracePt t="36687" x="6256338" y="4038600"/>
          <p14:tracePt t="36703" x="6240463" y="4054475"/>
          <p14:tracePt t="36720" x="6232525" y="4068763"/>
          <p14:tracePt t="36736" x="6226175" y="4092575"/>
          <p14:tracePt t="36753" x="6226175" y="4122738"/>
          <p14:tracePt t="36770" x="6226175" y="4206875"/>
          <p14:tracePt t="36786" x="6240463" y="4275138"/>
          <p14:tracePt t="36803" x="6278563" y="4335463"/>
          <p14:tracePt t="36820" x="6316663" y="4397375"/>
          <p14:tracePt t="36836" x="6400800" y="4465638"/>
          <p14:tracePt t="36853" x="6446838" y="4503738"/>
          <p14:tracePt t="36870" x="6477000" y="4518025"/>
          <p14:tracePt t="36887" x="6492875" y="4525963"/>
          <p14:tracePt t="36903" x="6499225" y="4525963"/>
          <p14:tracePt t="37553" x="6499225" y="4533900"/>
          <p14:tracePt t="37561" x="6507163" y="4533900"/>
          <p14:tracePt t="37571" x="6523038" y="4541838"/>
          <p14:tracePt t="37593" x="6537325" y="4541838"/>
          <p14:tracePt t="37606" x="6553200" y="4541838"/>
          <p14:tracePt t="37622" x="6575425" y="4541838"/>
          <p14:tracePt t="37638" x="6599238" y="4549775"/>
          <p14:tracePt t="37655" x="6607175" y="4549775"/>
          <p14:tracePt t="38674" x="6607175" y="4541838"/>
          <p14:tracePt t="38682" x="6607175" y="4518025"/>
          <p14:tracePt t="38691" x="6575425" y="4473575"/>
          <p14:tracePt t="38708" x="6515100" y="4381500"/>
          <p14:tracePt t="38724" x="6515100" y="4373563"/>
          <p14:tracePt t="38743" x="6499225" y="4351338"/>
          <p14:tracePt t="38758" x="6469063" y="4327525"/>
          <p14:tracePt t="38775" x="6454775" y="4313238"/>
          <p14:tracePt t="38791" x="6446838" y="4305300"/>
          <p14:tracePt t="38810" x="6400800" y="4297363"/>
          <p14:tracePt t="38825" x="6384925" y="4289425"/>
          <p14:tracePt t="38841" x="6370638" y="4289425"/>
          <p14:tracePt t="38858" x="6362700" y="4289425"/>
          <p14:tracePt t="38875" x="6362700" y="4283075"/>
          <p14:tracePt t="39058" x="6362700" y="4289425"/>
          <p14:tracePt t="39066" x="6370638" y="4289425"/>
          <p14:tracePt t="39082" x="6378575" y="4297363"/>
          <p14:tracePt t="39092" x="6378575" y="4305300"/>
          <p14:tracePt t="39109" x="6384925" y="4313238"/>
          <p14:tracePt t="39125" x="6384925" y="4321175"/>
          <p14:tracePt t="39142" x="6392863" y="4327525"/>
          <p14:tracePt t="39158" x="6392863" y="4335463"/>
          <p14:tracePt t="39210" x="6400800" y="4343400"/>
          <p14:tracePt t="39225" x="6408738" y="4343400"/>
          <p14:tracePt t="50018" x="6416675" y="4343400"/>
          <p14:tracePt t="50026" x="6454775" y="4327525"/>
          <p14:tracePt t="50034" x="6515100" y="4289425"/>
          <p14:tracePt t="50052" x="6651625" y="4183063"/>
          <p14:tracePt t="50068" x="6759575" y="4114800"/>
          <p14:tracePt t="50089" x="6781800" y="4084638"/>
          <p14:tracePt t="50101" x="6797675" y="4068763"/>
          <p14:tracePt t="50118" x="6811963" y="3970338"/>
          <p14:tracePt t="50134" x="6811963" y="3894138"/>
          <p14:tracePt t="50151" x="6811963" y="3878263"/>
          <p14:tracePt t="50168" x="6804025" y="3870325"/>
          <p14:tracePt t="50201" x="6797675" y="3870325"/>
          <p14:tracePt t="50218" x="6637338" y="4008438"/>
          <p14:tracePt t="50234" x="6553200" y="4092575"/>
          <p14:tracePt t="50251" x="6438900" y="4206875"/>
          <p14:tracePt t="50268" x="6332538" y="4327525"/>
          <p14:tracePt t="50285" x="6264275" y="4427538"/>
          <p14:tracePt t="50301" x="6149975" y="4541838"/>
          <p14:tracePt t="50318" x="6073775" y="4632325"/>
          <p14:tracePt t="50335" x="5989638" y="4702175"/>
          <p14:tracePt t="50351" x="5951538" y="4740275"/>
          <p14:tracePt t="50368" x="5921375" y="4770438"/>
          <p14:tracePt t="50385" x="5921375" y="4778375"/>
          <p14:tracePt t="50401" x="5905500" y="4792663"/>
          <p14:tracePt t="50418" x="5897563" y="4808538"/>
          <p14:tracePt t="50435" x="5897563" y="4816475"/>
          <p14:tracePt t="50452" x="5883275" y="4822825"/>
          <p14:tracePt t="50468" x="5867400" y="4846638"/>
          <p14:tracePt t="50485" x="5851525" y="4884738"/>
          <p14:tracePt t="50502" x="5829300" y="4930775"/>
          <p14:tracePt t="50518" x="5829300" y="4960938"/>
          <p14:tracePt t="50535" x="5829300" y="4975225"/>
          <p14:tracePt t="50552" x="5829300" y="4983163"/>
          <p14:tracePt t="50569" x="5821363" y="4991100"/>
          <p14:tracePt t="50641" x="5829300" y="4999038"/>
          <p14:tracePt t="50649" x="5859463" y="4999038"/>
          <p14:tracePt t="50657" x="5927725" y="4983163"/>
          <p14:tracePt t="50669" x="5973763" y="4937125"/>
          <p14:tracePt t="50686" x="6080125" y="4838700"/>
          <p14:tracePt t="50702" x="6149975" y="4732338"/>
          <p14:tracePt t="50719" x="6202363" y="4664075"/>
          <p14:tracePt t="50736" x="6240463" y="4618038"/>
          <p14:tracePt t="50753" x="6270625" y="4533900"/>
          <p14:tracePt t="50769" x="6270625" y="4479925"/>
          <p14:tracePt t="50786" x="6294438" y="4289425"/>
          <p14:tracePt t="50802" x="6294438" y="4168775"/>
          <p14:tracePt t="50819" x="6302375" y="4022725"/>
          <p14:tracePt t="50836" x="6316663" y="3886200"/>
          <p14:tracePt t="50852" x="6332538" y="3756025"/>
          <p14:tracePt t="50869" x="6332538" y="3635375"/>
          <p14:tracePt t="50886" x="6332538" y="3597275"/>
          <p14:tracePt t="50904" x="6332538" y="3543300"/>
          <p14:tracePt t="50919" x="6340475" y="3475038"/>
          <p14:tracePt t="50936" x="6346825" y="3429000"/>
          <p14:tracePt t="50953" x="6362700" y="3375025"/>
          <p14:tracePt t="50969" x="6378575" y="3298825"/>
          <p14:tracePt t="50986" x="6392863" y="3260725"/>
          <p14:tracePt t="51003" x="6392863" y="3238500"/>
          <p14:tracePt t="51020" x="6392863" y="3222625"/>
          <p14:tracePt t="51036" x="6408738" y="3200400"/>
          <p14:tracePt t="51053" x="6408738" y="3178175"/>
          <p14:tracePt t="51070" x="6423025" y="3154363"/>
          <p14:tracePt t="51087" x="6446838" y="3124200"/>
          <p14:tracePt t="51103" x="6461125" y="3063875"/>
          <p14:tracePt t="51120" x="6477000" y="3025775"/>
          <p14:tracePt t="51122" x="6492875" y="3001963"/>
          <p14:tracePt t="51137" x="6515100" y="2963863"/>
          <p14:tracePt t="51153" x="6545263" y="2917825"/>
          <p14:tracePt t="51170" x="6575425" y="2879725"/>
          <p14:tracePt t="51187" x="6591300" y="2865438"/>
          <p14:tracePt t="51203" x="6629400" y="2827338"/>
          <p14:tracePt t="51220" x="6659563" y="2773363"/>
          <p14:tracePt t="51237" x="6689725" y="2713038"/>
          <p14:tracePt t="51253" x="6727825" y="2659063"/>
          <p14:tracePt t="51270" x="6773863" y="2606675"/>
          <p14:tracePt t="51287" x="6789738" y="2582863"/>
          <p14:tracePt t="51304" x="6811963" y="2544763"/>
          <p14:tracePt t="51337" x="6811963" y="2536825"/>
          <p14:tracePt t="51354" x="6819900" y="2530475"/>
          <p14:tracePt t="51620" x="6827838" y="2522538"/>
          <p14:tracePt t="51689" x="6835775" y="2522538"/>
          <p14:tracePt t="51826" x="6842125" y="2522538"/>
          <p14:tracePt t="51858" x="6850063" y="2522538"/>
          <p14:tracePt t="51897" x="6850063" y="2530475"/>
          <p14:tracePt t="51914" x="6858000" y="2530475"/>
          <p14:tracePt t="51922" x="6858000" y="2536825"/>
          <p14:tracePt t="51937" x="6865938" y="2544763"/>
          <p14:tracePt t="52010" x="6865938" y="2552700"/>
          <p14:tracePt t="52050" x="6873875" y="2560638"/>
          <p14:tracePt t="52090" x="6880225" y="2568575"/>
          <p14:tracePt t="53146" x="6880225" y="2574925"/>
          <p14:tracePt t="53153" x="6880225" y="2590800"/>
          <p14:tracePt t="53162" x="6880225" y="2613025"/>
          <p14:tracePt t="53175" x="6880225" y="2644775"/>
          <p14:tracePt t="53191" x="6880225" y="2697163"/>
          <p14:tracePt t="53208" x="6880225" y="2773363"/>
          <p14:tracePt t="53226" x="6880225" y="2911475"/>
          <p14:tracePt t="53241" x="6880225" y="3017838"/>
          <p14:tracePt t="53258" x="6880225" y="3132138"/>
          <p14:tracePt t="53275" x="6880225" y="3254375"/>
          <p14:tracePt t="53292" x="6880225" y="3360738"/>
          <p14:tracePt t="53308" x="6880225" y="3467100"/>
          <p14:tracePt t="53325" x="6880225" y="3581400"/>
          <p14:tracePt t="53342" x="6880225" y="3703638"/>
          <p14:tracePt t="53358" x="6880225" y="3802063"/>
          <p14:tracePt t="53375" x="6835775" y="3924300"/>
          <p14:tracePt t="53392" x="6827838" y="4016375"/>
          <p14:tracePt t="53409" x="6804025" y="4137025"/>
          <p14:tracePt t="53425" x="6781800" y="4198938"/>
          <p14:tracePt t="53443" x="6765925" y="4251325"/>
          <p14:tracePt t="53459" x="6765925" y="4267200"/>
          <p14:tracePt t="53479" x="6743700" y="4297363"/>
          <p14:tracePt t="53492" x="6721475" y="4351338"/>
          <p14:tracePt t="53509" x="6697663" y="4403725"/>
          <p14:tracePt t="53526" x="6675438" y="4441825"/>
          <p14:tracePt t="53542" x="6659563" y="4465638"/>
          <p14:tracePt t="53560" x="6645275" y="4487863"/>
          <p14:tracePt t="53576" x="6637338" y="4495800"/>
          <p14:tracePt t="53593" x="6613525" y="4525963"/>
          <p14:tracePt t="53609" x="6607175" y="4541838"/>
          <p14:tracePt t="53626" x="6591300" y="4564063"/>
          <p14:tracePt t="53642" x="6545263" y="4610100"/>
          <p14:tracePt t="53659" x="6523038" y="4640263"/>
          <p14:tracePt t="53677" x="6507163" y="4648200"/>
          <p14:tracePt t="53692" x="6484938" y="4656138"/>
          <p14:tracePt t="53709" x="6469063" y="4670425"/>
          <p14:tracePt t="53727" x="6430963" y="4678363"/>
          <p14:tracePt t="53743" x="6378575" y="4702175"/>
          <p14:tracePt t="53759" x="6346825" y="4716463"/>
          <p14:tracePt t="53776" x="6324600" y="4724400"/>
          <p14:tracePt t="53793" x="6308725" y="4732338"/>
          <p14:tracePt t="53809" x="6278563" y="4740275"/>
          <p14:tracePt t="53826" x="6264275" y="4740275"/>
          <p14:tracePt t="53843" x="6256338" y="4740275"/>
          <p14:tracePt t="53859" x="6248400" y="4740275"/>
          <p14:tracePt t="53994" x="6240463" y="4740275"/>
          <p14:tracePt t="54010" x="6232525" y="4740275"/>
          <p14:tracePt t="54018" x="6226175" y="4740275"/>
          <p14:tracePt t="62137" x="6226175" y="4732338"/>
          <p14:tracePt t="62146" x="6226175" y="4678363"/>
          <p14:tracePt t="62153" x="6210300" y="4572000"/>
          <p14:tracePt t="62162" x="6210300" y="4495800"/>
          <p14:tracePt t="62179" x="6202363" y="4465638"/>
          <p14:tracePt t="62474" x="6202363" y="4495800"/>
          <p14:tracePt t="62483" x="6188075" y="4549775"/>
          <p14:tracePt t="62490" x="6172200" y="4594225"/>
          <p14:tracePt t="62498" x="6156325" y="4648200"/>
          <p14:tracePt t="62513" x="6142038" y="4694238"/>
          <p14:tracePt t="62530" x="6126163" y="4784725"/>
          <p14:tracePt t="62547" x="6126163" y="4800600"/>
          <p14:tracePt t="62563" x="6126163" y="4808538"/>
          <p14:tracePt t="62689" x="6134100" y="4808538"/>
          <p14:tracePt t="62698" x="6149975" y="4792663"/>
          <p14:tracePt t="62705" x="6156325" y="4778375"/>
          <p14:tracePt t="62714" x="6172200" y="4762500"/>
          <p14:tracePt t="62730" x="6194425" y="4740275"/>
          <p14:tracePt t="62747" x="6202363" y="4724400"/>
          <p14:tracePt t="62764" x="6210300" y="4708525"/>
          <p14:tracePt t="62781" x="6210300" y="4702175"/>
          <p14:tracePt t="62953" x="6218238" y="4702175"/>
          <p14:tracePt t="62961" x="6226175" y="4708525"/>
          <p14:tracePt t="62969" x="6240463" y="4724400"/>
          <p14:tracePt t="62981" x="6248400" y="4740275"/>
          <p14:tracePt t="62998" x="6256338" y="4754563"/>
          <p14:tracePt t="63014" x="6264275" y="4754563"/>
          <p14:tracePt t="63049" x="6264275" y="4762500"/>
          <p14:tracePt t="63178" x="6270625" y="4762500"/>
          <p14:tracePt t="63187" x="6278563" y="4762500"/>
          <p14:tracePt t="63207" x="6278563" y="4754563"/>
          <p14:tracePt t="66609" x="6278563" y="4746625"/>
          <p14:tracePt t="69113" x="6308725" y="4724400"/>
          <p14:tracePt t="69121" x="6354763" y="4694238"/>
          <p14:tracePt t="69130" x="6400800" y="4664075"/>
          <p14:tracePt t="69145" x="6469063" y="4632325"/>
          <p14:tracePt t="69162" x="6499225" y="4618038"/>
          <p14:tracePt t="69179" x="6515100" y="4594225"/>
          <p14:tracePt t="69195" x="6545263" y="4587875"/>
          <p14:tracePt t="69212" x="6591300" y="4556125"/>
          <p14:tracePt t="69229" x="6613525" y="4541838"/>
          <p14:tracePt t="69246" x="6621463" y="4533900"/>
          <p14:tracePt t="69262" x="6637338" y="4525963"/>
          <p14:tracePt t="69305" x="6645275" y="4518025"/>
          <p14:tracePt t="69321" x="6645275" y="4511675"/>
          <p14:tracePt t="69330" x="6651625" y="4511675"/>
          <p14:tracePt t="69346" x="6667500" y="4503738"/>
          <p14:tracePt t="69362" x="6683375" y="4487863"/>
          <p14:tracePt t="69379" x="6689725" y="4473575"/>
          <p14:tracePt t="69396" x="6705600" y="4457700"/>
          <p14:tracePt t="69413" x="6727825" y="4427538"/>
          <p14:tracePt t="69429" x="6735763" y="4419600"/>
          <p14:tracePt t="69447" x="6759575" y="4397375"/>
          <p14:tracePt t="69463" x="6765925" y="4381500"/>
          <p14:tracePt t="69481" x="6789738" y="4335463"/>
          <p14:tracePt t="69496" x="6804025" y="4321175"/>
          <p14:tracePt t="69513" x="6811963" y="4297363"/>
          <p14:tracePt t="69529" x="6827838" y="4259263"/>
          <p14:tracePt t="69546" x="6835775" y="4229100"/>
          <p14:tracePt t="69563" x="6835775" y="4213225"/>
          <p14:tracePt t="69580" x="6842125" y="4191000"/>
          <p14:tracePt t="69596" x="6850063" y="4160838"/>
          <p14:tracePt t="69613" x="6850063" y="4130675"/>
          <p14:tracePt t="69630" x="6850063" y="4114800"/>
          <p14:tracePt t="69646" x="6850063" y="4092575"/>
          <p14:tracePt t="69663" x="6850063" y="4076700"/>
          <p14:tracePt t="69680" x="6850063" y="4068763"/>
          <p14:tracePt t="69697" x="6850063" y="4054475"/>
          <p14:tracePt t="69713" x="6850063" y="4046538"/>
          <p14:tracePt t="69731" x="6850063" y="4038600"/>
          <p14:tracePt t="70281" x="6858000" y="4038600"/>
          <p14:tracePt t="70289" x="6865938" y="4038600"/>
          <p14:tracePt t="70298" x="6880225" y="4038600"/>
          <p14:tracePt t="70315" x="6911975" y="4030663"/>
          <p14:tracePt t="70331" x="6926263" y="4022725"/>
          <p14:tracePt t="70348" x="6942138" y="4016375"/>
          <p14:tracePt t="70365" x="6956425" y="4008438"/>
          <p14:tracePt t="70382" x="6964363" y="4008438"/>
          <p14:tracePt t="70398" x="6980238" y="4000500"/>
          <p14:tracePt t="70415" x="7002463" y="4000500"/>
          <p14:tracePt t="70432" x="7018338" y="3992563"/>
          <p14:tracePt t="70448" x="7040563" y="3978275"/>
          <p14:tracePt t="70465" x="7094538" y="3954463"/>
          <p14:tracePt t="70483" x="7208838" y="3908425"/>
          <p14:tracePt t="70498" x="7246938" y="3894138"/>
          <p14:tracePt t="70515" x="7269163" y="3886200"/>
          <p14:tracePt t="70532" x="7292975" y="3870325"/>
          <p14:tracePt t="70549" x="7299325" y="3870325"/>
          <p14:tracePt t="70565" x="7331075" y="3856038"/>
          <p14:tracePt t="70582" x="7345363" y="3840163"/>
          <p14:tracePt t="70599" x="7375525" y="3825875"/>
          <p14:tracePt t="70616" x="7399338" y="3810000"/>
          <p14:tracePt t="70618" x="7407275" y="3810000"/>
          <p14:tracePt t="70632" x="7413625" y="3802063"/>
          <p14:tracePt t="70649" x="7429500" y="3794125"/>
          <p14:tracePt t="70666" x="7437438" y="3787775"/>
          <p14:tracePt t="70699" x="7467600" y="3763963"/>
          <p14:tracePt t="70716" x="7497763" y="3733800"/>
          <p14:tracePt t="70732" x="7521575" y="3695700"/>
          <p14:tracePt t="70749" x="7551738" y="3641725"/>
          <p14:tracePt t="70767" x="7573963" y="3603625"/>
          <p14:tracePt t="70783" x="7589838" y="3551238"/>
          <p14:tracePt t="70799" x="7604125" y="3513138"/>
          <p14:tracePt t="70816" x="7612063" y="3444875"/>
          <p14:tracePt t="70833" x="7620000" y="3314700"/>
          <p14:tracePt t="70849" x="7620000" y="3200400"/>
          <p14:tracePt t="70866" x="7620000" y="3063875"/>
          <p14:tracePt t="70883" x="7573963" y="2949575"/>
          <p14:tracePt t="70899" x="7543800" y="2879725"/>
          <p14:tracePt t="70916" x="7521575" y="2841625"/>
          <p14:tracePt t="70933" x="7497763" y="2803525"/>
          <p14:tracePt t="70949" x="7483475" y="2781300"/>
          <p14:tracePt t="70966" x="7475538" y="2773363"/>
          <p14:tracePt t="70983" x="7467600" y="2765425"/>
          <p14:tracePt t="71016" x="7459663" y="2759075"/>
          <p14:tracePt t="71089" x="7451725" y="2759075"/>
          <p14:tracePt t="71105" x="7445375" y="2751138"/>
          <p14:tracePt t="71113" x="7437438" y="2743200"/>
          <p14:tracePt t="71129" x="7429500" y="2735263"/>
          <p14:tracePt t="71137" x="7421563" y="2727325"/>
          <p14:tracePt t="71150" x="7413625" y="2720975"/>
          <p14:tracePt t="71167" x="7399338" y="2705100"/>
          <p14:tracePt t="71183" x="7391400" y="2705100"/>
          <p14:tracePt t="71200" x="7383463" y="2689225"/>
          <p14:tracePt t="71217" x="7369175" y="2674938"/>
          <p14:tracePt t="71233" x="7353300" y="2667000"/>
          <p14:tracePt t="71250" x="7345363" y="2659063"/>
          <p14:tracePt t="71267" x="7337425" y="2651125"/>
          <p14:tracePt t="71890" x="7323138" y="2651125"/>
          <p14:tracePt t="71898" x="7307263" y="2651125"/>
          <p14:tracePt t="71906" x="7292975" y="2644775"/>
          <p14:tracePt t="71922" x="7277100" y="2636838"/>
          <p14:tracePt t="71935" x="7269163" y="2636838"/>
          <p14:tracePt t="71952" x="7254875" y="2628900"/>
          <p14:tracePt t="71969" x="7231063" y="2620963"/>
          <p14:tracePt t="71987" x="7223125" y="2613025"/>
          <p14:tracePt t="72002" x="7216775" y="2613025"/>
          <p14:tracePt t="72642" x="7208838" y="2613025"/>
          <p14:tracePt t="72698" x="7200900" y="2613025"/>
          <p14:tracePt t="72707" x="7192963" y="2613025"/>
          <p14:tracePt t="72714" x="7178675" y="2620963"/>
          <p14:tracePt t="72739" x="7170738" y="2628900"/>
          <p14:tracePt t="72754" x="7162800" y="2628900"/>
          <p14:tracePt t="72763" x="7162800" y="2636838"/>
          <p14:tracePt t="72772" x="7154863" y="2636838"/>
          <p14:tracePt t="72787" x="7146925" y="2644775"/>
          <p14:tracePt t="72804" x="7124700" y="2667000"/>
          <p14:tracePt t="72821" x="7102475" y="2682875"/>
          <p14:tracePt t="72837" x="7056438" y="2803525"/>
          <p14:tracePt t="72854" x="7026275" y="2963863"/>
          <p14:tracePt t="72871" x="7002463" y="3154363"/>
          <p14:tracePt t="72887" x="6994525" y="3344863"/>
          <p14:tracePt t="72904" x="6994525" y="3513138"/>
          <p14:tracePt t="72921" x="7026275" y="3657600"/>
          <p14:tracePt t="72938" x="7086600" y="3840163"/>
          <p14:tracePt t="72954" x="7124700" y="3924300"/>
          <p14:tracePt t="72971" x="7170738" y="4046538"/>
          <p14:tracePt t="72988" x="7239000" y="4152900"/>
          <p14:tracePt t="73004" x="7277100" y="4221163"/>
          <p14:tracePt t="73021" x="7331075" y="4267200"/>
          <p14:tracePt t="73038" x="7375525" y="4313238"/>
          <p14:tracePt t="73055" x="7391400" y="4327525"/>
          <p14:tracePt t="73071" x="7399338" y="4335463"/>
          <p14:tracePt t="73090" x="7407275" y="4335463"/>
          <p14:tracePt t="73105" x="7421563" y="4351338"/>
          <p14:tracePt t="73121" x="7429500" y="4351338"/>
          <p14:tracePt t="73138" x="7445375" y="4351338"/>
          <p14:tracePt t="73155" x="7475538" y="4351338"/>
          <p14:tracePt t="73171" x="7527925" y="4351338"/>
          <p14:tracePt t="73189" x="7604125" y="4343400"/>
          <p14:tracePt t="73205" x="7642225" y="4321175"/>
          <p14:tracePt t="73221" x="7688263" y="4297363"/>
          <p14:tracePt t="73238" x="7696200" y="4297363"/>
          <p14:tracePt t="73272" x="7696200" y="4259263"/>
          <p14:tracePt t="73288" x="7680325" y="4237038"/>
          <p14:tracePt t="73305" x="7650163" y="4191000"/>
          <p14:tracePt t="73322" x="7589838" y="4144963"/>
          <p14:tracePt t="73339" x="7551738" y="4122738"/>
          <p14:tracePt t="73355" x="7527925" y="4114800"/>
          <p14:tracePt t="73372" x="7521575" y="4114800"/>
          <p14:tracePt t="73389" x="7497763" y="4114800"/>
          <p14:tracePt t="73405" x="7459663" y="4122738"/>
          <p14:tracePt t="73422" x="7437438" y="4122738"/>
          <p14:tracePt t="73439" x="7399338" y="4144963"/>
          <p14:tracePt t="73455" x="7369175" y="4198938"/>
          <p14:tracePt t="73472" x="7361238" y="4244975"/>
          <p14:tracePt t="73489" x="7361238" y="4313238"/>
          <p14:tracePt t="73506" x="7383463" y="4373563"/>
          <p14:tracePt t="73522" x="7421563" y="4427538"/>
          <p14:tracePt t="73539" x="7467600" y="4479925"/>
          <p14:tracePt t="73556" x="7521575" y="4525963"/>
          <p14:tracePt t="73572" x="7566025" y="4541838"/>
          <p14:tracePt t="73589" x="7612063" y="4549775"/>
          <p14:tracePt t="73606" x="7666038" y="4549775"/>
          <p14:tracePt t="73623" x="7718425" y="4549775"/>
          <p14:tracePt t="73639" x="7772400" y="4525963"/>
          <p14:tracePt t="73656" x="7810500" y="4473575"/>
          <p14:tracePt t="73673" x="7832725" y="4397375"/>
          <p14:tracePt t="73689" x="7832725" y="4321175"/>
          <p14:tracePt t="73706" x="7794625" y="4221163"/>
          <p14:tracePt t="73723" x="7726363" y="4144963"/>
          <p14:tracePt t="73739" x="7658100" y="4098925"/>
          <p14:tracePt t="73756" x="7604125" y="4068763"/>
          <p14:tracePt t="73773" x="7573963" y="4068763"/>
          <p14:tracePt t="73789" x="7566025" y="4068763"/>
          <p14:tracePt t="73806" x="7551738" y="4068763"/>
          <p14:tracePt t="73823" x="7543800" y="4068763"/>
          <p14:tracePt t="73840" x="7497763" y="4092575"/>
          <p14:tracePt t="73857" x="7407275" y="4213225"/>
          <p14:tracePt t="73873" x="7399338" y="4244975"/>
          <p14:tracePt t="73890" x="7399338" y="4335463"/>
          <p14:tracePt t="73906" x="7407275" y="4373563"/>
          <p14:tracePt t="73923" x="7445375" y="4411663"/>
          <p14:tracePt t="73940" x="7459663" y="4419600"/>
          <p14:tracePt t="73956" x="7467600" y="4427538"/>
          <p14:tracePt t="73973" x="7483475" y="4427538"/>
          <p14:tracePt t="74641" x="7489825" y="4435475"/>
          <p14:tracePt t="74681" x="7489825" y="4441825"/>
          <p14:tracePt t="74713" x="7497763" y="4441825"/>
          <p14:tracePt t="74721" x="7505700" y="4441825"/>
          <p14:tracePt t="74729" x="7505700" y="4449763"/>
          <p14:tracePt t="74742" x="7513638" y="4449763"/>
          <p14:tracePt t="75570" x="7513638" y="4457700"/>
          <p14:tracePt t="77338" x="7505700" y="4457700"/>
          <p14:tracePt t="77346" x="7489825" y="4457700"/>
          <p14:tracePt t="77354" x="7467600" y="4465638"/>
          <p14:tracePt t="77364" x="7451725" y="4465638"/>
          <p14:tracePt t="77381" x="7421563" y="4473575"/>
          <p14:tracePt t="77398" x="7391400" y="4479925"/>
          <p14:tracePt t="77415" x="7345363" y="4487863"/>
          <p14:tracePt t="77431" x="7323138" y="4487863"/>
          <p14:tracePt t="77448" x="7292975" y="4487863"/>
          <p14:tracePt t="77467" x="7246938" y="4503738"/>
          <p14:tracePt t="77483" x="7239000" y="4503738"/>
          <p14:tracePt t="77499" x="7208838" y="4503738"/>
          <p14:tracePt t="77515" x="7192963" y="4518025"/>
          <p14:tracePt t="77531" x="7178675" y="4518025"/>
          <p14:tracePt t="77548" x="7170738" y="4518025"/>
          <p14:tracePt t="77565" x="7162800" y="4518025"/>
          <p14:tracePt t="77582" x="7154863" y="4518025"/>
          <p14:tracePt t="77598" x="7132638" y="4533900"/>
          <p14:tracePt t="77615" x="7102475" y="4533900"/>
          <p14:tracePt t="77617" x="7086600" y="4533900"/>
          <p14:tracePt t="77632" x="7078663" y="4533900"/>
          <p14:tracePt t="77649" x="7018338" y="4541838"/>
          <p14:tracePt t="77665" x="6994525" y="4541838"/>
          <p14:tracePt t="77683" x="6972300" y="4541838"/>
          <p14:tracePt t="77699" x="6950075" y="4541838"/>
          <p14:tracePt t="77715" x="6942138" y="4541838"/>
          <p14:tracePt t="77732" x="6934200" y="4541838"/>
          <p14:tracePt t="77749" x="6918325" y="4541838"/>
          <p14:tracePt t="77766" x="6904038" y="4541838"/>
          <p14:tracePt t="77782" x="6888163" y="4541838"/>
          <p14:tracePt t="77799" x="6873875" y="4541838"/>
          <p14:tracePt t="77816" x="6858000" y="4541838"/>
          <p14:tracePt t="77832" x="6835775" y="4541838"/>
          <p14:tracePt t="77849" x="6827838" y="4541838"/>
          <p14:tracePt t="77866" x="6804025" y="4541838"/>
          <p14:tracePt t="77882" x="6789738" y="4541838"/>
          <p14:tracePt t="77899" x="6765925" y="4541838"/>
          <p14:tracePt t="77916" x="6743700" y="4549775"/>
          <p14:tracePt t="77932" x="6735763" y="4549775"/>
          <p14:tracePt t="77949" x="6721475" y="4549775"/>
          <p14:tracePt t="77967" x="6713538" y="4549775"/>
          <p14:tracePt t="77983" x="6705600" y="4549775"/>
          <p14:tracePt t="78018" x="6697663" y="4549775"/>
          <p14:tracePt t="78033" x="6689725" y="4556125"/>
          <p14:tracePt t="78050" x="6683375" y="4564063"/>
          <p14:tracePt t="78066" x="6675438" y="4564063"/>
          <p14:tracePt t="78083" x="6659563" y="4564063"/>
          <p14:tracePt t="78116" x="6645275" y="4572000"/>
          <p14:tracePt t="78133" x="6629400" y="4579938"/>
          <p14:tracePt t="78150" x="6621463" y="4579938"/>
          <p14:tracePt t="78166" x="6613525" y="4579938"/>
          <p14:tracePt t="78183" x="6607175" y="4587875"/>
          <p14:tracePt t="78217" x="6591300" y="4594225"/>
          <p14:tracePt t="78250" x="6583363" y="4594225"/>
          <p14:tracePt t="78360" x="6575425" y="4602163"/>
          <p14:tracePt t="78506" x="6575425" y="4610100"/>
          <p14:tracePt t="78521" x="6569075" y="4610100"/>
          <p14:tracePt t="78546" x="6561138" y="4618038"/>
          <p14:tracePt t="78561" x="6553200" y="4632325"/>
          <p14:tracePt t="78570" x="6545263" y="4632325"/>
          <p14:tracePt t="78577" x="6545263" y="4640263"/>
          <p14:tracePt t="78586" x="6537325" y="4648200"/>
          <p14:tracePt t="78603" x="6530975" y="4656138"/>
          <p14:tracePt t="82370" x="6499225" y="4656138"/>
          <p14:tracePt t="82378" x="6446838" y="4656138"/>
          <p14:tracePt t="82386" x="6400800" y="4670425"/>
          <p14:tracePt t="82395" x="6370638" y="4678363"/>
          <p14:tracePt t="82410" x="6264275" y="4702175"/>
          <p14:tracePt t="82426" x="6188075" y="4716463"/>
          <p14:tracePt t="82443" x="6142038" y="4716463"/>
          <p14:tracePt t="82460" x="6096000" y="4724400"/>
          <p14:tracePt t="82478" x="6065838" y="4732338"/>
          <p14:tracePt t="82493" x="6057900" y="4740275"/>
          <p14:tracePt t="82510" x="6027738" y="4746625"/>
          <p14:tracePt t="82527" x="6019800" y="4746625"/>
          <p14:tracePt t="82543" x="6011863" y="4746625"/>
          <p14:tracePt t="82560" x="6003925" y="4746625"/>
          <p14:tracePt t="82706" x="5997575" y="4746625"/>
          <p14:tracePt t="82714" x="5981700" y="4746625"/>
          <p14:tracePt t="82730" x="5965825" y="4740275"/>
          <p14:tracePt t="82738" x="5951538" y="4740275"/>
          <p14:tracePt t="82746" x="5943600" y="4732338"/>
          <p14:tracePt t="82763" x="5913438" y="4724400"/>
          <p14:tracePt t="82777" x="5889625" y="4716463"/>
          <p14:tracePt t="82794" x="5851525" y="4702175"/>
          <p14:tracePt t="82811" x="5813425" y="4702175"/>
          <p14:tracePt t="82827" x="5775325" y="4686300"/>
          <p14:tracePt t="82844" x="5722938" y="4670425"/>
          <p14:tracePt t="82861" x="5638800" y="4648200"/>
          <p14:tracePt t="82878" x="5532438" y="4618038"/>
          <p14:tracePt t="82894" x="5410200" y="4579938"/>
          <p14:tracePt t="82911" x="5249863" y="4533900"/>
          <p14:tracePt t="82928" x="5097463" y="4503738"/>
          <p14:tracePt t="82946" x="4846638" y="4457700"/>
          <p14:tracePt t="82961" x="4762500" y="4435475"/>
          <p14:tracePt t="82978" x="4564063" y="4403725"/>
          <p14:tracePt t="82994" x="4449763" y="4389438"/>
          <p14:tracePt t="83011" x="4321175" y="4359275"/>
          <p14:tracePt t="83028" x="4144963" y="4327525"/>
          <p14:tracePt t="83044" x="3978275" y="4305300"/>
          <p14:tracePt t="83061" x="3802063" y="4275138"/>
          <p14:tracePt t="83078" x="3635375" y="4237038"/>
          <p14:tracePt t="83097" x="3429000" y="4191000"/>
          <p14:tracePt t="83111" x="3360738" y="4175125"/>
          <p14:tracePt t="83113" x="3284538" y="4144963"/>
          <p14:tracePt t="83128" x="3208338" y="4114800"/>
          <p14:tracePt t="83145" x="3040063" y="4054475"/>
          <p14:tracePt t="83161" x="2819400" y="3978275"/>
          <p14:tracePt t="83178" x="2713038" y="3946525"/>
          <p14:tracePt t="83195" x="2651125" y="3924300"/>
          <p14:tracePt t="83213" x="2606675" y="3916363"/>
          <p14:tracePt t="83228" x="2574925" y="3908425"/>
          <p14:tracePt t="83245" x="2544763" y="3894138"/>
          <p14:tracePt t="83262" x="2522538" y="3894138"/>
          <p14:tracePt t="83278" x="2506663" y="3878263"/>
          <p14:tracePt t="83295" x="2460625" y="3863975"/>
          <p14:tracePt t="83312" x="2416175" y="3856038"/>
          <p14:tracePt t="83328" x="2384425" y="3856038"/>
          <p14:tracePt t="83345" x="2346325" y="3848100"/>
          <p14:tracePt t="83362" x="2332038" y="3840163"/>
          <p14:tracePt t="83379" x="2324100" y="3840163"/>
          <p14:tracePt t="84970" x="2339975" y="3848100"/>
          <p14:tracePt t="84986" x="2354263" y="3863975"/>
          <p14:tracePt t="84994" x="2362200" y="3863975"/>
          <p14:tracePt t="85002" x="2370138" y="3870325"/>
          <p14:tracePt t="85017" x="2392363" y="3886200"/>
          <p14:tracePt t="85033" x="2422525" y="3916363"/>
          <p14:tracePt t="85050" x="2438400" y="3924300"/>
          <p14:tracePt t="85067" x="2460625" y="3932238"/>
          <p14:tracePt t="85082" x="2492375" y="3954463"/>
          <p14:tracePt t="85099" x="2522538" y="3962400"/>
          <p14:tracePt t="85116" x="2544763" y="3970338"/>
          <p14:tracePt t="85133" x="2568575" y="3978275"/>
          <p14:tracePt t="85149" x="2574925" y="3978275"/>
          <p14:tracePt t="85167" x="2582863" y="3978275"/>
          <p14:tracePt t="85183" x="2582863" y="3984625"/>
          <p14:tracePt t="85234" x="2590800" y="3984625"/>
          <p14:tracePt t="85265" x="2598738" y="3984625"/>
          <p14:tracePt t="85394" x="2606675" y="3992563"/>
          <p14:tracePt t="85426" x="2606675" y="4000500"/>
          <p14:tracePt t="85434" x="2606675" y="4008438"/>
          <p14:tracePt t="85450" x="2606675" y="4016375"/>
          <p14:tracePt t="85466" x="2606675" y="4022725"/>
          <p14:tracePt t="85491" x="2606675" y="4038600"/>
          <p14:tracePt t="85537" x="2606675" y="4046538"/>
          <p14:tracePt t="85561" x="2606675" y="4054475"/>
          <p14:tracePt t="85570" x="2606675" y="4060825"/>
          <p14:tracePt t="85593" x="2606675" y="4068763"/>
          <p14:tracePt t="85722" x="2606675" y="4076700"/>
          <p14:tracePt t="85842" x="2606675" y="4084638"/>
          <p14:tracePt t="85850" x="2606675" y="4092575"/>
          <p14:tracePt t="85858" x="2598738" y="4098925"/>
          <p14:tracePt t="85874" x="2590800" y="4098925"/>
          <p14:tracePt t="85885" x="2590800" y="4114800"/>
          <p14:tracePt t="85906" x="2582863" y="4114800"/>
          <p14:tracePt t="85918" x="2574925" y="4122738"/>
          <p14:tracePt t="85935" x="2568575" y="4130675"/>
          <p14:tracePt t="85951" x="2560638" y="4137025"/>
          <p14:tracePt t="85968" x="2544763" y="4144963"/>
          <p14:tracePt t="85985" x="2544763" y="4152900"/>
          <p14:tracePt t="86003" x="2530475" y="4160838"/>
          <p14:tracePt t="86018" x="2530475" y="4168775"/>
          <p14:tracePt t="86035" x="2522538" y="4175125"/>
          <p14:tracePt t="86051" x="2514600" y="4175125"/>
          <p14:tracePt t="86068" x="2514600" y="4183063"/>
          <p14:tracePt t="86085" x="2506663" y="4183063"/>
          <p14:tracePt t="86102" x="2506663" y="4191000"/>
          <p14:tracePt t="86118" x="2498725" y="4191000"/>
          <p14:tracePt t="86135" x="2492375" y="4191000"/>
          <p14:tracePt t="86152" x="2476500" y="4206875"/>
          <p14:tracePt t="86169" x="2454275" y="4229100"/>
          <p14:tracePt t="86185" x="2446338" y="4237038"/>
          <p14:tracePt t="86202" x="2416175" y="4237038"/>
          <p14:tracePt t="86221" x="2408238" y="4251325"/>
          <p14:tracePt t="86235" x="2378075" y="4259263"/>
          <p14:tracePt t="86252" x="2354263" y="4275138"/>
          <p14:tracePt t="86269" x="2332038" y="4283075"/>
          <p14:tracePt t="86286" x="2263775" y="4313238"/>
          <p14:tracePt t="86302" x="2193925" y="4335463"/>
          <p14:tracePt t="86319" x="2103438" y="4373563"/>
          <p14:tracePt t="86336" x="2019300" y="4403725"/>
          <p14:tracePt t="86352" x="1943100" y="4419600"/>
          <p14:tracePt t="86370" x="1851025" y="4441825"/>
          <p14:tracePt t="86386" x="1806575" y="4457700"/>
          <p14:tracePt t="86402" x="1752600" y="4473575"/>
          <p14:tracePt t="86419" x="1668463" y="4495800"/>
          <p14:tracePt t="86436" x="1600200" y="4518025"/>
          <p14:tracePt t="86452" x="1562100" y="4541838"/>
          <p14:tracePt t="86469" x="1508125" y="4549775"/>
          <p14:tracePt t="86487" x="1477963" y="4564063"/>
          <p14:tracePt t="86502" x="1455738" y="4564063"/>
          <p14:tracePt t="86519" x="1439863" y="4572000"/>
          <p14:tracePt t="86536" x="1431925" y="4579938"/>
          <p14:tracePt t="86554" x="1401763" y="4579938"/>
          <p14:tracePt t="86569" x="1387475" y="4587875"/>
          <p14:tracePt t="86587" x="1371600" y="4594225"/>
          <p14:tracePt t="86603" x="1363663" y="4594225"/>
          <p14:tracePt t="86620" x="1355725" y="4602163"/>
          <p14:tracePt t="86649" x="1349375" y="4602163"/>
          <p14:tracePt t="86673" x="1333500" y="4610100"/>
          <p14:tracePt t="86681" x="1325563" y="4618038"/>
          <p14:tracePt t="86706" x="1317625" y="4618038"/>
          <p14:tracePt t="86810" x="1311275" y="4625975"/>
          <p14:tracePt t="86834" x="1303338" y="4625975"/>
          <p14:tracePt t="87074" x="1295400" y="4625975"/>
          <p14:tracePt t="87082" x="1295400" y="4618038"/>
          <p14:tracePt t="87090" x="1311275" y="4610100"/>
          <p14:tracePt t="87104" x="1325563" y="4594225"/>
          <p14:tracePt t="87121" x="1393825" y="4572000"/>
          <p14:tracePt t="87138" x="1463675" y="4541838"/>
          <p14:tracePt t="87154" x="1570038" y="4511675"/>
          <p14:tracePt t="87171" x="1668463" y="4473575"/>
          <p14:tracePt t="87189" x="1752600" y="4441825"/>
          <p14:tracePt t="87204" x="1851025" y="4419600"/>
          <p14:tracePt t="87221" x="1935163" y="4403725"/>
          <p14:tracePt t="87238" x="1981200" y="4389438"/>
          <p14:tracePt t="87254" x="2019300" y="4389438"/>
          <p14:tracePt t="87271" x="2027238" y="4389438"/>
          <p14:tracePt t="103482" x="2035175" y="4373563"/>
          <p14:tracePt t="103490" x="2049463" y="4343400"/>
          <p14:tracePt t="103499" x="2049463" y="4321175"/>
          <p14:tracePt t="103509" x="2057400" y="4275138"/>
          <p14:tracePt t="103527" x="2065338" y="4198938"/>
          <p14:tracePt t="103542" x="2073275" y="4122738"/>
          <p14:tracePt t="103559" x="2079625" y="4054475"/>
          <p14:tracePt t="103576" x="2079625" y="4000500"/>
          <p14:tracePt t="103593" x="2079625" y="3954463"/>
          <p14:tracePt t="103609" x="2079625" y="3940175"/>
          <p14:tracePt t="103626" x="2065338" y="3916363"/>
          <p14:tracePt t="103643" x="2057400" y="3894138"/>
          <p14:tracePt t="103659" x="2041525" y="3878263"/>
          <p14:tracePt t="103676" x="2041525" y="3870325"/>
          <p14:tracePt t="103693" x="2035175" y="3863975"/>
          <p14:tracePt t="103709" x="2035175" y="3856038"/>
          <p14:tracePt t="103802" x="2019300" y="3856038"/>
          <p14:tracePt t="103810" x="2011363" y="3856038"/>
          <p14:tracePt t="103818" x="1997075" y="3856038"/>
          <p14:tracePt t="103826" x="1989138" y="3856038"/>
          <p14:tracePt t="103843" x="1973263" y="3856038"/>
          <p14:tracePt t="103860" x="1951038" y="3856038"/>
          <p14:tracePt t="103877" x="1927225" y="3856038"/>
          <p14:tracePt t="103893" x="1912938" y="3856038"/>
          <p14:tracePt t="103910" x="1905000" y="3856038"/>
          <p14:tracePt t="103946" x="1897063" y="3856038"/>
          <p14:tracePt t="104010" x="1889125" y="3863975"/>
          <p14:tracePt t="104018" x="1882775" y="3863975"/>
          <p14:tracePt t="104027" x="1874838" y="3863975"/>
          <p14:tracePt t="104044" x="1858963" y="3870325"/>
          <p14:tracePt t="104061" x="1836738" y="3870325"/>
          <p14:tracePt t="104078" x="1806575" y="3886200"/>
          <p14:tracePt t="104094" x="1782763" y="3894138"/>
          <p14:tracePt t="104110" x="1730375" y="3916363"/>
          <p14:tracePt t="104127" x="1676400" y="3932238"/>
          <p14:tracePt t="104144" x="1608138" y="3946525"/>
          <p14:tracePt t="104161" x="1539875" y="3970338"/>
          <p14:tracePt t="104177" x="1501775" y="3978275"/>
          <p14:tracePt t="104194" x="1470025" y="3984625"/>
          <p14:tracePt t="104210" x="1425575" y="4000500"/>
          <p14:tracePt t="104227" x="1371600" y="4000500"/>
          <p14:tracePt t="104244" x="1325563" y="4000500"/>
          <p14:tracePt t="104262" x="1249363" y="4008438"/>
          <p14:tracePt t="104277" x="1196975" y="4008438"/>
          <p14:tracePt t="104294" x="1143000" y="4016375"/>
          <p14:tracePt t="104311" x="1082675" y="4030663"/>
          <p14:tracePt t="104329" x="1012825" y="4038600"/>
          <p14:tracePt t="104344" x="998538" y="4046538"/>
          <p14:tracePt t="104361" x="974725" y="4054475"/>
          <p14:tracePt t="104378" x="922338" y="4068763"/>
          <p14:tracePt t="104394" x="892175" y="4076700"/>
          <p14:tracePt t="104411" x="854075" y="4092575"/>
          <p14:tracePt t="104428" x="838200" y="4098925"/>
          <p14:tracePt t="104444" x="815975" y="4114800"/>
          <p14:tracePt t="104461" x="792163" y="4130675"/>
          <p14:tracePt t="104479" x="777875" y="4137025"/>
          <p14:tracePt t="104495" x="754063" y="4152900"/>
          <p14:tracePt t="104511" x="739775" y="4160838"/>
          <p14:tracePt t="104528" x="715963" y="4183063"/>
          <p14:tracePt t="104545" x="685800" y="4206875"/>
          <p14:tracePt t="104561" x="669925" y="4221163"/>
          <p14:tracePt t="104578" x="663575" y="4237038"/>
          <p14:tracePt t="104595" x="655638" y="4237038"/>
          <p14:tracePt t="104611" x="647700" y="4251325"/>
          <p14:tracePt t="104645" x="639763" y="4267200"/>
          <p14:tracePt t="104673" x="639763" y="4275138"/>
          <p14:tracePt t="104842" x="639763" y="4283075"/>
          <p14:tracePt t="104850" x="639763" y="4289425"/>
          <p14:tracePt t="104862" x="639763" y="4297363"/>
          <p14:tracePt t="104879" x="655638" y="4305300"/>
          <p14:tracePt t="104896" x="677863" y="4327525"/>
          <p14:tracePt t="104912" x="715963" y="4335463"/>
          <p14:tracePt t="104929" x="739775" y="4359275"/>
          <p14:tracePt t="104946" x="792163" y="4381500"/>
          <p14:tracePt t="104962" x="822325" y="4389438"/>
          <p14:tracePt t="104979" x="846138" y="4397375"/>
          <p14:tracePt t="104998" x="884238" y="4397375"/>
          <p14:tracePt t="105013" x="930275" y="4403725"/>
          <p14:tracePt t="105029" x="998538" y="4411663"/>
          <p14:tracePt t="105046" x="1050925" y="4411663"/>
          <p14:tracePt t="105065" x="1112838" y="4411663"/>
          <p14:tracePt t="105088" x="1219200" y="4411663"/>
          <p14:tracePt t="105096" x="1265238" y="4411663"/>
          <p14:tracePt t="105113" x="1379538" y="4389438"/>
          <p14:tracePt t="105129" x="1485900" y="4365625"/>
          <p14:tracePt t="105146" x="1600200" y="4351338"/>
          <p14:tracePt t="105163" x="1706563" y="4321175"/>
          <p14:tracePt t="105179" x="1828800" y="4267200"/>
          <p14:tracePt t="105196" x="1935163" y="4221163"/>
          <p14:tracePt t="105213" x="2035175" y="4175125"/>
          <p14:tracePt t="105230" x="2117725" y="4122738"/>
          <p14:tracePt t="105247" x="2179638" y="4084638"/>
          <p14:tracePt t="105263" x="2247900" y="4046538"/>
          <p14:tracePt t="105280" x="2301875" y="4016375"/>
          <p14:tracePt t="105297" x="2416175" y="3916363"/>
          <p14:tracePt t="105313" x="2454275" y="3870325"/>
          <p14:tracePt t="105330" x="2536825" y="3741738"/>
          <p14:tracePt t="105347" x="2598738" y="3635375"/>
          <p14:tracePt t="105363" x="2659063" y="3543300"/>
          <p14:tracePt t="105380" x="2713038" y="3459163"/>
          <p14:tracePt t="105397" x="2735263" y="3398838"/>
          <p14:tracePt t="105413" x="2759075" y="3330575"/>
          <p14:tracePt t="105430" x="2773363" y="3298825"/>
          <p14:tracePt t="105447" x="2789238" y="3260725"/>
          <p14:tracePt t="105463" x="2797175" y="3246438"/>
          <p14:tracePt t="105482" x="2811463" y="3216275"/>
          <p14:tracePt t="105497" x="2819400" y="3208338"/>
          <p14:tracePt t="105514" x="2841625" y="3162300"/>
          <p14:tracePt t="105530" x="2873375" y="3094038"/>
          <p14:tracePt t="105547" x="2887663" y="3025775"/>
          <p14:tracePt t="105564" x="2903538" y="2963863"/>
          <p14:tracePt t="105580" x="2925763" y="2925763"/>
          <p14:tracePt t="105597" x="2941638" y="2887663"/>
          <p14:tracePt t="105614" x="2949575" y="2873375"/>
          <p14:tracePt t="105631" x="2971800" y="2827338"/>
          <p14:tracePt t="105647" x="2994025" y="2797175"/>
          <p14:tracePt t="105664" x="3017838" y="2765425"/>
          <p14:tracePt t="105681" x="3048000" y="2720975"/>
          <p14:tracePt t="105697" x="3063875" y="2705100"/>
          <p14:tracePt t="105714" x="3078163" y="2689225"/>
          <p14:tracePt t="105731" x="3101975" y="2667000"/>
          <p14:tracePt t="105747" x="3108325" y="2659063"/>
          <p14:tracePt t="105764" x="3116263" y="2651125"/>
          <p14:tracePt t="105781" x="3124200" y="2644775"/>
          <p14:tracePt t="105798" x="3132138" y="2628900"/>
          <p14:tracePt t="105814" x="3140075" y="2620963"/>
          <p14:tracePt t="105831" x="3146425" y="2620963"/>
          <p14:tracePt t="105848" x="3154363" y="2606675"/>
          <p14:tracePt t="105865" x="3162300" y="2598738"/>
          <p14:tracePt t="105898" x="3170238" y="2598738"/>
          <p14:tracePt t="106019" x="3170238" y="2606675"/>
          <p14:tracePt t="106026" x="3170238" y="2628900"/>
          <p14:tracePt t="106034" x="3170238" y="2651125"/>
          <p14:tracePt t="106048" x="3178175" y="2682875"/>
          <p14:tracePt t="106065" x="3178175" y="2720975"/>
          <p14:tracePt t="106082" x="3178175" y="2735263"/>
          <p14:tracePt t="106098" x="3178175" y="2751138"/>
          <p14:tracePt t="106115" x="3178175" y="2759075"/>
          <p14:tracePt t="106132" x="3178175" y="2765425"/>
          <p14:tracePt t="106148" x="3178175" y="2781300"/>
          <p14:tracePt t="106260" x="3146425" y="2773363"/>
          <p14:tracePt t="106267" x="3140075" y="2773363"/>
          <p14:tracePt t="106274" x="3116263" y="2759075"/>
          <p14:tracePt t="106282" x="3094038" y="2759075"/>
          <p14:tracePt t="106299" x="3055938" y="2735263"/>
          <p14:tracePt t="106316" x="3009900" y="2727325"/>
          <p14:tracePt t="106332" x="2971800" y="2713038"/>
          <p14:tracePt t="106349" x="2917825" y="2689225"/>
          <p14:tracePt t="106366" x="2895600" y="2682875"/>
          <p14:tracePt t="106586" x="2887663" y="2682875"/>
          <p14:tracePt t="106593" x="2873375" y="2682875"/>
          <p14:tracePt t="106602" x="2857500" y="2682875"/>
          <p14:tracePt t="106616" x="2841625" y="2682875"/>
          <p14:tracePt t="106633" x="2811463" y="2682875"/>
          <p14:tracePt t="106650" x="2797175" y="2682875"/>
          <p14:tracePt t="106907" x="2803525" y="2682875"/>
          <p14:tracePt t="106914" x="2819400" y="2682875"/>
          <p14:tracePt t="106922" x="2841625" y="2682875"/>
          <p14:tracePt t="106934" x="2857500" y="2682875"/>
          <p14:tracePt t="106950" x="2879725" y="2682875"/>
          <p14:tracePt t="106967" x="2911475" y="2682875"/>
          <p14:tracePt t="106984" x="2925763" y="2682875"/>
          <p14:tracePt t="107001" x="2949575" y="2682875"/>
          <p14:tracePt t="107017" x="2955925" y="2682875"/>
          <p14:tracePt t="107034" x="2979738" y="2689225"/>
          <p14:tracePt t="107051" x="2987675" y="2689225"/>
          <p14:tracePt t="107068" x="2994025" y="2697163"/>
          <p14:tracePt t="107085" x="3009900" y="2697163"/>
          <p14:tracePt t="107101" x="3032125" y="2713038"/>
          <p14:tracePt t="107118" x="3040063" y="2713038"/>
          <p14:tracePt t="107134" x="3048000" y="2727325"/>
          <p14:tracePt t="107151" x="3063875" y="2735263"/>
          <p14:tracePt t="107167" x="3078163" y="2735263"/>
          <p14:tracePt t="107184" x="3094038" y="2751138"/>
          <p14:tracePt t="107201" x="3101975" y="2751138"/>
          <p14:tracePt t="107218" x="3116263" y="2759075"/>
          <p14:tracePt t="107234" x="3124200" y="2765425"/>
          <p14:tracePt t="107251" x="3132138" y="2781300"/>
          <p14:tracePt t="107269" x="3140075" y="2803525"/>
          <p14:tracePt t="107284" x="3140075" y="2827338"/>
          <p14:tracePt t="107301" x="3146425" y="2849563"/>
          <p14:tracePt t="107318" x="3146425" y="2873375"/>
          <p14:tracePt t="107334" x="3154363" y="2887663"/>
          <p14:tracePt t="107351" x="3154363" y="2895600"/>
          <p14:tracePt t="107368" x="3154363" y="2911475"/>
          <p14:tracePt t="107385" x="3154363" y="2917825"/>
          <p14:tracePt t="107401" x="3154363" y="2941638"/>
          <p14:tracePt t="107418" x="3154363" y="2955925"/>
          <p14:tracePt t="107435" x="3146425" y="2979738"/>
          <p14:tracePt t="107451" x="3140075" y="3009900"/>
          <p14:tracePt t="107468" x="3124200" y="3025775"/>
          <p14:tracePt t="107485" x="3124200" y="3032125"/>
          <p14:tracePt t="107502" x="3116263" y="3055938"/>
          <p14:tracePt t="107518" x="3116263" y="3070225"/>
          <p14:tracePt t="107535" x="3101975" y="3094038"/>
          <p14:tracePt t="107552" x="3078163" y="3124200"/>
          <p14:tracePt t="107569" x="3063875" y="3162300"/>
          <p14:tracePt t="107585" x="3063875" y="3178175"/>
          <p14:tracePt t="107602" x="3048000" y="3200400"/>
          <p14:tracePt t="107618" x="3040063" y="3222625"/>
          <p14:tracePt t="107636" x="3032125" y="3254375"/>
          <p14:tracePt t="107653" x="3017838" y="3298825"/>
          <p14:tracePt t="107669" x="3017838" y="3306763"/>
          <p14:tracePt t="107685" x="3017838" y="3330575"/>
          <p14:tracePt t="107702" x="3017838" y="3360738"/>
          <p14:tracePt t="107719" x="3017838" y="3382963"/>
          <p14:tracePt t="107736" x="3017838" y="3421063"/>
          <p14:tracePt t="107752" x="3009900" y="3459163"/>
          <p14:tracePt t="107769" x="3009900" y="3482975"/>
          <p14:tracePt t="107786" x="3009900" y="3513138"/>
          <p14:tracePt t="107802" x="3001963" y="3543300"/>
          <p14:tracePt t="107819" x="2994025" y="3565525"/>
          <p14:tracePt t="107836" x="2987675" y="3589338"/>
          <p14:tracePt t="107852" x="2971800" y="3619500"/>
          <p14:tracePt t="107869" x="2971800" y="3641725"/>
          <p14:tracePt t="107886" x="2963863" y="3657600"/>
          <p14:tracePt t="107902" x="2963863" y="3679825"/>
          <p14:tracePt t="107919" x="2949575" y="3703638"/>
          <p14:tracePt t="107937" x="2941638" y="3763963"/>
          <p14:tracePt t="107953" x="2933700" y="3794125"/>
          <p14:tracePt t="107969" x="2925763" y="3825875"/>
          <p14:tracePt t="107986" x="2917825" y="3848100"/>
          <p14:tracePt t="108003" x="2903538" y="3878263"/>
          <p14:tracePt t="108020" x="2879725" y="3908425"/>
          <p14:tracePt t="108036" x="2857500" y="3946525"/>
          <p14:tracePt t="108053" x="2841625" y="3970338"/>
          <p14:tracePt t="108070" x="2819400" y="3992563"/>
          <p14:tracePt t="108087" x="2803525" y="4016375"/>
          <p14:tracePt t="108103" x="2781300" y="4046538"/>
          <p14:tracePt t="108120" x="2759075" y="4068763"/>
          <p14:tracePt t="108121" x="2751138" y="4084638"/>
          <p14:tracePt t="108137" x="2735263" y="4114800"/>
          <p14:tracePt t="108153" x="2720975" y="4130675"/>
          <p14:tracePt t="108170" x="2689225" y="4160838"/>
          <p14:tracePt t="108187" x="2667000" y="4183063"/>
          <p14:tracePt t="108203" x="2659063" y="4191000"/>
          <p14:tracePt t="108221" x="2644775" y="4206875"/>
          <p14:tracePt t="108237" x="2628900" y="4221163"/>
          <p14:tracePt t="108253" x="2606675" y="4244975"/>
          <p14:tracePt t="108270" x="2560638" y="4275138"/>
          <p14:tracePt t="108287" x="2536825" y="4297363"/>
          <p14:tracePt t="108303" x="2514600" y="4305300"/>
          <p14:tracePt t="108320" x="2484438" y="4327525"/>
          <p14:tracePt t="108337" x="2460625" y="4343400"/>
          <p14:tracePt t="108354" x="2416175" y="4365625"/>
          <p14:tracePt t="108370" x="2339975" y="4397375"/>
          <p14:tracePt t="108387" x="2263775" y="4435475"/>
          <p14:tracePt t="108404" x="2193925" y="4457700"/>
          <p14:tracePt t="108420" x="2133600" y="4487863"/>
          <p14:tracePt t="108437" x="2073275" y="4503738"/>
          <p14:tracePt t="108454" x="2019300" y="4525963"/>
          <p14:tracePt t="108471" x="1965325" y="4533900"/>
          <p14:tracePt t="108487" x="1920875" y="4556125"/>
          <p14:tracePt t="108504" x="1889125" y="4564063"/>
          <p14:tracePt t="108521" x="1828800" y="4587875"/>
          <p14:tracePt t="108537" x="1798638" y="4594225"/>
          <p14:tracePt t="108554" x="1782763" y="4594225"/>
          <p14:tracePt t="108571" x="1768475" y="4594225"/>
          <p14:tracePt t="108587" x="1752600" y="4594225"/>
          <p14:tracePt t="108604" x="1744663" y="4594225"/>
          <p14:tracePt t="108621" x="1730375" y="4594225"/>
          <p14:tracePt t="108638" x="1698625" y="4594225"/>
          <p14:tracePt t="108654" x="1676400" y="4587875"/>
          <p14:tracePt t="108671" x="1646238" y="4579938"/>
          <p14:tracePt t="108688" x="1622425" y="4579938"/>
          <p14:tracePt t="108705" x="1592263" y="4579938"/>
          <p14:tracePt t="108721" x="1554163" y="4579938"/>
          <p14:tracePt t="108738" x="1493838" y="4579938"/>
          <p14:tracePt t="108754" x="1463675" y="4579938"/>
          <p14:tracePt t="108771" x="1425575" y="4579938"/>
          <p14:tracePt t="108788" x="1393825" y="4579938"/>
          <p14:tracePt t="108805" x="1363663" y="4594225"/>
          <p14:tracePt t="108823" x="1355725" y="4594225"/>
          <p14:tracePt t="108838" x="1325563" y="4602163"/>
          <p14:tracePt t="108856" x="1311275" y="4610100"/>
          <p14:tracePt t="108871" x="1295400" y="4625975"/>
          <p14:tracePt t="108888" x="1279525" y="4625975"/>
          <p14:tracePt t="108905" x="1249363" y="4640263"/>
          <p14:tracePt t="108922" x="1211263" y="4648200"/>
          <p14:tracePt t="108938" x="1196975" y="4656138"/>
          <p14:tracePt t="108955" x="1158875" y="4656138"/>
          <p14:tracePt t="108972" x="1135063" y="4670425"/>
          <p14:tracePt t="108988" x="1120775" y="4670425"/>
          <p14:tracePt t="109005" x="1096963" y="4678363"/>
          <p14:tracePt t="109022" x="1082675" y="4686300"/>
          <p14:tracePt t="109040" x="1050925" y="4694238"/>
          <p14:tracePt t="109055" x="1036638" y="4694238"/>
          <p14:tracePt t="109073" x="1012825" y="4708525"/>
          <p14:tracePt t="109089" x="1006475" y="4708525"/>
          <p14:tracePt t="109106" x="990600" y="4708525"/>
          <p14:tracePt t="109122" x="968375" y="4724400"/>
          <p14:tracePt t="109140" x="960438" y="4724400"/>
          <p14:tracePt t="109156" x="944563" y="4724400"/>
          <p14:tracePt t="109172" x="930275" y="4732338"/>
          <p14:tracePt t="109189" x="914400" y="4732338"/>
          <p14:tracePt t="109206" x="906463" y="4732338"/>
          <p14:tracePt t="109239" x="898525" y="4732338"/>
          <p14:tracePt t="109306" x="892175" y="4732338"/>
          <p14:tracePt t="109322" x="876300" y="4724400"/>
          <p14:tracePt t="109338" x="876300" y="4716463"/>
          <p14:tracePt t="109346" x="868363" y="4708525"/>
          <p14:tracePt t="109357" x="868363" y="4702175"/>
          <p14:tracePt t="109374" x="860425" y="4686300"/>
          <p14:tracePt t="109389" x="854075" y="4664075"/>
          <p14:tracePt t="109423" x="854075" y="4648200"/>
          <p14:tracePt t="109456" x="854075" y="4625975"/>
          <p14:tracePt t="109473" x="854075" y="4618038"/>
          <p14:tracePt t="109498" x="854075" y="4564063"/>
          <p14:tracePt t="109508" x="868363" y="4533900"/>
          <p14:tracePt t="109523" x="906463" y="4465638"/>
          <p14:tracePt t="109540" x="968375" y="4389438"/>
          <p14:tracePt t="109556" x="1028700" y="4297363"/>
          <p14:tracePt t="109573" x="1104900" y="4206875"/>
          <p14:tracePt t="109590" x="1173163" y="4130675"/>
          <p14:tracePt t="109607" x="1219200" y="4068763"/>
          <p14:tracePt t="109623" x="1311275" y="3970338"/>
          <p14:tracePt t="109625" x="1349375" y="3908425"/>
          <p14:tracePt t="109640" x="1387475" y="3863975"/>
          <p14:tracePt t="109657" x="1570038" y="3665538"/>
          <p14:tracePt t="109673" x="1698625" y="3551238"/>
          <p14:tracePt t="109691" x="1782763" y="3459163"/>
          <p14:tracePt t="109707" x="1844675" y="3406775"/>
          <p14:tracePt t="109723" x="1897063" y="3352800"/>
          <p14:tracePt t="109740" x="1965325" y="3292475"/>
          <p14:tracePt t="109757" x="1997075" y="3260725"/>
          <p14:tracePt t="109773" x="2065338" y="3192463"/>
          <p14:tracePt t="109790" x="2133600" y="3132138"/>
          <p14:tracePt t="109807" x="2193925" y="3063875"/>
          <p14:tracePt t="109824" x="2232025" y="3017838"/>
          <p14:tracePt t="109840" x="2270125" y="2994025"/>
          <p14:tracePt t="109857" x="2286000" y="2979738"/>
          <p14:tracePt t="109875" x="2324100" y="2933700"/>
          <p14:tracePt t="109890" x="2354263" y="2895600"/>
          <p14:tracePt t="109907" x="2392363" y="2865438"/>
          <p14:tracePt t="109924" x="2430463" y="2819400"/>
          <p14:tracePt t="109941" x="2460625" y="2781300"/>
          <p14:tracePt t="109957" x="2498725" y="2743200"/>
          <p14:tracePt t="109974" x="2536825" y="2697163"/>
          <p14:tracePt t="109991" x="2560638" y="2674938"/>
          <p14:tracePt t="110007" x="2582863" y="2651125"/>
          <p14:tracePt t="110024" x="2598738" y="2636838"/>
          <p14:tracePt t="110041" x="2613025" y="2620963"/>
          <p14:tracePt t="110193" x="2620963" y="2620963"/>
          <p14:tracePt t="110217" x="2628900" y="2620963"/>
          <p14:tracePt t="110226" x="2644775" y="2620963"/>
          <p14:tracePt t="110233" x="2667000" y="2620963"/>
          <p14:tracePt t="110242" x="2689225" y="2620963"/>
          <p14:tracePt t="110258" x="2743200" y="2620963"/>
          <p14:tracePt t="110276" x="2811463" y="2620963"/>
          <p14:tracePt t="110291" x="2887663" y="2620963"/>
          <p14:tracePt t="110308" x="2925763" y="2620963"/>
          <p14:tracePt t="110325" x="2933700" y="2620963"/>
          <p14:tracePt t="110342" x="2941638" y="2620963"/>
          <p14:tracePt t="110386" x="2949575" y="2620963"/>
          <p14:tracePt t="110539" x="2955925" y="2620963"/>
          <p14:tracePt t="110546" x="2963863" y="2620963"/>
          <p14:tracePt t="110559" x="2971800" y="2628900"/>
          <p14:tracePt t="110576" x="2994025" y="2659063"/>
          <p14:tracePt t="110592" x="3017838" y="2682875"/>
          <p14:tracePt t="110609" x="3040063" y="2705100"/>
          <p14:tracePt t="110626" x="3055938" y="2727325"/>
          <p14:tracePt t="110642" x="3063875" y="2743200"/>
          <p14:tracePt t="110660" x="3063875" y="2751138"/>
          <p14:tracePt t="110676" x="3070225" y="2765425"/>
          <p14:tracePt t="110692" x="3078163" y="2781300"/>
          <p14:tracePt t="110709" x="3078163" y="2819400"/>
          <p14:tracePt t="110727" x="3078163" y="2841625"/>
          <p14:tracePt t="110743" x="3078163" y="2865438"/>
          <p14:tracePt t="110759" x="3078163" y="2873375"/>
          <p14:tracePt t="110776" x="3078163" y="2879725"/>
          <p14:tracePt t="110793" x="3078163" y="2895600"/>
          <p14:tracePt t="110809" x="3078163" y="2903538"/>
          <p14:tracePt t="110826" x="3078163" y="2917825"/>
          <p14:tracePt t="110844" x="3070225" y="2933700"/>
          <p14:tracePt t="110859" x="3063875" y="2949575"/>
          <p14:tracePt t="110876" x="3055938" y="2955925"/>
          <p14:tracePt t="110893" x="3048000" y="2963863"/>
          <p14:tracePt t="110926" x="3040063" y="2971800"/>
          <p14:tracePt t="110943" x="3032125" y="2979738"/>
          <p14:tracePt t="110960" x="3025775" y="2994025"/>
          <p14:tracePt t="110977" x="3009900" y="3009900"/>
          <p14:tracePt t="110994" x="3001963" y="3025775"/>
          <p14:tracePt t="111010" x="2987675" y="3032125"/>
          <p14:tracePt t="111026" x="2971800" y="3040063"/>
          <p14:tracePt t="111043" x="2955925" y="3048000"/>
          <p14:tracePt t="111060" x="2949575" y="3055938"/>
          <p14:tracePt t="111078" x="2941638" y="3055938"/>
          <p14:tracePt t="111093" x="2925763" y="3063875"/>
          <p14:tracePt t="111110" x="2917825" y="3070225"/>
          <p14:tracePt t="111127" x="2911475" y="3078163"/>
          <p14:tracePt t="111143" x="2895600" y="3094038"/>
          <p14:tracePt t="111160" x="2887663" y="3094038"/>
          <p14:tracePt t="111177" x="2873375" y="3116263"/>
          <p14:tracePt t="111194" x="2857500" y="3124200"/>
          <p14:tracePt t="111227" x="2849563" y="3132138"/>
          <p14:tracePt t="111244" x="2841625" y="3140075"/>
          <p14:tracePt t="111260" x="2835275" y="3146425"/>
          <p14:tracePt t="111277" x="2827338" y="3146425"/>
          <p14:tracePt t="111294" x="2819400" y="3162300"/>
          <p14:tracePt t="111311" x="2819400" y="3170238"/>
          <p14:tracePt t="111327" x="2811463" y="3184525"/>
          <p14:tracePt t="111344" x="2789238" y="3216275"/>
          <p14:tracePt t="111361" x="2789238" y="3230563"/>
          <p14:tracePt t="111377" x="2781300" y="3246438"/>
          <p14:tracePt t="111395" x="2773363" y="3260725"/>
          <p14:tracePt t="111411" x="2765425" y="3268663"/>
          <p14:tracePt t="111428" x="2759075" y="3284538"/>
          <p14:tracePt t="111461" x="2751138" y="3292475"/>
          <p14:tracePt t="111479" x="2743200" y="3306763"/>
          <p14:tracePt t="111511" x="2743200" y="3314700"/>
          <p14:tracePt t="111528" x="2735263" y="3322638"/>
          <p14:tracePt t="111545" x="2727325" y="3336925"/>
          <p14:tracePt t="111578" x="2713038" y="3360738"/>
          <p14:tracePt t="111611" x="2705100" y="3375025"/>
          <p14:tracePt t="111628" x="2697163" y="3382963"/>
          <p14:tracePt t="111645" x="2697163" y="3390900"/>
          <p14:tracePt t="111661" x="2689225" y="3398838"/>
          <p14:tracePt t="111681" x="2682875" y="3413125"/>
          <p14:tracePt t="111705" x="2682875" y="3421063"/>
          <p14:tracePt t="111713" x="2682875" y="3429000"/>
          <p14:tracePt t="111730" x="2674938" y="3436938"/>
          <p14:tracePt t="111746" x="2674938" y="3451225"/>
          <p14:tracePt t="111762" x="2674938" y="3459163"/>
          <p14:tracePt t="111778" x="2674938" y="3467100"/>
          <p14:tracePt t="111795" x="2667000" y="3475038"/>
          <p14:tracePt t="111812" x="2667000" y="3482975"/>
          <p14:tracePt t="111828" x="2659063" y="3497263"/>
          <p14:tracePt t="111845" x="2659063" y="3513138"/>
          <p14:tracePt t="111862" x="2651125" y="3527425"/>
          <p14:tracePt t="111879" x="2651125" y="3535363"/>
          <p14:tracePt t="111895" x="2651125" y="3551238"/>
          <p14:tracePt t="111912" x="2651125" y="3559175"/>
          <p14:tracePt t="111929" x="2651125" y="3565525"/>
          <p14:tracePt t="111945" x="2651125" y="3581400"/>
          <p14:tracePt t="111962" x="2651125" y="3597275"/>
          <p14:tracePt t="111979" x="2651125" y="3619500"/>
          <p14:tracePt t="111996" x="2651125" y="3627438"/>
          <p14:tracePt t="112012" x="2651125" y="3635375"/>
          <p14:tracePt t="112029" x="2651125" y="3641725"/>
          <p14:tracePt t="112047" x="2651125" y="3657600"/>
          <p14:tracePt t="112062" x="2651125" y="3665538"/>
          <p14:tracePt t="112079" x="2651125" y="3673475"/>
          <p14:tracePt t="112096" x="2651125" y="3679825"/>
          <p14:tracePt t="112112" x="2651125" y="3687763"/>
          <p14:tracePt t="112129" x="2651125" y="3695700"/>
          <p14:tracePt t="112146" x="2651125" y="3703638"/>
          <p14:tracePt t="112162" x="2651125" y="3711575"/>
          <p14:tracePt t="112179" x="2651125" y="3717925"/>
          <p14:tracePt t="112196" x="2651125" y="3733800"/>
          <p14:tracePt t="112213" x="2651125" y="3741738"/>
          <p14:tracePt t="112229" x="2651125" y="3749675"/>
          <p14:tracePt t="112247" x="2651125" y="3763963"/>
          <p14:tracePt t="112263" x="2651125" y="3771900"/>
          <p14:tracePt t="112296" x="2651125" y="3779838"/>
          <p14:tracePt t="112313" x="2651125" y="3787775"/>
          <p14:tracePt t="112329" x="2651125" y="3802063"/>
          <p14:tracePt t="112346" x="2651125" y="3810000"/>
          <p14:tracePt t="112363" x="2651125" y="3825875"/>
          <p14:tracePt t="112380" x="2644775" y="3848100"/>
          <p14:tracePt t="112396" x="2644775" y="3870325"/>
          <p14:tracePt t="112413" x="2644775" y="3878263"/>
          <p14:tracePt t="112430" x="2636838" y="3894138"/>
          <p14:tracePt t="112446" x="2636838" y="3902075"/>
          <p14:tracePt t="112463" x="2628900" y="3916363"/>
          <p14:tracePt t="112482" x="2620963" y="3924300"/>
          <p14:tracePt t="112497" x="2613025" y="3932238"/>
          <p14:tracePt t="112513" x="2606675" y="3954463"/>
          <p14:tracePt t="112530" x="2598738" y="3970338"/>
          <p14:tracePt t="112547" x="2598738" y="3984625"/>
          <p14:tracePt t="112563" x="2582863" y="4000500"/>
          <p14:tracePt t="112580" x="2582863" y="4022725"/>
          <p14:tracePt t="112597" x="2568575" y="4038600"/>
          <p14:tracePt t="112614" x="2560638" y="4046538"/>
          <p14:tracePt t="112630" x="2544763" y="4068763"/>
          <p14:tracePt t="112647" x="2530475" y="4084638"/>
          <p14:tracePt t="112664" x="2514600" y="4098925"/>
          <p14:tracePt t="112680" x="2484438" y="4130675"/>
          <p14:tracePt t="112697" x="2438400" y="4160838"/>
          <p14:tracePt t="112714" x="2384425" y="4198938"/>
          <p14:tracePt t="112730" x="2354263" y="4221163"/>
          <p14:tracePt t="112747" x="2324100" y="4237038"/>
          <p14:tracePt t="112764" x="2316163" y="4251325"/>
          <p14:tracePt t="112781" x="2308225" y="4251325"/>
          <p14:tracePt t="112797" x="2301875" y="4259263"/>
          <p14:tracePt t="112814" x="2278063" y="4267200"/>
          <p14:tracePt t="112832" x="2247900" y="4283075"/>
          <p14:tracePt t="112847" x="2209800" y="4297363"/>
          <p14:tracePt t="112864" x="2187575" y="4305300"/>
          <p14:tracePt t="112881" x="2155825" y="4305300"/>
          <p14:tracePt t="112898" x="2095500" y="4305300"/>
          <p14:tracePt t="112914" x="2041525" y="4305300"/>
          <p14:tracePt t="112931" x="1989138" y="4305300"/>
          <p14:tracePt t="112948" x="1920875" y="4305300"/>
          <p14:tracePt t="112964" x="1858963" y="4297363"/>
          <p14:tracePt t="112981" x="1812925" y="4297363"/>
          <p14:tracePt t="112998" x="1782763" y="4297363"/>
          <p14:tracePt t="113015" x="1744663" y="4297363"/>
          <p14:tracePt t="113031" x="1706563" y="4297363"/>
          <p14:tracePt t="113048" x="1668463" y="4297363"/>
          <p14:tracePt t="113065" x="1608138" y="4297363"/>
          <p14:tracePt t="113081" x="1584325" y="4297363"/>
          <p14:tracePt t="113098" x="1570038" y="4305300"/>
          <p14:tracePt t="113115" x="1562100" y="4305300"/>
          <p14:tracePt t="113131" x="1546225" y="4313238"/>
          <p14:tracePt t="113148" x="1539875" y="4313238"/>
          <p14:tracePt t="113165" x="1531938" y="4313238"/>
          <p14:tracePt t="113181" x="1516063" y="4321175"/>
          <p14:tracePt t="113198" x="1501775" y="4321175"/>
          <p14:tracePt t="113215" x="1463675" y="4335463"/>
          <p14:tracePt t="113232" x="1439863" y="4359275"/>
          <p14:tracePt t="113248" x="1417638" y="4365625"/>
          <p14:tracePt t="113265" x="1409700" y="4373563"/>
          <p14:tracePt t="113498" x="1447800" y="4373563"/>
          <p14:tracePt t="113506" x="1477963" y="4365625"/>
          <p14:tracePt t="113519" x="1546225" y="4359275"/>
          <p14:tracePt t="113532" x="1668463" y="4343400"/>
          <p14:tracePt t="113549" x="1812925" y="4327525"/>
          <p14:tracePt t="113566" x="1958975" y="4305300"/>
          <p14:tracePt t="113582" x="2087563" y="4305300"/>
          <p14:tracePt t="113599" x="2209800" y="4305300"/>
          <p14:tracePt t="113616" x="2316163" y="4305300"/>
          <p14:tracePt t="113618" x="2354263" y="4305300"/>
          <p14:tracePt t="113633" x="2400300" y="4305300"/>
          <p14:tracePt t="113649" x="2416175" y="4305300"/>
          <p14:tracePt t="113666" x="2422525" y="4305300"/>
          <p14:tracePt t="113683" x="2430463" y="4305300"/>
          <p14:tracePt t="113716" x="2446338" y="4305300"/>
          <p14:tracePt t="113733" x="2454275" y="4305300"/>
          <p14:tracePt t="113750" x="2468563" y="4305300"/>
          <p14:tracePt t="113766" x="2492375" y="4305300"/>
          <p14:tracePt t="113783" x="2514600" y="4305300"/>
          <p14:tracePt t="113800" x="2536825" y="4305300"/>
          <p14:tracePt t="113816" x="2552700" y="4305300"/>
          <p14:tracePt t="113833" x="2568575" y="4305300"/>
          <p14:tracePt t="113850" x="2574925" y="4305300"/>
          <p14:tracePt t="113866" x="2590800" y="4305300"/>
          <p14:tracePt t="113883" x="2598738" y="4313238"/>
          <p14:tracePt t="113900" x="2613025" y="4313238"/>
          <p14:tracePt t="113917" x="2628900" y="4321175"/>
          <p14:tracePt t="113933" x="2651125" y="4321175"/>
          <p14:tracePt t="113950" x="2667000" y="4321175"/>
          <p14:tracePt t="113967" x="2674938" y="4321175"/>
          <p14:tracePt t="113983" x="2682875" y="4321175"/>
          <p14:tracePt t="114266" x="2689225" y="4321175"/>
          <p14:tracePt t="114274" x="2689225" y="4305300"/>
          <p14:tracePt t="114284" x="2659063" y="4275138"/>
          <p14:tracePt t="114301" x="2574925" y="4206875"/>
          <p14:tracePt t="114318" x="2454275" y="4137025"/>
          <p14:tracePt t="114334" x="2332038" y="4084638"/>
          <p14:tracePt t="114351" x="2217738" y="4046538"/>
          <p14:tracePt t="114368" x="2117725" y="4016375"/>
          <p14:tracePt t="114384" x="2057400" y="4000500"/>
          <p14:tracePt t="114402" x="2041525" y="3992563"/>
          <p14:tracePt t="114529" x="2095500" y="3992563"/>
          <p14:tracePt t="114537" x="2155825" y="3992563"/>
          <p14:tracePt t="114546" x="2232025" y="3992563"/>
          <p14:tracePt t="114554" x="2308225" y="3992563"/>
          <p14:tracePt t="114568" x="2370138" y="3992563"/>
          <p14:tracePt t="114585" x="2484438" y="3992563"/>
          <p14:tracePt t="114601" x="2568575" y="3992563"/>
          <p14:tracePt t="114618" x="2574925" y="3992563"/>
          <p14:tracePt t="116177" x="2582863" y="3992563"/>
          <p14:tracePt t="116185" x="2613025" y="3992563"/>
          <p14:tracePt t="116193" x="2727325" y="3984625"/>
          <p14:tracePt t="116205" x="2827338" y="3962400"/>
          <p14:tracePt t="116222" x="3055938" y="3954463"/>
          <p14:tracePt t="116240" x="3238500" y="3946525"/>
          <p14:tracePt t="116256" x="3421063" y="3924300"/>
          <p14:tracePt t="116272" x="3559175" y="3908425"/>
          <p14:tracePt t="116290" x="3657600" y="3870325"/>
          <p14:tracePt t="116306" x="3665538" y="3870325"/>
          <p14:tracePt t="116410" x="3611563" y="3870325"/>
          <p14:tracePt t="116420" x="3535363" y="3870325"/>
          <p14:tracePt t="116426" x="3444875" y="3870325"/>
          <p14:tracePt t="116439" x="3352800" y="3870325"/>
          <p14:tracePt t="116456" x="3140075" y="3870325"/>
          <p14:tracePt t="116473" x="2841625" y="3870325"/>
          <p14:tracePt t="116489" x="2705100" y="3870325"/>
          <p14:tracePt t="116506" x="2651125" y="3870325"/>
          <p14:tracePt t="116524" x="2644775" y="3870325"/>
          <p14:tracePt t="116617" x="2636838" y="3870325"/>
          <p14:tracePt t="116625" x="2644775" y="3870325"/>
          <p14:tracePt t="116633" x="2682875" y="3878263"/>
          <p14:tracePt t="116641" x="2713038" y="3886200"/>
          <p14:tracePt t="116656" x="2759075" y="3894138"/>
          <p14:tracePt t="116673" x="2849563" y="3902075"/>
          <p14:tracePt t="116690" x="2925763" y="3902075"/>
          <p14:tracePt t="116706" x="2941638" y="3902075"/>
          <p14:tracePt t="116723" x="2941638" y="3908425"/>
          <p14:tracePt t="116777" x="2933700" y="3908425"/>
          <p14:tracePt t="116785" x="2879725" y="3916363"/>
          <p14:tracePt t="116793" x="2841625" y="3924300"/>
          <p14:tracePt t="116807" x="2789238" y="3932238"/>
          <p14:tracePt t="116823" x="2720975" y="3940175"/>
          <p14:tracePt t="116840" x="2689225" y="3946525"/>
          <p14:tracePt t="116857" x="2682875" y="3954463"/>
          <p14:tracePt t="116913" x="2713038" y="3962400"/>
          <p14:tracePt t="116921" x="2773363" y="3962400"/>
          <p14:tracePt t="116929" x="2827338" y="3970338"/>
          <p14:tracePt t="116940" x="2903538" y="3984625"/>
          <p14:tracePt t="116957" x="3040063" y="3992563"/>
          <p14:tracePt t="116974" x="3208338" y="3992563"/>
          <p14:tracePt t="116990" x="3390900" y="4008438"/>
          <p14:tracePt t="117007" x="3513138" y="4030663"/>
          <p14:tracePt t="117024" x="3619500" y="4038600"/>
          <p14:tracePt t="117041" x="3771900" y="4054475"/>
          <p14:tracePt t="117057" x="3908425" y="4068763"/>
          <p14:tracePt t="117075" x="4038600" y="4068763"/>
          <p14:tracePt t="117091" x="4198938" y="4068763"/>
          <p14:tracePt t="117107" x="4351338" y="4076700"/>
          <p14:tracePt t="117124" x="4525963" y="4098925"/>
          <p14:tracePt t="117141" x="4740275" y="4130675"/>
          <p14:tracePt t="117157" x="4922838" y="4152900"/>
          <p14:tracePt t="117174" x="5127625" y="4183063"/>
          <p14:tracePt t="117191" x="5356225" y="4213225"/>
          <p14:tracePt t="117208" x="5546725" y="4244975"/>
          <p14:tracePt t="117224" x="5737225" y="4267200"/>
          <p14:tracePt t="117241" x="5867400" y="4297363"/>
          <p14:tracePt t="117258" x="6080125" y="4335463"/>
          <p14:tracePt t="117274" x="6180138" y="4351338"/>
          <p14:tracePt t="117291" x="6264275" y="4373563"/>
          <p14:tracePt t="117308" x="6316663" y="4389438"/>
          <p14:tracePt t="117324" x="6354763" y="4403725"/>
          <p14:tracePt t="117341" x="6384925" y="4403725"/>
          <p14:tracePt t="117375" x="6392863" y="4403725"/>
          <p14:tracePt t="117506" x="6378575" y="4403725"/>
          <p14:tracePt t="117513" x="6308725" y="4403725"/>
          <p14:tracePt t="117525" x="6226175" y="4403725"/>
          <p14:tracePt t="117542" x="6035675" y="4403725"/>
          <p14:tracePt t="117558" x="5668963" y="4403725"/>
          <p14:tracePt t="117575" x="5265738" y="4419600"/>
          <p14:tracePt t="117592" x="4914900" y="4419600"/>
          <p14:tracePt t="117609" x="4678363" y="4419600"/>
          <p14:tracePt t="117625" x="4403725" y="4419600"/>
          <p14:tracePt t="117642" x="4283075" y="4419600"/>
          <p14:tracePt t="117659" x="4198938" y="4419600"/>
          <p14:tracePt t="117676" x="4160838" y="4419600"/>
          <p14:tracePt t="117692" x="4137025" y="4419600"/>
          <p14:tracePt t="118074" x="4130675" y="4419600"/>
          <p14:tracePt t="118100" x="4122738" y="4419600"/>
          <p14:tracePt t="118121" x="4114800" y="4419600"/>
          <p14:tracePt t="118137" x="4106863" y="4419600"/>
          <p14:tracePt t="118153" x="4098925" y="4419600"/>
          <p14:tracePt t="118162" x="4092575" y="4419600"/>
          <p14:tracePt t="118185" x="4076700" y="4419600"/>
          <p14:tracePt t="118194" x="4060825" y="4419600"/>
          <p14:tracePt t="118201" x="4054475" y="4419600"/>
          <p14:tracePt t="118210" x="4038600" y="4419600"/>
          <p14:tracePt t="118227" x="4008438" y="4419600"/>
          <p14:tracePt t="118243" x="3970338" y="4419600"/>
          <p14:tracePt t="118260" x="3924300" y="4411663"/>
          <p14:tracePt t="118277" x="3840163" y="4403725"/>
          <p14:tracePt t="118293" x="3779838" y="4403725"/>
          <p14:tracePt t="118310" x="3733800" y="4397375"/>
          <p14:tracePt t="118328" x="3679825" y="4397375"/>
          <p14:tracePt t="118344" x="3619500" y="4389438"/>
          <p14:tracePt t="118360" x="3565525" y="4381500"/>
          <p14:tracePt t="118377" x="3559175" y="4381500"/>
          <p14:tracePt t="118394" x="3521075" y="4373563"/>
          <p14:tracePt t="118410" x="3482975" y="4365625"/>
          <p14:tracePt t="118427" x="3459163" y="4359275"/>
          <p14:tracePt t="118444" x="3436938" y="4359275"/>
          <p14:tracePt t="118460" x="3413125" y="4351338"/>
          <p14:tracePt t="118479" x="3390900" y="4343400"/>
          <p14:tracePt t="118494" x="3375025" y="4335463"/>
          <p14:tracePt t="118527" x="3368675" y="4327525"/>
          <p14:tracePt t="118544" x="3360738" y="4321175"/>
          <p14:tracePt t="118561" x="3344863" y="4313238"/>
          <p14:tracePt t="118578" x="3336925" y="4305300"/>
          <p14:tracePt t="118594" x="3314700" y="4283075"/>
          <p14:tracePt t="118611" x="3298825" y="4267200"/>
          <p14:tracePt t="118628" x="3276600" y="4244975"/>
          <p14:tracePt t="118644" x="3260725" y="4206875"/>
          <p14:tracePt t="118661" x="3246438" y="4175125"/>
          <p14:tracePt t="118678" x="3230563" y="4137025"/>
          <p14:tracePt t="118694" x="3222625" y="4122738"/>
          <p14:tracePt t="118711" x="3216275" y="4098925"/>
          <p14:tracePt t="118728" x="3216275" y="4092575"/>
          <p14:tracePt t="118745" x="3200400" y="4084638"/>
          <p14:tracePt t="118761" x="3200400" y="4076700"/>
          <p14:tracePt t="118778" x="3200400" y="4068763"/>
          <p14:tracePt t="118811" x="3192463" y="4060825"/>
          <p14:tracePt t="118930" x="3192463" y="4054475"/>
          <p14:tracePt t="118938" x="3192463" y="4046538"/>
          <p14:tracePt t="118947" x="3192463" y="4038600"/>
          <p14:tracePt t="118962" x="3192463" y="4030663"/>
          <p14:tracePt t="118980" x="3192463" y="4016375"/>
          <p14:tracePt t="118995" x="3192463" y="4000500"/>
          <p14:tracePt t="119012" x="3200400" y="3992563"/>
          <p14:tracePt t="119029" x="3208338" y="3978275"/>
          <p14:tracePt t="119046" x="3222625" y="3954463"/>
          <p14:tracePt t="119062" x="3238500" y="3924300"/>
          <p14:tracePt t="119079" x="3246438" y="3908425"/>
          <p14:tracePt t="119097" x="3246438" y="3886200"/>
          <p14:tracePt t="119129" x="3254375" y="3870325"/>
          <p14:tracePt t="119153" x="3254375" y="3863975"/>
          <p14:tracePt t="119786" x="3254375" y="3848100"/>
          <p14:tracePt t="119794" x="3254375" y="3825875"/>
          <p14:tracePt t="119802" x="3254375" y="3810000"/>
          <p14:tracePt t="119814" x="3254375" y="3787775"/>
          <p14:tracePt t="119831" x="3254375" y="3741738"/>
          <p14:tracePt t="119847" x="3246438" y="3679825"/>
          <p14:tracePt t="119864" x="3246438" y="3641725"/>
          <p14:tracePt t="119881" x="3222625" y="3565525"/>
          <p14:tracePt t="119897" x="3216275" y="3527425"/>
          <p14:tracePt t="119914" x="3216275" y="3505200"/>
          <p14:tracePt t="119931" x="3216275" y="3475038"/>
          <p14:tracePt t="119947" x="3216275" y="3451225"/>
          <p14:tracePt t="119964" x="3216275" y="3421063"/>
          <p14:tracePt t="119981" x="3216275" y="3382963"/>
          <p14:tracePt t="119997" x="3216275" y="3344863"/>
          <p14:tracePt t="120014" x="3216275" y="3298825"/>
          <p14:tracePt t="120031" x="3216275" y="3284538"/>
          <p14:tracePt t="120048" x="3216275" y="3276600"/>
          <p14:tracePt t="120064" x="3216275" y="3268663"/>
          <p14:tracePt t="120083" x="3216275" y="3254375"/>
          <p14:tracePt t="120098" x="3216275" y="3222625"/>
          <p14:tracePt t="120114" x="3216275" y="3200400"/>
          <p14:tracePt t="120131" x="3216275" y="3184525"/>
          <p14:tracePt t="120148" x="3216275" y="3170238"/>
          <p14:tracePt t="120186" x="3216275" y="3162300"/>
          <p14:tracePt t="120209" x="3216275" y="3154363"/>
          <p14:tracePt t="120217" x="3216275" y="3146425"/>
          <p14:tracePt t="120241" x="3216275" y="3140075"/>
          <p14:tracePt t="120410" x="3216275" y="3132138"/>
          <p14:tracePt t="121074" x="3230563" y="3116263"/>
          <p14:tracePt t="121082" x="3246438" y="3101975"/>
          <p14:tracePt t="121090" x="3268663" y="3086100"/>
          <p14:tracePt t="121100" x="3314700" y="3055938"/>
          <p14:tracePt t="121118" x="3398838" y="2994025"/>
          <p14:tracePt t="121133" x="3527425" y="2911475"/>
          <p14:tracePt t="121150" x="3687763" y="2835275"/>
          <p14:tracePt t="121167" x="3832225" y="2765425"/>
          <p14:tracePt t="121184" x="3978275" y="2720975"/>
          <p14:tracePt t="121200" x="4144963" y="2667000"/>
          <p14:tracePt t="121217" x="4283075" y="2628900"/>
          <p14:tracePt t="121234" x="4487863" y="2606675"/>
          <p14:tracePt t="121250" x="4602163" y="2598738"/>
          <p14:tracePt t="121267" x="4716463" y="2582863"/>
          <p14:tracePt t="121284" x="4860925" y="2574925"/>
          <p14:tracePt t="121300" x="5006975" y="2574925"/>
          <p14:tracePt t="121317" x="5135563" y="2574925"/>
          <p14:tracePt t="121334" x="5249863" y="2574925"/>
          <p14:tracePt t="121351" x="5349875" y="2574925"/>
          <p14:tracePt t="121367" x="5432425" y="2574925"/>
          <p14:tracePt t="121384" x="5516563" y="2582863"/>
          <p14:tracePt t="121401" x="5578475" y="2598738"/>
          <p14:tracePt t="121419" x="5616575" y="2606675"/>
          <p14:tracePt t="121434" x="5630863" y="2613025"/>
          <p14:tracePt t="121451" x="5638800" y="2613025"/>
          <p14:tracePt t="121489" x="5646738" y="2620963"/>
          <p14:tracePt t="122322" x="5661025" y="2620963"/>
          <p14:tracePt t="122331" x="5684838" y="2613025"/>
          <p14:tracePt t="122338" x="5707063" y="2598738"/>
          <p14:tracePt t="122353" x="5730875" y="2582863"/>
          <p14:tracePt t="122370" x="5845175" y="2552700"/>
          <p14:tracePt t="122387" x="5981700" y="2530475"/>
          <p14:tracePt t="122403" x="6111875" y="2514600"/>
          <p14:tracePt t="122422" x="6226175" y="2498725"/>
          <p14:tracePt t="122437" x="6340475" y="2484438"/>
          <p14:tracePt t="122453" x="6446838" y="2484438"/>
          <p14:tracePt t="122470" x="6530975" y="2484438"/>
          <p14:tracePt t="122490" x="6613525" y="2484438"/>
          <p14:tracePt t="122503" x="6629400" y="2484438"/>
          <p14:tracePt t="122521" x="6689725" y="2484438"/>
          <p14:tracePt t="122538" x="6697663" y="2484438"/>
          <p14:tracePt t="122553" x="6713538" y="2484438"/>
          <p14:tracePt t="122570" x="6721475" y="2484438"/>
          <p14:tracePt t="122603" x="6727825" y="2484438"/>
          <p14:tracePt t="122620" x="6743700" y="2484438"/>
          <p14:tracePt t="122637" x="6759575" y="2484438"/>
          <p14:tracePt t="122654" x="6773863" y="2484438"/>
          <p14:tracePt t="122670" x="6789738" y="2492375"/>
          <p14:tracePt t="122687" x="6804025" y="2498725"/>
          <p14:tracePt t="122704" x="6811963" y="2498725"/>
          <p14:tracePt t="122721" x="6835775" y="2498725"/>
          <p14:tracePt t="122737" x="6835775" y="2506663"/>
          <p14:tracePt t="122946" x="6804025" y="2506663"/>
          <p14:tracePt t="122954" x="6765925" y="2506663"/>
          <p14:tracePt t="122962" x="6651625" y="2506663"/>
          <p14:tracePt t="122973" x="6553200" y="2506663"/>
          <p14:tracePt t="122988" x="6286500" y="2514600"/>
          <p14:tracePt t="123007" x="5981700" y="2544763"/>
          <p14:tracePt t="123021" x="5668963" y="2590800"/>
          <p14:tracePt t="123038" x="5341938" y="2651125"/>
          <p14:tracePt t="123055" x="5067300" y="2697163"/>
          <p14:tracePt t="123074" x="4770438" y="2765425"/>
          <p14:tracePt t="123090" x="4579938" y="2819400"/>
          <p14:tracePt t="123105" x="4435475" y="2841625"/>
          <p14:tracePt t="123121" x="4327525" y="2857500"/>
          <p14:tracePt t="123138" x="4221163" y="2887663"/>
          <p14:tracePt t="123155" x="4098925" y="2925763"/>
          <p14:tracePt t="123171" x="3984625" y="2971800"/>
          <p14:tracePt t="123189" x="3902075" y="3001963"/>
          <p14:tracePt t="123205" x="3787775" y="3048000"/>
          <p14:tracePt t="123222" x="3695700" y="3094038"/>
          <p14:tracePt t="123238" x="3611563" y="3124200"/>
          <p14:tracePt t="123255" x="3551238" y="3162300"/>
          <p14:tracePt t="123272" x="3489325" y="3184525"/>
          <p14:tracePt t="123289" x="3444875" y="3208338"/>
          <p14:tracePt t="123305" x="3421063" y="3208338"/>
          <p14:tracePt t="123322" x="3406775" y="3216275"/>
          <p14:tracePt t="123340" x="3390900" y="3216275"/>
          <p14:tracePt t="123355" x="3382963" y="3216275"/>
          <p14:tracePt t="123372" x="3375025" y="3216275"/>
          <p14:tracePt t="123389" x="3368675" y="3216275"/>
          <p14:tracePt t="123406" x="3360738" y="3216275"/>
          <p14:tracePt t="123422" x="3344863" y="3216275"/>
          <p14:tracePt t="123439" x="3330575" y="3216275"/>
          <p14:tracePt t="123456" x="3284538" y="3216275"/>
          <p14:tracePt t="123472" x="3216275" y="3200400"/>
          <p14:tracePt t="123489" x="3154363" y="3184525"/>
          <p14:tracePt t="123506" x="3070225" y="3170238"/>
          <p14:tracePt t="123522" x="3001963" y="3170238"/>
          <p14:tracePt t="123539" x="2963863" y="3162300"/>
          <p14:tracePt t="123556" x="2933700" y="3162300"/>
          <p14:tracePt t="123572" x="2911475" y="3162300"/>
          <p14:tracePt t="123589" x="2903538" y="3162300"/>
          <p14:tracePt t="123606" x="2895600" y="3162300"/>
          <p14:tracePt t="124217" x="2887663" y="3162300"/>
          <p14:tracePt t="124242" x="2873375" y="3162300"/>
          <p14:tracePt t="124257" x="2865438" y="3162300"/>
          <p14:tracePt t="124266" x="2865438" y="3170238"/>
          <p14:tracePt t="124276" x="2857500" y="3178175"/>
          <p14:tracePt t="124292" x="2841625" y="3208338"/>
          <p14:tracePt t="124308" x="2835275" y="3222625"/>
          <p14:tracePt t="124324" x="2827338" y="3238500"/>
          <p14:tracePt t="124358" x="2819400" y="3246438"/>
          <p14:tracePt t="124907" x="2819400" y="3254375"/>
          <p14:tracePt t="124978" x="2819400" y="3260725"/>
          <p14:tracePt t="125169" x="2819400" y="3268663"/>
          <p14:tracePt t="125194" x="2819400" y="3276600"/>
          <p14:tracePt t="125217" x="2811463" y="3284538"/>
          <p14:tracePt t="126130" x="2819400" y="3284538"/>
          <p14:tracePt t="126138" x="2849563" y="3268663"/>
          <p14:tracePt t="126147" x="2865438" y="3268663"/>
          <p14:tracePt t="126162" x="2941638" y="3230563"/>
          <p14:tracePt t="126179" x="3017838" y="3192463"/>
          <p14:tracePt t="126196" x="3094038" y="3154363"/>
          <p14:tracePt t="126212" x="3170238" y="3101975"/>
          <p14:tracePt t="126229" x="3222625" y="3078163"/>
          <p14:tracePt t="126246" x="3276600" y="3040063"/>
          <p14:tracePt t="126262" x="3322638" y="3009900"/>
          <p14:tracePt t="126279" x="3344863" y="2987675"/>
          <p14:tracePt t="126296" x="3360738" y="2971800"/>
          <p14:tracePt t="126312" x="3390900" y="2949575"/>
          <p14:tracePt t="126329" x="3406775" y="2941638"/>
          <p14:tracePt t="126346" x="3429000" y="2911475"/>
          <p14:tracePt t="126362" x="3436938" y="2895600"/>
          <p14:tracePt t="126379" x="3444875" y="2887663"/>
          <p14:tracePt t="126397" x="3451225" y="2879725"/>
          <p14:tracePt t="126412" x="3451225" y="2873375"/>
          <p14:tracePt t="126429" x="3459163" y="2865438"/>
          <p14:tracePt t="126447" x="3467100" y="2857500"/>
          <p14:tracePt t="126586" x="3467100" y="2849563"/>
          <p14:tracePt t="126794" x="3459163" y="2849563"/>
          <p14:tracePt t="126802" x="3444875" y="2849563"/>
          <p14:tracePt t="126818" x="3436938" y="2849563"/>
          <p14:tracePt t="126830" x="3413125" y="2849563"/>
          <p14:tracePt t="126848" x="3398838" y="2849563"/>
          <p14:tracePt t="126863" x="3382963" y="2849563"/>
          <p14:tracePt t="126880" x="3375025" y="2849563"/>
          <p14:tracePt t="126897" x="3360738" y="2857500"/>
          <p14:tracePt t="126914" x="3344863" y="2857500"/>
          <p14:tracePt t="126930" x="3344863" y="2865438"/>
          <p14:tracePt t="126947" x="3330575" y="2865438"/>
          <p14:tracePt t="126985" x="3322638" y="2873375"/>
          <p14:tracePt t="126997" x="3322638" y="2879725"/>
          <p14:tracePt t="127014" x="3314700" y="2879725"/>
          <p14:tracePt t="127041" x="3298825" y="2887663"/>
          <p14:tracePt t="127121" x="3292475" y="2887663"/>
          <p14:tracePt t="127145" x="3292475" y="2895600"/>
          <p14:tracePt t="127161" x="3284538" y="2895600"/>
          <p14:tracePt t="127177" x="3276600" y="2895600"/>
          <p14:tracePt t="127201" x="3268663" y="2895600"/>
          <p14:tracePt t="127209" x="3268663" y="2903538"/>
          <p14:tracePt t="127225" x="3260725" y="2903538"/>
          <p14:tracePt t="127257" x="3254375" y="2903538"/>
          <p14:tracePt t="127273" x="3246438" y="2903538"/>
          <p14:tracePt t="127306" x="3238500" y="2903538"/>
          <p14:tracePt t="127353" x="3230563" y="2903538"/>
          <p14:tracePt t="127410" x="3222625" y="2903538"/>
          <p14:tracePt t="127434" x="3216275" y="2903538"/>
          <p14:tracePt t="127467" x="3208338" y="2903538"/>
          <p14:tracePt t="127554" x="3200400" y="2903538"/>
          <p14:tracePt t="127586" x="3192463" y="2895600"/>
          <p14:tracePt t="127593" x="3184525" y="2895600"/>
          <p14:tracePt t="127609" x="3178175" y="2895600"/>
          <p14:tracePt t="127618" x="3178175" y="2887663"/>
          <p14:tracePt t="127634" x="3170238" y="2887663"/>
          <p14:tracePt t="127650" x="3162300" y="2879725"/>
          <p14:tracePt t="127674" x="3154363" y="2873375"/>
          <p14:tracePt t="127697" x="3146425" y="2873375"/>
          <p14:tracePt t="127706" x="3140075" y="2873375"/>
          <p14:tracePt t="128082" x="3140075" y="2865438"/>
          <p14:tracePt t="128097" x="3140075" y="2857500"/>
          <p14:tracePt t="128106" x="3140075" y="2849563"/>
          <p14:tracePt t="128116" x="3132138" y="2827338"/>
          <p14:tracePt t="128133" x="3124200" y="2803525"/>
          <p14:tracePt t="128150" x="3101975" y="2773363"/>
          <p14:tracePt t="128167" x="3094038" y="2751138"/>
          <p14:tracePt t="128183" x="3086100" y="2720975"/>
          <p14:tracePt t="128200" x="3078163" y="2720975"/>
          <p14:tracePt t="128217" x="3063875" y="2713038"/>
          <p14:tracePt t="128498" x="3063875" y="2705100"/>
          <p14:tracePt t="128521" x="3048000" y="2705100"/>
          <p14:tracePt t="128537" x="3040063" y="2705100"/>
          <p14:tracePt t="128545" x="3032125" y="2705100"/>
          <p14:tracePt t="128577" x="3025775" y="2705100"/>
          <p14:tracePt t="128730" x="3017838" y="2705100"/>
          <p14:tracePt t="129514" x="3017838" y="2713038"/>
          <p14:tracePt t="129522" x="3017838" y="2720975"/>
          <p14:tracePt t="129538" x="3017838" y="2727325"/>
          <p14:tracePt t="129546" x="3017838" y="2743200"/>
          <p14:tracePt t="129554" x="3025775" y="2743200"/>
          <p14:tracePt t="129570" x="3025775" y="2751138"/>
          <p14:tracePt t="129601" x="3032125" y="2759075"/>
          <p14:tracePt t="129617" x="3032125" y="2765425"/>
          <p14:tracePt t="129989" x="3040063" y="2765425"/>
          <p14:tracePt t="130122" x="3048000" y="2773363"/>
          <p14:tracePt t="130145" x="3055938" y="2781300"/>
          <p14:tracePt t="130161" x="3063875" y="2789238"/>
          <p14:tracePt t="130169" x="3070225" y="2789238"/>
          <p14:tracePt t="130193" x="3078163" y="2797175"/>
          <p14:tracePt t="130209" x="3086100" y="2797175"/>
          <p14:tracePt t="130233" x="3094038" y="2797175"/>
          <p14:tracePt t="130241" x="3101975" y="2803525"/>
          <p14:tracePt t="130346" x="3108325" y="2803525"/>
          <p14:tracePt t="130362" x="3116263" y="2811463"/>
          <p14:tracePt t="130386" x="3116263" y="2819400"/>
          <p14:tracePt t="130394" x="3124200" y="2819400"/>
          <p14:tracePt t="130418" x="3124200" y="2827338"/>
          <p14:tracePt t="130610" x="3132138" y="2827338"/>
          <p14:tracePt t="130626" x="3140075" y="2827338"/>
          <p14:tracePt t="130634" x="3146425" y="2827338"/>
          <p14:tracePt t="130650" x="3162300" y="2827338"/>
          <p14:tracePt t="130658" x="3170238" y="2827338"/>
          <p14:tracePt t="130675" x="3184525" y="2827338"/>
          <p14:tracePt t="130691" x="3192463" y="2827338"/>
          <p14:tracePt t="130706" x="3208338" y="2835275"/>
          <p14:tracePt t="130723" x="3222625" y="2835275"/>
          <p14:tracePt t="130739" x="3238500" y="2841625"/>
          <p14:tracePt t="130756" x="3254375" y="2841625"/>
          <p14:tracePt t="130789" x="3268663" y="2841625"/>
          <p14:tracePt t="130823" x="3276600" y="2841625"/>
          <p14:tracePt t="130840" x="3276600" y="2849563"/>
          <p14:tracePt t="130858" x="3284538" y="2849563"/>
          <p14:tracePt t="131170" x="3284538" y="2879725"/>
          <p14:tracePt t="131180" x="3292475" y="2911475"/>
          <p14:tracePt t="131190" x="3292475" y="2941638"/>
          <p14:tracePt t="131208" x="3306763" y="3001963"/>
          <p14:tracePt t="131224" x="3306763" y="3048000"/>
          <p14:tracePt t="131241" x="3314700" y="3086100"/>
          <p14:tracePt t="131257" x="3314700" y="3108325"/>
          <p14:tracePt t="131274" x="3322638" y="3146425"/>
          <p14:tracePt t="131291" x="3322638" y="3178175"/>
          <p14:tracePt t="131307" x="3330575" y="3200400"/>
          <p14:tracePt t="131326" x="3336925" y="3216275"/>
          <p14:tracePt t="131341" x="3336925" y="3222625"/>
          <p14:tracePt t="131357" x="3336925" y="3230563"/>
          <p14:tracePt t="132082" x="3336925" y="3238500"/>
          <p14:tracePt t="132090" x="3336925" y="3246438"/>
          <p14:tracePt t="132098" x="3336925" y="3260725"/>
          <p14:tracePt t="132109" x="3336925" y="3276600"/>
          <p14:tracePt t="132126" x="3344863" y="3292475"/>
          <p14:tracePt t="132144" x="3344863" y="3322638"/>
          <p14:tracePt t="132159" x="3344863" y="3352800"/>
          <p14:tracePt t="132176" x="3344863" y="3375025"/>
          <p14:tracePt t="132193" x="3344863" y="3413125"/>
          <p14:tracePt t="132209" x="3344863" y="3489325"/>
          <p14:tracePt t="132226" x="3330575" y="3527425"/>
          <p14:tracePt t="132243" x="3322638" y="3565525"/>
          <p14:tracePt t="132259" x="3314700" y="3597275"/>
          <p14:tracePt t="132276" x="3298825" y="3635375"/>
          <p14:tracePt t="132293" x="3284538" y="3687763"/>
          <p14:tracePt t="132310" x="3260725" y="3725863"/>
          <p14:tracePt t="132327" x="3246438" y="3779838"/>
          <p14:tracePt t="132343" x="3238500" y="3802063"/>
          <p14:tracePt t="132361" x="3222625" y="3832225"/>
          <p14:tracePt t="132376" x="3216275" y="3856038"/>
          <p14:tracePt t="132393" x="3200400" y="3894138"/>
          <p14:tracePt t="132410" x="3192463" y="3932238"/>
          <p14:tracePt t="132426" x="3184525" y="3954463"/>
          <p14:tracePt t="132443" x="3184525" y="3970338"/>
          <p14:tracePt t="132460" x="3178175" y="3984625"/>
          <p14:tracePt t="132478" x="3170238" y="3992563"/>
          <p14:tracePt t="132493" x="3170238" y="4016375"/>
          <p14:tracePt t="132510" x="3170238" y="4022725"/>
          <p14:tracePt t="132527" x="3162300" y="4030663"/>
          <p14:tracePt t="132754" x="3162300" y="4038600"/>
          <p14:tracePt t="134570" x="3154363" y="4046538"/>
          <p14:tracePt t="134578" x="3146425" y="4054475"/>
          <p14:tracePt t="134593" x="3140075" y="4060825"/>
          <p14:tracePt t="134610" x="3132138" y="4068763"/>
          <p14:tracePt t="134618" x="3124200" y="4076700"/>
          <p14:tracePt t="134632" x="3124200" y="4092575"/>
          <p14:tracePt t="134648" x="3108325" y="4106863"/>
          <p14:tracePt t="134665" x="3094038" y="4122738"/>
          <p14:tracePt t="134682" x="3094038" y="4130675"/>
          <p14:tracePt t="134699" x="3094038" y="4144963"/>
          <p14:tracePt t="134715" x="3094038" y="4160838"/>
          <p14:tracePt t="134732" x="3094038" y="4175125"/>
          <p14:tracePt t="134749" x="3101975" y="4213225"/>
          <p14:tracePt t="134765" x="3124200" y="4237038"/>
          <p14:tracePt t="134782" x="3162300" y="4259263"/>
          <p14:tracePt t="134799" x="3216275" y="4283075"/>
          <p14:tracePt t="134816" x="3336925" y="4305300"/>
          <p14:tracePt t="134832" x="3421063" y="4313238"/>
          <p14:tracePt t="134849" x="3535363" y="4321175"/>
          <p14:tracePt t="134866" x="3771900" y="4321175"/>
          <p14:tracePt t="134882" x="3970338" y="4321175"/>
          <p14:tracePt t="134899" x="4251325" y="4321175"/>
          <p14:tracePt t="134917" x="4495800" y="4327525"/>
          <p14:tracePt t="134932" x="4686300" y="4327525"/>
          <p14:tracePt t="134949" x="4960938" y="4327525"/>
          <p14:tracePt t="134967" x="5211763" y="4305300"/>
          <p14:tracePt t="134983" x="5456238" y="4267200"/>
          <p14:tracePt t="134999" x="5745163" y="4198938"/>
          <p14:tracePt t="135016" x="5921375" y="4137025"/>
          <p14:tracePt t="135033" x="6096000" y="4092575"/>
          <p14:tracePt t="135049" x="6111875" y="4084638"/>
          <p14:tracePt t="135089" x="6111875" y="4068763"/>
          <p14:tracePt t="135100" x="6111875" y="4008438"/>
          <p14:tracePt t="135116" x="6019800" y="3848100"/>
          <p14:tracePt t="135133" x="5859463" y="3611563"/>
          <p14:tracePt t="135149" x="5584825" y="3306763"/>
          <p14:tracePt t="135166" x="5151438" y="3017838"/>
          <p14:tracePt t="135183" x="4632325" y="2781300"/>
          <p14:tracePt t="135200" x="4000500" y="2506663"/>
          <p14:tracePt t="135216" x="3467100" y="2278063"/>
          <p14:tracePt t="135233" x="2933700" y="2057400"/>
          <p14:tracePt t="135250" x="2378075" y="1858963"/>
          <p14:tracePt t="135266" x="2073275" y="1736725"/>
          <p14:tracePt t="135283" x="1774825" y="1646238"/>
          <p14:tracePt t="135300" x="1600200" y="1584325"/>
          <p14:tracePt t="135317" x="1439863" y="1539875"/>
          <p14:tracePt t="135333" x="1287463" y="1485900"/>
          <p14:tracePt t="135350" x="1150938" y="1447800"/>
          <p14:tracePt t="135367" x="1036638" y="1409700"/>
          <p14:tracePt t="135383" x="906463" y="1379538"/>
          <p14:tracePt t="135400" x="830263" y="1355725"/>
          <p14:tracePt t="135417" x="731838" y="1325563"/>
          <p14:tracePt t="135434" x="587375" y="1279525"/>
          <p14:tracePt t="135450" x="503238" y="1257300"/>
          <p14:tracePt t="135468" x="457200" y="1241425"/>
          <p14:tracePt t="135484" x="388938" y="1219200"/>
          <p14:tracePt t="135500" x="327025" y="1196975"/>
          <p14:tracePt t="135517" x="274638" y="1165225"/>
          <p14:tracePt t="135534" x="190500" y="1127125"/>
          <p14:tracePt t="135550" x="53975" y="10890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3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97"/>
    </mc:Choice>
    <mc:Fallback xmlns="">
      <p:transition spd="slow" advTm="106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6" x="60325" y="1806575"/>
          <p14:tracePt t="611" x="106363" y="1851025"/>
          <p14:tracePt t="628" x="190500" y="1943100"/>
          <p14:tracePt t="645" x="320675" y="2095500"/>
          <p14:tracePt t="661" x="396875" y="2187575"/>
          <p14:tracePt t="678" x="465138" y="2278063"/>
          <p14:tracePt t="695" x="533400" y="2378075"/>
          <p14:tracePt t="711" x="593725" y="2476500"/>
          <p14:tracePt t="728" x="647700" y="2544763"/>
          <p14:tracePt t="745" x="701675" y="2620963"/>
          <p14:tracePt t="761" x="754063" y="2674938"/>
          <p14:tracePt t="780" x="830263" y="2751138"/>
          <p14:tracePt t="795" x="930275" y="2819400"/>
          <p14:tracePt t="812" x="1120775" y="2941638"/>
          <p14:tracePt t="828" x="1279525" y="3017838"/>
          <p14:tracePt t="845" x="1485900" y="3108325"/>
          <p14:tracePt t="862" x="1722438" y="3200400"/>
          <p14:tracePt t="878" x="2087563" y="3322638"/>
          <p14:tracePt t="895" x="2370138" y="3382963"/>
          <p14:tracePt t="912" x="2590800" y="3421063"/>
          <p14:tracePt t="928" x="2803525" y="3459163"/>
          <p14:tracePt t="945" x="2963863" y="3482975"/>
          <p14:tracePt t="962" x="3108325" y="3505200"/>
          <p14:tracePt t="979" x="3230563" y="3513138"/>
          <p14:tracePt t="995" x="3314700" y="3521075"/>
          <p14:tracePt t="1013" x="3421063" y="3521075"/>
          <p14:tracePt t="1029" x="3467100" y="3527425"/>
          <p14:tracePt t="1045" x="3513138" y="3527425"/>
          <p14:tracePt t="1062" x="3543300" y="3527425"/>
          <p14:tracePt t="1079" x="3559175" y="3535363"/>
          <p14:tracePt t="1095" x="3573463" y="3535363"/>
          <p14:tracePt t="1112" x="3581400" y="3543300"/>
          <p14:tracePt t="2349" x="3589338" y="3543300"/>
          <p14:tracePt t="2365" x="3619500" y="3543300"/>
          <p14:tracePt t="2373" x="3679825" y="3551238"/>
          <p14:tracePt t="2382" x="3763963" y="3559175"/>
          <p14:tracePt t="2407" x="4008438" y="3597275"/>
          <p14:tracePt t="2417" x="4068763" y="3611563"/>
          <p14:tracePt t="2432" x="4168775" y="3641725"/>
          <p14:tracePt t="2449" x="4244975" y="3665538"/>
          <p14:tracePt t="2466" x="4335463" y="3695700"/>
          <p14:tracePt t="2482" x="4449763" y="3733800"/>
          <p14:tracePt t="2499" x="4579938" y="3787775"/>
          <p14:tracePt t="2516" x="4792663" y="3840163"/>
          <p14:tracePt t="2533" x="4914900" y="3886200"/>
          <p14:tracePt t="2549" x="5013325" y="3908425"/>
          <p14:tracePt t="2566" x="5105400" y="3940175"/>
          <p14:tracePt t="2582" x="5197475" y="3962400"/>
          <p14:tracePt t="2599" x="5287963" y="3992563"/>
          <p14:tracePt t="2616" x="5334000" y="4008438"/>
          <p14:tracePt t="2632" x="5410200" y="4030663"/>
          <p14:tracePt t="2649" x="5448300" y="4038600"/>
          <p14:tracePt t="2666" x="5464175" y="4046538"/>
          <p14:tracePt t="2683" x="5470525" y="4046538"/>
          <p14:tracePt t="2699" x="5478463" y="4046538"/>
          <p14:tracePt t="2869" x="5470525" y="4038600"/>
          <p14:tracePt t="2877" x="5440363" y="3984625"/>
          <p14:tracePt t="2886" x="5394325" y="3902075"/>
          <p14:tracePt t="2902" x="5241925" y="3657600"/>
          <p14:tracePt t="2917" x="5089525" y="3444875"/>
          <p14:tracePt t="2933" x="4945063" y="3268663"/>
          <p14:tracePt t="2950" x="4846638" y="3154363"/>
          <p14:tracePt t="2969" x="4762500" y="3070225"/>
          <p14:tracePt t="2983" x="4702175" y="2987675"/>
          <p14:tracePt t="3000" x="4678363" y="2941638"/>
          <p14:tracePt t="3017" x="4656138" y="2911475"/>
          <p14:tracePt t="3034" x="4625975" y="2879725"/>
          <p14:tracePt t="3050" x="4594225" y="2849563"/>
          <p14:tracePt t="3067" x="4556125" y="2827338"/>
          <p14:tracePt t="3068" x="4541838" y="2819400"/>
          <p14:tracePt t="3084" x="4525963" y="2811463"/>
          <p14:tracePt t="3100" x="4511675" y="2803525"/>
          <p14:tracePt t="3117" x="4441825" y="2781300"/>
          <p14:tracePt t="3134" x="4403725" y="2765425"/>
          <p14:tracePt t="3150" x="4381500" y="2759075"/>
          <p14:tracePt t="3167" x="4351338" y="2751138"/>
          <p14:tracePt t="3184" x="4275138" y="2720975"/>
          <p14:tracePt t="3200" x="4213225" y="2705100"/>
          <p14:tracePt t="3217" x="4168775" y="2674938"/>
          <p14:tracePt t="3234" x="4114800" y="2644775"/>
          <p14:tracePt t="3251" x="4068763" y="2620963"/>
          <p14:tracePt t="3267" x="4022725" y="2606675"/>
          <p14:tracePt t="3284" x="3940175" y="2552700"/>
          <p14:tracePt t="3301" x="3856038" y="2498725"/>
          <p14:tracePt t="3317" x="3771900" y="2454275"/>
          <p14:tracePt t="3334" x="3703638" y="2416175"/>
          <p14:tracePt t="3351" x="3649663" y="2384425"/>
          <p14:tracePt t="3367" x="3603625" y="2362200"/>
          <p14:tracePt t="3384" x="3559175" y="2324100"/>
          <p14:tracePt t="3401" x="3489325" y="2278063"/>
          <p14:tracePt t="3419" x="3459163" y="2278063"/>
          <p14:tracePt t="3434" x="3429000" y="2255838"/>
          <p14:tracePt t="3451" x="3390900" y="2225675"/>
          <p14:tracePt t="3468" x="3368675" y="2209800"/>
          <p14:tracePt t="3485" x="3352800" y="2209800"/>
          <p14:tracePt t="3501" x="3352800" y="2193925"/>
          <p14:tracePt t="3518" x="3336925" y="2179638"/>
          <p14:tracePt t="3535" x="3306763" y="2149475"/>
          <p14:tracePt t="3551" x="3284538" y="2125663"/>
          <p14:tracePt t="3568" x="3254375" y="2103438"/>
          <p14:tracePt t="3585" x="3230563" y="2103438"/>
          <p14:tracePt t="3601" x="3216275" y="2095500"/>
          <p14:tracePt t="3618" x="3208338" y="2095500"/>
          <p14:tracePt t="3635" x="3200400" y="2095500"/>
          <p14:tracePt t="3652" x="3192463" y="2095500"/>
          <p14:tracePt t="3732" x="3184525" y="2095500"/>
          <p14:tracePt t="3759" x="3184525" y="2087563"/>
          <p14:tracePt t="3765" x="3178175" y="2087563"/>
          <p14:tracePt t="3773" x="3178175" y="2079625"/>
          <p14:tracePt t="3786" x="3162300" y="2073275"/>
          <p14:tracePt t="3802" x="3140075" y="2049463"/>
          <p14:tracePt t="3819" x="3108325" y="2011363"/>
          <p14:tracePt t="3835" x="3070225" y="1958975"/>
          <p14:tracePt t="3852" x="3032125" y="1905000"/>
          <p14:tracePt t="3869" x="3001963" y="1844675"/>
          <p14:tracePt t="3885" x="2994025" y="1836738"/>
          <p14:tracePt t="3919" x="2994025" y="1828800"/>
          <p14:tracePt t="3936" x="2994025" y="1820863"/>
          <p14:tracePt t="4581" x="3009900" y="1820863"/>
          <p14:tracePt t="4589" x="3025775" y="1828800"/>
          <p14:tracePt t="4606" x="3040063" y="1836738"/>
          <p14:tracePt t="4613" x="3048000" y="1844675"/>
          <p14:tracePt t="4622" x="3063875" y="1851025"/>
          <p14:tracePt t="4637" x="3101975" y="1858963"/>
          <p14:tracePt t="4654" x="3132138" y="1874838"/>
          <p14:tracePt t="4671" x="3170238" y="1897063"/>
          <p14:tracePt t="4688" x="3200400" y="1897063"/>
          <p14:tracePt t="4704" x="3230563" y="1912938"/>
          <p14:tracePt t="4721" x="3254375" y="1920875"/>
          <p14:tracePt t="4738" x="3284538" y="1927225"/>
          <p14:tracePt t="4754" x="3322638" y="1943100"/>
          <p14:tracePt t="4771" x="3368675" y="1965325"/>
          <p14:tracePt t="4788" x="3451225" y="2003425"/>
          <p14:tracePt t="4804" x="3467100" y="2011363"/>
          <p14:tracePt t="4821" x="3527425" y="2035175"/>
          <p14:tracePt t="4838" x="3589338" y="2057400"/>
          <p14:tracePt t="4855" x="3649663" y="2087563"/>
          <p14:tracePt t="4871" x="3725863" y="2125663"/>
          <p14:tracePt t="4888" x="3856038" y="2179638"/>
          <p14:tracePt t="4905" x="4000500" y="2247900"/>
          <p14:tracePt t="4921" x="4160838" y="2316163"/>
          <p14:tracePt t="4938" x="4289425" y="2384425"/>
          <p14:tracePt t="4955" x="4479925" y="2468563"/>
          <p14:tracePt t="4972" x="4778375" y="2598738"/>
          <p14:tracePt t="4989" x="4922838" y="2659063"/>
          <p14:tracePt t="5005" x="4991100" y="2705100"/>
          <p14:tracePt t="5021" x="5097463" y="2751138"/>
          <p14:tracePt t="5038" x="5189538" y="2781300"/>
          <p14:tracePt t="5055" x="5280025" y="2819400"/>
          <p14:tracePt t="5071" x="5394325" y="2873375"/>
          <p14:tracePt t="5088" x="5532438" y="2917825"/>
          <p14:tracePt t="5106" x="5722938" y="2994025"/>
          <p14:tracePt t="5122" x="5913438" y="3070225"/>
          <p14:tracePt t="5138" x="6049963" y="3140075"/>
          <p14:tracePt t="5155" x="6256338" y="3216275"/>
          <p14:tracePt t="5172" x="6454775" y="3306763"/>
          <p14:tracePt t="5189" x="6591300" y="3352800"/>
          <p14:tracePt t="5205" x="6713538" y="3398838"/>
          <p14:tracePt t="5222" x="6819900" y="3451225"/>
          <p14:tracePt t="5239" x="6911975" y="3482975"/>
          <p14:tracePt t="5255" x="6980238" y="3521075"/>
          <p14:tracePt t="5272" x="7040563" y="3573463"/>
          <p14:tracePt t="5289" x="7070725" y="3589338"/>
          <p14:tracePt t="5305" x="7086600" y="3597275"/>
          <p14:tracePt t="5421" x="7094538" y="3603625"/>
          <p14:tracePt t="5428" x="7102475" y="3611563"/>
          <p14:tracePt t="5445" x="7116763" y="3649663"/>
          <p14:tracePt t="5456" x="7132638" y="3673475"/>
          <p14:tracePt t="5472" x="7162800" y="3725863"/>
          <p14:tracePt t="5489" x="7192963" y="3794125"/>
          <p14:tracePt t="5506" x="7231063" y="3856038"/>
          <p14:tracePt t="5523" x="7269163" y="3932238"/>
          <p14:tracePt t="5539" x="7299325" y="3992563"/>
          <p14:tracePt t="5556" x="7323138" y="4038600"/>
          <p14:tracePt t="5558" x="7331075" y="4068763"/>
          <p14:tracePt t="5574" x="7337425" y="4076700"/>
          <p14:tracePt t="5589" x="7353300" y="4092575"/>
          <p14:tracePt t="5606" x="7353300" y="4106863"/>
          <p14:tracePt t="5623" x="7361238" y="4114800"/>
          <p14:tracePt t="5640" x="7369175" y="4130675"/>
          <p14:tracePt t="5656" x="7375525" y="4137025"/>
          <p14:tracePt t="5673" x="7383463" y="4152900"/>
          <p14:tracePt t="5690" x="7399338" y="4160838"/>
          <p14:tracePt t="5723" x="7399338" y="4168775"/>
          <p14:tracePt t="5741" x="7407275" y="4183063"/>
          <p14:tracePt t="5757" x="7413625" y="4198938"/>
          <p14:tracePt t="5773" x="7413625" y="4213225"/>
          <p14:tracePt t="5806" x="7413625" y="4221163"/>
          <p14:tracePt t="5861" x="7413625" y="4229100"/>
          <p14:tracePt t="5877" x="7413625" y="4237038"/>
          <p14:tracePt t="5933" x="7413625" y="4244975"/>
          <p14:tracePt t="5965" x="7413625" y="4251325"/>
          <p14:tracePt t="5973" x="7421563" y="4251325"/>
          <p14:tracePt t="5989" x="7421563" y="4259263"/>
          <p14:tracePt t="5997" x="7421563" y="4267200"/>
          <p14:tracePt t="6164" x="7421563" y="4275138"/>
          <p14:tracePt t="14421" x="7421563" y="4259263"/>
          <p14:tracePt t="14431" x="7445375" y="4221163"/>
          <p14:tracePt t="14437" x="7459663" y="4183063"/>
          <p14:tracePt t="14446" x="7467600" y="4137025"/>
          <p14:tracePt t="14460" x="7483475" y="4084638"/>
          <p14:tracePt t="14477" x="7513638" y="3962400"/>
          <p14:tracePt t="14493" x="7527925" y="3894138"/>
          <p14:tracePt t="14510" x="7527925" y="3825875"/>
          <p14:tracePt t="14527" x="7527925" y="3749675"/>
          <p14:tracePt t="14544" x="7527925" y="3679825"/>
          <p14:tracePt t="14560" x="7513638" y="3619500"/>
          <p14:tracePt t="14577" x="7489825" y="3573463"/>
          <p14:tracePt t="14594" x="7475538" y="3527425"/>
          <p14:tracePt t="14610" x="7467600" y="3513138"/>
          <p14:tracePt t="14724" x="7459663" y="3505200"/>
          <p14:tracePt t="14805" x="7451725" y="3505200"/>
          <p14:tracePt t="14813" x="7421563" y="3505200"/>
          <p14:tracePt t="14820" x="7375525" y="3505200"/>
          <p14:tracePt t="14829" x="7307263" y="3497263"/>
          <p14:tracePt t="14845" x="7132638" y="3482975"/>
          <p14:tracePt t="14861" x="6934200" y="3444875"/>
          <p14:tracePt t="14878" x="6613525" y="3382963"/>
          <p14:tracePt t="14894" x="6308725" y="3322638"/>
          <p14:tracePt t="14911" x="6019800" y="3222625"/>
          <p14:tracePt t="14928" x="5761038" y="3146425"/>
          <p14:tracePt t="14946" x="5592763" y="3101975"/>
          <p14:tracePt t="14961" x="5432425" y="3055938"/>
          <p14:tracePt t="14978" x="5303838" y="3017838"/>
          <p14:tracePt t="14995" x="5197475" y="2987675"/>
          <p14:tracePt t="15012" x="5075238" y="2933700"/>
          <p14:tracePt t="15029" x="4983163" y="2895600"/>
          <p14:tracePt t="15045" x="4899025" y="2873375"/>
          <p14:tracePt t="15061" x="4838700" y="2849563"/>
          <p14:tracePt t="15078" x="4800600" y="2835275"/>
          <p14:tracePt t="15095" x="4724400" y="2803525"/>
          <p14:tracePt t="15112" x="4618038" y="2743200"/>
          <p14:tracePt t="15128" x="4511675" y="2682875"/>
          <p14:tracePt t="15145" x="4427538" y="2659063"/>
          <p14:tracePt t="15162" x="4359275" y="2628900"/>
          <p14:tracePt t="15178" x="4327525" y="2613025"/>
          <p14:tracePt t="15195" x="4313238" y="2606675"/>
          <p14:tracePt t="15212" x="4283075" y="2590800"/>
          <p14:tracePt t="15229" x="4244975" y="2574925"/>
          <p14:tracePt t="15245" x="4213225" y="2568575"/>
          <p14:tracePt t="15262" x="4175125" y="2544763"/>
          <p14:tracePt t="15279" x="4130675" y="2522538"/>
          <p14:tracePt t="15295" x="4106863" y="2506663"/>
          <p14:tracePt t="15312" x="4084638" y="2498725"/>
          <p14:tracePt t="15329" x="4054475" y="2476500"/>
          <p14:tracePt t="15347" x="4038600" y="2476500"/>
          <p14:tracePt t="15362" x="4016375" y="2460625"/>
          <p14:tracePt t="15379" x="4008438" y="2460625"/>
          <p14:tracePt t="15396" x="4000500" y="2460625"/>
          <p14:tracePt t="15413" x="3992563" y="2454275"/>
          <p14:tracePt t="15446" x="3978275" y="2446338"/>
          <p14:tracePt t="15701" x="3970338" y="2446338"/>
          <p14:tracePt t="15733" x="3970338" y="2438400"/>
          <p14:tracePt t="15741" x="3970338" y="2430463"/>
          <p14:tracePt t="15757" x="3970338" y="2422525"/>
          <p14:tracePt t="15773" x="3970338" y="2416175"/>
          <p14:tracePt t="15861" x="3970338" y="2408238"/>
          <p14:tracePt t="15869" x="3970338" y="2400300"/>
          <p14:tracePt t="15885" x="3970338" y="2392363"/>
          <p14:tracePt t="15917" x="3970338" y="2384425"/>
          <p14:tracePt t="15941" x="3970338" y="2378075"/>
          <p14:tracePt t="15981" x="3970338" y="2370138"/>
          <p14:tracePt t="15997" x="3970338" y="2362200"/>
          <p14:tracePt t="16029" x="3970338" y="2354263"/>
          <p14:tracePt t="16036" x="3970338" y="2339975"/>
          <p14:tracePt t="16053" x="3978275" y="2339975"/>
          <p14:tracePt t="16068" x="3978275" y="2332038"/>
          <p14:tracePt t="16092" x="3984625" y="2332038"/>
          <p14:tracePt t="16325" x="3984625" y="2316163"/>
          <p14:tracePt t="16333" x="3984625" y="2301875"/>
          <p14:tracePt t="16341" x="4000500" y="2278063"/>
          <p14:tracePt t="16350" x="4016375" y="2263775"/>
          <p14:tracePt t="16365" x="4030663" y="2247900"/>
          <p14:tracePt t="16382" x="4054475" y="2209800"/>
          <p14:tracePt t="16398" x="4092575" y="2149475"/>
          <p14:tracePt t="16417" x="4122738" y="2111375"/>
          <p14:tracePt t="16433" x="4152900" y="2079625"/>
          <p14:tracePt t="16448" x="4183063" y="2035175"/>
          <p14:tracePt t="16465" x="4213225" y="2003425"/>
          <p14:tracePt t="16481" x="4237038" y="1965325"/>
          <p14:tracePt t="16498" x="4283075" y="1912938"/>
          <p14:tracePt t="16517" x="4343400" y="1844675"/>
          <p14:tracePt t="16532" x="4373563" y="1790700"/>
          <p14:tracePt t="16548" x="4397375" y="1768475"/>
          <p14:tracePt t="16565" x="4441825" y="1722438"/>
          <p14:tracePt t="16582" x="4449763" y="1706563"/>
          <p14:tracePt t="16598" x="4465638" y="1684338"/>
          <p14:tracePt t="16615" x="4495800" y="1654175"/>
          <p14:tracePt t="16633" x="4533900" y="1600200"/>
          <p14:tracePt t="16649" x="4556125" y="1577975"/>
          <p14:tracePt t="16665" x="4594225" y="1539875"/>
          <p14:tracePt t="16682" x="4610100" y="1524000"/>
          <p14:tracePt t="16699" x="4625975" y="1501775"/>
          <p14:tracePt t="16715" x="4640263" y="1477963"/>
          <p14:tracePt t="16732" x="4648200" y="1470025"/>
          <p14:tracePt t="16749" x="4670425" y="1455738"/>
          <p14:tracePt t="16765" x="4686300" y="1439863"/>
          <p14:tracePt t="16782" x="4694238" y="1431925"/>
          <p14:tracePt t="16799" x="4702175" y="1431925"/>
          <p14:tracePt t="16816" x="4708525" y="1417638"/>
          <p14:tracePt t="17092" x="4708525" y="1425575"/>
          <p14:tracePt t="17101" x="4694238" y="1447800"/>
          <p14:tracePt t="17108" x="4686300" y="1470025"/>
          <p14:tracePt t="17117" x="4664075" y="1501775"/>
          <p14:tracePt t="17133" x="4610100" y="1562100"/>
          <p14:tracePt t="17151" x="4579938" y="1600200"/>
          <p14:tracePt t="17166" x="4564063" y="1622425"/>
          <p14:tracePt t="17184" x="4533900" y="1646238"/>
          <p14:tracePt t="17200" x="4518025" y="1668463"/>
          <p14:tracePt t="17217" x="4495800" y="1692275"/>
          <p14:tracePt t="17233" x="4457700" y="1730375"/>
          <p14:tracePt t="17250" x="4403725" y="1768475"/>
          <p14:tracePt t="17267" x="4351338" y="1798638"/>
          <p14:tracePt t="17283" x="4321175" y="1828800"/>
          <p14:tracePt t="17300" x="4275138" y="1858963"/>
          <p14:tracePt t="17317" x="4237038" y="1882775"/>
          <p14:tracePt t="17334" x="4213225" y="1905000"/>
          <p14:tracePt t="17350" x="4198938" y="1920875"/>
          <p14:tracePt t="17368" x="4191000" y="1935163"/>
          <p14:tracePt t="17384" x="4175125" y="1943100"/>
          <p14:tracePt t="17400" x="4168775" y="1951038"/>
          <p14:tracePt t="17418" x="4152900" y="1958975"/>
          <p14:tracePt t="17434" x="4144963" y="1958975"/>
          <p14:tracePt t="17450" x="4122738" y="1958975"/>
          <p14:tracePt t="17492" x="4114800" y="1958975"/>
          <p14:tracePt t="18069" x="4114800" y="1965325"/>
          <p14:tracePt t="18076" x="4114800" y="1973263"/>
          <p14:tracePt t="18085" x="4114800" y="1989138"/>
          <p14:tracePt t="18102" x="4114800" y="2035175"/>
          <p14:tracePt t="18119" x="4114800" y="2087563"/>
          <p14:tracePt t="18137" x="4106863" y="2163763"/>
          <p14:tracePt t="18152" x="4106863" y="2201863"/>
          <p14:tracePt t="18169" x="4098925" y="2217738"/>
          <p14:tracePt t="18186" x="4092575" y="2239963"/>
          <p14:tracePt t="18202" x="4092575" y="2255838"/>
          <p14:tracePt t="18219" x="4092575" y="2270125"/>
          <p14:tracePt t="18236" x="4092575" y="2278063"/>
          <p14:tracePt t="18254" x="4084638" y="2278063"/>
          <p14:tracePt t="18516" x="4076700" y="2286000"/>
          <p14:tracePt t="18532" x="4060825" y="2286000"/>
          <p14:tracePt t="18540" x="4038600" y="2286000"/>
          <p14:tracePt t="18553" x="4022725" y="2286000"/>
          <p14:tracePt t="18570" x="4000500" y="2301875"/>
          <p14:tracePt t="18586" x="3984625" y="2308225"/>
          <p14:tracePt t="18603" x="3970338" y="2308225"/>
          <p14:tracePt t="18620" x="3962400" y="2316163"/>
          <p14:tracePt t="18637" x="3932238" y="2332038"/>
          <p14:tracePt t="18654" x="3924300" y="2339975"/>
          <p14:tracePt t="18670" x="3916363" y="2346325"/>
          <p14:tracePt t="18703" x="3902075" y="2354263"/>
          <p14:tracePt t="18812" x="3894138" y="2362200"/>
          <p14:tracePt t="18836" x="3886200" y="2362200"/>
          <p14:tracePt t="18852" x="3878263" y="2370138"/>
          <p14:tracePt t="18868" x="3878263" y="2378075"/>
          <p14:tracePt t="18876" x="3878263" y="2384425"/>
          <p14:tracePt t="18887" x="3870325" y="2392363"/>
          <p14:tracePt t="18904" x="3863975" y="2408238"/>
          <p14:tracePt t="18921" x="3848100" y="2430463"/>
          <p14:tracePt t="18937" x="3832225" y="2468563"/>
          <p14:tracePt t="18955" x="3817938" y="2484438"/>
          <p14:tracePt t="18971" x="3802063" y="2506663"/>
          <p14:tracePt t="18988" x="3779838" y="2536825"/>
          <p14:tracePt t="19004" x="3771900" y="2552700"/>
          <p14:tracePt t="19022" x="3763963" y="2568575"/>
          <p14:tracePt t="19037" x="3749675" y="2590800"/>
          <p14:tracePt t="19054" x="3717925" y="2628900"/>
          <p14:tracePt t="19071" x="3695700" y="2667000"/>
          <p14:tracePt t="19088" x="3665538" y="2705100"/>
          <p14:tracePt t="19104" x="3641725" y="2735263"/>
          <p14:tracePt t="19121" x="3627438" y="2773363"/>
          <p14:tracePt t="19138" x="3611563" y="2797175"/>
          <p14:tracePt t="19154" x="3589338" y="2819400"/>
          <p14:tracePt t="19171" x="3573463" y="2849563"/>
          <p14:tracePt t="19188" x="3551238" y="2895600"/>
          <p14:tracePt t="19205" x="3505200" y="3025775"/>
          <p14:tracePt t="19222" x="3489325" y="3101975"/>
          <p14:tracePt t="19238" x="3459163" y="3162300"/>
          <p14:tracePt t="19255" x="3444875" y="3208338"/>
          <p14:tracePt t="19271" x="3429000" y="3254375"/>
          <p14:tracePt t="19288" x="3421063" y="3276600"/>
          <p14:tracePt t="19305" x="3421063" y="3298825"/>
          <p14:tracePt t="19322" x="3413125" y="3322638"/>
          <p14:tracePt t="19338" x="3406775" y="3360738"/>
          <p14:tracePt t="19355" x="3398838" y="3382963"/>
          <p14:tracePt t="19372" x="3382963" y="3421063"/>
          <p14:tracePt t="19388" x="3382963" y="3436938"/>
          <p14:tracePt t="19405" x="3375025" y="3444875"/>
          <p14:tracePt t="19423" x="3375025" y="3451225"/>
          <p14:tracePt t="19455" x="3375025" y="3467100"/>
          <p14:tracePt t="19573" x="3382963" y="3467100"/>
          <p14:tracePt t="19580" x="3398838" y="3451225"/>
          <p14:tracePt t="19589" x="3421063" y="3406775"/>
          <p14:tracePt t="19606" x="3467100" y="3306763"/>
          <p14:tracePt t="19622" x="3521075" y="3192463"/>
          <p14:tracePt t="19639" x="3589338" y="3094038"/>
          <p14:tracePt t="19656" x="3627438" y="3009900"/>
          <p14:tracePt t="19672" x="3665538" y="2949575"/>
          <p14:tracePt t="19690" x="3687763" y="2887663"/>
          <p14:tracePt t="19706" x="3711575" y="2857500"/>
          <p14:tracePt t="19722" x="3717925" y="2841625"/>
          <p14:tracePt t="19756" x="3725863" y="2835275"/>
          <p14:tracePt t="19929" x="3725863" y="2819400"/>
          <p14:tracePt t="19933" x="3733800" y="2819400"/>
          <p14:tracePt t="19942" x="3733800" y="2811463"/>
          <p14:tracePt t="19964" x="3741738" y="2803525"/>
          <p14:tracePt t="20189" x="3717925" y="2827338"/>
          <p14:tracePt t="20197" x="3703638" y="2849563"/>
          <p14:tracePt t="20207" x="3679825" y="2887663"/>
          <p14:tracePt t="20224" x="3635375" y="2955925"/>
          <p14:tracePt t="20240" x="3581400" y="3048000"/>
          <p14:tracePt t="20257" x="3513138" y="3140075"/>
          <p14:tracePt t="20274" x="3467100" y="3230563"/>
          <p14:tracePt t="20290" x="3429000" y="3314700"/>
          <p14:tracePt t="20307" x="3398838" y="3360738"/>
          <p14:tracePt t="20324" x="3360738" y="3413125"/>
          <p14:tracePt t="20341" x="3330575" y="3489325"/>
          <p14:tracePt t="20357" x="3306763" y="3521075"/>
          <p14:tracePt t="20374" x="3292475" y="3551238"/>
          <p14:tracePt t="20391" x="3268663" y="3581400"/>
          <p14:tracePt t="20407" x="3246438" y="3619500"/>
          <p14:tracePt t="20427" x="3230563" y="3641725"/>
          <p14:tracePt t="20441" x="3178175" y="3717925"/>
          <p14:tracePt t="20457" x="3146425" y="3756025"/>
          <p14:tracePt t="20474" x="3094038" y="3825875"/>
          <p14:tracePt t="20491" x="3063875" y="3856038"/>
          <p14:tracePt t="20508" x="2994025" y="3924300"/>
          <p14:tracePt t="20524" x="2925763" y="3978275"/>
          <p14:tracePt t="20541" x="2841625" y="4016375"/>
          <p14:tracePt t="20558" x="2727325" y="4060825"/>
          <p14:tracePt t="20575" x="2620963" y="4098925"/>
          <p14:tracePt t="20591" x="2492375" y="4137025"/>
          <p14:tracePt t="20609" x="2346325" y="4183063"/>
          <p14:tracePt t="20625" x="2193925" y="4221163"/>
          <p14:tracePt t="20641" x="2057400" y="4275138"/>
          <p14:tracePt t="20658" x="1920875" y="4297363"/>
          <p14:tracePt t="20675" x="1806575" y="4321175"/>
          <p14:tracePt t="20691" x="1646238" y="4351338"/>
          <p14:tracePt t="20708" x="1508125" y="4381500"/>
          <p14:tracePt t="20725" x="1371600" y="4403725"/>
          <p14:tracePt t="20741" x="1325563" y="4411663"/>
          <p14:tracePt t="20758" x="1295400" y="4419600"/>
          <p14:tracePt t="20796" x="1287463" y="4419600"/>
          <p14:tracePt t="21076" x="1295400" y="4419600"/>
          <p14:tracePt t="21084" x="1349375" y="4419600"/>
          <p14:tracePt t="21093" x="1409700" y="4419600"/>
          <p14:tracePt t="21109" x="1592263" y="4419600"/>
          <p14:tracePt t="21126" x="1897063" y="4389438"/>
          <p14:tracePt t="21142" x="2232025" y="4335463"/>
          <p14:tracePt t="21159" x="2613025" y="4327525"/>
          <p14:tracePt t="21176" x="2971800" y="4313238"/>
          <p14:tracePt t="21193" x="3246438" y="4313238"/>
          <p14:tracePt t="21209" x="3406775" y="4313238"/>
          <p14:tracePt t="21227" x="3527425" y="4313238"/>
          <p14:tracePt t="21243" x="3603625" y="4313238"/>
          <p14:tracePt t="21259" x="3641725" y="4313238"/>
          <p14:tracePt t="21276" x="3649663" y="4313238"/>
          <p14:tracePt t="21837" x="3665538" y="4313238"/>
          <p14:tracePt t="21845" x="3665538" y="4305300"/>
          <p14:tracePt t="21860" x="3673475" y="4305300"/>
          <p14:tracePt t="21868" x="3673475" y="4297363"/>
          <p14:tracePt t="21877" x="3687763" y="4289425"/>
          <p14:tracePt t="21895" x="3687763" y="4283075"/>
          <p14:tracePt t="21924" x="3695700" y="4283075"/>
          <p14:tracePt t="21956" x="3703638" y="4283075"/>
          <p14:tracePt t="22789" x="3717925" y="4283075"/>
          <p14:tracePt t="22805" x="3725863" y="4283075"/>
          <p14:tracePt t="22909" x="3733800" y="4283075"/>
          <p14:tracePt t="26108" x="3756025" y="4283075"/>
          <p14:tracePt t="26116" x="3802063" y="4275138"/>
          <p14:tracePt t="26125" x="3848100" y="4259263"/>
          <p14:tracePt t="26137" x="3902075" y="4244975"/>
          <p14:tracePt t="26154" x="3992563" y="4206875"/>
          <p14:tracePt t="26171" x="4068763" y="4183063"/>
          <p14:tracePt t="26188" x="4130675" y="4160838"/>
          <p14:tracePt t="26204" x="4160838" y="4152900"/>
          <p14:tracePt t="26221" x="4198938" y="4137025"/>
          <p14:tracePt t="26238" x="4221163" y="4130675"/>
          <p14:tracePt t="26254" x="4244975" y="4122738"/>
          <p14:tracePt t="26271" x="4267200" y="4114800"/>
          <p14:tracePt t="26288" x="4283075" y="4114800"/>
          <p14:tracePt t="26305" x="4297363" y="4106863"/>
          <p14:tracePt t="26321" x="4305300" y="4106863"/>
          <p14:tracePt t="26338" x="4313238" y="4098925"/>
          <p14:tracePt t="26373" x="4321175" y="4098925"/>
          <p14:tracePt t="26396" x="4335463" y="4098925"/>
          <p14:tracePt t="26405" x="4351338" y="4092575"/>
          <p14:tracePt t="26423" x="4373563" y="4084638"/>
          <p14:tracePt t="26438" x="4403725" y="4076700"/>
          <p14:tracePt t="26455" x="4411663" y="4068763"/>
          <p14:tracePt t="26472" x="4427538" y="4068763"/>
          <p14:tracePt t="26488" x="4435475" y="4060825"/>
          <p14:tracePt t="26505" x="4449763" y="4060825"/>
          <p14:tracePt t="26522" x="4465638" y="4054475"/>
          <p14:tracePt t="26538" x="4511675" y="4038600"/>
          <p14:tracePt t="26555" x="4564063" y="4022725"/>
          <p14:tracePt t="26557" x="4579938" y="4008438"/>
          <p14:tracePt t="26572" x="4610100" y="4000500"/>
          <p14:tracePt t="26588" x="4632325" y="3992563"/>
          <p14:tracePt t="26605" x="4656138" y="3992563"/>
          <p14:tracePt t="26622" x="4670425" y="3984625"/>
          <p14:tracePt t="26639" x="4678363" y="3978275"/>
          <p14:tracePt t="26655" x="4694238" y="3978275"/>
          <p14:tracePt t="26672" x="4708525" y="3970338"/>
          <p14:tracePt t="26689" x="4716463" y="3970338"/>
          <p14:tracePt t="26706" x="4732338" y="3954463"/>
          <p14:tracePt t="26722" x="4746625" y="3954463"/>
          <p14:tracePt t="26739" x="4778375" y="3946525"/>
          <p14:tracePt t="26756" x="4830763" y="3916363"/>
          <p14:tracePt t="26772" x="4854575" y="3916363"/>
          <p14:tracePt t="26789" x="4860925" y="3908425"/>
          <p14:tracePt t="26822" x="4868863" y="3908425"/>
          <p14:tracePt t="29677" x="4884738" y="3894138"/>
          <p14:tracePt t="29685" x="4937125" y="3863975"/>
          <p14:tracePt t="29696" x="4983163" y="3840163"/>
          <p14:tracePt t="29713" x="5067300" y="3794125"/>
          <p14:tracePt t="29729" x="5143500" y="3763963"/>
          <p14:tracePt t="29746" x="5197475" y="3733800"/>
          <p14:tracePt t="29763" x="5227638" y="3711575"/>
          <p14:tracePt t="29779" x="5241925" y="3703638"/>
          <p14:tracePt t="29798" x="5249863" y="3703638"/>
          <p14:tracePt t="29813" x="5249863" y="3695700"/>
          <p14:tracePt t="29893" x="5257800" y="3695700"/>
          <p14:tracePt t="29917" x="5265738" y="3695700"/>
          <p14:tracePt t="29933" x="5265738" y="3687763"/>
          <p14:tracePt t="29949" x="5273675" y="3679825"/>
          <p14:tracePt t="29973" x="5273675" y="3673475"/>
          <p14:tracePt t="29982" x="5273675" y="3657600"/>
          <p14:tracePt t="29989" x="5273675" y="3641725"/>
          <p14:tracePt t="29997" x="5273675" y="3627438"/>
          <p14:tracePt t="30013" x="5241925" y="3565525"/>
          <p14:tracePt t="30030" x="5197475" y="3527425"/>
          <p14:tracePt t="30047" x="5097463" y="3459163"/>
          <p14:tracePt t="30063" x="4953000" y="3406775"/>
          <p14:tracePt t="30080" x="4792663" y="3344863"/>
          <p14:tracePt t="30097" x="4648200" y="3322638"/>
          <p14:tracePt t="30113" x="4541838" y="3306763"/>
          <p14:tracePt t="30130" x="4465638" y="3292475"/>
          <p14:tracePt t="30147" x="4403725" y="3292475"/>
          <p14:tracePt t="30164" x="4289425" y="3284538"/>
          <p14:tracePt t="30180" x="4244975" y="3268663"/>
          <p14:tracePt t="30197" x="4092575" y="3238500"/>
          <p14:tracePt t="30214" x="4022725" y="3222625"/>
          <p14:tracePt t="30230" x="3978275" y="3222625"/>
          <p14:tracePt t="30247" x="3946525" y="3222625"/>
          <p14:tracePt t="30264" x="3924300" y="3216275"/>
          <p14:tracePt t="30280" x="3908425" y="3216275"/>
          <p14:tracePt t="30297" x="3902075" y="3208338"/>
          <p14:tracePt t="30314" x="3886200" y="3208338"/>
          <p14:tracePt t="30331" x="3856038" y="3208338"/>
          <p14:tracePt t="30347" x="3832225" y="3208338"/>
          <p14:tracePt t="30364" x="3825875" y="3200400"/>
          <p14:tracePt t="30381" x="3802063" y="3192463"/>
          <p14:tracePt t="30397" x="3794125" y="3192463"/>
          <p14:tracePt t="30416" x="3771900" y="3192463"/>
          <p14:tracePt t="30431" x="3749675" y="3192463"/>
          <p14:tracePt t="30447" x="3717925" y="3178175"/>
          <p14:tracePt t="30464" x="3703638" y="3178175"/>
          <p14:tracePt t="30481" x="3687763" y="3178175"/>
          <p14:tracePt t="30514" x="3679825" y="3178175"/>
          <p14:tracePt t="30741" x="3687763" y="3178175"/>
          <p14:tracePt t="30750" x="3695700" y="3178175"/>
          <p14:tracePt t="30773" x="3703638" y="3178175"/>
          <p14:tracePt t="30813" x="3711575" y="3178175"/>
          <p14:tracePt t="31797" x="3717925" y="3178175"/>
          <p14:tracePt t="31813" x="3725863" y="3178175"/>
          <p14:tracePt t="31829" x="3733800" y="3178175"/>
          <p14:tracePt t="31837" x="3741738" y="3170238"/>
          <p14:tracePt t="31851" x="3749675" y="3170238"/>
          <p14:tracePt t="31877" x="3756025" y="3162300"/>
          <p14:tracePt t="34485" x="3763963" y="3140075"/>
          <p14:tracePt t="34493" x="3779838" y="3078163"/>
          <p14:tracePt t="34500" x="3794125" y="3017838"/>
          <p14:tracePt t="34509" x="3794125" y="2963863"/>
          <p14:tracePt t="34524" x="3810000" y="2849563"/>
          <p14:tracePt t="34540" x="3810000" y="2705100"/>
          <p14:tracePt t="34558" x="3810000" y="2582863"/>
          <p14:tracePt t="34574" x="3810000" y="2522538"/>
          <p14:tracePt t="34590" x="3802063" y="2454275"/>
          <p14:tracePt t="34607" x="3787775" y="2430463"/>
          <p14:tracePt t="34624" x="3787775" y="2416175"/>
          <p14:tracePt t="34641" x="3779838" y="2400300"/>
          <p14:tracePt t="34853" x="3779838" y="2384425"/>
          <p14:tracePt t="34861" x="3779838" y="2370138"/>
          <p14:tracePt t="34875" x="3779838" y="2354263"/>
          <p14:tracePt t="34891" x="3779838" y="2332038"/>
          <p14:tracePt t="34908" x="3779838" y="2308225"/>
          <p14:tracePt t="34925" x="3779838" y="2286000"/>
          <p14:tracePt t="34941" x="3779838" y="2278063"/>
          <p14:tracePt t="34958" x="3779838" y="2270125"/>
          <p14:tracePt t="35493" x="3817938" y="2286000"/>
          <p14:tracePt t="35502" x="3863975" y="2316163"/>
          <p14:tracePt t="35510" x="3902075" y="2339975"/>
          <p14:tracePt t="35526" x="3992563" y="2378075"/>
          <p14:tracePt t="35543" x="4098925" y="2422525"/>
          <p14:tracePt t="35561" x="4160838" y="2446338"/>
          <p14:tracePt t="35576" x="4206875" y="2460625"/>
          <p14:tracePt t="35593" x="4229100" y="2476500"/>
          <p14:tracePt t="35610" x="4237038" y="2476500"/>
          <p14:tracePt t="35626" x="4251325" y="2492375"/>
          <p14:tracePt t="35643" x="4267200" y="2492375"/>
          <p14:tracePt t="35660" x="4275138" y="2498725"/>
          <p14:tracePt t="35869" x="4267200" y="2498725"/>
          <p14:tracePt t="35877" x="4237038" y="2484438"/>
          <p14:tracePt t="35885" x="4198938" y="2468563"/>
          <p14:tracePt t="35894" x="4144963" y="2438400"/>
          <p14:tracePt t="35910" x="4046538" y="2378075"/>
          <p14:tracePt t="35927" x="3978275" y="2346325"/>
          <p14:tracePt t="35944" x="3932238" y="2316163"/>
          <p14:tracePt t="35961" x="3908425" y="2301875"/>
          <p14:tracePt t="35977" x="3902075" y="2301875"/>
          <p14:tracePt t="36173" x="3902075" y="2308225"/>
          <p14:tracePt t="36181" x="3916363" y="2324100"/>
          <p14:tracePt t="36194" x="3916363" y="2332038"/>
          <p14:tracePt t="36211" x="3970338" y="2370138"/>
          <p14:tracePt t="36228" x="4022725" y="2422525"/>
          <p14:tracePt t="36245" x="4054475" y="2454275"/>
          <p14:tracePt t="36261" x="4076700" y="2468563"/>
          <p14:tracePt t="36278" x="4076700" y="2476500"/>
          <p14:tracePt t="36295" x="4084638" y="2476500"/>
          <p14:tracePt t="36613" x="4084638" y="2484438"/>
          <p14:tracePt t="36629" x="4084638" y="2492375"/>
          <p14:tracePt t="36637" x="4092575" y="2506663"/>
          <p14:tracePt t="36645" x="4092575" y="2536825"/>
          <p14:tracePt t="36662" x="4092575" y="2590800"/>
          <p14:tracePt t="36679" x="4106863" y="2659063"/>
          <p14:tracePt t="36695" x="4106863" y="2713038"/>
          <p14:tracePt t="36712" x="4106863" y="2773363"/>
          <p14:tracePt t="36729" x="4106863" y="2811463"/>
          <p14:tracePt t="36746" x="4106863" y="2841625"/>
          <p14:tracePt t="36762" x="4098925" y="2879725"/>
          <p14:tracePt t="36779" x="4092575" y="2911475"/>
          <p14:tracePt t="36796" x="4076700" y="2949575"/>
          <p14:tracePt t="36812" x="4054475" y="2994025"/>
          <p14:tracePt t="36829" x="4038600" y="3009900"/>
          <p14:tracePt t="36846" x="4022725" y="3032125"/>
          <p14:tracePt t="36862" x="4008438" y="3048000"/>
          <p14:tracePt t="36880" x="3984625" y="3078163"/>
          <p14:tracePt t="36896" x="3970338" y="3094038"/>
          <p14:tracePt t="36913" x="3940175" y="3132138"/>
          <p14:tracePt t="36929" x="3924300" y="3146425"/>
          <p14:tracePt t="36946" x="3908425" y="3154363"/>
          <p14:tracePt t="36963" x="3902075" y="3170238"/>
          <p14:tracePt t="36979" x="3894138" y="3178175"/>
          <p14:tracePt t="37014" x="3886200" y="3184525"/>
          <p14:tracePt t="37030" x="3878263" y="3184525"/>
          <p14:tracePt t="37068" x="3878263" y="3192463"/>
          <p14:tracePt t="37228" x="3870325" y="3192463"/>
          <p14:tracePt t="37244" x="3863975" y="3192463"/>
          <p14:tracePt t="37268" x="3863975" y="3184525"/>
          <p14:tracePt t="37276" x="3856038" y="3178175"/>
          <p14:tracePt t="37284" x="3848100" y="3154363"/>
          <p14:tracePt t="37297" x="3848100" y="3146425"/>
          <p14:tracePt t="37313" x="3832225" y="3116263"/>
          <p14:tracePt t="37330" x="3832225" y="3101975"/>
          <p14:tracePt t="37347" x="3825875" y="3078163"/>
          <p14:tracePt t="37364" x="3817938" y="3048000"/>
          <p14:tracePt t="37380" x="3817938" y="3017838"/>
          <p14:tracePt t="37397" x="3817938" y="2987675"/>
          <p14:tracePt t="37415" x="3817938" y="2949575"/>
          <p14:tracePt t="37430" x="3817938" y="2911475"/>
          <p14:tracePt t="37447" x="3817938" y="2873375"/>
          <p14:tracePt t="37464" x="3817938" y="2857500"/>
          <p14:tracePt t="37481" x="3817938" y="2835275"/>
          <p14:tracePt t="37497" x="3817938" y="2811463"/>
          <p14:tracePt t="37514" x="3810000" y="2773363"/>
          <p14:tracePt t="37531" x="3802063" y="2743200"/>
          <p14:tracePt t="37547" x="3787775" y="2713038"/>
          <p14:tracePt t="37564" x="3763963" y="2667000"/>
          <p14:tracePt t="37581" x="3749675" y="2636838"/>
          <p14:tracePt t="37597" x="3733800" y="2613025"/>
          <p14:tracePt t="37614" x="3717925" y="2598738"/>
          <p14:tracePt t="37631" x="3703638" y="2582863"/>
          <p14:tracePt t="37648" x="3687763" y="2568575"/>
          <p14:tracePt t="37664" x="3673475" y="2560638"/>
          <p14:tracePt t="37681" x="3657600" y="2552700"/>
          <p14:tracePt t="37698" x="3649663" y="2536825"/>
          <p14:tracePt t="37715" x="3635375" y="2530475"/>
          <p14:tracePt t="37716" x="3627438" y="2530475"/>
          <p14:tracePt t="37731" x="3627438" y="2522538"/>
          <p14:tracePt t="37748" x="3597275" y="2514600"/>
          <p14:tracePt t="37765" x="3559175" y="2498725"/>
          <p14:tracePt t="37781" x="3521075" y="2492375"/>
          <p14:tracePt t="37798" x="3482975" y="2476500"/>
          <p14:tracePt t="37815" x="3451225" y="2476500"/>
          <p14:tracePt t="37831" x="3421063" y="2476500"/>
          <p14:tracePt t="37848" x="3413125" y="2476500"/>
          <p14:tracePt t="37866" x="3398838" y="2476500"/>
          <p14:tracePt t="37881" x="3390900" y="2476500"/>
          <p14:tracePt t="37915" x="3375025" y="2476500"/>
          <p14:tracePt t="37932" x="3344863" y="2492375"/>
          <p14:tracePt t="37948" x="3322638" y="2522538"/>
          <p14:tracePt t="37966" x="3306763" y="2560638"/>
          <p14:tracePt t="37982" x="3298825" y="2590800"/>
          <p14:tracePt t="37998" x="3284538" y="2636838"/>
          <p14:tracePt t="38015" x="3276600" y="2713038"/>
          <p14:tracePt t="38032" x="3268663" y="2751138"/>
          <p14:tracePt t="38049" x="3260725" y="2803525"/>
          <p14:tracePt t="38065" x="3260725" y="2865438"/>
          <p14:tracePt t="38082" x="3254375" y="2949575"/>
          <p14:tracePt t="38099" x="3246438" y="2987675"/>
          <p14:tracePt t="38115" x="3246438" y="3055938"/>
          <p14:tracePt t="38132" x="3246438" y="3116263"/>
          <p14:tracePt t="38149" x="3230563" y="3162300"/>
          <p14:tracePt t="38165" x="3230563" y="3192463"/>
          <p14:tracePt t="38182" x="3230563" y="3230563"/>
          <p14:tracePt t="38199" x="3216275" y="3292475"/>
          <p14:tracePt t="38216" x="3200400" y="3375025"/>
          <p14:tracePt t="38232" x="3170238" y="3444875"/>
          <p14:tracePt t="38250" x="3162300" y="3513138"/>
          <p14:tracePt t="38266" x="3140075" y="3551238"/>
          <p14:tracePt t="38282" x="3132138" y="3581400"/>
          <p14:tracePt t="38299" x="3116263" y="3611563"/>
          <p14:tracePt t="38316" x="3101975" y="3627438"/>
          <p14:tracePt t="38333" x="3070225" y="3687763"/>
          <p14:tracePt t="38349" x="3048000" y="3725863"/>
          <p14:tracePt t="38366" x="3025775" y="3771900"/>
          <p14:tracePt t="38383" x="2994025" y="3832225"/>
          <p14:tracePt t="38401" x="2971800" y="3856038"/>
          <p14:tracePt t="38418" x="2955925" y="3878263"/>
          <p14:tracePt t="38433" x="2941638" y="3902075"/>
          <p14:tracePt t="38450" x="2925763" y="3916363"/>
          <p14:tracePt t="38466" x="2903538" y="3954463"/>
          <p14:tracePt t="38483" x="2879725" y="3984625"/>
          <p14:tracePt t="38500" x="2811463" y="4084638"/>
          <p14:tracePt t="38518" x="2781300" y="4122738"/>
          <p14:tracePt t="38533" x="2743200" y="4160838"/>
          <p14:tracePt t="38550" x="2720975" y="4183063"/>
          <p14:tracePt t="38567" x="2705100" y="4206875"/>
          <p14:tracePt t="38583" x="2689225" y="4221163"/>
          <p14:tracePt t="38600" x="2674938" y="4251325"/>
          <p14:tracePt t="38617" x="2644775" y="4305300"/>
          <p14:tracePt t="38633" x="2620963" y="4327525"/>
          <p14:tracePt t="38650" x="2606675" y="4351338"/>
          <p14:tracePt t="38667" x="2590800" y="4373563"/>
          <p14:tracePt t="38684" x="2574925" y="4397375"/>
          <p14:tracePt t="38717" x="2574925" y="4403725"/>
          <p14:tracePt t="38734" x="2568575" y="4411663"/>
          <p14:tracePt t="38750" x="2568575" y="4435475"/>
          <p14:tracePt t="38767" x="2560638" y="4449763"/>
          <p14:tracePt t="38784" x="2560638" y="4473575"/>
          <p14:tracePt t="38800" x="2552700" y="4495800"/>
          <p14:tracePt t="38817" x="2552700" y="4511675"/>
          <p14:tracePt t="38834" x="2544763" y="4518025"/>
          <p14:tracePt t="39301" x="2544763" y="4525963"/>
          <p14:tracePt t="39325" x="2552700" y="4533900"/>
          <p14:tracePt t="39341" x="2560638" y="4533900"/>
          <p14:tracePt t="39357" x="2568575" y="4541838"/>
          <p14:tracePt t="39373" x="2574925" y="4541838"/>
          <p14:tracePt t="39405" x="2582863" y="4541838"/>
          <p14:tracePt t="39469" x="2590800" y="4541838"/>
          <p14:tracePt t="39669" x="2598738" y="4541838"/>
          <p14:tracePt t="39677" x="2606675" y="4541838"/>
          <p14:tracePt t="39686" x="2613025" y="4541838"/>
          <p14:tracePt t="39703" x="2636838" y="4541838"/>
          <p14:tracePt t="39719" x="2659063" y="4541838"/>
          <p14:tracePt t="39736" x="2682875" y="4525963"/>
          <p14:tracePt t="39753" x="2713038" y="4511675"/>
          <p14:tracePt t="39771" x="2751138" y="4487863"/>
          <p14:tracePt t="39786" x="2773363" y="4465638"/>
          <p14:tracePt t="39803" x="2827338" y="4419600"/>
          <p14:tracePt t="39820" x="2941638" y="4327525"/>
          <p14:tracePt t="39836" x="2979738" y="4289425"/>
          <p14:tracePt t="39853" x="3048000" y="4198938"/>
          <p14:tracePt t="39870" x="3094038" y="4122738"/>
          <p14:tracePt t="39886" x="3132138" y="4068763"/>
          <p14:tracePt t="39903" x="3178175" y="4000500"/>
          <p14:tracePt t="39921" x="3216275" y="3940175"/>
          <p14:tracePt t="39936" x="3254375" y="3848100"/>
          <p14:tracePt t="39953" x="3292475" y="3771900"/>
          <p14:tracePt t="39970" x="3314700" y="3733800"/>
          <p14:tracePt t="39987" x="3330575" y="3703638"/>
          <p14:tracePt t="40003" x="3330575" y="3695700"/>
          <p14:tracePt t="40020" x="3330575" y="3679825"/>
          <p14:tracePt t="40037" x="3336925" y="3665538"/>
          <p14:tracePt t="40053" x="3344863" y="3649663"/>
          <p14:tracePt t="40071" x="3352800" y="3635375"/>
          <p14:tracePt t="40087" x="3375025" y="3597275"/>
          <p14:tracePt t="40103" x="3390900" y="3573463"/>
          <p14:tracePt t="40120" x="3406775" y="3535363"/>
          <p14:tracePt t="40137" x="3421063" y="3497263"/>
          <p14:tracePt t="40154" x="3429000" y="3482975"/>
          <p14:tracePt t="40170" x="3444875" y="3459163"/>
          <p14:tracePt t="40187" x="3459163" y="3444875"/>
          <p14:tracePt t="40204" x="3475038" y="3421063"/>
          <p14:tracePt t="40220" x="3489325" y="3398838"/>
          <p14:tracePt t="40237" x="3497263" y="3390900"/>
          <p14:tracePt t="40254" x="3513138" y="3382963"/>
          <p14:tracePt t="40270" x="3521075" y="3368675"/>
          <p14:tracePt t="40287" x="3535363" y="3352800"/>
          <p14:tracePt t="40304" x="3551238" y="3344863"/>
          <p14:tracePt t="40321" x="3565525" y="3322638"/>
          <p14:tracePt t="40337" x="3581400" y="3306763"/>
          <p14:tracePt t="40354" x="3603625" y="3284538"/>
          <p14:tracePt t="40371" x="3619500" y="3268663"/>
          <p14:tracePt t="40387" x="3635375" y="3260725"/>
          <p14:tracePt t="40404" x="3649663" y="3246438"/>
          <p14:tracePt t="40422" x="3673475" y="3230563"/>
          <p14:tracePt t="40438" x="3679825" y="3222625"/>
          <p14:tracePt t="40454" x="3695700" y="3216275"/>
          <p14:tracePt t="40471" x="3695700" y="3208338"/>
          <p14:tracePt t="40488" x="3703638" y="3208338"/>
          <p14:tracePt t="40504" x="3711575" y="3200400"/>
          <p14:tracePt t="40541" x="3717925" y="3200400"/>
          <p14:tracePt t="40558" x="3717925" y="3192463"/>
          <p14:tracePt t="40571" x="3725863" y="3184525"/>
          <p14:tracePt t="40588" x="3741738" y="3178175"/>
          <p14:tracePt t="40605" x="3749675" y="3170238"/>
          <p14:tracePt t="40621" x="3763963" y="3170238"/>
          <p14:tracePt t="40638" x="3763963" y="3162300"/>
          <p14:tracePt t="40655" x="3771900" y="3154363"/>
          <p14:tracePt t="41253" x="3779838" y="3146425"/>
          <p14:tracePt t="41261" x="3787775" y="3140075"/>
          <p14:tracePt t="41273" x="3825875" y="3116263"/>
          <p14:tracePt t="41290" x="3902075" y="3063875"/>
          <p14:tracePt t="41306" x="4008438" y="3009900"/>
          <p14:tracePt t="41323" x="4084638" y="2963863"/>
          <p14:tracePt t="41340" x="4168775" y="2933700"/>
          <p14:tracePt t="41358" x="4237038" y="2911475"/>
          <p14:tracePt t="41373" x="4297363" y="2887663"/>
          <p14:tracePt t="41390" x="4359275" y="2865438"/>
          <p14:tracePt t="41408" x="4435475" y="2857500"/>
          <p14:tracePt t="41430" x="4541838" y="2827338"/>
          <p14:tracePt t="41440" x="4587875" y="2811463"/>
          <p14:tracePt t="41457" x="4670425" y="2797175"/>
          <p14:tracePt t="41473" x="4732338" y="2789238"/>
          <p14:tracePt t="41490" x="4778375" y="2789238"/>
          <p14:tracePt t="41507" x="4830763" y="2781300"/>
          <p14:tracePt t="41523" x="4876800" y="2773363"/>
          <p14:tracePt t="41540" x="4937125" y="2759075"/>
          <p14:tracePt t="41557" x="5113338" y="2705100"/>
          <p14:tracePt t="41574" x="5280025" y="2636838"/>
          <p14:tracePt t="41590" x="5524500" y="2568575"/>
          <p14:tracePt t="41607" x="5837238" y="2476500"/>
          <p14:tracePt t="41624" x="6172200" y="2378075"/>
          <p14:tracePt t="41640" x="6523038" y="2278063"/>
          <p14:tracePt t="41658" x="6934200" y="2163763"/>
          <p14:tracePt t="41674" x="7361238" y="2065338"/>
          <p14:tracePt t="41690" x="7696200" y="2019300"/>
          <p14:tracePt t="41707" x="7886700" y="2019300"/>
          <p14:tracePt t="41724" x="8474075" y="2019300"/>
          <p14:tracePt t="41741" x="8763000" y="2019300"/>
          <p14:tracePt t="41757" x="8953500" y="2019300"/>
          <p14:tracePt t="41774" x="9105900" y="2019300"/>
          <p14:tracePt t="42933" x="9136063" y="1874838"/>
          <p14:tracePt t="42949" x="9128125" y="1874838"/>
          <p14:tracePt t="42965" x="9121775" y="1866900"/>
          <p14:tracePt t="42973" x="9113838" y="1858963"/>
          <p14:tracePt t="42982" x="9105900" y="1851025"/>
          <p14:tracePt t="42993" x="9097963" y="1844675"/>
          <p14:tracePt t="43010" x="9075738" y="1820863"/>
          <p14:tracePt t="43027" x="9059863" y="1774825"/>
          <p14:tracePt t="43044" x="9045575" y="1730375"/>
          <p14:tracePt t="43060" x="9045575" y="1722438"/>
          <p14:tracePt t="43062" x="9037638" y="1706563"/>
          <p14:tracePt t="43116" x="9037638" y="1698625"/>
          <p14:tracePt t="43140" x="9029700" y="1698625"/>
          <p14:tracePt t="43157" x="9021763" y="1698625"/>
          <p14:tracePt t="43165" x="9013825" y="1698625"/>
          <p14:tracePt t="43172" x="9007475" y="1706563"/>
          <p14:tracePt t="43181" x="9007475" y="1730375"/>
          <p14:tracePt t="43194" x="8999538" y="1744663"/>
          <p14:tracePt t="43211" x="8991600" y="1752600"/>
          <p14:tracePt t="43227" x="8983663" y="1768475"/>
          <p14:tracePt t="43261" x="8983663" y="1774825"/>
          <p14:tracePt t="43277" x="8969375" y="1782763"/>
          <p14:tracePt t="43294" x="8969375" y="1790700"/>
          <p14:tracePt t="43312" x="8969375" y="1806575"/>
          <p14:tracePt t="43328" x="8969375" y="1820863"/>
          <p14:tracePt t="43344" x="8961438" y="1828800"/>
          <p14:tracePt t="43361" x="8953500" y="1844675"/>
          <p14:tracePt t="43378" x="8945563" y="1851025"/>
          <p14:tracePt t="43394" x="8937625" y="1874838"/>
          <p14:tracePt t="43411" x="8937625" y="1882775"/>
          <p14:tracePt t="43428" x="8931275" y="1897063"/>
          <p14:tracePt t="43445" x="8931275" y="1905000"/>
          <p14:tracePt t="43478" x="8931275" y="1912938"/>
          <p14:tracePt t="43741" x="8931275" y="1920875"/>
          <p14:tracePt t="44181" x="8915400" y="1927225"/>
          <p14:tracePt t="44189" x="8839200" y="1943100"/>
          <p14:tracePt t="44198" x="8755063" y="1951038"/>
          <p14:tracePt t="44213" x="8526463" y="1989138"/>
          <p14:tracePt t="44230" x="8107363" y="2041525"/>
          <p14:tracePt t="44246" x="7620000" y="2149475"/>
          <p14:tracePt t="44263" x="7124700" y="2225675"/>
          <p14:tracePt t="44280" x="6659563" y="2308225"/>
          <p14:tracePt t="44297" x="6270625" y="2408238"/>
          <p14:tracePt t="44313" x="5959475" y="2506663"/>
          <p14:tracePt t="44330" x="5737225" y="2574925"/>
          <p14:tracePt t="44347" x="5508625" y="2651125"/>
          <p14:tracePt t="44363" x="5265738" y="2727325"/>
          <p14:tracePt t="44380" x="4983163" y="2811463"/>
          <p14:tracePt t="44397" x="4838700" y="2857500"/>
          <p14:tracePt t="44417" x="4716463" y="2903538"/>
          <p14:tracePt t="44430" x="4664075" y="2917825"/>
          <p14:tracePt t="44447" x="4610100" y="2941638"/>
          <p14:tracePt t="44463" x="4564063" y="2963863"/>
          <p14:tracePt t="44480" x="4549775" y="2971800"/>
          <p14:tracePt t="44497" x="4533900" y="2979738"/>
          <p14:tracePt t="44514" x="4511675" y="2979738"/>
          <p14:tracePt t="44530" x="4503738" y="2987675"/>
          <p14:tracePt t="44548" x="4487863" y="2994025"/>
          <p14:tracePt t="44564" x="4479925" y="2994025"/>
          <p14:tracePt t="44566" x="4457700" y="2994025"/>
          <p14:tracePt t="44581" x="4403725" y="3025775"/>
          <p14:tracePt t="44597" x="4191000" y="3086100"/>
          <p14:tracePt t="44614" x="4008438" y="3140075"/>
          <p14:tracePt t="44631" x="3810000" y="3192463"/>
          <p14:tracePt t="44647" x="3673475" y="3230563"/>
          <p14:tracePt t="44664" x="3603625" y="3238500"/>
          <p14:tracePt t="44681" x="3573463" y="3246438"/>
          <p14:tracePt t="44697" x="3565525" y="3246438"/>
          <p14:tracePt t="44909" x="3581400" y="3238500"/>
          <p14:tracePt t="44918" x="3589338" y="3230563"/>
          <p14:tracePt t="44925" x="3597275" y="3222625"/>
          <p14:tracePt t="44933" x="3611563" y="3208338"/>
          <p14:tracePt t="44948" x="3619500" y="3200400"/>
          <p14:tracePt t="44965" x="3679825" y="3146425"/>
          <p14:tracePt t="44981" x="3711575" y="3124200"/>
          <p14:tracePt t="44998" x="3733800" y="3108325"/>
          <p14:tracePt t="45017" x="3741738" y="3101975"/>
          <p14:tracePt t="45032" x="3749675" y="3094038"/>
          <p14:tracePt t="45629" x="3756025" y="3094038"/>
          <p14:tracePt t="45653" x="3756025" y="3086100"/>
          <p14:tracePt t="45677" x="3749675" y="3078163"/>
          <p14:tracePt t="45686" x="3741738" y="3078163"/>
          <p14:tracePt t="45693" x="3741738" y="3070225"/>
          <p14:tracePt t="45702" x="3733800" y="3063875"/>
          <p14:tracePt t="45717" x="3725863" y="3055938"/>
          <p14:tracePt t="45741" x="3717925" y="3048000"/>
          <p14:tracePt t="45773" x="3711575" y="3048000"/>
          <p14:tracePt t="45789" x="3703638" y="3048000"/>
          <p14:tracePt t="45821" x="3695700" y="3048000"/>
          <p14:tracePt t="45861" x="3687763" y="3048000"/>
          <p14:tracePt t="45869" x="3679825" y="3048000"/>
          <p14:tracePt t="45886" x="3673475" y="3048000"/>
          <p14:tracePt t="45901" x="3665538" y="3048000"/>
          <p14:tracePt t="45917" x="3657600" y="3048000"/>
          <p14:tracePt t="45933" x="3649663" y="3048000"/>
          <p14:tracePt t="45941" x="3641725" y="3048000"/>
          <p14:tracePt t="46413" x="3641725" y="3040063"/>
          <p14:tracePt t="46421" x="3649663" y="3032125"/>
          <p14:tracePt t="46429" x="3649663" y="3017838"/>
          <p14:tracePt t="46445" x="3657600" y="3001963"/>
          <p14:tracePt t="46453" x="3665538" y="2994025"/>
          <p14:tracePt t="46468" x="3665538" y="2987675"/>
          <p14:tracePt t="46485" x="3673475" y="2963863"/>
          <p14:tracePt t="46502" x="3673475" y="2955925"/>
          <p14:tracePt t="46519" x="3673475" y="2941638"/>
          <p14:tracePt t="46604" x="3673475" y="2933700"/>
          <p14:tracePt t="46861" x="3673475" y="2925763"/>
          <p14:tracePt t="46877" x="3673475" y="2917825"/>
          <p14:tracePt t="46886" x="3673475" y="2911475"/>
          <p14:tracePt t="46893" x="3673475" y="2903538"/>
          <p14:tracePt t="46909" x="3673475" y="2895600"/>
          <p14:tracePt t="46921" x="3673475" y="2887663"/>
          <p14:tracePt t="46936" x="3665538" y="2879725"/>
          <p14:tracePt t="46953" x="3657600" y="2873375"/>
          <p14:tracePt t="49310" x="3657600" y="2879725"/>
          <p14:tracePt t="49317" x="3657600" y="2887663"/>
          <p14:tracePt t="49341" x="3657600" y="2895600"/>
          <p14:tracePt t="49365" x="3657600" y="2903538"/>
          <p14:tracePt t="49381" x="3657600" y="2911475"/>
          <p14:tracePt t="49389" x="3665538" y="2917825"/>
          <p14:tracePt t="49397" x="3665538" y="2925763"/>
          <p14:tracePt t="49413" x="3665538" y="2941638"/>
          <p14:tracePt t="49428" x="3665538" y="2955925"/>
          <p14:tracePt t="49442" x="3673475" y="2971800"/>
          <p14:tracePt t="49459" x="3673475" y="2987675"/>
          <p14:tracePt t="49475" x="3679825" y="3001963"/>
          <p14:tracePt t="49492" x="3679825" y="3017838"/>
          <p14:tracePt t="49509" x="3679825" y="3032125"/>
          <p14:tracePt t="49525" x="3687763" y="3040063"/>
          <p14:tracePt t="49559" x="3687763" y="3048000"/>
          <p14:tracePt t="49576" x="3687763" y="3055938"/>
          <p14:tracePt t="49592" x="3703638" y="3078163"/>
          <p14:tracePt t="49609" x="3711575" y="3101975"/>
          <p14:tracePt t="49626" x="3717925" y="3116263"/>
          <p14:tracePt t="49642" x="3733800" y="3140075"/>
          <p14:tracePt t="49659" x="3733800" y="3162300"/>
          <p14:tracePt t="49676" x="3749675" y="3170238"/>
          <p14:tracePt t="49692" x="3749675" y="3178175"/>
          <p14:tracePt t="49709" x="3749675" y="3184525"/>
          <p14:tracePt t="59533" x="3741738" y="3184525"/>
          <p14:tracePt t="59557" x="3741738" y="3192463"/>
          <p14:tracePt t="59597" x="3733800" y="3192463"/>
          <p14:tracePt t="59613" x="3733800" y="3200400"/>
          <p14:tracePt t="59621" x="3733800" y="3208338"/>
          <p14:tracePt t="59633" x="3733800" y="3216275"/>
          <p14:tracePt t="59653" x="3733800" y="3222625"/>
          <p14:tracePt t="59669" x="3733800" y="3230563"/>
          <p14:tracePt t="59701" x="3733800" y="3238500"/>
          <p14:tracePt t="59789" x="3749675" y="3238500"/>
          <p14:tracePt t="59797" x="3756025" y="3238500"/>
          <p14:tracePt t="59805" x="3771900" y="3238500"/>
          <p14:tracePt t="59816" x="3787775" y="3238500"/>
          <p14:tracePt t="59833" x="3802063" y="3222625"/>
          <p14:tracePt t="59850" x="3825875" y="3200400"/>
          <p14:tracePt t="59866" x="3840163" y="3184525"/>
          <p14:tracePt t="59886" x="3840163" y="3170238"/>
          <p14:tracePt t="59900" x="3848100" y="3162300"/>
          <p14:tracePt t="59916" x="3848100" y="3154363"/>
          <p14:tracePt t="59933" x="3848100" y="3146425"/>
          <p14:tracePt t="59966" x="3848100" y="3140075"/>
          <p14:tracePt t="59988" x="3848100" y="3132138"/>
          <p14:tracePt t="60861" x="3840163" y="3132138"/>
          <p14:tracePt t="60870" x="3832225" y="3140075"/>
          <p14:tracePt t="60877" x="3832225" y="3146425"/>
          <p14:tracePt t="60893" x="3825875" y="3170238"/>
          <p14:tracePt t="60902" x="3825875" y="3178175"/>
          <p14:tracePt t="60919" x="3810000" y="3200400"/>
          <p14:tracePt t="60935" x="3810000" y="3216275"/>
          <p14:tracePt t="60952" x="3802063" y="3238500"/>
          <p14:tracePt t="60969" x="3802063" y="3246438"/>
          <p14:tracePt t="60986" x="3794125" y="3254375"/>
          <p14:tracePt t="61002" x="3794125" y="3260725"/>
          <p14:tracePt t="61036" x="3787775" y="3268663"/>
          <p14:tracePt t="61052" x="3787775" y="3276600"/>
          <p14:tracePt t="61069" x="3787775" y="3284538"/>
          <p14:tracePt t="61269" x="3787775" y="3260725"/>
          <p14:tracePt t="61277" x="3787775" y="3238500"/>
          <p14:tracePt t="61288" x="3779838" y="3222625"/>
          <p14:tracePt t="61303" x="3779838" y="3208338"/>
          <p14:tracePt t="61320" x="3779838" y="3200400"/>
          <p14:tracePt t="61353" x="3779838" y="3192463"/>
          <p14:tracePt t="63308" x="3779838" y="3170238"/>
          <p14:tracePt t="63317" x="3779838" y="3162300"/>
          <p14:tracePt t="63325" x="3779838" y="3140075"/>
          <p14:tracePt t="63341" x="3779838" y="3116263"/>
          <p14:tracePt t="63358" x="3779838" y="3086100"/>
          <p14:tracePt t="63375" x="3779838" y="3063875"/>
          <p14:tracePt t="63391" x="3779838" y="3040063"/>
          <p14:tracePt t="66588" x="3787775" y="3032125"/>
          <p14:tracePt t="66596" x="3817938" y="2994025"/>
          <p14:tracePt t="66605" x="3856038" y="2933700"/>
          <p14:tracePt t="66615" x="3894138" y="2887663"/>
          <p14:tracePt t="66632" x="3970338" y="2781300"/>
          <p14:tracePt t="66650" x="4046538" y="2689225"/>
          <p14:tracePt t="66666" x="4114800" y="2606675"/>
          <p14:tracePt t="66682" x="4160838" y="2552700"/>
          <p14:tracePt t="66699" x="4191000" y="2514600"/>
          <p14:tracePt t="66716" x="4206875" y="2498725"/>
          <p14:tracePt t="66749" x="4213225" y="2492375"/>
          <p14:tracePt t="67525" x="4213225" y="2506663"/>
          <p14:tracePt t="67532" x="4206875" y="2514600"/>
          <p14:tracePt t="67540" x="4206875" y="2522538"/>
          <p14:tracePt t="67551" x="4206875" y="2530475"/>
          <p14:tracePt t="67568" x="4206875" y="2544763"/>
          <p14:tracePt t="67584" x="4198938" y="2574925"/>
          <p14:tracePt t="67601" x="4183063" y="2606675"/>
          <p14:tracePt t="67618" x="4168775" y="2644775"/>
          <p14:tracePt t="67634" x="4160838" y="2682875"/>
          <p14:tracePt t="67651" x="4144963" y="2727325"/>
          <p14:tracePt t="67668" x="4137025" y="2759075"/>
          <p14:tracePt t="67685" x="4122738" y="2811463"/>
          <p14:tracePt t="67701" x="4106863" y="2835275"/>
          <p14:tracePt t="67718" x="4098925" y="2857500"/>
          <p14:tracePt t="67735" x="4098925" y="2879725"/>
          <p14:tracePt t="67751" x="4092575" y="2887663"/>
          <p14:tracePt t="67768" x="4092575" y="2895600"/>
          <p14:tracePt t="67785" x="4092575" y="2903538"/>
          <p14:tracePt t="67801" x="4084638" y="2917825"/>
          <p14:tracePt t="67818" x="4076700" y="2933700"/>
          <p14:tracePt t="67835" x="4068763" y="2949575"/>
          <p14:tracePt t="67852" x="4068763" y="2963863"/>
          <p14:tracePt t="67868" x="4054475" y="2971800"/>
          <p14:tracePt t="67885" x="4054475" y="2979738"/>
          <p14:tracePt t="67902" x="4038600" y="3001963"/>
          <p14:tracePt t="67918" x="4038600" y="3009900"/>
          <p14:tracePt t="67935" x="4016375" y="3040063"/>
          <p14:tracePt t="67952" x="4000500" y="3070225"/>
          <p14:tracePt t="67968" x="3984625" y="3094038"/>
          <p14:tracePt t="67986" x="3978275" y="3108325"/>
          <p14:tracePt t="68002" x="3970338" y="3124200"/>
          <p14:tracePt t="68019" x="3962400" y="3132138"/>
          <p14:tracePt t="68035" x="3962400" y="3140075"/>
          <p14:tracePt t="68052" x="3954463" y="3146425"/>
          <p14:tracePt t="68069" x="3946525" y="3162300"/>
          <p14:tracePt t="68085" x="3946525" y="3170238"/>
          <p14:tracePt t="68102" x="3932238" y="3184525"/>
          <p14:tracePt t="68119" x="3932238" y="3192463"/>
          <p14:tracePt t="68136" x="3924300" y="3200400"/>
          <p14:tracePt t="68152" x="3924300" y="3208338"/>
          <p14:tracePt t="68169" x="3924300" y="3216275"/>
          <p14:tracePt t="68186" x="3916363" y="3216275"/>
          <p14:tracePt t="68202" x="3916363" y="3222625"/>
          <p14:tracePt t="68219" x="3902075" y="3238500"/>
          <p14:tracePt t="68236" x="3886200" y="3254375"/>
          <p14:tracePt t="68253" x="3870325" y="3284538"/>
          <p14:tracePt t="68269" x="3863975" y="3292475"/>
          <p14:tracePt t="68287" x="3856038" y="3298825"/>
          <p14:tracePt t="68303" x="3848100" y="3306763"/>
          <p14:tracePt t="68336" x="3840163" y="3314700"/>
          <p14:tracePt t="68353" x="3832225" y="3322638"/>
          <p14:tracePt t="68369" x="3825875" y="3330575"/>
          <p14:tracePt t="68388" x="3817938" y="3336925"/>
          <p14:tracePt t="70053" x="3817938" y="3306763"/>
          <p14:tracePt t="70061" x="3825875" y="3276600"/>
          <p14:tracePt t="70073" x="3825875" y="3238500"/>
          <p14:tracePt t="70091" x="3840163" y="3178175"/>
          <p14:tracePt t="70107" x="3840163" y="3140075"/>
          <p14:tracePt t="70124" x="3840163" y="3108325"/>
          <p14:tracePt t="70140" x="3840163" y="3094038"/>
          <p14:tracePt t="70157" x="3848100" y="3070225"/>
          <p14:tracePt t="70174" x="3848100" y="3055938"/>
          <p14:tracePt t="70190" x="3856038" y="3032125"/>
          <p14:tracePt t="70224" x="3863975" y="3025775"/>
          <p14:tracePt t="70240" x="3863975" y="3017838"/>
          <p14:tracePt t="70261" x="3863975" y="3001963"/>
          <p14:tracePt t="70274" x="3870325" y="3001963"/>
          <p14:tracePt t="70291" x="3870325" y="2971800"/>
          <p14:tracePt t="70307" x="3894138" y="2941638"/>
          <p14:tracePt t="70324" x="3924300" y="2887663"/>
          <p14:tracePt t="70341" x="3962400" y="2811463"/>
          <p14:tracePt t="70357" x="3978275" y="2765425"/>
          <p14:tracePt t="70374" x="3992563" y="2735263"/>
          <p14:tracePt t="70391" x="4008438" y="2713038"/>
          <p14:tracePt t="70407" x="4008438" y="2705100"/>
          <p14:tracePt t="70441" x="4008438" y="2697163"/>
          <p14:tracePt t="70459" x="4016375" y="2689225"/>
          <p14:tracePt t="70484" x="4016375" y="2682875"/>
          <p14:tracePt t="70500" x="4016375" y="2674938"/>
          <p14:tracePt t="70516" x="4022725" y="2667000"/>
          <p14:tracePt t="70540" x="4022725" y="2659063"/>
          <p14:tracePt t="70548" x="4022725" y="2651125"/>
          <p14:tracePt t="70572" x="4022725" y="2644775"/>
          <p14:tracePt t="70580" x="4030663" y="2644775"/>
          <p14:tracePt t="70591" x="4030663" y="2636838"/>
          <p14:tracePt t="70608" x="4038600" y="2613025"/>
          <p14:tracePt t="70626" x="4046538" y="2590800"/>
          <p14:tracePt t="70641" x="4054475" y="2574925"/>
          <p14:tracePt t="70658" x="4054475" y="2568575"/>
          <p14:tracePt t="70675" x="4060825" y="2560638"/>
          <p14:tracePt t="72036" x="4060825" y="2552700"/>
          <p14:tracePt t="73276" x="4054475" y="2552700"/>
          <p14:tracePt t="73292" x="4054475" y="2560638"/>
          <p14:tracePt t="73340" x="4054475" y="2568575"/>
          <p14:tracePt t="73350" x="4046538" y="2568575"/>
          <p14:tracePt t="73356" x="4046538" y="2574925"/>
          <p14:tracePt t="73372" x="4038600" y="2582863"/>
          <p14:tracePt t="73388" x="4038600" y="2598738"/>
          <p14:tracePt t="73405" x="4030663" y="2606675"/>
          <p14:tracePt t="73421" x="4022725" y="2606675"/>
          <p14:tracePt t="73431" x="4022725" y="2613025"/>
          <p14:tracePt t="73460" x="4022725" y="2620963"/>
          <p14:tracePt t="73492" x="4016375" y="2628900"/>
          <p14:tracePt t="73517" x="4016375" y="2636838"/>
          <p14:tracePt t="73556" x="4016375" y="2644775"/>
          <p14:tracePt t="73733" x="4000500" y="2659063"/>
          <p14:tracePt t="73740" x="4000500" y="2667000"/>
          <p14:tracePt t="73749" x="4000500" y="2682875"/>
          <p14:tracePt t="73765" x="3984625" y="2735263"/>
          <p14:tracePt t="73782" x="3978275" y="2835275"/>
          <p14:tracePt t="73800" x="3978275" y="2917825"/>
          <p14:tracePt t="73815" x="3978275" y="3017838"/>
          <p14:tracePt t="73832" x="4000500" y="3108325"/>
          <p14:tracePt t="73849" x="4022725" y="3184525"/>
          <p14:tracePt t="73866" x="4046538" y="3260725"/>
          <p14:tracePt t="73882" x="4084638" y="3344863"/>
          <p14:tracePt t="73899" x="4106863" y="3436938"/>
          <p14:tracePt t="73917" x="4152900" y="3527425"/>
          <p14:tracePt t="73932" x="4198938" y="3603625"/>
          <p14:tracePt t="73950" x="4244975" y="3673475"/>
          <p14:tracePt t="73966" x="4297363" y="3741738"/>
          <p14:tracePt t="73983" x="4373563" y="3794125"/>
          <p14:tracePt t="73999" x="4473575" y="3848100"/>
          <p14:tracePt t="74016" x="4587875" y="3916363"/>
          <p14:tracePt t="74033" x="4686300" y="3970338"/>
          <p14:tracePt t="74049" x="4816475" y="4038600"/>
          <p14:tracePt t="74066" x="4975225" y="4106863"/>
          <p14:tracePt t="74083" x="5189538" y="4191000"/>
          <p14:tracePt t="74101" x="5630863" y="4327525"/>
          <p14:tracePt t="74116" x="5775325" y="4359275"/>
          <p14:tracePt t="74133" x="6226175" y="4473575"/>
          <p14:tracePt t="74150" x="6438900" y="4518025"/>
          <p14:tracePt t="74166" x="6621463" y="4549775"/>
          <p14:tracePt t="74183" x="6811963" y="4579938"/>
          <p14:tracePt t="74200" x="7018338" y="4602163"/>
          <p14:tracePt t="74216" x="7200900" y="4618038"/>
          <p14:tracePt t="74233" x="7299325" y="4632325"/>
          <p14:tracePt t="74250" x="7361238" y="4632325"/>
          <p14:tracePt t="74267" x="7467600" y="4640263"/>
          <p14:tracePt t="74283" x="7589838" y="4640263"/>
          <p14:tracePt t="74300" x="7680325" y="4648200"/>
          <p14:tracePt t="74317" x="7780338" y="4664075"/>
          <p14:tracePt t="74333" x="7826375" y="4670425"/>
          <p14:tracePt t="74350" x="7878763" y="4670425"/>
          <p14:tracePt t="74367" x="7924800" y="4670425"/>
          <p14:tracePt t="74383" x="7954963" y="4670425"/>
          <p14:tracePt t="74400" x="7978775" y="4670425"/>
          <p14:tracePt t="74418" x="7993063" y="4670425"/>
          <p14:tracePt t="74434" x="8001000" y="4664075"/>
          <p14:tracePt t="74450" x="8008938" y="4664075"/>
          <p14:tracePt t="74629" x="8016875" y="4664075"/>
          <p14:tracePt t="74637" x="8016875" y="4640263"/>
          <p14:tracePt t="74645" x="8039100" y="4602163"/>
          <p14:tracePt t="74654" x="8061325" y="4556125"/>
          <p14:tracePt t="74668" x="8131175" y="4435475"/>
          <p14:tracePt t="74685" x="8207375" y="4297363"/>
          <p14:tracePt t="74701" x="8297863" y="4106863"/>
          <p14:tracePt t="74718" x="8374063" y="3916363"/>
          <p14:tracePt t="74734" x="8428038" y="3711575"/>
          <p14:tracePt t="74751" x="8450263" y="3527425"/>
          <p14:tracePt t="74768" x="8474075" y="3360738"/>
          <p14:tracePt t="74785" x="8496300" y="3222625"/>
          <p14:tracePt t="74803" x="8512175" y="3101975"/>
          <p14:tracePt t="74818" x="8526463" y="2979738"/>
          <p14:tracePt t="74837" x="8542338" y="2827338"/>
          <p14:tracePt t="74851" x="8556625" y="2773363"/>
          <p14:tracePt t="74868" x="8564563" y="2689225"/>
          <p14:tracePt t="74885" x="8572500" y="2620963"/>
          <p14:tracePt t="74901" x="8572500" y="2568575"/>
          <p14:tracePt t="74918" x="8572500" y="2514600"/>
          <p14:tracePt t="74935" x="8588375" y="2468563"/>
          <p14:tracePt t="74953" x="8594725" y="2430463"/>
          <p14:tracePt t="74968" x="8602663" y="2378075"/>
          <p14:tracePt t="74985" x="8610600" y="2346325"/>
          <p14:tracePt t="75002" x="8618538" y="2324100"/>
          <p14:tracePt t="75021" x="8618538" y="2301875"/>
          <p14:tracePt t="75052" x="8618538" y="2286000"/>
          <p14:tracePt t="75195" x="8488363" y="2316163"/>
          <p14:tracePt t="75199" x="8283575" y="2346325"/>
          <p14:tracePt t="75206" x="8039100" y="2400300"/>
          <p14:tracePt t="75219" x="7780338" y="2454275"/>
          <p14:tracePt t="75236" x="6675438" y="2598738"/>
          <p14:tracePt t="75252" x="6294438" y="2644775"/>
          <p14:tracePt t="75269" x="5197475" y="2789238"/>
          <p14:tracePt t="75286" x="4678363" y="2841625"/>
          <p14:tracePt t="75302" x="4327525" y="2895600"/>
          <p14:tracePt t="75319" x="4076700" y="2933700"/>
          <p14:tracePt t="75336" x="3924300" y="2955925"/>
          <p14:tracePt t="75352" x="3810000" y="2971800"/>
          <p14:tracePt t="75369" x="3703638" y="2987675"/>
          <p14:tracePt t="75386" x="3635375" y="2987675"/>
          <p14:tracePt t="75403" x="3603625" y="2994025"/>
          <p14:tracePt t="75421" x="3573463" y="3001963"/>
          <p14:tracePt t="75453" x="3535363" y="3001963"/>
          <p14:tracePt t="75469" x="3482975" y="3001963"/>
          <p14:tracePt t="75486" x="3344863" y="3017838"/>
          <p14:tracePt t="75503" x="3230563" y="3032125"/>
          <p14:tracePt t="75520" x="3078163" y="3063875"/>
          <p14:tracePt t="75536" x="2933700" y="3086100"/>
          <p14:tracePt t="75553" x="2819400" y="3124200"/>
          <p14:tracePt t="75570" x="2697163" y="3154363"/>
          <p14:tracePt t="75586" x="2598738" y="3200400"/>
          <p14:tracePt t="75603" x="2544763" y="3230563"/>
          <p14:tracePt t="75620" x="2498725" y="3276600"/>
          <p14:tracePt t="75636" x="2492375" y="3284538"/>
          <p14:tracePt t="75653" x="2492375" y="3306763"/>
          <p14:tracePt t="75670" x="2492375" y="3314700"/>
          <p14:tracePt t="75686" x="2492375" y="3344863"/>
          <p14:tracePt t="75703" x="2506663" y="3382963"/>
          <p14:tracePt t="75720" x="2552700" y="3406775"/>
          <p14:tracePt t="75737" x="2636838" y="3444875"/>
          <p14:tracePt t="75753" x="2751138" y="3475038"/>
          <p14:tracePt t="75770" x="2879725" y="3489325"/>
          <p14:tracePt t="75788" x="3086100" y="3497263"/>
          <p14:tracePt t="75804" x="3200400" y="3497263"/>
          <p14:tracePt t="75820" x="3254375" y="3497263"/>
          <p14:tracePt t="75837" x="3390900" y="3467100"/>
          <p14:tracePt t="75853" x="3482975" y="3436938"/>
          <p14:tracePt t="75870" x="3543300" y="3406775"/>
          <p14:tracePt t="75887" x="3589338" y="3375025"/>
          <p14:tracePt t="75904" x="3635375" y="3336925"/>
          <p14:tracePt t="75920" x="3649663" y="3322638"/>
          <p14:tracePt t="75937" x="3665538" y="3314700"/>
          <p14:tracePt t="75954" x="3673475" y="3306763"/>
          <p14:tracePt t="75971" x="3687763" y="3292475"/>
          <p14:tracePt t="75987" x="3695700" y="3284538"/>
          <p14:tracePt t="76004" x="3695700" y="3276600"/>
          <p14:tracePt t="76036" x="3695700" y="3268663"/>
          <p14:tracePt t="76125" x="3703638" y="3260725"/>
          <p14:tracePt t="76749" x="3703638" y="3254375"/>
          <p14:tracePt t="76758" x="3717925" y="3238500"/>
          <p14:tracePt t="76766" x="3725863" y="3238500"/>
          <p14:tracePt t="76773" x="3725863" y="3230563"/>
          <p14:tracePt t="76789" x="3749675" y="3208338"/>
          <p14:tracePt t="76806" x="3787775" y="3178175"/>
          <p14:tracePt t="76823" x="3802063" y="3146425"/>
          <p14:tracePt t="76839" x="3810000" y="3146425"/>
          <p14:tracePt t="76856" x="3817938" y="3140075"/>
          <p14:tracePt t="82654" x="3817938" y="3132138"/>
          <p14:tracePt t="85445" x="3825875" y="3124200"/>
          <p14:tracePt t="85741" x="3848100" y="3116263"/>
          <p14:tracePt t="85749" x="3870325" y="3108325"/>
          <p14:tracePt t="85760" x="3886200" y="3094038"/>
          <p14:tracePt t="85777" x="3894138" y="3086100"/>
          <p14:tracePt t="85810" x="3902075" y="3078163"/>
          <p14:tracePt t="85827" x="3908425" y="3078163"/>
          <p14:tracePt t="85843" x="3916363" y="3070225"/>
          <p14:tracePt t="85860" x="3932238" y="3055938"/>
          <p14:tracePt t="85877" x="3954463" y="3040063"/>
          <p14:tracePt t="85894" x="3970338" y="3032125"/>
          <p14:tracePt t="85911" x="3984625" y="3025775"/>
          <p14:tracePt t="85927" x="4008438" y="3009900"/>
          <p14:tracePt t="85944" x="4030663" y="2994025"/>
          <p14:tracePt t="85961" x="4038600" y="2987675"/>
          <p14:tracePt t="85977" x="4046538" y="2979738"/>
          <p14:tracePt t="86285" x="4038600" y="2979738"/>
          <p14:tracePt t="86293" x="4022725" y="2979738"/>
          <p14:tracePt t="86301" x="4016375" y="2979738"/>
          <p14:tracePt t="86313" x="4008438" y="2979738"/>
          <p14:tracePt t="86328" x="3984625" y="2979738"/>
          <p14:tracePt t="86346" x="3962400" y="2979738"/>
          <p14:tracePt t="86361" x="3940175" y="2979738"/>
          <p14:tracePt t="86378" x="3916363" y="2987675"/>
          <p14:tracePt t="86395" x="3902075" y="2994025"/>
          <p14:tracePt t="86412" x="3878263" y="3009900"/>
          <p14:tracePt t="86430" x="3863975" y="3017838"/>
          <p14:tracePt t="86445" x="3856038" y="3025775"/>
          <p14:tracePt t="86462" x="3848100" y="3032125"/>
          <p14:tracePt t="86478" x="3840163" y="3040063"/>
          <p14:tracePt t="86495" x="3832225" y="3040063"/>
          <p14:tracePt t="86512" x="3825875" y="3055938"/>
          <p14:tracePt t="86529" x="3802063" y="3086100"/>
          <p14:tracePt t="86545" x="3802063" y="3094038"/>
          <p14:tracePt t="86562" x="3794125" y="3101975"/>
          <p14:tracePt t="86580" x="3787775" y="3116263"/>
          <p14:tracePt t="86612" x="3779838" y="3132138"/>
          <p14:tracePt t="86629" x="3771900" y="3140075"/>
          <p14:tracePt t="86645" x="3771900" y="3146425"/>
          <p14:tracePt t="86662" x="3771900" y="3154363"/>
          <p14:tracePt t="86679" x="3771900" y="3170238"/>
          <p14:tracePt t="86696" x="3771900" y="3192463"/>
          <p14:tracePt t="86712" x="3756025" y="3216275"/>
          <p14:tracePt t="86730" x="3756025" y="3222625"/>
          <p14:tracePt t="86746" x="3756025" y="3246438"/>
          <p14:tracePt t="86762" x="3756025" y="3268663"/>
          <p14:tracePt t="86779" x="3756025" y="3284538"/>
          <p14:tracePt t="86796" x="3749675" y="3298825"/>
          <p14:tracePt t="86813" x="3749675" y="3314700"/>
          <p14:tracePt t="86829" x="3749675" y="3336925"/>
          <p14:tracePt t="86846" x="3749675" y="3352800"/>
          <p14:tracePt t="86863" x="3749675" y="3375025"/>
          <p14:tracePt t="86880" x="3749675" y="3398838"/>
          <p14:tracePt t="86896" x="3749675" y="3429000"/>
          <p14:tracePt t="86913" x="3749675" y="3444875"/>
          <p14:tracePt t="86929" x="3749675" y="3467100"/>
          <p14:tracePt t="86946" x="3749675" y="3482975"/>
          <p14:tracePt t="86963" x="3749675" y="3505200"/>
          <p14:tracePt t="86980" x="3749675" y="3521075"/>
          <p14:tracePt t="86996" x="3749675" y="3527425"/>
          <p14:tracePt t="87014" x="3749675" y="3535363"/>
          <p14:tracePt t="87046" x="3749675" y="3543300"/>
          <p14:tracePt t="90829" x="3787775" y="3543300"/>
          <p14:tracePt t="90837" x="3802063" y="3535363"/>
          <p14:tracePt t="90845" x="3817938" y="3521075"/>
          <p14:tracePt t="90855" x="3832225" y="3497263"/>
          <p14:tracePt t="90872" x="3848100" y="3482975"/>
          <p14:tracePt t="90889" x="3894138" y="3444875"/>
          <p14:tracePt t="90906" x="3916363" y="3413125"/>
          <p14:tracePt t="90922" x="3924300" y="3398838"/>
          <p14:tracePt t="90939" x="3932238" y="3382963"/>
          <p14:tracePt t="90956" x="3940175" y="3368675"/>
          <p14:tracePt t="90972" x="3940175" y="3360738"/>
          <p14:tracePt t="90989" x="3946525" y="3344863"/>
          <p14:tracePt t="91006" x="3946525" y="3336925"/>
          <p14:tracePt t="91023" x="3946525" y="3330575"/>
          <p14:tracePt t="91039" x="3946525" y="3322638"/>
          <p14:tracePt t="91072" x="3946525" y="3314700"/>
          <p14:tracePt t="91089" x="3946525" y="3306763"/>
          <p14:tracePt t="91140" x="3946525" y="3298825"/>
          <p14:tracePt t="92529" x="3962400" y="3260725"/>
          <p14:tracePt t="92534" x="3984625" y="3230563"/>
          <p14:tracePt t="92543" x="4000500" y="3192463"/>
          <p14:tracePt t="92559" x="4016375" y="3154363"/>
          <p14:tracePt t="92576" x="4038600" y="3108325"/>
          <p14:tracePt t="92593" x="4060825" y="3063875"/>
          <p14:tracePt t="92609" x="4076700" y="3009900"/>
          <p14:tracePt t="92626" x="4076700" y="2987675"/>
          <p14:tracePt t="92643" x="4084638" y="2963863"/>
          <p14:tracePt t="92660" x="4092575" y="2933700"/>
          <p14:tracePt t="92676" x="4092575" y="2925763"/>
          <p14:tracePt t="92693" x="4092575" y="2903538"/>
          <p14:tracePt t="92710" x="4092575" y="2895600"/>
          <p14:tracePt t="92726" x="4092575" y="2887663"/>
          <p14:tracePt t="92743" x="4092575" y="2865438"/>
          <p14:tracePt t="92760" x="4092575" y="2849563"/>
          <p14:tracePt t="92793" x="4092575" y="2841625"/>
          <p14:tracePt t="92810" x="4092575" y="2835275"/>
          <p14:tracePt t="92827" x="4092575" y="2827338"/>
          <p14:tracePt t="92892" x="4092575" y="2819400"/>
          <p14:tracePt t="92916" x="4092575" y="2811463"/>
          <p14:tracePt t="92956" x="4092575" y="2803525"/>
          <p14:tracePt t="92964" x="4092575" y="2797175"/>
          <p14:tracePt t="92980" x="4092575" y="2789238"/>
          <p14:tracePt t="92989" x="4092575" y="2781300"/>
          <p14:tracePt t="92997" x="4092575" y="2773363"/>
          <p14:tracePt t="93011" x="4092575" y="2765425"/>
          <p14:tracePt t="93027" x="4092575" y="2759075"/>
          <p14:tracePt t="93044" x="4092575" y="2751138"/>
          <p14:tracePt t="93061" x="4092575" y="2735263"/>
          <p14:tracePt t="93077" x="4092575" y="2720975"/>
          <p14:tracePt t="93094" x="4092575" y="2713038"/>
          <p14:tracePt t="93111" x="4092575" y="2705100"/>
          <p14:tracePt t="93127" x="4092575" y="2697163"/>
          <p14:tracePt t="93144" x="4098925" y="2674938"/>
          <p14:tracePt t="93161" x="4106863" y="2674938"/>
          <p14:tracePt t="93177" x="4106863" y="2644775"/>
          <p14:tracePt t="93194" x="4106863" y="2620963"/>
          <p14:tracePt t="93211" x="4106863" y="2598738"/>
          <p14:tracePt t="93228" x="4106863" y="2590800"/>
          <p14:tracePt t="93244" x="4106863" y="2568575"/>
          <p14:tracePt t="93262" x="4106863" y="2552700"/>
          <p14:tracePt t="93278" x="4106863" y="2544763"/>
          <p14:tracePt t="93294" x="4106863" y="2536825"/>
          <p14:tracePt t="93311" x="4114800" y="2522538"/>
          <p14:tracePt t="93328" x="4114800" y="2514600"/>
          <p14:tracePt t="93361" x="4122738" y="2506663"/>
          <p14:tracePt t="93381" x="4122738" y="2498725"/>
          <p14:tracePt t="93429" x="4122738" y="2492375"/>
          <p14:tracePt t="93549" x="4130675" y="2484438"/>
          <p14:tracePt t="93621" x="4137025" y="2468563"/>
          <p14:tracePt t="93645" x="4137025" y="2460625"/>
          <p14:tracePt t="93653" x="4137025" y="2454275"/>
          <p14:tracePt t="93662" x="4144963" y="2446338"/>
          <p14:tracePt t="93679" x="4152900" y="2446338"/>
          <p14:tracePt t="93695" x="4152900" y="2438400"/>
          <p14:tracePt t="93712" x="4152900" y="2430463"/>
          <p14:tracePt t="93837" x="4160838" y="2422525"/>
          <p14:tracePt t="93877" x="4168775" y="2416175"/>
          <p14:tracePt t="93909" x="4168775" y="2408238"/>
          <p14:tracePt t="93965" x="4175125" y="2408238"/>
          <p14:tracePt t="94373" x="4183063" y="2408238"/>
          <p14:tracePt t="94382" x="4191000" y="2400300"/>
          <p14:tracePt t="94389" x="4191000" y="2392363"/>
          <p14:tracePt t="94413" x="4198938" y="2384425"/>
          <p14:tracePt t="94421" x="4206875" y="2384425"/>
          <p14:tracePt t="94438" x="4206875" y="2378075"/>
          <p14:tracePt t="94492" x="4213225" y="2370138"/>
          <p14:tracePt t="94508" x="4229100" y="2362200"/>
          <p14:tracePt t="94517" x="4237038" y="2354263"/>
          <p14:tracePt t="94532" x="4251325" y="2354263"/>
          <p14:tracePt t="94540" x="4275138" y="2346325"/>
          <p14:tracePt t="94549" x="4297363" y="2346325"/>
          <p14:tracePt t="94564" x="4343400" y="2332038"/>
          <p14:tracePt t="94582" x="4403725" y="2332038"/>
          <p14:tracePt t="94597" x="4511675" y="2332038"/>
          <p14:tracePt t="94614" x="4564063" y="2332038"/>
          <p14:tracePt t="94631" x="4625975" y="2332038"/>
          <p14:tracePt t="94648" x="4670425" y="2332038"/>
          <p14:tracePt t="94664" x="4694238" y="2332038"/>
          <p14:tracePt t="94681" x="4724400" y="2332038"/>
          <p14:tracePt t="94698" x="4762500" y="2332038"/>
          <p14:tracePt t="94714" x="4784725" y="2332038"/>
          <p14:tracePt t="94731" x="4808538" y="2332038"/>
          <p14:tracePt t="94748" x="4822825" y="2332038"/>
          <p14:tracePt t="94765" x="4846638" y="2332038"/>
          <p14:tracePt t="94781" x="4854575" y="2332038"/>
          <p14:tracePt t="94820" x="4860925" y="2332038"/>
          <p14:tracePt t="94917" x="4868863" y="2332038"/>
          <p14:tracePt t="94997" x="4892675" y="2332038"/>
          <p14:tracePt t="95006" x="4906963" y="2332038"/>
          <p14:tracePt t="95015" x="4960938" y="2332038"/>
          <p14:tracePt t="95032" x="5075238" y="2308225"/>
          <p14:tracePt t="95049" x="5189538" y="2293938"/>
          <p14:tracePt t="95065" x="5356225" y="2263775"/>
          <p14:tracePt t="95082" x="5494338" y="2247900"/>
          <p14:tracePt t="95099" x="5630863" y="2232025"/>
          <p14:tracePt t="95115" x="5775325" y="2232025"/>
          <p14:tracePt t="95132" x="5921375" y="2225675"/>
          <p14:tracePt t="95149" x="6149975" y="2225675"/>
          <p14:tracePt t="95165" x="6172200" y="2225675"/>
          <p14:tracePt t="95182" x="6286500" y="2225675"/>
          <p14:tracePt t="95199" x="6423025" y="2225675"/>
          <p14:tracePt t="95215" x="6575425" y="2225675"/>
          <p14:tracePt t="95232" x="6727825" y="2225675"/>
          <p14:tracePt t="95249" x="6888163" y="2225675"/>
          <p14:tracePt t="95266" x="7040563" y="2225675"/>
          <p14:tracePt t="95282" x="7239000" y="2225675"/>
          <p14:tracePt t="95299" x="7451725" y="2232025"/>
          <p14:tracePt t="95316" x="7772400" y="2255838"/>
          <p14:tracePt t="95332" x="7924800" y="2270125"/>
          <p14:tracePt t="95349" x="7985125" y="2270125"/>
          <p14:tracePt t="95367" x="8031163" y="2270125"/>
          <p14:tracePt t="95383" x="8077200" y="2270125"/>
          <p14:tracePt t="95399" x="8137525" y="2270125"/>
          <p14:tracePt t="95417" x="8229600" y="2270125"/>
          <p14:tracePt t="95433" x="8335963" y="2270125"/>
          <p14:tracePt t="95449" x="8466138" y="2270125"/>
          <p14:tracePt t="95466" x="8618538" y="2255838"/>
          <p14:tracePt t="95483" x="8778875" y="2225675"/>
          <p14:tracePt t="95500" x="9007475" y="2179638"/>
          <p14:tracePt t="95516" x="9067800" y="2171700"/>
          <p14:tracePt t="96164" x="9097963" y="2125663"/>
          <p14:tracePt t="96172" x="8907463" y="2117725"/>
          <p14:tracePt t="96184" x="8686800" y="2095500"/>
          <p14:tracePt t="96201" x="8169275" y="2027238"/>
          <p14:tracePt t="96218" x="7589838" y="1951038"/>
          <p14:tracePt t="96235" x="6994525" y="1882775"/>
          <p14:tracePt t="96251" x="6499225" y="1812925"/>
          <p14:tracePt t="96268" x="6019800" y="1812925"/>
          <p14:tracePt t="96286" x="5235575" y="1806575"/>
          <p14:tracePt t="96301" x="4694238" y="1806575"/>
          <p14:tracePt t="96319" x="4237038" y="1806575"/>
          <p14:tracePt t="96335" x="3970338" y="1806575"/>
          <p14:tracePt t="96351" x="3817938" y="1790700"/>
          <p14:tracePt t="96368" x="3756025" y="1790700"/>
          <p14:tracePt t="96385" x="3741738" y="1798638"/>
          <p14:tracePt t="96402" x="3725863" y="1798638"/>
          <p14:tracePt t="96420" x="3679825" y="1812925"/>
          <p14:tracePt t="96435" x="3649663" y="1812925"/>
          <p14:tracePt t="96452" x="3513138" y="1828800"/>
          <p14:tracePt t="96469" x="3467100" y="1836738"/>
          <p14:tracePt t="96485" x="3436938" y="1836738"/>
          <p14:tracePt t="96503" x="3406775" y="1844675"/>
          <p14:tracePt t="96519" x="3368675" y="1858963"/>
          <p14:tracePt t="96535" x="3260725" y="1897063"/>
          <p14:tracePt t="96552" x="3184525" y="1920875"/>
          <p14:tracePt t="96569" x="3070225" y="1973263"/>
          <p14:tracePt t="96585" x="2994025" y="2019300"/>
          <p14:tracePt t="96602" x="2933700" y="2049463"/>
          <p14:tracePt t="96619" x="2925763" y="2049463"/>
          <p14:tracePt t="96893" x="2925763" y="2057400"/>
          <p14:tracePt t="96909" x="2925763" y="2065338"/>
          <p14:tracePt t="96917" x="2933700" y="2073275"/>
          <p14:tracePt t="96925" x="2933700" y="2079625"/>
          <p14:tracePt t="96936" x="2949575" y="2087563"/>
          <p14:tracePt t="96953" x="2979738" y="2117725"/>
          <p14:tracePt t="96970" x="3017838" y="2141538"/>
          <p14:tracePt t="96986" x="3070225" y="2179638"/>
          <p14:tracePt t="97003" x="3101975" y="2209800"/>
          <p14:tracePt t="97020" x="3146425" y="2278063"/>
          <p14:tracePt t="97036" x="3162300" y="2316163"/>
          <p14:tracePt t="97054" x="3178175" y="2346325"/>
          <p14:tracePt t="97070" x="3184525" y="2378075"/>
          <p14:tracePt t="97087" x="3184525" y="2408238"/>
          <p14:tracePt t="97103" x="3184525" y="2422525"/>
          <p14:tracePt t="97120" x="3184525" y="2460625"/>
          <p14:tracePt t="97137" x="3184525" y="2492375"/>
          <p14:tracePt t="97153" x="3184525" y="2544763"/>
          <p14:tracePt t="97170" x="3184525" y="2606675"/>
          <p14:tracePt t="97204" x="3184525" y="2651125"/>
          <p14:tracePt t="97220" x="3178175" y="2674938"/>
          <p14:tracePt t="97238" x="3162300" y="2713038"/>
          <p14:tracePt t="97254" x="3146425" y="2751138"/>
          <p14:tracePt t="97270" x="3116263" y="2789238"/>
          <p14:tracePt t="97304" x="3086100" y="2827338"/>
          <p14:tracePt t="97320" x="3048000" y="2841625"/>
          <p14:tracePt t="97337" x="3009900" y="2873375"/>
          <p14:tracePt t="97354" x="2994025" y="2895600"/>
          <p14:tracePt t="97371" x="2963863" y="2911475"/>
          <p14:tracePt t="97389" x="2925763" y="2933700"/>
          <p14:tracePt t="97404" x="2917825" y="2933700"/>
          <p14:tracePt t="97422" x="2873375" y="2963863"/>
          <p14:tracePt t="97437" x="2827338" y="2987675"/>
          <p14:tracePt t="97454" x="2759075" y="3017838"/>
          <p14:tracePt t="97471" x="2659063" y="3048000"/>
          <p14:tracePt t="97487" x="2582863" y="3070225"/>
          <p14:tracePt t="97504" x="2530475" y="3078163"/>
          <p14:tracePt t="97521" x="2492375" y="3101975"/>
          <p14:tracePt t="97539" x="2476500" y="3101975"/>
          <p14:tracePt t="97554" x="2460625" y="3108325"/>
          <p14:tracePt t="97556" x="2454275" y="3116263"/>
          <p14:tracePt t="97571" x="2438400" y="3124200"/>
          <p14:tracePt t="97589" x="2332038" y="3146425"/>
          <p14:tracePt t="97604" x="2247900" y="3170238"/>
          <p14:tracePt t="97621" x="2171700" y="3178175"/>
          <p14:tracePt t="97638" x="2125663" y="3178175"/>
          <p14:tracePt t="97655" x="2095500" y="3184525"/>
          <p14:tracePt t="97671" x="2065338" y="3192463"/>
          <p14:tracePt t="97689" x="2049463" y="3200400"/>
          <p14:tracePt t="97705" x="1997075" y="3216275"/>
          <p14:tracePt t="97721" x="1935163" y="3238500"/>
          <p14:tracePt t="97738" x="1889125" y="3254375"/>
          <p14:tracePt t="97755" x="1851025" y="3276600"/>
          <p14:tracePt t="97771" x="1806575" y="3306763"/>
          <p14:tracePt t="97788" x="1774825" y="3330575"/>
          <p14:tracePt t="97805" x="1744663" y="3360738"/>
          <p14:tracePt t="97822" x="1706563" y="3398838"/>
          <p14:tracePt t="97838" x="1660525" y="3459163"/>
          <p14:tracePt t="97855" x="1638300" y="3527425"/>
          <p14:tracePt t="97872" x="1616075" y="3597275"/>
          <p14:tracePt t="97888" x="1616075" y="3679825"/>
          <p14:tracePt t="97905" x="1600200" y="3756025"/>
          <p14:tracePt t="97922" x="1584325" y="3840163"/>
          <p14:tracePt t="97939" x="1584325" y="3924300"/>
          <p14:tracePt t="97955" x="1584325" y="4000500"/>
          <p14:tracePt t="97972" x="1584325" y="4060825"/>
          <p14:tracePt t="97989" x="1592263" y="4130675"/>
          <p14:tracePt t="98005" x="1608138" y="4183063"/>
          <p14:tracePt t="98022" x="1630363" y="4237038"/>
          <p14:tracePt t="98039" x="1638300" y="4267200"/>
          <p14:tracePt t="98055" x="1638300" y="4283075"/>
          <p14:tracePt t="98072" x="1646238" y="4289425"/>
          <p14:tracePt t="98089" x="1654175" y="4305300"/>
          <p14:tracePt t="98106" x="1654175" y="4321175"/>
          <p14:tracePt t="98122" x="1660525" y="4327525"/>
          <p14:tracePt t="98139" x="1660525" y="4335463"/>
          <p14:tracePt t="98156" x="1660525" y="4351338"/>
          <p14:tracePt t="98172" x="1668463" y="4359275"/>
          <p14:tracePt t="98348" x="1676400" y="4365625"/>
          <p14:tracePt t="98364" x="1684338" y="4365625"/>
          <p14:tracePt t="98372" x="1698625" y="4365625"/>
          <p14:tracePt t="98380" x="1722438" y="4365625"/>
          <p14:tracePt t="98390" x="1744663" y="4373563"/>
          <p14:tracePt t="98406" x="1760538" y="4373563"/>
          <p14:tracePt t="98423" x="1897063" y="4389438"/>
          <p14:tracePt t="98440" x="2065338" y="4389438"/>
          <p14:tracePt t="98456" x="2270125" y="4411663"/>
          <p14:tracePt t="98473" x="2468563" y="4419600"/>
          <p14:tracePt t="98490" x="2651125" y="4435475"/>
          <p14:tracePt t="98506" x="2803525" y="4465638"/>
          <p14:tracePt t="98523" x="2827338" y="4465638"/>
          <p14:tracePt t="98540" x="2873375" y="4473575"/>
          <p14:tracePt t="98557" x="2949575" y="4487863"/>
          <p14:tracePt t="98574" x="2987675" y="4503738"/>
          <p14:tracePt t="98590" x="3017838" y="4511675"/>
          <p14:tracePt t="98608" x="3048000" y="4525963"/>
          <p14:tracePt t="98623" x="3094038" y="4549775"/>
          <p14:tracePt t="98640" x="3146425" y="4572000"/>
          <p14:tracePt t="98657" x="3230563" y="4610100"/>
          <p14:tracePt t="98674" x="3292475" y="4664075"/>
          <p14:tracePt t="98690" x="3375025" y="4754563"/>
          <p14:tracePt t="98707" x="3451225" y="4838700"/>
          <p14:tracePt t="98725" x="3619500" y="5013325"/>
          <p14:tracePt t="98740" x="3802063" y="5181600"/>
          <p14:tracePt t="98757" x="4016375" y="5334000"/>
          <p14:tracePt t="98774" x="4237038" y="5448300"/>
          <p14:tracePt t="98790" x="4419600" y="5540375"/>
          <p14:tracePt t="98807" x="4602163" y="5630863"/>
          <p14:tracePt t="98824" x="4724400" y="5692775"/>
          <p14:tracePt t="98841" x="4822825" y="5730875"/>
          <p14:tracePt t="98857" x="4884738" y="5753100"/>
          <p14:tracePt t="98874" x="4914900" y="5753100"/>
          <p14:tracePt t="98892" x="4922838" y="5761038"/>
          <p14:tracePt t="98981" x="4930775" y="5761038"/>
          <p14:tracePt t="99013" x="4937125" y="5761038"/>
          <p14:tracePt t="99020" x="4945063" y="5761038"/>
          <p14:tracePt t="99029" x="4953000" y="5761038"/>
          <p14:tracePt t="99041" x="4960938" y="5761038"/>
          <p14:tracePt t="99058" x="4983163" y="5761038"/>
          <p14:tracePt t="99074" x="5037138" y="5745163"/>
          <p14:tracePt t="99091" x="5105400" y="5668963"/>
          <p14:tracePt t="99108" x="5203825" y="5570538"/>
          <p14:tracePt t="99125" x="5341938" y="5426075"/>
          <p14:tracePt t="99141" x="5418138" y="5326063"/>
          <p14:tracePt t="99158" x="5448300" y="5287963"/>
          <p14:tracePt t="99175" x="5486400" y="5241925"/>
          <p14:tracePt t="99191" x="5532438" y="5203825"/>
          <p14:tracePt t="99208" x="5592763" y="5159375"/>
          <p14:tracePt t="99225" x="5676900" y="5105400"/>
          <p14:tracePt t="99242" x="5775325" y="5037138"/>
          <p14:tracePt t="99258" x="5837238" y="4983163"/>
          <p14:tracePt t="99276" x="5875338" y="4960938"/>
          <p14:tracePt t="99292" x="5883275" y="4953000"/>
          <p14:tracePt t="99308" x="5883275" y="4945063"/>
          <p14:tracePt t="99325" x="5883275" y="4906963"/>
          <p14:tracePt t="99342" x="5867400" y="4778375"/>
          <p14:tracePt t="99358" x="5761038" y="4487863"/>
          <p14:tracePt t="99375" x="5524500" y="4168775"/>
          <p14:tracePt t="99392" x="5189538" y="3779838"/>
          <p14:tracePt t="99409" x="4884738" y="3475038"/>
          <p14:tracePt t="99426" x="4678363" y="3298825"/>
          <p14:tracePt t="99442" x="4549775" y="3178175"/>
          <p14:tracePt t="99459" x="4511675" y="3116263"/>
          <p14:tracePt t="99475" x="4473575" y="3032125"/>
          <p14:tracePt t="99494" x="4435475" y="2949575"/>
          <p14:tracePt t="99509" x="4411663" y="2903538"/>
          <p14:tracePt t="99526" x="4389438" y="2865438"/>
          <p14:tracePt t="99542" x="4373563" y="2849563"/>
          <p14:tracePt t="99559" x="4373563" y="2841625"/>
          <p14:tracePt t="99605" x="4365625" y="2835275"/>
          <p14:tracePt t="99620" x="4365625" y="2827338"/>
          <p14:tracePt t="99629" x="4365625" y="2819400"/>
          <p14:tracePt t="99636" x="4351338" y="2797175"/>
          <p14:tracePt t="99645" x="4335463" y="2781300"/>
          <p14:tracePt t="99659" x="4313238" y="2743200"/>
          <p14:tracePt t="99676" x="4221163" y="2644775"/>
          <p14:tracePt t="99693" x="4022725" y="2492375"/>
          <p14:tracePt t="99709" x="3878263" y="2416175"/>
          <p14:tracePt t="99726" x="3779838" y="2378075"/>
          <p14:tracePt t="99743" x="3717925" y="2362200"/>
          <p14:tracePt t="99759" x="3687763" y="2346325"/>
          <p14:tracePt t="99776" x="3673475" y="2346325"/>
          <p14:tracePt t="99793" x="3665538" y="2346325"/>
          <p14:tracePt t="99957" x="3665538" y="2354263"/>
          <p14:tracePt t="99965" x="3649663" y="2370138"/>
          <p14:tracePt t="99977" x="3635375" y="2416175"/>
          <p14:tracePt t="99993" x="3635375" y="2476500"/>
          <p14:tracePt t="100010" x="3635375" y="2568575"/>
          <p14:tracePt t="100027" x="3635375" y="2720975"/>
          <p14:tracePt t="100043" x="3635375" y="2911475"/>
          <p14:tracePt t="100060" x="3665538" y="3132138"/>
          <p14:tracePt t="100062" x="3687763" y="3222625"/>
          <p14:tracePt t="100077" x="3756025" y="3467100"/>
          <p14:tracePt t="100093" x="3848100" y="3794125"/>
          <p14:tracePt t="100110" x="3954463" y="4060825"/>
          <p14:tracePt t="100127" x="4054475" y="4289425"/>
          <p14:tracePt t="100144" x="4144963" y="4441825"/>
          <p14:tracePt t="100160" x="4213225" y="4541838"/>
          <p14:tracePt t="100177" x="4289425" y="4618038"/>
          <p14:tracePt t="100195" x="4351338" y="4648200"/>
          <p14:tracePt t="100210" x="4403725" y="4670425"/>
          <p14:tracePt t="100227" x="4419600" y="4678363"/>
          <p14:tracePt t="100244" x="4441825" y="4678363"/>
          <p14:tracePt t="100261" x="4473575" y="4678363"/>
          <p14:tracePt t="100277" x="4495800" y="4678363"/>
          <p14:tracePt t="100294" x="4541838" y="4678363"/>
          <p14:tracePt t="100311" x="4640263" y="4678363"/>
          <p14:tracePt t="100327" x="4762500" y="4686300"/>
          <p14:tracePt t="100344" x="4937125" y="4694238"/>
          <p14:tracePt t="100361" x="5105400" y="4708525"/>
          <p14:tracePt t="100378" x="5295900" y="4724400"/>
          <p14:tracePt t="100394" x="5546725" y="4732338"/>
          <p14:tracePt t="100411" x="5761038" y="4762500"/>
          <p14:tracePt t="100428" x="6057900" y="4792663"/>
          <p14:tracePt t="100444" x="6240463" y="4800600"/>
          <p14:tracePt t="100461" x="6384925" y="4816475"/>
          <p14:tracePt t="100478" x="6537325" y="4846638"/>
          <p14:tracePt t="100495" x="6705600" y="4868863"/>
          <p14:tracePt t="100511" x="6835775" y="4884738"/>
          <p14:tracePt t="100528" x="6956425" y="4906963"/>
          <p14:tracePt t="100545" x="7040563" y="4937125"/>
          <p14:tracePt t="100561" x="7162800" y="4983163"/>
          <p14:tracePt t="100578" x="7246938" y="5013325"/>
          <p14:tracePt t="100597" x="7413625" y="5075238"/>
          <p14:tracePt t="100611" x="7467600" y="5089525"/>
          <p14:tracePt t="100628" x="7527925" y="5113338"/>
          <p14:tracePt t="100645" x="7566025" y="5113338"/>
          <p14:tracePt t="100756" x="7527925" y="5105400"/>
          <p14:tracePt t="100765" x="7459663" y="5051425"/>
          <p14:tracePt t="100772" x="7345363" y="4968875"/>
          <p14:tracePt t="100781" x="7140575" y="4854575"/>
          <p14:tracePt t="100795" x="6980238" y="4746625"/>
          <p14:tracePt t="100812" x="6499225" y="4435475"/>
          <p14:tracePt t="100829" x="5783263" y="3970338"/>
          <p14:tracePt t="100845" x="5257800" y="3695700"/>
          <p14:tracePt t="100862" x="4968875" y="3513138"/>
          <p14:tracePt t="100879" x="4822825" y="3436938"/>
          <p14:tracePt t="100895" x="4754563" y="3382963"/>
          <p14:tracePt t="100912" x="4610100" y="3322638"/>
          <p14:tracePt t="100929" x="4518025" y="3276600"/>
          <p14:tracePt t="100946" x="4479925" y="3254375"/>
          <p14:tracePt t="100962" x="4441825" y="3238500"/>
          <p14:tracePt t="100979" x="4435475" y="3238500"/>
          <p14:tracePt t="100996" x="4435475" y="3230563"/>
          <p14:tracePt t="101060" x="4411663" y="3216275"/>
          <p14:tracePt t="101068" x="4397375" y="3208338"/>
          <p14:tracePt t="101079" x="4359275" y="3170238"/>
          <p14:tracePt t="101096" x="4289425" y="3124200"/>
          <p14:tracePt t="101113" x="4206875" y="3055938"/>
          <p14:tracePt t="101129" x="4152900" y="3009900"/>
          <p14:tracePt t="101147" x="4114800" y="2963863"/>
          <p14:tracePt t="101163" x="4084638" y="2911475"/>
          <p14:tracePt t="101179" x="4054475" y="2865438"/>
          <p14:tracePt t="101196" x="4022725" y="2841625"/>
          <p14:tracePt t="101213" x="4008438" y="2835275"/>
          <p14:tracePt t="101230" x="4008438" y="2827338"/>
          <p14:tracePt t="101292" x="4008438" y="2819400"/>
          <p14:tracePt t="101301" x="4000500" y="2811463"/>
          <p14:tracePt t="101308" x="3992563" y="2803525"/>
          <p14:tracePt t="101317" x="3984625" y="2797175"/>
          <p14:tracePt t="101330" x="3962400" y="2781300"/>
          <p14:tracePt t="101346" x="3946525" y="2773363"/>
          <p14:tracePt t="101363" x="3932238" y="2765425"/>
          <p14:tracePt t="101380" x="3916363" y="2751138"/>
          <p14:tracePt t="101397" x="3840163" y="2735263"/>
          <p14:tracePt t="101415" x="3825875" y="2727325"/>
          <p14:tracePt t="101430" x="3810000" y="2727325"/>
          <p14:tracePt t="101789" x="3802063" y="2735263"/>
          <p14:tracePt t="101797" x="3802063" y="2743200"/>
          <p14:tracePt t="101805" x="3802063" y="2751138"/>
          <p14:tracePt t="101814" x="3802063" y="2759075"/>
          <p14:tracePt t="101831" x="3802063" y="2773363"/>
          <p14:tracePt t="101848" x="3794125" y="2789238"/>
          <p14:tracePt t="101864" x="3794125" y="2797175"/>
          <p14:tracePt t="101881" x="3787775" y="2803525"/>
          <p14:tracePt t="102429" x="3787775" y="2819400"/>
          <p14:tracePt t="102445" x="3787775" y="2835275"/>
          <p14:tracePt t="102453" x="3787775" y="2841625"/>
          <p14:tracePt t="102466" x="3787775" y="2849563"/>
          <p14:tracePt t="102482" x="3787775" y="2865438"/>
          <p14:tracePt t="102499" x="3787775" y="2887663"/>
          <p14:tracePt t="102516" x="3787775" y="2911475"/>
          <p14:tracePt t="102533" x="3787775" y="2925763"/>
          <p14:tracePt t="102549" x="3787775" y="2941638"/>
          <p14:tracePt t="102567" x="3787775" y="2949575"/>
          <p14:tracePt t="102583" x="3787775" y="2955925"/>
          <p14:tracePt t="102605" x="3787775" y="2963863"/>
          <p14:tracePt t="103644" x="3787775" y="2979738"/>
          <p14:tracePt t="103765" x="3787775" y="2987675"/>
          <p14:tracePt t="103789" x="3787775" y="2994025"/>
          <p14:tracePt t="103797" x="3787775" y="3001963"/>
          <p14:tracePt t="103805" x="3787775" y="3009900"/>
          <p14:tracePt t="103822" x="3787775" y="3017838"/>
          <p14:tracePt t="103836" x="3794125" y="3055938"/>
          <p14:tracePt t="103852" x="3825875" y="3094038"/>
          <p14:tracePt t="103871" x="3848100" y="3124200"/>
          <p14:tracePt t="103886" x="3878263" y="3162300"/>
          <p14:tracePt t="103903" x="3924300" y="3200400"/>
          <p14:tracePt t="103919" x="3978275" y="3230563"/>
          <p14:tracePt t="103936" x="4016375" y="3260725"/>
          <p14:tracePt t="103953" x="4076700" y="3284538"/>
          <p14:tracePt t="103969" x="4137025" y="3330575"/>
          <p14:tracePt t="103986" x="4206875" y="3368675"/>
          <p14:tracePt t="104003" x="4297363" y="3429000"/>
          <p14:tracePt t="104019" x="4411663" y="3513138"/>
          <p14:tracePt t="104038" x="4556125" y="3611563"/>
          <p14:tracePt t="104053" x="4746625" y="3749675"/>
          <p14:tracePt t="104070" x="4884738" y="3825875"/>
          <p14:tracePt t="104086" x="5013325" y="3886200"/>
          <p14:tracePt t="104103" x="5127625" y="3940175"/>
          <p14:tracePt t="104120" x="5280025" y="4000500"/>
          <p14:tracePt t="104136" x="5448300" y="4106863"/>
          <p14:tracePt t="104153" x="5638800" y="4191000"/>
          <p14:tracePt t="104170" x="5851525" y="4297363"/>
          <p14:tracePt t="104186" x="6149975" y="4411663"/>
          <p14:tracePt t="104203" x="6416675" y="4479925"/>
          <p14:tracePt t="104220" x="6599238" y="4503738"/>
          <p14:tracePt t="104237" x="6850063" y="4533900"/>
          <p14:tracePt t="104253" x="6942138" y="4541838"/>
          <p14:tracePt t="104270" x="7026275" y="4549775"/>
          <p14:tracePt t="104287" x="7078663" y="4549775"/>
          <p14:tracePt t="104303" x="7116763" y="4549775"/>
          <p14:tracePt t="104320" x="7132638" y="4549775"/>
          <p14:tracePt t="104337" x="7162800" y="4549775"/>
          <p14:tracePt t="104354" x="7192963" y="4549775"/>
          <p14:tracePt t="104370" x="7231063" y="4525963"/>
          <p14:tracePt t="104387" x="7285038" y="4495800"/>
          <p14:tracePt t="104404" x="7331075" y="4487863"/>
          <p14:tracePt t="104422" x="7451725" y="4449763"/>
          <p14:tracePt t="104437" x="7559675" y="4403725"/>
          <p14:tracePt t="104454" x="7650163" y="4359275"/>
          <p14:tracePt t="104470" x="7726363" y="4313238"/>
          <p14:tracePt t="104487" x="7772400" y="4289425"/>
          <p14:tracePt t="104504" x="7794625" y="4267200"/>
          <p14:tracePt t="104521" x="7794625" y="4237038"/>
          <p14:tracePt t="104537" x="7764463" y="4152900"/>
          <p14:tracePt t="104554" x="7573963" y="4000500"/>
          <p14:tracePt t="104571" x="7094538" y="3779838"/>
          <p14:tracePt t="104573" x="6819900" y="3673475"/>
          <p14:tracePt t="104587" x="6492875" y="3565525"/>
          <p14:tracePt t="104604" x="5745163" y="3344863"/>
          <p14:tracePt t="104621" x="4359275" y="3001963"/>
          <p14:tracePt t="104638" x="3322638" y="2674938"/>
          <p14:tracePt t="104654" x="2332038" y="2339975"/>
          <p14:tracePt t="104671" x="1401763" y="2041525"/>
          <p14:tracePt t="104688" x="754063" y="1828800"/>
          <p14:tracePt t="104704" x="327025" y="1646238"/>
          <p14:tracePt t="104721" x="114300" y="1546225"/>
          <p14:tracePt t="104738" x="7938" y="15017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53"/>
            <a:ext cx="9144000" cy="646509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49"/>
    </mc:Choice>
    <mc:Fallback xmlns="">
      <p:transition spd="slow" advTm="64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84" x="4556125" y="3825875"/>
          <p14:tracePt t="2593" x="4618038" y="3810000"/>
          <p14:tracePt t="2604" x="4708525" y="3771900"/>
          <p14:tracePt t="2622" x="4816475" y="3756025"/>
          <p14:tracePt t="2637" x="4953000" y="3733800"/>
          <p14:tracePt t="2654" x="5105400" y="3717925"/>
          <p14:tracePt t="2671" x="5203825" y="3703638"/>
          <p14:tracePt t="2687" x="5257800" y="3679825"/>
          <p14:tracePt t="2704" x="5349875" y="3657600"/>
          <p14:tracePt t="2721" x="5410200" y="3635375"/>
          <p14:tracePt t="2737" x="5478463" y="3627438"/>
          <p14:tracePt t="2754" x="5540375" y="3619500"/>
          <p14:tracePt t="2771" x="5608638" y="3603625"/>
          <p14:tracePt t="2787" x="5638800" y="3597275"/>
          <p14:tracePt t="2805" x="5661025" y="3597275"/>
          <p14:tracePt t="2821" x="5707063" y="3597275"/>
          <p14:tracePt t="2838" x="5775325" y="3589338"/>
          <p14:tracePt t="2856" x="5935663" y="3513138"/>
          <p14:tracePt t="2872" x="5989638" y="3505200"/>
          <p14:tracePt t="2888" x="6003925" y="3489325"/>
          <p14:tracePt t="3488" x="6057900" y="3475038"/>
          <p14:tracePt t="3496" x="6134100" y="3398838"/>
          <p14:tracePt t="3506" x="6180138" y="3336925"/>
          <p14:tracePt t="3523" x="6270625" y="3238500"/>
          <p14:tracePt t="3539" x="6378575" y="3140075"/>
          <p14:tracePt t="3556" x="6461125" y="3017838"/>
          <p14:tracePt t="3573" x="6553200" y="2895600"/>
          <p14:tracePt t="3589" x="6645275" y="2773363"/>
          <p14:tracePt t="3606" x="6697663" y="2667000"/>
          <p14:tracePt t="3623" x="6743700" y="2514600"/>
          <p14:tracePt t="3639" x="6751638" y="2484438"/>
          <p14:tracePt t="3657" x="6751638" y="2378075"/>
          <p14:tracePt t="3673" x="6751638" y="2324100"/>
          <p14:tracePt t="3690" x="6727825" y="2270125"/>
          <p14:tracePt t="3706" x="6713538" y="2239963"/>
          <p14:tracePt t="3723" x="6713538" y="2217738"/>
          <p14:tracePt t="3740" x="6705600" y="2201863"/>
          <p14:tracePt t="3757" x="6705600" y="2193925"/>
          <p14:tracePt t="3773" x="6705600" y="2179638"/>
          <p14:tracePt t="3790" x="6697663" y="2163763"/>
          <p14:tracePt t="3807" x="6697663" y="2141538"/>
          <p14:tracePt t="3824" x="6689725" y="2065338"/>
          <p14:tracePt t="3840" x="6621463" y="1889125"/>
          <p14:tracePt t="3857" x="6575425" y="1774825"/>
          <p14:tracePt t="3874" x="6523038" y="1660525"/>
          <p14:tracePt t="3890" x="6477000" y="1554163"/>
          <p14:tracePt t="3907" x="6430963" y="1463675"/>
          <p14:tracePt t="3923" x="6408738" y="1431925"/>
          <p14:tracePt t="3940" x="6392863" y="1401763"/>
          <p14:tracePt t="3957" x="6378575" y="1387475"/>
          <p14:tracePt t="3974" x="6354763" y="1363663"/>
          <p14:tracePt t="3990" x="6332538" y="1349375"/>
          <p14:tracePt t="4007" x="6302375" y="1333500"/>
          <p14:tracePt t="4024" x="6286500" y="1333500"/>
          <p14:tracePt t="4040" x="6278563" y="1325563"/>
          <p14:tracePt t="4104" x="6270625" y="1325563"/>
          <p14:tracePt t="4120" x="6270625" y="1317625"/>
          <p14:tracePt t="4128" x="6264275" y="1317625"/>
          <p14:tracePt t="4144" x="6256338" y="1317625"/>
          <p14:tracePt t="4160" x="6248400" y="1317625"/>
          <p14:tracePt t="4168" x="6240463" y="1311275"/>
          <p14:tracePt t="4272" x="6232525" y="1311275"/>
          <p14:tracePt t="4280" x="6226175" y="1311275"/>
          <p14:tracePt t="4291" x="6218238" y="1311275"/>
          <p14:tracePt t="4308" x="6202363" y="1311275"/>
          <p14:tracePt t="4324" x="6194425" y="1311275"/>
          <p14:tracePt t="4358" x="6188075" y="1311275"/>
          <p14:tracePt t="4374" x="6180138" y="1311275"/>
          <p14:tracePt t="4391" x="6172200" y="1311275"/>
          <p14:tracePt t="4408" x="6164263" y="1311275"/>
          <p14:tracePt t="4425" x="6156325" y="1311275"/>
          <p14:tracePt t="4441" x="6149975" y="1311275"/>
          <p14:tracePt t="4458" x="6142038" y="1317625"/>
          <p14:tracePt t="4475" x="6134100" y="1325563"/>
          <p14:tracePt t="4491" x="6126163" y="1325563"/>
          <p14:tracePt t="4508" x="6118225" y="1325563"/>
          <p14:tracePt t="4525" x="6111875" y="1325563"/>
          <p14:tracePt t="4542" x="6096000" y="1333500"/>
          <p14:tracePt t="4558" x="6088063" y="1333500"/>
          <p14:tracePt t="4575" x="6080125" y="1341438"/>
          <p14:tracePt t="4592" x="6065838" y="1349375"/>
          <p14:tracePt t="4608" x="6057900" y="1349375"/>
          <p14:tracePt t="4625" x="6049963" y="1349375"/>
          <p14:tracePt t="4642" x="6035675" y="1355725"/>
          <p14:tracePt t="4658" x="6027738" y="1355725"/>
          <p14:tracePt t="4675" x="6011863" y="1363663"/>
          <p14:tracePt t="4692" x="6003925" y="1363663"/>
          <p14:tracePt t="4709" x="5997575" y="1371600"/>
          <p14:tracePt t="4725" x="5973763" y="1371600"/>
          <p14:tracePt t="4742" x="5965825" y="1379538"/>
          <p14:tracePt t="4759" x="5951538" y="1387475"/>
          <p14:tracePt t="4792" x="5935663" y="1387475"/>
          <p14:tracePt t="4809" x="5927725" y="1393825"/>
          <p14:tracePt t="4826" x="5927725" y="1401763"/>
          <p14:tracePt t="4842" x="5921375" y="1401763"/>
          <p14:tracePt t="4859" x="5913438" y="1409700"/>
          <p14:tracePt t="4877" x="5905500" y="1417638"/>
          <p14:tracePt t="4910" x="5897563" y="1417638"/>
          <p14:tracePt t="4936" x="5889625" y="1417638"/>
          <p14:tracePt t="4944" x="5889625" y="1425575"/>
          <p14:tracePt t="4976" x="5883275" y="1425575"/>
          <p14:tracePt t="4992" x="5875338" y="1425575"/>
          <p14:tracePt t="5008" x="5867400" y="1425575"/>
          <p14:tracePt t="5032" x="5867400" y="1431925"/>
          <p14:tracePt t="5056" x="5851525" y="1439863"/>
          <p14:tracePt t="5087" x="5845175" y="1447800"/>
          <p14:tracePt t="5104" x="5837238" y="1447800"/>
          <p14:tracePt t="5112" x="5829300" y="1455738"/>
          <p14:tracePt t="5144" x="5821363" y="1463675"/>
          <p14:tracePt t="5152" x="5821363" y="1470025"/>
          <p14:tracePt t="5160" x="5813425" y="1470025"/>
          <p14:tracePt t="5176" x="5813425" y="1477963"/>
          <p14:tracePt t="5207" x="5807075" y="1485900"/>
          <p14:tracePt t="5223" x="5799138" y="1501775"/>
          <p14:tracePt t="5232" x="5791200" y="1501775"/>
          <p14:tracePt t="5243" x="5791200" y="1516063"/>
          <p14:tracePt t="5260" x="5783263" y="1516063"/>
          <p14:tracePt t="5278" x="5775325" y="1524000"/>
          <p14:tracePt t="5293" x="5775325" y="1531938"/>
          <p14:tracePt t="5310" x="5768975" y="1539875"/>
          <p14:tracePt t="5327" x="5761038" y="1546225"/>
          <p14:tracePt t="5343" x="5753100" y="1554163"/>
          <p14:tracePt t="5360" x="5745163" y="1570038"/>
          <p14:tracePt t="5377" x="5745163" y="1584325"/>
          <p14:tracePt t="5393" x="5730875" y="1608138"/>
          <p14:tracePt t="5427" x="5722938" y="1616075"/>
          <p14:tracePt t="5444" x="5722938" y="1622425"/>
          <p14:tracePt t="5460" x="5715000" y="1638300"/>
          <p14:tracePt t="5494" x="5699125" y="1654175"/>
          <p14:tracePt t="5510" x="5699125" y="1660525"/>
          <p14:tracePt t="5527" x="5692775" y="1668463"/>
          <p14:tracePt t="5544" x="5684838" y="1684338"/>
          <p14:tracePt t="5561" x="5676900" y="1698625"/>
          <p14:tracePt t="5594" x="5668963" y="1714500"/>
          <p14:tracePt t="5627" x="5668963" y="1722438"/>
          <p14:tracePt t="5644" x="5661025" y="1736725"/>
          <p14:tracePt t="5661" x="5661025" y="1744663"/>
          <p14:tracePt t="5677" x="5654675" y="1752600"/>
          <p14:tracePt t="5696" x="5654675" y="1760538"/>
          <p14:tracePt t="5711" x="5646738" y="1768475"/>
          <p14:tracePt t="5728" x="5638800" y="1782763"/>
          <p14:tracePt t="5744" x="5638800" y="1790700"/>
          <p14:tracePt t="5761" x="5638800" y="1798638"/>
          <p14:tracePt t="5778" x="5630863" y="1806575"/>
          <p14:tracePt t="5794" x="5630863" y="1812925"/>
          <p14:tracePt t="5811" x="5622925" y="1820863"/>
          <p14:tracePt t="5828" x="5622925" y="1836738"/>
          <p14:tracePt t="5845" x="5616575" y="1844675"/>
          <p14:tracePt t="5861" x="5608638" y="1858963"/>
          <p14:tracePt t="5878" x="5608638" y="1874838"/>
          <p14:tracePt t="5895" x="5600700" y="1905000"/>
          <p14:tracePt t="5929" x="5592763" y="1943100"/>
          <p14:tracePt t="5945" x="5592763" y="1965325"/>
          <p14:tracePt t="5962" x="5584825" y="1981200"/>
          <p14:tracePt t="5978" x="5584825" y="2003425"/>
          <p14:tracePt t="5995" x="5584825" y="2027238"/>
          <p14:tracePt t="6012" x="5584825" y="2049463"/>
          <p14:tracePt t="6028" x="5584825" y="2087563"/>
          <p14:tracePt t="6045" x="5584825" y="2111375"/>
          <p14:tracePt t="6062" x="5584825" y="2155825"/>
          <p14:tracePt t="6078" x="5584825" y="2209800"/>
          <p14:tracePt t="6096" x="5592763" y="2270125"/>
          <p14:tracePt t="6112" x="5600700" y="2286000"/>
          <p14:tracePt t="6129" x="5616575" y="2324100"/>
          <p14:tracePt t="6145" x="5616575" y="2354263"/>
          <p14:tracePt t="6162" x="5622925" y="2370138"/>
          <p14:tracePt t="6179" x="5630863" y="2378075"/>
          <p14:tracePt t="6196" x="5646738" y="2392363"/>
          <p14:tracePt t="6212" x="5654675" y="2400300"/>
          <p14:tracePt t="6229" x="5668963" y="2416175"/>
          <p14:tracePt t="6246" x="5692775" y="2438400"/>
          <p14:tracePt t="6262" x="5699125" y="2446338"/>
          <p14:tracePt t="6281" x="5722938" y="2460625"/>
          <p14:tracePt t="6296" x="5730875" y="2468563"/>
          <p14:tracePt t="6312" x="5745163" y="2484438"/>
          <p14:tracePt t="6329" x="5753100" y="2484438"/>
          <p14:tracePt t="6346" x="5761038" y="2492375"/>
          <p14:tracePt t="6362" x="5768975" y="2498725"/>
          <p14:tracePt t="6379" x="5783263" y="2506663"/>
          <p14:tracePt t="6396" x="5791200" y="2522538"/>
          <p14:tracePt t="6413" x="5807075" y="2530475"/>
          <p14:tracePt t="6429" x="5807075" y="2544763"/>
          <p14:tracePt t="6431" x="5813425" y="2544763"/>
          <p14:tracePt t="6446" x="5813425" y="2552700"/>
          <p14:tracePt t="6463" x="5845175" y="2574925"/>
          <p14:tracePt t="6480" x="5851525" y="2582863"/>
          <p14:tracePt t="6496" x="5859463" y="2598738"/>
          <p14:tracePt t="6513" x="5867400" y="2606675"/>
          <p14:tracePt t="6530" x="5875338" y="2613025"/>
          <p14:tracePt t="6546" x="5889625" y="2628900"/>
          <p14:tracePt t="6563" x="5889625" y="2644775"/>
          <p14:tracePt t="6580" x="5905500" y="2674938"/>
          <p14:tracePt t="6596" x="5927725" y="2697163"/>
          <p14:tracePt t="6614" x="5943600" y="2735263"/>
          <p14:tracePt t="6630" x="5965825" y="2759075"/>
          <p14:tracePt t="6646" x="5973763" y="2797175"/>
          <p14:tracePt t="6664" x="5981700" y="2811463"/>
          <p14:tracePt t="6680" x="5997575" y="2835275"/>
          <p14:tracePt t="6697" x="6003925" y="2849563"/>
          <p14:tracePt t="6713" x="6003925" y="2857500"/>
          <p14:tracePt t="6730" x="6003925" y="2865438"/>
          <p14:tracePt t="6800" x="6003925" y="2873375"/>
          <p14:tracePt t="6824" x="6003925" y="2879725"/>
          <p14:tracePt t="6840" x="6003925" y="2895600"/>
          <p14:tracePt t="6866" x="6003925" y="2903538"/>
          <p14:tracePt t="6880" x="6003925" y="2911475"/>
          <p14:tracePt t="6896" x="6003925" y="2917825"/>
          <p14:tracePt t="6904" x="6003925" y="2925763"/>
          <p14:tracePt t="6914" x="6003925" y="2933700"/>
          <p14:tracePt t="6932" x="6003925" y="2949575"/>
          <p14:tracePt t="6947" x="6003925" y="2955925"/>
          <p14:tracePt t="6965" x="6003925" y="2971800"/>
          <p14:tracePt t="6981" x="6003925" y="2987675"/>
          <p14:tracePt t="6997" x="6003925" y="2994025"/>
          <p14:tracePt t="7014" x="6003925" y="3017838"/>
          <p14:tracePt t="7031" x="6003925" y="3040063"/>
          <p14:tracePt t="7064" x="5989638" y="3070225"/>
          <p14:tracePt t="7081" x="5989638" y="3094038"/>
          <p14:tracePt t="7097" x="5973763" y="3124200"/>
          <p14:tracePt t="7115" x="5965825" y="3146425"/>
          <p14:tracePt t="7131" x="5965825" y="3162300"/>
          <p14:tracePt t="7149" x="5959475" y="3178175"/>
          <p14:tracePt t="7165" x="5951538" y="3192463"/>
          <p14:tracePt t="7181" x="5951538" y="3200400"/>
          <p14:tracePt t="7198" x="5943600" y="3216275"/>
          <p14:tracePt t="7214" x="5935663" y="3238500"/>
          <p14:tracePt t="7231" x="5921375" y="3268663"/>
          <p14:tracePt t="7248" x="5897563" y="3306763"/>
          <p14:tracePt t="7265" x="5883275" y="3336925"/>
          <p14:tracePt t="7283" x="5867400" y="3368675"/>
          <p14:tracePt t="7315" x="5859463" y="3382963"/>
          <p14:tracePt t="7331" x="5851525" y="3398838"/>
          <p14:tracePt t="7348" x="5829300" y="3429000"/>
          <p14:tracePt t="7365" x="5821363" y="3451225"/>
          <p14:tracePt t="7381" x="5813425" y="3467100"/>
          <p14:tracePt t="7398" x="5799138" y="3489325"/>
          <p14:tracePt t="7415" x="5783263" y="3521075"/>
          <p14:tracePt t="7432" x="5775325" y="3527425"/>
          <p14:tracePt t="7449" x="5768975" y="3551238"/>
          <p14:tracePt t="7465" x="5761038" y="3573463"/>
          <p14:tracePt t="7482" x="5753100" y="3603625"/>
          <p14:tracePt t="7498" x="5745163" y="3627438"/>
          <p14:tracePt t="7516" x="5737225" y="3649663"/>
          <p14:tracePt t="7532" x="5730875" y="3665538"/>
          <p14:tracePt t="7549" x="5722938" y="3695700"/>
          <p14:tracePt t="7565" x="5722938" y="3703638"/>
          <p14:tracePt t="7582" x="5722938" y="3711575"/>
          <p14:tracePt t="7600" x="5722938" y="3725863"/>
          <p14:tracePt t="7615" x="5722938" y="3741738"/>
          <p14:tracePt t="7632" x="5722938" y="3749675"/>
          <p14:tracePt t="7649" x="5722938" y="3763963"/>
          <p14:tracePt t="7667" x="5722938" y="3779838"/>
          <p14:tracePt t="7682" x="5722938" y="3794125"/>
          <p14:tracePt t="7699" x="5722938" y="3802063"/>
          <p14:tracePt t="7716" x="5722938" y="3810000"/>
          <p14:tracePt t="7732" x="5722938" y="3817938"/>
          <p14:tracePt t="7749" x="5722938" y="3832225"/>
          <p14:tracePt t="7766" x="5722938" y="3848100"/>
          <p14:tracePt t="7784" x="5722938" y="3856038"/>
          <p14:tracePt t="7800" x="5722938" y="3863975"/>
          <p14:tracePt t="7817" x="5722938" y="3870325"/>
          <p14:tracePt t="7832" x="5722938" y="3878263"/>
          <p14:tracePt t="7849" x="5722938" y="3894138"/>
          <p14:tracePt t="7866" x="5722938" y="3916363"/>
          <p14:tracePt t="7883" x="5722938" y="3940175"/>
          <p14:tracePt t="7899" x="5730875" y="3970338"/>
          <p14:tracePt t="7917" x="5730875" y="3992563"/>
          <p14:tracePt t="7933" x="5730875" y="4000500"/>
          <p14:tracePt t="7951" x="5730875" y="4008438"/>
          <p14:tracePt t="7984" x="5730875" y="4016375"/>
          <p14:tracePt t="8024" x="5730875" y="4022725"/>
          <p14:tracePt t="8032" x="5722938" y="4038600"/>
          <p14:tracePt t="8040" x="5722938" y="4046538"/>
          <p14:tracePt t="8050" x="5715000" y="4046538"/>
          <p14:tracePt t="8066" x="5707063" y="4054475"/>
          <p14:tracePt t="8083" x="5699125" y="4060825"/>
          <p14:tracePt t="8100" x="5692775" y="4068763"/>
          <p14:tracePt t="8144" x="5684838" y="4076700"/>
          <p14:tracePt t="8160" x="5676900" y="4098925"/>
          <p14:tracePt t="8168" x="5668963" y="4114800"/>
          <p14:tracePt t="8176" x="5646738" y="4130675"/>
          <p14:tracePt t="8185" x="5630863" y="4144963"/>
          <p14:tracePt t="8200" x="5608638" y="4168775"/>
          <p14:tracePt t="8217" x="5584825" y="4191000"/>
          <p14:tracePt t="8233" x="5570538" y="4206875"/>
          <p14:tracePt t="8250" x="5570538" y="4213225"/>
          <p14:tracePt t="8288" x="5562600" y="4213225"/>
          <p14:tracePt t="8300" x="5562600" y="4221163"/>
          <p14:tracePt t="8317" x="5554663" y="4221163"/>
          <p14:tracePt t="8335" x="5540375" y="4237038"/>
          <p14:tracePt t="8350" x="5532438" y="4251325"/>
          <p14:tracePt t="8367" x="5516563" y="4259263"/>
          <p14:tracePt t="8384" x="5516563" y="4267200"/>
          <p14:tracePt t="8401" x="5508625" y="4267200"/>
          <p14:tracePt t="8417" x="5502275" y="4275138"/>
          <p14:tracePt t="8434" x="5502275" y="4283075"/>
          <p14:tracePt t="8452" x="5486400" y="4289425"/>
          <p14:tracePt t="8467" x="5486400" y="4297363"/>
          <p14:tracePt t="8504" x="5478463" y="4297363"/>
          <p14:tracePt t="8616" x="5478463" y="4305300"/>
          <p14:tracePt t="33096" x="5470525" y="4305300"/>
          <p14:tracePt t="33104" x="5456238" y="4160838"/>
          <p14:tracePt t="33112" x="5387975" y="3856038"/>
          <p14:tracePt t="33125" x="5265738" y="3635375"/>
          <p14:tracePt t="33142" x="4930775" y="3260725"/>
          <p14:tracePt t="33159" x="4503738" y="3094038"/>
          <p14:tracePt t="33177" x="4152900" y="3086100"/>
          <p14:tracePt t="33192" x="4092575" y="3086100"/>
          <p14:tracePt t="33209" x="4084638" y="3086100"/>
          <p14:tracePt t="33364" x="4060825" y="3055938"/>
          <p14:tracePt t="33369" x="4060825" y="3032125"/>
          <p14:tracePt t="33378" x="4054475" y="3017838"/>
          <p14:tracePt t="33392" x="4030663" y="3017838"/>
          <p14:tracePt t="33409" x="3908425" y="3017838"/>
          <p14:tracePt t="33426" x="3597275" y="3146425"/>
          <p14:tracePt t="33442" x="3298825" y="3352800"/>
          <p14:tracePt t="33460" x="3200400" y="3482975"/>
          <p14:tracePt t="33476" x="3170238" y="3581400"/>
          <p14:tracePt t="33492" x="3154363" y="3641725"/>
          <p14:tracePt t="33509" x="3146425" y="3703638"/>
          <p14:tracePt t="33526" x="3146425" y="3794125"/>
          <p14:tracePt t="33543" x="3184525" y="3878263"/>
          <p14:tracePt t="33559" x="3238500" y="3978275"/>
          <p14:tracePt t="33576" x="3292475" y="4098925"/>
          <p14:tracePt t="33593" x="3306763" y="4137025"/>
          <p14:tracePt t="33609" x="3306763" y="4152900"/>
          <p14:tracePt t="33626" x="3306763" y="4168775"/>
          <p14:tracePt t="33644" x="3306763" y="4175125"/>
          <p14:tracePt t="33660" x="3306763" y="4206875"/>
          <p14:tracePt t="33676" x="3306763" y="4237038"/>
          <p14:tracePt t="33693" x="3306763" y="4267200"/>
          <p14:tracePt t="33710" x="3306763" y="4289425"/>
          <p14:tracePt t="33726" x="3306763" y="4313238"/>
          <p14:tracePt t="33743" x="3306763" y="4335463"/>
          <p14:tracePt t="33760" x="3314700" y="4351338"/>
          <p14:tracePt t="33776" x="3322638" y="4365625"/>
          <p14:tracePt t="33793" x="3330575" y="4381500"/>
          <p14:tracePt t="33810" x="3336925" y="4389438"/>
          <p14:tracePt t="33827" x="3336925" y="4397375"/>
          <p14:tracePt t="33843" x="3360738" y="4419600"/>
          <p14:tracePt t="33860" x="3375025" y="4441825"/>
          <p14:tracePt t="33877" x="3382963" y="4441825"/>
          <p14:tracePt t="33893" x="3413125" y="4457700"/>
          <p14:tracePt t="33910" x="3436938" y="4479925"/>
          <p14:tracePt t="33927" x="3489325" y="4518025"/>
          <p14:tracePt t="33943" x="3527425" y="4556125"/>
          <p14:tracePt t="33960" x="3581400" y="4602163"/>
          <p14:tracePt t="33977" x="3619500" y="4640263"/>
          <p14:tracePt t="33994" x="3657600" y="4670425"/>
          <p14:tracePt t="34040" x="3665538" y="4678363"/>
          <p14:tracePt t="34048" x="3673475" y="4678363"/>
          <p14:tracePt t="34072" x="3679825" y="4694238"/>
          <p14:tracePt t="34088" x="3703638" y="4716463"/>
          <p14:tracePt t="34096" x="3711575" y="4732338"/>
          <p14:tracePt t="34111" x="3725863" y="4754563"/>
          <p14:tracePt t="34127" x="3779838" y="4808538"/>
          <p14:tracePt t="34144" x="3817938" y="4854575"/>
          <p14:tracePt t="34161" x="3840163" y="4876800"/>
          <p14:tracePt t="34177" x="3878263" y="4914900"/>
          <p14:tracePt t="34194" x="3916363" y="4960938"/>
          <p14:tracePt t="34211" x="3970338" y="5021263"/>
          <p14:tracePt t="34228" x="4022725" y="5059363"/>
          <p14:tracePt t="34244" x="4054475" y="5097463"/>
          <p14:tracePt t="34261" x="4068763" y="5113338"/>
          <p14:tracePt t="34280" x="4092575" y="5143500"/>
          <p14:tracePt t="34294" x="4098925" y="5151438"/>
          <p14:tracePt t="34311" x="4114800" y="5165725"/>
          <p14:tracePt t="34328" x="4144963" y="5189538"/>
          <p14:tracePt t="34345" x="4152900" y="5197475"/>
          <p14:tracePt t="34361" x="4191000" y="5219700"/>
          <p14:tracePt t="34378" x="4213225" y="5241925"/>
          <p14:tracePt t="34395" x="4251325" y="5265738"/>
          <p14:tracePt t="34411" x="4305300" y="5295900"/>
          <p14:tracePt t="34428" x="4343400" y="5318125"/>
          <p14:tracePt t="34445" x="4381500" y="5341938"/>
          <p14:tracePt t="34461" x="4427538" y="5356225"/>
          <p14:tracePt t="34478" x="4457700" y="5372100"/>
          <p14:tracePt t="34495" x="4503738" y="5380038"/>
          <p14:tracePt t="34511" x="4541838" y="5380038"/>
          <p14:tracePt t="34528" x="4579938" y="5387975"/>
          <p14:tracePt t="34545" x="4602163" y="5394325"/>
          <p14:tracePt t="34562" x="4632325" y="5394325"/>
          <p14:tracePt t="34578" x="4678363" y="5410200"/>
          <p14:tracePt t="34595" x="4702175" y="5410200"/>
          <p14:tracePt t="34612" x="4716463" y="5410200"/>
          <p14:tracePt t="34629" x="4740275" y="5410200"/>
          <p14:tracePt t="34645" x="4746625" y="5410200"/>
          <p14:tracePt t="34776" x="4740275" y="5410200"/>
          <p14:tracePt t="34791" x="4724400" y="5410200"/>
          <p14:tracePt t="34800" x="4716463" y="5410200"/>
          <p14:tracePt t="34808" x="4694238" y="5410200"/>
          <p14:tracePt t="34816" x="4670425" y="5410200"/>
          <p14:tracePt t="34829" x="4632325" y="5402263"/>
          <p14:tracePt t="34846" x="4511675" y="5364163"/>
          <p14:tracePt t="34863" x="4359275" y="5311775"/>
          <p14:tracePt t="34879" x="4229100" y="5280025"/>
          <p14:tracePt t="34896" x="4084638" y="5235575"/>
          <p14:tracePt t="34912" x="4022725" y="5227638"/>
          <p14:tracePt t="34929" x="3984625" y="5211763"/>
          <p14:tracePt t="34946" x="3970338" y="5203825"/>
          <p14:tracePt t="34963" x="3962400" y="5203825"/>
          <p14:tracePt t="34979" x="3954463" y="5197475"/>
          <p14:tracePt t="35272" x="3984625" y="5189538"/>
          <p14:tracePt t="35282" x="4030663" y="5181600"/>
          <p14:tracePt t="35288" x="4098925" y="5173663"/>
          <p14:tracePt t="35306" x="4221163" y="5165725"/>
          <p14:tracePt t="35313" x="4283075" y="5165725"/>
          <p14:tracePt t="35330" x="4397375" y="5165725"/>
          <p14:tracePt t="35347" x="4479925" y="5151438"/>
          <p14:tracePt t="35364" x="4511675" y="5151438"/>
          <p14:tracePt t="35380" x="4525963" y="5143500"/>
          <p14:tracePt t="35640" x="4541838" y="5143500"/>
          <p14:tracePt t="35648" x="4579938" y="5143500"/>
          <p14:tracePt t="35656" x="4640263" y="5143500"/>
          <p14:tracePt t="35665" x="4686300" y="5143500"/>
          <p14:tracePt t="35681" x="4800600" y="5143500"/>
          <p14:tracePt t="35698" x="4892675" y="5121275"/>
          <p14:tracePt t="35714" x="4983163" y="5089525"/>
          <p14:tracePt t="35731" x="5051425" y="5075238"/>
          <p14:tracePt t="35748" x="5083175" y="5067300"/>
          <p14:tracePt t="35765" x="5105400" y="5059363"/>
          <p14:tracePt t="35781" x="5113338" y="5045075"/>
          <p14:tracePt t="35798" x="5121275" y="5045075"/>
          <p14:tracePt t="35815" x="5135563" y="5037138"/>
          <p14:tracePt t="35831" x="5143500" y="5029200"/>
          <p14:tracePt t="35848" x="5151438" y="5021263"/>
          <p14:tracePt t="35865" x="5159375" y="5013325"/>
          <p14:tracePt t="35881" x="5181600" y="5006975"/>
          <p14:tracePt t="35898" x="5197475" y="4999038"/>
          <p14:tracePt t="35915" x="5203825" y="4991100"/>
          <p14:tracePt t="35932" x="5211763" y="4983163"/>
          <p14:tracePt t="35948" x="5219700" y="4975225"/>
          <p14:tracePt t="35965" x="5227638" y="4968875"/>
          <p14:tracePt t="35982" x="5249863" y="4960938"/>
          <p14:tracePt t="35998" x="5265738" y="4953000"/>
          <p14:tracePt t="36015" x="5287963" y="4937125"/>
          <p14:tracePt t="36032" x="5318125" y="4922838"/>
          <p14:tracePt t="36096" x="5326063" y="4922838"/>
          <p14:tracePt t="36238" x="5326063" y="4914900"/>
          <p14:tracePt t="36248" x="5341938" y="4906963"/>
          <p14:tracePt t="36257" x="5356225" y="4892675"/>
          <p14:tracePt t="36272" x="5387975" y="4884738"/>
          <p14:tracePt t="36282" x="5410200" y="4868863"/>
          <p14:tracePt t="36299" x="5456238" y="4854575"/>
          <p14:tracePt t="36316" x="5494338" y="4830763"/>
          <p14:tracePt t="36332" x="5516563" y="4808538"/>
          <p14:tracePt t="36349" x="5532438" y="4792663"/>
          <p14:tracePt t="36366" x="5570538" y="4762500"/>
          <p14:tracePt t="36383" x="5608638" y="4724400"/>
          <p14:tracePt t="36399" x="5654675" y="4686300"/>
          <p14:tracePt t="36416" x="5699125" y="4648200"/>
          <p14:tracePt t="36433" x="5722938" y="4625975"/>
          <p14:tracePt t="36449" x="5761038" y="4594225"/>
          <p14:tracePt t="36466" x="5775325" y="4572000"/>
          <p14:tracePt t="36483" x="5813425" y="4525963"/>
          <p14:tracePt t="36499" x="5837238" y="4495800"/>
          <p14:tracePt t="36518" x="5859463" y="4473575"/>
          <p14:tracePt t="36533" x="5875338" y="4465638"/>
          <p14:tracePt t="36550" x="5897563" y="4441825"/>
          <p14:tracePt t="36566" x="5913438" y="4435475"/>
          <p14:tracePt t="36583" x="5927725" y="4419600"/>
          <p14:tracePt t="36600" x="5959475" y="4397375"/>
          <p14:tracePt t="36616" x="5965825" y="4389438"/>
          <p14:tracePt t="36633" x="5973763" y="4381500"/>
          <p14:tracePt t="36650" x="5997575" y="4365625"/>
          <p14:tracePt t="36667" x="6019800" y="4343400"/>
          <p14:tracePt t="36683" x="6042025" y="4321175"/>
          <p14:tracePt t="36700" x="6065838" y="4305300"/>
          <p14:tracePt t="36717" x="6073775" y="4297363"/>
          <p14:tracePt t="36733" x="6088063" y="4289425"/>
          <p14:tracePt t="36750" x="6096000" y="4283075"/>
          <p14:tracePt t="36767" x="6111875" y="4275138"/>
          <p14:tracePt t="36784" x="6126163" y="4251325"/>
          <p14:tracePt t="36800" x="6142038" y="4221163"/>
          <p14:tracePt t="36817" x="6156325" y="4206875"/>
          <p14:tracePt t="36834" x="6180138" y="4183063"/>
          <p14:tracePt t="36850" x="6194425" y="4160838"/>
          <p14:tracePt t="36867" x="6218238" y="4122738"/>
          <p14:tracePt t="36885" x="6240463" y="4076700"/>
          <p14:tracePt t="36901" x="6270625" y="4008438"/>
          <p14:tracePt t="36917" x="6286500" y="3970338"/>
          <p14:tracePt t="36934" x="6308725" y="3924300"/>
          <p14:tracePt t="36951" x="6332538" y="3894138"/>
          <p14:tracePt t="36967" x="6362700" y="3810000"/>
          <p14:tracePt t="36984" x="6370638" y="3763963"/>
          <p14:tracePt t="37001" x="6384925" y="3717925"/>
          <p14:tracePt t="37017" x="6400800" y="3673475"/>
          <p14:tracePt t="37034" x="6408738" y="3627438"/>
          <p14:tracePt t="37052" x="6416675" y="3559175"/>
          <p14:tracePt t="37068" x="6423025" y="3513138"/>
          <p14:tracePt t="37084" x="6423025" y="3467100"/>
          <p14:tracePt t="37102" x="6430963" y="3429000"/>
          <p14:tracePt t="37118" x="6430963" y="3375025"/>
          <p14:tracePt t="37134" x="6446838" y="3298825"/>
          <p14:tracePt t="37151" x="6461125" y="3222625"/>
          <p14:tracePt t="37168" x="6477000" y="3116263"/>
          <p14:tracePt t="37185" x="6477000" y="3086100"/>
          <p14:tracePt t="37201" x="6484938" y="3017838"/>
          <p14:tracePt t="37218" x="6492875" y="2979738"/>
          <p14:tracePt t="37235" x="6499225" y="2933700"/>
          <p14:tracePt t="37251" x="6507163" y="2917825"/>
          <p14:tracePt t="37268" x="6515100" y="2887663"/>
          <p14:tracePt t="37285" x="6523038" y="2865438"/>
          <p14:tracePt t="37301" x="6523038" y="2841625"/>
          <p14:tracePt t="37318" x="6530975" y="2797175"/>
          <p14:tracePt t="37335" x="6537325" y="2765425"/>
          <p14:tracePt t="37351" x="6537325" y="2751138"/>
          <p14:tracePt t="37368" x="6537325" y="2735263"/>
          <p14:tracePt t="37385" x="6545263" y="2727325"/>
          <p14:tracePt t="40248" x="6561138" y="2613025"/>
          <p14:tracePt t="40256" x="6569075" y="2446338"/>
          <p14:tracePt t="40264" x="6583363" y="2171700"/>
          <p14:tracePt t="40277" x="6553200" y="1912938"/>
          <p14:tracePt t="40294" x="6392863" y="1431925"/>
          <p14:tracePt t="40309" x="6256338" y="1082675"/>
          <p14:tracePt t="40325" x="6202363" y="930275"/>
          <p14:tracePt t="40342" x="6180138" y="884238"/>
          <p14:tracePt t="40376" x="6188075" y="854075"/>
          <p14:tracePt t="40392" x="6202363" y="846138"/>
          <p14:tracePt t="40632" x="6202363" y="838200"/>
          <p14:tracePt t="40688" x="6188075" y="838200"/>
          <p14:tracePt t="40697" x="6156325" y="868363"/>
          <p14:tracePt t="40704" x="6118225" y="922338"/>
          <p14:tracePt t="40712" x="6073775" y="998538"/>
          <p14:tracePt t="40726" x="6035675" y="1082675"/>
          <p14:tracePt t="40744" x="5889625" y="1333500"/>
          <p14:tracePt t="40761" x="5813425" y="1516063"/>
          <p14:tracePt t="40776" x="5768975" y="1668463"/>
          <p14:tracePt t="40793" x="5768975" y="1782763"/>
          <p14:tracePt t="40810" x="5768975" y="1820863"/>
          <p14:tracePt t="40826" x="5783263" y="1866900"/>
          <p14:tracePt t="40843" x="5791200" y="1874838"/>
          <p14:tracePt t="40879" x="5799138" y="1882775"/>
          <p14:tracePt t="40893" x="5807075" y="1889125"/>
          <p14:tracePt t="40910" x="5837238" y="1889125"/>
          <p14:tracePt t="40927" x="5889625" y="1889125"/>
          <p14:tracePt t="40928" x="5959475" y="1889125"/>
          <p14:tracePt t="40943" x="6019800" y="1889125"/>
          <p14:tracePt t="40960" x="6248400" y="1806575"/>
          <p14:tracePt t="40978" x="6378575" y="1774825"/>
          <p14:tracePt t="40993" x="6430963" y="1760538"/>
          <p14:tracePt t="41010" x="6477000" y="1752600"/>
          <p14:tracePt t="41027" x="6492875" y="1752600"/>
          <p14:tracePt t="41043" x="6499225" y="1752600"/>
          <p14:tracePt t="41061" x="6523038" y="1752600"/>
          <p14:tracePt t="41077" x="6537325" y="1752600"/>
          <p14:tracePt t="41094" x="6553200" y="1752600"/>
          <p14:tracePt t="41160" x="6561138" y="1752600"/>
          <p14:tracePt t="41168" x="6569075" y="1752600"/>
          <p14:tracePt t="41177" x="6575425" y="1760538"/>
          <p14:tracePt t="41194" x="6583363" y="1774825"/>
          <p14:tracePt t="41211" x="6591300" y="1798638"/>
          <p14:tracePt t="41227" x="6591300" y="1812925"/>
          <p14:tracePt t="41245" x="6599238" y="1844675"/>
          <p14:tracePt t="41261" x="6599238" y="1874838"/>
          <p14:tracePt t="41279" x="6599238" y="1935163"/>
          <p14:tracePt t="41294" x="6599238" y="1965325"/>
          <p14:tracePt t="41311" x="6599238" y="2049463"/>
          <p14:tracePt t="41327" x="6599238" y="2087563"/>
          <p14:tracePt t="41344" x="6599238" y="2133600"/>
          <p14:tracePt t="41361" x="6599238" y="2163763"/>
          <p14:tracePt t="41379" x="6599238" y="2209800"/>
          <p14:tracePt t="41394" x="6599238" y="2270125"/>
          <p14:tracePt t="41411" x="6583363" y="2339975"/>
          <p14:tracePt t="41428" x="6575425" y="2408238"/>
          <p14:tracePt t="41445" x="6561138" y="2468563"/>
          <p14:tracePt t="41461" x="6553200" y="2514600"/>
          <p14:tracePt t="41478" x="6545263" y="2544763"/>
          <p14:tracePt t="41495" x="6545263" y="2560638"/>
          <p14:tracePt t="41511" x="6545263" y="2582863"/>
          <p14:tracePt t="41529" x="6523038" y="2651125"/>
          <p14:tracePt t="41545" x="6515100" y="2697163"/>
          <p14:tracePt t="41563" x="6499225" y="2751138"/>
          <p14:tracePt t="41578" x="6492875" y="2789238"/>
          <p14:tracePt t="41595" x="6477000" y="2819400"/>
          <p14:tracePt t="41611" x="6469063" y="2835275"/>
          <p14:tracePt t="41628" x="6461125" y="2849563"/>
          <p14:tracePt t="41645" x="6446838" y="2865438"/>
          <p14:tracePt t="41662" x="6438900" y="2879725"/>
          <p14:tracePt t="41678" x="6423025" y="2903538"/>
          <p14:tracePt t="41695" x="6416675" y="2917825"/>
          <p14:tracePt t="41712" x="6400800" y="2925763"/>
          <p14:tracePt t="41746" x="6392863" y="2933700"/>
          <p14:tracePt t="41792" x="6384925" y="2933700"/>
          <p14:tracePt t="41848" x="6384925" y="2925763"/>
          <p14:tracePt t="41856" x="6384925" y="2879725"/>
          <p14:tracePt t="41874" x="6400800" y="2720975"/>
          <p14:tracePt t="41879" x="6416675" y="2628900"/>
          <p14:tracePt t="41899" x="6461125" y="2454275"/>
          <p14:tracePt t="41912" x="6507163" y="2316163"/>
          <p14:tracePt t="41930" x="6553200" y="2187575"/>
          <p14:tracePt t="41946" x="6607175" y="2079625"/>
          <p14:tracePt t="41962" x="6651625" y="1973263"/>
          <p14:tracePt t="41979" x="6683375" y="1927225"/>
          <p14:tracePt t="41996" x="6697663" y="1897063"/>
          <p14:tracePt t="42014" x="6713538" y="1866900"/>
          <p14:tracePt t="42029" x="6721475" y="1866900"/>
          <p14:tracePt t="42240" x="6721475" y="1858963"/>
          <p14:tracePt t="42400" x="6713538" y="1858963"/>
          <p14:tracePt t="42408" x="6697663" y="1858963"/>
          <p14:tracePt t="42416" x="6683375" y="1866900"/>
          <p14:tracePt t="42430" x="6667500" y="1882775"/>
          <p14:tracePt t="42447" x="6613525" y="1927225"/>
          <p14:tracePt t="42463" x="6569075" y="1973263"/>
          <p14:tracePt t="42480" x="6499225" y="2035175"/>
          <p14:tracePt t="42498" x="6469063" y="2095500"/>
          <p14:tracePt t="42514" x="6430963" y="2155825"/>
          <p14:tracePt t="42530" x="6416675" y="2201863"/>
          <p14:tracePt t="42547" x="6408738" y="2217738"/>
          <p14:tracePt t="42565" x="6408738" y="2232025"/>
          <p14:tracePt t="42580" x="6408738" y="2239963"/>
          <p14:tracePt t="42597" x="6408738" y="2263775"/>
          <p14:tracePt t="42614" x="6408738" y="2286000"/>
          <p14:tracePt t="42631" x="6408738" y="2301875"/>
          <p14:tracePt t="42648" x="6408738" y="2316163"/>
          <p14:tracePt t="42664" x="6416675" y="2324100"/>
          <p14:tracePt t="42681" x="6416675" y="2332038"/>
          <p14:tracePt t="42697" x="6416675" y="2339975"/>
          <p14:tracePt t="42714" x="6416675" y="2346325"/>
          <p14:tracePt t="42731" x="6416675" y="2354263"/>
          <p14:tracePt t="42747" x="6416675" y="2362200"/>
          <p14:tracePt t="42764" x="6416675" y="2384425"/>
          <p14:tracePt t="42781" x="6416675" y="2400300"/>
          <p14:tracePt t="42798" x="6416675" y="2422525"/>
          <p14:tracePt t="42814" x="6400800" y="2454275"/>
          <p14:tracePt t="42831" x="6392863" y="2476500"/>
          <p14:tracePt t="42848" x="6370638" y="2506663"/>
          <p14:tracePt t="42865" x="6354763" y="2530475"/>
          <p14:tracePt t="42881" x="6354763" y="2544763"/>
          <p14:tracePt t="42898" x="6340475" y="2568575"/>
          <p14:tracePt t="42915" x="6324600" y="2590800"/>
          <p14:tracePt t="42931" x="6308725" y="2644775"/>
          <p14:tracePt t="42948" x="6294438" y="2674938"/>
          <p14:tracePt t="42965" x="6286500" y="2713038"/>
          <p14:tracePt t="42981" x="6270625" y="2751138"/>
          <p14:tracePt t="42998" x="6264275" y="2797175"/>
          <p14:tracePt t="43015" x="6256338" y="2841625"/>
          <p14:tracePt t="43031" x="6248400" y="2873375"/>
          <p14:tracePt t="43048" x="6240463" y="2903538"/>
          <p14:tracePt t="43065" x="6240463" y="2925763"/>
          <p14:tracePt t="43082" x="6232525" y="2941638"/>
          <p14:tracePt t="43098" x="6232525" y="2949575"/>
          <p14:tracePt t="43115" x="6226175" y="2979738"/>
          <p14:tracePt t="43132" x="6218238" y="2994025"/>
          <p14:tracePt t="43148" x="6218238" y="3025775"/>
          <p14:tracePt t="43165" x="6210300" y="3048000"/>
          <p14:tracePt t="43182" x="6202363" y="3070225"/>
          <p14:tracePt t="43199" x="6194425" y="3101975"/>
          <p14:tracePt t="43215" x="6188075" y="3108325"/>
          <p14:tracePt t="43232" x="6164263" y="3178175"/>
          <p14:tracePt t="43249" x="6156325" y="3200400"/>
          <p14:tracePt t="43265" x="6156325" y="3238500"/>
          <p14:tracePt t="43282" x="6149975" y="3298825"/>
          <p14:tracePt t="43299" x="6149975" y="3344863"/>
          <p14:tracePt t="43315" x="6142038" y="3375025"/>
          <p14:tracePt t="43332" x="6134100" y="3406775"/>
          <p14:tracePt t="43349" x="6134100" y="3429000"/>
          <p14:tracePt t="43366" x="6134100" y="3459163"/>
          <p14:tracePt t="43382" x="6134100" y="3482975"/>
          <p14:tracePt t="43399" x="6134100" y="3497263"/>
          <p14:tracePt t="43416" x="6126163" y="3505200"/>
          <p14:tracePt t="43472" x="6126163" y="3513138"/>
          <p14:tracePt t="43480" x="6118225" y="3513138"/>
          <p14:tracePt t="43488" x="6118225" y="3527425"/>
          <p14:tracePt t="43499" x="6111875" y="3535363"/>
          <p14:tracePt t="43516" x="6103938" y="3559175"/>
          <p14:tracePt t="43533" x="6088063" y="3565525"/>
          <p14:tracePt t="43549" x="6080125" y="3581400"/>
          <p14:tracePt t="43567" x="6065838" y="3597275"/>
          <p14:tracePt t="43583" x="6035675" y="3627438"/>
          <p14:tracePt t="43599" x="6027738" y="3641725"/>
          <p14:tracePt t="43616" x="6011863" y="3687763"/>
          <p14:tracePt t="43633" x="5997575" y="3711575"/>
          <p14:tracePt t="43650" x="5989638" y="3756025"/>
          <p14:tracePt t="43666" x="5981700" y="3763963"/>
          <p14:tracePt t="43683" x="5973763" y="3771900"/>
          <p14:tracePt t="43700" x="5973763" y="3787775"/>
          <p14:tracePt t="43717" x="5973763" y="3810000"/>
          <p14:tracePt t="43733" x="5973763" y="3856038"/>
          <p14:tracePt t="43750" x="5973763" y="3894138"/>
          <p14:tracePt t="43767" x="5981700" y="3946525"/>
          <p14:tracePt t="43783" x="5989638" y="3970338"/>
          <p14:tracePt t="43800" x="5997575" y="4016375"/>
          <p14:tracePt t="43817" x="5997575" y="4030663"/>
          <p14:tracePt t="43833" x="6003925" y="4054475"/>
          <p14:tracePt t="43850" x="6003925" y="4076700"/>
          <p14:tracePt t="43867" x="6003925" y="4106863"/>
          <p14:tracePt t="43883" x="6003925" y="4152900"/>
          <p14:tracePt t="43900" x="5989638" y="4183063"/>
          <p14:tracePt t="43917" x="5959475" y="4221163"/>
          <p14:tracePt t="43934" x="5927725" y="4251325"/>
          <p14:tracePt t="43950" x="5845175" y="4327525"/>
          <p14:tracePt t="43967" x="5692775" y="4457700"/>
          <p14:tracePt t="43984" x="5554663" y="4564063"/>
          <p14:tracePt t="44000" x="5410200" y="4670425"/>
          <p14:tracePt t="44017" x="5257800" y="4778375"/>
          <p14:tracePt t="44034" x="5121275" y="4868863"/>
          <p14:tracePt t="44051" x="4991100" y="4937125"/>
          <p14:tracePt t="44068" x="4868863" y="4991100"/>
          <p14:tracePt t="44084" x="4770438" y="5013325"/>
          <p14:tracePt t="44101" x="4686300" y="5037138"/>
          <p14:tracePt t="44118" x="4610100" y="5051425"/>
          <p14:tracePt t="44134" x="4511675" y="5089525"/>
          <p14:tracePt t="44151" x="4335463" y="5121275"/>
          <p14:tracePt t="44167" x="4198938" y="5135563"/>
          <p14:tracePt t="44184" x="4076700" y="5151438"/>
          <p14:tracePt t="44201" x="3954463" y="5165725"/>
          <p14:tracePt t="44218" x="3787775" y="5203825"/>
          <p14:tracePt t="44235" x="3641725" y="5219700"/>
          <p14:tracePt t="44251" x="3505200" y="5227638"/>
          <p14:tracePt t="44268" x="3398838" y="5235575"/>
          <p14:tracePt t="44284" x="3298825" y="5235575"/>
          <p14:tracePt t="44301" x="3230563" y="5235575"/>
          <p14:tracePt t="44318" x="3200400" y="5235575"/>
          <p14:tracePt t="44335" x="3184525" y="5235575"/>
          <p14:tracePt t="44351" x="3170238" y="5235575"/>
          <p14:tracePt t="44368" x="3162300" y="5235575"/>
          <p14:tracePt t="44385" x="3154363" y="5235575"/>
          <p14:tracePt t="44416" x="3140075" y="5235575"/>
          <p14:tracePt t="44424" x="3116263" y="5235575"/>
          <p14:tracePt t="44435" x="3108325" y="5235575"/>
          <p14:tracePt t="44451" x="3086100" y="5235575"/>
          <p14:tracePt t="44468" x="3048000" y="5235575"/>
          <p14:tracePt t="44485" x="3040063" y="5235575"/>
          <p14:tracePt t="44720" x="3078163" y="5235575"/>
          <p14:tracePt t="44728" x="3124200" y="5235575"/>
          <p14:tracePt t="44737" x="3192463" y="5235575"/>
          <p14:tracePt t="44752" x="3390900" y="5197475"/>
          <p14:tracePt t="44769" x="3619500" y="5165725"/>
          <p14:tracePt t="44786" x="3763963" y="5135563"/>
          <p14:tracePt t="44802" x="3848100" y="5135563"/>
          <p14:tracePt t="44819" x="3908425" y="5121275"/>
          <p14:tracePt t="44836" x="3916363" y="5121275"/>
          <p14:tracePt t="44944" x="3894138" y="5121275"/>
          <p14:tracePt t="44952" x="3870325" y="5121275"/>
          <p14:tracePt t="44960" x="3832225" y="5121275"/>
          <p14:tracePt t="44969" x="3802063" y="5121275"/>
          <p14:tracePt t="44986" x="3665538" y="5121275"/>
          <p14:tracePt t="45003" x="3551238" y="5121275"/>
          <p14:tracePt t="45019" x="3482975" y="5121275"/>
          <p14:tracePt t="45036" x="3429000" y="5121275"/>
          <p14:tracePt t="45053" x="3421063" y="5121275"/>
          <p14:tracePt t="45120" x="3429000" y="5121275"/>
          <p14:tracePt t="45128" x="3475038" y="5105400"/>
          <p14:tracePt t="45136" x="3513138" y="5097463"/>
          <p14:tracePt t="45153" x="3603625" y="5083175"/>
          <p14:tracePt t="45170" x="3703638" y="5059363"/>
          <p14:tracePt t="45186" x="3779838" y="5059363"/>
          <p14:tracePt t="45203" x="3802063" y="5059363"/>
          <p14:tracePt t="45264" x="3794125" y="5059363"/>
          <p14:tracePt t="45272" x="3779838" y="5059363"/>
          <p14:tracePt t="45280" x="3763963" y="5059363"/>
          <p14:tracePt t="45288" x="3756025" y="5059363"/>
          <p14:tracePt t="45303" x="3741738" y="5059363"/>
          <p14:tracePt t="45320" x="3687763" y="5059363"/>
          <p14:tracePt t="45337" x="3673475" y="5059363"/>
          <p14:tracePt t="45448" x="3665538" y="5051425"/>
          <p14:tracePt t="45505" x="3665538" y="5045075"/>
          <p14:tracePt t="45832" x="3665538" y="5037138"/>
          <p14:tracePt t="45840" x="3679825" y="5037138"/>
          <p14:tracePt t="45848" x="3703638" y="5037138"/>
          <p14:tracePt t="45857" x="3717925" y="5037138"/>
          <p14:tracePt t="45872" x="3771900" y="5037138"/>
          <p14:tracePt t="45895" x="3916363" y="5029200"/>
          <p14:tracePt t="45905" x="3978275" y="5021263"/>
          <p14:tracePt t="45922" x="4084638" y="5006975"/>
          <p14:tracePt t="45938" x="4144963" y="4999038"/>
          <p14:tracePt t="45955" x="4183063" y="4999038"/>
          <p14:tracePt t="45972" x="4206875" y="4991100"/>
          <p14:tracePt t="45989" x="4213225" y="4991100"/>
          <p14:tracePt t="46005" x="4221163" y="4991100"/>
          <p14:tracePt t="46022" x="4221163" y="4983163"/>
          <p14:tracePt t="46064" x="4229100" y="4983163"/>
          <p14:tracePt t="46138" x="4229100" y="4975225"/>
          <p14:tracePt t="46192" x="4237038" y="4975225"/>
          <p14:tracePt t="46208" x="4244975" y="4968875"/>
          <p14:tracePt t="46378" x="4244975" y="4945063"/>
          <p14:tracePt t="46384" x="4244975" y="4937125"/>
          <p14:tracePt t="46393" x="4244975" y="4930775"/>
          <p14:tracePt t="46406" x="4244975" y="4922838"/>
          <p14:tracePt t="46423" x="4244975" y="4906963"/>
          <p14:tracePt t="46440" x="4251325" y="4884738"/>
          <p14:tracePt t="46456" x="4259263" y="4860925"/>
          <p14:tracePt t="46473" x="4259263" y="4822825"/>
          <p14:tracePt t="46490" x="4305300" y="4778375"/>
          <p14:tracePt t="46506" x="4397375" y="4732338"/>
          <p14:tracePt t="46523" x="4403725" y="4724400"/>
          <p14:tracePt t="47912" x="4419600" y="4724400"/>
          <p14:tracePt t="47920" x="4419600" y="4708525"/>
          <p14:tracePt t="47929" x="4435475" y="4686300"/>
          <p14:tracePt t="47944" x="4441825" y="4664075"/>
          <p14:tracePt t="47960" x="4457700" y="4632325"/>
          <p14:tracePt t="47976" x="4473575" y="4602163"/>
          <p14:tracePt t="47993" x="4487863" y="4556125"/>
          <p14:tracePt t="48010" x="4503738" y="4525963"/>
          <p14:tracePt t="48027" x="4511675" y="4495800"/>
          <p14:tracePt t="48043" x="4525963" y="4465638"/>
          <p14:tracePt t="48060" x="4533900" y="4427538"/>
          <p14:tracePt t="48077" x="4533900" y="4411663"/>
          <p14:tracePt t="48093" x="4533900" y="4397375"/>
          <p14:tracePt t="48392" x="4533900" y="4389438"/>
          <p14:tracePt t="48400" x="4533900" y="4373563"/>
          <p14:tracePt t="48411" x="4533900" y="4343400"/>
          <p14:tracePt t="48428" x="4525963" y="4313238"/>
          <p14:tracePt t="48445" x="4511675" y="4267200"/>
          <p14:tracePt t="48461" x="4503738" y="4229100"/>
          <p14:tracePt t="48478" x="4479925" y="4152900"/>
          <p14:tracePt t="48494" x="4465638" y="4098925"/>
          <p14:tracePt t="48511" x="4441825" y="4022725"/>
          <p14:tracePt t="48528" x="4397375" y="3886200"/>
          <p14:tracePt t="48544" x="4381500" y="3810000"/>
          <p14:tracePt t="48561" x="4373563" y="3771900"/>
          <p14:tracePt t="48578" x="4365625" y="3749675"/>
          <p14:tracePt t="48595" x="4359275" y="3725863"/>
          <p14:tracePt t="48611" x="4359275" y="3711575"/>
          <p14:tracePt t="48628" x="4351338" y="3687763"/>
          <p14:tracePt t="48645" x="4343400" y="3665538"/>
          <p14:tracePt t="48661" x="4343400" y="3635375"/>
          <p14:tracePt t="48678" x="4343400" y="3619500"/>
          <p14:tracePt t="48784" x="4343400" y="3611563"/>
          <p14:tracePt t="48800" x="4343400" y="3603625"/>
          <p14:tracePt t="48808" x="4343400" y="3597275"/>
          <p14:tracePt t="48816" x="4351338" y="3581400"/>
          <p14:tracePt t="48828" x="4365625" y="3559175"/>
          <p14:tracePt t="48845" x="4403725" y="3521075"/>
          <p14:tracePt t="48862" x="4479925" y="3459163"/>
          <p14:tracePt t="48879" x="4632325" y="3352800"/>
          <p14:tracePt t="48895" x="4778375" y="3246438"/>
          <p14:tracePt t="48913" x="5013325" y="3116263"/>
          <p14:tracePt t="48929" x="5143500" y="3032125"/>
          <p14:tracePt t="48945" x="5265738" y="2949575"/>
          <p14:tracePt t="48962" x="5356225" y="2895600"/>
          <p14:tracePt t="48979" x="5387975" y="2887663"/>
          <p14:tracePt t="48995" x="5508625" y="2827338"/>
          <p14:tracePt t="49012" x="5622925" y="2781300"/>
          <p14:tracePt t="49029" x="5715000" y="2743200"/>
          <p14:tracePt t="49046" x="5783263" y="2713038"/>
          <p14:tracePt t="49062" x="5837238" y="2713038"/>
          <p14:tracePt t="49079" x="5905500" y="2689225"/>
          <p14:tracePt t="49096" x="5951538" y="2689225"/>
          <p14:tracePt t="49112" x="5981700" y="2682875"/>
          <p14:tracePt t="49129" x="5989638" y="2682875"/>
          <p14:tracePt t="49312" x="5989638" y="2697163"/>
          <p14:tracePt t="49320" x="5989638" y="2705100"/>
          <p14:tracePt t="49329" x="5997575" y="2705100"/>
          <p14:tracePt t="49346" x="5997575" y="2727325"/>
          <p14:tracePt t="49363" x="5997575" y="2759075"/>
          <p14:tracePt t="49380" x="5997575" y="2811463"/>
          <p14:tracePt t="49396" x="5997575" y="2857500"/>
          <p14:tracePt t="49413" x="5997575" y="2949575"/>
          <p14:tracePt t="49431" x="5997575" y="2979738"/>
          <p14:tracePt t="49432" x="5997575" y="2994025"/>
          <p14:tracePt t="49447" x="5997575" y="3001963"/>
          <p14:tracePt t="49463" x="5997575" y="3009900"/>
          <p14:tracePt t="49480" x="5997575" y="3017838"/>
          <p14:tracePt t="49496" x="5997575" y="3025775"/>
          <p14:tracePt t="49513" x="5997575" y="3032125"/>
          <p14:tracePt t="49530" x="5997575" y="3048000"/>
          <p14:tracePt t="49547" x="5997575" y="3055938"/>
          <p14:tracePt t="49563" x="5997575" y="3078163"/>
          <p14:tracePt t="49581" x="5997575" y="3101975"/>
          <p14:tracePt t="49597" x="5997575" y="3108325"/>
          <p14:tracePt t="49630" x="5997575" y="3116263"/>
          <p14:tracePt t="49672" x="5997575" y="3124200"/>
          <p14:tracePt t="49696" x="5997575" y="3132138"/>
          <p14:tracePt t="49704" x="6003925" y="3146425"/>
          <p14:tracePt t="49714" x="6003925" y="3170238"/>
          <p14:tracePt t="49730" x="6003925" y="3192463"/>
          <p14:tracePt t="49747" x="6003925" y="3238500"/>
          <p14:tracePt t="49765" x="6003925" y="3268663"/>
          <p14:tracePt t="49781" x="6003925" y="3284538"/>
          <p14:tracePt t="49797" x="6003925" y="3330575"/>
          <p14:tracePt t="49814" x="6003925" y="3368675"/>
          <p14:tracePt t="49831" x="6003925" y="3429000"/>
          <p14:tracePt t="49847" x="6003925" y="3451225"/>
          <p14:tracePt t="49865" x="6003925" y="3513138"/>
          <p14:tracePt t="49881" x="5997575" y="3551238"/>
          <p14:tracePt t="49898" x="5989638" y="3589338"/>
          <p14:tracePt t="49914" x="5981700" y="3619500"/>
          <p14:tracePt t="49931" x="5981700" y="3641725"/>
          <p14:tracePt t="49948" x="5973763" y="3673475"/>
          <p14:tracePt t="49964" x="5973763" y="3695700"/>
          <p14:tracePt t="49981" x="5973763" y="3717925"/>
          <p14:tracePt t="49998" x="5973763" y="3733800"/>
          <p14:tracePt t="50014" x="5965825" y="3749675"/>
          <p14:tracePt t="50031" x="5965825" y="3787775"/>
          <p14:tracePt t="50048" x="5965825" y="3856038"/>
          <p14:tracePt t="50065" x="5959475" y="3894138"/>
          <p14:tracePt t="50083" x="5959475" y="3916363"/>
          <p14:tracePt t="50098" x="5959475" y="3932238"/>
          <p14:tracePt t="50115" x="5959475" y="3940175"/>
          <p14:tracePt t="50792" x="5981700" y="3932238"/>
          <p14:tracePt t="50800" x="5989638" y="3932238"/>
          <p14:tracePt t="50809" x="6011863" y="3924300"/>
          <p14:tracePt t="50817" x="6019800" y="3916363"/>
          <p14:tracePt t="54920" x="6027738" y="3916363"/>
          <p14:tracePt t="54928" x="6027738" y="3908425"/>
          <p14:tracePt t="54936" x="6027738" y="3878263"/>
          <p14:tracePt t="54944" x="6027738" y="3802063"/>
          <p14:tracePt t="54959" x="6027738" y="3763963"/>
          <p14:tracePt t="54976" x="5997575" y="3657600"/>
          <p14:tracePt t="54993" x="5989638" y="3649663"/>
          <p14:tracePt t="55440" x="5989638" y="3657600"/>
          <p14:tracePt t="55448" x="5973763" y="3673475"/>
          <p14:tracePt t="55461" x="5965825" y="3679825"/>
          <p14:tracePt t="55477" x="5935663" y="3725863"/>
          <p14:tracePt t="55494" x="5897563" y="3763963"/>
          <p14:tracePt t="55511" x="5883275" y="3787775"/>
          <p14:tracePt t="55527" x="5875338" y="3794125"/>
          <p14:tracePt t="55544" x="5867400" y="3810000"/>
          <p14:tracePt t="55562" x="5867400" y="3817938"/>
          <p14:tracePt t="55577" x="5859463" y="3832225"/>
          <p14:tracePt t="55611" x="5851525" y="3840163"/>
          <p14:tracePt t="55628" x="5851525" y="3848100"/>
          <p14:tracePt t="55645" x="5851525" y="3856038"/>
          <p14:tracePt t="55680" x="5851525" y="3863975"/>
          <p14:tracePt t="55694" x="5851525" y="3870325"/>
          <p14:tracePt t="55711" x="5845175" y="3878263"/>
          <p14:tracePt t="55728" x="5837238" y="3894138"/>
          <p14:tracePt t="55768" x="5837238" y="3902075"/>
          <p14:tracePt t="55792" x="5837238" y="3908425"/>
          <p14:tracePt t="55808" x="5829300" y="3908425"/>
          <p14:tracePt t="55824" x="5829300" y="3916363"/>
          <p14:tracePt t="56504" x="5821363" y="3916363"/>
          <p14:tracePt t="56512" x="5813425" y="3932238"/>
          <p14:tracePt t="56520" x="5783263" y="3978275"/>
          <p14:tracePt t="56530" x="5783263" y="4000500"/>
          <p14:tracePt t="56546" x="5775325" y="4016375"/>
          <p14:tracePt t="56960" x="5775325" y="4022725"/>
          <p14:tracePt t="56969" x="5775325" y="4030663"/>
          <p14:tracePt t="56981" x="5775325" y="4038600"/>
          <p14:tracePt t="57225" x="5768975" y="4046538"/>
          <p14:tracePt t="57240" x="5768975" y="4060825"/>
          <p14:tracePt t="57248" x="5761038" y="4060825"/>
          <p14:tracePt t="57296" x="5761038" y="4068763"/>
          <p14:tracePt t="57312" x="5753100" y="4068763"/>
          <p14:tracePt t="57320" x="5737225" y="4084638"/>
          <p14:tracePt t="57332" x="5707063" y="4114800"/>
          <p14:tracePt t="57348" x="5676900" y="4152900"/>
          <p14:tracePt t="57365" x="5654675" y="4175125"/>
          <p14:tracePt t="57382" x="5630863" y="4206875"/>
          <p14:tracePt t="57398" x="5622925" y="4213225"/>
          <p14:tracePt t="57415" x="5608638" y="4237038"/>
          <p14:tracePt t="57432" x="5600700" y="4237038"/>
          <p14:tracePt t="57448" x="5584825" y="4251325"/>
          <p14:tracePt t="57465" x="5562600" y="4283075"/>
          <p14:tracePt t="57482" x="5546725" y="4313238"/>
          <p14:tracePt t="57499" x="5540375" y="4335463"/>
          <p14:tracePt t="57515" x="5524500" y="4359275"/>
          <p14:tracePt t="57532" x="5508625" y="4381500"/>
          <p14:tracePt t="57549" x="5502275" y="4403725"/>
          <p14:tracePt t="57565" x="5486400" y="4435475"/>
          <p14:tracePt t="57582" x="5478463" y="4441825"/>
          <p14:tracePt t="57599" x="5470525" y="4457700"/>
          <p14:tracePt t="57615" x="5464175" y="4473575"/>
          <p14:tracePt t="57632" x="5448300" y="4495800"/>
          <p14:tracePt t="57649" x="5440363" y="4503738"/>
          <p14:tracePt t="57666" x="5426075" y="4518025"/>
          <p14:tracePt t="57682" x="5426075" y="4533900"/>
          <p14:tracePt t="57699" x="5426075" y="4541838"/>
          <p14:tracePt t="57717" x="5418138" y="4556125"/>
          <p14:tracePt t="57734" x="5410200" y="4572000"/>
          <p14:tracePt t="57749" x="5394325" y="4594225"/>
          <p14:tracePt t="57766" x="5380038" y="4625975"/>
          <p14:tracePt t="57783" x="5364163" y="4664075"/>
          <p14:tracePt t="57799" x="5356225" y="4678363"/>
          <p14:tracePt t="57816" x="5341938" y="4716463"/>
          <p14:tracePt t="57833" x="5326063" y="4740275"/>
          <p14:tracePt t="57849" x="5318125" y="4754563"/>
          <p14:tracePt t="57866" x="5311775" y="4770438"/>
          <p14:tracePt t="57883" x="5303838" y="4784725"/>
          <p14:tracePt t="57900" x="5295900" y="4800600"/>
          <p14:tracePt t="57918" x="5287963" y="4816475"/>
          <p14:tracePt t="57933" x="5287963" y="4830763"/>
          <p14:tracePt t="57950" x="5280025" y="4838700"/>
          <p14:tracePt t="57966" x="5280025" y="4846638"/>
          <p14:tracePt t="57983" x="5280025" y="4854575"/>
          <p14:tracePt t="58000" x="5273675" y="4860925"/>
          <p14:tracePt t="58016" x="5265738" y="4876800"/>
          <p14:tracePt t="58033" x="5265738" y="4892675"/>
          <p14:tracePt t="58050" x="5249863" y="4914900"/>
          <p14:tracePt t="58067" x="5249863" y="4922838"/>
          <p14:tracePt t="58084" x="5249863" y="4937125"/>
          <p14:tracePt t="58101" x="5235575" y="4960938"/>
          <p14:tracePt t="58117" x="5235575" y="4983163"/>
          <p14:tracePt t="58133" x="5227638" y="5006975"/>
          <p14:tracePt t="58150" x="5227638" y="5021263"/>
          <p14:tracePt t="58167" x="5219700" y="5037138"/>
          <p14:tracePt t="58200" x="5219700" y="5045075"/>
          <p14:tracePt t="58240" x="5219700" y="5051425"/>
          <p14:tracePt t="58248" x="5211763" y="5059363"/>
          <p14:tracePt t="58256" x="5197475" y="5075238"/>
          <p14:tracePt t="58272" x="5173663" y="5083175"/>
          <p14:tracePt t="58285" x="5165725" y="5083175"/>
          <p14:tracePt t="58300" x="5121275" y="5089525"/>
          <p14:tracePt t="58317" x="5097463" y="5089525"/>
          <p14:tracePt t="58334" x="5075238" y="5089525"/>
          <p14:tracePt t="58351" x="5059363" y="5089525"/>
          <p14:tracePt t="58367" x="5029200" y="5089525"/>
          <p14:tracePt t="58384" x="4991100" y="5089525"/>
          <p14:tracePt t="58401" x="4960938" y="5089525"/>
          <p14:tracePt t="58417" x="4945063" y="5089525"/>
          <p14:tracePt t="58434" x="4937125" y="5089525"/>
          <p14:tracePt t="58520" x="4937125" y="5083175"/>
          <p14:tracePt t="58528" x="4930775" y="5075238"/>
          <p14:tracePt t="58537" x="4930775" y="5059363"/>
          <p14:tracePt t="58551" x="4922838" y="5051425"/>
          <p14:tracePt t="58568" x="4914900" y="4975225"/>
          <p14:tracePt t="58585" x="4899025" y="4937125"/>
          <p14:tracePt t="58601" x="4884738" y="4914900"/>
          <p14:tracePt t="58618" x="4884738" y="4899025"/>
          <p14:tracePt t="58635" x="4884738" y="4884738"/>
          <p14:tracePt t="58651" x="4884738" y="4876800"/>
          <p14:tracePt t="58668" x="4884738" y="4868863"/>
          <p14:tracePt t="58685" x="4876800" y="4854575"/>
          <p14:tracePt t="58701" x="4868863" y="4822825"/>
          <p14:tracePt t="58718" x="4860925" y="4822825"/>
          <p14:tracePt t="58735" x="4860925" y="4808538"/>
          <p14:tracePt t="58792" x="4860925" y="4800600"/>
          <p14:tracePt t="58800" x="4854575" y="4800600"/>
          <p14:tracePt t="58808" x="4854575" y="4792663"/>
          <p14:tracePt t="58818" x="4846638" y="4770438"/>
          <p14:tracePt t="58835" x="4838700" y="4732338"/>
          <p14:tracePt t="58852" x="4800600" y="4656138"/>
          <p14:tracePt t="58870" x="4762500" y="4587875"/>
          <p14:tracePt t="58885" x="4732338" y="4533900"/>
          <p14:tracePt t="58902" x="4694238" y="4465638"/>
          <p14:tracePt t="58919" x="4632325" y="4365625"/>
          <p14:tracePt t="58920" x="4602163" y="4297363"/>
          <p14:tracePt t="58935" x="4572000" y="4221163"/>
          <p14:tracePt t="58952" x="4495800" y="4054475"/>
          <p14:tracePt t="58969" x="4449763" y="3970338"/>
          <p14:tracePt t="58985" x="4419600" y="3908425"/>
          <p14:tracePt t="59002" x="4389438" y="3870325"/>
          <p14:tracePt t="59019" x="4365625" y="3840163"/>
          <p14:tracePt t="59036" x="4365625" y="3825875"/>
          <p14:tracePt t="59052" x="4359275" y="3810000"/>
          <p14:tracePt t="59069" x="4335463" y="3787775"/>
          <p14:tracePt t="59086" x="4305300" y="3741738"/>
          <p14:tracePt t="59102" x="4305300" y="3711575"/>
          <p14:tracePt t="59119" x="4289425" y="3687763"/>
          <p14:tracePt t="59152" x="4289425" y="3679825"/>
          <p14:tracePt t="59336" x="4289425" y="3703638"/>
          <p14:tracePt t="59344" x="4289425" y="3771900"/>
          <p14:tracePt t="59353" x="4289425" y="3856038"/>
          <p14:tracePt t="59370" x="4305300" y="4008438"/>
          <p14:tracePt t="59386" x="4351338" y="4152900"/>
          <p14:tracePt t="59403" x="4389438" y="4267200"/>
          <p14:tracePt t="59420" x="4435475" y="4343400"/>
          <p14:tracePt t="59437" x="4465638" y="4397375"/>
          <p14:tracePt t="59453" x="4487863" y="4427538"/>
          <p14:tracePt t="59470" x="4495800" y="4441825"/>
          <p14:tracePt t="59503" x="4495800" y="4449763"/>
          <p14:tracePt t="59520" x="4503738" y="4457700"/>
          <p14:tracePt t="59672" x="4503738" y="4449763"/>
          <p14:tracePt t="59680" x="4495800" y="4419600"/>
          <p14:tracePt t="59688" x="4479925" y="4397375"/>
          <p14:tracePt t="59704" x="4457700" y="4365625"/>
          <p14:tracePt t="59720" x="4411663" y="4297363"/>
          <p14:tracePt t="59737" x="4365625" y="4221163"/>
          <p14:tracePt t="59754" x="4327525" y="4160838"/>
          <p14:tracePt t="59771" x="4297363" y="4106863"/>
          <p14:tracePt t="59787" x="4275138" y="4054475"/>
          <p14:tracePt t="59804" x="4251325" y="4016375"/>
          <p14:tracePt t="59821" x="4229100" y="3978275"/>
          <p14:tracePt t="59837" x="4213225" y="3924300"/>
          <p14:tracePt t="59856" x="4191000" y="3878263"/>
          <p14:tracePt t="59871" x="4191000" y="3870325"/>
          <p14:tracePt t="59888" x="4191000" y="3856038"/>
          <p14:tracePt t="59904" x="4183063" y="3825875"/>
          <p14:tracePt t="59921" x="4183063" y="3810000"/>
          <p14:tracePt t="59938" x="4183063" y="3779838"/>
          <p14:tracePt t="59954" x="4175125" y="3763963"/>
          <p14:tracePt t="60048" x="4175125" y="3756025"/>
          <p14:tracePt t="60056" x="4175125" y="3741738"/>
          <p14:tracePt t="60064" x="4175125" y="3725863"/>
          <p14:tracePt t="60073" x="4175125" y="3711575"/>
          <p14:tracePt t="60088" x="4175125" y="3679825"/>
          <p14:tracePt t="60105" x="4175125" y="3649663"/>
          <p14:tracePt t="60121" x="4175125" y="3627438"/>
          <p14:tracePt t="60138" x="4175125" y="3619500"/>
          <p14:tracePt t="60155" x="4175125" y="3597275"/>
          <p14:tracePt t="60172" x="4175125" y="3543300"/>
          <p14:tracePt t="60188" x="4175125" y="3497263"/>
          <p14:tracePt t="60205" x="4160838" y="3444875"/>
          <p14:tracePt t="60222" x="4152900" y="3406775"/>
          <p14:tracePt t="60238" x="4144963" y="3375025"/>
          <p14:tracePt t="60256" x="4144963" y="3360738"/>
          <p14:tracePt t="60272" x="4144963" y="3336925"/>
          <p14:tracePt t="60288" x="4144963" y="3330575"/>
          <p14:tracePt t="60336" x="4144963" y="3322638"/>
          <p14:tracePt t="60360" x="4144963" y="3306763"/>
          <p14:tracePt t="60408" x="4144963" y="3298825"/>
          <p14:tracePt t="60440" x="4144963" y="3292475"/>
          <p14:tracePt t="60496" x="4144963" y="3276600"/>
          <p14:tracePt t="60512" x="4144963" y="3268663"/>
          <p14:tracePt t="60520" x="4144963" y="3254375"/>
          <p14:tracePt t="60536" x="4144963" y="3238500"/>
          <p14:tracePt t="60544" x="4144963" y="3216275"/>
          <p14:tracePt t="60556" x="4144963" y="3192463"/>
          <p14:tracePt t="60572" x="4137025" y="3154363"/>
          <p14:tracePt t="60589" x="4130675" y="3132138"/>
          <p14:tracePt t="60606" x="4130675" y="3094038"/>
          <p14:tracePt t="60623" x="4130675" y="3070225"/>
          <p14:tracePt t="60640" x="4122738" y="3017838"/>
          <p14:tracePt t="60656" x="4114800" y="3001963"/>
          <p14:tracePt t="60673" x="4106863" y="2987675"/>
          <p14:tracePt t="60689" x="4106863" y="2979738"/>
          <p14:tracePt t="60706" x="4106863" y="2963863"/>
          <p14:tracePt t="60848" x="4106863" y="2971800"/>
          <p14:tracePt t="60856" x="4106863" y="3017838"/>
          <p14:tracePt t="60864" x="4122738" y="3063875"/>
          <p14:tracePt t="60876" x="4130675" y="3132138"/>
          <p14:tracePt t="60891" x="4152900" y="3246438"/>
          <p14:tracePt t="60907" x="4206875" y="3444875"/>
          <p14:tracePt t="60923" x="4267200" y="3657600"/>
          <p14:tracePt t="60940" x="4327525" y="3863975"/>
          <p14:tracePt t="60957" x="4411663" y="4084638"/>
          <p14:tracePt t="60973" x="4465638" y="4191000"/>
          <p14:tracePt t="60990" x="4495800" y="4289425"/>
          <p14:tracePt t="61007" x="4518025" y="4365625"/>
          <p14:tracePt t="61024" x="4525963" y="4457700"/>
          <p14:tracePt t="61040" x="4533900" y="4479925"/>
          <p14:tracePt t="61057" x="4541838" y="4479925"/>
          <p14:tracePt t="61074" x="4541838" y="4495800"/>
          <p14:tracePt t="61090" x="4541838" y="4503738"/>
          <p14:tracePt t="61160" x="4525963" y="4473575"/>
          <p14:tracePt t="61168" x="4503738" y="4397375"/>
          <p14:tracePt t="61176" x="4473575" y="4313238"/>
          <p14:tracePt t="61190" x="4435475" y="4237038"/>
          <p14:tracePt t="61207" x="4351338" y="4068763"/>
          <p14:tracePt t="61224" x="4213225" y="3802063"/>
          <p14:tracePt t="61241" x="4130675" y="3641725"/>
          <p14:tracePt t="61257" x="4060825" y="3482975"/>
          <p14:tracePt t="61276" x="4030663" y="3375025"/>
          <p14:tracePt t="61291" x="4030663" y="3314700"/>
          <p14:tracePt t="61308" x="4016375" y="3254375"/>
          <p14:tracePt t="61324" x="4008438" y="3222625"/>
          <p14:tracePt t="61341" x="4008438" y="3208338"/>
          <p14:tracePt t="61358" x="4008438" y="3192463"/>
          <p14:tracePt t="61424" x="4008438" y="3184525"/>
          <p14:tracePt t="61528" x="4008438" y="3208338"/>
          <p14:tracePt t="61536" x="4008438" y="3276600"/>
          <p14:tracePt t="61544" x="4016375" y="3360738"/>
          <p14:tracePt t="61558" x="4030663" y="3451225"/>
          <p14:tracePt t="61575" x="4092575" y="3817938"/>
          <p14:tracePt t="61592" x="4130675" y="3954463"/>
          <p14:tracePt t="61608" x="4152900" y="4092575"/>
          <p14:tracePt t="61626" x="4168775" y="4198938"/>
          <p14:tracePt t="61642" x="4168775" y="4283075"/>
          <p14:tracePt t="61658" x="4175125" y="4365625"/>
          <p14:tracePt t="61675" x="4175125" y="4457700"/>
          <p14:tracePt t="61692" x="4175125" y="4564063"/>
          <p14:tracePt t="61708" x="4175125" y="4648200"/>
          <p14:tracePt t="61725" x="4160838" y="4754563"/>
          <p14:tracePt t="61742" x="4160838" y="4822825"/>
          <p14:tracePt t="61759" x="4152900" y="4868863"/>
          <p14:tracePt t="61775" x="4152900" y="4884738"/>
          <p14:tracePt t="61856" x="4152900" y="4892675"/>
          <p14:tracePt t="61864" x="4183063" y="4892675"/>
          <p14:tracePt t="61872" x="4244975" y="4876800"/>
          <p14:tracePt t="61880" x="4321175" y="4860925"/>
          <p14:tracePt t="61892" x="4397375" y="4816475"/>
          <p14:tracePt t="61909" x="4518025" y="4724400"/>
          <p14:tracePt t="61926" x="4610100" y="4656138"/>
          <p14:tracePt t="61942" x="4648200" y="4587875"/>
          <p14:tracePt t="61960" x="4648200" y="4403725"/>
          <p14:tracePt t="61976" x="4618038" y="4191000"/>
          <p14:tracePt t="61992" x="4479925" y="4000500"/>
          <p14:tracePt t="62009" x="4321175" y="3832225"/>
          <p14:tracePt t="62026" x="3878263" y="3482975"/>
          <p14:tracePt t="62043" x="3336925" y="3101975"/>
          <p14:tracePt t="62059" x="2835275" y="2735263"/>
          <p14:tracePt t="62076" x="2392363" y="2492375"/>
          <p14:tracePt t="62093" x="1973263" y="2301875"/>
          <p14:tracePt t="62109" x="1616075" y="2095500"/>
          <p14:tracePt t="62126" x="1295400" y="1935163"/>
          <p14:tracePt t="62143" x="1074738" y="1798638"/>
          <p14:tracePt t="62159" x="846138" y="1668463"/>
          <p14:tracePt t="62176" x="746125" y="1608138"/>
          <p14:tracePt t="62193" x="663575" y="1531938"/>
          <p14:tracePt t="62210" x="541338" y="1447800"/>
          <p14:tracePt t="62226" x="358775" y="1371600"/>
          <p14:tracePt t="62243" x="144463" y="12874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53"/>
            <a:ext cx="9144000" cy="646509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84"/>
    </mc:Choice>
    <mc:Fallback xmlns="">
      <p:transition spd="slow" advTm="65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3" x="92075" y="1120775"/>
          <p14:tracePt t="511" x="168275" y="1135063"/>
          <p14:tracePt t="519" x="250825" y="1165225"/>
          <p14:tracePt t="534" x="358775" y="1219200"/>
          <p14:tracePt t="550" x="427038" y="1235075"/>
          <p14:tracePt t="567" x="631825" y="1311275"/>
          <p14:tracePt t="584" x="792163" y="1379538"/>
          <p14:tracePt t="602" x="960438" y="1455738"/>
          <p14:tracePt t="617" x="1203325" y="1562100"/>
          <p14:tracePt t="634" x="1654175" y="1752600"/>
          <p14:tracePt t="651" x="2155825" y="1927225"/>
          <p14:tracePt t="669" x="2765425" y="2141538"/>
          <p14:tracePt t="684" x="3390900" y="2354263"/>
          <p14:tracePt t="701" x="3932238" y="2514600"/>
          <p14:tracePt t="718" x="4359275" y="2628900"/>
          <p14:tracePt t="734" x="4906963" y="2751138"/>
          <p14:tracePt t="751" x="5151438" y="2835275"/>
          <p14:tracePt t="768" x="5349875" y="2895600"/>
          <p14:tracePt t="785" x="5532438" y="2979738"/>
          <p14:tracePt t="801" x="5707063" y="3048000"/>
          <p14:tracePt t="818" x="5813425" y="3086100"/>
          <p14:tracePt t="835" x="5889625" y="3101975"/>
          <p14:tracePt t="851" x="5959475" y="3124200"/>
          <p14:tracePt t="868" x="6019800" y="3146425"/>
          <p14:tracePt t="885" x="6096000" y="3178175"/>
          <p14:tracePt t="901" x="6194425" y="3216275"/>
          <p14:tracePt t="918" x="6340475" y="3330575"/>
          <p14:tracePt t="935" x="6423025" y="3390900"/>
          <p14:tracePt t="951" x="6492875" y="3436938"/>
          <p14:tracePt t="968" x="6530975" y="3459163"/>
          <p14:tracePt t="985" x="6561138" y="3482975"/>
          <p14:tracePt t="1002" x="6575425" y="3489325"/>
          <p14:tracePt t="1018" x="6575425" y="3497263"/>
          <p14:tracePt t="1079" x="6583363" y="3505200"/>
          <p14:tracePt t="1103" x="6591300" y="3521075"/>
          <p14:tracePt t="1127" x="6591300" y="3527425"/>
          <p14:tracePt t="1151" x="6599238" y="3535363"/>
          <p14:tracePt t="1199" x="6599238" y="3543300"/>
          <p14:tracePt t="1207" x="6599238" y="3551238"/>
          <p14:tracePt t="1215" x="6599238" y="3559175"/>
          <p14:tracePt t="1231" x="6599238" y="3573463"/>
          <p14:tracePt t="1247" x="6599238" y="3581400"/>
          <p14:tracePt t="1255" x="6607175" y="3589338"/>
          <p14:tracePt t="1269" x="6607175" y="3597275"/>
          <p14:tracePt t="1286" x="6607175" y="3619500"/>
          <p14:tracePt t="1302" x="6607175" y="3635375"/>
          <p14:tracePt t="1320" x="6607175" y="3649663"/>
          <p14:tracePt t="1336" x="6607175" y="3665538"/>
          <p14:tracePt t="1352" x="6607175" y="3673475"/>
          <p14:tracePt t="1369" x="6607175" y="3687763"/>
          <p14:tracePt t="1386" x="6607175" y="3703638"/>
          <p14:tracePt t="1402" x="6607175" y="3725863"/>
          <p14:tracePt t="1419" x="6607175" y="3741738"/>
          <p14:tracePt t="1436" x="6607175" y="3763963"/>
          <p14:tracePt t="1453" x="6607175" y="3779838"/>
          <p14:tracePt t="1469" x="6599238" y="3787775"/>
          <p14:tracePt t="1471" x="6599238" y="3794125"/>
          <p14:tracePt t="1486" x="6599238" y="3802063"/>
          <p14:tracePt t="1503" x="6591300" y="3810000"/>
          <p14:tracePt t="1519" x="6591300" y="3817938"/>
          <p14:tracePt t="1536" x="6591300" y="3832225"/>
          <p14:tracePt t="3625" x="6621463" y="3832225"/>
          <p14:tracePt t="3631" x="6675438" y="3832225"/>
          <p14:tracePt t="3641" x="6727825" y="3817938"/>
          <p14:tracePt t="3658" x="6819900" y="3779838"/>
          <p14:tracePt t="3677" x="6880225" y="3741738"/>
          <p14:tracePt t="3691" x="6918325" y="3703638"/>
          <p14:tracePt t="3708" x="6950075" y="3679825"/>
          <p14:tracePt t="3725" x="6972300" y="3611563"/>
          <p14:tracePt t="3741" x="6972300" y="3535363"/>
          <p14:tracePt t="3759" x="6972300" y="3413125"/>
          <p14:tracePt t="3777" x="6918325" y="3330575"/>
          <p14:tracePt t="3791" x="6858000" y="3268663"/>
          <p14:tracePt t="3808" x="6804025" y="3238500"/>
          <p14:tracePt t="3827" x="6759575" y="3208338"/>
          <p14:tracePt t="3844" x="6721475" y="3192463"/>
          <p14:tracePt t="3858" x="6697663" y="3184525"/>
          <p14:tracePt t="3875" x="6683375" y="3184525"/>
          <p14:tracePt t="3892" x="6667500" y="3184525"/>
          <p14:tracePt t="3908" x="6637338" y="3178175"/>
          <p14:tracePt t="3925" x="6561138" y="3162300"/>
          <p14:tracePt t="3942" x="6416675" y="3146425"/>
          <p14:tracePt t="3959" x="6362700" y="3146425"/>
          <p14:tracePt t="3975" x="6340475" y="3146425"/>
          <p14:tracePt t="3992" x="6332538" y="3146425"/>
          <p14:tracePt t="4183" x="6324600" y="3146425"/>
          <p14:tracePt t="4215" x="6308725" y="3146425"/>
          <p14:tracePt t="4231" x="6302375" y="3146425"/>
          <p14:tracePt t="4239" x="6294438" y="3146425"/>
          <p14:tracePt t="4247" x="6286500" y="3146425"/>
          <p14:tracePt t="4271" x="6278563" y="3146425"/>
          <p14:tracePt t="4287" x="6270625" y="3146425"/>
          <p14:tracePt t="4303" x="6256338" y="3146425"/>
          <p14:tracePt t="4312" x="6248400" y="3146425"/>
          <p14:tracePt t="4330" x="6210300" y="3162300"/>
          <p14:tracePt t="4343" x="6194425" y="3170238"/>
          <p14:tracePt t="4359" x="6164263" y="3192463"/>
          <p14:tracePt t="4376" x="6118225" y="3222625"/>
          <p14:tracePt t="4393" x="6088063" y="3246438"/>
          <p14:tracePt t="4409" x="6035675" y="3298825"/>
          <p14:tracePt t="4426" x="5989638" y="3330575"/>
          <p14:tracePt t="4443" x="5927725" y="3368675"/>
          <p14:tracePt t="4460" x="5883275" y="3406775"/>
          <p14:tracePt t="4477" x="5829300" y="3451225"/>
          <p14:tracePt t="4479" x="5799138" y="3482975"/>
          <p14:tracePt t="4493" x="5761038" y="3505200"/>
          <p14:tracePt t="4510" x="5707063" y="3565525"/>
          <p14:tracePt t="4526" x="5622925" y="3627438"/>
          <p14:tracePt t="4543" x="5562600" y="3679825"/>
          <p14:tracePt t="4560" x="5508625" y="3711575"/>
          <p14:tracePt t="4577" x="5470525" y="3741738"/>
          <p14:tracePt t="4593" x="5426075" y="3771900"/>
          <p14:tracePt t="4610" x="5372100" y="3810000"/>
          <p14:tracePt t="4627" x="5311775" y="3856038"/>
          <p14:tracePt t="4643" x="5280025" y="3886200"/>
          <p14:tracePt t="4660" x="5227638" y="3932238"/>
          <p14:tracePt t="4677" x="5197475" y="3946525"/>
          <p14:tracePt t="4693" x="5173663" y="3962400"/>
          <p14:tracePt t="4710" x="5151438" y="3978275"/>
          <p14:tracePt t="4727" x="5105400" y="4000500"/>
          <p14:tracePt t="4744" x="5075238" y="4022725"/>
          <p14:tracePt t="4760" x="5029200" y="4046538"/>
          <p14:tracePt t="4777" x="4953000" y="4084638"/>
          <p14:tracePt t="4794" x="4884738" y="4130675"/>
          <p14:tracePt t="4810" x="4808538" y="4168775"/>
          <p14:tracePt t="4829" x="4746625" y="4198938"/>
          <p14:tracePt t="4844" x="4702175" y="4221163"/>
          <p14:tracePt t="4861" x="4670425" y="4237038"/>
          <p14:tracePt t="4877" x="4656138" y="4244975"/>
          <p14:tracePt t="4894" x="4640263" y="4251325"/>
          <p14:tracePt t="4911" x="4602163" y="4275138"/>
          <p14:tracePt t="4927" x="4564063" y="4297363"/>
          <p14:tracePt t="4944" x="4525963" y="4321175"/>
          <p14:tracePt t="4961" x="4503738" y="4335463"/>
          <p14:tracePt t="4977" x="4479925" y="4359275"/>
          <p14:tracePt t="4994" x="4465638" y="4365625"/>
          <p14:tracePt t="5011" x="4449763" y="4381500"/>
          <p14:tracePt t="5028" x="4427538" y="4397375"/>
          <p14:tracePt t="5044" x="4411663" y="4411663"/>
          <p14:tracePt t="5061" x="4389438" y="4427538"/>
          <p14:tracePt t="5078" x="4373563" y="4441825"/>
          <p14:tracePt t="5111" x="4365625" y="4449763"/>
          <p14:tracePt t="5128" x="4359275" y="4457700"/>
          <p14:tracePt t="5145" x="4351338" y="4465638"/>
          <p14:tracePt t="5247" x="4343400" y="4473575"/>
          <p14:tracePt t="5296" x="4343400" y="4487863"/>
          <p14:tracePt t="19503" x="4327525" y="4487863"/>
          <p14:tracePt t="19511" x="4313238" y="4487863"/>
          <p14:tracePt t="19519" x="4283075" y="4487863"/>
          <p14:tracePt t="19528" x="4259263" y="4487863"/>
          <p14:tracePt t="19545" x="4198938" y="4479925"/>
          <p14:tracePt t="19562" x="4122738" y="4449763"/>
          <p14:tracePt t="19578" x="3984625" y="4419600"/>
          <p14:tracePt t="19595" x="3878263" y="4389438"/>
          <p14:tracePt t="19612" x="3779838" y="4373563"/>
          <p14:tracePt t="19628" x="3695700" y="4373563"/>
          <p14:tracePt t="19645" x="3597275" y="4351338"/>
          <p14:tracePt t="19662" x="3451225" y="4327525"/>
          <p14:tracePt t="19678" x="3398838" y="4289425"/>
          <p14:tracePt t="19695" x="3330575" y="4244975"/>
          <p14:tracePt t="19712" x="3306763" y="4213225"/>
          <p14:tracePt t="19729" x="3268663" y="4152900"/>
          <p14:tracePt t="19745" x="3216275" y="4068763"/>
          <p14:tracePt t="19762" x="3162300" y="4016375"/>
          <p14:tracePt t="19779" x="3124200" y="3946525"/>
          <p14:tracePt t="19795" x="3101975" y="3908425"/>
          <p14:tracePt t="19812" x="3101975" y="3863975"/>
          <p14:tracePt t="19831" x="3094038" y="3756025"/>
          <p14:tracePt t="19846" x="3094038" y="3725863"/>
          <p14:tracePt t="19862" x="3140075" y="3589338"/>
          <p14:tracePt t="19879" x="3170238" y="3521075"/>
          <p14:tracePt t="19896" x="3222625" y="3475038"/>
          <p14:tracePt t="19912" x="3260725" y="3398838"/>
          <p14:tracePt t="19929" x="3306763" y="3330575"/>
          <p14:tracePt t="19946" x="3344863" y="3284538"/>
          <p14:tracePt t="19963" x="3368675" y="3260725"/>
          <p14:tracePt t="19979" x="3436938" y="3238500"/>
          <p14:tracePt t="19996" x="3513138" y="3216275"/>
          <p14:tracePt t="20013" x="3635375" y="3192463"/>
          <p14:tracePt t="20029" x="3756025" y="3178175"/>
          <p14:tracePt t="20046" x="3894138" y="3154363"/>
          <p14:tracePt t="20063" x="4076700" y="3124200"/>
          <p14:tracePt t="20079" x="4191000" y="3101975"/>
          <p14:tracePt t="20096" x="4289425" y="3086100"/>
          <p14:tracePt t="20113" x="4365625" y="3070225"/>
          <p14:tracePt t="20130" x="4441825" y="3063875"/>
          <p14:tracePt t="20146" x="4503738" y="3048000"/>
          <p14:tracePt t="20163" x="4549775" y="3048000"/>
          <p14:tracePt t="20180" x="4602163" y="3040063"/>
          <p14:tracePt t="20196" x="4648200" y="3040063"/>
          <p14:tracePt t="20213" x="4702175" y="3040063"/>
          <p14:tracePt t="20230" x="4746625" y="3040063"/>
          <p14:tracePt t="20246" x="4784725" y="3040063"/>
          <p14:tracePt t="20263" x="4846638" y="3040063"/>
          <p14:tracePt t="20280" x="4899025" y="3032125"/>
          <p14:tracePt t="20297" x="4945063" y="3025775"/>
          <p14:tracePt t="20313" x="4968875" y="3017838"/>
          <p14:tracePt t="20330" x="4991100" y="3009900"/>
          <p14:tracePt t="20347" x="5006975" y="2994025"/>
          <p14:tracePt t="20364" x="5021263" y="2979738"/>
          <p14:tracePt t="20380" x="5029200" y="2971800"/>
          <p14:tracePt t="20397" x="5029200" y="2963863"/>
          <p14:tracePt t="20414" x="5029200" y="2917825"/>
          <p14:tracePt t="20432" x="5021263" y="2789238"/>
          <p14:tracePt t="20447" x="4999038" y="2751138"/>
          <p14:tracePt t="20464" x="4983163" y="2713038"/>
          <p14:tracePt t="20480" x="4968875" y="2689225"/>
          <p14:tracePt t="20497" x="4960938" y="2674938"/>
          <p14:tracePt t="20514" x="4953000" y="2674938"/>
          <p14:tracePt t="20599" x="4945063" y="2674938"/>
          <p14:tracePt t="20607" x="4930775" y="2674938"/>
          <p14:tracePt t="20616" x="4906963" y="2674938"/>
          <p14:tracePt t="20631" x="4838700" y="2682875"/>
          <p14:tracePt t="20647" x="4762500" y="2689225"/>
          <p14:tracePt t="20664" x="4670425" y="2720975"/>
          <p14:tracePt t="20681" x="4564063" y="2759075"/>
          <p14:tracePt t="20698" x="4457700" y="2811463"/>
          <p14:tracePt t="20714" x="4365625" y="2841625"/>
          <p14:tracePt t="20731" x="4275138" y="2865438"/>
          <p14:tracePt t="20748" x="4198938" y="2903538"/>
          <p14:tracePt t="20764" x="4137025" y="2925763"/>
          <p14:tracePt t="20781" x="4060825" y="2955925"/>
          <p14:tracePt t="20798" x="3970338" y="3017838"/>
          <p14:tracePt t="20814" x="3924300" y="3040063"/>
          <p14:tracePt t="20833" x="3756025" y="3116263"/>
          <p14:tracePt t="20848" x="3635375" y="3146425"/>
          <p14:tracePt t="20865" x="3505200" y="3162300"/>
          <p14:tracePt t="20881" x="3406775" y="3178175"/>
          <p14:tracePt t="20898" x="3330575" y="3192463"/>
          <p14:tracePt t="20916" x="3254375" y="3192463"/>
          <p14:tracePt t="20932" x="3140075" y="3192463"/>
          <p14:tracePt t="20948" x="3017838" y="3192463"/>
          <p14:tracePt t="20965" x="2925763" y="3192463"/>
          <p14:tracePt t="20967" x="2873375" y="3192463"/>
          <p14:tracePt t="20982" x="2827338" y="3184525"/>
          <p14:tracePt t="20998" x="2773363" y="3170238"/>
          <p14:tracePt t="21016" x="2751138" y="3162300"/>
          <p14:tracePt t="21032" x="2743200" y="3162300"/>
          <p14:tracePt t="21271" x="2743200" y="3170238"/>
          <p14:tracePt t="21279" x="2765425" y="3222625"/>
          <p14:tracePt t="21287" x="2819400" y="3276600"/>
          <p14:tracePt t="21299" x="2879725" y="3352800"/>
          <p14:tracePt t="21316" x="2987675" y="3497263"/>
          <p14:tracePt t="21332" x="3140075" y="3627438"/>
          <p14:tracePt t="21349" x="3276600" y="3725863"/>
          <p14:tracePt t="21366" x="3467100" y="3840163"/>
          <p14:tracePt t="21383" x="3559175" y="3870325"/>
          <p14:tracePt t="21399" x="3619500" y="3886200"/>
          <p14:tracePt t="21416" x="3703638" y="3894138"/>
          <p14:tracePt t="21433" x="3787775" y="3894138"/>
          <p14:tracePt t="21449" x="3863975" y="3886200"/>
          <p14:tracePt t="21466" x="3970338" y="3863975"/>
          <p14:tracePt t="21483" x="4060825" y="3825875"/>
          <p14:tracePt t="21500" x="4130675" y="3771900"/>
          <p14:tracePt t="21516" x="4160838" y="3749675"/>
          <p14:tracePt t="21533" x="4160838" y="3695700"/>
          <p14:tracePt t="21550" x="4160838" y="3611563"/>
          <p14:tracePt t="21567" x="4092575" y="3467100"/>
          <p14:tracePt t="21583" x="4016375" y="3382963"/>
          <p14:tracePt t="21600" x="3924300" y="3322638"/>
          <p14:tracePt t="21616" x="3810000" y="3254375"/>
          <p14:tracePt t="21633" x="3725863" y="3216275"/>
          <p14:tracePt t="21650" x="3627438" y="3178175"/>
          <p14:tracePt t="21667" x="3535363" y="3154363"/>
          <p14:tracePt t="21683" x="3444875" y="3146425"/>
          <p14:tracePt t="21700" x="3322638" y="3132138"/>
          <p14:tracePt t="21719" x="3146425" y="3116263"/>
          <p14:tracePt t="21733" x="3101975" y="3116263"/>
          <p14:tracePt t="21750" x="3009900" y="3116263"/>
          <p14:tracePt t="21767" x="2979738" y="3116263"/>
          <p14:tracePt t="21839" x="2971800" y="3116263"/>
          <p14:tracePt t="21871" x="2971800" y="3124200"/>
          <p14:tracePt t="21887" x="2971800" y="3132138"/>
          <p14:tracePt t="21895" x="2971800" y="3140075"/>
          <p14:tracePt t="21903" x="2979738" y="3154363"/>
          <p14:tracePt t="21917" x="2979738" y="3162300"/>
          <p14:tracePt t="21934" x="2994025" y="3178175"/>
          <p14:tracePt t="21950" x="3048000" y="3216275"/>
          <p14:tracePt t="21967" x="3132138" y="3254375"/>
          <p14:tracePt t="21984" x="3216275" y="3284538"/>
          <p14:tracePt t="22001" x="3292475" y="3322638"/>
          <p14:tracePt t="22017" x="3352800" y="3344863"/>
          <p14:tracePt t="22034" x="3398838" y="3368675"/>
          <p14:tracePt t="22052" x="3436938" y="3375025"/>
          <p14:tracePt t="22067" x="3459163" y="3390900"/>
          <p14:tracePt t="22084" x="3467100" y="3390900"/>
          <p14:tracePt t="22101" x="3475038" y="3390900"/>
          <p14:tracePt t="22503" x="3475038" y="3398838"/>
          <p14:tracePt t="22511" x="3489325" y="3413125"/>
          <p14:tracePt t="22527" x="3489325" y="3421063"/>
          <p14:tracePt t="22535" x="3489325" y="3429000"/>
          <p14:tracePt t="22552" x="3497263" y="3444875"/>
          <p14:tracePt t="22569" x="3505200" y="3459163"/>
          <p14:tracePt t="22585" x="3513138" y="3475038"/>
          <p14:tracePt t="22603" x="3527425" y="3489325"/>
          <p14:tracePt t="22619" x="3535363" y="3497263"/>
          <p14:tracePt t="22636" x="3543300" y="3513138"/>
          <p14:tracePt t="22652" x="3559175" y="3527425"/>
          <p14:tracePt t="22669" x="3565525" y="3535363"/>
          <p14:tracePt t="22702" x="3573463" y="3551238"/>
          <p14:tracePt t="22719" x="3581400" y="3551238"/>
          <p14:tracePt t="22815" x="3589338" y="3551238"/>
          <p14:tracePt t="22847" x="3611563" y="3551238"/>
          <p14:tracePt t="22855" x="3619500" y="3551238"/>
          <p14:tracePt t="22863" x="3627438" y="3551238"/>
          <p14:tracePt t="22871" x="3649663" y="3551238"/>
          <p14:tracePt t="22886" x="3679825" y="3551238"/>
          <p14:tracePt t="22903" x="3695700" y="3559175"/>
          <p14:tracePt t="22919" x="3771900" y="3559175"/>
          <p14:tracePt t="22937" x="3863975" y="3559175"/>
          <p14:tracePt t="22953" x="3978275" y="3559175"/>
          <p14:tracePt t="22970" x="4054475" y="3559175"/>
          <p14:tracePt t="22986" x="4130675" y="3551238"/>
          <p14:tracePt t="23003" x="4183063" y="3535363"/>
          <p14:tracePt t="23020" x="4213225" y="3535363"/>
          <p14:tracePt t="23036" x="4229100" y="3527425"/>
          <p14:tracePt t="23054" x="4237038" y="3527425"/>
          <p14:tracePt t="23070" x="4251325" y="3521075"/>
          <p14:tracePt t="23399" x="4259263" y="3521075"/>
          <p14:tracePt t="23416" x="4267200" y="3527425"/>
          <p14:tracePt t="23424" x="4275138" y="3535363"/>
          <p14:tracePt t="23431" x="4275138" y="3559175"/>
          <p14:tracePt t="23440" x="4275138" y="3565525"/>
          <p14:tracePt t="23456" x="4305300" y="3679825"/>
          <p14:tracePt t="23471" x="4351338" y="3802063"/>
          <p14:tracePt t="23487" x="4365625" y="3825875"/>
          <p14:tracePt t="23504" x="4419600" y="3916363"/>
          <p14:tracePt t="23521" x="4487863" y="3992563"/>
          <p14:tracePt t="23538" x="4541838" y="4076700"/>
          <p14:tracePt t="23554" x="4594225" y="4137025"/>
          <p14:tracePt t="23571" x="4664075" y="4213225"/>
          <p14:tracePt t="23588" x="4724400" y="4283075"/>
          <p14:tracePt t="23604" x="4778375" y="4351338"/>
          <p14:tracePt t="23621" x="4792663" y="4365625"/>
          <p14:tracePt t="23639" x="4816475" y="4397375"/>
          <p14:tracePt t="23654" x="4822825" y="4403725"/>
          <p14:tracePt t="23671" x="4860925" y="4457700"/>
          <p14:tracePt t="23688" x="4899025" y="4479925"/>
          <p14:tracePt t="23705" x="4930775" y="4511675"/>
          <p14:tracePt t="23721" x="4968875" y="4541838"/>
          <p14:tracePt t="23738" x="4991100" y="4572000"/>
          <p14:tracePt t="23755" x="5021263" y="4594225"/>
          <p14:tracePt t="23771" x="5051425" y="4618038"/>
          <p14:tracePt t="23788" x="5075238" y="4648200"/>
          <p14:tracePt t="23805" x="5105400" y="4702175"/>
          <p14:tracePt t="23822" x="5135563" y="4724400"/>
          <p14:tracePt t="23838" x="5151438" y="4740275"/>
          <p14:tracePt t="23855" x="5173663" y="4746625"/>
          <p14:tracePt t="23872" x="5197475" y="4762500"/>
          <p14:tracePt t="23888" x="5203825" y="4770438"/>
          <p14:tracePt t="23905" x="5211763" y="4784725"/>
          <p14:tracePt t="23922" x="5219700" y="4792663"/>
          <p14:tracePt t="23938" x="5235575" y="4800600"/>
          <p14:tracePt t="23956" x="5241925" y="4816475"/>
          <p14:tracePt t="24128" x="5241925" y="4808538"/>
          <p14:tracePt t="24136" x="5241925" y="4792663"/>
          <p14:tracePt t="24143" x="5241925" y="4770438"/>
          <p14:tracePt t="24167" x="5241925" y="4716463"/>
          <p14:tracePt t="24189" x="5241925" y="4610100"/>
          <p14:tracePt t="24206" x="5249863" y="4495800"/>
          <p14:tracePt t="24222" x="5249863" y="4457700"/>
          <p14:tracePt t="24239" x="5249863" y="4373563"/>
          <p14:tracePt t="24256" x="5249863" y="4327525"/>
          <p14:tracePt t="24273" x="5249863" y="4321175"/>
          <p14:tracePt t="28263" x="5265738" y="4305300"/>
          <p14:tracePt t="28272" x="5311775" y="4267200"/>
          <p14:tracePt t="28282" x="5364163" y="4221163"/>
          <p14:tracePt t="28299" x="5494338" y="4152900"/>
          <p14:tracePt t="28315" x="5562600" y="4106863"/>
          <p14:tracePt t="28332" x="5578475" y="4092575"/>
          <p14:tracePt t="28383" x="5600700" y="4084638"/>
          <p14:tracePt t="28391" x="5638800" y="4054475"/>
          <p14:tracePt t="28399" x="5684838" y="4008438"/>
          <p14:tracePt t="28416" x="5799138" y="3886200"/>
          <p14:tracePt t="28434" x="5951538" y="3733800"/>
          <p14:tracePt t="28449" x="6096000" y="3611563"/>
          <p14:tracePt t="28466" x="6172200" y="3535363"/>
          <p14:tracePt t="28482" x="6210300" y="3482975"/>
          <p14:tracePt t="28499" x="6232525" y="3451225"/>
          <p14:tracePt t="28516" x="6248400" y="3436938"/>
          <p14:tracePt t="28533" x="6278563" y="3406775"/>
          <p14:tracePt t="28549" x="6302375" y="3390900"/>
          <p14:tracePt t="28566" x="6308725" y="3390900"/>
          <p14:tracePt t="28607" x="6316663" y="3375025"/>
          <p14:tracePt t="28615" x="6324600" y="3368675"/>
          <p14:tracePt t="28623" x="6340475" y="3330575"/>
          <p14:tracePt t="28633" x="6346825" y="3276600"/>
          <p14:tracePt t="28649" x="6346825" y="3230563"/>
          <p14:tracePt t="28666" x="6346825" y="3216275"/>
          <p14:tracePt t="28683" x="6340475" y="3170238"/>
          <p14:tracePt t="28700" x="6324600" y="3140075"/>
          <p14:tracePt t="28718" x="6324600" y="3132138"/>
          <p14:tracePt t="28733" x="6316663" y="3124200"/>
          <p14:tracePt t="28767" x="6308725" y="3124200"/>
          <p14:tracePt t="28783" x="6210300" y="3124200"/>
          <p14:tracePt t="28800" x="6118225" y="3124200"/>
          <p14:tracePt t="28816" x="6027738" y="3124200"/>
          <p14:tracePt t="28833" x="5927725" y="3124200"/>
          <p14:tracePt t="28850" x="5875338" y="3124200"/>
          <p14:tracePt t="28867" x="5783263" y="3140075"/>
          <p14:tracePt t="28883" x="5722938" y="3140075"/>
          <p14:tracePt t="28900" x="5692775" y="3146425"/>
          <p14:tracePt t="28917" x="5684838" y="3146425"/>
          <p14:tracePt t="29039" x="5676900" y="3146425"/>
          <p14:tracePt t="29055" x="5668963" y="3146425"/>
          <p14:tracePt t="29063" x="5661025" y="3124200"/>
          <p14:tracePt t="29071" x="5646738" y="3094038"/>
          <p14:tracePt t="29084" x="5622925" y="3070225"/>
          <p14:tracePt t="29101" x="5584825" y="3017838"/>
          <p14:tracePt t="29119" x="5516563" y="2955925"/>
          <p14:tracePt t="29134" x="5478463" y="2925763"/>
          <p14:tracePt t="29151" x="5470525" y="2917825"/>
          <p14:tracePt t="29167" x="5456238" y="2911475"/>
          <p14:tracePt t="29201" x="5448300" y="2903538"/>
          <p14:tracePt t="29343" x="5440363" y="2903538"/>
          <p14:tracePt t="29351" x="5432425" y="2903538"/>
          <p14:tracePt t="29359" x="5402263" y="2903538"/>
          <p14:tracePt t="29368" x="5364163" y="2903538"/>
          <p14:tracePt t="29384" x="5295900" y="2887663"/>
          <p14:tracePt t="29401" x="5257800" y="2879725"/>
          <p14:tracePt t="29419" x="5235575" y="2879725"/>
          <p14:tracePt t="29438" x="5227638" y="2879725"/>
          <p14:tracePt t="29815" x="5219700" y="2849563"/>
          <p14:tracePt t="29823" x="5211763" y="2803525"/>
          <p14:tracePt t="29839" x="5165725" y="2713038"/>
          <p14:tracePt t="29852" x="5143500" y="2682875"/>
          <p14:tracePt t="29869" x="5105400" y="2598738"/>
          <p14:tracePt t="29886" x="5067300" y="2544763"/>
          <p14:tracePt t="29902" x="5051425" y="2530475"/>
          <p14:tracePt t="29919" x="5029200" y="2506663"/>
          <p14:tracePt t="29936" x="5021263" y="2506663"/>
          <p14:tracePt t="29969" x="5013325" y="2498725"/>
          <p14:tracePt t="30039" x="5006975" y="2506663"/>
          <p14:tracePt t="30047" x="4999038" y="2514600"/>
          <p14:tracePt t="30055" x="4983163" y="2544763"/>
          <p14:tracePt t="30069" x="4968875" y="2590800"/>
          <p14:tracePt t="30086" x="4960938" y="2689225"/>
          <p14:tracePt t="30103" x="4960938" y="2743200"/>
          <p14:tracePt t="30120" x="4983163" y="2781300"/>
          <p14:tracePt t="30136" x="4991100" y="2797175"/>
          <p14:tracePt t="30153" x="4991100" y="2803525"/>
          <p14:tracePt t="30170" x="5006975" y="2811463"/>
          <p14:tracePt t="30186" x="5013325" y="2811463"/>
          <p14:tracePt t="30220" x="5029200" y="2811463"/>
          <p14:tracePt t="30237" x="5037138" y="2811463"/>
          <p14:tracePt t="30253" x="5059363" y="2803525"/>
          <p14:tracePt t="30270" x="5059363" y="2773363"/>
          <p14:tracePt t="30287" x="5059363" y="2751138"/>
          <p14:tracePt t="30303" x="5045075" y="2705100"/>
          <p14:tracePt t="30320" x="4999038" y="2667000"/>
          <p14:tracePt t="30337" x="4945063" y="2628900"/>
          <p14:tracePt t="30353" x="4914900" y="2613025"/>
          <p14:tracePt t="30370" x="4884738" y="2606675"/>
          <p14:tracePt t="30387" x="4868863" y="2606675"/>
          <p14:tracePt t="30404" x="4860925" y="2606675"/>
          <p14:tracePt t="30421" x="4846638" y="2606675"/>
          <p14:tracePt t="30437" x="4830763" y="2613025"/>
          <p14:tracePt t="30454" x="4822825" y="2628900"/>
          <p14:tracePt t="30470" x="4816475" y="2667000"/>
          <p14:tracePt t="30472" x="4816475" y="2682875"/>
          <p14:tracePt t="30487" x="4822825" y="2720975"/>
          <p14:tracePt t="30504" x="4854575" y="2759075"/>
          <p14:tracePt t="30521" x="4884738" y="2797175"/>
          <p14:tracePt t="30537" x="4922838" y="2819400"/>
          <p14:tracePt t="30554" x="4960938" y="2841625"/>
          <p14:tracePt t="30571" x="4968875" y="2841625"/>
          <p14:tracePt t="30604" x="4975225" y="2841625"/>
          <p14:tracePt t="31311" x="4975225" y="2835275"/>
          <p14:tracePt t="31319" x="4975225" y="2811463"/>
          <p14:tracePt t="31327" x="4975225" y="2797175"/>
          <p14:tracePt t="31339" x="4975225" y="2789238"/>
          <p14:tracePt t="31356" x="4975225" y="2781300"/>
          <p14:tracePt t="31373" x="4968875" y="2765425"/>
          <p14:tracePt t="31389" x="4968875" y="2751138"/>
          <p14:tracePt t="31424" x="4968875" y="2743200"/>
          <p14:tracePt t="31439" x="4960938" y="2735263"/>
          <p14:tracePt t="31463" x="4960938" y="2727325"/>
          <p14:tracePt t="31473" x="4960938" y="2720975"/>
          <p14:tracePt t="31489" x="4960938" y="2713038"/>
          <p14:tracePt t="31506" x="4960938" y="2689225"/>
          <p14:tracePt t="31523" x="4960938" y="2651125"/>
          <p14:tracePt t="31540" x="4960938" y="2620963"/>
          <p14:tracePt t="31556" x="4960938" y="2582863"/>
          <p14:tracePt t="31573" x="4960938" y="2560638"/>
          <p14:tracePt t="31590" x="4960938" y="2530475"/>
          <p14:tracePt t="31606" x="4953000" y="2506663"/>
          <p14:tracePt t="31623" x="4945063" y="2484438"/>
          <p14:tracePt t="31640" x="4930775" y="2468563"/>
          <p14:tracePt t="31657" x="4922838" y="2446338"/>
          <p14:tracePt t="31673" x="4914900" y="2422525"/>
          <p14:tracePt t="31690" x="4899025" y="2408238"/>
          <p14:tracePt t="31707" x="4892675" y="2400300"/>
          <p14:tracePt t="31724" x="4876800" y="2384425"/>
          <p14:tracePt t="31757" x="4860925" y="2370138"/>
          <p14:tracePt t="31773" x="4846638" y="2362200"/>
          <p14:tracePt t="31790" x="4822825" y="2346325"/>
          <p14:tracePt t="31807" x="4784725" y="2346325"/>
          <p14:tracePt t="31825" x="4746625" y="2346325"/>
          <p14:tracePt t="31840" x="4708525" y="2346325"/>
          <p14:tracePt t="31857" x="4670425" y="2346325"/>
          <p14:tracePt t="31874" x="4640263" y="2346325"/>
          <p14:tracePt t="31890" x="4594225" y="2346325"/>
          <p14:tracePt t="31907" x="4549775" y="2378075"/>
          <p14:tracePt t="31924" x="4525963" y="2408238"/>
          <p14:tracePt t="31940" x="4487863" y="2484438"/>
          <p14:tracePt t="31957" x="4465638" y="2582863"/>
          <p14:tracePt t="31974" x="4457700" y="2674938"/>
          <p14:tracePt t="31991" x="4457700" y="2743200"/>
          <p14:tracePt t="32007" x="4473575" y="2811463"/>
          <p14:tracePt t="32024" x="4511675" y="2895600"/>
          <p14:tracePt t="32041" x="4556125" y="2963863"/>
          <p14:tracePt t="32058" x="4587875" y="3017838"/>
          <p14:tracePt t="32074" x="4640263" y="3078163"/>
          <p14:tracePt t="32091" x="4678363" y="3108325"/>
          <p14:tracePt t="32108" x="4716463" y="3124200"/>
          <p14:tracePt t="32124" x="4724400" y="3132138"/>
          <p14:tracePt t="32141" x="4740275" y="3140075"/>
          <p14:tracePt t="32158" x="4746625" y="3140075"/>
          <p14:tracePt t="32174" x="4762500" y="3140075"/>
          <p14:tracePt t="32191" x="4778375" y="3140075"/>
          <p14:tracePt t="32208" x="4792663" y="3140075"/>
          <p14:tracePt t="32225" x="4822825" y="3140075"/>
          <p14:tracePt t="32241" x="4838700" y="3140075"/>
          <p14:tracePt t="32258" x="4854575" y="3140075"/>
          <p14:tracePt t="32275" x="4860925" y="3140075"/>
          <p14:tracePt t="32291" x="4876800" y="3140075"/>
          <p14:tracePt t="32308" x="4906963" y="3140075"/>
          <p14:tracePt t="32325" x="4953000" y="3140075"/>
          <p14:tracePt t="32341" x="5013325" y="3140075"/>
          <p14:tracePt t="32358" x="5051425" y="3132138"/>
          <p14:tracePt t="32375" x="5135563" y="3070225"/>
          <p14:tracePt t="32392" x="5189538" y="3025775"/>
          <p14:tracePt t="32408" x="5249863" y="2971800"/>
          <p14:tracePt t="32425" x="5287963" y="2925763"/>
          <p14:tracePt t="32442" x="5303838" y="2873375"/>
          <p14:tracePt t="32459" x="5311775" y="2803525"/>
          <p14:tracePt t="32476" x="5311775" y="2713038"/>
          <p14:tracePt t="32492" x="5311775" y="2636838"/>
          <p14:tracePt t="32508" x="5303838" y="2582863"/>
          <p14:tracePt t="32525" x="5280025" y="2522538"/>
          <p14:tracePt t="32542" x="5241925" y="2430463"/>
          <p14:tracePt t="32559" x="5197475" y="2384425"/>
          <p14:tracePt t="32575" x="5159375" y="2354263"/>
          <p14:tracePt t="32592" x="5127625" y="2332038"/>
          <p14:tracePt t="32610" x="5105400" y="2308225"/>
          <p14:tracePt t="32626" x="5059363" y="2286000"/>
          <p14:tracePt t="32643" x="5013325" y="2270125"/>
          <p14:tracePt t="32659" x="4975225" y="2263775"/>
          <p14:tracePt t="32676" x="4914900" y="2247900"/>
          <p14:tracePt t="32692" x="4860925" y="2247900"/>
          <p14:tracePt t="32709" x="4800600" y="2247900"/>
          <p14:tracePt t="32726" x="4740275" y="2247900"/>
          <p14:tracePt t="32742" x="4625975" y="2270125"/>
          <p14:tracePt t="32760" x="4518025" y="2308225"/>
          <p14:tracePt t="32776" x="4411663" y="2362200"/>
          <p14:tracePt t="32794" x="4335463" y="2416175"/>
          <p14:tracePt t="32809" x="4283075" y="2460625"/>
          <p14:tracePt t="32827" x="4221163" y="2536825"/>
          <p14:tracePt t="32843" x="4183063" y="2620963"/>
          <p14:tracePt t="32859" x="4160838" y="2720975"/>
          <p14:tracePt t="32876" x="4160838" y="2811463"/>
          <p14:tracePt t="32893" x="4160838" y="2925763"/>
          <p14:tracePt t="32909" x="4160838" y="3048000"/>
          <p14:tracePt t="32927" x="4168775" y="3268663"/>
          <p14:tracePt t="32944" x="4221163" y="3406775"/>
          <p14:tracePt t="32960" x="4275138" y="3551238"/>
          <p14:tracePt t="32977" x="4365625" y="3649663"/>
          <p14:tracePt t="32993" x="4457700" y="3717925"/>
          <p14:tracePt t="33010" x="4594225" y="3771900"/>
          <p14:tracePt t="33026" x="4724400" y="3787775"/>
          <p14:tracePt t="33043" x="4860925" y="3787775"/>
          <p14:tracePt t="33060" x="5006975" y="3771900"/>
          <p14:tracePt t="33076" x="5151438" y="3725863"/>
          <p14:tracePt t="33093" x="5219700" y="3703638"/>
          <p14:tracePt t="33110" x="5326063" y="3627438"/>
          <p14:tracePt t="33128" x="5334000" y="3611563"/>
          <p14:tracePt t="33161" x="5334000" y="3603625"/>
          <p14:tracePt t="33177" x="5334000" y="3597275"/>
          <p14:tracePt t="33193" x="5334000" y="3589338"/>
          <p14:tracePt t="33210" x="5334000" y="3581400"/>
          <p14:tracePt t="33227" x="5318125" y="3551238"/>
          <p14:tracePt t="33244" x="5280025" y="3527425"/>
          <p14:tracePt t="33260" x="5189538" y="3489325"/>
          <p14:tracePt t="33278" x="5037138" y="3451225"/>
          <p14:tracePt t="33295" x="4860925" y="3421063"/>
          <p14:tracePt t="33312" x="4664075" y="3413125"/>
          <p14:tracePt t="33327" x="4449763" y="3413125"/>
          <p14:tracePt t="33344" x="4275138" y="3413125"/>
          <p14:tracePt t="33360" x="4076700" y="3413125"/>
          <p14:tracePt t="33377" x="3848100" y="3413125"/>
          <p14:tracePt t="33394" x="3627438" y="3398838"/>
          <p14:tracePt t="33411" x="3459163" y="3382963"/>
          <p14:tracePt t="33427" x="3344863" y="3382963"/>
          <p14:tracePt t="33444" x="3306763" y="3382963"/>
          <p14:tracePt t="33462" x="3298825" y="3382963"/>
          <p14:tracePt t="33535" x="3292475" y="3382963"/>
          <p14:tracePt t="33543" x="3284538" y="3382963"/>
          <p14:tracePt t="33551" x="3268663" y="3382963"/>
          <p14:tracePt t="33561" x="3260725" y="3382963"/>
          <p14:tracePt t="33578" x="3216275" y="3382963"/>
          <p14:tracePt t="33594" x="3178175" y="3375025"/>
          <p14:tracePt t="33611" x="3146425" y="3375025"/>
          <p14:tracePt t="33628" x="3116263" y="3360738"/>
          <p14:tracePt t="33646" x="3101975" y="3360738"/>
          <p14:tracePt t="33661" x="3070225" y="3352800"/>
          <p14:tracePt t="33679" x="3025775" y="3322638"/>
          <p14:tracePt t="33694" x="2971800" y="3306763"/>
          <p14:tracePt t="33711" x="2887663" y="3260725"/>
          <p14:tracePt t="33728" x="2819400" y="3230563"/>
          <p14:tracePt t="33746" x="2759075" y="3216275"/>
          <p14:tracePt t="33761" x="2705100" y="3184525"/>
          <p14:tracePt t="33778" x="2636838" y="3178175"/>
          <p14:tracePt t="33796" x="2574925" y="3154363"/>
          <p14:tracePt t="33812" x="2522538" y="3140075"/>
          <p14:tracePt t="33831" x="2392363" y="3132138"/>
          <p14:tracePt t="33845" x="2362200" y="3132138"/>
          <p14:tracePt t="33862" x="2301875" y="3132138"/>
          <p14:tracePt t="33878" x="2209800" y="3132138"/>
          <p14:tracePt t="33895" x="2163763" y="3132138"/>
          <p14:tracePt t="33912" x="2111375" y="3140075"/>
          <p14:tracePt t="33946" x="2073275" y="3162300"/>
          <p14:tracePt t="33962" x="2035175" y="3192463"/>
          <p14:tracePt t="33979" x="1997075" y="3238500"/>
          <p14:tracePt t="33996" x="1981200" y="3254375"/>
          <p14:tracePt t="34012" x="1958975" y="3298825"/>
          <p14:tracePt t="34029" x="1935163" y="3360738"/>
          <p14:tracePt t="34045" x="1920875" y="3451225"/>
          <p14:tracePt t="34062" x="1905000" y="3527425"/>
          <p14:tracePt t="34079" x="1912938" y="3635375"/>
          <p14:tracePt t="34096" x="1958975" y="3725863"/>
          <p14:tracePt t="34112" x="2027238" y="3825875"/>
          <p14:tracePt t="34129" x="2095500" y="3878263"/>
          <p14:tracePt t="34146" x="2187575" y="3908425"/>
          <p14:tracePt t="34162" x="2270125" y="3924300"/>
          <p14:tracePt t="34179" x="2354263" y="3924300"/>
          <p14:tracePt t="34196" x="2422525" y="3924300"/>
          <p14:tracePt t="34212" x="2522538" y="3894138"/>
          <p14:tracePt t="34229" x="2636838" y="3840163"/>
          <p14:tracePt t="34246" x="2789238" y="3741738"/>
          <p14:tracePt t="34263" x="2841625" y="3695700"/>
          <p14:tracePt t="34279" x="2887663" y="3649663"/>
          <p14:tracePt t="34296" x="2911475" y="3611563"/>
          <p14:tracePt t="34313" x="2925763" y="3535363"/>
          <p14:tracePt t="34329" x="2925763" y="3451225"/>
          <p14:tracePt t="34346" x="2917825" y="3382963"/>
          <p14:tracePt t="34363" x="2895600" y="3336925"/>
          <p14:tracePt t="34380" x="2827338" y="3260725"/>
          <p14:tracePt t="34396" x="2720975" y="3192463"/>
          <p14:tracePt t="34413" x="2568575" y="3132138"/>
          <p14:tracePt t="34431" x="2384425" y="3086100"/>
          <p14:tracePt t="34446" x="2316163" y="3070225"/>
          <p14:tracePt t="34463" x="2293938" y="3070225"/>
          <p14:tracePt t="34480" x="2286000" y="3070225"/>
          <p14:tracePt t="34496" x="2270125" y="3070225"/>
          <p14:tracePt t="34513" x="2263775" y="3070225"/>
          <p14:tracePt t="34530" x="2247900" y="3078163"/>
          <p14:tracePt t="34547" x="2232025" y="3094038"/>
          <p14:tracePt t="34563" x="2201863" y="3124200"/>
          <p14:tracePt t="34581" x="2163763" y="3192463"/>
          <p14:tracePt t="34597" x="2149475" y="3276600"/>
          <p14:tracePt t="34613" x="2141538" y="3344863"/>
          <p14:tracePt t="34630" x="2141538" y="3390900"/>
          <p14:tracePt t="34647" x="2171700" y="3482975"/>
          <p14:tracePt t="34663" x="2217738" y="3535363"/>
          <p14:tracePt t="34680" x="2270125" y="3597275"/>
          <p14:tracePt t="34697" x="2354263" y="3627438"/>
          <p14:tracePt t="34714" x="2430463" y="3649663"/>
          <p14:tracePt t="34731" x="2514600" y="3657600"/>
          <p14:tracePt t="34747" x="2651125" y="3603625"/>
          <p14:tracePt t="34764" x="2781300" y="3527425"/>
          <p14:tracePt t="34780" x="2895600" y="3429000"/>
          <p14:tracePt t="34797" x="2941638" y="3336925"/>
          <p14:tracePt t="34814" x="2949575" y="3260725"/>
          <p14:tracePt t="34832" x="2933700" y="3108325"/>
          <p14:tracePt t="34847" x="2841625" y="3001963"/>
          <p14:tracePt t="34864" x="2682875" y="2949575"/>
          <p14:tracePt t="34881" x="2498725" y="2911475"/>
          <p14:tracePt t="34897" x="2370138" y="2903538"/>
          <p14:tracePt t="34914" x="2255838" y="2903538"/>
          <p14:tracePt t="34931" x="2225675" y="2903538"/>
          <p14:tracePt t="34948" x="2201863" y="2925763"/>
          <p14:tracePt t="34964" x="2187575" y="2963863"/>
          <p14:tracePt t="34981" x="2179638" y="3017838"/>
          <p14:tracePt t="34983" x="2179638" y="3040063"/>
          <p14:tracePt t="34998" x="2179638" y="3063875"/>
          <p14:tracePt t="35014" x="2209800" y="3132138"/>
          <p14:tracePt t="35031" x="2263775" y="3178175"/>
          <p14:tracePt t="35048" x="2301875" y="3216275"/>
          <p14:tracePt t="35065" x="2378075" y="3254375"/>
          <p14:tracePt t="35081" x="2416175" y="3284538"/>
          <p14:tracePt t="35098" x="2460625" y="3314700"/>
          <p14:tracePt t="35115" x="2476500" y="3314700"/>
          <p14:tracePt t="35131" x="2498725" y="3322638"/>
          <p14:tracePt t="35148" x="2506663" y="3322638"/>
          <p14:tracePt t="35165" x="2514600" y="3322638"/>
          <p14:tracePt t="35181" x="2522538" y="3322638"/>
          <p14:tracePt t="35215" x="2530475" y="3322638"/>
          <p14:tracePt t="35232" x="2530475" y="3314700"/>
          <p14:tracePt t="35255" x="2530475" y="3306763"/>
          <p14:tracePt t="35839" x="2536825" y="3306763"/>
          <p14:tracePt t="36583" x="2536825" y="3276600"/>
          <p14:tracePt t="36591" x="2536825" y="3222625"/>
          <p14:tracePt t="36601" x="2536825" y="3192463"/>
          <p14:tracePt t="36619" x="2522538" y="3116263"/>
          <p14:tracePt t="36635" x="2492375" y="3048000"/>
          <p14:tracePt t="36652" x="2468563" y="2949575"/>
          <p14:tracePt t="36668" x="2430463" y="2865438"/>
          <p14:tracePt t="36685" x="2422525" y="2803525"/>
          <p14:tracePt t="36702" x="2416175" y="2751138"/>
          <p14:tracePt t="36719" x="2408238" y="2697163"/>
          <p14:tracePt t="36735" x="2408238" y="2644775"/>
          <p14:tracePt t="36753" x="2400300" y="2628900"/>
          <p14:tracePt t="36769" x="2384425" y="2590800"/>
          <p14:tracePt t="36785" x="2384425" y="2568575"/>
          <p14:tracePt t="36802" x="2378075" y="2536825"/>
          <p14:tracePt t="36819" x="2378075" y="2506663"/>
          <p14:tracePt t="36835" x="2370138" y="2476500"/>
          <p14:tracePt t="36852" x="2354263" y="2430463"/>
          <p14:tracePt t="36869" x="2354263" y="2384425"/>
          <p14:tracePt t="36885" x="2346325" y="2362200"/>
          <p14:tracePt t="36903" x="2346325" y="2316163"/>
          <p14:tracePt t="36919" x="2346325" y="2201863"/>
          <p14:tracePt t="36936" x="2346325" y="2117725"/>
          <p14:tracePt t="36952" x="2346325" y="2057400"/>
          <p14:tracePt t="36969" x="2346325" y="2003425"/>
          <p14:tracePt t="36986" x="2339975" y="1965325"/>
          <p14:tracePt t="37002" x="2339975" y="1943100"/>
          <p14:tracePt t="37019" x="2339975" y="1905000"/>
          <p14:tracePt t="37036" x="2339975" y="1874838"/>
          <p14:tracePt t="37052" x="2339975" y="1836738"/>
          <p14:tracePt t="37069" x="2339975" y="1828800"/>
          <p14:tracePt t="37086" x="2339975" y="1806575"/>
          <p14:tracePt t="37103" x="2346325" y="1774825"/>
          <p14:tracePt t="37119" x="2346325" y="1752600"/>
          <p14:tracePt t="37136" x="2346325" y="1722438"/>
          <p14:tracePt t="37153" x="2354263" y="1676400"/>
          <p14:tracePt t="37169" x="2370138" y="1616075"/>
          <p14:tracePt t="37186" x="2384425" y="1539875"/>
          <p14:tracePt t="37204" x="2400300" y="1501775"/>
          <p14:tracePt t="37219" x="2408238" y="1463675"/>
          <p14:tracePt t="37236" x="2422525" y="1439863"/>
          <p14:tracePt t="37253" x="2430463" y="1431925"/>
          <p14:tracePt t="37270" x="2438400" y="1417638"/>
          <p14:tracePt t="37287" x="2454275" y="1401763"/>
          <p14:tracePt t="37303" x="2468563" y="1393825"/>
          <p14:tracePt t="37320" x="2484438" y="1379538"/>
          <p14:tracePt t="37336" x="2514600" y="1371600"/>
          <p14:tracePt t="37353" x="2514600" y="1363663"/>
          <p14:tracePt t="37370" x="2568575" y="1355725"/>
          <p14:tracePt t="37387" x="2613025" y="1349375"/>
          <p14:tracePt t="37403" x="2674938" y="1333500"/>
          <p14:tracePt t="37420" x="2751138" y="1333500"/>
          <p14:tracePt t="37438" x="2835275" y="1333500"/>
          <p14:tracePt t="37453" x="2857500" y="1333500"/>
          <p14:tracePt t="37470" x="2911475" y="1333500"/>
          <p14:tracePt t="37472" x="2933700" y="1333500"/>
          <p14:tracePt t="37487" x="2994025" y="1341438"/>
          <p14:tracePt t="37503" x="3086100" y="1363663"/>
          <p14:tracePt t="37520" x="3200400" y="1409700"/>
          <p14:tracePt t="37537" x="3322638" y="1470025"/>
          <p14:tracePt t="37554" x="3451225" y="1524000"/>
          <p14:tracePt t="37570" x="3581400" y="1570038"/>
          <p14:tracePt t="37587" x="3673475" y="1616075"/>
          <p14:tracePt t="37605" x="3741738" y="1654175"/>
          <p14:tracePt t="37620" x="3771900" y="1698625"/>
          <p14:tracePt t="37637" x="3802063" y="1752600"/>
          <p14:tracePt t="37654" x="3840163" y="1851025"/>
          <p14:tracePt t="37670" x="3878263" y="1927225"/>
          <p14:tracePt t="37687" x="3894138" y="1943100"/>
          <p14:tracePt t="37735" x="3902075" y="1951038"/>
          <p14:tracePt t="37815" x="3894138" y="1951038"/>
          <p14:tracePt t="37823" x="3870325" y="1927225"/>
          <p14:tracePt t="37831" x="3832225" y="1912938"/>
          <p14:tracePt t="37839" x="3771900" y="1889125"/>
          <p14:tracePt t="37855" x="3687763" y="1866900"/>
          <p14:tracePt t="37871" x="3314700" y="1752600"/>
          <p14:tracePt t="37888" x="3040063" y="1668463"/>
          <p14:tracePt t="37904" x="2979738" y="1654175"/>
          <p14:tracePt t="37921" x="2857500" y="1622425"/>
          <p14:tracePt t="37938" x="2720975" y="1616075"/>
          <p14:tracePt t="37954" x="2628900" y="1608138"/>
          <p14:tracePt t="37972" x="2544763" y="1616075"/>
          <p14:tracePt t="37988" x="2498725" y="1630363"/>
          <p14:tracePt t="38005" x="2476500" y="1646238"/>
          <p14:tracePt t="38021" x="2454275" y="1668463"/>
          <p14:tracePt t="38038" x="2408238" y="1714500"/>
          <p14:tracePt t="38055" x="2316163" y="1897063"/>
          <p14:tracePt t="38071" x="2286000" y="2035175"/>
          <p14:tracePt t="38088" x="2247900" y="2225675"/>
          <p14:tracePt t="38105" x="2232025" y="2392363"/>
          <p14:tracePt t="38122" x="2232025" y="2530475"/>
          <p14:tracePt t="38138" x="2232025" y="2651125"/>
          <p14:tracePt t="38155" x="2232025" y="2735263"/>
          <p14:tracePt t="38172" x="2232025" y="2819400"/>
          <p14:tracePt t="38189" x="2217738" y="2925763"/>
          <p14:tracePt t="38205" x="2179638" y="3032125"/>
          <p14:tracePt t="38222" x="2141538" y="3184525"/>
          <p14:tracePt t="38238" x="2125663" y="3230563"/>
          <p14:tracePt t="38255" x="2117725" y="3276600"/>
          <p14:tracePt t="38272" x="2103438" y="3322638"/>
          <p14:tracePt t="38289" x="2079625" y="3352800"/>
          <p14:tracePt t="38305" x="2065338" y="3382963"/>
          <p14:tracePt t="38322" x="2057400" y="3406775"/>
          <p14:tracePt t="38339" x="2035175" y="3451225"/>
          <p14:tracePt t="38356" x="2019300" y="3497263"/>
          <p14:tracePt t="38372" x="1997075" y="3543300"/>
          <p14:tracePt t="38389" x="1981200" y="3581400"/>
          <p14:tracePt t="38406" x="1973263" y="3603625"/>
          <p14:tracePt t="38423" x="1973263" y="3611563"/>
          <p14:tracePt t="38439" x="1973263" y="3619500"/>
          <p14:tracePt t="38456" x="1973263" y="3627438"/>
          <p14:tracePt t="38551" x="1973263" y="3619500"/>
          <p14:tracePt t="38559" x="1973263" y="3597275"/>
          <p14:tracePt t="38567" x="1973263" y="3565525"/>
          <p14:tracePt t="38575" x="1965325" y="3489325"/>
          <p14:tracePt t="38589" x="1965325" y="3459163"/>
          <p14:tracePt t="38606" x="1958975" y="3360738"/>
          <p14:tracePt t="38623" x="1935163" y="3200400"/>
          <p14:tracePt t="38639" x="1927225" y="3116263"/>
          <p14:tracePt t="38656" x="1927225" y="3025775"/>
          <p14:tracePt t="38673" x="1927225" y="2911475"/>
          <p14:tracePt t="38690" x="1935163" y="2789238"/>
          <p14:tracePt t="38706" x="1943100" y="2682875"/>
          <p14:tracePt t="38723" x="1951038" y="2606675"/>
          <p14:tracePt t="38740" x="1958975" y="2506663"/>
          <p14:tracePt t="38756" x="1973263" y="2408238"/>
          <p14:tracePt t="38775" x="2003425" y="2247900"/>
          <p14:tracePt t="38790" x="2019300" y="2187575"/>
          <p14:tracePt t="38806" x="2035175" y="2079625"/>
          <p14:tracePt t="38825" x="2041525" y="1965325"/>
          <p14:tracePt t="38840" x="2041525" y="1912938"/>
          <p14:tracePt t="38857" x="2041525" y="1866900"/>
          <p14:tracePt t="38873" x="2041525" y="1836738"/>
          <p14:tracePt t="38890" x="2049463" y="1798638"/>
          <p14:tracePt t="38907" x="2057400" y="1760538"/>
          <p14:tracePt t="38923" x="2065338" y="1744663"/>
          <p14:tracePt t="38940" x="2073275" y="1714500"/>
          <p14:tracePt t="38958" x="2079625" y="1684338"/>
          <p14:tracePt t="38974" x="2079625" y="1654175"/>
          <p14:tracePt t="38976" x="2087563" y="1630363"/>
          <p14:tracePt t="38991" x="2095500" y="1608138"/>
          <p14:tracePt t="39007" x="2111375" y="1562100"/>
          <p14:tracePt t="39024" x="2111375" y="1554163"/>
          <p14:tracePt t="39040" x="2117725" y="1546225"/>
          <p14:tracePt t="39151" x="2117725" y="1600200"/>
          <p14:tracePt t="39162" x="2111375" y="1692275"/>
          <p14:tracePt t="39167" x="2103438" y="1744663"/>
          <p14:tracePt t="39177" x="2079625" y="1798638"/>
          <p14:tracePt t="39198" x="2073275" y="1851025"/>
          <p14:tracePt t="39207" x="2049463" y="1920875"/>
          <p14:tracePt t="39224" x="2035175" y="1997075"/>
          <p14:tracePt t="39241" x="1997075" y="2095500"/>
          <p14:tracePt t="39258" x="1958975" y="2239963"/>
          <p14:tracePt t="39274" x="1935163" y="2422525"/>
          <p14:tracePt t="39291" x="1912938" y="2582863"/>
          <p14:tracePt t="39308" x="1897063" y="2743200"/>
          <p14:tracePt t="39324" x="1889125" y="2849563"/>
          <p14:tracePt t="39341" x="1889125" y="2911475"/>
          <p14:tracePt t="39358" x="1889125" y="2971800"/>
          <p14:tracePt t="39374" x="1882775" y="3025775"/>
          <p14:tracePt t="39391" x="1882775" y="3070225"/>
          <p14:tracePt t="39408" x="1874838" y="3108325"/>
          <p14:tracePt t="39849" x="1874838" y="3101975"/>
          <p14:tracePt t="39887" x="1874838" y="3094038"/>
          <p14:tracePt t="39903" x="1874838" y="3086100"/>
          <p14:tracePt t="39927" x="1882775" y="3078163"/>
          <p14:tracePt t="40031" x="1882775" y="3070225"/>
          <p14:tracePt t="40055" x="1889125" y="3063875"/>
          <p14:tracePt t="40063" x="1897063" y="3063875"/>
          <p14:tracePt t="40071" x="1905000" y="3055938"/>
          <p14:tracePt t="40079" x="1912938" y="3055938"/>
          <p14:tracePt t="40093" x="1912938" y="3048000"/>
          <p14:tracePt t="40110" x="1943100" y="3025775"/>
          <p14:tracePt t="40127" x="1958975" y="3009900"/>
          <p14:tracePt t="40143" x="1965325" y="3001963"/>
          <p14:tracePt t="40160" x="1973263" y="2994025"/>
          <p14:tracePt t="40176" x="1981200" y="2979738"/>
          <p14:tracePt t="40193" x="1989138" y="2971800"/>
          <p14:tracePt t="40210" x="2003425" y="2955925"/>
          <p14:tracePt t="40227" x="2011363" y="2941638"/>
          <p14:tracePt t="40243" x="2019300" y="2925763"/>
          <p14:tracePt t="40260" x="2027238" y="2917825"/>
          <p14:tracePt t="40293" x="2027238" y="2911475"/>
          <p14:tracePt t="40335" x="2027238" y="2903538"/>
          <p14:tracePt t="40343" x="2035175" y="2895600"/>
          <p14:tracePt t="40367" x="2041525" y="2887663"/>
          <p14:tracePt t="40448" x="2041525" y="2879725"/>
          <p14:tracePt t="40471" x="2041525" y="2873375"/>
          <p14:tracePt t="40479" x="2049463" y="2873375"/>
          <p14:tracePt t="40487" x="2049463" y="2865438"/>
          <p14:tracePt t="40519" x="2057400" y="2857500"/>
          <p14:tracePt t="40535" x="2057400" y="2841625"/>
          <p14:tracePt t="40543" x="2065338" y="2835275"/>
          <p14:tracePt t="40551" x="2087563" y="2811463"/>
          <p14:tracePt t="40560" x="2095500" y="2781300"/>
          <p14:tracePt t="40577" x="2125663" y="2735263"/>
          <p14:tracePt t="40594" x="2155825" y="2682875"/>
          <p14:tracePt t="40611" x="2179638" y="2613025"/>
          <p14:tracePt t="40627" x="2217738" y="2552700"/>
          <p14:tracePt t="40644" x="2270125" y="2460625"/>
          <p14:tracePt t="40661" x="2293938" y="2384425"/>
          <p14:tracePt t="40678" x="2339975" y="2293938"/>
          <p14:tracePt t="40694" x="2392363" y="2179638"/>
          <p14:tracePt t="40711" x="2416175" y="2103438"/>
          <p14:tracePt t="40728" x="2438400" y="2019300"/>
          <p14:tracePt t="40744" x="2454275" y="1943100"/>
          <p14:tracePt t="40761" x="2460625" y="1897063"/>
          <p14:tracePt t="40778" x="2468563" y="1836738"/>
          <p14:tracePt t="40794" x="2484438" y="1790700"/>
          <p14:tracePt t="40811" x="2492375" y="1744663"/>
          <p14:tracePt t="40829" x="2492375" y="1706563"/>
          <p14:tracePt t="40845" x="2492375" y="1654175"/>
          <p14:tracePt t="40861" x="2492375" y="1630363"/>
          <p14:tracePt t="40879" x="2492375" y="1608138"/>
          <p14:tracePt t="40895" x="2498725" y="1570038"/>
          <p14:tracePt t="40911" x="2498725" y="1531938"/>
          <p14:tracePt t="40928" x="2498725" y="1477963"/>
          <p14:tracePt t="40945" x="2514600" y="1417638"/>
          <p14:tracePt t="40961" x="2536825" y="1355725"/>
          <p14:tracePt t="40978" x="2552700" y="1317625"/>
          <p14:tracePt t="40996" x="2574925" y="1279525"/>
          <p14:tracePt t="41012" x="2598738" y="1241425"/>
          <p14:tracePt t="41028" x="2628900" y="1211263"/>
          <p14:tracePt t="41045" x="2644775" y="1196975"/>
          <p14:tracePt t="41062" x="2682875" y="1181100"/>
          <p14:tracePt t="41079" x="2713038" y="1173163"/>
          <p14:tracePt t="41095" x="2735263" y="1173163"/>
          <p14:tracePt t="41112" x="2759075" y="1173163"/>
          <p14:tracePt t="41129" x="2773363" y="1165225"/>
          <p14:tracePt t="41145" x="2781300" y="1165225"/>
          <p14:tracePt t="41162" x="2811463" y="1165225"/>
          <p14:tracePt t="41179" x="2827338" y="1165225"/>
          <p14:tracePt t="41195" x="2841625" y="1165225"/>
          <p14:tracePt t="41212" x="2873375" y="1165225"/>
          <p14:tracePt t="41229" x="2911475" y="1165225"/>
          <p14:tracePt t="41246" x="2949575" y="1165225"/>
          <p14:tracePt t="41262" x="2955925" y="1165225"/>
          <p14:tracePt t="41279" x="2955925" y="1181100"/>
          <p14:tracePt t="41297" x="2971800" y="1181100"/>
          <p14:tracePt t="41312" x="2979738" y="1189038"/>
          <p14:tracePt t="41329" x="2987675" y="1203325"/>
          <p14:tracePt t="41346" x="2994025" y="1211263"/>
          <p14:tracePt t="41362" x="3001963" y="1241425"/>
          <p14:tracePt t="41379" x="3017838" y="1249363"/>
          <p14:tracePt t="41396" x="3017838" y="1265238"/>
          <p14:tracePt t="41413" x="3025775" y="1273175"/>
          <p14:tracePt t="41429" x="3025775" y="1279525"/>
          <p14:tracePt t="41446" x="3032125" y="1287463"/>
          <p14:tracePt t="41463" x="3032125" y="1295400"/>
          <p14:tracePt t="41623" x="3040063" y="1295400"/>
          <p14:tracePt t="41655" x="3040063" y="1303338"/>
          <p14:tracePt t="41663" x="3048000" y="1303338"/>
          <p14:tracePt t="41671" x="3063875" y="1311275"/>
          <p14:tracePt t="41680" x="3086100" y="1311275"/>
          <p14:tracePt t="41697" x="3184525" y="1341438"/>
          <p14:tracePt t="41713" x="3276600" y="1379538"/>
          <p14:tracePt t="41730" x="3375025" y="1409700"/>
          <p14:tracePt t="41747" x="3421063" y="1431925"/>
          <p14:tracePt t="41763" x="3451225" y="1439863"/>
          <p14:tracePt t="41781" x="3475038" y="1447800"/>
          <p14:tracePt t="41797" x="3489325" y="1463675"/>
          <p14:tracePt t="41814" x="3527425" y="1485900"/>
          <p14:tracePt t="41832" x="3551238" y="1501775"/>
          <p14:tracePt t="41847" x="3565525" y="1516063"/>
          <p14:tracePt t="41864" x="3581400" y="1531938"/>
          <p14:tracePt t="41880" x="3597275" y="1546225"/>
          <p14:tracePt t="41897" x="3611563" y="1562100"/>
          <p14:tracePt t="41914" x="3635375" y="1600200"/>
          <p14:tracePt t="41930" x="3657600" y="1638300"/>
          <p14:tracePt t="41947" x="3695700" y="1692275"/>
          <p14:tracePt t="41964" x="3741738" y="1760538"/>
          <p14:tracePt t="41981" x="3794125" y="1836738"/>
          <p14:tracePt t="41983" x="3825875" y="1866900"/>
          <p14:tracePt t="41997" x="3848100" y="1905000"/>
          <p14:tracePt t="42015" x="3902075" y="2003425"/>
          <p14:tracePt t="42031" x="3954463" y="2049463"/>
          <p14:tracePt t="42047" x="3984625" y="2111375"/>
          <p14:tracePt t="42064" x="4022725" y="2171700"/>
          <p14:tracePt t="42081" x="4076700" y="2232025"/>
          <p14:tracePt t="42098" x="4130675" y="2301875"/>
          <p14:tracePt t="42114" x="4183063" y="2384425"/>
          <p14:tracePt t="42131" x="4229100" y="2468563"/>
          <p14:tracePt t="42148" x="4259263" y="2514600"/>
          <p14:tracePt t="42164" x="4305300" y="2582863"/>
          <p14:tracePt t="42181" x="4335463" y="2628900"/>
          <p14:tracePt t="42198" x="4381500" y="2697163"/>
          <p14:tracePt t="42214" x="4419600" y="2759075"/>
          <p14:tracePt t="42231" x="4435475" y="2811463"/>
          <p14:tracePt t="42248" x="4473575" y="2911475"/>
          <p14:tracePt t="42265" x="4525963" y="3025775"/>
          <p14:tracePt t="42281" x="4594225" y="3132138"/>
          <p14:tracePt t="42298" x="4648200" y="3230563"/>
          <p14:tracePt t="42316" x="4678363" y="3292475"/>
          <p14:tracePt t="42331" x="4702175" y="3322638"/>
          <p14:tracePt t="42348" x="4702175" y="3336925"/>
          <p14:tracePt t="42365" x="4702175" y="3352800"/>
          <p14:tracePt t="42382" x="4708525" y="3360738"/>
          <p14:tracePt t="42398" x="4708525" y="3375025"/>
          <p14:tracePt t="42415" x="4724400" y="3406775"/>
          <p14:tracePt t="42432" x="4732338" y="3429000"/>
          <p14:tracePt t="42448" x="4740275" y="3436938"/>
          <p14:tracePt t="42589" x="4740275" y="3444875"/>
          <p14:tracePt t="42593" x="4740275" y="3459163"/>
          <p14:tracePt t="42601" x="4740275" y="3467100"/>
          <p14:tracePt t="42615" x="4746625" y="3489325"/>
          <p14:tracePt t="42632" x="4754563" y="3505200"/>
          <p14:tracePt t="42768" x="4754563" y="3513138"/>
          <p14:tracePt t="42775" x="4754563" y="3527425"/>
          <p14:tracePt t="42784" x="4754563" y="3535363"/>
          <p14:tracePt t="42799" x="4762500" y="3573463"/>
          <p14:tracePt t="42816" x="4778375" y="3611563"/>
          <p14:tracePt t="42835" x="4784725" y="3635375"/>
          <p14:tracePt t="42855" x="4792663" y="3665538"/>
          <p14:tracePt t="42866" x="4808538" y="3687763"/>
          <p14:tracePt t="42884" x="4838700" y="3741738"/>
          <p14:tracePt t="42899" x="4860925" y="3794125"/>
          <p14:tracePt t="42916" x="4906963" y="3863975"/>
          <p14:tracePt t="42933" x="4945063" y="3932238"/>
          <p14:tracePt t="42950" x="4983163" y="4016375"/>
          <p14:tracePt t="42967" x="5037138" y="4092575"/>
          <p14:tracePt t="42983" x="5089525" y="4198938"/>
          <p14:tracePt t="43000" x="5159375" y="4289425"/>
          <p14:tracePt t="43016" x="5203825" y="4373563"/>
          <p14:tracePt t="43033" x="5235575" y="4419600"/>
          <p14:tracePt t="43050" x="5273675" y="4473575"/>
          <p14:tracePt t="43066" x="5303838" y="4511675"/>
          <p14:tracePt t="43083" x="5326063" y="4541838"/>
          <p14:tracePt t="43100" x="5326063" y="4549775"/>
          <p14:tracePt t="43117" x="5334000" y="4556125"/>
          <p14:tracePt t="43319" x="5326063" y="4541838"/>
          <p14:tracePt t="43327" x="5318125" y="4541838"/>
          <p14:tracePt t="43335" x="5311775" y="4541838"/>
          <p14:tracePt t="43351" x="5280025" y="4511675"/>
          <p14:tracePt t="43367" x="5235575" y="4495800"/>
          <p14:tracePt t="43384" x="5197475" y="4473575"/>
          <p14:tracePt t="43401" x="5165725" y="4465638"/>
          <p14:tracePt t="43418" x="5143500" y="4457700"/>
          <p14:tracePt t="43434" x="5127625" y="4457700"/>
          <p14:tracePt t="43451" x="5121275" y="4457700"/>
          <p14:tracePt t="49610" x="5083175" y="4457700"/>
          <p14:tracePt t="49616" x="4983163" y="4457700"/>
          <p14:tracePt t="49623" x="4892675" y="4457700"/>
          <p14:tracePt t="49632" x="4816475" y="4449763"/>
          <p14:tracePt t="49648" x="4740275" y="4411663"/>
          <p14:tracePt t="49665" x="4708525" y="4397375"/>
          <p14:tracePt t="49682" x="4694238" y="4397375"/>
          <p14:tracePt t="49699" x="4664075" y="4381500"/>
          <p14:tracePt t="49715" x="4632325" y="4359275"/>
          <p14:tracePt t="49732" x="4602163" y="4335463"/>
          <p14:tracePt t="49750" x="4549775" y="4313238"/>
          <p14:tracePt t="49766" x="4549775" y="4305300"/>
          <p14:tracePt t="49783" x="4503738" y="4275138"/>
          <p14:tracePt t="49799" x="4465638" y="4251325"/>
          <p14:tracePt t="49816" x="4397375" y="4221163"/>
          <p14:tracePt t="49833" x="4335463" y="4198938"/>
          <p14:tracePt t="49849" x="4297363" y="4183063"/>
          <p14:tracePt t="49866" x="4275138" y="4175125"/>
          <p14:tracePt t="49882" x="4267200" y="4168775"/>
          <p14:tracePt t="49927" x="4267200" y="4160838"/>
          <p14:tracePt t="49935" x="4267200" y="4144963"/>
          <p14:tracePt t="49949" x="4267200" y="4137025"/>
          <p14:tracePt t="49966" x="4267200" y="4114800"/>
          <p14:tracePt t="49983" x="4259263" y="4068763"/>
          <p14:tracePt t="49999" x="4259263" y="4022725"/>
          <p14:tracePt t="50016" x="4259263" y="4000500"/>
          <p14:tracePt t="50033" x="4259263" y="3970338"/>
          <p14:tracePt t="50049" x="4267200" y="3908425"/>
          <p14:tracePt t="50066" x="4289425" y="3863975"/>
          <p14:tracePt t="50083" x="4335463" y="3794125"/>
          <p14:tracePt t="50100" x="4381500" y="3749675"/>
          <p14:tracePt t="50116" x="4435475" y="3695700"/>
          <p14:tracePt t="50133" x="4487863" y="3619500"/>
          <p14:tracePt t="50150" x="4525963" y="3573463"/>
          <p14:tracePt t="50166" x="4556125" y="3527425"/>
          <p14:tracePt t="50183" x="4572000" y="3513138"/>
          <p14:tracePt t="50200" x="4587875" y="3497263"/>
          <p14:tracePt t="50217" x="4602163" y="3475038"/>
          <p14:tracePt t="50233" x="4632325" y="3444875"/>
          <p14:tracePt t="50250" x="4656138" y="3421063"/>
          <p14:tracePt t="50267" x="4694238" y="3382963"/>
          <p14:tracePt t="50283" x="4708525" y="3368675"/>
          <p14:tracePt t="50300" x="4716463" y="3352800"/>
          <p14:tracePt t="50317" x="4724400" y="3352800"/>
          <p14:tracePt t="50335" x="4740275" y="3330575"/>
          <p14:tracePt t="50350" x="4746625" y="3330575"/>
          <p14:tracePt t="50367" x="4770438" y="3292475"/>
          <p14:tracePt t="50384" x="4792663" y="3268663"/>
          <p14:tracePt t="50400" x="4816475" y="3230563"/>
          <p14:tracePt t="50417" x="4838700" y="3192463"/>
          <p14:tracePt t="50434" x="4860925" y="3146425"/>
          <p14:tracePt t="50450" x="4892675" y="3070225"/>
          <p14:tracePt t="50467" x="4914900" y="3009900"/>
          <p14:tracePt t="50484" x="4937125" y="2963863"/>
          <p14:tracePt t="50501" x="4945063" y="2933700"/>
          <p14:tracePt t="50519" x="4968875" y="2887663"/>
          <p14:tracePt t="50534" x="4968875" y="2865438"/>
          <p14:tracePt t="50551" x="4991100" y="2811463"/>
          <p14:tracePt t="50567" x="5006975" y="2759075"/>
          <p14:tracePt t="50584" x="5013325" y="2743200"/>
          <p14:tracePt t="50601" x="5045075" y="2689225"/>
          <p14:tracePt t="50617" x="5067300" y="2613025"/>
          <p14:tracePt t="50634" x="5089525" y="2552700"/>
          <p14:tracePt t="50651" x="5113338" y="2506663"/>
          <p14:tracePt t="50668" x="5121275" y="2476500"/>
          <p14:tracePt t="50684" x="5127625" y="2454275"/>
          <p14:tracePt t="50701" x="5127625" y="2438400"/>
          <p14:tracePt t="50718" x="5127625" y="2416175"/>
          <p14:tracePt t="50734" x="5135563" y="2400300"/>
          <p14:tracePt t="50751" x="5143500" y="2354263"/>
          <p14:tracePt t="50769" x="5143500" y="2332038"/>
          <p14:tracePt t="50784" x="5143500" y="2316163"/>
          <p14:tracePt t="50801" x="5143500" y="2301875"/>
          <p14:tracePt t="50818" x="5143500" y="2278063"/>
          <p14:tracePt t="50836" x="5143500" y="2263775"/>
          <p14:tracePt t="50851" x="5143500" y="2232025"/>
          <p14:tracePt t="50868" x="5143500" y="2217738"/>
          <p14:tracePt t="50885" x="5135563" y="2209800"/>
          <p14:tracePt t="50901" x="5127625" y="2193925"/>
          <p14:tracePt t="50918" x="5121275" y="2179638"/>
          <p14:tracePt t="50935" x="5097463" y="2155825"/>
          <p14:tracePt t="50952" x="5083175" y="2133600"/>
          <p14:tracePt t="50968" x="5075238" y="2117725"/>
          <p14:tracePt t="50985" x="5067300" y="2111375"/>
          <p14:tracePt t="51007" x="5059363" y="2103438"/>
          <p14:tracePt t="51018" x="5045075" y="2095500"/>
          <p14:tracePt t="51035" x="5037138" y="2095500"/>
          <p14:tracePt t="51052" x="5021263" y="2095500"/>
          <p14:tracePt t="51069" x="4999038" y="2095500"/>
          <p14:tracePt t="51085" x="4983163" y="2095500"/>
          <p14:tracePt t="51102" x="4953000" y="2087563"/>
          <p14:tracePt t="51119" x="4930775" y="2087563"/>
          <p14:tracePt t="51135" x="4892675" y="2087563"/>
          <p14:tracePt t="51152" x="4854575" y="2087563"/>
          <p14:tracePt t="51169" x="4822825" y="2087563"/>
          <p14:tracePt t="51186" x="4800600" y="2087563"/>
          <p14:tracePt t="51202" x="4784725" y="2087563"/>
          <p14:tracePt t="51219" x="4770438" y="2087563"/>
          <p14:tracePt t="51236" x="4754563" y="2087563"/>
          <p14:tracePt t="51252" x="4746625" y="2087563"/>
          <p14:tracePt t="51269" x="4732338" y="2087563"/>
          <p14:tracePt t="51287" x="4708525" y="2087563"/>
          <p14:tracePt t="51302" x="4694238" y="2087563"/>
          <p14:tracePt t="51319" x="4686300" y="2103438"/>
          <p14:tracePt t="51336" x="4670425" y="2111375"/>
          <p14:tracePt t="51352" x="4664075" y="2117725"/>
          <p14:tracePt t="51369" x="4656138" y="2125663"/>
          <p14:tracePt t="51386" x="4648200" y="2133600"/>
          <p14:tracePt t="51403" x="4640263" y="2141538"/>
          <p14:tracePt t="51436" x="4632325" y="2155825"/>
          <p14:tracePt t="51453" x="4625975" y="2179638"/>
          <p14:tracePt t="51469" x="4625975" y="2193925"/>
          <p14:tracePt t="51471" x="4610100" y="2225675"/>
          <p14:tracePt t="51486" x="4610100" y="2232025"/>
          <p14:tracePt t="51503" x="4610100" y="2278063"/>
          <p14:tracePt t="51520" x="4602163" y="2301875"/>
          <p14:tracePt t="51536" x="4602163" y="2324100"/>
          <p14:tracePt t="51553" x="4602163" y="2332038"/>
          <p14:tracePt t="51570" x="4602163" y="2346325"/>
          <p14:tracePt t="51586" x="4602163" y="2362200"/>
          <p14:tracePt t="51603" x="4602163" y="2370138"/>
          <p14:tracePt t="51620" x="4602163" y="2384425"/>
          <p14:tracePt t="51637" x="4602163" y="2400300"/>
          <p14:tracePt t="51653" x="4618038" y="2422525"/>
          <p14:tracePt t="51670" x="4640263" y="2460625"/>
          <p14:tracePt t="51687" x="4656138" y="2492375"/>
          <p14:tracePt t="51703" x="4694238" y="2530475"/>
          <p14:tracePt t="51720" x="4716463" y="2552700"/>
          <p14:tracePt t="51737" x="4762500" y="2598738"/>
          <p14:tracePt t="51753" x="4830763" y="2651125"/>
          <p14:tracePt t="51770" x="4854575" y="2667000"/>
          <p14:tracePt t="51787" x="4937125" y="2713038"/>
          <p14:tracePt t="51804" x="4983163" y="2720975"/>
          <p14:tracePt t="51820" x="4999038" y="2720975"/>
          <p14:tracePt t="51837" x="5013325" y="2720975"/>
          <p14:tracePt t="51854" x="5059363" y="2697163"/>
          <p14:tracePt t="51870" x="5121275" y="2667000"/>
          <p14:tracePt t="51887" x="5265738" y="2582863"/>
          <p14:tracePt t="51904" x="5402263" y="2530475"/>
          <p14:tracePt t="51921" x="5532438" y="2430463"/>
          <p14:tracePt t="51937" x="5630863" y="2332038"/>
          <p14:tracePt t="51954" x="5661025" y="2293938"/>
          <p14:tracePt t="51971" x="5692775" y="2232025"/>
          <p14:tracePt t="51988" x="5707063" y="2179638"/>
          <p14:tracePt t="52004" x="5707063" y="2125663"/>
          <p14:tracePt t="52021" x="5668963" y="2065338"/>
          <p14:tracePt t="52037" x="5608638" y="2011363"/>
          <p14:tracePt t="52054" x="5532438" y="1958975"/>
          <p14:tracePt t="52071" x="5418138" y="1905000"/>
          <p14:tracePt t="52088" x="5318125" y="1858963"/>
          <p14:tracePt t="52104" x="5189538" y="1828800"/>
          <p14:tracePt t="52121" x="5113338" y="1806575"/>
          <p14:tracePt t="52138" x="5083175" y="1798638"/>
          <p14:tracePt t="52154" x="5067300" y="1798638"/>
          <p14:tracePt t="52171" x="5051425" y="1798638"/>
          <p14:tracePt t="52188" x="5037138" y="1798638"/>
          <p14:tracePt t="52205" x="5021263" y="1798638"/>
          <p14:tracePt t="52221" x="4983163" y="1798638"/>
          <p14:tracePt t="52238" x="4922838" y="1820863"/>
          <p14:tracePt t="52255" x="4860925" y="1851025"/>
          <p14:tracePt t="52272" x="4830763" y="1874838"/>
          <p14:tracePt t="52288" x="4792663" y="1905000"/>
          <p14:tracePt t="52305" x="4746625" y="1935163"/>
          <p14:tracePt t="52321" x="4708525" y="1973263"/>
          <p14:tracePt t="52338" x="4686300" y="1997075"/>
          <p14:tracePt t="52355" x="4656138" y="2019300"/>
          <p14:tracePt t="52372" x="4632325" y="2057400"/>
          <p14:tracePt t="52388" x="4618038" y="2111375"/>
          <p14:tracePt t="52405" x="4587875" y="2155825"/>
          <p14:tracePt t="52422" x="4587875" y="2193925"/>
          <p14:tracePt t="52438" x="4587875" y="2247900"/>
          <p14:tracePt t="52455" x="4587875" y="2316163"/>
          <p14:tracePt t="52472" x="4587875" y="2346325"/>
          <p14:tracePt t="52488" x="4587875" y="2370138"/>
          <p14:tracePt t="52505" x="4587875" y="2392363"/>
          <p14:tracePt t="52522" x="4587875" y="2416175"/>
          <p14:tracePt t="52539" x="4587875" y="2430463"/>
          <p14:tracePt t="52555" x="4587875" y="2454275"/>
          <p14:tracePt t="52572" x="4594225" y="2476500"/>
          <p14:tracePt t="52589" x="4610100" y="2492375"/>
          <p14:tracePt t="52605" x="4618038" y="2514600"/>
          <p14:tracePt t="52622" x="4625975" y="2530475"/>
          <p14:tracePt t="52639" x="4632325" y="2536825"/>
          <p14:tracePt t="52656" x="4640263" y="2544763"/>
          <p14:tracePt t="52695" x="4648200" y="2544763"/>
          <p14:tracePt t="52951" x="4648200" y="2552700"/>
          <p14:tracePt t="52976" x="4648200" y="2560638"/>
          <p14:tracePt t="52983" x="4640263" y="2574925"/>
          <p14:tracePt t="52991" x="4610100" y="2598738"/>
          <p14:tracePt t="53006" x="4572000" y="2613025"/>
          <p14:tracePt t="53023" x="4389438" y="2713038"/>
          <p14:tracePt t="53040" x="4259263" y="2765425"/>
          <p14:tracePt t="53057" x="4114800" y="2819400"/>
          <p14:tracePt t="53073" x="3970338" y="2879725"/>
          <p14:tracePt t="53090" x="3856038" y="2925763"/>
          <p14:tracePt t="53107" x="3763963" y="2963863"/>
          <p14:tracePt t="53123" x="3717925" y="2987675"/>
          <p14:tracePt t="53140" x="3679825" y="3001963"/>
          <p14:tracePt t="53157" x="3603625" y="3040063"/>
          <p14:tracePt t="53173" x="3573463" y="3055938"/>
          <p14:tracePt t="53190" x="3505200" y="3086100"/>
          <p14:tracePt t="53207" x="3382963" y="3140075"/>
          <p14:tracePt t="53224" x="3314700" y="3170238"/>
          <p14:tracePt t="53240" x="3268663" y="3192463"/>
          <p14:tracePt t="53257" x="3238500" y="3216275"/>
          <p14:tracePt t="53274" x="3208338" y="3216275"/>
          <p14:tracePt t="53290" x="3184525" y="3230563"/>
          <p14:tracePt t="53307" x="3170238" y="3246438"/>
          <p14:tracePt t="53324" x="3146425" y="3254375"/>
          <p14:tracePt t="53341" x="3132138" y="3260725"/>
          <p14:tracePt t="53357" x="3124200" y="3260725"/>
          <p14:tracePt t="53374" x="3101975" y="3260725"/>
          <p14:tracePt t="53391" x="3086100" y="3276600"/>
          <p14:tracePt t="53407" x="3055938" y="3284538"/>
          <p14:tracePt t="53425" x="3032125" y="3292475"/>
          <p14:tracePt t="53441" x="2994025" y="3292475"/>
          <p14:tracePt t="53457" x="2963863" y="3298825"/>
          <p14:tracePt t="53474" x="2949575" y="3298825"/>
          <p14:tracePt t="53491" x="2917825" y="3298825"/>
          <p14:tracePt t="53508" x="2865438" y="3298825"/>
          <p14:tracePt t="53524" x="2781300" y="3298825"/>
          <p14:tracePt t="53541" x="2713038" y="3298825"/>
          <p14:tracePt t="53558" x="2636838" y="3298825"/>
          <p14:tracePt t="53574" x="2598738" y="3298825"/>
          <p14:tracePt t="53591" x="2582863" y="3298825"/>
          <p14:tracePt t="53608" x="2574925" y="3298825"/>
          <p14:tracePt t="53624" x="2568575" y="3298825"/>
          <p14:tracePt t="53658" x="2560638" y="3298825"/>
          <p14:tracePt t="53679" x="2552700" y="3298825"/>
          <p14:tracePt t="53695" x="2544763" y="3298825"/>
          <p14:tracePt t="53719" x="2544763" y="3292475"/>
          <p14:tracePt t="53767" x="2536825" y="3292475"/>
          <p14:tracePt t="53928" x="2522538" y="3284538"/>
          <p14:tracePt t="53944" x="2514600" y="3276600"/>
          <p14:tracePt t="53959" x="2506663" y="3276600"/>
          <p14:tracePt t="53967" x="2506663" y="3268663"/>
          <p14:tracePt t="53999" x="2498725" y="3268663"/>
          <p14:tracePt t="54015" x="2492375" y="3260725"/>
          <p14:tracePt t="54047" x="2484438" y="3254375"/>
          <p14:tracePt t="54071" x="2476500" y="3254375"/>
          <p14:tracePt t="54079" x="2468563" y="3254375"/>
          <p14:tracePt t="54087" x="2460625" y="3254375"/>
          <p14:tracePt t="54103" x="2446338" y="3254375"/>
          <p14:tracePt t="54111" x="2438400" y="3246438"/>
          <p14:tracePt t="54126" x="2430463" y="3246438"/>
          <p14:tracePt t="54142" x="2422525" y="3246438"/>
          <p14:tracePt t="54159" x="2416175" y="3246438"/>
          <p14:tracePt t="54176" x="2392363" y="3246438"/>
          <p14:tracePt t="54192" x="2378075" y="3238500"/>
          <p14:tracePt t="54209" x="2362200" y="3230563"/>
          <p14:tracePt t="54226" x="2354263" y="3230563"/>
          <p14:tracePt t="54243" x="2339975" y="3230563"/>
          <p14:tracePt t="54276" x="2339975" y="3222625"/>
          <p14:tracePt t="54391" x="2332038" y="3222625"/>
          <p14:tracePt t="54431" x="2324100" y="3216275"/>
          <p14:tracePt t="54439" x="2316163" y="3208338"/>
          <p14:tracePt t="54455" x="2308225" y="3200400"/>
          <p14:tracePt t="54471" x="2293938" y="3184525"/>
          <p14:tracePt t="54479" x="2293938" y="3170238"/>
          <p14:tracePt t="54493" x="2286000" y="3162300"/>
          <p14:tracePt t="54510" x="2247900" y="3078163"/>
          <p14:tracePt t="54527" x="2232025" y="3032125"/>
          <p14:tracePt t="54543" x="2209800" y="2994025"/>
          <p14:tracePt t="54560" x="2193925" y="2955925"/>
          <p14:tracePt t="54577" x="2187575" y="2933700"/>
          <p14:tracePt t="54593" x="2171700" y="2911475"/>
          <p14:tracePt t="54610" x="2163763" y="2895600"/>
          <p14:tracePt t="54628" x="2155825" y="2887663"/>
          <p14:tracePt t="54644" x="2149475" y="2879725"/>
          <p14:tracePt t="54660" x="2141538" y="2873375"/>
          <p14:tracePt t="54677" x="2133600" y="2865438"/>
          <p14:tracePt t="54694" x="2125663" y="2857500"/>
          <p14:tracePt t="54711" x="2103438" y="2849563"/>
          <p14:tracePt t="54744" x="2095500" y="2849563"/>
          <p14:tracePt t="54760" x="2087563" y="2849563"/>
          <p14:tracePt t="54777" x="2079625" y="2849563"/>
          <p14:tracePt t="54794" x="2073275" y="2849563"/>
          <p14:tracePt t="54811" x="2065338" y="2849563"/>
          <p14:tracePt t="54829" x="2057400" y="2849563"/>
          <p14:tracePt t="54844" x="2049463" y="2849563"/>
          <p14:tracePt t="54861" x="2035175" y="2849563"/>
          <p14:tracePt t="54878" x="2019300" y="2849563"/>
          <p14:tracePt t="54894" x="1997075" y="2849563"/>
          <p14:tracePt t="54911" x="1989138" y="2849563"/>
          <p14:tracePt t="54928" x="1973263" y="2849563"/>
          <p14:tracePt t="54944" x="1943100" y="2857500"/>
          <p14:tracePt t="54961" x="1920875" y="2865438"/>
          <p14:tracePt t="54978" x="1889125" y="2879725"/>
          <p14:tracePt t="54995" x="1866900" y="2879725"/>
          <p14:tracePt t="55011" x="1858963" y="2879725"/>
          <p14:tracePt t="55028" x="1851025" y="2887663"/>
          <p14:tracePt t="55045" x="1836738" y="2895600"/>
          <p14:tracePt t="55061" x="1820863" y="2903538"/>
          <p14:tracePt t="55079" x="1806575" y="2925763"/>
          <p14:tracePt t="55095" x="1790700" y="2941638"/>
          <p14:tracePt t="55112" x="1774825" y="2955925"/>
          <p14:tracePt t="55128" x="1760538" y="2987675"/>
          <p14:tracePt t="55145" x="1744663" y="3009900"/>
          <p14:tracePt t="55161" x="1730375" y="3048000"/>
          <p14:tracePt t="55178" x="1730375" y="3070225"/>
          <p14:tracePt t="55195" x="1730375" y="3101975"/>
          <p14:tracePt t="55212" x="1730375" y="3116263"/>
          <p14:tracePt t="55228" x="1736725" y="3178175"/>
          <p14:tracePt t="55245" x="1752600" y="3246438"/>
          <p14:tracePt t="55263" x="1798638" y="3344863"/>
          <p14:tracePt t="55278" x="1828800" y="3390900"/>
          <p14:tracePt t="55296" x="1920875" y="3482975"/>
          <p14:tracePt t="55312" x="1965325" y="3505200"/>
          <p14:tracePt t="55330" x="2011363" y="3513138"/>
          <p14:tracePt t="55345" x="2057400" y="3521075"/>
          <p14:tracePt t="55363" x="2103438" y="3521075"/>
          <p14:tracePt t="55379" x="2155825" y="3521075"/>
          <p14:tracePt t="55396" x="2209800" y="3497263"/>
          <p14:tracePt t="55412" x="2293938" y="3444875"/>
          <p14:tracePt t="55429" x="2354263" y="3390900"/>
          <p14:tracePt t="55446" x="2378075" y="3368675"/>
          <p14:tracePt t="55462" x="2408238" y="3314700"/>
          <p14:tracePt t="55479" x="2416175" y="3192463"/>
          <p14:tracePt t="55496" x="2416175" y="3116263"/>
          <p14:tracePt t="55512" x="2416175" y="3070225"/>
          <p14:tracePt t="55529" x="2400300" y="3032125"/>
          <p14:tracePt t="55546" x="2378075" y="3009900"/>
          <p14:tracePt t="55562" x="2362200" y="2994025"/>
          <p14:tracePt t="55579" x="2339975" y="2979738"/>
          <p14:tracePt t="55596" x="2316163" y="2979738"/>
          <p14:tracePt t="55612" x="2293938" y="2971800"/>
          <p14:tracePt t="55629" x="2278063" y="2963863"/>
          <p14:tracePt t="55647" x="2247900" y="2963863"/>
          <p14:tracePt t="55663" x="2217738" y="2963863"/>
          <p14:tracePt t="55679" x="2187575" y="2963863"/>
          <p14:tracePt t="55696" x="2171700" y="2963863"/>
          <p14:tracePt t="55713" x="2163763" y="2963863"/>
          <p14:tracePt t="56048" x="2155825" y="2963863"/>
          <p14:tracePt t="56071" x="2155825" y="2971800"/>
          <p14:tracePt t="56079" x="2155825" y="2979738"/>
          <p14:tracePt t="56096" x="2155825" y="2987675"/>
          <p14:tracePt t="56104" x="2155825" y="3001963"/>
          <p14:tracePt t="56114" x="2149475" y="3009900"/>
          <p14:tracePt t="56132" x="2149475" y="3025775"/>
          <p14:tracePt t="56147" x="2149475" y="3040063"/>
          <p14:tracePt t="56164" x="2149475" y="3070225"/>
          <p14:tracePt t="56181" x="2149475" y="3086100"/>
          <p14:tracePt t="56197" x="2149475" y="3116263"/>
          <p14:tracePt t="56214" x="2149475" y="3140075"/>
          <p14:tracePt t="56231" x="2149475" y="3154363"/>
          <p14:tracePt t="56247" x="2149475" y="3170238"/>
          <p14:tracePt t="56264" x="2149475" y="3178175"/>
          <p14:tracePt t="56281" x="2149475" y="3184525"/>
          <p14:tracePt t="56298" x="2149475" y="3192463"/>
          <p14:tracePt t="56331" x="2149475" y="3200400"/>
          <p14:tracePt t="56349" x="2149475" y="3208338"/>
          <p14:tracePt t="56364" x="2155825" y="3222625"/>
          <p14:tracePt t="56381" x="2155825" y="3230563"/>
          <p14:tracePt t="56398" x="2163763" y="3246438"/>
          <p14:tracePt t="56417" x="2163763" y="3254375"/>
          <p14:tracePt t="56783" x="2171700" y="3260725"/>
          <p14:tracePt t="56791" x="2179638" y="3260725"/>
          <p14:tracePt t="56800" x="2179638" y="3268663"/>
          <p14:tracePt t="56816" x="2179638" y="3276600"/>
          <p14:tracePt t="56834" x="2187575" y="3298825"/>
          <p14:tracePt t="56849" x="2201863" y="3314700"/>
          <p14:tracePt t="56866" x="2201863" y="3322638"/>
          <p14:tracePt t="56882" x="2209800" y="3336925"/>
          <p14:tracePt t="56899" x="2217738" y="3352800"/>
          <p14:tracePt t="56916" x="2225675" y="3375025"/>
          <p14:tracePt t="56932" x="2247900" y="3398838"/>
          <p14:tracePt t="56949" x="2255838" y="3406775"/>
          <p14:tracePt t="56966" x="2255838" y="3421063"/>
          <p14:tracePt t="58591" x="2263775" y="3421063"/>
          <p14:tracePt t="58599" x="2278063" y="3421063"/>
          <p14:tracePt t="58607" x="2301875" y="3421063"/>
          <p14:tracePt t="58620" x="2316163" y="3421063"/>
          <p14:tracePt t="58638" x="2370138" y="3421063"/>
          <p14:tracePt t="58653" x="2416175" y="3421063"/>
          <p14:tracePt t="58686" x="2438400" y="3421063"/>
          <p14:tracePt t="58759" x="2438400" y="3406775"/>
          <p14:tracePt t="58767" x="2438400" y="3382963"/>
          <p14:tracePt t="58775" x="2438400" y="3360738"/>
          <p14:tracePt t="58787" x="2422525" y="3336925"/>
          <p14:tracePt t="58804" x="2416175" y="3292475"/>
          <p14:tracePt t="58820" x="2362200" y="3238500"/>
          <p14:tracePt t="58837" x="2278063" y="3178175"/>
          <p14:tracePt t="58853" x="2187575" y="3108325"/>
          <p14:tracePt t="58870" x="2011363" y="3001963"/>
          <p14:tracePt t="58887" x="1646238" y="2803525"/>
          <p14:tracePt t="58904" x="1295400" y="2628900"/>
          <p14:tracePt t="58920" x="1082675" y="2530475"/>
          <p14:tracePt t="58937" x="792163" y="2408238"/>
          <p14:tracePt t="58954" x="511175" y="2308225"/>
          <p14:tracePt t="58970" x="244475" y="2179638"/>
          <p14:tracePt t="58987" x="53975" y="21034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64136" cy="41764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95100"/>
            <a:ext cx="4860032" cy="323597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955"/>
    </mc:Choice>
    <mc:Fallback xmlns="">
      <p:transition spd="slow" advTm="215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2" x="122238" y="1447800"/>
          <p14:tracePt t="979" x="274638" y="1592263"/>
          <p14:tracePt t="988" x="503238" y="1768475"/>
          <p14:tracePt t="1004" x="998538" y="2187575"/>
          <p14:tracePt t="1021" x="1393825" y="2574925"/>
          <p14:tracePt t="1038" x="1828800" y="2963863"/>
          <p14:tracePt t="1055" x="2079625" y="3200400"/>
          <p14:tracePt t="1071" x="2408238" y="3535363"/>
          <p14:tracePt t="1089" x="2720975" y="3825875"/>
          <p14:tracePt t="1105" x="2979738" y="4068763"/>
          <p14:tracePt t="1121" x="3208338" y="4289425"/>
          <p14:tracePt t="1139" x="3505200" y="4572000"/>
          <p14:tracePt t="1155" x="3619500" y="4686300"/>
          <p14:tracePt t="1171" x="3756025" y="4800600"/>
          <p14:tracePt t="1188" x="3856038" y="4892675"/>
          <p14:tracePt t="1205" x="3924300" y="4930775"/>
          <p14:tracePt t="1222" x="3978275" y="4960938"/>
          <p14:tracePt t="1238" x="4008438" y="4983163"/>
          <p14:tracePt t="1273" x="4016375" y="4983163"/>
          <p14:tracePt t="1315" x="4016375" y="4991100"/>
          <p14:tracePt t="1651" x="4022725" y="4991100"/>
          <p14:tracePt t="1659" x="4016375" y="4937125"/>
          <p14:tracePt t="1667" x="4016375" y="4922838"/>
          <p14:tracePt t="1675" x="3984625" y="4838700"/>
          <p14:tracePt t="1689" x="3946525" y="4754563"/>
          <p14:tracePt t="1707" x="3741738" y="4365625"/>
          <p14:tracePt t="1723" x="3573463" y="4098925"/>
          <p14:tracePt t="1739" x="3444875" y="3902075"/>
          <p14:tracePt t="1757" x="3336925" y="3703638"/>
          <p14:tracePt t="1773" x="3260725" y="3565525"/>
          <p14:tracePt t="1790" x="3216275" y="3459163"/>
          <p14:tracePt t="1806" x="3162300" y="3344863"/>
          <p14:tracePt t="1823" x="3140075" y="3314700"/>
          <p14:tracePt t="1840" x="3132138" y="3292475"/>
          <p14:tracePt t="1856" x="3132138" y="3284538"/>
          <p14:tracePt t="1873" x="3132138" y="3276600"/>
          <p14:tracePt t="1906" x="3124200" y="3268663"/>
          <p14:tracePt t="4387" x="3116263" y="3268663"/>
          <p14:tracePt t="4396" x="3086100" y="3268663"/>
          <p14:tracePt t="4403" x="3032125" y="3268663"/>
          <p14:tracePt t="4412" x="2971800" y="3268663"/>
          <p14:tracePt t="4429" x="2911475" y="3254375"/>
          <p14:tracePt t="4446" x="2849563" y="3246438"/>
          <p14:tracePt t="4463" x="2797175" y="3238500"/>
          <p14:tracePt t="4479" x="2759075" y="3230563"/>
          <p14:tracePt t="4496" x="2743200" y="3230563"/>
          <p14:tracePt t="4539" x="2735263" y="3230563"/>
          <p14:tracePt t="4595" x="2727325" y="3230563"/>
          <p14:tracePt t="4603" x="2713038" y="3230563"/>
          <p14:tracePt t="4619" x="2705100" y="3222625"/>
          <p14:tracePt t="4630" x="2697163" y="3216275"/>
          <p14:tracePt t="4646" x="2682875" y="3216275"/>
          <p14:tracePt t="4663" x="2674938" y="3216275"/>
          <p14:tracePt t="4680" x="2667000" y="3208338"/>
          <p14:tracePt t="4713" x="2651125" y="3200400"/>
          <p14:tracePt t="4732" x="2606675" y="3178175"/>
          <p14:tracePt t="4749" x="2568575" y="3154363"/>
          <p14:tracePt t="4766" x="2552700" y="3146425"/>
          <p14:tracePt t="4780" x="2522538" y="3132138"/>
          <p14:tracePt t="4796" x="2498725" y="3124200"/>
          <p14:tracePt t="4813" x="2484438" y="3116263"/>
          <p14:tracePt t="4830" x="2476500" y="3108325"/>
          <p14:tracePt t="4848" x="2468563" y="3108325"/>
          <p14:tracePt t="4863" x="2460625" y="3108325"/>
          <p14:tracePt t="4880" x="2446338" y="3101975"/>
          <p14:tracePt t="4897" x="2438400" y="3101975"/>
          <p14:tracePt t="4914" x="2430463" y="3101975"/>
          <p14:tracePt t="4930" x="2422525" y="3101975"/>
          <p14:tracePt t="4947" x="2416175" y="3094038"/>
          <p14:tracePt t="4963" x="2408238" y="3094038"/>
          <p14:tracePt t="4980" x="2392363" y="3086100"/>
          <p14:tracePt t="4997" x="2378075" y="3070225"/>
          <p14:tracePt t="5014" x="2346325" y="3055938"/>
          <p14:tracePt t="5030" x="2316163" y="3040063"/>
          <p14:tracePt t="5047" x="2293938" y="3017838"/>
          <p14:tracePt t="5064" x="2255838" y="3001963"/>
          <p14:tracePt t="5081" x="2232025" y="2979738"/>
          <p14:tracePt t="5097" x="2217738" y="2971800"/>
          <p14:tracePt t="5114" x="2201863" y="2963863"/>
          <p14:tracePt t="5131" x="2193925" y="2963863"/>
          <p14:tracePt t="5149" x="2187575" y="2963863"/>
          <p14:tracePt t="5181" x="2179638" y="2955925"/>
          <p14:tracePt t="5275" x="2171700" y="2955925"/>
          <p14:tracePt t="5284" x="2163763" y="2955925"/>
          <p14:tracePt t="5291" x="2155825" y="2955925"/>
          <p14:tracePt t="5299" x="2149475" y="2949575"/>
          <p14:tracePt t="5315" x="2133600" y="2949575"/>
          <p14:tracePt t="5331" x="2111375" y="2941638"/>
          <p14:tracePt t="5348" x="2095500" y="2941638"/>
          <p14:tracePt t="5364" x="2087563" y="2941638"/>
          <p14:tracePt t="5443" x="2079625" y="2941638"/>
          <p14:tracePt t="5459" x="2073275" y="2941638"/>
          <p14:tracePt t="49291" x="2095500" y="2917825"/>
          <p14:tracePt t="49299" x="2217738" y="2797175"/>
          <p14:tracePt t="49307" x="2476500" y="2530475"/>
          <p14:tracePt t="49317" x="2674938" y="2332038"/>
          <p14:tracePt t="49334" x="3009900" y="1958975"/>
          <p14:tracePt t="49351" x="3200400" y="1722438"/>
          <p14:tracePt t="49367" x="3322638" y="1577975"/>
          <p14:tracePt t="49384" x="3436938" y="1431925"/>
          <p14:tracePt t="49402" x="3513138" y="1317625"/>
          <p14:tracePt t="49417" x="3603625" y="1181100"/>
          <p14:tracePt t="49434" x="3679825" y="1036638"/>
          <p14:tracePt t="49451" x="3749675" y="876300"/>
          <p14:tracePt t="49468" x="3756025" y="860425"/>
          <p14:tracePt t="49484" x="3756025" y="854075"/>
          <p14:tracePt t="49643" x="3733800" y="876300"/>
          <p14:tracePt t="49652" x="3711575" y="884238"/>
          <p14:tracePt t="49659" x="3687763" y="906463"/>
          <p14:tracePt t="49668" x="3679825" y="914400"/>
          <p14:tracePt t="49685" x="3649663" y="936625"/>
          <p14:tracePt t="49701" x="3619500" y="968375"/>
          <p14:tracePt t="49718" x="3597275" y="998538"/>
          <p14:tracePt t="49735" x="3589338" y="1028700"/>
          <p14:tracePt t="49752" x="3565525" y="1058863"/>
          <p14:tracePt t="49768" x="3535363" y="1104900"/>
          <p14:tracePt t="49785" x="3527425" y="1120775"/>
          <p14:tracePt t="49787" x="3527425" y="1127125"/>
          <p14:tracePt t="49802" x="3527425" y="1135063"/>
          <p14:tracePt t="49819" x="3505200" y="1189038"/>
          <p14:tracePt t="49835" x="3505200" y="1219200"/>
          <p14:tracePt t="49852" x="3497263" y="1249363"/>
          <p14:tracePt t="49868" x="3489325" y="1295400"/>
          <p14:tracePt t="49885" x="3482975" y="1341438"/>
          <p14:tracePt t="49902" x="3482975" y="1371600"/>
          <p14:tracePt t="49919" x="3482975" y="1393825"/>
          <p14:tracePt t="49935" x="3482975" y="1409700"/>
          <p14:tracePt t="49952" x="3482975" y="1431925"/>
          <p14:tracePt t="49969" x="3489325" y="1455738"/>
          <p14:tracePt t="49985" x="3513138" y="1485900"/>
          <p14:tracePt t="50002" x="3543300" y="1508125"/>
          <p14:tracePt t="50019" x="3603625" y="1524000"/>
          <p14:tracePt t="50036" x="3627438" y="1531938"/>
          <p14:tracePt t="50052" x="3649663" y="1539875"/>
          <p14:tracePt t="50069" x="3679825" y="1539875"/>
          <p14:tracePt t="50086" x="3711575" y="1539875"/>
          <p14:tracePt t="50102" x="3763963" y="1539875"/>
          <p14:tracePt t="50119" x="3802063" y="1539875"/>
          <p14:tracePt t="50137" x="3840163" y="1539875"/>
          <p14:tracePt t="50153" x="3856038" y="1531938"/>
          <p14:tracePt t="50169" x="3863975" y="1524000"/>
          <p14:tracePt t="50186" x="3886200" y="1508125"/>
          <p14:tracePt t="50203" x="3894138" y="1508125"/>
          <p14:tracePt t="50219" x="3902075" y="1501775"/>
          <p14:tracePt t="50259" x="3908425" y="1493838"/>
          <p14:tracePt t="58275" x="3908425" y="1516063"/>
          <p14:tracePt t="58283" x="3908425" y="1546225"/>
          <p14:tracePt t="58291" x="3908425" y="1577975"/>
          <p14:tracePt t="58305" x="3908425" y="1608138"/>
          <p14:tracePt t="58322" x="3908425" y="1684338"/>
          <p14:tracePt t="58339" x="3924300" y="1820863"/>
          <p14:tracePt t="58355" x="3940175" y="1874838"/>
          <p14:tracePt t="58372" x="3946525" y="1905000"/>
          <p14:tracePt t="58388" x="3954463" y="1935163"/>
          <p14:tracePt t="58405" x="3970338" y="1958975"/>
          <p14:tracePt t="58422" x="3978275" y="1989138"/>
          <p14:tracePt t="58439" x="3992563" y="2019300"/>
          <p14:tracePt t="58455" x="4008438" y="2057400"/>
          <p14:tracePt t="58472" x="4030663" y="2111375"/>
          <p14:tracePt t="58489" x="4054475" y="2149475"/>
          <p14:tracePt t="58505" x="4076700" y="2201863"/>
          <p14:tracePt t="58522" x="4098925" y="2247900"/>
          <p14:tracePt t="58539" x="4122738" y="2324100"/>
          <p14:tracePt t="58555" x="4137025" y="2370138"/>
          <p14:tracePt t="58572" x="4175125" y="2438400"/>
          <p14:tracePt t="58589" x="4206875" y="2492375"/>
          <p14:tracePt t="58606" x="4259263" y="2560638"/>
          <p14:tracePt t="58622" x="4297363" y="2613025"/>
          <p14:tracePt t="58639" x="4335463" y="2674938"/>
          <p14:tracePt t="58656" x="4359275" y="2713038"/>
          <p14:tracePt t="58673" x="4373563" y="2727325"/>
          <p14:tracePt t="58689" x="4373563" y="2743200"/>
          <p14:tracePt t="58723" x="4381500" y="2751138"/>
          <p14:tracePt t="63859" x="4389438" y="2751138"/>
          <p14:tracePt t="63875" x="4411663" y="2743200"/>
          <p14:tracePt t="63883" x="4457700" y="2689225"/>
          <p14:tracePt t="63891" x="4495800" y="2598738"/>
          <p14:tracePt t="63901" x="4511675" y="2536825"/>
          <p14:tracePt t="63918" x="4533900" y="2484438"/>
          <p14:tracePt t="63935" x="4549775" y="2438400"/>
          <p14:tracePt t="63951" x="4579938" y="2384425"/>
          <p14:tracePt t="63968" x="4587875" y="2332038"/>
          <p14:tracePt t="63985" x="4594225" y="2308225"/>
          <p14:tracePt t="64002" x="4602163" y="2301875"/>
          <p14:tracePt t="68291" x="4594225" y="2301875"/>
          <p14:tracePt t="68299" x="4533900" y="2301875"/>
          <p14:tracePt t="68313" x="4465638" y="2286000"/>
          <p14:tracePt t="68329" x="4297363" y="2255838"/>
          <p14:tracePt t="68345" x="4221163" y="2217738"/>
          <p14:tracePt t="68362" x="4168775" y="2171700"/>
          <p14:tracePt t="68379" x="4160838" y="2149475"/>
          <p14:tracePt t="68395" x="4152900" y="2141538"/>
          <p14:tracePt t="68412" x="4152900" y="2133600"/>
          <p14:tracePt t="68430" x="4144963" y="2133600"/>
          <p14:tracePt t="68447" x="4137025" y="2125663"/>
          <p14:tracePt t="68462" x="4114800" y="2111375"/>
          <p14:tracePt t="68479" x="4106863" y="2111375"/>
          <p14:tracePt t="68547" x="4084638" y="2111375"/>
          <p14:tracePt t="68555" x="4054475" y="2111375"/>
          <p14:tracePt t="68564" x="4008438" y="2111375"/>
          <p14:tracePt t="68580" x="3924300" y="2111375"/>
          <p14:tracePt t="68596" x="3840163" y="2117725"/>
          <p14:tracePt t="68612" x="3725863" y="2155825"/>
          <p14:tracePt t="68630" x="3603625" y="2193925"/>
          <p14:tracePt t="68646" x="3451225" y="2247900"/>
          <p14:tracePt t="68663" x="3314700" y="2301875"/>
          <p14:tracePt t="68679" x="3208338" y="2346325"/>
          <p14:tracePt t="68696" x="3078163" y="2400300"/>
          <p14:tracePt t="68713" x="2963863" y="2438400"/>
          <p14:tracePt t="68729" x="2835275" y="2498725"/>
          <p14:tracePt t="68747" x="2598738" y="2598738"/>
          <p14:tracePt t="68763" x="2460625" y="2659063"/>
          <p14:tracePt t="68780" x="2339975" y="2720975"/>
          <p14:tracePt t="68796" x="2270125" y="2735263"/>
          <p14:tracePt t="68814" x="2232025" y="2751138"/>
          <p14:tracePt t="68830" x="2201863" y="2765425"/>
          <p14:tracePt t="68846" x="2179638" y="2773363"/>
          <p14:tracePt t="68864" x="2171700" y="2789238"/>
          <p14:tracePt t="68880" x="2133600" y="2811463"/>
          <p14:tracePt t="68896" x="2111375" y="2819400"/>
          <p14:tracePt t="68913" x="2087563" y="2827338"/>
          <p14:tracePt t="68930" x="2073275" y="2835275"/>
          <p14:tracePt t="68946" x="2065338" y="2841625"/>
          <p14:tracePt t="68964" x="2049463" y="2849563"/>
          <p14:tracePt t="68980" x="2041525" y="2857500"/>
          <p14:tracePt t="68998" x="2027238" y="2857500"/>
          <p14:tracePt t="69013" x="2019300" y="2873375"/>
          <p14:tracePt t="69030" x="1997075" y="2887663"/>
          <p14:tracePt t="69047" x="1989138" y="2887663"/>
          <p14:tracePt t="69080" x="1989138" y="2895600"/>
          <p14:tracePt t="72091" x="2019300" y="2895600"/>
          <p14:tracePt t="72099" x="2065338" y="2873375"/>
          <p14:tracePt t="72108" x="2103438" y="2857500"/>
          <p14:tracePt t="72121" x="2133600" y="2849563"/>
          <p14:tracePt t="72137" x="2232025" y="2803525"/>
          <p14:tracePt t="72157" x="2484438" y="2743200"/>
          <p14:tracePt t="72171" x="2697163" y="2689225"/>
          <p14:tracePt t="72187" x="2865438" y="2659063"/>
          <p14:tracePt t="72204" x="3025775" y="2644775"/>
          <p14:tracePt t="72221" x="3184525" y="2620963"/>
          <p14:tracePt t="72237" x="3322638" y="2598738"/>
          <p14:tracePt t="72255" x="3436938" y="2582863"/>
          <p14:tracePt t="72272" x="3521075" y="2568575"/>
          <p14:tracePt t="72288" x="3589338" y="2544763"/>
          <p14:tracePt t="72304" x="3665538" y="2530475"/>
          <p14:tracePt t="72321" x="3733800" y="2506663"/>
          <p14:tracePt t="72338" x="3787775" y="2492375"/>
          <p14:tracePt t="72355" x="3832225" y="2484438"/>
          <p14:tracePt t="72371" x="3848100" y="2484438"/>
          <p14:tracePt t="73765" x="3856038" y="2484438"/>
          <p14:tracePt t="100772" x="3870325" y="2484438"/>
          <p14:tracePt t="100779" x="3902075" y="2484438"/>
          <p14:tracePt t="100787" x="3916363" y="2484438"/>
          <p14:tracePt t="100804" x="3962400" y="2484438"/>
          <p14:tracePt t="100821" x="4008438" y="2484438"/>
          <p14:tracePt t="100838" x="4046538" y="2484438"/>
          <p14:tracePt t="100854" x="4084638" y="2484438"/>
          <p14:tracePt t="100871" x="4114800" y="2484438"/>
          <p14:tracePt t="100888" x="4137025" y="2484438"/>
          <p14:tracePt t="100905" x="4144963" y="2484438"/>
          <p14:tracePt t="100921" x="4160838" y="2484438"/>
          <p14:tracePt t="100963" x="4168775" y="2484438"/>
          <p14:tracePt t="101323" x="4168775" y="2492375"/>
          <p14:tracePt t="101339" x="4168775" y="2498725"/>
          <p14:tracePt t="101347" x="4168775" y="2506663"/>
          <p14:tracePt t="101355" x="4168775" y="2514600"/>
          <p14:tracePt t="101372" x="4168775" y="2530475"/>
          <p14:tracePt t="101406" x="4168775" y="2544763"/>
          <p14:tracePt t="101435" x="4168775" y="2552700"/>
          <p14:tracePt t="101459" x="4168775" y="2560638"/>
          <p14:tracePt t="101475" x="4168775" y="2574925"/>
          <p14:tracePt t="101491" x="4168775" y="2582863"/>
          <p14:tracePt t="101507" x="4168775" y="2590800"/>
          <p14:tracePt t="101531" x="4168775" y="2598738"/>
          <p14:tracePt t="101563" x="4168775" y="2606675"/>
          <p14:tracePt t="101587" x="4168775" y="2613025"/>
          <p14:tracePt t="101643" x="4168775" y="2620963"/>
          <p14:tracePt t="102163" x="4191000" y="2620963"/>
          <p14:tracePt t="102171" x="4251325" y="2620963"/>
          <p14:tracePt t="102179" x="4305300" y="2620963"/>
          <p14:tracePt t="102191" x="4365625" y="2620963"/>
          <p14:tracePt t="102208" x="4487863" y="2620963"/>
          <p14:tracePt t="102224" x="4610100" y="2613025"/>
          <p14:tracePt t="102241" x="4716463" y="2598738"/>
          <p14:tracePt t="102259" x="4860925" y="2590800"/>
          <p14:tracePt t="102275" x="4899025" y="2574925"/>
          <p14:tracePt t="102291" x="5037138" y="2530475"/>
          <p14:tracePt t="102308" x="5127625" y="2506663"/>
          <p14:tracePt t="102324" x="5211763" y="2476500"/>
          <p14:tracePt t="102341" x="5273675" y="2468563"/>
          <p14:tracePt t="102358" x="5318125" y="2446338"/>
          <p14:tracePt t="102375" x="5349875" y="2438400"/>
          <p14:tracePt t="102392" x="5356225" y="2438400"/>
          <p14:tracePt t="102409" x="5380038" y="2422525"/>
          <p14:tracePt t="102425" x="5402263" y="2408238"/>
          <p14:tracePt t="102458" x="5410200" y="2400300"/>
          <p14:tracePt t="102475" x="5418138" y="2400300"/>
          <p14:tracePt t="102515" x="5426075" y="2400300"/>
          <p14:tracePt t="102525" x="5432425" y="2392363"/>
          <p14:tracePt t="102542" x="5470525" y="2384425"/>
          <p14:tracePt t="102559" x="5508625" y="2362200"/>
          <p14:tracePt t="102575" x="5562600" y="2339975"/>
          <p14:tracePt t="102593" x="5592763" y="2316163"/>
          <p14:tracePt t="102608" x="5622925" y="2308225"/>
          <p14:tracePt t="102625" x="5676900" y="2278063"/>
          <p14:tracePt t="102642" x="5783263" y="2232025"/>
          <p14:tracePt t="102659" x="5807075" y="2225675"/>
          <p14:tracePt t="102675" x="5883275" y="2193925"/>
          <p14:tracePt t="102692" x="5913438" y="2179638"/>
          <p14:tracePt t="102709" x="5935663" y="2171700"/>
          <p14:tracePt t="102725" x="5959475" y="2163763"/>
          <p14:tracePt t="102743" x="5997575" y="2149475"/>
          <p14:tracePt t="102759" x="6027738" y="2133600"/>
          <p14:tracePt t="102776" x="6065838" y="2111375"/>
          <p14:tracePt t="102792" x="6142038" y="2095500"/>
          <p14:tracePt t="102809" x="6218238" y="2073275"/>
          <p14:tracePt t="102826" x="6256338" y="2057400"/>
          <p14:tracePt t="102842" x="6278563" y="2049463"/>
          <p14:tracePt t="102859" x="6302375" y="2035175"/>
          <p14:tracePt t="102876" x="6308725" y="2027238"/>
          <p14:tracePt t="103003" x="6316663" y="2027238"/>
          <p14:tracePt t="103059" x="6324600" y="2027238"/>
          <p14:tracePt t="103075" x="6332538" y="2035175"/>
          <p14:tracePt t="103092" x="6332538" y="2049463"/>
          <p14:tracePt t="103099" x="6332538" y="2057400"/>
          <p14:tracePt t="103111" x="6332538" y="2073275"/>
          <p14:tracePt t="103126" x="6332538" y="2095500"/>
          <p14:tracePt t="103145" x="6332538" y="2125663"/>
          <p14:tracePt t="103160" x="6332538" y="2141538"/>
          <p14:tracePt t="103176" x="6332538" y="2155825"/>
          <p14:tracePt t="103212" x="6332538" y="2163763"/>
          <p14:tracePt t="103251" x="6332538" y="2171700"/>
          <p14:tracePt t="103267" x="6332538" y="2179638"/>
          <p14:tracePt t="103275" x="6332538" y="2187575"/>
          <p14:tracePt t="103283" x="6332538" y="2193925"/>
          <p14:tracePt t="103299" x="6332538" y="2201863"/>
          <p14:tracePt t="103310" x="6332538" y="2209800"/>
          <p14:tracePt t="103347" x="6332538" y="2217738"/>
          <p14:tracePt t="103419" x="6332538" y="2225675"/>
          <p14:tracePt t="103435" x="6332538" y="2232025"/>
          <p14:tracePt t="103451" x="6332538" y="2239963"/>
          <p14:tracePt t="103467" x="6324600" y="2247900"/>
          <p14:tracePt t="103507" x="6324600" y="2255838"/>
          <p14:tracePt t="103531" x="6324600" y="2263775"/>
          <p14:tracePt t="104771" x="6324600" y="2270125"/>
          <p14:tracePt t="104844" x="6316663" y="2278063"/>
          <p14:tracePt t="109699" x="6302375" y="2293938"/>
          <p14:tracePt t="109707" x="6294438" y="2301875"/>
          <p14:tracePt t="109715" x="6278563" y="2316163"/>
          <p14:tracePt t="109725" x="6270625" y="2324100"/>
          <p14:tracePt t="109742" x="6240463" y="2346325"/>
          <p14:tracePt t="109759" x="6210300" y="2362200"/>
          <p14:tracePt t="109775" x="6180138" y="2378075"/>
          <p14:tracePt t="109792" x="6142038" y="2392363"/>
          <p14:tracePt t="109809" x="6126163" y="2408238"/>
          <p14:tracePt t="109825" x="6111875" y="2416175"/>
          <p14:tracePt t="109842" x="6088063" y="2422525"/>
          <p14:tracePt t="109859" x="6073775" y="2430463"/>
          <p14:tracePt t="109875" x="6065838" y="2446338"/>
          <p14:tracePt t="109892" x="6035675" y="2454275"/>
          <p14:tracePt t="109909" x="6019800" y="2460625"/>
          <p14:tracePt t="109925" x="5997575" y="2468563"/>
          <p14:tracePt t="109942" x="5989638" y="2476500"/>
          <p14:tracePt t="109959" x="5973763" y="2476500"/>
          <p14:tracePt t="109976" x="5965825" y="2484438"/>
          <p14:tracePt t="109992" x="5943600" y="2492375"/>
          <p14:tracePt t="110009" x="5921375" y="2498725"/>
          <p14:tracePt t="110026" x="5897563" y="2506663"/>
          <p14:tracePt t="110043" x="5867400" y="2522538"/>
          <p14:tracePt t="110059" x="5807075" y="2544763"/>
          <p14:tracePt t="110076" x="5775325" y="2552700"/>
          <p14:tracePt t="110093" x="5761038" y="2560638"/>
          <p14:tracePt t="110109" x="5745163" y="2568575"/>
          <p14:tracePt t="110144" x="5737225" y="2568575"/>
          <p14:tracePt t="110161" x="5730875" y="2574925"/>
          <p14:tracePt t="110176" x="5730875" y="2582863"/>
          <p14:tracePt t="110193" x="5722938" y="2582863"/>
          <p14:tracePt t="110210" x="5715000" y="2582863"/>
          <p14:tracePt t="110226" x="5707063" y="2590800"/>
          <p14:tracePt t="110243" x="5692775" y="2598738"/>
          <p14:tracePt t="110276" x="5684838" y="2606675"/>
          <p14:tracePt t="110310" x="5676900" y="2613025"/>
          <p14:tracePt t="110326" x="5654675" y="2620963"/>
          <p14:tracePt t="110344" x="5622925" y="2636838"/>
          <p14:tracePt t="110360" x="5584825" y="2651125"/>
          <p14:tracePt t="110377" x="5546725" y="2674938"/>
          <p14:tracePt t="110393" x="5470525" y="2689225"/>
          <p14:tracePt t="110410" x="5311775" y="2713038"/>
          <p14:tracePt t="110427" x="5135563" y="2751138"/>
          <p14:tracePt t="110443" x="4975225" y="2773363"/>
          <p14:tracePt t="110460" x="4800600" y="2789238"/>
          <p14:tracePt t="110477" x="4648200" y="2811463"/>
          <p14:tracePt t="110494" x="4449763" y="2857500"/>
          <p14:tracePt t="110510" x="4244975" y="2879725"/>
          <p14:tracePt t="110528" x="3954463" y="2925763"/>
          <p14:tracePt t="110544" x="3597275" y="2979738"/>
          <p14:tracePt t="110560" x="3238500" y="2979738"/>
          <p14:tracePt t="110577" x="2887663" y="3001963"/>
          <p14:tracePt t="110594" x="2628900" y="3017838"/>
          <p14:tracePt t="110611" x="2370138" y="3025775"/>
          <p14:tracePt t="110627" x="2301875" y="3032125"/>
          <p14:tracePt t="110644" x="2263775" y="3032125"/>
          <p14:tracePt t="110661" x="2239963" y="3032125"/>
          <p14:tracePt t="110677" x="2193925" y="3032125"/>
          <p14:tracePt t="110694" x="2141538" y="3032125"/>
          <p14:tracePt t="110711" x="2041525" y="3032125"/>
          <p14:tracePt t="110727" x="1951038" y="3032125"/>
          <p14:tracePt t="110744" x="1844675" y="3032125"/>
          <p14:tracePt t="110762" x="1698625" y="3032125"/>
          <p14:tracePt t="110778" x="1668463" y="3032125"/>
          <p14:tracePt t="110794" x="1630363" y="3032125"/>
          <p14:tracePt t="110796" x="1616075" y="3032125"/>
          <p14:tracePt t="110811" x="1584325" y="3032125"/>
          <p14:tracePt t="110828" x="1531938" y="3009900"/>
          <p14:tracePt t="110844" x="1401763" y="2949575"/>
          <p14:tracePt t="110861" x="1279525" y="2895600"/>
          <p14:tracePt t="110878" x="1165225" y="2835275"/>
          <p14:tracePt t="110895" x="1074738" y="2789238"/>
          <p14:tracePt t="110912" x="990600" y="2735263"/>
          <p14:tracePt t="110928" x="906463" y="2682875"/>
          <p14:tracePt t="110945" x="884238" y="2651125"/>
          <p14:tracePt t="110961" x="854075" y="2628900"/>
          <p14:tracePt t="110978" x="808038" y="2568575"/>
          <p14:tracePt t="110995" x="762000" y="2506663"/>
          <p14:tracePt t="111012" x="715963" y="2430463"/>
          <p14:tracePt t="111028" x="677863" y="2370138"/>
          <p14:tracePt t="111045" x="655638" y="2339975"/>
          <p14:tracePt t="111062" x="639763" y="2308225"/>
          <p14:tracePt t="111078" x="617538" y="2263775"/>
          <p14:tracePt t="111095" x="587375" y="2163763"/>
          <p14:tracePt t="111112" x="563563" y="2095500"/>
          <p14:tracePt t="111128" x="555625" y="2035175"/>
          <p14:tracePt t="111147" x="533400" y="1951038"/>
          <p14:tracePt t="111162" x="525463" y="1905000"/>
          <p14:tracePt t="111178" x="503238" y="1858963"/>
          <p14:tracePt t="111195" x="465138" y="1698625"/>
          <p14:tracePt t="111212" x="457200" y="1630363"/>
          <p14:tracePt t="111229" x="449263" y="1584325"/>
          <p14:tracePt t="111245" x="434975" y="1516063"/>
          <p14:tracePt t="111262" x="427038" y="1485900"/>
          <p14:tracePt t="111279" x="427038" y="1455738"/>
          <p14:tracePt t="111295" x="427038" y="1431925"/>
          <p14:tracePt t="111312" x="427038" y="1417638"/>
          <p14:tracePt t="111329" x="427038" y="1401763"/>
          <p14:tracePt t="111362" x="427038" y="1393825"/>
          <p14:tracePt t="111387" x="427038" y="1387475"/>
          <p14:tracePt t="111411" x="427038" y="1379538"/>
          <p14:tracePt t="111732" x="427038" y="1371600"/>
          <p14:tracePt t="111740" x="427038" y="1355725"/>
          <p14:tracePt t="111755" x="419100" y="1317625"/>
          <p14:tracePt t="111763" x="419100" y="1295400"/>
          <p14:tracePt t="111780" x="411163" y="1241425"/>
          <p14:tracePt t="111797" x="396875" y="1165225"/>
          <p14:tracePt t="111813" x="388938" y="1074738"/>
          <p14:tracePt t="111830" x="381000" y="1012825"/>
          <p14:tracePt t="111847" x="373063" y="968375"/>
          <p14:tracePt t="111863" x="358775" y="914400"/>
          <p14:tracePt t="111880" x="350838" y="868363"/>
          <p14:tracePt t="111897" x="342900" y="815975"/>
          <p14:tracePt t="111914" x="334963" y="777875"/>
          <p14:tracePt t="111930" x="327025" y="746125"/>
          <p14:tracePt t="111947" x="320675" y="723900"/>
          <p14:tracePt t="111964" x="312738" y="708025"/>
          <p14:tracePt t="111980" x="312738" y="685800"/>
          <p14:tracePt t="111997" x="304800" y="669925"/>
          <p14:tracePt t="112030" x="304800" y="663575"/>
          <p14:tracePt t="112047" x="304800" y="655638"/>
          <p14:tracePt t="112075" x="304800" y="647700"/>
          <p14:tracePt t="112083" x="304800" y="639763"/>
          <p14:tracePt t="112099" x="296863" y="631825"/>
          <p14:tracePt t="112115" x="296863" y="625475"/>
          <p14:tracePt t="112139" x="296863" y="617538"/>
          <p14:tracePt t="112155" x="296863" y="609600"/>
          <p14:tracePt t="112308" x="296863" y="631825"/>
          <p14:tracePt t="112316" x="296863" y="663575"/>
          <p14:tracePt t="112323" x="296863" y="754063"/>
          <p14:tracePt t="112331" x="288925" y="800100"/>
          <p14:tracePt t="112348" x="288925" y="936625"/>
          <p14:tracePt t="112365" x="288925" y="1066800"/>
          <p14:tracePt t="112381" x="288925" y="1211263"/>
          <p14:tracePt t="112398" x="288925" y="1325563"/>
          <p14:tracePt t="112415" x="288925" y="1455738"/>
          <p14:tracePt t="112432" x="312738" y="1577975"/>
          <p14:tracePt t="112448" x="334963" y="1684338"/>
          <p14:tracePt t="112465" x="358775" y="1774825"/>
          <p14:tracePt t="112482" x="381000" y="1851025"/>
          <p14:tracePt t="112498" x="388938" y="1905000"/>
          <p14:tracePt t="112515" x="396875" y="1935163"/>
          <p14:tracePt t="112549" x="396875" y="1943100"/>
          <p14:tracePt t="112565" x="396875" y="1965325"/>
          <p14:tracePt t="112582" x="403225" y="1981200"/>
          <p14:tracePt t="112598" x="403225" y="2019300"/>
          <p14:tracePt t="112615" x="427038" y="2057400"/>
          <p14:tracePt t="112632" x="434975" y="2103438"/>
          <p14:tracePt t="112648" x="449263" y="2133600"/>
          <p14:tracePt t="112665" x="465138" y="2179638"/>
          <p14:tracePt t="112682" x="479425" y="2209800"/>
          <p14:tracePt t="112699" x="503238" y="2255838"/>
          <p14:tracePt t="112715" x="517525" y="2286000"/>
          <p14:tracePt t="112732" x="541338" y="2324100"/>
          <p14:tracePt t="112749" x="579438" y="2378075"/>
          <p14:tracePt t="112765" x="609600" y="2422525"/>
          <p14:tracePt t="112782" x="647700" y="2468563"/>
          <p14:tracePt t="112799" x="685800" y="2514600"/>
          <p14:tracePt t="112816" x="708025" y="2552700"/>
          <p14:tracePt t="112832" x="739775" y="2590800"/>
          <p14:tracePt t="112849" x="762000" y="2613025"/>
          <p14:tracePt t="112866" x="792163" y="2644775"/>
          <p14:tracePt t="112883" x="815975" y="2667000"/>
          <p14:tracePt t="112899" x="838200" y="2697163"/>
          <p14:tracePt t="112916" x="854075" y="2720975"/>
          <p14:tracePt t="112933" x="860425" y="2720975"/>
          <p14:tracePt t="112949" x="876300" y="2727325"/>
          <p14:tracePt t="112966" x="884238" y="2743200"/>
          <p14:tracePt t="112999" x="892175" y="2751138"/>
          <p14:tracePt t="113019" x="892175" y="2759075"/>
          <p14:tracePt t="113033" x="898525" y="2759075"/>
          <p14:tracePt t="113050" x="906463" y="2773363"/>
          <p14:tracePt t="113075" x="914400" y="2781300"/>
          <p14:tracePt t="113091" x="922338" y="2789238"/>
          <p14:tracePt t="113107" x="922338" y="2797175"/>
          <p14:tracePt t="113131" x="930275" y="2803525"/>
          <p14:tracePt t="113147" x="930275" y="2811463"/>
          <p14:tracePt t="113155" x="936625" y="2811463"/>
          <p14:tracePt t="113171" x="944563" y="2819400"/>
          <p14:tracePt t="113183" x="944563" y="2827338"/>
          <p14:tracePt t="113201" x="952500" y="2841625"/>
          <p14:tracePt t="113217" x="968375" y="2857500"/>
          <p14:tracePt t="113233" x="974725" y="2865438"/>
          <p14:tracePt t="113250" x="990600" y="2903538"/>
          <p14:tracePt t="113267" x="1006475" y="2933700"/>
          <p14:tracePt t="113284" x="1012825" y="2955925"/>
          <p14:tracePt t="113300" x="1028700" y="2979738"/>
          <p14:tracePt t="113318" x="1036638" y="2987675"/>
          <p14:tracePt t="113334" x="1044575" y="3001963"/>
          <p14:tracePt t="113350" x="1050925" y="3009900"/>
          <p14:tracePt t="113367" x="1050925" y="3025775"/>
          <p14:tracePt t="113384" x="1058863" y="3032125"/>
          <p14:tracePt t="113400" x="1066800" y="3040063"/>
          <p14:tracePt t="113417" x="1066800" y="3055938"/>
          <p14:tracePt t="113434" x="1074738" y="3063875"/>
          <p14:tracePt t="113659" x="1082675" y="3070225"/>
          <p14:tracePt t="113851" x="1082675" y="3078163"/>
          <p14:tracePt t="113875" x="1096963" y="3086100"/>
          <p14:tracePt t="113907" x="1112838" y="3086100"/>
          <p14:tracePt t="113931" x="1112838" y="3094038"/>
          <p14:tracePt t="113979" x="1120775" y="3101975"/>
          <p14:tracePt t="113995" x="1127125" y="3101975"/>
          <p14:tracePt t="114003" x="1135063" y="3108325"/>
          <p14:tracePt t="114051" x="1143000" y="3108325"/>
          <p14:tracePt t="114083" x="1143000" y="3116263"/>
          <p14:tracePt t="114108" x="1150938" y="3116263"/>
          <p14:tracePt t="114131" x="1158875" y="3124200"/>
          <p14:tracePt t="114140" x="1165225" y="3132138"/>
          <p14:tracePt t="114156" x="1181100" y="3140075"/>
          <p14:tracePt t="114170" x="1196975" y="3146425"/>
          <p14:tracePt t="114185" x="1211263" y="3154363"/>
          <p14:tracePt t="114205" x="1265238" y="3162300"/>
          <p14:tracePt t="114219" x="1295400" y="3178175"/>
          <p14:tracePt t="114236" x="1317625" y="3178175"/>
          <p14:tracePt t="114252" x="1355725" y="3192463"/>
          <p14:tracePt t="114269" x="1393825" y="3208338"/>
          <p14:tracePt t="114286" x="1431925" y="3216275"/>
          <p14:tracePt t="114303" x="1470025" y="3222625"/>
          <p14:tracePt t="114319" x="1508125" y="3238500"/>
          <p14:tracePt t="114336" x="1539875" y="3238500"/>
          <p14:tracePt t="114354" x="1584325" y="3246438"/>
          <p14:tracePt t="114369" x="1622425" y="3254375"/>
          <p14:tracePt t="114387" x="1676400" y="3260725"/>
          <p14:tracePt t="114403" x="1692275" y="3268663"/>
          <p14:tracePt t="114419" x="1714500" y="3276600"/>
          <p14:tracePt t="114436" x="1722438" y="3276600"/>
          <p14:tracePt t="114453" x="1730375" y="3276600"/>
          <p14:tracePt t="114486" x="1744663" y="3276600"/>
          <p14:tracePt t="114504" x="1752600" y="3284538"/>
          <p14:tracePt t="114520" x="1768475" y="3284538"/>
          <p14:tracePt t="114538" x="1790700" y="3292475"/>
          <p14:tracePt t="114553" x="1812925" y="3298825"/>
          <p14:tracePt t="114571" x="1844675" y="3306763"/>
          <p14:tracePt t="114587" x="1882775" y="3322638"/>
          <p14:tracePt t="114603" x="1905000" y="3330575"/>
          <p14:tracePt t="114620" x="1935163" y="3344863"/>
          <p14:tracePt t="114637" x="1958975" y="3344863"/>
          <p14:tracePt t="114655" x="1997075" y="3360738"/>
          <p14:tracePt t="114670" x="2019300" y="3360738"/>
          <p14:tracePt t="114688" x="2035175" y="3360738"/>
          <p14:tracePt t="114703" x="2065338" y="3368675"/>
          <p14:tracePt t="114720" x="2087563" y="3382963"/>
          <p14:tracePt t="114737" x="2133600" y="3382963"/>
          <p14:tracePt t="114754" x="2171700" y="3398838"/>
          <p14:tracePt t="114770" x="2209800" y="3398838"/>
          <p14:tracePt t="114787" x="2263775" y="3406775"/>
          <p14:tracePt t="114804" x="2301875" y="3413125"/>
          <p14:tracePt t="114820" x="2324100" y="3421063"/>
          <p14:tracePt t="114837" x="2346325" y="3421063"/>
          <p14:tracePt t="114854" x="2354263" y="3421063"/>
          <p14:tracePt t="114871" x="2362200" y="3421063"/>
          <p14:tracePt t="114887" x="2378075" y="3421063"/>
          <p14:tracePt t="114904" x="2384425" y="3421063"/>
          <p14:tracePt t="114920" x="2384425" y="3429000"/>
          <p14:tracePt t="114937" x="2392363" y="3429000"/>
          <p14:tracePt t="114954" x="2416175" y="3429000"/>
          <p14:tracePt t="114971" x="2430463" y="3429000"/>
          <p14:tracePt t="114987" x="2460625" y="3429000"/>
          <p14:tracePt t="115004" x="2492375" y="3429000"/>
          <p14:tracePt t="115021" x="2530475" y="3429000"/>
          <p14:tracePt t="115037" x="2590800" y="3429000"/>
          <p14:tracePt t="115054" x="2636838" y="3421063"/>
          <p14:tracePt t="115071" x="2689225" y="3421063"/>
          <p14:tracePt t="115088" x="2735263" y="3413125"/>
          <p14:tracePt t="115104" x="2797175" y="3406775"/>
          <p14:tracePt t="115121" x="2849563" y="3398838"/>
          <p14:tracePt t="115139" x="2917825" y="3382963"/>
          <p14:tracePt t="115155" x="2941638" y="3382963"/>
          <p14:tracePt t="115171" x="3001963" y="3375025"/>
          <p14:tracePt t="115188" x="3040063" y="3375025"/>
          <p14:tracePt t="115205" x="3070225" y="3375025"/>
          <p14:tracePt t="115221" x="3086100" y="3375025"/>
          <p14:tracePt t="115238" x="3094038" y="3375025"/>
          <p14:tracePt t="115255" x="3108325" y="3375025"/>
          <p14:tracePt t="115272" x="3116263" y="3375025"/>
          <p14:tracePt t="115288" x="3132138" y="3375025"/>
          <p14:tracePt t="115305" x="3140075" y="3375025"/>
          <p14:tracePt t="115322" x="3154363" y="3375025"/>
          <p14:tracePt t="115338" x="3170238" y="3375025"/>
          <p14:tracePt t="115355" x="3192463" y="3375025"/>
          <p14:tracePt t="115372" x="3216275" y="3375025"/>
          <p14:tracePt t="115388" x="3230563" y="3375025"/>
          <p14:tracePt t="115405" x="3254375" y="3375025"/>
          <p14:tracePt t="115422" x="3276600" y="3375025"/>
          <p14:tracePt t="115439" x="3314700" y="3375025"/>
          <p14:tracePt t="115455" x="3330575" y="3375025"/>
          <p14:tracePt t="115472" x="3352800" y="3375025"/>
          <p14:tracePt t="115489" x="3368675" y="3375025"/>
          <p14:tracePt t="115505" x="3382963" y="3375025"/>
          <p14:tracePt t="115522" x="3406775" y="3375025"/>
          <p14:tracePt t="115539" x="3413125" y="3375025"/>
          <p14:tracePt t="115555" x="3459163" y="3375025"/>
          <p14:tracePt t="115572" x="3482975" y="3375025"/>
          <p14:tracePt t="115589" x="3505200" y="3375025"/>
          <p14:tracePt t="115605" x="3527425" y="3368675"/>
          <p14:tracePt t="115622" x="3559175" y="3360738"/>
          <p14:tracePt t="115639" x="3573463" y="3360738"/>
          <p14:tracePt t="115656" x="3611563" y="3352800"/>
          <p14:tracePt t="115672" x="3641725" y="3344863"/>
          <p14:tracePt t="115689" x="3673475" y="3344863"/>
          <p14:tracePt t="115706" x="3717925" y="3336925"/>
          <p14:tracePt t="115723" x="3787775" y="3314700"/>
          <p14:tracePt t="115739" x="3870325" y="3292475"/>
          <p14:tracePt t="115756" x="3916363" y="3268663"/>
          <p14:tracePt t="115773" x="3940175" y="3260725"/>
          <p14:tracePt t="115789" x="3962400" y="3254375"/>
          <p14:tracePt t="115806" x="3992563" y="3230563"/>
          <p14:tracePt t="115823" x="4016375" y="3216275"/>
          <p14:tracePt t="115839" x="4022725" y="3208338"/>
          <p14:tracePt t="115856" x="4030663" y="3200400"/>
          <p14:tracePt t="115873" x="4038600" y="3192463"/>
          <p14:tracePt t="115890" x="4060825" y="3184525"/>
          <p14:tracePt t="115906" x="4076700" y="3170238"/>
          <p14:tracePt t="115923" x="4098925" y="3154363"/>
          <p14:tracePt t="115940" x="4114800" y="3146425"/>
          <p14:tracePt t="115956" x="4122738" y="3140075"/>
          <p14:tracePt t="115973" x="4130675" y="3140075"/>
          <p14:tracePt t="116059" x="4130675" y="3132138"/>
          <p14:tracePt t="116179" x="4130675" y="3124200"/>
          <p14:tracePt t="116195" x="4144963" y="3116263"/>
          <p14:tracePt t="118435" x="4114800" y="3116263"/>
          <p14:tracePt t="118443" x="4068763" y="3116263"/>
          <p14:tracePt t="118452" x="4046538" y="3108325"/>
          <p14:tracePt t="118473" x="3978275" y="3101975"/>
          <p14:tracePt t="118479" x="3946525" y="3101975"/>
          <p14:tracePt t="118496" x="3863975" y="3086100"/>
          <p14:tracePt t="118513" x="3771900" y="3063875"/>
          <p14:tracePt t="118529" x="3649663" y="3040063"/>
          <p14:tracePt t="118546" x="3597275" y="3025775"/>
          <p14:tracePt t="118563" x="3505200" y="2994025"/>
          <p14:tracePt t="118579" x="3330575" y="2949575"/>
          <p14:tracePt t="118596" x="3230563" y="2917825"/>
          <p14:tracePt t="118613" x="3170238" y="2911475"/>
          <p14:tracePt t="118629" x="3124200" y="2895600"/>
          <p14:tracePt t="118646" x="3086100" y="2887663"/>
          <p14:tracePt t="118663" x="3078163" y="2887663"/>
          <p14:tracePt t="118679" x="3070225" y="2887663"/>
          <p14:tracePt t="118696" x="3032125" y="2865438"/>
          <p14:tracePt t="118713" x="3001963" y="2841625"/>
          <p14:tracePt t="118729" x="2949575" y="2811463"/>
          <p14:tracePt t="118746" x="2873375" y="2759075"/>
          <p14:tracePt t="118763" x="2841625" y="2727325"/>
          <p14:tracePt t="118780" x="2811463" y="2697163"/>
          <p14:tracePt t="118796" x="2789238" y="2674938"/>
          <p14:tracePt t="118813" x="2781300" y="2659063"/>
          <p14:tracePt t="118830" x="2765425" y="2644775"/>
          <p14:tracePt t="118846" x="2759075" y="2628900"/>
          <p14:tracePt t="118863" x="2751138" y="2620963"/>
          <p14:tracePt t="118880" x="2743200" y="2613025"/>
          <p14:tracePt t="118897" x="2743200" y="2606675"/>
          <p14:tracePt t="118930" x="2743200" y="2598738"/>
          <p14:tracePt t="119014" x="2735263" y="2598738"/>
          <p14:tracePt t="119149" x="2727325" y="2598738"/>
          <p14:tracePt t="119164" x="2720975" y="2598738"/>
          <p14:tracePt t="119172" x="2713038" y="2613025"/>
          <p14:tracePt t="119187" x="2705100" y="2628900"/>
          <p14:tracePt t="119197" x="2697163" y="2628900"/>
          <p14:tracePt t="119214" x="2689225" y="2644775"/>
          <p14:tracePt t="119231" x="2682875" y="2651125"/>
          <p14:tracePt t="119247" x="2674938" y="2659063"/>
          <p14:tracePt t="119264" x="2674938" y="2667000"/>
          <p14:tracePt t="119281" x="2667000" y="2682875"/>
          <p14:tracePt t="119298" x="2667000" y="2689225"/>
          <p14:tracePt t="119315" x="2667000" y="2705100"/>
          <p14:tracePt t="119331" x="2651125" y="2713038"/>
          <p14:tracePt t="119348" x="2651125" y="2720975"/>
          <p14:tracePt t="119483" x="2651125" y="2727325"/>
          <p14:tracePt t="119499" x="2651125" y="2735263"/>
          <p14:tracePt t="119507" x="2651125" y="2743200"/>
          <p14:tracePt t="119531" x="2651125" y="2751138"/>
          <p14:tracePt t="119563" x="2651125" y="2759075"/>
          <p14:tracePt t="119716" x="2651125" y="2765425"/>
          <p14:tracePt t="119740" x="2644775" y="2773363"/>
          <p14:tracePt t="119748" x="2636838" y="2781300"/>
          <p14:tracePt t="119771" x="2636838" y="2789238"/>
          <p14:tracePt t="119787" x="2636838" y="2797175"/>
          <p14:tracePt t="119803" x="2636838" y="2803525"/>
          <p14:tracePt t="119835" x="2628900" y="2803525"/>
          <p14:tracePt t="119867" x="2628900" y="2811463"/>
          <p14:tracePt t="119891" x="2620963" y="2811463"/>
          <p14:tracePt t="119907" x="2620963" y="2819400"/>
          <p14:tracePt t="119947" x="2620963" y="2827338"/>
          <p14:tracePt t="119995" x="2620963" y="2835275"/>
          <p14:tracePt t="120011" x="2620963" y="2841625"/>
          <p14:tracePt t="120019" x="2620963" y="2849563"/>
          <p14:tracePt t="120027" x="2620963" y="2865438"/>
          <p14:tracePt t="120035" x="2620963" y="2879725"/>
          <p14:tracePt t="120049" x="2628900" y="2911475"/>
          <p14:tracePt t="120066" x="2667000" y="2971800"/>
          <p14:tracePt t="120100" x="2667000" y="2979738"/>
          <p14:tracePt t="120299" x="2674938" y="2979738"/>
          <p14:tracePt t="120835" x="2689225" y="2979738"/>
          <p14:tracePt t="120843" x="2727325" y="2979738"/>
          <p14:tracePt t="120852" x="2759075" y="2979738"/>
          <p14:tracePt t="120868" x="2887663" y="2979738"/>
          <p14:tracePt t="120885" x="3025775" y="2979738"/>
          <p14:tracePt t="120901" x="3200400" y="2979738"/>
          <p14:tracePt t="120918" x="3360738" y="2979738"/>
          <p14:tracePt t="120935" x="3513138" y="2971800"/>
          <p14:tracePt t="120952" x="3679825" y="2963863"/>
          <p14:tracePt t="120968" x="3825875" y="2963863"/>
          <p14:tracePt t="120985" x="3940175" y="2963863"/>
          <p14:tracePt t="121002" x="4046538" y="2955925"/>
          <p14:tracePt t="121019" x="4092575" y="2955925"/>
          <p14:tracePt t="121035" x="4098925" y="2955925"/>
          <p14:tracePt t="121539" x="4098925" y="2963863"/>
          <p14:tracePt t="121547" x="4098925" y="2979738"/>
          <p14:tracePt t="121555" x="4106863" y="2994025"/>
          <p14:tracePt t="121569" x="4114800" y="3009900"/>
          <p14:tracePt t="121587" x="4137025" y="3094038"/>
          <p14:tracePt t="121603" x="4168775" y="3192463"/>
          <p14:tracePt t="121620" x="4206875" y="3306763"/>
          <p14:tracePt t="121636" x="4259263" y="3436938"/>
          <p14:tracePt t="121653" x="4289425" y="3559175"/>
          <p14:tracePt t="121670" x="4313238" y="3635375"/>
          <p14:tracePt t="121687" x="4327525" y="3711575"/>
          <p14:tracePt t="121703" x="4365625" y="3825875"/>
          <p14:tracePt t="121720" x="4397375" y="3932238"/>
          <p14:tracePt t="121737" x="4419600" y="4016375"/>
          <p14:tracePt t="121755" x="4449763" y="4092575"/>
          <p14:tracePt t="121772" x="4473575" y="4106863"/>
          <p14:tracePt t="121787" x="4473575" y="4114800"/>
          <p14:tracePt t="121788" x="4479925" y="4114800"/>
          <p14:tracePt t="150388" x="4479925" y="4122738"/>
          <p14:tracePt t="150395" x="4479925" y="4160838"/>
          <p14:tracePt t="150404" x="4479925" y="4183063"/>
          <p14:tracePt t="150420" x="4473575" y="4259263"/>
          <p14:tracePt t="150439" x="4473575" y="4327525"/>
          <p14:tracePt t="150454" x="4473575" y="4419600"/>
          <p14:tracePt t="150470" x="4479925" y="4495800"/>
          <p14:tracePt t="150487" x="4487863" y="4549775"/>
          <p14:tracePt t="150504" x="4487863" y="4602163"/>
          <p14:tracePt t="150521" x="4487863" y="4640263"/>
          <p14:tracePt t="150539" x="4495800" y="4694238"/>
          <p14:tracePt t="150555" x="4495800" y="4716463"/>
          <p14:tracePt t="150571" x="4495800" y="4724400"/>
          <p14:tracePt t="150587" x="4495800" y="4740275"/>
          <p14:tracePt t="150604" x="4518025" y="4808538"/>
          <p14:tracePt t="150623" x="4549775" y="4906963"/>
          <p14:tracePt t="150637" x="4572000" y="5013325"/>
          <p14:tracePt t="150654" x="4618038" y="5113338"/>
          <p14:tracePt t="150671" x="4625975" y="5143500"/>
          <p14:tracePt t="150688" x="4670425" y="5203825"/>
          <p14:tracePt t="150704" x="4724400" y="5295900"/>
          <p14:tracePt t="150722" x="4808538" y="5394325"/>
          <p14:tracePt t="150740" x="4945063" y="5540375"/>
          <p14:tracePt t="150755" x="4999038" y="5578475"/>
          <p14:tracePt t="150771" x="5105400" y="5616575"/>
          <p14:tracePt t="150788" x="5127625" y="5616575"/>
          <p14:tracePt t="150804" x="5235575" y="5616575"/>
          <p14:tracePt t="150821" x="5326063" y="5616575"/>
          <p14:tracePt t="150838" x="5418138" y="5616575"/>
          <p14:tracePt t="150855" x="5448300" y="5616575"/>
          <p14:tracePt t="150872" x="5516563" y="5578475"/>
          <p14:tracePt t="150888" x="5630863" y="5478463"/>
          <p14:tracePt t="150905" x="5745163" y="5356225"/>
          <p14:tracePt t="150922" x="5845175" y="5249863"/>
          <p14:tracePt t="150938" x="5965825" y="5083175"/>
          <p14:tracePt t="150955" x="6019800" y="4991100"/>
          <p14:tracePt t="150972" x="6057900" y="4884738"/>
          <p14:tracePt t="150988" x="6073775" y="4770438"/>
          <p14:tracePt t="151005" x="6073775" y="4640263"/>
          <p14:tracePt t="151022" x="6057900" y="4533900"/>
          <p14:tracePt t="151038" x="6027738" y="4465638"/>
          <p14:tracePt t="151055" x="5989638" y="4397375"/>
          <p14:tracePt t="151072" x="5973763" y="4351338"/>
          <p14:tracePt t="151088" x="5951538" y="4313238"/>
          <p14:tracePt t="151106" x="5913438" y="4251325"/>
          <p14:tracePt t="151122" x="5829300" y="4160838"/>
          <p14:tracePt t="151139" x="5730875" y="4054475"/>
          <p14:tracePt t="151155" x="5684838" y="4022725"/>
          <p14:tracePt t="151172" x="5646738" y="4000500"/>
          <p14:tracePt t="151189" x="5616575" y="4000500"/>
          <p14:tracePt t="151207" x="5600700" y="3984625"/>
          <p14:tracePt t="151239" x="5592763" y="3978275"/>
          <p14:tracePt t="151255" x="5578475" y="3970338"/>
          <p14:tracePt t="151272" x="5546725" y="3962400"/>
          <p14:tracePt t="151289" x="5508625" y="3954463"/>
          <p14:tracePt t="151291" x="5486400" y="3946525"/>
          <p14:tracePt t="151306" x="5470525" y="3940175"/>
          <p14:tracePt t="151322" x="5426075" y="3932238"/>
          <p14:tracePt t="151339" x="5380038" y="3932238"/>
          <p14:tracePt t="151356" x="5364163" y="3932238"/>
          <p14:tracePt t="151372" x="5334000" y="3932238"/>
          <p14:tracePt t="151389" x="5287963" y="3932238"/>
          <p14:tracePt t="151406" x="5235575" y="3932238"/>
          <p14:tracePt t="151423" x="5165725" y="3932238"/>
          <p14:tracePt t="151439" x="5127625" y="3932238"/>
          <p14:tracePt t="151456" x="5113338" y="3932238"/>
          <p14:tracePt t="151473" x="5097463" y="3940175"/>
          <p14:tracePt t="151489" x="5089525" y="3946525"/>
          <p14:tracePt t="151506" x="5051425" y="3946525"/>
          <p14:tracePt t="151523" x="5013325" y="3946525"/>
          <p14:tracePt t="151539" x="4968875" y="3940175"/>
          <p14:tracePt t="151556" x="4892675" y="3908425"/>
          <p14:tracePt t="151573" x="4830763" y="3894138"/>
          <p14:tracePt t="151590" x="4792663" y="3870325"/>
          <p14:tracePt t="151606" x="4762500" y="3863975"/>
          <p14:tracePt t="151623" x="4746625" y="3848100"/>
          <p14:tracePt t="151640" x="4732338" y="3848100"/>
          <p14:tracePt t="151656" x="4716463" y="3840163"/>
          <p14:tracePt t="151673" x="4694238" y="3832225"/>
          <p14:tracePt t="151690" x="4670425" y="3817938"/>
          <p14:tracePt t="151707" x="4648200" y="3810000"/>
          <p14:tracePt t="151723" x="4625975" y="3802063"/>
          <p14:tracePt t="151740" x="4610100" y="3802063"/>
          <p14:tracePt t="151757" x="4594225" y="3787775"/>
          <p14:tracePt t="151773" x="4572000" y="3771900"/>
          <p14:tracePt t="151790" x="4533900" y="3749675"/>
          <p14:tracePt t="151807" x="4518025" y="3733800"/>
          <p14:tracePt t="151823" x="4479925" y="3717925"/>
          <p14:tracePt t="151840" x="4465638" y="3711575"/>
          <p14:tracePt t="151857" x="4465638" y="3703638"/>
          <p14:tracePt t="151971" x="4457700" y="3703638"/>
          <p14:tracePt t="152076" x="4457700" y="3695700"/>
          <p14:tracePt t="152083" x="4457700" y="3679825"/>
          <p14:tracePt t="152093" x="4441825" y="3673475"/>
          <p14:tracePt t="152108" x="4435475" y="3665538"/>
          <p14:tracePt t="152124" x="4427538" y="3657600"/>
          <p14:tracePt t="152143" x="4419600" y="3657600"/>
          <p14:tracePt t="152412" x="4411663" y="3649663"/>
          <p14:tracePt t="152433" x="4403725" y="3641725"/>
          <p14:tracePt t="152437" x="4397375" y="3627438"/>
          <p14:tracePt t="152451" x="4381500" y="3627438"/>
          <p14:tracePt t="152467" x="4373563" y="3627438"/>
          <p14:tracePt t="152483" x="4365625" y="3619500"/>
          <p14:tracePt t="152499" x="4359275" y="3611563"/>
          <p14:tracePt t="152707" x="4351338" y="3611563"/>
          <p14:tracePt t="152723" x="4343400" y="3611563"/>
          <p14:tracePt t="152732" x="4335463" y="3611563"/>
          <p14:tracePt t="152748" x="4327525" y="3611563"/>
          <p14:tracePt t="152772" x="4321175" y="3611563"/>
          <p14:tracePt t="152811" x="4313238" y="3611563"/>
          <p14:tracePt t="152851" x="4305300" y="3611563"/>
          <p14:tracePt t="155315" x="4313238" y="3619500"/>
          <p14:tracePt t="155323" x="4321175" y="3619500"/>
          <p14:tracePt t="155332" x="4335463" y="3619500"/>
          <p14:tracePt t="155348" x="4351338" y="3635375"/>
          <p14:tracePt t="155500" x="4359275" y="3635375"/>
          <p14:tracePt t="183427" x="4359275" y="3641725"/>
          <p14:tracePt t="183435" x="4365625" y="3687763"/>
          <p14:tracePt t="183447" x="4365625" y="3717925"/>
          <p14:tracePt t="183464" x="4381500" y="3763963"/>
          <p14:tracePt t="183483" x="4381500" y="3840163"/>
          <p14:tracePt t="183498" x="4381500" y="3878263"/>
          <p14:tracePt t="183515" x="4397375" y="3962400"/>
          <p14:tracePt t="183533" x="4403725" y="4000500"/>
          <p14:tracePt t="183548" x="4411663" y="4022725"/>
          <p14:tracePt t="183564" x="4419600" y="4060825"/>
          <p14:tracePt t="183581" x="4427538" y="4098925"/>
          <p14:tracePt t="183598" x="4427538" y="4130675"/>
          <p14:tracePt t="183615" x="4435475" y="4168775"/>
          <p14:tracePt t="183633" x="4435475" y="4183063"/>
          <p14:tracePt t="183648" x="4441825" y="4213225"/>
          <p14:tracePt t="183665" x="4441825" y="4259263"/>
          <p14:tracePt t="183682" x="4441825" y="4321175"/>
          <p14:tracePt t="183698" x="4441825" y="4359275"/>
          <p14:tracePt t="183717" x="4441825" y="4365625"/>
          <p14:tracePt t="183740" x="4449763" y="4373563"/>
          <p14:tracePt t="183755" x="4457700" y="4389438"/>
          <p14:tracePt t="183765" x="4457700" y="4397375"/>
          <p14:tracePt t="183782" x="4465638" y="4419600"/>
          <p14:tracePt t="183798" x="4479925" y="4457700"/>
          <p14:tracePt t="183816" x="4518025" y="4525963"/>
          <p14:tracePt t="183832" x="4594225" y="4648200"/>
          <p14:tracePt t="183848" x="4686300" y="4770438"/>
          <p14:tracePt t="183865" x="4792663" y="4892675"/>
          <p14:tracePt t="183882" x="4868863" y="4983163"/>
          <p14:tracePt t="183899" x="4953000" y="5037138"/>
          <p14:tracePt t="183915" x="5121275" y="5151438"/>
          <p14:tracePt t="183932" x="5265738" y="5249863"/>
          <p14:tracePt t="183948" x="5372100" y="5349875"/>
          <p14:tracePt t="183965" x="5448300" y="5432425"/>
          <p14:tracePt t="183982" x="5554663" y="5478463"/>
          <p14:tracePt t="184000" x="5616575" y="5508625"/>
          <p14:tracePt t="184015" x="5654675" y="5532438"/>
          <p14:tracePt t="184032" x="5668963" y="5540375"/>
          <p14:tracePt t="184049" x="5676900" y="5546725"/>
          <p14:tracePt t="184091" x="5692775" y="5562600"/>
          <p14:tracePt t="184099" x="5699125" y="5570538"/>
          <p14:tracePt t="184116" x="5737225" y="5578475"/>
          <p14:tracePt t="184132" x="5761038" y="5600700"/>
          <p14:tracePt t="184149" x="5783263" y="5608638"/>
          <p14:tracePt t="184166" x="5807075" y="5616575"/>
          <p14:tracePt t="184182" x="5829300" y="5638800"/>
          <p14:tracePt t="184199" x="5875338" y="5668963"/>
          <p14:tracePt t="184216" x="5981700" y="5722938"/>
          <p14:tracePt t="184233" x="6073775" y="5775325"/>
          <p14:tracePt t="184249" x="6194425" y="5837238"/>
          <p14:tracePt t="184266" x="6316663" y="5905500"/>
          <p14:tracePt t="184283" x="6354763" y="5921375"/>
          <p14:tracePt t="184284" x="6378575" y="5927725"/>
          <p14:tracePt t="184299" x="6408738" y="5943600"/>
          <p14:tracePt t="184316" x="6423025" y="5959475"/>
          <p14:tracePt t="184334" x="6454775" y="5973763"/>
          <p14:tracePt t="184350" x="6492875" y="5989638"/>
          <p14:tracePt t="184366" x="6523038" y="6011863"/>
          <p14:tracePt t="184383" x="6561138" y="6027738"/>
          <p14:tracePt t="184400" x="6583363" y="6042025"/>
          <p14:tracePt t="184416" x="6599238" y="6049963"/>
          <p14:tracePt t="184491" x="6599238" y="6057900"/>
          <p14:tracePt t="184507" x="6607175" y="6057900"/>
          <p14:tracePt t="184515" x="6613525" y="6065838"/>
          <p14:tracePt t="184523" x="6621463" y="6065838"/>
          <p14:tracePt t="184563" x="6621463" y="6073775"/>
          <p14:tracePt t="184627" x="6629400" y="6080125"/>
          <p14:tracePt t="184652" x="6637338" y="6080125"/>
          <p14:tracePt t="184732" x="6645275" y="6088063"/>
          <p14:tracePt t="184755" x="6645275" y="6096000"/>
          <p14:tracePt t="184772" x="6645275" y="6103938"/>
          <p14:tracePt t="184779" x="6651625" y="6111875"/>
          <p14:tracePt t="194643" x="6645275" y="6142038"/>
          <p14:tracePt t="194652" x="6637338" y="6172200"/>
          <p14:tracePt t="194660" x="6637338" y="6218238"/>
          <p14:tracePt t="194674" x="6637338" y="6256338"/>
          <p14:tracePt t="194691" x="6645275" y="6332538"/>
          <p14:tracePt t="194707" x="6667500" y="6423025"/>
          <p14:tracePt t="194724" x="6689725" y="6484938"/>
          <p14:tracePt t="194741" x="6713538" y="6530975"/>
          <p14:tracePt t="194761" x="6751638" y="6591300"/>
          <p14:tracePt t="194774" x="6819900" y="6667500"/>
          <p14:tracePt t="194791" x="6850063" y="6705600"/>
          <p14:tracePt t="194807" x="6880225" y="6735763"/>
          <p14:tracePt t="194824" x="6904038" y="6759575"/>
          <p14:tracePt t="194841" x="6904038" y="6765925"/>
          <p14:tracePt t="194857" x="6918325" y="6781800"/>
          <p14:tracePt t="195147" x="6926263" y="6781800"/>
          <p14:tracePt t="195179" x="6926263" y="6773863"/>
          <p14:tracePt t="195203" x="6934200" y="6759575"/>
          <p14:tracePt t="195284" x="6934200" y="6751638"/>
          <p14:tracePt t="202732" x="6934200" y="6735763"/>
          <p14:tracePt t="202740" x="6911975" y="6727825"/>
          <p14:tracePt t="202748" x="6865938" y="6705600"/>
          <p14:tracePt t="202759" x="6827838" y="6689725"/>
          <p14:tracePt t="202776" x="6721475" y="6651625"/>
          <p14:tracePt t="202793" x="6613525" y="6607175"/>
          <p14:tracePt t="202809" x="6507163" y="6569075"/>
          <p14:tracePt t="202826" x="6370638" y="6523038"/>
          <p14:tracePt t="202843" x="6316663" y="6492875"/>
          <p14:tracePt t="202859" x="6264275" y="6469063"/>
          <p14:tracePt t="202876" x="6232525" y="6461125"/>
          <p14:tracePt t="202893" x="6202363" y="6446838"/>
          <p14:tracePt t="202909" x="6164263" y="6430963"/>
          <p14:tracePt t="202926" x="6126163" y="6416675"/>
          <p14:tracePt t="202943" x="6088063" y="6408738"/>
          <p14:tracePt t="202960" x="6049963" y="6392863"/>
          <p14:tracePt t="202976" x="6019800" y="6384925"/>
          <p14:tracePt t="202993" x="5997575" y="6378575"/>
          <p14:tracePt t="203010" x="5959475" y="6370638"/>
          <p14:tracePt t="203027" x="5927725" y="6362700"/>
          <p14:tracePt t="203043" x="5859463" y="6346825"/>
          <p14:tracePt t="203060" x="5813425" y="6340475"/>
          <p14:tracePt t="203077" x="5783263" y="6332538"/>
          <p14:tracePt t="203093" x="5761038" y="6332538"/>
          <p14:tracePt t="203110" x="5730875" y="6324600"/>
          <p14:tracePt t="203128" x="5707063" y="6316663"/>
          <p14:tracePt t="203145" x="5692775" y="6316663"/>
          <p14:tracePt t="203160" x="5668963" y="6308725"/>
          <p14:tracePt t="203177" x="5630863" y="6294438"/>
          <p14:tracePt t="203194" x="5516563" y="6232525"/>
          <p14:tracePt t="203211" x="5151438" y="6118225"/>
          <p14:tracePt t="203227" x="4784725" y="6027738"/>
          <p14:tracePt t="203244" x="4511675" y="5951538"/>
          <p14:tracePt t="203260" x="4175125" y="5845175"/>
          <p14:tracePt t="203277" x="3771900" y="5753100"/>
          <p14:tracePt t="203294" x="3398838" y="5661025"/>
          <p14:tracePt t="203311" x="3101975" y="5562600"/>
          <p14:tracePt t="203327" x="2803525" y="5448300"/>
          <p14:tracePt t="203344" x="2286000" y="5295900"/>
          <p14:tracePt t="203361" x="1684338" y="5121275"/>
          <p14:tracePt t="203377" x="1104900" y="4968875"/>
          <p14:tracePt t="203394" x="388938" y="4708525"/>
          <p14:tracePt t="203411" x="15875" y="4541838"/>
          <p14:tracePt t="203619" x="76200" y="2911475"/>
          <p14:tracePt t="203627" x="206375" y="2689225"/>
          <p14:tracePt t="203635" x="342900" y="2446338"/>
          <p14:tracePt t="203645" x="479425" y="2201863"/>
          <p14:tracePt t="203662" x="822325" y="1722438"/>
          <p14:tracePt t="203678" x="1012825" y="1431925"/>
          <p14:tracePt t="203695" x="1189038" y="1241425"/>
          <p14:tracePt t="203712" x="1349375" y="1104900"/>
          <p14:tracePt t="203728" x="1431925" y="1028700"/>
          <p14:tracePt t="203745" x="1477963" y="982663"/>
          <p14:tracePt t="203762" x="1493838" y="968375"/>
          <p14:tracePt t="203819" x="1501775" y="960438"/>
          <p14:tracePt t="203835" x="1501775" y="944563"/>
          <p14:tracePt t="203843" x="1493838" y="922338"/>
          <p14:tracePt t="203851" x="1470025" y="898525"/>
          <p14:tracePt t="203862" x="1417638" y="868363"/>
          <p14:tracePt t="203878" x="1279525" y="784225"/>
          <p14:tracePt t="203895" x="1120775" y="693738"/>
          <p14:tracePt t="203912" x="930275" y="587375"/>
          <p14:tracePt t="203929" x="731838" y="495300"/>
          <p14:tracePt t="203945" x="579438" y="419100"/>
          <p14:tracePt t="203962" x="434975" y="342900"/>
          <p14:tracePt t="203979" x="403225" y="327025"/>
          <p14:tracePt t="203995" x="288925" y="282575"/>
          <p14:tracePt t="204013" x="198438" y="258763"/>
          <p14:tracePt t="204029" x="114300" y="236538"/>
          <p14:tracePt t="204047" x="38100" y="2286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516228" cy="68736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5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86"/>
    </mc:Choice>
    <mc:Fallback xmlns="">
      <p:transition spd="slow" advTm="140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6" x="320675" y="1501775"/>
          <p14:tracePt t="788" x="487363" y="1608138"/>
          <p14:tracePt t="804" x="876300" y="1874838"/>
          <p14:tracePt t="820" x="1425575" y="2171700"/>
          <p14:tracePt t="837" x="1920875" y="2484438"/>
          <p14:tracePt t="855" x="2454275" y="2835275"/>
          <p14:tracePt t="870" x="3001963" y="3162300"/>
          <p14:tracePt t="887" x="3787775" y="3679825"/>
          <p14:tracePt t="904" x="4030663" y="3810000"/>
          <p14:tracePt t="920" x="4656138" y="4160838"/>
          <p14:tracePt t="938" x="5006975" y="4321175"/>
          <p14:tracePt t="954" x="5189538" y="4419600"/>
          <p14:tracePt t="971" x="5364163" y="4518025"/>
          <p14:tracePt t="987" x="5502275" y="4587875"/>
          <p14:tracePt t="1004" x="5592763" y="4632325"/>
          <p14:tracePt t="1021" x="5661025" y="4656138"/>
          <p14:tracePt t="1037" x="5722938" y="4686300"/>
          <p14:tracePt t="1054" x="5737225" y="4694238"/>
          <p14:tracePt t="1071" x="5745163" y="4702175"/>
          <p14:tracePt t="1104" x="5753100" y="4702175"/>
          <p14:tracePt t="1136" x="5753100" y="4708525"/>
          <p14:tracePt t="1144" x="5761038" y="4708525"/>
          <p14:tracePt t="1168" x="5775325" y="4716463"/>
          <p14:tracePt t="1192" x="5791200" y="4724400"/>
          <p14:tracePt t="1216" x="5799138" y="4732338"/>
          <p14:tracePt t="1224" x="5813425" y="4740275"/>
          <p14:tracePt t="1232" x="5813425" y="4746625"/>
          <p14:tracePt t="1240" x="5829300" y="4754563"/>
          <p14:tracePt t="1255" x="5837238" y="4762500"/>
          <p14:tracePt t="1271" x="5875338" y="4792663"/>
          <p14:tracePt t="1288" x="5951538" y="4854575"/>
          <p14:tracePt t="1305" x="6003925" y="4884738"/>
          <p14:tracePt t="1321" x="6103938" y="4937125"/>
          <p14:tracePt t="1338" x="6188075" y="4983163"/>
          <p14:tracePt t="1355" x="6256338" y="5029200"/>
          <p14:tracePt t="1372" x="6332538" y="5075238"/>
          <p14:tracePt t="1388" x="6384925" y="5113338"/>
          <p14:tracePt t="1405" x="6430963" y="5151438"/>
          <p14:tracePt t="1422" x="6469063" y="5165725"/>
          <p14:tracePt t="1438" x="6484938" y="5165725"/>
          <p14:tracePt t="1455" x="6484938" y="5173663"/>
          <p14:tracePt t="32464" x="6492875" y="5173663"/>
          <p14:tracePt t="32473" x="6537325" y="5165725"/>
          <p14:tracePt t="32480" x="6591300" y="5143500"/>
          <p14:tracePt t="32494" x="6667500" y="5113338"/>
          <p14:tracePt t="32512" x="6735763" y="5097463"/>
          <p14:tracePt t="32528" x="6735763" y="5089525"/>
          <p14:tracePt t="32546" x="6773863" y="5075238"/>
          <p14:tracePt t="32561" x="6781800" y="5067300"/>
          <p14:tracePt t="32578" x="6819900" y="5059363"/>
          <p14:tracePt t="32595" x="6835775" y="5051425"/>
          <p14:tracePt t="32611" x="6850063" y="5037138"/>
          <p14:tracePt t="32628" x="6873875" y="5029200"/>
          <p14:tracePt t="32645" x="6896100" y="5021263"/>
          <p14:tracePt t="32662" x="6911975" y="5013325"/>
          <p14:tracePt t="32680" x="6918325" y="5006975"/>
          <p14:tracePt t="32695" x="6950075" y="4999038"/>
          <p14:tracePt t="32712" x="7002463" y="4975225"/>
          <p14:tracePt t="32728" x="7040563" y="4960938"/>
          <p14:tracePt t="32746" x="7070725" y="4937125"/>
          <p14:tracePt t="32762" x="7094538" y="4930775"/>
          <p14:tracePt t="32778" x="7108825" y="4922838"/>
          <p14:tracePt t="32880" x="7086600" y="4914900"/>
          <p14:tracePt t="32888" x="7048500" y="4906963"/>
          <p14:tracePt t="32897" x="7010400" y="4899025"/>
          <p14:tracePt t="32912" x="6964363" y="4892675"/>
          <p14:tracePt t="32929" x="6926263" y="4892675"/>
          <p14:tracePt t="32945" x="6911975" y="4884738"/>
          <p14:tracePt t="32963" x="6850063" y="4876800"/>
          <p14:tracePt t="32980" x="6721475" y="4854575"/>
          <p14:tracePt t="32995" x="6430963" y="4816475"/>
          <p14:tracePt t="33012" x="6080125" y="4770438"/>
          <p14:tracePt t="33029" x="5722938" y="4716463"/>
          <p14:tracePt t="33046" x="5516563" y="4694238"/>
          <p14:tracePt t="33062" x="5448300" y="4686300"/>
          <p14:tracePt t="33079" x="5418138" y="4686300"/>
          <p14:tracePt t="33120" x="5410200" y="4678363"/>
          <p14:tracePt t="33160" x="5394325" y="4670425"/>
          <p14:tracePt t="33168" x="5380038" y="4656138"/>
          <p14:tracePt t="33179" x="5364163" y="4656138"/>
          <p14:tracePt t="33197" x="5334000" y="4625975"/>
          <p14:tracePt t="33213" x="5303838" y="4564063"/>
          <p14:tracePt t="33229" x="5265738" y="4495800"/>
          <p14:tracePt t="33246" x="5211763" y="4411663"/>
          <p14:tracePt t="33264" x="5159375" y="4305300"/>
          <p14:tracePt t="33280" x="5135563" y="4275138"/>
          <p14:tracePt t="33298" x="5097463" y="4175125"/>
          <p14:tracePt t="33313" x="5075238" y="4137025"/>
          <p14:tracePt t="33330" x="5067300" y="4122738"/>
          <p14:tracePt t="33347" x="5067300" y="4098925"/>
          <p14:tracePt t="33363" x="5051425" y="4084638"/>
          <p14:tracePt t="33397" x="5045075" y="4076700"/>
          <p14:tracePt t="33414" x="5045075" y="4068763"/>
          <p14:tracePt t="33529" x="5037138" y="4060825"/>
          <p14:tracePt t="33848" x="5045075" y="4060825"/>
          <p14:tracePt t="33856" x="5067300" y="4054475"/>
          <p14:tracePt t="33864" x="5097463" y="4038600"/>
          <p14:tracePt t="33881" x="5181600" y="4016375"/>
          <p14:tracePt t="33898" x="5249863" y="4000500"/>
          <p14:tracePt t="33914" x="5280025" y="3992563"/>
          <p14:tracePt t="33931" x="5295900" y="3984625"/>
          <p14:tracePt t="33948" x="5318125" y="3978275"/>
          <p14:tracePt t="33965" x="5334000" y="3978275"/>
          <p14:tracePt t="33981" x="5341938" y="3970338"/>
          <p14:tracePt t="34144" x="5334000" y="3970338"/>
          <p14:tracePt t="34152" x="5318125" y="3962400"/>
          <p14:tracePt t="34160" x="5287963" y="3954463"/>
          <p14:tracePt t="34168" x="5280025" y="3946525"/>
          <p14:tracePt t="34183" x="5249863" y="3946525"/>
          <p14:tracePt t="34198" x="5173663" y="3940175"/>
          <p14:tracePt t="34216" x="5089525" y="3932238"/>
          <p14:tracePt t="34232" x="5083175" y="3932238"/>
          <p14:tracePt t="34248" x="5075238" y="3932238"/>
          <p14:tracePt t="34537" x="5075238" y="3924300"/>
          <p14:tracePt t="34545" x="5067300" y="3916363"/>
          <p14:tracePt t="34553" x="5059363" y="3902075"/>
          <p14:tracePt t="34568" x="5037138" y="3886200"/>
          <p14:tracePt t="34583" x="5021263" y="3870325"/>
          <p14:tracePt t="34600" x="4991100" y="3840163"/>
          <p14:tracePt t="34618" x="4960938" y="3810000"/>
          <p14:tracePt t="34633" x="4953000" y="3794125"/>
          <p14:tracePt t="34650" x="4945063" y="3787775"/>
          <p14:tracePt t="34667" x="4937125" y="3779838"/>
          <p14:tracePt t="34744" x="4930775" y="3771900"/>
          <p14:tracePt t="34960" x="4914900" y="3771900"/>
          <p14:tracePt t="34969" x="4906963" y="3771900"/>
          <p14:tracePt t="34977" x="4899025" y="3771900"/>
          <p14:tracePt t="34989" x="4892675" y="3771900"/>
          <p14:tracePt t="35000" x="4876800" y="3771900"/>
          <p14:tracePt t="35017" x="4868863" y="3771900"/>
          <p14:tracePt t="35034" x="4860925" y="3771900"/>
          <p14:tracePt t="35050" x="4854575" y="3771900"/>
          <p14:tracePt t="35084" x="4838700" y="3771900"/>
          <p14:tracePt t="35102" x="4808538" y="3794125"/>
          <p14:tracePt t="35117" x="4770438" y="3810000"/>
          <p14:tracePt t="35134" x="4762500" y="3810000"/>
          <p14:tracePt t="35150" x="4746625" y="3817938"/>
          <p14:tracePt t="35193" x="4740275" y="3817938"/>
          <p14:tracePt t="35208" x="4732338" y="3817938"/>
          <p14:tracePt t="35217" x="4724400" y="3817938"/>
          <p14:tracePt t="35234" x="4694238" y="3817938"/>
          <p14:tracePt t="35251" x="4640263" y="3817938"/>
          <p14:tracePt t="35267" x="4594225" y="3817938"/>
          <p14:tracePt t="35284" x="4525963" y="3810000"/>
          <p14:tracePt t="35301" x="4479925" y="3794125"/>
          <p14:tracePt t="35318" x="4427538" y="3779838"/>
          <p14:tracePt t="35334" x="4365625" y="3756025"/>
          <p14:tracePt t="35337" x="4335463" y="3756025"/>
          <p14:tracePt t="35352" x="4275138" y="3733800"/>
          <p14:tracePt t="35368" x="4221163" y="3717925"/>
          <p14:tracePt t="35384" x="4022725" y="3665538"/>
          <p14:tracePt t="35401" x="3886200" y="3627438"/>
          <p14:tracePt t="35418" x="3763963" y="3597275"/>
          <p14:tracePt t="35435" x="3641725" y="3565525"/>
          <p14:tracePt t="35451" x="3581400" y="3543300"/>
          <p14:tracePt t="35468" x="3527425" y="3535363"/>
          <p14:tracePt t="35485" x="3482975" y="3535363"/>
          <p14:tracePt t="35501" x="3429000" y="3535363"/>
          <p14:tracePt t="35518" x="3352800" y="3535363"/>
          <p14:tracePt t="35535" x="3260725" y="3535363"/>
          <p14:tracePt t="35552" x="3192463" y="3535363"/>
          <p14:tracePt t="35568" x="3108325" y="3535363"/>
          <p14:tracePt t="35585" x="3094038" y="3535363"/>
          <p14:tracePt t="35688" x="3086100" y="3535363"/>
          <p14:tracePt t="35832" x="3086100" y="3543300"/>
          <p14:tracePt t="35840" x="3086100" y="3565525"/>
          <p14:tracePt t="35848" x="3086100" y="3603625"/>
          <p14:tracePt t="35856" x="3086100" y="3641725"/>
          <p14:tracePt t="35870" x="3101975" y="3665538"/>
          <p14:tracePt t="35885" x="3108325" y="3695700"/>
          <p14:tracePt t="35902" x="3124200" y="3717925"/>
          <p14:tracePt t="35919" x="3140075" y="3756025"/>
          <p14:tracePt t="35936" x="3140075" y="3763963"/>
          <p14:tracePt t="35952" x="3146425" y="3771900"/>
          <p14:tracePt t="36064" x="3154363" y="3771900"/>
          <p14:tracePt t="36088" x="3208338" y="3725863"/>
          <p14:tracePt t="36097" x="3246438" y="3687763"/>
          <p14:tracePt t="36104" x="3330575" y="3627438"/>
          <p14:tracePt t="36120" x="3421063" y="3543300"/>
          <p14:tracePt t="36136" x="3970338" y="3162300"/>
          <p14:tracePt t="36154" x="4511675" y="2857500"/>
          <p14:tracePt t="36170" x="5075238" y="2574925"/>
          <p14:tracePt t="36188" x="5707063" y="2316163"/>
          <p14:tracePt t="36203" x="6218238" y="2103438"/>
          <p14:tracePt t="36220" x="6583363" y="1973263"/>
          <p14:tracePt t="36237" x="6727825" y="1935163"/>
          <p14:tracePt t="36253" x="6858000" y="1882775"/>
          <p14:tracePt t="36270" x="6980238" y="1851025"/>
          <p14:tracePt t="36287" x="7064375" y="1828800"/>
          <p14:tracePt t="36304" x="7132638" y="1806575"/>
          <p14:tracePt t="36320" x="7140575" y="1806575"/>
          <p14:tracePt t="36338" x="7146925" y="1798638"/>
          <p14:tracePt t="36441" x="7178675" y="1798638"/>
          <p14:tracePt t="36448" x="7208838" y="1798638"/>
          <p14:tracePt t="36460" x="7277100" y="1798638"/>
          <p14:tracePt t="36470" x="7337425" y="1798638"/>
          <p14:tracePt t="36488" x="7459663" y="1798638"/>
          <p14:tracePt t="36504" x="7497763" y="1806575"/>
          <p14:tracePt t="36520" x="7521575" y="1812925"/>
          <p14:tracePt t="36537" x="7535863" y="1820863"/>
          <p14:tracePt t="36554" x="7551738" y="1828800"/>
          <p14:tracePt t="36570" x="7573963" y="1851025"/>
          <p14:tracePt t="36587" x="7581900" y="1858963"/>
          <p14:tracePt t="36604" x="7612063" y="1889125"/>
          <p14:tracePt t="36621" x="7627938" y="1912938"/>
          <p14:tracePt t="36637" x="7642225" y="1943100"/>
          <p14:tracePt t="36654" x="7666038" y="1989138"/>
          <p14:tracePt t="36671" x="7673975" y="2027238"/>
          <p14:tracePt t="36688" x="7688263" y="2065338"/>
          <p14:tracePt t="36704" x="7696200" y="2103438"/>
          <p14:tracePt t="36721" x="7696200" y="2117725"/>
          <p14:tracePt t="36738" x="7696200" y="2141538"/>
          <p14:tracePt t="36754" x="7696200" y="2163763"/>
          <p14:tracePt t="36771" x="7696200" y="2179638"/>
          <p14:tracePt t="36790" x="7696200" y="2187575"/>
          <p14:tracePt t="36821" x="7696200" y="2193925"/>
          <p14:tracePt t="36838" x="7696200" y="2201863"/>
          <p14:tracePt t="36857" x="7696200" y="2209800"/>
          <p14:tracePt t="36872" x="7696200" y="2217738"/>
          <p14:tracePt t="36888" x="7688263" y="2239963"/>
          <p14:tracePt t="36905" x="7642225" y="2293938"/>
          <p14:tracePt t="36921" x="7581900" y="2370138"/>
          <p14:tracePt t="36938" x="7489825" y="2422525"/>
          <p14:tracePt t="36955" x="7421563" y="2468563"/>
          <p14:tracePt t="36971" x="7375525" y="2492375"/>
          <p14:tracePt t="36988" x="7337425" y="2514600"/>
          <p14:tracePt t="37005" x="7323138" y="2522538"/>
          <p14:tracePt t="37022" x="7323138" y="2530475"/>
          <p14:tracePt t="43817" x="7315200" y="2522538"/>
          <p14:tracePt t="118033" x="7315200" y="2492375"/>
          <p14:tracePt t="118041" x="7315200" y="2378075"/>
          <p14:tracePt t="118049" x="7315200" y="2278063"/>
          <p14:tracePt t="118068" x="7307263" y="2247900"/>
          <p14:tracePt t="118078" x="7285038" y="2209800"/>
          <p14:tracePt t="118094" x="7223125" y="2103438"/>
          <p14:tracePt t="118111" x="7140575" y="1973263"/>
          <p14:tracePt t="118128" x="7116763" y="1943100"/>
          <p14:tracePt t="118144" x="7026275" y="1882775"/>
          <p14:tracePt t="118162" x="6988175" y="1874838"/>
          <p14:tracePt t="118178" x="6956425" y="1858963"/>
          <p14:tracePt t="118196" x="6942138" y="1858963"/>
          <p14:tracePt t="118228" x="6934200" y="1858963"/>
          <p14:tracePt t="118256" x="6926263" y="1858963"/>
          <p14:tracePt t="118264" x="6918325" y="1858963"/>
          <p14:tracePt t="118278" x="6911975" y="1858963"/>
          <p14:tracePt t="118295" x="6873875" y="1858963"/>
          <p14:tracePt t="118312" x="6759575" y="1858963"/>
          <p14:tracePt t="118328" x="6515100" y="1858963"/>
          <p14:tracePt t="118345" x="6340475" y="1858963"/>
          <p14:tracePt t="118362" x="6172200" y="1858963"/>
          <p14:tracePt t="118379" x="6073775" y="1866900"/>
          <p14:tracePt t="118395" x="6027738" y="1866900"/>
          <p14:tracePt t="118412" x="5989638" y="1882775"/>
          <p14:tracePt t="118428" x="5951538" y="1889125"/>
          <p14:tracePt t="118445" x="5913438" y="1897063"/>
          <p14:tracePt t="118462" x="5897563" y="1905000"/>
          <p14:tracePt t="118478" x="5889625" y="1905000"/>
          <p14:tracePt t="119577" x="5883275" y="1912938"/>
          <p14:tracePt t="119665" x="5883275" y="1920875"/>
          <p14:tracePt t="119672" x="5883275" y="1927225"/>
          <p14:tracePt t="119681" x="5883275" y="1935163"/>
          <p14:tracePt t="119699" x="5883275" y="1951038"/>
          <p14:tracePt t="119715" x="5883275" y="1965325"/>
          <p14:tracePt t="119732" x="5883275" y="1981200"/>
          <p14:tracePt t="119748" x="5883275" y="1989138"/>
          <p14:tracePt t="119765" x="5883275" y="1997075"/>
          <p14:tracePt t="119782" x="5883275" y="2011363"/>
          <p14:tracePt t="119817" x="5883275" y="2019300"/>
          <p14:tracePt t="119864" x="5883275" y="2027238"/>
          <p14:tracePt t="119880" x="5883275" y="2035175"/>
          <p14:tracePt t="119904" x="5883275" y="2041525"/>
          <p14:tracePt t="119936" x="5883275" y="2049463"/>
          <p14:tracePt t="119976" x="5889625" y="2057400"/>
          <p14:tracePt t="120050" x="5889625" y="2073275"/>
          <p14:tracePt t="120064" x="5889625" y="2079625"/>
          <p14:tracePt t="120096" x="5889625" y="2087563"/>
          <p14:tracePt t="120112" x="5889625" y="2095500"/>
          <p14:tracePt t="120184" x="5889625" y="2103438"/>
          <p14:tracePt t="120232" x="5897563" y="2111375"/>
          <p14:tracePt t="122752" x="5897563" y="2117725"/>
          <p14:tracePt t="122824" x="5897563" y="2125663"/>
          <p14:tracePt t="123208" x="5905500" y="2133600"/>
          <p14:tracePt t="123288" x="5905500" y="2125663"/>
          <p14:tracePt t="123296" x="5905500" y="2117725"/>
          <p14:tracePt t="123307" x="5905500" y="2095500"/>
          <p14:tracePt t="123323" x="5905500" y="2065338"/>
          <p14:tracePt t="123340" x="5875338" y="2019300"/>
          <p14:tracePt t="123357" x="5813425" y="1965325"/>
          <p14:tracePt t="123373" x="5737225" y="1897063"/>
          <p14:tracePt t="123390" x="5646738" y="1844675"/>
          <p14:tracePt t="123407" x="5578475" y="1828800"/>
          <p14:tracePt t="123424" x="5410200" y="1760538"/>
          <p14:tracePt t="123440" x="4960938" y="1654175"/>
          <p14:tracePt t="123457" x="4579938" y="1584325"/>
          <p14:tracePt t="123474" x="4183063" y="1524000"/>
          <p14:tracePt t="123491" x="3673475" y="1470025"/>
          <p14:tracePt t="123507" x="3184525" y="1439863"/>
          <p14:tracePt t="123524" x="2727325" y="1439863"/>
          <p14:tracePt t="123540" x="2416175" y="1439863"/>
          <p14:tracePt t="123557" x="2155825" y="1425575"/>
          <p14:tracePt t="123574" x="1889125" y="1417638"/>
          <p14:tracePt t="123590" x="1577975" y="1417638"/>
          <p14:tracePt t="123608" x="1020763" y="1387475"/>
          <p14:tracePt t="123624" x="693738" y="1363663"/>
          <p14:tracePt t="123641" x="434975" y="1349375"/>
          <p14:tracePt t="123657" x="320675" y="1317625"/>
          <p14:tracePt t="123675" x="228600" y="1303338"/>
          <p14:tracePt t="123691" x="136525" y="1279525"/>
          <p14:tracePt t="123707" x="98425" y="1273175"/>
          <p14:tracePt t="123724" x="76200" y="1257300"/>
          <p14:tracePt t="123741" x="46038" y="1249363"/>
          <p14:tracePt t="123758" x="7938" y="12493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770485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9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28"/>
    </mc:Choice>
    <mc:Fallback xmlns="">
      <p:transition spd="slow" advTm="156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8" x="244475" y="1554163"/>
          <p14:tracePt t="866" x="525463" y="1684338"/>
          <p14:tracePt t="878" x="838200" y="1798638"/>
          <p14:tracePt t="895" x="1493838" y="2087563"/>
          <p14:tracePt t="912" x="2133600" y="2362200"/>
          <p14:tracePt t="930" x="3070225" y="2781300"/>
          <p14:tracePt t="946" x="3551238" y="2963863"/>
          <p14:tracePt t="962" x="3916363" y="3108325"/>
          <p14:tracePt t="979" x="4152900" y="3208338"/>
          <p14:tracePt t="995" x="4313238" y="3260725"/>
          <p14:tracePt t="1012" x="4449763" y="3284538"/>
          <p14:tracePt t="1029" x="4564063" y="3306763"/>
          <p14:tracePt t="1045" x="4648200" y="3314700"/>
          <p14:tracePt t="1062" x="4708525" y="3330575"/>
          <p14:tracePt t="1079" x="4746625" y="3330575"/>
          <p14:tracePt t="1096" x="4770438" y="3344863"/>
          <p14:tracePt t="1113" x="4784725" y="3344863"/>
          <p14:tracePt t="1129" x="4792663" y="3344863"/>
          <p14:tracePt t="1146" x="4808538" y="3352800"/>
          <p14:tracePt t="1162" x="4860925" y="3368675"/>
          <p14:tracePt t="1179" x="4892675" y="3382963"/>
          <p14:tracePt t="1196" x="4937125" y="3398838"/>
          <p14:tracePt t="1213" x="4945063" y="3406775"/>
          <p14:tracePt t="1229" x="4960938" y="3406775"/>
          <p14:tracePt t="1246" x="4968875" y="3406775"/>
          <p14:tracePt t="1263" x="4975225" y="3406775"/>
          <p14:tracePt t="1290" x="4991100" y="3413125"/>
          <p14:tracePt t="1298" x="5013325" y="3421063"/>
          <p14:tracePt t="67858" x="5021263" y="3421063"/>
          <p14:tracePt t="67866" x="5059363" y="3421063"/>
          <p14:tracePt t="67874" x="5089525" y="3421063"/>
          <p14:tracePt t="67885" x="5127625" y="3421063"/>
          <p14:tracePt t="67902" x="5219700" y="3344863"/>
          <p14:tracePt t="67918" x="5318125" y="3284538"/>
          <p14:tracePt t="67935" x="5394325" y="3246438"/>
          <p14:tracePt t="67952" x="5456238" y="3208338"/>
          <p14:tracePt t="67968" x="5486400" y="3184525"/>
          <p14:tracePt t="67985" x="5508625" y="3170238"/>
          <p14:tracePt t="68002" x="5524500" y="3154363"/>
          <p14:tracePt t="68019" x="5532438" y="3140075"/>
          <p14:tracePt t="68035" x="5540375" y="3132138"/>
          <p14:tracePt t="68052" x="5540375" y="3124200"/>
          <p14:tracePt t="68203" x="5540375" y="3116263"/>
          <p14:tracePt t="68211" x="5540375" y="3101975"/>
          <p14:tracePt t="68219" x="5540375" y="3094038"/>
          <p14:tracePt t="68236" x="5540375" y="3078163"/>
          <p14:tracePt t="68252" x="5540375" y="3063875"/>
          <p14:tracePt t="68269" x="5546725" y="3055938"/>
          <p14:tracePt t="68286" x="5554663" y="3040063"/>
          <p14:tracePt t="68303" x="5554663" y="3032125"/>
          <p14:tracePt t="68336" x="5554663" y="3025775"/>
          <p14:tracePt t="68354" x="5562600" y="3017838"/>
          <p14:tracePt t="68386" x="5562600" y="3009900"/>
          <p14:tracePt t="68404" x="5570538" y="3001963"/>
          <p14:tracePt t="68411" x="5570538" y="2994025"/>
          <p14:tracePt t="68420" x="5570538" y="2987675"/>
          <p14:tracePt t="68436" x="5578475" y="2963863"/>
          <p14:tracePt t="68453" x="5584825" y="2949575"/>
          <p14:tracePt t="68470" x="5592763" y="2911475"/>
          <p14:tracePt t="68486" x="5608638" y="2857500"/>
          <p14:tracePt t="68503" x="5622925" y="2811463"/>
          <p14:tracePt t="68520" x="5630863" y="2759075"/>
          <p14:tracePt t="68537" x="5638800" y="2720975"/>
          <p14:tracePt t="68554" x="5638800" y="2682875"/>
          <p14:tracePt t="68570" x="5638800" y="2674938"/>
          <p14:tracePt t="68587" x="5638800" y="2667000"/>
          <p14:tracePt t="68605" x="5638800" y="2659063"/>
          <p14:tracePt t="68620" x="5638800" y="2651125"/>
          <p14:tracePt t="68637" x="5622925" y="2636838"/>
          <p14:tracePt t="68653" x="5592763" y="2598738"/>
          <p14:tracePt t="68670" x="5562600" y="2568575"/>
          <p14:tracePt t="68704" x="5546725" y="2560638"/>
          <p14:tracePt t="68721" x="5540375" y="2544763"/>
          <p14:tracePt t="68737" x="5524500" y="2536825"/>
          <p14:tracePt t="68754" x="5502275" y="2522538"/>
          <p14:tracePt t="68771" x="5494338" y="2506663"/>
          <p14:tracePt t="68787" x="5486400" y="2498725"/>
          <p14:tracePt t="68804" x="5478463" y="2498725"/>
          <p14:tracePt t="68931" x="5478463" y="2492375"/>
          <p14:tracePt t="68939" x="5470525" y="2492375"/>
          <p14:tracePt t="68947" x="5464175" y="2492375"/>
          <p14:tracePt t="68963" x="5456238" y="2484438"/>
          <p14:tracePt t="68995" x="5456238" y="2476500"/>
          <p14:tracePt t="69003" x="5448300" y="2476500"/>
          <p14:tracePt t="69011" x="5448300" y="2468563"/>
          <p14:tracePt t="69021" x="5440363" y="2468563"/>
          <p14:tracePt t="69038" x="5426075" y="2454275"/>
          <p14:tracePt t="69055" x="5418138" y="2446338"/>
          <p14:tracePt t="69071" x="5418138" y="2438400"/>
          <p14:tracePt t="69088" x="5410200" y="2438400"/>
          <p14:tracePt t="69107" x="5402263" y="2438400"/>
          <p14:tracePt t="112595" x="5402263" y="2430463"/>
          <p14:tracePt t="112603" x="5402263" y="2286000"/>
          <p14:tracePt t="112611" x="5402263" y="2079625"/>
          <p14:tracePt t="112623" x="5402263" y="1851025"/>
          <p14:tracePt t="112640" x="5380038" y="1387475"/>
          <p14:tracePt t="112656" x="5448300" y="830263"/>
          <p14:tracePt t="112673" x="5562600" y="334963"/>
          <p14:tracePt t="112690" x="5592763" y="236538"/>
          <p14:tracePt t="112706" x="5592763" y="228600"/>
          <p14:tracePt t="112746" x="5600700" y="228600"/>
          <p14:tracePt t="112947" x="5608638" y="212725"/>
          <p14:tracePt t="112955" x="5646738" y="182563"/>
          <p14:tracePt t="112963" x="5676900" y="136525"/>
          <p14:tracePt t="112974" x="5676900" y="130175"/>
          <p14:tracePt t="113019" x="5676900" y="168275"/>
          <p14:tracePt t="113027" x="5676900" y="212725"/>
          <p14:tracePt t="113035" x="5684838" y="266700"/>
          <p14:tracePt t="113043" x="5699125" y="320675"/>
          <p14:tracePt t="113058" x="5715000" y="434975"/>
          <p14:tracePt t="113074" x="5730875" y="511175"/>
          <p14:tracePt t="113091" x="5799138" y="715963"/>
          <p14:tracePt t="113107" x="5867400" y="868363"/>
          <p14:tracePt t="113124" x="5927725" y="1006475"/>
          <p14:tracePt t="113143" x="5981700" y="1158875"/>
          <p14:tracePt t="113157" x="6019800" y="1295400"/>
          <p14:tracePt t="113174" x="6042025" y="1393825"/>
          <p14:tracePt t="113192" x="6073775" y="1485900"/>
          <p14:tracePt t="113208" x="6096000" y="1546225"/>
          <p14:tracePt t="113224" x="6118225" y="1592263"/>
          <p14:tracePt t="113241" x="6134100" y="1630363"/>
          <p14:tracePt t="113258" x="6149975" y="1676400"/>
          <p14:tracePt t="113274" x="6156325" y="1698625"/>
          <p14:tracePt t="113291" x="6156325" y="1730375"/>
          <p14:tracePt t="113308" x="6164263" y="1744663"/>
          <p14:tracePt t="113325" x="6172200" y="1760538"/>
          <p14:tracePt t="113341" x="6180138" y="1774825"/>
          <p14:tracePt t="113358" x="6180138" y="1790700"/>
          <p14:tracePt t="113375" x="6194425" y="1812925"/>
          <p14:tracePt t="113391" x="6218238" y="1866900"/>
          <p14:tracePt t="113408" x="6232525" y="1943100"/>
          <p14:tracePt t="113425" x="6240463" y="1973263"/>
          <p14:tracePt t="113442" x="6270625" y="2057400"/>
          <p14:tracePt t="113458" x="6302375" y="2133600"/>
          <p14:tracePt t="113475" x="6332538" y="2201863"/>
          <p14:tracePt t="113492" x="6354763" y="2263775"/>
          <p14:tracePt t="113510" x="6378575" y="2324100"/>
          <p14:tracePt t="113525" x="6392863" y="2378075"/>
          <p14:tracePt t="113542" x="6408738" y="2416175"/>
          <p14:tracePt t="113558" x="6423025" y="2446338"/>
          <p14:tracePt t="113575" x="6430963" y="2468563"/>
          <p14:tracePt t="113592" x="6446838" y="2492375"/>
          <p14:tracePt t="113609" x="6454775" y="2522538"/>
          <p14:tracePt t="113625" x="6461125" y="2536825"/>
          <p14:tracePt t="113642" x="6469063" y="2568575"/>
          <p14:tracePt t="113659" x="6484938" y="2613025"/>
          <p14:tracePt t="113675" x="6492875" y="2636838"/>
          <p14:tracePt t="113693" x="6499225" y="2659063"/>
          <p14:tracePt t="113709" x="6507163" y="2689225"/>
          <p14:tracePt t="113725" x="6523038" y="2713038"/>
          <p14:tracePt t="113742" x="6530975" y="2727325"/>
          <p14:tracePt t="113759" x="6537325" y="2751138"/>
          <p14:tracePt t="113776" x="6537325" y="2765425"/>
          <p14:tracePt t="113792" x="6553200" y="2773363"/>
          <p14:tracePt t="113809" x="6553200" y="2781300"/>
          <p14:tracePt t="113826" x="6553200" y="2797175"/>
          <p14:tracePt t="113842" x="6561138" y="2819400"/>
          <p14:tracePt t="113859" x="6561138" y="2835275"/>
          <p14:tracePt t="113893" x="6561138" y="2841625"/>
          <p14:tracePt t="113909" x="6569075" y="2857500"/>
          <p14:tracePt t="113926" x="6575425" y="2865438"/>
          <p14:tracePt t="113943" x="6575425" y="2873375"/>
          <p14:tracePt t="113959" x="6575425" y="2879725"/>
          <p14:tracePt t="113976" x="6583363" y="2895600"/>
          <p14:tracePt t="113993" x="6583363" y="2903538"/>
          <p14:tracePt t="114010" x="6591300" y="2917825"/>
          <p14:tracePt t="114026" x="6607175" y="2941638"/>
          <p14:tracePt t="114043" x="6607175" y="2955925"/>
          <p14:tracePt t="114059" x="6621463" y="2971800"/>
          <p14:tracePt t="114076" x="6621463" y="2979738"/>
          <p14:tracePt t="114093" x="6637338" y="3001963"/>
          <p14:tracePt t="114110" x="6637338" y="3009900"/>
          <p14:tracePt t="114126" x="6645275" y="3025775"/>
          <p14:tracePt t="114160" x="6651625" y="3032125"/>
          <p14:tracePt t="114177" x="6659563" y="3040063"/>
          <p14:tracePt t="114194" x="6659563" y="3055938"/>
          <p14:tracePt t="114210" x="6667500" y="3063875"/>
          <p14:tracePt t="114227" x="6667500" y="3078163"/>
          <p14:tracePt t="114243" x="6675438" y="3086100"/>
          <p14:tracePt t="114260" x="6683375" y="3101975"/>
          <p14:tracePt t="114277" x="6697663" y="3116263"/>
          <p14:tracePt t="114293" x="6697663" y="3124200"/>
          <p14:tracePt t="114311" x="6705600" y="3132138"/>
          <p14:tracePt t="114346" x="6713538" y="3146425"/>
          <p14:tracePt t="120459" x="6721475" y="3146425"/>
          <p14:tracePt t="122891" x="6727825" y="3146425"/>
          <p14:tracePt t="122899" x="6743700" y="3146425"/>
          <p14:tracePt t="122907" x="6781800" y="3146425"/>
          <p14:tracePt t="122916" x="6804025" y="3146425"/>
          <p14:tracePt t="122931" x="6888163" y="3146425"/>
          <p14:tracePt t="122947" x="7002463" y="3146425"/>
          <p14:tracePt t="122964" x="7086600" y="3132138"/>
          <p14:tracePt t="122981" x="7146925" y="3124200"/>
          <p14:tracePt t="122997" x="7185025" y="3124200"/>
          <p14:tracePt t="123014" x="7200900" y="3116263"/>
          <p14:tracePt t="123032" x="7208838" y="3116263"/>
          <p14:tracePt t="123047" x="7223125" y="3116263"/>
          <p14:tracePt t="123066" x="7231063" y="3108325"/>
          <p14:tracePt t="123081" x="7261225" y="3108325"/>
          <p14:tracePt t="123101" x="7307263" y="3108325"/>
          <p14:tracePt t="123123" x="7331075" y="3108325"/>
          <p14:tracePt t="123131" x="7345363" y="3108325"/>
          <p14:tracePt t="123147" x="7369175" y="3108325"/>
          <p14:tracePt t="123164" x="7399338" y="3101975"/>
          <p14:tracePt t="123181" x="7429500" y="3094038"/>
          <p14:tracePt t="123197" x="7459663" y="3094038"/>
          <p14:tracePt t="123214" x="7475538" y="3086100"/>
          <p14:tracePt t="123231" x="7483475" y="3086100"/>
          <p14:tracePt t="123555" x="7483475" y="3094038"/>
          <p14:tracePt t="123579" x="7475538" y="3101975"/>
          <p14:tracePt t="123587" x="7467600" y="3108325"/>
          <p14:tracePt t="123599" x="7459663" y="3116263"/>
          <p14:tracePt t="123616" x="7451725" y="3124200"/>
          <p14:tracePt t="123632" x="7429500" y="3154363"/>
          <p14:tracePt t="123649" x="7413625" y="3162300"/>
          <p14:tracePt t="123666" x="7383463" y="3200400"/>
          <p14:tracePt t="123682" x="7369175" y="3216275"/>
          <p14:tracePt t="123699" x="7353300" y="3230563"/>
          <p14:tracePt t="123715" x="7353300" y="3238500"/>
          <p14:tracePt t="123732" x="7337425" y="3254375"/>
          <p14:tracePt t="123749" x="7337425" y="3260725"/>
          <p14:tracePt t="123766" x="7323138" y="3276600"/>
          <p14:tracePt t="123782" x="7315200" y="3284538"/>
          <p14:tracePt t="123800" x="7307263" y="3292475"/>
          <p14:tracePt t="123816" x="7292975" y="3306763"/>
          <p14:tracePt t="123832" x="7277100" y="3322638"/>
          <p14:tracePt t="123849" x="7269163" y="3336925"/>
          <p14:tracePt t="123866" x="7261225" y="3352800"/>
          <p14:tracePt t="123882" x="7246938" y="3360738"/>
          <p14:tracePt t="123899" x="7239000" y="3375025"/>
          <p14:tracePt t="123916" x="7231063" y="3390900"/>
          <p14:tracePt t="123933" x="7223125" y="3398838"/>
          <p14:tracePt t="123949" x="7216775" y="3406775"/>
          <p14:tracePt t="123966" x="7200900" y="3421063"/>
          <p14:tracePt t="123984" x="7192963" y="3429000"/>
          <p14:tracePt t="123999" x="7185025" y="3436938"/>
          <p14:tracePt t="124016" x="7178675" y="3451225"/>
          <p14:tracePt t="124033" x="7170738" y="3459163"/>
          <p14:tracePt t="124050" x="7162800" y="3475038"/>
          <p14:tracePt t="124066" x="7154863" y="3489325"/>
          <p14:tracePt t="124101" x="7146925" y="3505200"/>
          <p14:tracePt t="124116" x="7140575" y="3521075"/>
          <p14:tracePt t="124133" x="7132638" y="3521075"/>
          <p14:tracePt t="124150" x="7132638" y="3535363"/>
          <p14:tracePt t="124167" x="7124700" y="3551238"/>
          <p14:tracePt t="124183" x="7124700" y="3565525"/>
          <p14:tracePt t="124217" x="7116763" y="3573463"/>
          <p14:tracePt t="124234" x="7108825" y="3589338"/>
          <p14:tracePt t="124250" x="7108825" y="3603625"/>
          <p14:tracePt t="124267" x="7102475" y="3611563"/>
          <p14:tracePt t="124322" x="7094538" y="3619500"/>
          <p14:tracePt t="124346" x="7094538" y="3627438"/>
          <p14:tracePt t="124714" x="7094538" y="3635375"/>
          <p14:tracePt t="124834" x="7086600" y="3641725"/>
          <p14:tracePt t="124858" x="7078663" y="3649663"/>
          <p14:tracePt t="124874" x="7064375" y="3657600"/>
          <p14:tracePt t="124890" x="7056438" y="3657600"/>
          <p14:tracePt t="124898" x="7040563" y="3665538"/>
          <p14:tracePt t="124906" x="7032625" y="3673475"/>
          <p14:tracePt t="124918" x="7018338" y="3673475"/>
          <p14:tracePt t="124935" x="6994525" y="3679825"/>
          <p14:tracePt t="124952" x="6964363" y="3687763"/>
          <p14:tracePt t="124968" x="6950075" y="3695700"/>
          <p14:tracePt t="124985" x="6926263" y="3695700"/>
          <p14:tracePt t="125002" x="6911975" y="3695700"/>
          <p14:tracePt t="125019" x="6904038" y="3703638"/>
          <p14:tracePt t="125035" x="6888163" y="3703638"/>
          <p14:tracePt t="125052" x="6865938" y="3703638"/>
          <p14:tracePt t="125069" x="6850063" y="3703638"/>
          <p14:tracePt t="125085" x="6842125" y="3703638"/>
          <p14:tracePt t="125119" x="6835775" y="3703638"/>
          <p14:tracePt t="125135" x="6819900" y="3703638"/>
          <p14:tracePt t="125152" x="6804025" y="3703638"/>
          <p14:tracePt t="125169" x="6789738" y="3703638"/>
          <p14:tracePt t="125186" x="6773863" y="3703638"/>
          <p14:tracePt t="125202" x="6759575" y="3703638"/>
          <p14:tracePt t="125219" x="6751638" y="3703638"/>
          <p14:tracePt t="125274" x="6743700" y="3703638"/>
          <p14:tracePt t="125298" x="6735763" y="3703638"/>
          <p14:tracePt t="125306" x="6727825" y="3703638"/>
          <p14:tracePt t="125330" x="6721475" y="3703638"/>
          <p14:tracePt t="125346" x="6713538" y="3703638"/>
          <p14:tracePt t="125378" x="6697663" y="3695700"/>
          <p14:tracePt t="125426" x="6689725" y="3687763"/>
          <p14:tracePt t="125458" x="6689725" y="3679825"/>
          <p14:tracePt t="125482" x="6683375" y="3679825"/>
          <p14:tracePt t="126283" x="6675438" y="3679825"/>
          <p14:tracePt t="126291" x="6667500" y="3679825"/>
          <p14:tracePt t="126299" x="6651625" y="3679825"/>
          <p14:tracePt t="126307" x="6637338" y="3679825"/>
          <p14:tracePt t="126322" x="6613525" y="3679825"/>
          <p14:tracePt t="126338" x="6591300" y="3673475"/>
          <p14:tracePt t="126355" x="6569075" y="3673475"/>
          <p14:tracePt t="126372" x="6537325" y="3665538"/>
          <p14:tracePt t="126388" x="6530975" y="3665538"/>
          <p14:tracePt t="126405" x="6523038" y="3665538"/>
          <p14:tracePt t="126483" x="6515100" y="3665538"/>
          <p14:tracePt t="126507" x="6507163" y="3665538"/>
          <p14:tracePt t="126531" x="6499225" y="3665538"/>
          <p14:tracePt t="126554" x="6492875" y="3665538"/>
          <p14:tracePt t="126565" x="6484938" y="3665538"/>
          <p14:tracePt t="126578" x="6477000" y="3665538"/>
          <p14:tracePt t="126594" x="6469063" y="3665538"/>
          <p14:tracePt t="126626" x="6461125" y="3665538"/>
          <p14:tracePt t="126634" x="6454775" y="3665538"/>
          <p14:tracePt t="126666" x="6446838" y="3665538"/>
          <p14:tracePt t="126851" x="6438900" y="3665538"/>
          <p14:tracePt t="126867" x="6430963" y="3665538"/>
          <p14:tracePt t="126875" x="6423025" y="3665538"/>
          <p14:tracePt t="126883" x="6416675" y="3665538"/>
          <p14:tracePt t="126899" x="6408738" y="3665538"/>
          <p14:tracePt t="126907" x="6400800" y="3665538"/>
          <p14:tracePt t="126923" x="6392863" y="3665538"/>
          <p14:tracePt t="126940" x="6378575" y="3673475"/>
          <p14:tracePt t="126963" x="6370638" y="3673475"/>
          <p14:tracePt t="127700" x="6378575" y="3673475"/>
          <p14:tracePt t="127714" x="6384925" y="3665538"/>
          <p14:tracePt t="127723" x="6392863" y="3665538"/>
          <p14:tracePt t="127731" x="6400800" y="3665538"/>
          <p14:tracePt t="127742" x="6400800" y="3657600"/>
          <p14:tracePt t="127758" x="6416675" y="3657600"/>
          <p14:tracePt t="127775" x="6423025" y="3649663"/>
          <p14:tracePt t="127792" x="6430963" y="3649663"/>
          <p14:tracePt t="127808" x="6438900" y="3641725"/>
          <p14:tracePt t="127825" x="6454775" y="3635375"/>
          <p14:tracePt t="127842" x="6461125" y="3635375"/>
          <p14:tracePt t="128051" x="6469063" y="3635375"/>
          <p14:tracePt t="128059" x="6484938" y="3627438"/>
          <p14:tracePt t="128067" x="6492875" y="3627438"/>
          <p14:tracePt t="128076" x="6507163" y="3619500"/>
          <p14:tracePt t="128092" x="6545263" y="3619500"/>
          <p14:tracePt t="128112" x="6569075" y="3619500"/>
          <p14:tracePt t="128126" x="6599238" y="3619500"/>
          <p14:tracePt t="128142" x="6629400" y="3619500"/>
          <p14:tracePt t="128159" x="6651625" y="3619500"/>
          <p14:tracePt t="128176" x="6675438" y="3619500"/>
          <p14:tracePt t="128193" x="6683375" y="3619500"/>
          <p14:tracePt t="128209" x="6689725" y="3619500"/>
          <p14:tracePt t="128226" x="6697663" y="3619500"/>
          <p14:tracePt t="128258" x="6705600" y="3619500"/>
          <p14:tracePt t="128322" x="6713538" y="3619500"/>
          <p14:tracePt t="128330" x="6721475" y="3619500"/>
          <p14:tracePt t="128362" x="6727825" y="3619500"/>
          <p14:tracePt t="128386" x="6735763" y="3619500"/>
          <p14:tracePt t="128418" x="6743700" y="3619500"/>
          <p14:tracePt t="128434" x="6751638" y="3619500"/>
          <p14:tracePt t="128450" x="6765925" y="3619500"/>
          <p14:tracePt t="128458" x="6765925" y="3627438"/>
          <p14:tracePt t="128466" x="6773863" y="3627438"/>
          <p14:tracePt t="128476" x="6797675" y="3627438"/>
          <p14:tracePt t="128493" x="6811963" y="3641725"/>
          <p14:tracePt t="128510" x="6835775" y="3649663"/>
          <p14:tracePt t="128527" x="6842125" y="3657600"/>
          <p14:tracePt t="128543" x="6858000" y="3657600"/>
          <p14:tracePt t="128577" x="6858000" y="3665538"/>
          <p14:tracePt t="128594" x="6873875" y="3665538"/>
          <p14:tracePt t="128611" x="6888163" y="3687763"/>
          <p14:tracePt t="128627" x="6896100" y="3703638"/>
          <p14:tracePt t="128644" x="6904038" y="3703638"/>
          <p14:tracePt t="128661" x="6904038" y="3717925"/>
          <p14:tracePt t="128677" x="6911975" y="3725863"/>
          <p14:tracePt t="128694" x="6918325" y="3733800"/>
          <p14:tracePt t="128712" x="6918325" y="3741738"/>
          <p14:tracePt t="128727" x="6926263" y="3749675"/>
          <p14:tracePt t="128744" x="6942138" y="3779838"/>
          <p14:tracePt t="128761" x="6956425" y="3802063"/>
          <p14:tracePt t="128762" x="6964363" y="3825875"/>
          <p14:tracePt t="128778" x="6994525" y="3870325"/>
          <p14:tracePt t="128794" x="7026275" y="3916363"/>
          <p14:tracePt t="128811" x="7048500" y="3940175"/>
          <p14:tracePt t="128827" x="7064375" y="3962400"/>
          <p14:tracePt t="128844" x="7070725" y="3984625"/>
          <p14:tracePt t="128862" x="7086600" y="4000500"/>
          <p14:tracePt t="128878" x="7102475" y="4022725"/>
          <p14:tracePt t="128894" x="7108825" y="4054475"/>
          <p14:tracePt t="128912" x="7124700" y="4076700"/>
          <p14:tracePt t="128928" x="7132638" y="4098925"/>
          <p14:tracePt t="128944" x="7132638" y="4106863"/>
          <p14:tracePt t="128961" x="7140575" y="4114800"/>
          <p14:tracePt t="128978" x="7140575" y="4122738"/>
          <p14:tracePt t="128994" x="7140575" y="4137025"/>
          <p14:tracePt t="129011" x="7140575" y="4160838"/>
          <p14:tracePt t="129028" x="7146925" y="4175125"/>
          <p14:tracePt t="129045" x="7146925" y="4198938"/>
          <p14:tracePt t="129061" x="7146925" y="4206875"/>
          <p14:tracePt t="129078" x="7146925" y="4221163"/>
          <p14:tracePt t="129095" x="7154863" y="4229100"/>
          <p14:tracePt t="129111" x="7154863" y="4237038"/>
          <p14:tracePt t="129128" x="7154863" y="4244975"/>
          <p14:tracePt t="129146" x="7154863" y="4251325"/>
          <p14:tracePt t="129186" x="7154863" y="4259263"/>
          <p14:tracePt t="129667" x="7154863" y="4267200"/>
          <p14:tracePt t="129746" x="7146925" y="4267200"/>
          <p14:tracePt t="129770" x="7140575" y="4259263"/>
          <p14:tracePt t="129810" x="7132638" y="4259263"/>
          <p14:tracePt t="129818" x="7124700" y="4259263"/>
          <p14:tracePt t="129842" x="7116763" y="4259263"/>
          <p14:tracePt t="129858" x="7102475" y="4259263"/>
          <p14:tracePt t="129866" x="7094538" y="4259263"/>
          <p14:tracePt t="129874" x="7086600" y="4259263"/>
          <p14:tracePt t="129883" x="7078663" y="4259263"/>
          <p14:tracePt t="129897" x="7064375" y="4259263"/>
          <p14:tracePt t="129915" x="7026275" y="4259263"/>
          <p14:tracePt t="129930" x="6994525" y="4259263"/>
          <p14:tracePt t="129947" x="6972300" y="4259263"/>
          <p14:tracePt t="129963" x="6956425" y="4259263"/>
          <p14:tracePt t="129980" x="6942138" y="4259263"/>
          <p14:tracePt t="129997" x="6934200" y="4251325"/>
          <p14:tracePt t="130031" x="6926263" y="4251325"/>
          <p14:tracePt t="130395" x="6918325" y="4244975"/>
          <p14:tracePt t="130403" x="6911975" y="4237038"/>
          <p14:tracePt t="130414" x="6911975" y="4229100"/>
          <p14:tracePt t="130432" x="6896100" y="4213225"/>
          <p14:tracePt t="130450" x="6880225" y="4198938"/>
          <p14:tracePt t="130465" x="6865938" y="4191000"/>
          <p14:tracePt t="130482" x="6804025" y="4160838"/>
          <p14:tracePt t="130498" x="6781800" y="4160838"/>
          <p14:tracePt t="130515" x="6613525" y="4152900"/>
          <p14:tracePt t="130531" x="6515100" y="4137025"/>
          <p14:tracePt t="130548" x="6423025" y="4122738"/>
          <p14:tracePt t="130565" x="6370638" y="4106863"/>
          <p14:tracePt t="130583" x="6324600" y="4106863"/>
          <p14:tracePt t="130598" x="6308725" y="4098925"/>
          <p14:tracePt t="130642" x="6302375" y="4098925"/>
          <p14:tracePt t="130691" x="6294438" y="4098925"/>
          <p14:tracePt t="130786" x="6286500" y="4106863"/>
          <p14:tracePt t="134595" x="6286500" y="4122738"/>
          <p14:tracePt t="134603" x="6286500" y="4144963"/>
          <p14:tracePt t="134612" x="6302375" y="4168775"/>
          <p14:tracePt t="134624" x="6316663" y="4183063"/>
          <p14:tracePt t="134641" x="6346825" y="4229100"/>
          <p14:tracePt t="134658" x="6362700" y="4244975"/>
          <p14:tracePt t="134674" x="6370638" y="4267200"/>
          <p14:tracePt t="134708" x="6370638" y="4275138"/>
          <p14:tracePt t="134746" x="6370638" y="4283075"/>
          <p14:tracePt t="134762" x="6378575" y="4283075"/>
          <p14:tracePt t="134890" x="6378575" y="4289425"/>
          <p14:tracePt t="134995" x="6384925" y="4289425"/>
          <p14:tracePt t="135027" x="6392863" y="4289425"/>
          <p14:tracePt t="135043" x="6400800" y="4289425"/>
          <p14:tracePt t="135059" x="6408738" y="4289425"/>
          <p14:tracePt t="135091" x="6416675" y="4289425"/>
          <p14:tracePt t="135107" x="6423025" y="4289425"/>
          <p14:tracePt t="135130" x="6430963" y="4289425"/>
          <p14:tracePt t="135154" x="6438900" y="4283075"/>
          <p14:tracePt t="135163" x="6438900" y="4275138"/>
          <p14:tracePt t="135178" x="6454775" y="4267200"/>
          <p14:tracePt t="135194" x="6461125" y="4259263"/>
          <p14:tracePt t="135202" x="6469063" y="4251325"/>
          <p14:tracePt t="135211" x="6477000" y="4244975"/>
          <p14:tracePt t="135226" x="6484938" y="4237038"/>
          <p14:tracePt t="135242" x="6499225" y="4221163"/>
          <p14:tracePt t="135276" x="6515100" y="4206875"/>
          <p14:tracePt t="135293" x="6515100" y="4198938"/>
          <p14:tracePt t="136099" x="6499225" y="4198938"/>
          <p14:tracePt t="136107" x="6484938" y="4198938"/>
          <p14:tracePt t="136116" x="6469063" y="4198938"/>
          <p14:tracePt t="136128" x="6461125" y="4198938"/>
          <p14:tracePt t="136144" x="6438900" y="4198938"/>
          <p14:tracePt t="136163" x="6423025" y="4198938"/>
          <p14:tracePt t="136178" x="6408738" y="4206875"/>
          <p14:tracePt t="136195" x="6400800" y="4206875"/>
          <p14:tracePt t="136228" x="6392863" y="4206875"/>
          <p14:tracePt t="136245" x="6384925" y="4206875"/>
          <p14:tracePt t="136282" x="6378575" y="4206875"/>
          <p14:tracePt t="136314" x="6370638" y="4213225"/>
          <p14:tracePt t="136346" x="6362700" y="4213225"/>
          <p14:tracePt t="136370" x="6346825" y="4221163"/>
          <p14:tracePt t="136394" x="6340475" y="4237038"/>
          <p14:tracePt t="136402" x="6332538" y="4237038"/>
          <p14:tracePt t="136412" x="6324600" y="4251325"/>
          <p14:tracePt t="136428" x="6316663" y="4259263"/>
          <p14:tracePt t="136445" x="6308725" y="4289425"/>
          <p14:tracePt t="136462" x="6308725" y="4305300"/>
          <p14:tracePt t="136479" x="6308725" y="4335463"/>
          <p14:tracePt t="136512" x="6308725" y="4359275"/>
          <p14:tracePt t="136529" x="6308725" y="4381500"/>
          <p14:tracePt t="136546" x="6308725" y="4403725"/>
          <p14:tracePt t="136562" x="6308725" y="4457700"/>
          <p14:tracePt t="136579" x="6308725" y="4495800"/>
          <p14:tracePt t="136595" x="6308725" y="4541838"/>
          <p14:tracePt t="136612" x="6324600" y="4594225"/>
          <p14:tracePt t="136629" x="6346825" y="4640263"/>
          <p14:tracePt t="136646" x="6354763" y="4648200"/>
          <p14:tracePt t="136662" x="6370638" y="4678363"/>
          <p14:tracePt t="136680" x="6378575" y="4694238"/>
          <p14:tracePt t="136696" x="6378575" y="4708525"/>
          <p14:tracePt t="136713" x="6384925" y="4732338"/>
          <p14:tracePt t="136730" x="6392863" y="4754563"/>
          <p14:tracePt t="136763" x="6400800" y="4770438"/>
          <p14:tracePt t="136923" x="6400800" y="4778375"/>
          <p14:tracePt t="136932" x="6392863" y="4770438"/>
          <p14:tracePt t="136939" x="6384925" y="4762500"/>
          <p14:tracePt t="136947" x="6378575" y="4754563"/>
          <p14:tracePt t="136963" x="6354763" y="4716463"/>
          <p14:tracePt t="136980" x="6340475" y="4694238"/>
          <p14:tracePt t="136997" x="6324600" y="4678363"/>
          <p14:tracePt t="137013" x="6316663" y="4670425"/>
          <p14:tracePt t="137030" x="6302375" y="4670425"/>
          <p14:tracePt t="137047" x="6294438" y="4664075"/>
          <p14:tracePt t="137063" x="6294438" y="4656138"/>
          <p14:tracePt t="137081" x="6286500" y="4656138"/>
          <p14:tracePt t="137117" x="6278563" y="4656138"/>
          <p14:tracePt t="137203" x="6270625" y="4656138"/>
          <p14:tracePt t="137211" x="6264275" y="4656138"/>
          <p14:tracePt t="137218" x="6256338" y="4664075"/>
          <p14:tracePt t="137231" x="6248400" y="4670425"/>
          <p14:tracePt t="137247" x="6240463" y="4686300"/>
          <p14:tracePt t="137264" x="6232525" y="4708525"/>
          <p14:tracePt t="137266" x="6226175" y="4724400"/>
          <p14:tracePt t="137281" x="6218238" y="4732338"/>
          <p14:tracePt t="137298" x="6202363" y="4762500"/>
          <p14:tracePt t="137314" x="6188075" y="4784725"/>
          <p14:tracePt t="137331" x="6180138" y="4800600"/>
          <p14:tracePt t="137347" x="6164263" y="4816475"/>
          <p14:tracePt t="137364" x="6142038" y="4838700"/>
          <p14:tracePt t="137381" x="6126163" y="4854575"/>
          <p14:tracePt t="137397" x="6103938" y="4868863"/>
          <p14:tracePt t="137414" x="6073775" y="4884738"/>
          <p14:tracePt t="137432" x="6049963" y="4892675"/>
          <p14:tracePt t="137448" x="6011863" y="4906963"/>
          <p14:tracePt t="137464" x="5951538" y="4914900"/>
          <p14:tracePt t="137481" x="5851525" y="4937125"/>
          <p14:tracePt t="137498" x="5707063" y="4975225"/>
          <p14:tracePt t="137516" x="5532438" y="4991100"/>
          <p14:tracePt t="137531" x="5394325" y="5021263"/>
          <p14:tracePt t="137548" x="5273675" y="5045075"/>
          <p14:tracePt t="137564" x="5189538" y="5059363"/>
          <p14:tracePt t="137581" x="5127625" y="5059363"/>
          <p14:tracePt t="137598" x="5105400" y="5067300"/>
          <p14:tracePt t="137615" x="5097463" y="5067300"/>
          <p14:tracePt t="137651" x="5089525" y="5067300"/>
          <p14:tracePt t="143082" x="5105400" y="5067300"/>
          <p14:tracePt t="143091" x="5121275" y="5067300"/>
          <p14:tracePt t="143099" x="5135563" y="5067300"/>
          <p14:tracePt t="143114" x="5159375" y="5067300"/>
          <p14:tracePt t="143127" x="5181600" y="5067300"/>
          <p14:tracePt t="143144" x="5219700" y="5067300"/>
          <p14:tracePt t="143161" x="5273675" y="5067300"/>
          <p14:tracePt t="143178" x="5326063" y="5067300"/>
          <p14:tracePt t="143194" x="5418138" y="5075238"/>
          <p14:tracePt t="143211" x="5470525" y="5075238"/>
          <p14:tracePt t="143228" x="5524500" y="5083175"/>
          <p14:tracePt t="143245" x="5584825" y="5097463"/>
          <p14:tracePt t="143261" x="5622925" y="5097463"/>
          <p14:tracePt t="143278" x="5654675" y="5105400"/>
          <p14:tracePt t="143295" x="5668963" y="5105400"/>
          <p14:tracePt t="143312" x="5676900" y="5105400"/>
          <p14:tracePt t="143915" x="5684838" y="5105400"/>
          <p14:tracePt t="143923" x="5692775" y="5105400"/>
          <p14:tracePt t="143932" x="5699125" y="5105400"/>
          <p14:tracePt t="143946" x="5737225" y="5097463"/>
          <p14:tracePt t="143963" x="5745163" y="5097463"/>
          <p14:tracePt t="143980" x="5761038" y="5089525"/>
          <p14:tracePt t="143996" x="5768975" y="5089525"/>
          <p14:tracePt t="144030" x="5775325" y="5089525"/>
          <p14:tracePt t="144048" x="5783263" y="5089525"/>
          <p14:tracePt t="144063" x="5791200" y="5089525"/>
          <p14:tracePt t="144080" x="5845175" y="5089525"/>
          <p14:tracePt t="144097" x="5875338" y="5105400"/>
          <p14:tracePt t="144117" x="5921375" y="5127625"/>
          <p14:tracePt t="144130" x="5927725" y="5127625"/>
          <p14:tracePt t="144146" x="5973763" y="5151438"/>
          <p14:tracePt t="144163" x="5989638" y="5151438"/>
          <p14:tracePt t="144180" x="5997575" y="5159375"/>
          <p14:tracePt t="144197" x="6003925" y="5165725"/>
          <p14:tracePt t="144213" x="6019800" y="5173663"/>
          <p14:tracePt t="144232" x="6027738" y="5181600"/>
          <p14:tracePt t="144247" x="6042025" y="5181600"/>
          <p14:tracePt t="144263" x="6049963" y="5197475"/>
          <p14:tracePt t="144282" x="6057900" y="5197475"/>
          <p14:tracePt t="144299" x="6065838" y="5197475"/>
          <p14:tracePt t="144346" x="6073775" y="5203825"/>
          <p14:tracePt t="144362" x="6080125" y="5203825"/>
          <p14:tracePt t="144386" x="6088063" y="5203825"/>
          <p14:tracePt t="144426" x="6096000" y="5203825"/>
          <p14:tracePt t="144450" x="6103938" y="5211763"/>
          <p14:tracePt t="144466" x="6111875" y="5211763"/>
          <p14:tracePt t="144474" x="6126163" y="5219700"/>
          <p14:tracePt t="144483" x="6134100" y="5219700"/>
          <p14:tracePt t="144498" x="6164263" y="5227638"/>
          <p14:tracePt t="144514" x="6218238" y="5241925"/>
          <p14:tracePt t="144531" x="6270625" y="5249863"/>
          <p14:tracePt t="144547" x="6340475" y="5273675"/>
          <p14:tracePt t="144566" x="6378575" y="5280025"/>
          <p14:tracePt t="144581" x="6408738" y="5295900"/>
          <p14:tracePt t="144598" x="6438900" y="5311775"/>
          <p14:tracePt t="144614" x="6507163" y="5326063"/>
          <p14:tracePt t="144632" x="6583363" y="5356225"/>
          <p14:tracePt t="144648" x="6689725" y="5394325"/>
          <p14:tracePt t="144664" x="6804025" y="5432425"/>
          <p14:tracePt t="144682" x="6880225" y="5470525"/>
          <p14:tracePt t="144698" x="6980238" y="5502275"/>
          <p14:tracePt t="144715" x="7078663" y="5524500"/>
          <p14:tracePt t="144731" x="7132638" y="5532438"/>
          <p14:tracePt t="144748" x="7200900" y="5562600"/>
          <p14:tracePt t="144765" x="7246938" y="5578475"/>
          <p14:tracePt t="144781" x="7285038" y="5584825"/>
          <p14:tracePt t="144798" x="7323138" y="5600700"/>
          <p14:tracePt t="144815" x="7361238" y="5616575"/>
          <p14:tracePt t="144832" x="7391400" y="5616575"/>
          <p14:tracePt t="144848" x="7399338" y="5616575"/>
          <p14:tracePt t="144865" x="7407275" y="5622925"/>
          <p14:tracePt t="144882" x="7421563" y="5622925"/>
          <p14:tracePt t="144898" x="7429500" y="5630863"/>
          <p14:tracePt t="145115" x="7421563" y="5630863"/>
          <p14:tracePt t="145131" x="7413625" y="5630863"/>
          <p14:tracePt t="145138" x="7375525" y="5630863"/>
          <p14:tracePt t="145149" x="7345363" y="5622925"/>
          <p14:tracePt t="145166" x="7277100" y="5616575"/>
          <p14:tracePt t="145183" x="7185025" y="5608638"/>
          <p14:tracePt t="145199" x="7132638" y="5600700"/>
          <p14:tracePt t="145216" x="7056438" y="5600700"/>
          <p14:tracePt t="145232" x="6988175" y="5600700"/>
          <p14:tracePt t="145249" x="6942138" y="5600700"/>
          <p14:tracePt t="145266" x="6926263" y="5600700"/>
          <p14:tracePt t="145283" x="6918325" y="5600700"/>
          <p14:tracePt t="145507" x="6911975" y="5600700"/>
          <p14:tracePt t="145515" x="6896100" y="5600700"/>
          <p14:tracePt t="145523" x="6873875" y="5600700"/>
          <p14:tracePt t="145533" x="6858000" y="5600700"/>
          <p14:tracePt t="145550" x="6819900" y="5600700"/>
          <p14:tracePt t="145567" x="6781800" y="5608638"/>
          <p14:tracePt t="145584" x="6751638" y="5622925"/>
          <p14:tracePt t="145602" x="6735763" y="5630863"/>
          <p14:tracePt t="145635" x="6727825" y="5630863"/>
          <p14:tracePt t="146467" x="6697663" y="5622925"/>
          <p14:tracePt t="146475" x="6651625" y="5608638"/>
          <p14:tracePt t="146485" x="6591300" y="5592763"/>
          <p14:tracePt t="146502" x="6430963" y="5554663"/>
          <p14:tracePt t="146519" x="6180138" y="5486400"/>
          <p14:tracePt t="146538" x="5638800" y="5311775"/>
          <p14:tracePt t="146552" x="5432425" y="5265738"/>
          <p14:tracePt t="146569" x="5127625" y="5143500"/>
          <p14:tracePt t="146586" x="4868863" y="5051425"/>
          <p14:tracePt t="146602" x="4618038" y="4945063"/>
          <p14:tracePt t="146619" x="4487863" y="4892675"/>
          <p14:tracePt t="146636" x="4359275" y="4838700"/>
          <p14:tracePt t="146652" x="4259263" y="4784725"/>
          <p14:tracePt t="146669" x="4130675" y="4732338"/>
          <p14:tracePt t="146686" x="3992563" y="4670425"/>
          <p14:tracePt t="146704" x="3863975" y="4618038"/>
          <p14:tracePt t="146719" x="3733800" y="4549775"/>
          <p14:tracePt t="146736" x="3619500" y="4487863"/>
          <p14:tracePt t="146753" x="3521075" y="4427538"/>
          <p14:tracePt t="146769" x="3390900" y="4335463"/>
          <p14:tracePt t="146771" x="3314700" y="4275138"/>
          <p14:tracePt t="146787" x="3101975" y="4144963"/>
          <p14:tracePt t="146803" x="2835275" y="3992563"/>
          <p14:tracePt t="146819" x="2620963" y="3886200"/>
          <p14:tracePt t="146836" x="2476500" y="3794125"/>
          <p14:tracePt t="146853" x="2384425" y="3733800"/>
          <p14:tracePt t="146869" x="2346325" y="3703638"/>
          <p14:tracePt t="146886" x="2332038" y="3687763"/>
          <p14:tracePt t="146903" x="2301875" y="3649663"/>
          <p14:tracePt t="146920" x="2263775" y="3619500"/>
          <p14:tracePt t="146936" x="2209800" y="3581400"/>
          <p14:tracePt t="146953" x="2179638" y="3559175"/>
          <p14:tracePt t="146970" x="2163763" y="3551238"/>
          <p14:tracePt t="146987" x="2163763" y="3543300"/>
          <p14:tracePt t="147010" x="2179638" y="3543300"/>
          <p14:tracePt t="147021" x="2255838" y="3559175"/>
          <p14:tracePt t="147037" x="2422525" y="3627438"/>
          <p14:tracePt t="147053" x="2735263" y="3756025"/>
          <p14:tracePt t="147070" x="3094038" y="4016375"/>
          <p14:tracePt t="147087" x="3535363" y="4441825"/>
          <p14:tracePt t="147105" x="4122738" y="5067300"/>
          <p14:tracePt t="147121" x="4784725" y="5715000"/>
          <p14:tracePt t="147137" x="5265738" y="6149975"/>
          <p14:tracePt t="147154" x="5372100" y="6194425"/>
          <p14:tracePt t="147171" x="5684838" y="6324600"/>
          <p14:tracePt t="147188" x="5692775" y="6332538"/>
          <p14:tracePt t="147221" x="5707063" y="6332538"/>
          <p14:tracePt t="147237" x="5737225" y="6332538"/>
          <p14:tracePt t="147254" x="5791200" y="6324600"/>
          <p14:tracePt t="147272" x="5859463" y="6324600"/>
          <p14:tracePt t="147287" x="5883275" y="6324600"/>
          <p14:tracePt t="147305" x="5889625" y="6316663"/>
          <p14:tracePt t="147321" x="5889625" y="6302375"/>
          <p14:tracePt t="147338" x="5889625" y="6286500"/>
          <p14:tracePt t="147354" x="5897563" y="6278563"/>
          <p14:tracePt t="147371" x="5897563" y="6270625"/>
          <p14:tracePt t="147387" x="5897563" y="6256338"/>
          <p14:tracePt t="147405" x="5883275" y="6218238"/>
          <p14:tracePt t="147421" x="5799138" y="6103938"/>
          <p14:tracePt t="147438" x="5638800" y="5943600"/>
          <p14:tracePt t="147454" x="5219700" y="5661025"/>
          <p14:tracePt t="147471" x="4656138" y="5334000"/>
          <p14:tracePt t="147488" x="3825875" y="4906963"/>
          <p14:tracePt t="147504" x="2697163" y="4427538"/>
          <p14:tracePt t="147521" x="1516063" y="4016375"/>
          <p14:tracePt t="147538" x="190500" y="3527425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247</TotalTime>
  <Words>27</Words>
  <Application>Microsoft Office PowerPoint</Application>
  <PresentationFormat>Presentación en pantalla (4:3)</PresentationFormat>
  <Paragraphs>4</Paragraphs>
  <Slides>18</Slides>
  <Notes>0</Notes>
  <HiddenSlides>0</HiddenSlides>
  <MMClips>18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Celestial</vt:lpstr>
      <vt:lpstr>CONQUISTA ROMANA E ROMANIZACIÓN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http://www.centor.mx.gd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HISPANIA ROMANA</dc:title>
  <dc:creator>Centor</dc:creator>
  <cp:lastModifiedBy>User</cp:lastModifiedBy>
  <cp:revision>15</cp:revision>
  <dcterms:created xsi:type="dcterms:W3CDTF">2018-09-06T08:58:20Z</dcterms:created>
  <dcterms:modified xsi:type="dcterms:W3CDTF">2020-10-17T14:54:44Z</dcterms:modified>
</cp:coreProperties>
</file>