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71" r:id="rId8"/>
    <p:sldId id="259" r:id="rId9"/>
    <p:sldId id="264" r:id="rId10"/>
    <p:sldId id="265" r:id="rId11"/>
    <p:sldId id="261" r:id="rId12"/>
    <p:sldId id="262" r:id="rId13"/>
    <p:sldId id="269" r:id="rId14"/>
    <p:sldId id="27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96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090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090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403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849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821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81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14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26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43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12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52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72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472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9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41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090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001A434-DF20-40B4-9F34-69C0B76A6954}" type="datetimeFigureOut">
              <a:rPr lang="es-ES" smtClean="0"/>
              <a:t>16/10/2020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012C05C-C9AB-4D09-AE33-8703020B9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70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40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16"/>
            <a:ext cx="14363700" cy="952500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sp>
        <p:nvSpPr>
          <p:cNvPr id="5" name="CuadroTexto 4"/>
          <p:cNvSpPr txBox="1"/>
          <p:nvPr/>
        </p:nvSpPr>
        <p:spPr>
          <a:xfrm>
            <a:off x="291766" y="9107305"/>
            <a:ext cx="1125855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De Carlos de Paz -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originally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posted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Flickr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as Museo Arqueológico do Castelo de San Antón, CC BY-SA 2.0, https://commons.wikimedia.org/w/index.php?curid=9489064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58516" y="620354"/>
            <a:ext cx="4114800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bevelT/>
            <a:contourClr>
              <a:srgbClr val="FF0000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72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TEMA 2</a:t>
            </a:r>
            <a:endParaRPr lang="es-ES" sz="72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5229728" y="2817885"/>
            <a:ext cx="3497178" cy="10908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anose="020B0A04020102020204" pitchFamily="34" charset="0"/>
              </a:rPr>
              <a:t>ÍBEROS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5229727" y="3983422"/>
            <a:ext cx="3497178" cy="10908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Arial Black" panose="020B0A04020102020204" pitchFamily="34" charset="0"/>
              </a:rPr>
              <a:t>CELTAS</a:t>
            </a:r>
            <a:endParaRPr lang="es-ES" sz="3200" dirty="0">
              <a:latin typeface="Arial Black" panose="020B0A0402010202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5229727" y="5150964"/>
            <a:ext cx="3497178" cy="10908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Arial Black" panose="020B0A04020102020204" pitchFamily="34" charset="0"/>
              </a:rPr>
              <a:t>CELTÍBEROS</a:t>
            </a:r>
            <a:endParaRPr lang="es-ES" sz="3200" dirty="0">
              <a:latin typeface="Arial Black" panose="020B0A0402010202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5277853" y="6318506"/>
            <a:ext cx="3497178" cy="93547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Arial Black" panose="020B0A04020102020204" pitchFamily="34" charset="0"/>
              </a:rPr>
              <a:t>TARTESOS</a:t>
            </a:r>
            <a:endParaRPr lang="es-ES" sz="3200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3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21"/>
    </mc:Choice>
    <mc:Fallback>
      <p:transition spd="slow" advTm="57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0" y="0"/>
            <a:ext cx="1002384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8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9"/>
    </mc:Choice>
    <mc:Fallback>
      <p:transition spd="slow" advTm="5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2" x="457200" y="381000"/>
          <p14:tracePt t="570" x="4237038" y="1638300"/>
          <p14:tracePt t="841" x="5387975" y="2117725"/>
          <p14:tracePt t="1160" x="5829300" y="3635375"/>
          <p14:tracePt t="1482" x="5845175" y="3451225"/>
          <p14:tracePt t="1485" x="5913438" y="3444875"/>
          <p14:tracePt t="1742" x="7261225" y="3284538"/>
          <p14:tracePt t="1992" x="7597775" y="3260725"/>
          <p14:tracePt t="7165" x="7573963" y="3246438"/>
          <p14:tracePt t="7329" x="6286500" y="2689225"/>
          <p14:tracePt t="7581" x="6003925" y="2841625"/>
          <p14:tracePt t="7839" x="5570538" y="2955925"/>
          <p14:tracePt t="7967" x="5127625" y="2911475"/>
          <p14:tracePt t="8095" x="4899025" y="2751138"/>
          <p14:tracePt t="8797" x="4892675" y="2735263"/>
          <p14:tracePt t="8964" x="5097463" y="2270125"/>
          <p14:tracePt t="9092" x="5113338" y="2247900"/>
          <p14:tracePt t="9223" x="5334000" y="1981200"/>
          <p14:tracePt t="9348" x="5349875" y="1965325"/>
          <p14:tracePt t="9604" x="5394325" y="1905000"/>
          <p14:tracePt t="9734" x="5440363" y="1851025"/>
          <p14:tracePt t="9861" x="5486400" y="1798638"/>
          <p14:tracePt t="9991" x="5546725" y="1698625"/>
          <p14:tracePt t="10128" x="5584825" y="1630363"/>
          <p14:tracePt t="10258" x="5737225" y="1470025"/>
          <p14:tracePt t="10386" x="5943600" y="1333500"/>
          <p14:tracePt t="10514" x="5973763" y="1317625"/>
          <p14:tracePt t="19885" x="6042025" y="1287463"/>
          <p14:tracePt t="20045" x="7026275" y="365125"/>
          <p14:tracePt t="20332" x="7010400" y="381000"/>
          <p14:tracePt t="20580" x="6988175" y="419100"/>
          <p14:tracePt t="20713" x="6934200" y="473075"/>
          <p14:tracePt t="20841" x="6873875" y="571500"/>
          <p14:tracePt t="20972" x="6553200" y="754063"/>
          <p14:tracePt t="21103" x="6073775" y="898525"/>
          <p14:tracePt t="21235" x="5768975" y="906463"/>
          <p14:tracePt t="21367" x="5341938" y="922338"/>
          <p14:tracePt t="21498" x="5159375" y="960438"/>
          <p14:tracePt t="21624" x="5127625" y="960438"/>
          <p14:tracePt t="21754" x="5051425" y="960438"/>
          <p14:tracePt t="21882" x="5037138" y="952500"/>
          <p14:tracePt t="22009" x="5029200" y="944563"/>
          <p14:tracePt t="22138" x="5006975" y="936625"/>
          <p14:tracePt t="22263" x="4991100" y="922338"/>
          <p14:tracePt t="22390" x="4968875" y="914400"/>
          <p14:tracePt t="22520" x="4860925" y="914400"/>
          <p14:tracePt t="22651" x="4670425" y="898525"/>
          <p14:tracePt t="22782" x="4572000" y="898525"/>
          <p14:tracePt t="22911" x="4449763" y="898525"/>
          <p14:tracePt t="23045" x="4359275" y="898525"/>
          <p14:tracePt t="23173" x="4283075" y="868363"/>
          <p14:tracePt t="23300" x="4244975" y="822325"/>
          <p14:tracePt t="24741" x="4244975" y="815975"/>
          <p14:tracePt t="24904" x="4259263" y="693738"/>
          <p14:tracePt t="25033" x="4267200" y="593725"/>
          <p14:tracePt t="25165" x="4213225" y="396875"/>
          <p14:tracePt t="25798" x="3954463" y="68263"/>
          <p14:tracePt t="26365" x="3940175" y="68263"/>
          <p14:tracePt t="26531" x="3360738" y="312738"/>
          <p14:tracePt t="26533" x="3314700" y="334963"/>
          <p14:tracePt t="26663" x="2454275" y="579438"/>
          <p14:tracePt t="26920" x="2027238" y="1608138"/>
          <p14:tracePt t="27296" x="4632325" y="1706563"/>
          <p14:tracePt t="27675" x="2536825" y="1485900"/>
          <p14:tracePt t="27930" x="2682875" y="1219200"/>
          <p14:tracePt t="28188" x="1584325" y="1096963"/>
          <p14:tracePt t="28440" x="1379538" y="1096963"/>
          <p14:tracePt t="28696" x="1006475" y="998538"/>
          <p14:tracePt t="28825" x="952500" y="998538"/>
          <p14:tracePt t="29837" x="982663" y="998538"/>
          <p14:tracePt t="29997" x="1112838" y="1036638"/>
          <p14:tracePt t="31893" x="1127125" y="1050925"/>
          <p14:tracePt t="32047" x="1203325" y="1104900"/>
          <p14:tracePt t="32177" x="1311275" y="1173163"/>
          <p14:tracePt t="32306" x="1333500" y="1189038"/>
          <p14:tracePt t="32558" x="1355725" y="1196975"/>
          <p14:tracePt t="32685" x="1417638" y="1235075"/>
          <p14:tracePt t="32813" x="1455738" y="1257300"/>
          <p14:tracePt t="32940" x="1531938" y="1279525"/>
          <p14:tracePt t="33069" x="1844675" y="1325563"/>
          <p14:tracePt t="33201" x="2438400" y="1333500"/>
          <p14:tracePt t="33334" x="3055938" y="1341438"/>
          <p14:tracePt t="33464" x="3513138" y="1341438"/>
          <p14:tracePt t="33592" x="3856038" y="1341438"/>
          <p14:tracePt t="33725" x="4183063" y="1355725"/>
          <p14:tracePt t="33853" x="4237038" y="1439863"/>
          <p14:tracePt t="33978" x="4251325" y="1455738"/>
          <p14:tracePt t="34111" x="4229100" y="1493838"/>
          <p14:tracePt t="34243" x="4060825" y="1554163"/>
          <p14:tracePt t="34369" x="3962400" y="1554163"/>
          <p14:tracePt t="34495" x="3878263" y="1554163"/>
          <p14:tracePt t="34625" x="3717925" y="1554163"/>
          <p14:tracePt t="35029" x="3711575" y="1554163"/>
          <p14:tracePt t="36436" x="3703638" y="1554163"/>
          <p14:tracePt t="36569" x="2590800" y="1379538"/>
          <p14:tracePt t="36829" x="2079625" y="1311275"/>
          <p14:tracePt t="37089" x="1622425" y="1104900"/>
          <p14:tracePt t="37348" x="846138" y="822325"/>
          <p14:tracePt t="37477" x="631825" y="746125"/>
          <p14:tracePt t="37607" x="449263" y="669925"/>
          <p14:tracePt t="37666" x="312738" y="609600"/>
          <p14:tracePt t="37682" x="258763" y="587375"/>
          <p14:tracePt t="37699" x="236538" y="555625"/>
          <p14:tracePt t="37716" x="182563" y="525463"/>
          <p14:tracePt t="37733" x="168275" y="517525"/>
          <p14:tracePt t="37749" x="160338" y="517525"/>
          <p14:tracePt t="38597" x="160338" y="503238"/>
          <p14:tracePt t="38605" x="160338" y="487363"/>
          <p14:tracePt t="38621" x="160338" y="479425"/>
          <p14:tracePt t="38637" x="160338" y="465138"/>
          <p14:tracePt t="38661" x="160338" y="457200"/>
          <p14:tracePt t="39045" x="160338" y="449263"/>
          <p14:tracePt t="39052" x="160338" y="441325"/>
          <p14:tracePt t="39060" x="160338" y="434975"/>
          <p14:tracePt t="39069" x="152400" y="434975"/>
          <p14:tracePt t="39100" x="152400" y="427038"/>
          <p14:tracePt t="39445" x="152400" y="419100"/>
          <p14:tracePt t="39453" x="152400" y="411163"/>
          <p14:tracePt t="39485" x="152400" y="403225"/>
          <p14:tracePt t="39525" x="152400" y="396875"/>
          <p14:tracePt t="39533" x="152400" y="388938"/>
          <p14:tracePt t="39693" x="152400" y="381000"/>
          <p14:tracePt t="39725" x="144463" y="373063"/>
          <p14:tracePt t="39757" x="144463" y="365125"/>
          <p14:tracePt t="39773" x="144463" y="358775"/>
          <p14:tracePt t="39981" x="144463" y="350838"/>
          <p14:tracePt t="39990" x="144463" y="342900"/>
          <p14:tracePt t="45813" x="220663" y="381000"/>
          <p14:tracePt t="45888" x="1912938" y="1692275"/>
          <p14:tracePt t="46142" x="3573463" y="2530475"/>
          <p14:tracePt t="46465" x="6651625" y="4724400"/>
          <p14:tracePt t="46845" x="7146925" y="5456238"/>
          <p14:tracePt t="47227" x="7307263" y="5448300"/>
          <p14:tracePt t="47230" x="7261225" y="5418138"/>
          <p14:tracePt t="47482" x="6911975" y="4830763"/>
          <p14:tracePt t="47613" x="6384925" y="4525963"/>
          <p14:tracePt t="47872" x="5775325" y="4106863"/>
          <p14:tracePt t="48132" x="4778375" y="3475038"/>
          <p14:tracePt t="48510" x="4457700" y="3222625"/>
          <p14:tracePt t="48769" x="4213225" y="3070225"/>
          <p14:tracePt t="49669" x="4198938" y="3063875"/>
          <p14:tracePt t="49834" x="2209800" y="2476500"/>
          <p14:tracePt t="50093" x="1439863" y="1927225"/>
          <p14:tracePt t="50478" x="0" y="854075"/>
          <p14:tracePt t="50734" x="0" y="682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8079" cy="37538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48" y="3401782"/>
            <a:ext cx="7977352" cy="34562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0"/>
          <a:stretch/>
        </p:blipFill>
        <p:spPr>
          <a:xfrm>
            <a:off x="5603508" y="0"/>
            <a:ext cx="6588492" cy="3401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886"/>
            <a:ext cx="4214648" cy="31609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3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72"/>
    </mc:Choice>
    <mc:Fallback>
      <p:transition spd="slow" advTm="11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5" x="182563" y="365125"/>
          <p14:tracePt t="882" x="236538" y="434975"/>
          <p14:tracePt t="891" x="282575" y="495300"/>
          <p14:tracePt t="908" x="381000" y="647700"/>
          <p14:tracePt t="925" x="525463" y="854075"/>
          <p14:tracePt t="941" x="762000" y="1311275"/>
          <p14:tracePt t="958" x="968375" y="1790700"/>
          <p14:tracePt t="975" x="1219200" y="2308225"/>
          <p14:tracePt t="991" x="1447800" y="2803525"/>
          <p14:tracePt t="1010" x="1616075" y="3208338"/>
          <p14:tracePt t="1025" x="1760538" y="3597275"/>
          <p14:tracePt t="1042" x="2011363" y="4198938"/>
          <p14:tracePt t="1058" x="2117725" y="4533900"/>
          <p14:tracePt t="1075" x="2209800" y="4816475"/>
          <p14:tracePt t="1092" x="2247900" y="4975225"/>
          <p14:tracePt t="1108" x="2270125" y="5121275"/>
          <p14:tracePt t="1125" x="2301875" y="5257800"/>
          <p14:tracePt t="1142" x="2308225" y="5364163"/>
          <p14:tracePt t="1158" x="2308225" y="5456238"/>
          <p14:tracePt t="1175" x="2308225" y="5546725"/>
          <p14:tracePt t="1192" x="2308225" y="5630863"/>
          <p14:tracePt t="1195" x="2301875" y="5668963"/>
          <p14:tracePt t="1209" x="2286000" y="5722938"/>
          <p14:tracePt t="1226" x="2263775" y="5845175"/>
          <p14:tracePt t="1242" x="2255838" y="5951538"/>
          <p14:tracePt t="1259" x="2255838" y="6080125"/>
          <p14:tracePt t="1275" x="2255838" y="6218238"/>
          <p14:tracePt t="1292" x="2255838" y="6324600"/>
          <p14:tracePt t="1309" x="2255838" y="6438900"/>
          <p14:tracePt t="1325" x="2239963" y="6553200"/>
          <p14:tracePt t="1342" x="2225675" y="6667500"/>
          <p14:tracePt t="1359" x="2217738" y="6781800"/>
          <p14:tracePt t="1377" x="2201863" y="6850063"/>
          <p14:tracePt t="1392" x="2193925" y="6850063"/>
          <p14:tracePt t="1426" x="2187575" y="6850063"/>
          <p14:tracePt t="1491" x="2179638" y="6850063"/>
          <p14:tracePt t="1499" x="2163763" y="6850063"/>
          <p14:tracePt t="1509" x="2155825" y="6850063"/>
          <p14:tracePt t="1526" x="2103438" y="6850063"/>
          <p14:tracePt t="1543" x="2011363" y="6850063"/>
          <p14:tracePt t="1559" x="1897063" y="6850063"/>
          <p14:tracePt t="1576" x="1782763" y="6850063"/>
          <p14:tracePt t="7163" x="998538" y="6553200"/>
          <p14:tracePt t="7172" x="1006475" y="6553200"/>
          <p14:tracePt t="7191" x="1012825" y="6545263"/>
          <p14:tracePt t="7211" x="1020763" y="6545263"/>
          <p14:tracePt t="7223" x="1028700" y="6545263"/>
          <p14:tracePt t="7239" x="1028700" y="6537325"/>
          <p14:tracePt t="7256" x="1050925" y="6523038"/>
          <p14:tracePt t="7273" x="1058863" y="6515100"/>
          <p14:tracePt t="7289" x="1074738" y="6507163"/>
          <p14:tracePt t="7306" x="1082675" y="6499225"/>
          <p14:tracePt t="7340" x="1089025" y="6492875"/>
          <p14:tracePt t="7971" x="1104900" y="6484938"/>
          <p14:tracePt t="7979" x="1135063" y="6446838"/>
          <p14:tracePt t="7991" x="1181100" y="6416675"/>
          <p14:tracePt t="8008" x="1333500" y="6316663"/>
          <p14:tracePt t="8024" x="1431925" y="6248400"/>
          <p14:tracePt t="8043" x="1524000" y="6180138"/>
          <p14:tracePt t="8058" x="1592263" y="6103938"/>
          <p14:tracePt t="8075" x="1654175" y="6035675"/>
          <p14:tracePt t="8091" x="1684338" y="5959475"/>
          <p14:tracePt t="8108" x="1722438" y="5897563"/>
          <p14:tracePt t="8125" x="1760538" y="5837238"/>
          <p14:tracePt t="8141" x="1812925" y="5737225"/>
          <p14:tracePt t="8158" x="1851025" y="5676900"/>
          <p14:tracePt t="8175" x="1866900" y="5630863"/>
          <p14:tracePt t="8192" x="1882775" y="5584825"/>
          <p14:tracePt t="8194" x="1897063" y="5562600"/>
          <p14:tracePt t="8208" x="1912938" y="5540375"/>
          <p14:tracePt t="8225" x="1943100" y="5470525"/>
          <p14:tracePt t="8242" x="2003425" y="5349875"/>
          <p14:tracePt t="8259" x="2049463" y="5265738"/>
          <p14:tracePt t="8275" x="2095500" y="5173663"/>
          <p14:tracePt t="8292" x="2141538" y="5067300"/>
          <p14:tracePt t="8308" x="2187575" y="4953000"/>
          <p14:tracePt t="8327" x="2217738" y="4892675"/>
          <p14:tracePt t="8342" x="2255838" y="4792663"/>
          <p14:tracePt t="8359" x="2293938" y="4686300"/>
          <p14:tracePt t="8375" x="2346325" y="4549775"/>
          <p14:tracePt t="8392" x="2346325" y="4503738"/>
          <p14:tracePt t="8409" x="2378075" y="4419600"/>
          <p14:tracePt t="8426" x="2422525" y="4305300"/>
          <p14:tracePt t="8442" x="2446338" y="4244975"/>
          <p14:tracePt t="8459" x="2454275" y="4206875"/>
          <p14:tracePt t="8483" x="2460625" y="4144963"/>
          <p14:tracePt t="8492" x="2468563" y="4130675"/>
          <p14:tracePt t="8509" x="2468563" y="4076700"/>
          <p14:tracePt t="8525" x="2476500" y="4046538"/>
          <p14:tracePt t="8542" x="2492375" y="4016375"/>
          <p14:tracePt t="8559" x="2492375" y="3992563"/>
          <p14:tracePt t="8576" x="2498725" y="3962400"/>
          <p14:tracePt t="8592" x="2506663" y="3940175"/>
          <p14:tracePt t="8610" x="2506663" y="3908425"/>
          <p14:tracePt t="8626" x="2522538" y="3894138"/>
          <p14:tracePt t="8642" x="2522538" y="3870325"/>
          <p14:tracePt t="8659" x="2522538" y="3856038"/>
          <p14:tracePt t="8676" x="2530475" y="3840163"/>
          <p14:tracePt t="8693" x="2536825" y="3825875"/>
          <p14:tracePt t="8711" x="2536825" y="3810000"/>
          <p14:tracePt t="8726" x="2536825" y="3802063"/>
          <p14:tracePt t="8743" x="2544763" y="3794125"/>
          <p14:tracePt t="8760" x="2544763" y="3787775"/>
          <p14:tracePt t="8776" x="2552700" y="3779838"/>
          <p14:tracePt t="8793" x="2552700" y="3763963"/>
          <p14:tracePt t="8810" x="2560638" y="3749675"/>
          <p14:tracePt t="8826" x="2560638" y="3741738"/>
          <p14:tracePt t="8843" x="2560638" y="3725863"/>
          <p14:tracePt t="8860" x="2568575" y="3717925"/>
          <p14:tracePt t="8876" x="2574925" y="3695700"/>
          <p14:tracePt t="8906" x="2613025" y="3635375"/>
          <p14:tracePt t="8927" x="2644775" y="3589338"/>
          <p14:tracePt t="8943" x="2674938" y="3513138"/>
          <p14:tracePt t="8960" x="2705100" y="3467100"/>
          <p14:tracePt t="8977" x="2735263" y="3429000"/>
          <p14:tracePt t="8994" x="2759075" y="3398838"/>
          <p14:tracePt t="9010" x="2765425" y="3390900"/>
          <p14:tracePt t="9027" x="2773363" y="3375025"/>
          <p14:tracePt t="9060" x="2781300" y="3368675"/>
          <p14:tracePt t="9094" x="2789238" y="3360738"/>
          <p14:tracePt t="9110" x="2789238" y="3344863"/>
          <p14:tracePt t="9195" x="2797175" y="3344863"/>
          <p14:tracePt t="9203" x="2797175" y="3336925"/>
          <p14:tracePt t="9211" x="2803525" y="3330575"/>
          <p14:tracePt t="9228" x="2803525" y="3322638"/>
          <p14:tracePt t="9244" x="2811463" y="3314700"/>
          <p14:tracePt t="9261" x="2811463" y="3306763"/>
          <p14:tracePt t="9277" x="2819400" y="3298825"/>
          <p14:tracePt t="9294" x="2819400" y="3292475"/>
          <p14:tracePt t="9311" x="2819400" y="3276600"/>
          <p14:tracePt t="9328" x="2827338" y="3268663"/>
          <p14:tracePt t="9344" x="2835275" y="3260725"/>
          <p14:tracePt t="9361" x="2841625" y="3254375"/>
          <p14:tracePt t="9378" x="2849563" y="3230563"/>
          <p14:tracePt t="9394" x="2857500" y="3222625"/>
          <p14:tracePt t="9411" x="2857500" y="3208338"/>
          <p14:tracePt t="9428" x="2857500" y="3200400"/>
          <p14:tracePt t="9445" x="2865438" y="3192463"/>
          <p14:tracePt t="9461" x="2865438" y="3184525"/>
          <p14:tracePt t="9531" x="2865438" y="3178175"/>
          <p14:tracePt t="9547" x="2873375" y="3170238"/>
          <p14:tracePt t="10075" x="2895600" y="3154363"/>
          <p14:tracePt t="10083" x="2911475" y="3140075"/>
          <p14:tracePt t="10091" x="2955925" y="3108325"/>
          <p14:tracePt t="10099" x="3001963" y="3078163"/>
          <p14:tracePt t="10113" x="3055938" y="3032125"/>
          <p14:tracePt t="10130" x="3140075" y="3001963"/>
          <p14:tracePt t="10147" x="3246438" y="2933700"/>
          <p14:tracePt t="10163" x="3284538" y="2911475"/>
          <p14:tracePt t="10180" x="3298825" y="2903538"/>
          <p14:tracePt t="10197" x="3306763" y="2895600"/>
          <p14:tracePt t="10219" x="3322638" y="2887663"/>
          <p14:tracePt t="13635" x="3330575" y="2887663"/>
          <p14:tracePt t="13643" x="3375025" y="2887663"/>
          <p14:tracePt t="13654" x="3459163" y="2887663"/>
          <p14:tracePt t="13671" x="3611563" y="2903538"/>
          <p14:tracePt t="13688" x="3832225" y="2933700"/>
          <p14:tracePt t="13690" x="3902075" y="2949575"/>
          <p14:tracePt t="13704" x="3992563" y="2955925"/>
          <p14:tracePt t="13721" x="4137025" y="2979738"/>
          <p14:tracePt t="13738" x="4251325" y="2994025"/>
          <p14:tracePt t="13754" x="4403725" y="3009900"/>
          <p14:tracePt t="13771" x="4479925" y="3009900"/>
          <p14:tracePt t="13788" x="4556125" y="3009900"/>
          <p14:tracePt t="13805" x="4632325" y="3009900"/>
          <p14:tracePt t="13821" x="4670425" y="2994025"/>
          <p14:tracePt t="13838" x="4724400" y="2979738"/>
          <p14:tracePt t="13855" x="4762500" y="2955925"/>
          <p14:tracePt t="13871" x="4816475" y="2949575"/>
          <p14:tracePt t="13888" x="4838700" y="2925763"/>
          <p14:tracePt t="13905" x="4868863" y="2917825"/>
          <p14:tracePt t="13922" x="4922838" y="2887663"/>
          <p14:tracePt t="13938" x="4953000" y="2879725"/>
          <p14:tracePt t="13955" x="4968875" y="2873375"/>
          <p14:tracePt t="13972" x="4975225" y="2865438"/>
          <p14:tracePt t="13988" x="4991100" y="2857500"/>
          <p14:tracePt t="14005" x="5013325" y="2841625"/>
          <p14:tracePt t="14022" x="5021263" y="2841625"/>
          <p14:tracePt t="14038" x="5051425" y="2819400"/>
          <p14:tracePt t="14055" x="5059363" y="2803525"/>
          <p14:tracePt t="14072" x="5089525" y="2781300"/>
          <p14:tracePt t="14089" x="5097463" y="2773363"/>
          <p14:tracePt t="14123" x="5105400" y="2765425"/>
          <p14:tracePt t="14635" x="5113338" y="2765425"/>
          <p14:tracePt t="14643" x="5151438" y="2759075"/>
          <p14:tracePt t="14657" x="5219700" y="2727325"/>
          <p14:tracePt t="14674" x="5372100" y="2682875"/>
          <p14:tracePt t="14690" x="5622925" y="2628900"/>
          <p14:tracePt t="14709" x="5761038" y="2606675"/>
          <p14:tracePt t="14723" x="5889625" y="2574925"/>
          <p14:tracePt t="14740" x="5981700" y="2544763"/>
          <p14:tracePt t="14757" x="6042025" y="2530475"/>
          <p14:tracePt t="14774" x="6080125" y="2506663"/>
          <p14:tracePt t="14790" x="6096000" y="2506663"/>
          <p14:tracePt t="14808" x="6118225" y="2492375"/>
          <p14:tracePt t="14824" x="6126163" y="2492375"/>
          <p14:tracePt t="14840" x="6134100" y="2476500"/>
          <p14:tracePt t="15651" x="6142038" y="2476500"/>
          <p14:tracePt t="15659" x="6142038" y="2484438"/>
          <p14:tracePt t="15683" x="6149975" y="2492375"/>
          <p14:tracePt t="15699" x="6156325" y="2506663"/>
          <p14:tracePt t="15715" x="6156325" y="2522538"/>
          <p14:tracePt t="15738" x="6164263" y="2530475"/>
          <p14:tracePt t="15763" x="6164263" y="2536825"/>
          <p14:tracePt t="15771" x="6172200" y="2544763"/>
          <p14:tracePt t="15787" x="6172200" y="2552700"/>
          <p14:tracePt t="15827" x="6172200" y="2560638"/>
          <p14:tracePt t="15835" x="6172200" y="2568575"/>
          <p14:tracePt t="16075" x="6180138" y="2568575"/>
          <p14:tracePt t="16099" x="6180138" y="2574925"/>
          <p14:tracePt t="16107" x="6188075" y="2574925"/>
          <p14:tracePt t="16115" x="6188075" y="2582863"/>
          <p14:tracePt t="16127" x="6194425" y="2590800"/>
          <p14:tracePt t="16144" x="6202363" y="2598738"/>
          <p14:tracePt t="16160" x="6210300" y="2606675"/>
          <p14:tracePt t="16177" x="6218238" y="2620963"/>
          <p14:tracePt t="16194" x="6232525" y="2628900"/>
          <p14:tracePt t="16210" x="6256338" y="2644775"/>
          <p14:tracePt t="16227" x="6294438" y="2667000"/>
          <p14:tracePt t="16244" x="6340475" y="2689225"/>
          <p14:tracePt t="16261" x="6384925" y="2705100"/>
          <p14:tracePt t="16277" x="6438900" y="2727325"/>
          <p14:tracePt t="16294" x="6469063" y="2735263"/>
          <p14:tracePt t="16311" x="6499225" y="2751138"/>
          <p14:tracePt t="16327" x="6523038" y="2759075"/>
          <p14:tracePt t="16344" x="6553200" y="2765425"/>
          <p14:tracePt t="16361" x="6607175" y="2781300"/>
          <p14:tracePt t="16378" x="6659563" y="2797175"/>
          <p14:tracePt t="16394" x="6667500" y="2797175"/>
          <p14:tracePt t="16411" x="6713538" y="2803525"/>
          <p14:tracePt t="16428" x="6759575" y="2811463"/>
          <p14:tracePt t="16444" x="6789738" y="2811463"/>
          <p14:tracePt t="16461" x="6827838" y="2819400"/>
          <p14:tracePt t="16478" x="6865938" y="2827338"/>
          <p14:tracePt t="16494" x="6904038" y="2835275"/>
          <p14:tracePt t="16511" x="6942138" y="2835275"/>
          <p14:tracePt t="16528" x="6988175" y="2841625"/>
          <p14:tracePt t="16544" x="7010400" y="2849563"/>
          <p14:tracePt t="16561" x="7070725" y="2865438"/>
          <p14:tracePt t="16578" x="7170738" y="2887663"/>
          <p14:tracePt t="16595" x="7269163" y="2917825"/>
          <p14:tracePt t="16611" x="7299325" y="2925763"/>
          <p14:tracePt t="16628" x="7331075" y="2933700"/>
          <p14:tracePt t="16645" x="7345363" y="2949575"/>
          <p14:tracePt t="16661" x="7375525" y="2949575"/>
          <p14:tracePt t="16678" x="7391400" y="2949575"/>
          <p14:tracePt t="16695" x="7413625" y="2955925"/>
          <p14:tracePt t="16713" x="7421563" y="2955925"/>
          <p14:tracePt t="16731" x="7429500" y="2955925"/>
          <p14:tracePt t="16747" x="7429500" y="2963863"/>
          <p14:tracePt t="16762" x="7451725" y="2971800"/>
          <p14:tracePt t="16778" x="7483475" y="2971800"/>
          <p14:tracePt t="16795" x="7521575" y="2987675"/>
          <p14:tracePt t="16812" x="7551738" y="2994025"/>
          <p14:tracePt t="16828" x="7597775" y="3009900"/>
          <p14:tracePt t="16845" x="7680325" y="3017838"/>
          <p14:tracePt t="16862" x="7756525" y="3032125"/>
          <p14:tracePt t="16878" x="7826375" y="3040063"/>
          <p14:tracePt t="16895" x="7894638" y="3048000"/>
          <p14:tracePt t="16912" x="7924800" y="3048000"/>
          <p14:tracePt t="16929" x="7954963" y="3055938"/>
          <p14:tracePt t="16946" x="7985125" y="3063875"/>
          <p14:tracePt t="16979" x="8031163" y="3063875"/>
          <p14:tracePt t="16995" x="8085138" y="3078163"/>
          <p14:tracePt t="17012" x="8169275" y="3086100"/>
          <p14:tracePt t="17029" x="8237538" y="3094038"/>
          <p14:tracePt t="17045" x="8283575" y="3101975"/>
          <p14:tracePt t="17062" x="8335963" y="3108325"/>
          <p14:tracePt t="17079" x="8389938" y="3116263"/>
          <p14:tracePt t="17096" x="8435975" y="3116263"/>
          <p14:tracePt t="17112" x="8488363" y="3132138"/>
          <p14:tracePt t="17129" x="8550275" y="3140075"/>
          <p14:tracePt t="17146" x="8618538" y="3146425"/>
          <p14:tracePt t="17162" x="8656638" y="3154363"/>
          <p14:tracePt t="17179" x="8678863" y="3162300"/>
          <p14:tracePt t="17197" x="8686800" y="3162300"/>
          <p14:tracePt t="17213" x="8694738" y="3162300"/>
          <p14:tracePt t="17230" x="8716963" y="3162300"/>
          <p14:tracePt t="17246" x="8740775" y="3162300"/>
          <p14:tracePt t="17263" x="8809038" y="3162300"/>
          <p14:tracePt t="17279" x="8839200" y="3162300"/>
          <p14:tracePt t="17296" x="8893175" y="3162300"/>
          <p14:tracePt t="17313" x="8953500" y="3178175"/>
          <p14:tracePt t="17330" x="8961438" y="3178175"/>
          <p14:tracePt t="17346" x="8983663" y="3178175"/>
          <p14:tracePt t="17363" x="9013825" y="3184525"/>
          <p14:tracePt t="17380" x="9051925" y="3192463"/>
          <p14:tracePt t="17396" x="9097963" y="3192463"/>
          <p14:tracePt t="17424" x="9159875" y="3192463"/>
          <p14:tracePt t="17430" x="9190038" y="3200400"/>
          <p14:tracePt t="17446" x="9236075" y="3200400"/>
          <p14:tracePt t="17463" x="9274175" y="3200400"/>
          <p14:tracePt t="17480" x="9326563" y="3200400"/>
          <p14:tracePt t="17497" x="9372600" y="3200400"/>
          <p14:tracePt t="17513" x="9394825" y="3200400"/>
          <p14:tracePt t="17530" x="9426575" y="3200400"/>
          <p14:tracePt t="17547" x="9471025" y="3192463"/>
          <p14:tracePt t="17574" x="9578975" y="3162300"/>
          <p14:tracePt t="17580" x="9623425" y="3140075"/>
          <p14:tracePt t="17597" x="9723438" y="3101975"/>
          <p14:tracePt t="17613" x="9799638" y="3063875"/>
          <p14:tracePt t="17630" x="9859963" y="3032125"/>
          <p14:tracePt t="17647" x="9883775" y="3025775"/>
          <p14:tracePt t="17664" x="9890125" y="3025775"/>
          <p14:tracePt t="17697" x="9890125" y="3017838"/>
          <p14:tracePt t="17714" x="9906000" y="3001963"/>
          <p14:tracePt t="17730" x="9936163" y="2979738"/>
          <p14:tracePt t="17747" x="9936163" y="2971800"/>
          <p14:tracePt t="17764" x="9952038" y="2963863"/>
          <p14:tracePt t="21003" x="9952038" y="2941638"/>
          <p14:tracePt t="21011" x="9906000" y="2865438"/>
          <p14:tracePt t="21022" x="9883775" y="2819400"/>
          <p14:tracePt t="21038" x="9753600" y="2659063"/>
          <p14:tracePt t="21055" x="9578975" y="2506663"/>
          <p14:tracePt t="21072" x="9418638" y="2384425"/>
          <p14:tracePt t="21088" x="9174163" y="2255838"/>
          <p14:tracePt t="21107" x="8931275" y="2095500"/>
          <p14:tracePt t="21122" x="8877300" y="2049463"/>
          <p14:tracePt t="21138" x="8785225" y="1927225"/>
          <p14:tracePt t="21155" x="8740775" y="1836738"/>
          <p14:tracePt t="21172" x="8702675" y="1752600"/>
          <p14:tracePt t="21190" x="8678863" y="1692275"/>
          <p14:tracePt t="21205" x="8648700" y="1646238"/>
          <p14:tracePt t="21222" x="8632825" y="1622425"/>
          <p14:tracePt t="21239" x="8626475" y="1622425"/>
          <p14:tracePt t="21272" x="8626475" y="1616075"/>
          <p14:tracePt t="21289" x="8618538" y="1600200"/>
          <p14:tracePt t="21306" x="8602663" y="1584325"/>
          <p14:tracePt t="21322" x="8588375" y="1562100"/>
          <p14:tracePt t="21339" x="8572500" y="1546225"/>
          <p14:tracePt t="21356" x="8542338" y="1524000"/>
          <p14:tracePt t="21372" x="8512175" y="1508125"/>
          <p14:tracePt t="21389" x="8488363" y="1485900"/>
          <p14:tracePt t="21406" x="8474075" y="1470025"/>
          <p14:tracePt t="21422" x="8450263" y="1455738"/>
          <p14:tracePt t="21439" x="8404225" y="1439863"/>
          <p14:tracePt t="21456" x="8343900" y="1417638"/>
          <p14:tracePt t="21473" x="8245475" y="1401763"/>
          <p14:tracePt t="21490" x="8123238" y="1363663"/>
          <p14:tracePt t="21507" x="8047038" y="1349375"/>
          <p14:tracePt t="21523" x="7993063" y="1333500"/>
          <p14:tracePt t="21539" x="7954963" y="1325563"/>
          <p14:tracePt t="21557" x="7908925" y="1325563"/>
          <p14:tracePt t="21573" x="7848600" y="1325563"/>
          <p14:tracePt t="21590" x="7780338" y="1325563"/>
          <p14:tracePt t="21607" x="7696200" y="1325563"/>
          <p14:tracePt t="21623" x="7589838" y="1325563"/>
          <p14:tracePt t="21640" x="7483475" y="1325563"/>
          <p14:tracePt t="21657" x="7369175" y="1325563"/>
          <p14:tracePt t="21673" x="7277100" y="1325563"/>
          <p14:tracePt t="21690" x="7154863" y="1325563"/>
          <p14:tracePt t="21709" x="7124700" y="1317625"/>
          <p14:tracePt t="21723" x="7102475" y="1311275"/>
          <p14:tracePt t="21740" x="7078663" y="1311275"/>
          <p14:tracePt t="21756" x="7040563" y="1303338"/>
          <p14:tracePt t="21773" x="6980238" y="1287463"/>
          <p14:tracePt t="21790" x="6934200" y="1279525"/>
          <p14:tracePt t="21807" x="6904038" y="1265238"/>
          <p14:tracePt t="21835" x="6835775" y="1227138"/>
          <p14:tracePt t="21857" x="6781800" y="1203325"/>
          <p14:tracePt t="21874" x="6713538" y="1165225"/>
          <p14:tracePt t="21890" x="6683375" y="1143000"/>
          <p14:tracePt t="21907" x="6659563" y="1127125"/>
          <p14:tracePt t="21924" x="6629400" y="1096963"/>
          <p14:tracePt t="21940" x="6599238" y="1066800"/>
          <p14:tracePt t="21957" x="6569075" y="1020763"/>
          <p14:tracePt t="21974" x="6545263" y="1006475"/>
          <p14:tracePt t="21990" x="6523038" y="974725"/>
          <p14:tracePt t="22007" x="6507163" y="952500"/>
          <p14:tracePt t="22024" x="6492875" y="936625"/>
          <p14:tracePt t="22041" x="6484938" y="930275"/>
          <p14:tracePt t="22057" x="6484938" y="922338"/>
          <p14:tracePt t="22074" x="6477000" y="914400"/>
          <p14:tracePt t="22091" x="6477000" y="906463"/>
          <p14:tracePt t="22107" x="6469063" y="898525"/>
          <p14:tracePt t="22651" x="6477000" y="906463"/>
          <p14:tracePt t="22659" x="6484938" y="914400"/>
          <p14:tracePt t="22667" x="6492875" y="930275"/>
          <p14:tracePt t="22675" x="6507163" y="952500"/>
          <p14:tracePt t="22692" x="6537325" y="998538"/>
          <p14:tracePt t="22711" x="6575425" y="1044575"/>
          <p14:tracePt t="22726" x="6607175" y="1096963"/>
          <p14:tracePt t="22742" x="6637338" y="1135063"/>
          <p14:tracePt t="22759" x="6659563" y="1173163"/>
          <p14:tracePt t="22776" x="6683375" y="1196975"/>
          <p14:tracePt t="22792" x="6697663" y="1227138"/>
          <p14:tracePt t="22809" x="6705600" y="1235075"/>
          <p14:tracePt t="22827" x="6721475" y="1249363"/>
          <p14:tracePt t="22842" x="6721475" y="1257300"/>
          <p14:tracePt t="23059" x="6721475" y="1235075"/>
          <p14:tracePt t="23067" x="6697663" y="1203325"/>
          <p14:tracePt t="23077" x="6667500" y="1173163"/>
          <p14:tracePt t="23093" x="6613525" y="1120775"/>
          <p14:tracePt t="23110" x="6575425" y="1089025"/>
          <p14:tracePt t="23127" x="6537325" y="1058863"/>
          <p14:tracePt t="23143" x="6499225" y="1036638"/>
          <p14:tracePt t="23160" x="6461125" y="1028700"/>
          <p14:tracePt t="23177" x="6454775" y="1028700"/>
          <p14:tracePt t="23194" x="6423025" y="1028700"/>
          <p14:tracePt t="23227" x="6408738" y="1028700"/>
          <p14:tracePt t="23243" x="6392863" y="1028700"/>
          <p14:tracePt t="23260" x="6384925" y="1028700"/>
          <p14:tracePt t="23277" x="6346825" y="1058863"/>
          <p14:tracePt t="23294" x="6302375" y="1089025"/>
          <p14:tracePt t="23310" x="6286500" y="1104900"/>
          <p14:tracePt t="23327" x="6270625" y="1112838"/>
          <p14:tracePt t="23344" x="6270625" y="1120775"/>
          <p14:tracePt t="23360" x="6264275" y="1127125"/>
          <p14:tracePt t="23443" x="6256338" y="1135063"/>
          <p14:tracePt t="23531" x="6256338" y="1143000"/>
          <p14:tracePt t="23547" x="6256338" y="1150938"/>
          <p14:tracePt t="23563" x="6256338" y="1158875"/>
          <p14:tracePt t="23571" x="6264275" y="1158875"/>
          <p14:tracePt t="23579" x="6264275" y="1165225"/>
          <p14:tracePt t="23595" x="6278563" y="1165225"/>
          <p14:tracePt t="23619" x="6286500" y="1165225"/>
          <p14:tracePt t="23635" x="6286500" y="1173163"/>
          <p14:tracePt t="23683" x="6294438" y="1173163"/>
          <p14:tracePt t="23699" x="6302375" y="1173163"/>
          <p14:tracePt t="23707" x="6308725" y="1173163"/>
          <p14:tracePt t="23715" x="6308725" y="1181100"/>
          <p14:tracePt t="23728" x="6316663" y="1181100"/>
          <p14:tracePt t="23745" x="6332538" y="1189038"/>
          <p14:tracePt t="23762" x="6346825" y="1203325"/>
          <p14:tracePt t="23782" x="6354763" y="1211263"/>
          <p14:tracePt t="23795" x="6362700" y="1219200"/>
          <p14:tracePt t="23811" x="6378575" y="1219200"/>
          <p14:tracePt t="23828" x="6384925" y="1235075"/>
          <p14:tracePt t="23845" x="6392863" y="1235075"/>
          <p14:tracePt t="23861" x="6400800" y="1241425"/>
          <p14:tracePt t="23878" x="6400800" y="1249363"/>
          <p14:tracePt t="23895" x="6408738" y="1249363"/>
          <p14:tracePt t="23912" x="6416675" y="1257300"/>
          <p14:tracePt t="23928" x="6423025" y="1265238"/>
          <p14:tracePt t="23945" x="6423025" y="1273175"/>
          <p14:tracePt t="23962" x="6430963" y="1273175"/>
          <p14:tracePt t="23978" x="6438900" y="1279525"/>
          <p14:tracePt t="23995" x="6446838" y="1279525"/>
          <p14:tracePt t="24012" x="6454775" y="1287463"/>
          <p14:tracePt t="24034" x="6454775" y="1295400"/>
          <p14:tracePt t="24062" x="6461125" y="1295400"/>
          <p14:tracePt t="24067" x="6469063" y="1295400"/>
          <p14:tracePt t="24122" x="6477000" y="1295400"/>
          <p14:tracePt t="24145" x="6484938" y="1295400"/>
          <p14:tracePt t="24150" x="6484938" y="1303338"/>
          <p14:tracePt t="24162" x="6499225" y="1303338"/>
          <p14:tracePt t="24179" x="6507163" y="1303338"/>
          <p14:tracePt t="24197" x="6515100" y="1303338"/>
          <p14:tracePt t="24212" x="6523038" y="1303338"/>
          <p14:tracePt t="24229" x="6530975" y="1303338"/>
          <p14:tracePt t="24246" x="6537325" y="1303338"/>
          <p14:tracePt t="24262" x="6545263" y="1303338"/>
          <p14:tracePt t="24279" x="6561138" y="1303338"/>
          <p14:tracePt t="24296" x="6575425" y="1303338"/>
          <p14:tracePt t="24312" x="6583363" y="1311275"/>
          <p14:tracePt t="24329" x="6591300" y="1311275"/>
          <p14:tracePt t="24346" x="6607175" y="1311275"/>
          <p14:tracePt t="24363" x="6613525" y="1311275"/>
          <p14:tracePt t="24396" x="6621463" y="1311275"/>
          <p14:tracePt t="24426" x="6629400" y="1311275"/>
          <p14:tracePt t="24438" x="6637338" y="1311275"/>
          <p14:tracePt t="24451" x="6645275" y="1311275"/>
          <p14:tracePt t="24467" x="6651625" y="1311275"/>
          <p14:tracePt t="24480" x="6659563" y="1311275"/>
          <p14:tracePt t="24497" x="6667500" y="1311275"/>
          <p14:tracePt t="24513" x="6689725" y="1317625"/>
          <p14:tracePt t="24530" x="6705600" y="1325563"/>
          <p14:tracePt t="24546" x="6735763" y="1333500"/>
          <p14:tracePt t="24563" x="6751638" y="1333500"/>
          <p14:tracePt t="24580" x="6773863" y="1341438"/>
          <p14:tracePt t="24597" x="6789738" y="1349375"/>
          <p14:tracePt t="24613" x="6804025" y="1349375"/>
          <p14:tracePt t="24630" x="6827838" y="1355725"/>
          <p14:tracePt t="24647" x="6850063" y="1363663"/>
          <p14:tracePt t="24663" x="6858000" y="1371600"/>
          <p14:tracePt t="24680" x="6880225" y="1379538"/>
          <p14:tracePt t="24699" x="6888163" y="1379538"/>
          <p14:tracePt t="24715" x="6896100" y="1387475"/>
          <p14:tracePt t="24739" x="6904038" y="1387475"/>
          <p14:tracePt t="24747" x="6904038" y="1393825"/>
          <p14:tracePt t="24764" x="6926263" y="1401763"/>
          <p14:tracePt t="24780" x="6934200" y="1409700"/>
          <p14:tracePt t="24797" x="6942138" y="1409700"/>
          <p14:tracePt t="24814" x="6964363" y="1425575"/>
          <p14:tracePt t="24830" x="6988175" y="1447800"/>
          <p14:tracePt t="24847" x="7002463" y="1455738"/>
          <p14:tracePt t="24864" x="7040563" y="1470025"/>
          <p14:tracePt t="24881" x="7048500" y="1477963"/>
          <p14:tracePt t="24898" x="7070725" y="1493838"/>
          <p14:tracePt t="24914" x="7078663" y="1493838"/>
          <p14:tracePt t="24931" x="7102475" y="1508125"/>
          <p14:tracePt t="24947" x="7124700" y="1524000"/>
          <p14:tracePt t="24964" x="7140575" y="1539875"/>
          <p14:tracePt t="24981" x="7154863" y="1539875"/>
          <p14:tracePt t="24998" x="7170738" y="1546225"/>
          <p14:tracePt t="25014" x="7185025" y="1546225"/>
          <p14:tracePt t="25031" x="7200900" y="1562100"/>
          <p14:tracePt t="25048" x="7223125" y="1577975"/>
          <p14:tracePt t="25064" x="7231063" y="1584325"/>
          <p14:tracePt t="25081" x="7261225" y="1600200"/>
          <p14:tracePt t="25098" x="7299325" y="1622425"/>
          <p14:tracePt t="25114" x="7353300" y="1646238"/>
          <p14:tracePt t="25131" x="7399338" y="1660525"/>
          <p14:tracePt t="25148" x="7437438" y="1684338"/>
          <p14:tracePt t="25165" x="7489825" y="1706563"/>
          <p14:tracePt t="25181" x="7527925" y="1706563"/>
          <p14:tracePt t="25198" x="7551738" y="1722438"/>
          <p14:tracePt t="25215" x="7566025" y="1722438"/>
          <p14:tracePt t="25231" x="7581900" y="1736725"/>
          <p14:tracePt t="25248" x="7597775" y="1736725"/>
          <p14:tracePt t="25265" x="7612063" y="1744663"/>
          <p14:tracePt t="25282" x="7635875" y="1752600"/>
          <p14:tracePt t="25298" x="7658100" y="1760538"/>
          <p14:tracePt t="25315" x="7666038" y="1768475"/>
          <p14:tracePt t="25332" x="7673975" y="1768475"/>
          <p14:tracePt t="25348" x="7680325" y="1768475"/>
          <p14:tracePt t="25365" x="7688263" y="1774825"/>
          <p14:tracePt t="25611" x="7688263" y="1768475"/>
          <p14:tracePt t="25619" x="7688263" y="1752600"/>
          <p14:tracePt t="25627" x="7680325" y="1730375"/>
          <p14:tracePt t="25635" x="7666038" y="1714500"/>
          <p14:tracePt t="25649" x="7658100" y="1698625"/>
          <p14:tracePt t="25667" x="7620000" y="1654175"/>
          <p14:tracePt t="25682" x="7559675" y="1577975"/>
          <p14:tracePt t="25699" x="7505700" y="1516063"/>
          <p14:tracePt t="25718" x="7467600" y="1463675"/>
          <p14:tracePt t="25733" x="7437438" y="1417638"/>
          <p14:tracePt t="25749" x="7407275" y="1393825"/>
          <p14:tracePt t="25766" x="7391400" y="1379538"/>
          <p14:tracePt t="25787" x="7383463" y="1355725"/>
          <p14:tracePt t="25867" x="7375525" y="1355725"/>
          <p14:tracePt t="25875" x="7345363" y="1355725"/>
          <p14:tracePt t="25883" x="7285038" y="1349375"/>
          <p14:tracePt t="25900" x="7200900" y="1325563"/>
          <p14:tracePt t="25917" x="7140575" y="1317625"/>
          <p14:tracePt t="25933" x="7086600" y="1295400"/>
          <p14:tracePt t="25950" x="7078663" y="1295400"/>
          <p14:tracePt t="25966" x="7070725" y="1295400"/>
          <p14:tracePt t="26035" x="7064375" y="1295400"/>
          <p14:tracePt t="26355" x="7056438" y="1295400"/>
          <p14:tracePt t="26371" x="7078663" y="1303338"/>
          <p14:tracePt t="26379" x="7094538" y="1303338"/>
          <p14:tracePt t="26387" x="7116763" y="1311275"/>
          <p14:tracePt t="26401" x="7132638" y="1317625"/>
          <p14:tracePt t="26423" x="7223125" y="1325563"/>
          <p14:tracePt t="26434" x="7299325" y="1325563"/>
          <p14:tracePt t="26451" x="7345363" y="1333500"/>
          <p14:tracePt t="26468" x="7399338" y="1341438"/>
          <p14:tracePt t="26484" x="7437438" y="1349375"/>
          <p14:tracePt t="26501" x="7483475" y="1355725"/>
          <p14:tracePt t="26518" x="7497763" y="1355725"/>
          <p14:tracePt t="26534" x="7527925" y="1363663"/>
          <p14:tracePt t="26551" x="7535863" y="1363663"/>
          <p14:tracePt t="26568" x="7543800" y="1371600"/>
          <p14:tracePt t="26584" x="7551738" y="1379538"/>
          <p14:tracePt t="26667" x="7559675" y="1387475"/>
          <p14:tracePt t="26675" x="7559675" y="1393825"/>
          <p14:tracePt t="26685" x="7573963" y="1409700"/>
          <p14:tracePt t="26701" x="7597775" y="1431925"/>
          <p14:tracePt t="26720" x="7642225" y="1485900"/>
          <p14:tracePt t="26735" x="7688263" y="1524000"/>
          <p14:tracePt t="26752" x="7718425" y="1546225"/>
          <p14:tracePt t="26768" x="7750175" y="1570038"/>
          <p14:tracePt t="26785" x="7780338" y="1592263"/>
          <p14:tracePt t="26802" x="7802563" y="1608138"/>
          <p14:tracePt t="26818" x="7840663" y="1630363"/>
          <p14:tracePt t="26835" x="7856538" y="1646238"/>
          <p14:tracePt t="26852" x="7864475" y="1654175"/>
          <p14:tracePt t="26869" x="7870825" y="1654175"/>
          <p14:tracePt t="26885" x="7878763" y="1660525"/>
          <p14:tracePt t="26902" x="7894638" y="1676400"/>
          <p14:tracePt t="26919" x="7908925" y="1684338"/>
          <p14:tracePt t="26935" x="7932738" y="1692275"/>
          <p14:tracePt t="26952" x="7947025" y="1706563"/>
          <p14:tracePt t="26969" x="7978775" y="1722438"/>
          <p14:tracePt t="26986" x="8023225" y="1752600"/>
          <p14:tracePt t="27002" x="8047038" y="1768475"/>
          <p14:tracePt t="27019" x="8077200" y="1782763"/>
          <p14:tracePt t="27036" x="8099425" y="1798638"/>
          <p14:tracePt t="27052" x="8131175" y="1812925"/>
          <p14:tracePt t="27069" x="8161338" y="1828800"/>
          <p14:tracePt t="27086" x="8183563" y="1844675"/>
          <p14:tracePt t="27102" x="8199438" y="1858963"/>
          <p14:tracePt t="27119" x="8221663" y="1866900"/>
          <p14:tracePt t="27137" x="8229600" y="1866900"/>
          <p14:tracePt t="27153" x="8237538" y="1882775"/>
          <p14:tracePt t="27169" x="8251825" y="1889125"/>
          <p14:tracePt t="27299" x="8259763" y="1897063"/>
          <p14:tracePt t="27491" x="8259763" y="1889125"/>
          <p14:tracePt t="27499" x="8259763" y="1882775"/>
          <p14:tracePt t="27507" x="8259763" y="1866900"/>
          <p14:tracePt t="27520" x="8251825" y="1851025"/>
          <p14:tracePt t="27537" x="8237538" y="1836738"/>
          <p14:tracePt t="27554" x="8213725" y="1806575"/>
          <p14:tracePt t="27570" x="8207375" y="1798638"/>
          <p14:tracePt t="27587" x="8207375" y="1790700"/>
          <p14:tracePt t="27604" x="8199438" y="1782763"/>
          <p14:tracePt t="27675" x="8199438" y="1774825"/>
          <p14:tracePt t="27707" x="8221663" y="1768475"/>
          <p14:tracePt t="27715" x="8237538" y="1752600"/>
          <p14:tracePt t="27723" x="8245475" y="1744663"/>
          <p14:tracePt t="27737" x="8259763" y="1730375"/>
          <p14:tracePt t="27754" x="8305800" y="1706563"/>
          <p14:tracePt t="27771" x="8335963" y="1706563"/>
          <p14:tracePt t="27787" x="8351838" y="1698625"/>
          <p14:tracePt t="28299" x="8343900" y="1698625"/>
          <p14:tracePt t="28307" x="8328025" y="1698625"/>
          <p14:tracePt t="28315" x="8305800" y="1706563"/>
          <p14:tracePt t="28324" x="8283575" y="1706563"/>
          <p14:tracePt t="28339" x="8229600" y="1722438"/>
          <p14:tracePt t="28355" x="8207375" y="1730375"/>
          <p14:tracePt t="28372" x="8199438" y="1730375"/>
          <p14:tracePt t="28389" x="8175625" y="1736725"/>
          <p14:tracePt t="28405" x="8153400" y="1744663"/>
          <p14:tracePt t="28422" x="8137525" y="1760538"/>
          <p14:tracePt t="28439" x="8115300" y="1768475"/>
          <p14:tracePt t="28457" x="8099425" y="1782763"/>
          <p14:tracePt t="28472" x="8085138" y="1790700"/>
          <p14:tracePt t="28489" x="8077200" y="1798638"/>
          <p14:tracePt t="28507" x="8069263" y="1828800"/>
          <p14:tracePt t="28522" x="8069263" y="1836738"/>
          <p14:tracePt t="28539" x="8069263" y="1858963"/>
          <p14:tracePt t="28556" x="8077200" y="1889125"/>
          <p14:tracePt t="28573" x="8107363" y="1927225"/>
          <p14:tracePt t="28589" x="8145463" y="1965325"/>
          <p14:tracePt t="28606" x="8191500" y="1989138"/>
          <p14:tracePt t="28623" x="8237538" y="2011363"/>
          <p14:tracePt t="28639" x="8267700" y="2035175"/>
          <p14:tracePt t="28656" x="8321675" y="2057400"/>
          <p14:tracePt t="28673" x="8374063" y="2073275"/>
          <p14:tracePt t="28690" x="8420100" y="2073275"/>
          <p14:tracePt t="28709" x="8474075" y="2073275"/>
          <p14:tracePt t="28725" x="8512175" y="2065338"/>
          <p14:tracePt t="28739" x="8564563" y="2041525"/>
          <p14:tracePt t="28756" x="8602663" y="2019300"/>
          <p14:tracePt t="28773" x="8632825" y="1997075"/>
          <p14:tracePt t="28790" x="8640763" y="1981200"/>
          <p14:tracePt t="28806" x="8648700" y="1973263"/>
          <p14:tracePt t="28823" x="8648700" y="1965325"/>
          <p14:tracePt t="28840" x="8648700" y="1951038"/>
          <p14:tracePt t="28856" x="8648700" y="1943100"/>
          <p14:tracePt t="28873" x="8648700" y="1935163"/>
          <p14:tracePt t="28890" x="8640763" y="1912938"/>
          <p14:tracePt t="28907" x="8626475" y="1905000"/>
          <p14:tracePt t="28923" x="8610600" y="1897063"/>
          <p14:tracePt t="28940" x="8602663" y="1897063"/>
          <p14:tracePt t="28957" x="8594725" y="1897063"/>
          <p14:tracePt t="28973" x="8588375" y="1897063"/>
          <p14:tracePt t="28990" x="8580438" y="1889125"/>
          <p14:tracePt t="29007" x="8572500" y="1889125"/>
          <p14:tracePt t="29040" x="8564563" y="1889125"/>
          <p14:tracePt t="29059" x="8556625" y="1889125"/>
          <p14:tracePt t="29299" x="8534400" y="1889125"/>
          <p14:tracePt t="29307" x="8526463" y="1889125"/>
          <p14:tracePt t="29315" x="8512175" y="1889125"/>
          <p14:tracePt t="29324" x="8504238" y="1889125"/>
          <p14:tracePt t="29341" x="8480425" y="1889125"/>
          <p14:tracePt t="29358" x="8474075" y="1889125"/>
          <p14:tracePt t="29403" x="8466138" y="1889125"/>
          <p14:tracePt t="29411" x="8466138" y="1897063"/>
          <p14:tracePt t="29427" x="8466138" y="1912938"/>
          <p14:tracePt t="29442" x="8466138" y="1927225"/>
          <p14:tracePt t="29458" x="8466138" y="1943100"/>
          <p14:tracePt t="29475" x="8466138" y="1973263"/>
          <p14:tracePt t="29491" x="8474075" y="1981200"/>
          <p14:tracePt t="29525" x="8480425" y="1997075"/>
          <p14:tracePt t="29558" x="8488363" y="2003425"/>
          <p14:tracePt t="29575" x="8496300" y="2003425"/>
          <p14:tracePt t="29592" x="8496300" y="2011363"/>
          <p14:tracePt t="29608" x="8504238" y="2011363"/>
          <p14:tracePt t="29643" x="8512175" y="2011363"/>
          <p14:tracePt t="29659" x="8512175" y="2019300"/>
          <p14:tracePt t="32275" x="8480425" y="2019300"/>
          <p14:tracePt t="32283" x="8420100" y="2019300"/>
          <p14:tracePt t="32291" x="8359775" y="2011363"/>
          <p14:tracePt t="32300" x="8297863" y="2003425"/>
          <p14:tracePt t="32315" x="8207375" y="2003425"/>
          <p14:tracePt t="32333" x="8123238" y="2003425"/>
          <p14:tracePt t="32348" x="8069263" y="1997075"/>
          <p14:tracePt t="32365" x="8031163" y="1989138"/>
          <p14:tracePt t="32381" x="8023225" y="1989138"/>
          <p14:tracePt t="32398" x="8016875" y="1989138"/>
          <p14:tracePt t="32415" x="8008938" y="1989138"/>
          <p14:tracePt t="32432" x="7993063" y="1989138"/>
          <p14:tracePt t="32448" x="7978775" y="1989138"/>
          <p14:tracePt t="32465" x="7970838" y="1989138"/>
          <p14:tracePt t="32482" x="7962900" y="1989138"/>
          <p14:tracePt t="32515" x="7954963" y="1989138"/>
          <p14:tracePt t="32683" x="7947025" y="1989138"/>
          <p14:tracePt t="32691" x="7932738" y="1989138"/>
          <p14:tracePt t="32699" x="7908925" y="1989138"/>
          <p14:tracePt t="32718" x="7886700" y="1989138"/>
          <p14:tracePt t="32732" x="7864475" y="1989138"/>
          <p14:tracePt t="32749" x="7840663" y="1989138"/>
          <p14:tracePt t="32766" x="7832725" y="1989138"/>
          <p14:tracePt t="32891" x="7826375" y="1989138"/>
          <p14:tracePt t="32899" x="7810500" y="1989138"/>
          <p14:tracePt t="32915" x="7802563" y="1989138"/>
          <p14:tracePt t="33035" x="7794625" y="1989138"/>
          <p14:tracePt t="33043" x="7772400" y="1989138"/>
          <p14:tracePt t="33051" x="7756525" y="1989138"/>
          <p14:tracePt t="33067" x="7718425" y="1989138"/>
          <p14:tracePt t="33083" x="7680325" y="1989138"/>
          <p14:tracePt t="33100" x="7658100" y="1989138"/>
          <p14:tracePt t="33116" x="7627938" y="2003425"/>
          <p14:tracePt t="33133" x="7597775" y="2011363"/>
          <p14:tracePt t="33150" x="7566025" y="2011363"/>
          <p14:tracePt t="33167" x="7521575" y="2027238"/>
          <p14:tracePt t="33184" x="7483475" y="2035175"/>
          <p14:tracePt t="33188" x="7467600" y="2049463"/>
          <p14:tracePt t="33200" x="7445375" y="2057400"/>
          <p14:tracePt t="33219" x="7399338" y="2065338"/>
          <p14:tracePt t="33234" x="7391400" y="2065338"/>
          <p14:tracePt t="33250" x="7375525" y="2065338"/>
          <p14:tracePt t="33267" x="7361238" y="2065338"/>
          <p14:tracePt t="33283" x="7331075" y="2065338"/>
          <p14:tracePt t="33300" x="7292975" y="2065338"/>
          <p14:tracePt t="33317" x="7178675" y="2073275"/>
          <p14:tracePt t="33334" x="7070725" y="2095500"/>
          <p14:tracePt t="33350" x="6964363" y="2133600"/>
          <p14:tracePt t="33367" x="6911975" y="2163763"/>
          <p14:tracePt t="33384" x="6873875" y="2171700"/>
          <p14:tracePt t="33401" x="6858000" y="2179638"/>
          <p14:tracePt t="33434" x="6819900" y="2187575"/>
          <p14:tracePt t="33451" x="6575425" y="2239963"/>
          <p14:tracePt t="33469" x="6316663" y="2278063"/>
          <p14:tracePt t="33484" x="5883275" y="2339975"/>
          <p14:tracePt t="33501" x="5426075" y="2400300"/>
          <p14:tracePt t="33517" x="5113338" y="2454275"/>
          <p14:tracePt t="33534" x="4953000" y="2484438"/>
          <p14:tracePt t="33551" x="4868863" y="2506663"/>
          <p14:tracePt t="33568" x="4792663" y="2560638"/>
          <p14:tracePt t="33584" x="4686300" y="2620963"/>
          <p14:tracePt t="33601" x="4564063" y="2682875"/>
          <p14:tracePt t="33618" x="4289425" y="2811463"/>
          <p14:tracePt t="33634" x="4137025" y="2873375"/>
          <p14:tracePt t="33651" x="3946525" y="2925763"/>
          <p14:tracePt t="33668" x="3733800" y="2949575"/>
          <p14:tracePt t="33684" x="3597275" y="2979738"/>
          <p14:tracePt t="33701" x="3444875" y="3009900"/>
          <p14:tracePt t="33720" x="3336925" y="3055938"/>
          <p14:tracePt t="33735" x="3276600" y="3070225"/>
          <p14:tracePt t="33751" x="3260725" y="3078163"/>
          <p14:tracePt t="33819" x="3246438" y="3078163"/>
          <p14:tracePt t="33826" x="3216275" y="3078163"/>
          <p14:tracePt t="33835" x="3192463" y="3078163"/>
          <p14:tracePt t="33851" x="3140075" y="3078163"/>
          <p14:tracePt t="33868" x="3116263" y="3078163"/>
          <p14:tracePt t="33885" x="3094038" y="3078163"/>
          <p14:tracePt t="33902" x="3086100" y="3078163"/>
          <p14:tracePt t="44099" x="3078163" y="3078163"/>
          <p14:tracePt t="44107" x="3078163" y="3040063"/>
          <p14:tracePt t="44115" x="3070225" y="3001963"/>
          <p14:tracePt t="44125" x="3070225" y="2987675"/>
          <p14:tracePt t="44142" x="3063875" y="2949575"/>
          <p14:tracePt t="44159" x="3063875" y="2895600"/>
          <p14:tracePt t="44176" x="3063875" y="2841625"/>
          <p14:tracePt t="44192" x="3063875" y="2803525"/>
          <p14:tracePt t="44194" x="3063875" y="2789238"/>
          <p14:tracePt t="44209" x="3063875" y="2781300"/>
          <p14:tracePt t="44226" x="3063875" y="2765425"/>
          <p14:tracePt t="44403" x="3070225" y="2759075"/>
          <p14:tracePt t="48035" x="3070225" y="2743200"/>
          <p14:tracePt t="48043" x="3070225" y="2727325"/>
          <p14:tracePt t="48059" x="3070225" y="2720975"/>
          <p14:tracePt t="48075" x="3070225" y="2705100"/>
          <p14:tracePt t="48085" x="3070225" y="2682875"/>
          <p14:tracePt t="48101" x="3070225" y="2636838"/>
          <p14:tracePt t="48118" x="3070225" y="2590800"/>
          <p14:tracePt t="48135" x="3070225" y="2552700"/>
          <p14:tracePt t="48152" x="3070225" y="2530475"/>
          <p14:tracePt t="48168" x="3070225" y="2514600"/>
          <p14:tracePt t="52899" x="3094038" y="2484438"/>
          <p14:tracePt t="52907" x="3124200" y="2460625"/>
          <p14:tracePt t="52915" x="3170238" y="2438400"/>
          <p14:tracePt t="52930" x="3208338" y="2430463"/>
          <p14:tracePt t="52947" x="3254375" y="2416175"/>
          <p14:tracePt t="52963" x="3276600" y="2408238"/>
          <p14:tracePt t="52980" x="3298825" y="2392363"/>
          <p14:tracePt t="52997" x="3306763" y="2378075"/>
          <p14:tracePt t="53013" x="3306763" y="2370138"/>
          <p14:tracePt t="53047" x="3314700" y="2354263"/>
          <p14:tracePt t="53063" x="3330575" y="2339975"/>
          <p14:tracePt t="53080" x="3352800" y="2316163"/>
          <p14:tracePt t="53097" x="3382963" y="2286000"/>
          <p14:tracePt t="53113" x="3398838" y="2270125"/>
          <p14:tracePt t="53130" x="3413125" y="2255838"/>
          <p14:tracePt t="53147" x="3421063" y="2255838"/>
          <p14:tracePt t="53163" x="3421063" y="2247900"/>
          <p14:tracePt t="53180" x="3429000" y="2239963"/>
          <p14:tracePt t="53197" x="3436938" y="2239963"/>
          <p14:tracePt t="53215" x="3444875" y="2225675"/>
          <p14:tracePt t="53230" x="3451225" y="2217738"/>
          <p14:tracePt t="53247" x="3459163" y="2209800"/>
          <p14:tracePt t="53265" x="3475038" y="2201863"/>
          <p14:tracePt t="53280" x="3475038" y="2193925"/>
          <p14:tracePt t="53297" x="3482975" y="2187575"/>
          <p14:tracePt t="53314" x="3489325" y="2187575"/>
          <p14:tracePt t="53330" x="3489325" y="2179638"/>
          <p14:tracePt t="53579" x="3489325" y="2171700"/>
          <p14:tracePt t="53587" x="3497263" y="2171700"/>
          <p14:tracePt t="53603" x="3505200" y="2163763"/>
          <p14:tracePt t="53635" x="3513138" y="2155825"/>
          <p14:tracePt t="53667" x="3521075" y="2149475"/>
          <p14:tracePt t="53675" x="3521075" y="2141538"/>
          <p14:tracePt t="53683" x="3527425" y="2141538"/>
          <p14:tracePt t="53698" x="3535363" y="2133600"/>
          <p14:tracePt t="53717" x="3573463" y="2103438"/>
          <p14:tracePt t="53731" x="3589338" y="2079625"/>
          <p14:tracePt t="53748" x="3603625" y="2065338"/>
          <p14:tracePt t="53765" x="3619500" y="2049463"/>
          <p14:tracePt t="53781" x="3627438" y="2049463"/>
          <p14:tracePt t="53798" x="3627438" y="2041525"/>
          <p14:tracePt t="53815" x="3641725" y="2035175"/>
          <p14:tracePt t="53832" x="3641725" y="2027238"/>
          <p14:tracePt t="53848" x="3665538" y="2011363"/>
          <p14:tracePt t="53865" x="3679825" y="2003425"/>
          <p14:tracePt t="53882" x="3687763" y="1989138"/>
          <p14:tracePt t="53898" x="3695700" y="1981200"/>
          <p14:tracePt t="53915" x="3711575" y="1973263"/>
          <p14:tracePt t="53932" x="3717925" y="1958975"/>
          <p14:tracePt t="53949" x="3725863" y="1943100"/>
          <p14:tracePt t="53965" x="3733800" y="1935163"/>
          <p14:tracePt t="53982" x="3741738" y="1927225"/>
          <p14:tracePt t="54770" x="3741738" y="1920875"/>
          <p14:tracePt t="54778" x="3749675" y="1912938"/>
          <p14:tracePt t="54787" x="3771900" y="1897063"/>
          <p14:tracePt t="54800" x="3787775" y="1889125"/>
          <p14:tracePt t="54817" x="3832225" y="1858963"/>
          <p14:tracePt t="54834" x="3863975" y="1836738"/>
          <p14:tracePt t="54850" x="3908425" y="1798638"/>
          <p14:tracePt t="54867" x="3940175" y="1768475"/>
          <p14:tracePt t="54884" x="3962400" y="1722438"/>
          <p14:tracePt t="54901" x="3992563" y="1684338"/>
          <p14:tracePt t="54917" x="4016375" y="1654175"/>
          <p14:tracePt t="54934" x="4016375" y="1638300"/>
          <p14:tracePt t="54951" x="4022725" y="1630363"/>
          <p14:tracePt t="54967" x="4022725" y="1622425"/>
          <p14:tracePt t="54984" x="4038600" y="1616075"/>
          <p14:tracePt t="55001" x="4038600" y="1600200"/>
          <p14:tracePt t="55018" x="4068763" y="1562100"/>
          <p14:tracePt t="55034" x="4084638" y="1524000"/>
          <p14:tracePt t="55051" x="4092575" y="1508125"/>
          <p14:tracePt t="55068" x="4092575" y="1493838"/>
          <p14:tracePt t="55084" x="4092575" y="1485900"/>
          <p14:tracePt t="55101" x="4092575" y="1470025"/>
          <p14:tracePt t="56723" x="4106863" y="1470025"/>
          <p14:tracePt t="56731" x="4122738" y="1425575"/>
          <p14:tracePt t="56739" x="4137025" y="1363663"/>
          <p14:tracePt t="56755" x="4175125" y="1249363"/>
          <p14:tracePt t="56772" x="4221163" y="1135063"/>
          <p14:tracePt t="56788" x="4244975" y="1050925"/>
          <p14:tracePt t="56805" x="4275138" y="974725"/>
          <p14:tracePt t="56822" x="4313238" y="892175"/>
          <p14:tracePt t="56838" x="4351338" y="822325"/>
          <p14:tracePt t="56855" x="4389438" y="769938"/>
          <p14:tracePt t="56872" x="4419600" y="723900"/>
          <p14:tracePt t="56889" x="4473575" y="663575"/>
          <p14:tracePt t="56906" x="4579938" y="587375"/>
          <p14:tracePt t="56922" x="4625975" y="563563"/>
          <p14:tracePt t="56939" x="4746625" y="517525"/>
          <p14:tracePt t="56955" x="4816475" y="503238"/>
          <p14:tracePt t="56972" x="4930775" y="503238"/>
          <p14:tracePt t="56989" x="5059363" y="503238"/>
          <p14:tracePt t="57006" x="5165725" y="503238"/>
          <p14:tracePt t="57022" x="5287963" y="503238"/>
          <p14:tracePt t="57039" x="5372100" y="511175"/>
          <p14:tracePt t="57056" x="5432425" y="549275"/>
          <p14:tracePt t="57072" x="5486400" y="571500"/>
          <p14:tracePt t="57089" x="5524500" y="639763"/>
          <p14:tracePt t="57106" x="5622925" y="815975"/>
          <p14:tracePt t="57122" x="5676900" y="936625"/>
          <p14:tracePt t="57139" x="5745163" y="1066800"/>
          <p14:tracePt t="57156" x="5768975" y="1173163"/>
          <p14:tracePt t="57173" x="5783263" y="1265238"/>
          <p14:tracePt t="57189" x="5783263" y="1349375"/>
          <p14:tracePt t="57206" x="5775325" y="1425575"/>
          <p14:tracePt t="57224" x="5722938" y="1501775"/>
          <p14:tracePt t="57239" x="5638800" y="1584325"/>
          <p14:tracePt t="57256" x="5570538" y="1630363"/>
          <p14:tracePt t="57273" x="5486400" y="1676400"/>
          <p14:tracePt t="57290" x="5341938" y="1722438"/>
          <p14:tracePt t="57306" x="5219700" y="1736725"/>
          <p14:tracePt t="57323" x="5075238" y="1736725"/>
          <p14:tracePt t="57340" x="4876800" y="1722438"/>
          <p14:tracePt t="57357" x="4656138" y="1676400"/>
          <p14:tracePt t="57373" x="4427538" y="1584325"/>
          <p14:tracePt t="57390" x="4244975" y="1470025"/>
          <p14:tracePt t="57406" x="4092575" y="1349375"/>
          <p14:tracePt t="57423" x="3984625" y="1227138"/>
          <p14:tracePt t="57440" x="3908425" y="1135063"/>
          <p14:tracePt t="57457" x="3856038" y="1044575"/>
          <p14:tracePt t="57473" x="3810000" y="960438"/>
          <p14:tracePt t="57490" x="3771900" y="838200"/>
          <p14:tracePt t="57507" x="3771900" y="784225"/>
          <p14:tracePt t="57523" x="3771900" y="754063"/>
          <p14:tracePt t="57540" x="3802063" y="693738"/>
          <p14:tracePt t="57557" x="3856038" y="639763"/>
          <p14:tracePt t="57573" x="3932238" y="579438"/>
          <p14:tracePt t="57590" x="4000500" y="541338"/>
          <p14:tracePt t="57607" x="4092575" y="511175"/>
          <p14:tracePt t="57624" x="4206875" y="495300"/>
          <p14:tracePt t="57640" x="4343400" y="495300"/>
          <p14:tracePt t="57657" x="4479925" y="495300"/>
          <p14:tracePt t="57674" x="4625975" y="511175"/>
          <p14:tracePt t="57690" x="4816475" y="563563"/>
          <p14:tracePt t="57709" x="4914900" y="601663"/>
          <p14:tracePt t="57724" x="4991100" y="663575"/>
          <p14:tracePt t="57741" x="5059363" y="723900"/>
          <p14:tracePt t="57757" x="5127625" y="792163"/>
          <p14:tracePt t="57774" x="5197475" y="898525"/>
          <p14:tracePt t="57791" x="5249863" y="974725"/>
          <p14:tracePt t="57807" x="5280025" y="1058863"/>
          <p14:tracePt t="57824" x="5303838" y="1127125"/>
          <p14:tracePt t="57841" x="5311775" y="1181100"/>
          <p14:tracePt t="57858" x="5311775" y="1235075"/>
          <p14:tracePt t="57874" x="5311775" y="1311275"/>
          <p14:tracePt t="57891" x="5295900" y="1355725"/>
          <p14:tracePt t="57908" x="5273675" y="1387475"/>
          <p14:tracePt t="57924" x="5219700" y="1455738"/>
          <p14:tracePt t="57941" x="5143500" y="1539875"/>
          <p14:tracePt t="57958" x="5045075" y="1592263"/>
          <p14:tracePt t="57974" x="4937125" y="1630363"/>
          <p14:tracePt t="57991" x="4838700" y="1660525"/>
          <p14:tracePt t="58008" x="4754563" y="1668463"/>
          <p14:tracePt t="58025" x="4664075" y="1676400"/>
          <p14:tracePt t="58041" x="4587875" y="1676400"/>
          <p14:tracePt t="58058" x="4525963" y="1676400"/>
          <p14:tracePt t="58075" x="4479925" y="1676400"/>
          <p14:tracePt t="58091" x="4457700" y="1676400"/>
          <p14:tracePt t="58108" x="4449763" y="1676400"/>
          <p14:tracePt t="58141" x="4441825" y="1676400"/>
          <p14:tracePt t="58170" x="4435475" y="1668463"/>
          <p14:tracePt t="58186" x="4427538" y="1668463"/>
          <p14:tracePt t="58194" x="4427538" y="1660525"/>
          <p14:tracePt t="58210" x="4419600" y="1660525"/>
          <p14:tracePt t="58227" x="4419600" y="1654175"/>
          <p14:tracePt t="58811" x="4419600" y="1646238"/>
          <p14:tracePt t="58819" x="4411663" y="1646238"/>
          <p14:tracePt t="58827" x="4365625" y="1630363"/>
          <p14:tracePt t="58843" x="4289425" y="1600200"/>
          <p14:tracePt t="58860" x="4168775" y="1584325"/>
          <p14:tracePt t="58877" x="4022725" y="1570038"/>
          <p14:tracePt t="58893" x="3856038" y="1546225"/>
          <p14:tracePt t="58910" x="3711575" y="1531938"/>
          <p14:tracePt t="58928" x="3559175" y="1524000"/>
          <p14:tracePt t="58944" x="3436938" y="1524000"/>
          <p14:tracePt t="58960" x="3352800" y="1524000"/>
          <p14:tracePt t="58977" x="3306763" y="1524000"/>
          <p14:tracePt t="58994" x="3268663" y="1524000"/>
          <p14:tracePt t="59010" x="3260725" y="1524000"/>
          <p14:tracePt t="59027" x="3238500" y="1524000"/>
          <p14:tracePt t="59044" x="3222625" y="1524000"/>
          <p14:tracePt t="59060" x="3208338" y="1524000"/>
          <p14:tracePt t="59077" x="3178175" y="1524000"/>
          <p14:tracePt t="59094" x="3170238" y="1531938"/>
          <p14:tracePt t="59111" x="3154363" y="1539875"/>
          <p14:tracePt t="59144" x="3154363" y="1546225"/>
          <p14:tracePt t="59195" x="3146425" y="1546225"/>
          <p14:tracePt t="59203" x="3140075" y="1546225"/>
          <p14:tracePt t="59213" x="3132138" y="1546225"/>
          <p14:tracePt t="59228" x="3124200" y="1546225"/>
          <p14:tracePt t="59244" x="3108325" y="1554163"/>
          <p14:tracePt t="59355" x="3101975" y="1554163"/>
          <p14:tracePt t="59363" x="3078163" y="1554163"/>
          <p14:tracePt t="59371" x="3055938" y="1554163"/>
          <p14:tracePt t="59380" x="3032125" y="1554163"/>
          <p14:tracePt t="59395" x="2994025" y="1554163"/>
          <p14:tracePt t="59411" x="2955925" y="1546225"/>
          <p14:tracePt t="59428" x="2911475" y="1539875"/>
          <p14:tracePt t="59445" x="2873375" y="1524000"/>
          <p14:tracePt t="59461" x="2803525" y="1516063"/>
          <p14:tracePt t="59478" x="2713038" y="1508125"/>
          <p14:tracePt t="59495" x="2636838" y="1493838"/>
          <p14:tracePt t="59512" x="2568575" y="1485900"/>
          <p14:tracePt t="59528" x="2514600" y="1470025"/>
          <p14:tracePt t="59545" x="2446338" y="1463675"/>
          <p14:tracePt t="59562" x="2384425" y="1455738"/>
          <p14:tracePt t="59578" x="2354263" y="1439863"/>
          <p14:tracePt t="59595" x="2339975" y="1439863"/>
          <p14:tracePt t="60003" x="2378075" y="1439863"/>
          <p14:tracePt t="60011" x="2438400" y="1447800"/>
          <p14:tracePt t="60019" x="2514600" y="1463675"/>
          <p14:tracePt t="60029" x="2613025" y="1470025"/>
          <p14:tracePt t="60046" x="2819400" y="1501775"/>
          <p14:tracePt t="60063" x="3055938" y="1539875"/>
          <p14:tracePt t="60079" x="3268663" y="1562100"/>
          <p14:tracePt t="60096" x="3459163" y="1584325"/>
          <p14:tracePt t="60113" x="3627438" y="1600200"/>
          <p14:tracePt t="60130" x="3749675" y="1600200"/>
          <p14:tracePt t="60147" x="3802063" y="1600200"/>
          <p14:tracePt t="60163" x="3840163" y="1600200"/>
          <p14:tracePt t="60180" x="3856038" y="1600200"/>
          <p14:tracePt t="60197" x="3878263" y="1600200"/>
          <p14:tracePt t="60213" x="3886200" y="1600200"/>
          <p14:tracePt t="60232" x="3894138" y="1600200"/>
          <p14:tracePt t="61387" x="3886200" y="1600200"/>
          <p14:tracePt t="61395" x="3870325" y="1600200"/>
          <p14:tracePt t="61403" x="3856038" y="1600200"/>
          <p14:tracePt t="61416" x="3832225" y="1600200"/>
          <p14:tracePt t="61433" x="3802063" y="1600200"/>
          <p14:tracePt t="61450" x="3756025" y="1600200"/>
          <p14:tracePt t="61467" x="3741738" y="1600200"/>
          <p14:tracePt t="61483" x="3725863" y="1600200"/>
          <p14:tracePt t="61499" x="3703638" y="1600200"/>
          <p14:tracePt t="61516" x="3679825" y="1600200"/>
          <p14:tracePt t="61533" x="3611563" y="1600200"/>
          <p14:tracePt t="61550" x="3505200" y="1600200"/>
          <p14:tracePt t="61567" x="3390900" y="1592263"/>
          <p14:tracePt t="61583" x="3260725" y="1584325"/>
          <p14:tracePt t="61600" x="3154363" y="1570038"/>
          <p14:tracePt t="61617" x="3101975" y="1570038"/>
          <p14:tracePt t="61633" x="3078163" y="1570038"/>
          <p14:tracePt t="61650" x="3070225" y="1570038"/>
          <p14:tracePt t="61667" x="3055938" y="1570038"/>
          <p14:tracePt t="61683" x="3009900" y="1570038"/>
          <p14:tracePt t="61700" x="2971800" y="1570038"/>
          <p14:tracePt t="61719" x="2941638" y="1570038"/>
          <p14:tracePt t="61733" x="2925763" y="1570038"/>
          <p14:tracePt t="61795" x="2917825" y="1570038"/>
          <p14:tracePt t="62075" x="2911475" y="1570038"/>
          <p14:tracePt t="62083" x="2895600" y="1570038"/>
          <p14:tracePt t="62091" x="2873375" y="1570038"/>
          <p14:tracePt t="62101" x="2849563" y="1546225"/>
          <p14:tracePt t="62118" x="2827338" y="1531938"/>
          <p14:tracePt t="62136" x="2797175" y="1524000"/>
          <p14:tracePt t="62151" x="2789238" y="1516063"/>
          <p14:tracePt t="62168" x="2781300" y="1516063"/>
          <p14:tracePt t="62603" x="2773363" y="1493838"/>
          <p14:tracePt t="62611" x="2759075" y="1455738"/>
          <p14:tracePt t="62619" x="2735263" y="1431925"/>
          <p14:tracePt t="62636" x="2705100" y="1387475"/>
          <p14:tracePt t="62652" x="2682875" y="1355725"/>
          <p14:tracePt t="62669" x="2674938" y="1341438"/>
          <p14:tracePt t="62686" x="2667000" y="1333500"/>
          <p14:tracePt t="63131" x="2667000" y="1341438"/>
          <p14:tracePt t="63139" x="2667000" y="1349375"/>
          <p14:tracePt t="63147" x="2667000" y="1355725"/>
          <p14:tracePt t="63155" x="2667000" y="1363663"/>
          <p14:tracePt t="63170" x="2667000" y="1371600"/>
          <p14:tracePt t="63187" x="2667000" y="1387475"/>
          <p14:tracePt t="63204" x="2667000" y="1401763"/>
          <p14:tracePt t="63220" x="2682875" y="1425575"/>
          <p14:tracePt t="63238" x="2689225" y="1439863"/>
          <p14:tracePt t="63254" x="2705100" y="1455738"/>
          <p14:tracePt t="63270" x="2713038" y="1463675"/>
          <p14:tracePt t="63287" x="2727325" y="1470025"/>
          <p14:tracePt t="63304" x="2735263" y="1477963"/>
          <p14:tracePt t="63320" x="2751138" y="1485900"/>
          <p14:tracePt t="63337" x="2759075" y="1501775"/>
          <p14:tracePt t="63354" x="2773363" y="1508125"/>
          <p14:tracePt t="63371" x="2803525" y="1524000"/>
          <p14:tracePt t="63387" x="2835275" y="1546225"/>
          <p14:tracePt t="63404" x="2857500" y="1546225"/>
          <p14:tracePt t="63421" x="2887663" y="1554163"/>
          <p14:tracePt t="63437" x="2917825" y="1570038"/>
          <p14:tracePt t="63454" x="2963863" y="1570038"/>
          <p14:tracePt t="63471" x="3017838" y="1584325"/>
          <p14:tracePt t="63487" x="3116263" y="1608138"/>
          <p14:tracePt t="63504" x="3192463" y="1630363"/>
          <p14:tracePt t="63521" x="3268663" y="1646238"/>
          <p14:tracePt t="63538" x="3352800" y="1676400"/>
          <p14:tracePt t="63565" x="3489325" y="1714500"/>
          <p14:tracePt t="63571" x="3513138" y="1714500"/>
          <p14:tracePt t="63588" x="3559175" y="1722438"/>
          <p14:tracePt t="63604" x="3619500" y="1736725"/>
          <p14:tracePt t="63621" x="3665538" y="1752600"/>
          <p14:tracePt t="63638" x="3749675" y="1774825"/>
          <p14:tracePt t="63654" x="3832225" y="1798638"/>
          <p14:tracePt t="63671" x="3940175" y="1820863"/>
          <p14:tracePt t="63688" x="4068763" y="1851025"/>
          <p14:tracePt t="63704" x="4191000" y="1882775"/>
          <p14:tracePt t="63707" x="4267200" y="1905000"/>
          <p14:tracePt t="63721" x="4321175" y="1920875"/>
          <p14:tracePt t="63738" x="4435475" y="1951038"/>
          <p14:tracePt t="63755" x="4556125" y="1989138"/>
          <p14:tracePt t="63771" x="4632325" y="2003425"/>
          <p14:tracePt t="63788" x="4724400" y="2027238"/>
          <p14:tracePt t="63805" x="4784725" y="2041525"/>
          <p14:tracePt t="63821" x="4860925" y="2057400"/>
          <p14:tracePt t="63838" x="4937125" y="2073275"/>
          <p14:tracePt t="63855" x="5021263" y="2087563"/>
          <p14:tracePt t="63871" x="5105400" y="2103438"/>
          <p14:tracePt t="63888" x="5181600" y="2125663"/>
          <p14:tracePt t="63905" x="5235575" y="2133600"/>
          <p14:tracePt t="63922" x="5273675" y="2141538"/>
          <p14:tracePt t="63938" x="5341938" y="2149475"/>
          <p14:tracePt t="63955" x="5394325" y="2155825"/>
          <p14:tracePt t="63972" x="5470525" y="2163763"/>
          <p14:tracePt t="63988" x="5524500" y="2179638"/>
          <p14:tracePt t="64005" x="5578475" y="2187575"/>
          <p14:tracePt t="64022" x="5654675" y="2193925"/>
          <p14:tracePt t="64039" x="5737225" y="2201863"/>
          <p14:tracePt t="64055" x="5807075" y="2217738"/>
          <p14:tracePt t="64072" x="5889625" y="2225675"/>
          <p14:tracePt t="64089" x="5973763" y="2239963"/>
          <p14:tracePt t="64106" x="6111875" y="2263775"/>
          <p14:tracePt t="64134" x="6202363" y="2278063"/>
          <p14:tracePt t="64139" x="6294438" y="2293938"/>
          <p14:tracePt t="64156" x="6346825" y="2301875"/>
          <p14:tracePt t="64172" x="6392863" y="2308225"/>
          <p14:tracePt t="64189" x="6416675" y="2308225"/>
          <p14:tracePt t="64206" x="6430963" y="2308225"/>
          <p14:tracePt t="64222" x="6438900" y="2308225"/>
          <p14:tracePt t="65275" x="6423025" y="2308225"/>
          <p14:tracePt t="65283" x="6408738" y="2293938"/>
          <p14:tracePt t="65292" x="6384925" y="2286000"/>
          <p14:tracePt t="65308" x="6354763" y="2270125"/>
          <p14:tracePt t="65325" x="6316663" y="2247900"/>
          <p14:tracePt t="65342" x="6294438" y="2232025"/>
          <p14:tracePt t="65359" x="6270625" y="2225675"/>
          <p14:tracePt t="65375" x="6248400" y="2201863"/>
          <p14:tracePt t="65392" x="6210300" y="2171700"/>
          <p14:tracePt t="65409" x="6164263" y="2149475"/>
          <p14:tracePt t="65425" x="6103938" y="2133600"/>
          <p14:tracePt t="65442" x="6049963" y="2103438"/>
          <p14:tracePt t="65459" x="5997575" y="2095500"/>
          <p14:tracePt t="65476" x="5981700" y="2087563"/>
          <p14:tracePt t="65492" x="5965825" y="2087563"/>
          <p14:tracePt t="65509" x="5965825" y="2079625"/>
          <p14:tracePt t="66219" x="5965825" y="2073275"/>
          <p14:tracePt t="66227" x="5989638" y="2073275"/>
          <p14:tracePt t="66235" x="6011863" y="2057400"/>
          <p14:tracePt t="66244" x="6049963" y="2041525"/>
          <p14:tracePt t="66261" x="6172200" y="1989138"/>
          <p14:tracePt t="66279" x="6308725" y="1920875"/>
          <p14:tracePt t="66294" x="6430963" y="1866900"/>
          <p14:tracePt t="66311" x="6599238" y="1798638"/>
          <p14:tracePt t="66329" x="6759575" y="1752600"/>
          <p14:tracePt t="66344" x="6980238" y="1660525"/>
          <p14:tracePt t="66361" x="7223125" y="1562100"/>
          <p14:tracePt t="66378" x="7437438" y="1493838"/>
          <p14:tracePt t="66394" x="7642225" y="1417638"/>
          <p14:tracePt t="66411" x="7734300" y="1393825"/>
          <p14:tracePt t="66428" x="7802563" y="1371600"/>
          <p14:tracePt t="66444" x="7864475" y="1355725"/>
          <p14:tracePt t="66461" x="7886700" y="1341438"/>
          <p14:tracePt t="66478" x="7902575" y="1333500"/>
          <p14:tracePt t="66495" x="7924800" y="1325563"/>
          <p14:tracePt t="66511" x="7932738" y="1317625"/>
          <p14:tracePt t="66528" x="7947025" y="1311275"/>
          <p14:tracePt t="66561" x="7954963" y="1303338"/>
          <p14:tracePt t="67003" x="7962900" y="1295400"/>
          <p14:tracePt t="67450" x="7993063" y="1311275"/>
          <p14:tracePt t="67458" x="8023225" y="1333500"/>
          <p14:tracePt t="67467" x="8054975" y="1355725"/>
          <p14:tracePt t="67480" x="8099425" y="1393825"/>
          <p14:tracePt t="67497" x="8175625" y="1455738"/>
          <p14:tracePt t="67514" x="8283575" y="1539875"/>
          <p14:tracePt t="67530" x="8313738" y="1562100"/>
          <p14:tracePt t="67547" x="8328025" y="1577975"/>
          <p14:tracePt t="67563" x="8343900" y="1592263"/>
          <p14:tracePt t="67580" x="8366125" y="1608138"/>
          <p14:tracePt t="67597" x="8382000" y="1616075"/>
          <p14:tracePt t="67614" x="8389938" y="1616075"/>
          <p14:tracePt t="67630" x="8397875" y="1622425"/>
          <p14:tracePt t="67647" x="8397875" y="1630363"/>
          <p14:tracePt t="68131" x="8404225" y="1630363"/>
          <p14:tracePt t="68139" x="8404225" y="1638300"/>
          <p14:tracePt t="68148" x="8404225" y="1654175"/>
          <p14:tracePt t="68165" x="8420100" y="1714500"/>
          <p14:tracePt t="68182" x="8450263" y="1768475"/>
          <p14:tracePt t="68199" x="8474075" y="1806575"/>
          <p14:tracePt t="68215" x="8480425" y="1836738"/>
          <p14:tracePt t="68232" x="8480425" y="1844675"/>
          <p14:tracePt t="68250" x="8488363" y="1851025"/>
          <p14:tracePt t="68265" x="8488363" y="1866900"/>
          <p14:tracePt t="68282" x="8496300" y="1874838"/>
          <p14:tracePt t="68315" x="8496300" y="1882775"/>
          <p14:tracePt t="68332" x="8496300" y="1889125"/>
          <p14:tracePt t="68349" x="8496300" y="1897063"/>
          <p14:tracePt t="68371" x="8496300" y="1905000"/>
          <p14:tracePt t="68382" x="8504238" y="1905000"/>
          <p14:tracePt t="69435" x="8504238" y="1920875"/>
          <p14:tracePt t="69443" x="8512175" y="1927225"/>
          <p14:tracePt t="69451" x="8512175" y="1935163"/>
          <p14:tracePt t="69469" x="8512175" y="1943100"/>
          <p14:tracePt t="69485" x="8512175" y="1951038"/>
          <p14:tracePt t="69523" x="8512175" y="1958975"/>
          <p14:tracePt t="69611" x="8512175" y="1965325"/>
          <p14:tracePt t="72587" x="8518525" y="1965325"/>
          <p14:tracePt t="72595" x="8556625" y="1943100"/>
          <p14:tracePt t="72603" x="8572500" y="1905000"/>
          <p14:tracePt t="72611" x="8588375" y="1889125"/>
          <p14:tracePt t="72626" x="8602663" y="1858963"/>
          <p14:tracePt t="72642" x="8618538" y="1844675"/>
          <p14:tracePt t="72659" x="8632825" y="1828800"/>
          <p14:tracePt t="72675" x="8664575" y="1798638"/>
          <p14:tracePt t="72692" x="8678863" y="1774825"/>
          <p14:tracePt t="72710" x="8686800" y="1668463"/>
          <p14:tracePt t="72726" x="8648700" y="1554163"/>
          <p14:tracePt t="72742" x="8556625" y="1431925"/>
          <p14:tracePt t="72759" x="8474075" y="1317625"/>
          <p14:tracePt t="72776" x="8404225" y="1241425"/>
          <p14:tracePt t="72797" x="8328025" y="1181100"/>
          <p14:tracePt t="72810" x="8275638" y="1158875"/>
          <p14:tracePt t="72828" x="8207375" y="1135063"/>
          <p14:tracePt t="72843" x="8085138" y="1120775"/>
          <p14:tracePt t="72859" x="7940675" y="1104900"/>
          <p14:tracePt t="72876" x="7802563" y="1089025"/>
          <p14:tracePt t="72893" x="7704138" y="1089025"/>
          <p14:tracePt t="72910" x="7620000" y="1089025"/>
          <p14:tracePt t="72926" x="7513638" y="1089025"/>
          <p14:tracePt t="72943" x="7451725" y="1096963"/>
          <p14:tracePt t="72977" x="7407275" y="1120775"/>
          <p14:tracePt t="72995" x="7361238" y="1150938"/>
          <p14:tracePt t="73010" x="7337425" y="1165225"/>
          <p14:tracePt t="73027" x="7323138" y="1181100"/>
          <p14:tracePt t="73060" x="7315200" y="1196975"/>
          <p14:tracePt t="73093" x="7315200" y="1203325"/>
          <p14:tracePt t="73115" x="7315200" y="1219200"/>
          <p14:tracePt t="73131" x="7315200" y="1235075"/>
          <p14:tracePt t="73143" x="7315200" y="1241425"/>
          <p14:tracePt t="73160" x="7315200" y="1257300"/>
          <p14:tracePt t="73177" x="7323138" y="1257300"/>
          <p14:tracePt t="73339" x="7323138" y="1265238"/>
          <p14:tracePt t="73347" x="7315200" y="1265238"/>
          <p14:tracePt t="73361" x="7285038" y="1273175"/>
          <p14:tracePt t="73377" x="7246938" y="1287463"/>
          <p14:tracePt t="73394" x="7178675" y="1311275"/>
          <p14:tracePt t="73411" x="7124700" y="1333500"/>
          <p14:tracePt t="73427" x="7078663" y="1349375"/>
          <p14:tracePt t="73444" x="7032625" y="1371600"/>
          <p14:tracePt t="73461" x="7018338" y="1379538"/>
          <p14:tracePt t="73478" x="7002463" y="1393825"/>
          <p14:tracePt t="73494" x="6988175" y="1409700"/>
          <p14:tracePt t="73511" x="6972300" y="1417638"/>
          <p14:tracePt t="73528" x="6964363" y="1425575"/>
          <p14:tracePt t="73544" x="6950075" y="1439863"/>
          <p14:tracePt t="73562" x="6934200" y="1455738"/>
          <p14:tracePt t="73578" x="6934200" y="1463675"/>
          <p14:tracePt t="73594" x="6918325" y="1493838"/>
          <p14:tracePt t="73611" x="6911975" y="1524000"/>
          <p14:tracePt t="73628" x="6888163" y="1554163"/>
          <p14:tracePt t="73645" x="6888163" y="1570038"/>
          <p14:tracePt t="73661" x="6873875" y="1592263"/>
          <p14:tracePt t="73678" x="6873875" y="1608138"/>
          <p14:tracePt t="73695" x="6858000" y="1646238"/>
          <p14:tracePt t="73713" x="6842125" y="1676400"/>
          <p14:tracePt t="73734" x="6811963" y="1736725"/>
          <p14:tracePt t="73745" x="6789738" y="1774825"/>
          <p14:tracePt t="73762" x="6759575" y="1836738"/>
          <p14:tracePt t="73778" x="6735763" y="1882775"/>
          <p14:tracePt t="73795" x="6697663" y="1935163"/>
          <p14:tracePt t="73811" x="6667500" y="1989138"/>
          <p14:tracePt t="73828" x="6651625" y="2027238"/>
          <p14:tracePt t="73854" x="6629400" y="2065338"/>
          <p14:tracePt t="73862" x="6613525" y="2087563"/>
          <p14:tracePt t="73878" x="6599238" y="2133600"/>
          <p14:tracePt t="73895" x="6575425" y="2193925"/>
          <p14:tracePt t="73912" x="6553200" y="2247900"/>
          <p14:tracePt t="73928" x="6545263" y="2301875"/>
          <p14:tracePt t="73945" x="6537325" y="2346325"/>
          <p14:tracePt t="73962" x="6537325" y="2416175"/>
          <p14:tracePt t="73978" x="6537325" y="2468563"/>
          <p14:tracePt t="73995" x="6530975" y="2522538"/>
          <p14:tracePt t="74012" x="6530975" y="2574925"/>
          <p14:tracePt t="74029" x="6530975" y="2620963"/>
          <p14:tracePt t="74045" x="6530975" y="2667000"/>
          <p14:tracePt t="74062" x="6530975" y="2713038"/>
          <p14:tracePt t="74079" x="6530975" y="2751138"/>
          <p14:tracePt t="74095" x="6545263" y="2773363"/>
          <p14:tracePt t="74112" x="6545263" y="2797175"/>
          <p14:tracePt t="74129" x="6553200" y="2803525"/>
          <p14:tracePt t="74147" x="6575425" y="2835275"/>
          <p14:tracePt t="74162" x="6583363" y="2857500"/>
          <p14:tracePt t="74179" x="6599238" y="2873375"/>
          <p14:tracePt t="74196" x="6621463" y="2911475"/>
          <p14:tracePt t="74212" x="6645275" y="2933700"/>
          <p14:tracePt t="74229" x="6667500" y="2955925"/>
          <p14:tracePt t="74246" x="6675438" y="2963863"/>
          <p14:tracePt t="74595" x="6683375" y="2963863"/>
          <p14:tracePt t="74603" x="6697663" y="2963863"/>
          <p14:tracePt t="74613" x="6705600" y="2963863"/>
          <p14:tracePt t="74630" x="6751638" y="2963863"/>
          <p14:tracePt t="74647" x="6811963" y="2963863"/>
          <p14:tracePt t="74663" x="6873875" y="2987675"/>
          <p14:tracePt t="74680" x="6911975" y="2987675"/>
          <p14:tracePt t="74697" x="6926263" y="2987675"/>
          <p14:tracePt t="74698" x="6926263" y="2994025"/>
          <p14:tracePt t="74714" x="6942138" y="2994025"/>
          <p14:tracePt t="74731" x="6964363" y="3001963"/>
          <p14:tracePt t="74747" x="6994525" y="3009900"/>
          <p14:tracePt t="74764" x="7048500" y="3017838"/>
          <p14:tracePt t="74780" x="7108825" y="3032125"/>
          <p14:tracePt t="74797" x="7185025" y="3048000"/>
          <p14:tracePt t="74814" x="7239000" y="3070225"/>
          <p14:tracePt t="74830" x="7292975" y="3078163"/>
          <p14:tracePt t="74847" x="7331075" y="3086100"/>
          <p14:tracePt t="74875" x="7391400" y="3101975"/>
          <p14:tracePt t="74898" x="7475538" y="3108325"/>
          <p14:tracePt t="74914" x="7535863" y="3108325"/>
          <p14:tracePt t="74931" x="7589838" y="3108325"/>
          <p14:tracePt t="74947" x="7650163" y="3108325"/>
          <p14:tracePt t="74964" x="7734300" y="3108325"/>
          <p14:tracePt t="74981" x="7810500" y="3108325"/>
          <p14:tracePt t="74998" x="7878763" y="3101975"/>
          <p14:tracePt t="75014" x="7954963" y="3094038"/>
          <p14:tracePt t="75031" x="8008938" y="3094038"/>
          <p14:tracePt t="75048" x="8054975" y="3094038"/>
          <p14:tracePt t="75064" x="8099425" y="3094038"/>
          <p14:tracePt t="75081" x="8137525" y="3094038"/>
          <p14:tracePt t="75098" x="8153400" y="3094038"/>
          <p14:tracePt t="75114" x="8183563" y="3086100"/>
          <p14:tracePt t="75131" x="8213725" y="3078163"/>
          <p14:tracePt t="75148" x="8237538" y="3063875"/>
          <p14:tracePt t="75174" x="8283575" y="3048000"/>
          <p14:tracePt t="75181" x="8289925" y="3040063"/>
          <p14:tracePt t="75198" x="8321675" y="3032125"/>
          <p14:tracePt t="75215" x="8343900" y="3025775"/>
          <p14:tracePt t="75231" x="8366125" y="3009900"/>
          <p14:tracePt t="75248" x="8382000" y="3001963"/>
          <p14:tracePt t="75265" x="8397875" y="2994025"/>
          <p14:tracePt t="75282" x="8428038" y="2979738"/>
          <p14:tracePt t="75298" x="8450263" y="2955925"/>
          <p14:tracePt t="75315" x="8512175" y="2925763"/>
          <p14:tracePt t="75332" x="8564563" y="2873375"/>
          <p14:tracePt t="75348" x="8632825" y="2827338"/>
          <p14:tracePt t="75365" x="8664575" y="2811463"/>
          <p14:tracePt t="75398" x="8678863" y="2789238"/>
          <p14:tracePt t="75415" x="8709025" y="2751138"/>
          <p14:tracePt t="75432" x="8763000" y="2689225"/>
          <p14:tracePt t="75449" x="8816975" y="2636838"/>
          <p14:tracePt t="75467" x="8869363" y="2568575"/>
          <p14:tracePt t="75482" x="8893175" y="2522538"/>
          <p14:tracePt t="75499" x="8907463" y="2498725"/>
          <p14:tracePt t="75515" x="8907463" y="2492375"/>
          <p14:tracePt t="75532" x="8915400" y="2484438"/>
          <p14:tracePt t="75549" x="8923338" y="2468563"/>
          <p14:tracePt t="75566" x="8931275" y="2460625"/>
          <p14:tracePt t="75582" x="8931275" y="2446338"/>
          <p14:tracePt t="75599" x="8945563" y="2416175"/>
          <p14:tracePt t="75616" x="8953500" y="2400300"/>
          <p14:tracePt t="75632" x="8961438" y="2384425"/>
          <p14:tracePt t="75649" x="8969375" y="2378075"/>
          <p14:tracePt t="75666" x="8991600" y="2346325"/>
          <p14:tracePt t="75682" x="9013825" y="2316163"/>
          <p14:tracePt t="75699" x="9037638" y="2293938"/>
          <p14:tracePt t="75716" x="9075738" y="2263775"/>
          <p14:tracePt t="75733" x="9113838" y="2225675"/>
          <p14:tracePt t="75749" x="9166225" y="2201863"/>
          <p14:tracePt t="75766" x="9228138" y="2179638"/>
          <p14:tracePt t="75783" x="9242425" y="2171700"/>
          <p14:tracePt t="75800" x="9266238" y="2163763"/>
          <p14:tracePt t="75816" x="9288463" y="2163763"/>
          <p14:tracePt t="75833" x="9318625" y="2149475"/>
          <p14:tracePt t="75850" x="9364663" y="2133600"/>
          <p14:tracePt t="75866" x="9394825" y="2117725"/>
          <p14:tracePt t="75895" x="9426575" y="2117725"/>
          <p14:tracePt t="75900" x="9440863" y="2111375"/>
          <p14:tracePt t="75916" x="9471025" y="2111375"/>
          <p14:tracePt t="75933" x="9494838" y="2111375"/>
          <p14:tracePt t="75950" x="9525000" y="2111375"/>
          <p14:tracePt t="75967" x="9540875" y="2111375"/>
          <p14:tracePt t="75983" x="9547225" y="2111375"/>
          <p14:tracePt t="76000" x="9571038" y="2111375"/>
          <p14:tracePt t="76017" x="9578975" y="2111375"/>
          <p14:tracePt t="76045" x="9593263" y="2111375"/>
          <p14:tracePt t="76051" x="9601200" y="2111375"/>
          <p14:tracePt t="76067" x="9623425" y="2117725"/>
          <p14:tracePt t="76084" x="9647238" y="2125663"/>
          <p14:tracePt t="76100" x="9661525" y="2133600"/>
          <p14:tracePt t="76117" x="9669463" y="2141538"/>
          <p14:tracePt t="76134" x="9677400" y="2141538"/>
          <p14:tracePt t="76151" x="9685338" y="2141538"/>
          <p14:tracePt t="76167" x="9693275" y="2155825"/>
          <p14:tracePt t="76184" x="9699625" y="2187575"/>
          <p14:tracePt t="76200" x="9707563" y="2239963"/>
          <p14:tracePt t="76203" x="9715500" y="2278063"/>
          <p14:tracePt t="76217" x="9715500" y="2339975"/>
          <p14:tracePt t="76235" x="9737725" y="2454275"/>
          <p14:tracePt t="76251" x="9753600" y="2536825"/>
          <p14:tracePt t="76267" x="9753600" y="2613025"/>
          <p14:tracePt t="76284" x="9753600" y="2697163"/>
          <p14:tracePt t="76301" x="9753600" y="2789238"/>
          <p14:tracePt t="76317" x="9753600" y="2917825"/>
          <p14:tracePt t="76334" x="9753600" y="3063875"/>
          <p14:tracePt t="76351" x="9737725" y="3170238"/>
          <p14:tracePt t="76367" x="9715500" y="3260725"/>
          <p14:tracePt t="76385" x="9685338" y="3344863"/>
          <p14:tracePt t="76401" x="9677400" y="3375025"/>
          <p14:tracePt t="76418" x="9669463" y="3398838"/>
          <p14:tracePt t="76434" x="9655175" y="3429000"/>
          <p14:tracePt t="76451" x="9639300" y="3451225"/>
          <p14:tracePt t="76468" x="9639300" y="3459163"/>
          <p14:tracePt t="76484" x="9623425" y="3482975"/>
          <p14:tracePt t="76501" x="9617075" y="3497263"/>
          <p14:tracePt t="76518" x="9609138" y="3497263"/>
          <p14:tracePt t="76535" x="9601200" y="3505200"/>
          <p14:tracePt t="76551" x="9585325" y="3521075"/>
          <p14:tracePt t="76568" x="9555163" y="3535363"/>
          <p14:tracePt t="76585" x="9502775" y="3573463"/>
          <p14:tracePt t="76602" x="9342438" y="3657600"/>
          <p14:tracePt t="76618" x="9174163" y="3703638"/>
          <p14:tracePt t="76635" x="8961438" y="3763963"/>
          <p14:tracePt t="76651" x="8747125" y="3802063"/>
          <p14:tracePt t="76668" x="8466138" y="3840163"/>
          <p14:tracePt t="76685" x="8161338" y="3863975"/>
          <p14:tracePt t="76701" x="7870825" y="3902075"/>
          <p14:tracePt t="76718" x="7680325" y="3908425"/>
          <p14:tracePt t="76735" x="7475538" y="3932238"/>
          <p14:tracePt t="76752" x="7292975" y="3932238"/>
          <p14:tracePt t="76768" x="7146925" y="3932238"/>
          <p14:tracePt t="76785" x="7018338" y="3932238"/>
          <p14:tracePt t="76802" x="6934200" y="3932238"/>
          <p14:tracePt t="76818" x="6865938" y="3932238"/>
          <p14:tracePt t="76835" x="6850063" y="3924300"/>
          <p14:tracePt t="76852" x="6842125" y="3924300"/>
          <p14:tracePt t="76869" x="6835775" y="3924300"/>
          <p14:tracePt t="76885" x="6827838" y="3924300"/>
          <p14:tracePt t="76902" x="6811963" y="3916363"/>
          <p14:tracePt t="76919" x="6804025" y="3916363"/>
          <p14:tracePt t="76952" x="6789738" y="3908425"/>
          <p14:tracePt t="76969" x="6781800" y="3908425"/>
          <p14:tracePt t="76986" x="6773863" y="3908425"/>
          <p14:tracePt t="77002" x="6765925" y="3908425"/>
          <p14:tracePt t="77019" x="6759575" y="3902075"/>
          <p14:tracePt t="77066" x="6751638" y="3902075"/>
          <p14:tracePt t="77083" x="6743700" y="3902075"/>
          <p14:tracePt t="77091" x="6735763" y="3902075"/>
          <p14:tracePt t="77103" x="6727825" y="3902075"/>
          <p14:tracePt t="77119" x="6721475" y="3902075"/>
          <p14:tracePt t="77136" x="6697663" y="3902075"/>
          <p14:tracePt t="77153" x="6675438" y="3902075"/>
          <p14:tracePt t="77170" x="6637338" y="3902075"/>
          <p14:tracePt t="77187" x="6607175" y="3908425"/>
          <p14:tracePt t="77203" x="6553200" y="3940175"/>
          <p14:tracePt t="77220" x="6507163" y="3978275"/>
          <p14:tracePt t="77237" x="6446838" y="4016375"/>
          <p14:tracePt t="77253" x="6423025" y="4030663"/>
          <p14:tracePt t="77270" x="6408738" y="4046538"/>
          <p14:tracePt t="77287" x="6378575" y="4060825"/>
          <p14:tracePt t="77303" x="6362700" y="4076700"/>
          <p14:tracePt t="77320" x="6316663" y="4106863"/>
          <p14:tracePt t="77337" x="6278563" y="4130675"/>
          <p14:tracePt t="77353" x="6240463" y="4160838"/>
          <p14:tracePt t="77370" x="6210300" y="4168775"/>
          <p14:tracePt t="77387" x="6180138" y="4198938"/>
          <p14:tracePt t="77403" x="6156325" y="4213225"/>
          <p14:tracePt t="77420" x="6134100" y="4229100"/>
          <p14:tracePt t="77437" x="6118225" y="4244975"/>
          <p14:tracePt t="77453" x="6096000" y="4259263"/>
          <p14:tracePt t="77470" x="6088063" y="4267200"/>
          <p14:tracePt t="77487" x="6073775" y="4275138"/>
          <p14:tracePt t="77504" x="6065838" y="4283075"/>
          <p14:tracePt t="77520" x="6049963" y="4297363"/>
          <p14:tracePt t="77537" x="6035675" y="4313238"/>
          <p14:tracePt t="77554" x="6011863" y="4327525"/>
          <p14:tracePt t="77570" x="6003925" y="4335463"/>
          <p14:tracePt t="77587" x="5997575" y="4343400"/>
          <p14:tracePt t="77604" x="5973763" y="4365625"/>
          <p14:tracePt t="77621" x="5951538" y="4389438"/>
          <p14:tracePt t="77637" x="5935663" y="4403725"/>
          <p14:tracePt t="77654" x="5927725" y="4419600"/>
          <p14:tracePt t="77671" x="5913438" y="4441825"/>
          <p14:tracePt t="77687" x="5913438" y="4457700"/>
          <p14:tracePt t="77704" x="5897563" y="4465638"/>
          <p14:tracePt t="77707" x="5897563" y="4473575"/>
          <p14:tracePt t="77721" x="5889625" y="4479925"/>
          <p14:tracePt t="77738" x="5867400" y="4525963"/>
          <p14:tracePt t="77754" x="5845175" y="4572000"/>
          <p14:tracePt t="77771" x="5813425" y="4618038"/>
          <p14:tracePt t="77787" x="5799138" y="4664075"/>
          <p14:tracePt t="77804" x="5783263" y="4716463"/>
          <p14:tracePt t="77821" x="5775325" y="4740275"/>
          <p14:tracePt t="77838" x="5768975" y="4762500"/>
          <p14:tracePt t="77854" x="5768975" y="4778375"/>
          <p14:tracePt t="77871" x="5761038" y="4792663"/>
          <p14:tracePt t="77888" x="5753100" y="4822825"/>
          <p14:tracePt t="77904" x="5745163" y="4838700"/>
          <p14:tracePt t="77921" x="5745163" y="4860925"/>
          <p14:tracePt t="77938" x="5745163" y="4876800"/>
          <p14:tracePt t="77965" x="5745163" y="4892675"/>
          <p14:tracePt t="77971" x="5737225" y="4914900"/>
          <p14:tracePt t="77988" x="5737225" y="4922838"/>
          <p14:tracePt t="78005" x="5737225" y="4937125"/>
          <p14:tracePt t="78021" x="5737225" y="4953000"/>
          <p14:tracePt t="78038" x="5737225" y="4975225"/>
          <p14:tracePt t="78055" x="5737225" y="5006975"/>
          <p14:tracePt t="78071" x="5737225" y="5029200"/>
          <p14:tracePt t="78088" x="5737225" y="5067300"/>
          <p14:tracePt t="78105" x="5737225" y="5105400"/>
          <p14:tracePt t="78122" x="5737225" y="5121275"/>
          <p14:tracePt t="78138" x="5737225" y="5181600"/>
          <p14:tracePt t="78155" x="5737225" y="5211763"/>
          <p14:tracePt t="78172" x="5737225" y="5227638"/>
          <p14:tracePt t="78188" x="5737225" y="5241925"/>
          <p14:tracePt t="78205" x="5737225" y="5273675"/>
          <p14:tracePt t="78222" x="5753100" y="5311775"/>
          <p14:tracePt t="78238" x="5753100" y="5341938"/>
          <p14:tracePt t="78255" x="5761038" y="5380038"/>
          <p14:tracePt t="78272" x="5768975" y="5410200"/>
          <p14:tracePt t="78289" x="5775325" y="5432425"/>
          <p14:tracePt t="78305" x="5791200" y="5448300"/>
          <p14:tracePt t="78322" x="5799138" y="5464175"/>
          <p14:tracePt t="78339" x="5799138" y="5470525"/>
          <p14:tracePt t="78372" x="5807075" y="5478463"/>
          <p14:tracePt t="78389" x="5813425" y="5494338"/>
          <p14:tracePt t="78406" x="5821363" y="5502275"/>
          <p14:tracePt t="78439" x="5829300" y="5516563"/>
          <p14:tracePt t="78456" x="5845175" y="5524500"/>
          <p14:tracePt t="78472" x="5867400" y="5532438"/>
          <p14:tracePt t="78489" x="5883275" y="5532438"/>
          <p14:tracePt t="78506" x="5897563" y="5546725"/>
          <p14:tracePt t="78522" x="5913438" y="5546725"/>
          <p14:tracePt t="78539" x="5935663" y="5554663"/>
          <p14:tracePt t="78556" x="5943600" y="5562600"/>
          <p14:tracePt t="78573" x="5965825" y="5570538"/>
          <p14:tracePt t="78589" x="5997575" y="5570538"/>
          <p14:tracePt t="78606" x="6019800" y="5584825"/>
          <p14:tracePt t="78623" x="6042025" y="5584825"/>
          <p14:tracePt t="78639" x="6057900" y="5592763"/>
          <p14:tracePt t="78656" x="6065838" y="5592763"/>
          <p14:tracePt t="78678" x="6080125" y="5600700"/>
          <p14:tracePt t="78690" x="6111875" y="5608638"/>
          <p14:tracePt t="78710" x="6118225" y="5616575"/>
          <p14:tracePt t="78731" x="6126163" y="5622925"/>
          <p14:tracePt t="78744" x="6134100" y="5622925"/>
          <p14:tracePt t="78756" x="6142038" y="5630863"/>
          <p14:tracePt t="78773" x="6156325" y="5638800"/>
          <p14:tracePt t="78790" x="6164263" y="5646738"/>
          <p14:tracePt t="78806" x="6180138" y="5646738"/>
          <p14:tracePt t="78823" x="6202363" y="5654675"/>
          <p14:tracePt t="78840" x="6210300" y="5661025"/>
          <p14:tracePt t="78857" x="6240463" y="5668963"/>
          <p14:tracePt t="78873" x="6264275" y="5676900"/>
          <p14:tracePt t="78890" x="6278563" y="5684838"/>
          <p14:tracePt t="78907" x="6294438" y="5692775"/>
          <p14:tracePt t="78923" x="6302375" y="5692775"/>
          <p14:tracePt t="78940" x="6316663" y="5692775"/>
          <p14:tracePt t="78957" x="6346825" y="5707063"/>
          <p14:tracePt t="78985" x="6378575" y="5715000"/>
          <p14:tracePt t="78990" x="6384925" y="5715000"/>
          <p14:tracePt t="79007" x="6416675" y="5722938"/>
          <p14:tracePt t="79024" x="6454775" y="5730875"/>
          <p14:tracePt t="79040" x="6469063" y="5730875"/>
          <p14:tracePt t="79057" x="6507163" y="5745163"/>
          <p14:tracePt t="79074" x="6537325" y="5753100"/>
          <p14:tracePt t="79090" x="6583363" y="5761038"/>
          <p14:tracePt t="79107" x="6613525" y="5768975"/>
          <p14:tracePt t="79124" x="6637338" y="5775325"/>
          <p14:tracePt t="79141" x="6651625" y="5775325"/>
          <p14:tracePt t="79157" x="6675438" y="5775325"/>
          <p14:tracePt t="79174" x="6705600" y="5791200"/>
          <p14:tracePt t="79191" x="6735763" y="5799138"/>
          <p14:tracePt t="79207" x="6781800" y="5807075"/>
          <p14:tracePt t="79225" x="6819900" y="5821363"/>
          <p14:tracePt t="79241" x="6858000" y="5829300"/>
          <p14:tracePt t="79258" x="6896100" y="5837238"/>
          <p14:tracePt t="79274" x="6926263" y="5845175"/>
          <p14:tracePt t="79291" x="6950075" y="5845175"/>
          <p14:tracePt t="79308" x="6988175" y="5845175"/>
          <p14:tracePt t="79324" x="7018338" y="5851525"/>
          <p14:tracePt t="79341" x="7056438" y="5859463"/>
          <p14:tracePt t="79358" x="7124700" y="5859463"/>
          <p14:tracePt t="79374" x="7170738" y="5867400"/>
          <p14:tracePt t="79391" x="7223125" y="5883275"/>
          <p14:tracePt t="79408" x="7269163" y="5889625"/>
          <p14:tracePt t="79425" x="7337425" y="5889625"/>
          <p14:tracePt t="79441" x="7383463" y="5889625"/>
          <p14:tracePt t="79458" x="7437438" y="5897563"/>
          <p14:tracePt t="79475" x="7489825" y="5905500"/>
          <p14:tracePt t="79491" x="7527925" y="5913438"/>
          <p14:tracePt t="79508" x="7573963" y="5921375"/>
          <p14:tracePt t="79525" x="7620000" y="5927725"/>
          <p14:tracePt t="79541" x="7673975" y="5935663"/>
          <p14:tracePt t="79558" x="7734300" y="5935663"/>
          <p14:tracePt t="79578" x="7832725" y="5935663"/>
          <p14:tracePt t="79592" x="7870825" y="5935663"/>
          <p14:tracePt t="79609" x="7924800" y="5935663"/>
          <p14:tracePt t="79625" x="7970838" y="5943600"/>
          <p14:tracePt t="79642" x="8016875" y="5943600"/>
          <p14:tracePt t="79659" x="8093075" y="5943600"/>
          <p14:tracePt t="79675" x="8153400" y="5943600"/>
          <p14:tracePt t="79692" x="8221663" y="5943600"/>
          <p14:tracePt t="79711" x="8283575" y="5943600"/>
          <p14:tracePt t="79732" x="8397875" y="5943600"/>
          <p14:tracePt t="79742" x="8420100" y="5943600"/>
          <p14:tracePt t="79759" x="8466138" y="5943600"/>
          <p14:tracePt t="79775" x="8512175" y="5943600"/>
          <p14:tracePt t="79792" x="8572500" y="5935663"/>
          <p14:tracePt t="79809" x="8648700" y="5921375"/>
          <p14:tracePt t="79826" x="8732838" y="5905500"/>
          <p14:tracePt t="79842" x="8861425" y="5883275"/>
          <p14:tracePt t="79859" x="8907463" y="5867400"/>
          <p14:tracePt t="79876" x="8953500" y="5845175"/>
          <p14:tracePt t="79892" x="8975725" y="5829300"/>
          <p14:tracePt t="79909" x="8991600" y="5813425"/>
          <p14:tracePt t="79926" x="9013825" y="5799138"/>
          <p14:tracePt t="79944" x="9037638" y="5783263"/>
          <p14:tracePt t="79959" x="9067800" y="5761038"/>
          <p14:tracePt t="79976" x="9083675" y="5745163"/>
          <p14:tracePt t="79993" x="9105900" y="5722938"/>
          <p14:tracePt t="80010" x="9144000" y="5692775"/>
          <p14:tracePt t="80028" x="9151938" y="5684838"/>
          <p14:tracePt t="80043" x="9182100" y="5654675"/>
          <p14:tracePt t="80060" x="9204325" y="5638800"/>
          <p14:tracePt t="80076" x="9220200" y="5630863"/>
          <p14:tracePt t="80093" x="9242425" y="5608638"/>
          <p14:tracePt t="80110" x="9250363" y="5600700"/>
          <p14:tracePt t="80127" x="9258300" y="5584825"/>
          <p14:tracePt t="80143" x="9274175" y="5570538"/>
          <p14:tracePt t="80160" x="9296400" y="5546725"/>
          <p14:tracePt t="80177" x="9318625" y="5508625"/>
          <p14:tracePt t="80193" x="9342438" y="5486400"/>
          <p14:tracePt t="80196" x="9350375" y="5478463"/>
          <p14:tracePt t="80210" x="9356725" y="5448300"/>
          <p14:tracePt t="80227" x="9372600" y="5418138"/>
          <p14:tracePt t="80243" x="9394825" y="5402263"/>
          <p14:tracePt t="80260" x="9394825" y="5387975"/>
          <p14:tracePt t="80277" x="9402763" y="5356225"/>
          <p14:tracePt t="80293" x="9418638" y="5334000"/>
          <p14:tracePt t="80310" x="9440863" y="5280025"/>
          <p14:tracePt t="80327" x="9464675" y="5227638"/>
          <p14:tracePt t="80343" x="9478963" y="5165725"/>
          <p14:tracePt t="80360" x="9502775" y="5127625"/>
          <p14:tracePt t="80377" x="9502775" y="5113338"/>
          <p14:tracePt t="80394" x="9502775" y="5105400"/>
          <p14:tracePt t="80435" x="9509125" y="5097463"/>
          <p14:tracePt t="80443" x="9517063" y="5089525"/>
          <p14:tracePt t="80451" x="9517063" y="5067300"/>
          <p14:tracePt t="80460" x="9532938" y="5051425"/>
          <p14:tracePt t="80477" x="9540875" y="5021263"/>
          <p14:tracePt t="80494" x="9547225" y="5006975"/>
          <p14:tracePt t="80511" x="9555163" y="4991100"/>
          <p14:tracePt t="80544" x="9555163" y="4983163"/>
          <p14:tracePt t="80571" x="9563100" y="4968875"/>
          <p14:tracePt t="80579" x="9563100" y="4960938"/>
          <p14:tracePt t="80594" x="9563100" y="4945063"/>
          <p14:tracePt t="80611" x="9585325" y="4868863"/>
          <p14:tracePt t="80628" x="9601200" y="4838700"/>
          <p14:tracePt t="80644" x="9601200" y="4816475"/>
          <p14:tracePt t="80661" x="9609138" y="4792663"/>
          <p14:tracePt t="80678" x="9609138" y="4784725"/>
          <p14:tracePt t="80694" x="9609138" y="4778375"/>
          <p14:tracePt t="80713" x="9609138" y="4762500"/>
          <p14:tracePt t="80728" x="9617075" y="4762500"/>
          <p14:tracePt t="80744" x="9623425" y="4746625"/>
          <p14:tracePt t="80761" x="9623425" y="4740275"/>
          <p14:tracePt t="80778" x="9631363" y="4732338"/>
          <p14:tracePt t="80883" x="9631363" y="4724400"/>
          <p14:tracePt t="80891" x="9631363" y="4716463"/>
          <p14:tracePt t="80899" x="9631363" y="4702175"/>
          <p14:tracePt t="80915" x="9631363" y="4694238"/>
          <p14:tracePt t="80931" x="9631363" y="4686300"/>
          <p14:tracePt t="80947" x="9631363" y="4678363"/>
          <p14:tracePt t="80963" x="9631363" y="4670425"/>
          <p14:tracePt t="80978" x="9631363" y="4656138"/>
          <p14:tracePt t="80995" x="9631363" y="4632325"/>
          <p14:tracePt t="81012" x="9631363" y="4618038"/>
          <p14:tracePt t="81028" x="9631363" y="4610100"/>
          <p14:tracePt t="81045" x="9639300" y="4594225"/>
          <p14:tracePt t="81062" x="9639300" y="4587875"/>
          <p14:tracePt t="81131" x="9639300" y="4579938"/>
          <p14:tracePt t="81139" x="9639300" y="4572000"/>
          <p14:tracePt t="81155" x="9639300" y="4564063"/>
          <p14:tracePt t="81164" x="9639300" y="4556125"/>
          <p14:tracePt t="81179" x="9639300" y="4549775"/>
          <p14:tracePt t="81195" x="9639300" y="4541838"/>
          <p14:tracePt t="81213" x="9639300" y="4533900"/>
          <p14:tracePt t="81229" x="9639300" y="4525963"/>
          <p14:tracePt t="81246" x="9639300" y="4511675"/>
          <p14:tracePt t="81262" x="9639300" y="4503738"/>
          <p14:tracePt t="81279" x="9639300" y="4465638"/>
          <p14:tracePt t="81296" x="9639300" y="4441825"/>
          <p14:tracePt t="81312" x="9639300" y="4419600"/>
          <p14:tracePt t="81329" x="9639300" y="4403725"/>
          <p14:tracePt t="81779" x="9639300" y="4397375"/>
          <p14:tracePt t="81787" x="9623425" y="4397375"/>
          <p14:tracePt t="81797" x="9623425" y="4373563"/>
          <p14:tracePt t="81814" x="9617075" y="4365625"/>
          <p14:tracePt t="81830" x="9609138" y="4351338"/>
          <p14:tracePt t="81847" x="9601200" y="4343400"/>
          <p14:tracePt t="81864" x="9593263" y="4327525"/>
          <p14:tracePt t="81897" x="9585325" y="4321175"/>
          <p14:tracePt t="81914" x="9585325" y="4305300"/>
          <p14:tracePt t="81931" x="9563100" y="4275138"/>
          <p14:tracePt t="81947" x="9563100" y="4267200"/>
          <p14:tracePt t="81964" x="9547225" y="4251325"/>
          <p14:tracePt t="81981" x="9540875" y="4244975"/>
          <p14:tracePt t="81997" x="9525000" y="4229100"/>
          <p14:tracePt t="82014" x="9517063" y="4221163"/>
          <p14:tracePt t="82031" x="9502775" y="4213225"/>
          <p14:tracePt t="82048" x="9494838" y="4206875"/>
          <p14:tracePt t="82066" x="9471025" y="4198938"/>
          <p14:tracePt t="82081" x="9471025" y="4191000"/>
          <p14:tracePt t="82098" x="9456738" y="4183063"/>
          <p14:tracePt t="82114" x="9440863" y="4183063"/>
          <p14:tracePt t="82131" x="9432925" y="4183063"/>
          <p14:tracePt t="82148" x="9426575" y="4175125"/>
          <p14:tracePt t="82164" x="9418638" y="4175125"/>
          <p14:tracePt t="82181" x="9410700" y="4168775"/>
          <p14:tracePt t="82198" x="9388475" y="4168775"/>
          <p14:tracePt t="82215" x="9372600" y="4152900"/>
          <p14:tracePt t="82233" x="9350375" y="4144963"/>
          <p14:tracePt t="82248" x="9334500" y="4137025"/>
          <p14:tracePt t="82265" x="9318625" y="4130675"/>
          <p14:tracePt t="82281" x="9312275" y="4130675"/>
          <p14:tracePt t="82499" x="9296400" y="4130675"/>
          <p14:tracePt t="82507" x="9274175" y="4114800"/>
          <p14:tracePt t="82515" x="9266238" y="4106863"/>
          <p14:tracePt t="82532" x="9228138" y="4084638"/>
          <p14:tracePt t="82549" x="9197975" y="4068763"/>
          <p14:tracePt t="82565" x="9182100" y="4060825"/>
          <p14:tracePt t="82582" x="9174163" y="4054475"/>
          <p14:tracePt t="82599" x="9166225" y="4046538"/>
          <p14:tracePt t="82615" x="9159875" y="4046538"/>
          <p14:tracePt t="82632" x="9151938" y="4038600"/>
          <p14:tracePt t="82649" x="9144000" y="4038600"/>
          <p14:tracePt t="82667" x="9128125" y="4030663"/>
          <p14:tracePt t="82682" x="9113838" y="4022725"/>
          <p14:tracePt t="82699" x="9097963" y="4016375"/>
          <p14:tracePt t="82718" x="9083675" y="4016375"/>
          <p14:tracePt t="82733" x="9059863" y="4016375"/>
          <p14:tracePt t="82749" x="9037638" y="4000500"/>
          <p14:tracePt t="82766" x="9021763" y="4000500"/>
          <p14:tracePt t="82782" x="9013825" y="4000500"/>
          <p14:tracePt t="82799" x="9007475" y="4000500"/>
          <p14:tracePt t="82833" x="8999538" y="4000500"/>
          <p14:tracePt t="82923" x="8991600" y="4000500"/>
          <p14:tracePt t="82931" x="8975725" y="3992563"/>
          <p14:tracePt t="82947" x="8969375" y="3984625"/>
          <p14:tracePt t="82955" x="8961438" y="3984625"/>
          <p14:tracePt t="82968" x="8953500" y="3978275"/>
          <p14:tracePt t="82983" x="8923338" y="3978275"/>
          <p14:tracePt t="83000" x="8907463" y="3970338"/>
          <p14:tracePt t="83017" x="8893175" y="3962400"/>
          <p14:tracePt t="83033" x="8885238" y="3962400"/>
          <p14:tracePt t="83050" x="8861425" y="3954463"/>
          <p14:tracePt t="83067" x="8861425" y="3946525"/>
          <p14:tracePt t="83083" x="8855075" y="3946525"/>
          <p14:tracePt t="83100" x="8847138" y="3940175"/>
          <p14:tracePt t="83117" x="8839200" y="3940175"/>
          <p14:tracePt t="83133" x="8831263" y="3932238"/>
          <p14:tracePt t="83150" x="8816975" y="3932238"/>
          <p14:tracePt t="83167" x="8809038" y="3932238"/>
          <p14:tracePt t="83183" x="8801100" y="3924300"/>
          <p14:tracePt t="83200" x="8793163" y="3924300"/>
          <p14:tracePt t="83219" x="8785225" y="3924300"/>
          <p14:tracePt t="83234" x="8770938" y="3924300"/>
          <p14:tracePt t="83267" x="8747125" y="3924300"/>
          <p14:tracePt t="83284" x="8724900" y="3924300"/>
          <p14:tracePt t="83300" x="8694738" y="3924300"/>
          <p14:tracePt t="83317" x="8664575" y="3924300"/>
          <p14:tracePt t="83334" x="8648700" y="3924300"/>
          <p14:tracePt t="83351" x="8640763" y="3924300"/>
          <p14:tracePt t="83367" x="8626475" y="3924300"/>
          <p14:tracePt t="83384" x="8618538" y="3924300"/>
          <p14:tracePt t="83401" x="8610600" y="3924300"/>
          <p14:tracePt t="83417" x="8588375" y="3924300"/>
          <p14:tracePt t="83434" x="8572500" y="3924300"/>
          <p14:tracePt t="83451" x="8556625" y="3924300"/>
          <p14:tracePt t="83468" x="8534400" y="3924300"/>
          <p14:tracePt t="83484" x="8518525" y="3924300"/>
          <p14:tracePt t="83501" x="8504238" y="3924300"/>
          <p14:tracePt t="83518" x="8488363" y="3924300"/>
          <p14:tracePt t="83534" x="8480425" y="3924300"/>
          <p14:tracePt t="83551" x="8474075" y="3924300"/>
          <p14:tracePt t="83568" x="8458200" y="3924300"/>
          <p14:tracePt t="83584" x="8442325" y="3916363"/>
          <p14:tracePt t="83601" x="8428038" y="3916363"/>
          <p14:tracePt t="83618" x="8404225" y="3916363"/>
          <p14:tracePt t="83635" x="8382000" y="3916363"/>
          <p14:tracePt t="83651" x="8366125" y="3916363"/>
          <p14:tracePt t="83685" x="8359775" y="3916363"/>
          <p14:tracePt t="83701" x="8351838" y="3916363"/>
          <p14:tracePt t="83720" x="8335963" y="3916363"/>
          <p14:tracePt t="83735" x="8328025" y="3916363"/>
          <p14:tracePt t="83751" x="8313738" y="3916363"/>
          <p14:tracePt t="83768" x="8297863" y="3916363"/>
          <p14:tracePt t="83785" x="8289925" y="3916363"/>
          <p14:tracePt t="83802" x="8283575" y="3916363"/>
          <p14:tracePt t="83818" x="8267700" y="3916363"/>
          <p14:tracePt t="83835" x="8259763" y="3916363"/>
          <p14:tracePt t="83852" x="8245475" y="3908425"/>
          <p14:tracePt t="83868" x="8229600" y="3908425"/>
          <p14:tracePt t="83885" x="8213725" y="3908425"/>
          <p14:tracePt t="83902" x="8199438" y="3908425"/>
          <p14:tracePt t="83919" x="8183563" y="3908425"/>
          <p14:tracePt t="83935" x="8161338" y="3908425"/>
          <p14:tracePt t="83952" x="8145463" y="3908425"/>
          <p14:tracePt t="83969" x="8115300" y="3908425"/>
          <p14:tracePt t="83986" x="8099425" y="3908425"/>
          <p14:tracePt t="84002" x="8077200" y="3908425"/>
          <p14:tracePt t="84019" x="8061325" y="3908425"/>
          <p14:tracePt t="84035" x="8047038" y="3908425"/>
          <p14:tracePt t="84052" x="8031163" y="3908425"/>
          <p14:tracePt t="84069" x="8023225" y="3908425"/>
          <p14:tracePt t="84086" x="8008938" y="3908425"/>
          <p14:tracePt t="84102" x="8001000" y="3908425"/>
          <p14:tracePt t="84119" x="7993063" y="3908425"/>
          <p14:tracePt t="84136" x="7978775" y="3908425"/>
          <p14:tracePt t="84169" x="7962900" y="3908425"/>
          <p14:tracePt t="84187" x="7947025" y="3908425"/>
          <p14:tracePt t="84203" x="7924800" y="3908425"/>
          <p14:tracePt t="84219" x="7902575" y="3908425"/>
          <p14:tracePt t="84236" x="7878763" y="3908425"/>
          <p14:tracePt t="84253" x="7856538" y="3908425"/>
          <p14:tracePt t="84269" x="7832725" y="3908425"/>
          <p14:tracePt t="84286" x="7810500" y="3908425"/>
          <p14:tracePt t="84303" x="7794625" y="3908425"/>
          <p14:tracePt t="84320" x="7772400" y="3908425"/>
          <p14:tracePt t="84336" x="7756525" y="3908425"/>
          <p14:tracePt t="84353" x="7734300" y="3908425"/>
          <p14:tracePt t="84370" x="7696200" y="3908425"/>
          <p14:tracePt t="84388" x="7680325" y="3908425"/>
          <p14:tracePt t="84403" x="7658100" y="3908425"/>
          <p14:tracePt t="84420" x="7642225" y="3908425"/>
          <p14:tracePt t="84437" x="7612063" y="3908425"/>
          <p14:tracePt t="84453" x="7597775" y="3908425"/>
          <p14:tracePt t="84470" x="7566025" y="3908425"/>
          <p14:tracePt t="84487" x="7535863" y="3908425"/>
          <p14:tracePt t="84503" x="7505700" y="3908425"/>
          <p14:tracePt t="84520" x="7467600" y="3924300"/>
          <p14:tracePt t="84537" x="7421563" y="3924300"/>
          <p14:tracePt t="84554" x="7345363" y="3932238"/>
          <p14:tracePt t="84570" x="7323138" y="3940175"/>
          <p14:tracePt t="84587" x="7261225" y="3946525"/>
          <p14:tracePt t="84603" x="7223125" y="3946525"/>
          <p14:tracePt t="84620" x="7185025" y="3962400"/>
          <p14:tracePt t="84637" x="7140575" y="3970338"/>
          <p14:tracePt t="84654" x="7086600" y="3984625"/>
          <p14:tracePt t="84671" x="7032625" y="4000500"/>
          <p14:tracePt t="84687" x="6964363" y="4016375"/>
          <p14:tracePt t="84704" x="6911975" y="4030663"/>
          <p14:tracePt t="84707" x="6865938" y="4046538"/>
          <p14:tracePt t="84721" x="6850063" y="4054475"/>
          <p14:tracePt t="84737" x="6781800" y="4068763"/>
          <p14:tracePt t="84754" x="6705600" y="4092575"/>
          <p14:tracePt t="84770" x="6659563" y="4106863"/>
          <p14:tracePt t="84787" x="6613525" y="4122738"/>
          <p14:tracePt t="84804" x="6561138" y="4144963"/>
          <p14:tracePt t="84820" x="6523038" y="4168775"/>
          <p14:tracePt t="84837" x="6484938" y="4183063"/>
          <p14:tracePt t="84854" x="6446838" y="4213225"/>
          <p14:tracePt t="84871" x="6408738" y="4251325"/>
          <p14:tracePt t="84887" x="6370638" y="4283075"/>
          <p14:tracePt t="84904" x="6316663" y="4313238"/>
          <p14:tracePt t="84921" x="6294438" y="4335463"/>
          <p14:tracePt t="84937" x="6256338" y="4365625"/>
          <p14:tracePt t="84954" x="6194425" y="4411663"/>
          <p14:tracePt t="84971" x="6172200" y="4427538"/>
          <p14:tracePt t="84988" x="6142038" y="4457700"/>
          <p14:tracePt t="85004" x="6111875" y="4479925"/>
          <p14:tracePt t="85021" x="6080125" y="4503738"/>
          <p14:tracePt t="85038" x="6065838" y="4518025"/>
          <p14:tracePt t="85054" x="6049963" y="4533900"/>
          <p14:tracePt t="85071" x="6035675" y="4541838"/>
          <p14:tracePt t="85088" x="6019800" y="4564063"/>
          <p14:tracePt t="85105" x="5989638" y="4587875"/>
          <p14:tracePt t="85121" x="5973763" y="4602163"/>
          <p14:tracePt t="85138" x="5951538" y="4618038"/>
          <p14:tracePt t="85165" x="5905500" y="4656138"/>
          <p14:tracePt t="85171" x="5889625" y="4678363"/>
          <p14:tracePt t="85188" x="5851525" y="4702175"/>
          <p14:tracePt t="85205" x="5829300" y="4708525"/>
          <p14:tracePt t="85222" x="5807075" y="4740275"/>
          <p14:tracePt t="85239" x="5783263" y="4746625"/>
          <p14:tracePt t="85255" x="5753100" y="4778375"/>
          <p14:tracePt t="85272" x="5745163" y="4784725"/>
          <p14:tracePt t="85288" x="5737225" y="4792663"/>
          <p14:tracePt t="85305" x="5722938" y="4808538"/>
          <p14:tracePt t="85322" x="5699125" y="4830763"/>
          <p14:tracePt t="85338" x="5684838" y="4846638"/>
          <p14:tracePt t="85355" x="5676900" y="4860925"/>
          <p14:tracePt t="85372" x="5668963" y="4868863"/>
          <p14:tracePt t="85389" x="5654675" y="4884738"/>
          <p14:tracePt t="85405" x="5646738" y="4899025"/>
          <p14:tracePt t="85422" x="5630863" y="4914900"/>
          <p14:tracePt t="85439" x="5630863" y="4930775"/>
          <p14:tracePt t="85455" x="5622925" y="4937125"/>
          <p14:tracePt t="85472" x="5616575" y="4953000"/>
          <p14:tracePt t="85489" x="5608638" y="4991100"/>
          <p14:tracePt t="85505" x="5608638" y="5006975"/>
          <p14:tracePt t="85522" x="5600700" y="5045075"/>
          <p14:tracePt t="85539" x="5600700" y="5083175"/>
          <p14:tracePt t="85556" x="5600700" y="5121275"/>
          <p14:tracePt t="85572" x="5600700" y="5159375"/>
          <p14:tracePt t="85589" x="5600700" y="5189538"/>
          <p14:tracePt t="85606" x="5608638" y="5203825"/>
          <p14:tracePt t="85622" x="5616575" y="5235575"/>
          <p14:tracePt t="85639" x="5622925" y="5257800"/>
          <p14:tracePt t="85656" x="5630863" y="5280025"/>
          <p14:tracePt t="85673" x="5646738" y="5303838"/>
          <p14:tracePt t="85689" x="5661025" y="5326063"/>
          <p14:tracePt t="85708" x="5684838" y="5372100"/>
          <p14:tracePt t="85723" x="5699125" y="5387975"/>
          <p14:tracePt t="85739" x="5715000" y="5410200"/>
          <p14:tracePt t="85756" x="5730875" y="5432425"/>
          <p14:tracePt t="85773" x="5737225" y="5440363"/>
          <p14:tracePt t="85789" x="5745163" y="5456238"/>
          <p14:tracePt t="85806" x="5761038" y="5478463"/>
          <p14:tracePt t="85823" x="5791200" y="5502275"/>
          <p14:tracePt t="85840" x="5813425" y="5524500"/>
          <p14:tracePt t="85857" x="5837238" y="5546725"/>
          <p14:tracePt t="85873" x="5859463" y="5578475"/>
          <p14:tracePt t="85890" x="5905500" y="5616575"/>
          <p14:tracePt t="85907" x="5935663" y="5638800"/>
          <p14:tracePt t="85923" x="5959475" y="5661025"/>
          <p14:tracePt t="85940" x="5989638" y="5676900"/>
          <p14:tracePt t="85956" x="6003925" y="5699125"/>
          <p14:tracePt t="85973" x="6019800" y="5715000"/>
          <p14:tracePt t="85990" x="6049963" y="5730875"/>
          <p14:tracePt t="86007" x="6073775" y="5753100"/>
          <p14:tracePt t="86023" x="6088063" y="5768975"/>
          <p14:tracePt t="86040" x="6111875" y="5783263"/>
          <p14:tracePt t="86057" x="6126163" y="5799138"/>
          <p14:tracePt t="86074" x="6172200" y="5829300"/>
          <p14:tracePt t="86090" x="6202363" y="5851525"/>
          <p14:tracePt t="86107" x="6226175" y="5867400"/>
          <p14:tracePt t="86123" x="6248400" y="5883275"/>
          <p14:tracePt t="86140" x="6264275" y="5897563"/>
          <p14:tracePt t="86157" x="6286500" y="5913438"/>
          <p14:tracePt t="86174" x="6308725" y="5935663"/>
          <p14:tracePt t="86190" x="6332538" y="5951538"/>
          <p14:tracePt t="86207" x="6346825" y="5973763"/>
          <p14:tracePt t="86224" x="6362700" y="5981700"/>
          <p14:tracePt t="86241" x="6384925" y="5997575"/>
          <p14:tracePt t="86257" x="6400800" y="6003925"/>
          <p14:tracePt t="86274" x="6416675" y="6011863"/>
          <p14:tracePt t="86290" x="6423025" y="6019800"/>
          <p14:tracePt t="86335" x="6430963" y="6019800"/>
          <p14:tracePt t="86340" x="6438900" y="6019800"/>
          <p14:tracePt t="86347" x="6446838" y="6019800"/>
          <p14:tracePt t="86357" x="6454775" y="6019800"/>
          <p14:tracePt t="86374" x="6484938" y="6035675"/>
          <p14:tracePt t="86391" x="6523038" y="6057900"/>
          <p14:tracePt t="86407" x="6553200" y="6057900"/>
          <p14:tracePt t="86424" x="6575425" y="6073775"/>
          <p14:tracePt t="86441" x="6591300" y="6080125"/>
          <p14:tracePt t="86458" x="6607175" y="6080125"/>
          <p14:tracePt t="86474" x="6621463" y="6088063"/>
          <p14:tracePt t="86491" x="6629400" y="6088063"/>
          <p14:tracePt t="86508" x="6637338" y="6096000"/>
          <p14:tracePt t="86524" x="6651625" y="6096000"/>
          <p14:tracePt t="86541" x="6659563" y="6096000"/>
          <p14:tracePt t="86558" x="6675438" y="6096000"/>
          <p14:tracePt t="86575" x="6697663" y="6103938"/>
          <p14:tracePt t="86591" x="6705600" y="6111875"/>
          <p14:tracePt t="86608" x="6721475" y="6111875"/>
          <p14:tracePt t="86636" x="6765925" y="6126163"/>
          <p14:tracePt t="86642" x="6773863" y="6126163"/>
          <p14:tracePt t="86658" x="6797675" y="6134100"/>
          <p14:tracePt t="86675" x="6804025" y="6142038"/>
          <p14:tracePt t="86692" x="6819900" y="6142038"/>
          <p14:tracePt t="86710" x="6835775" y="6149975"/>
          <p14:tracePt t="86725" x="6850063" y="6149975"/>
          <p14:tracePt t="86742" x="6865938" y="6156325"/>
          <p14:tracePt t="86758" x="6896100" y="6164263"/>
          <p14:tracePt t="86775" x="6926263" y="6164263"/>
          <p14:tracePt t="86792" x="6964363" y="6172200"/>
          <p14:tracePt t="86809" x="6980238" y="6180138"/>
          <p14:tracePt t="86825" x="7018338" y="6188075"/>
          <p14:tracePt t="86842" x="7040563" y="6194425"/>
          <p14:tracePt t="86859" x="7070725" y="6194425"/>
          <p14:tracePt t="86875" x="7094538" y="6202363"/>
          <p14:tracePt t="86892" x="7116763" y="6210300"/>
          <p14:tracePt t="86909" x="7132638" y="6210300"/>
          <p14:tracePt t="86925" x="7154863" y="6210300"/>
          <p14:tracePt t="86942" x="7178675" y="6218238"/>
          <p14:tracePt t="86959" x="7208838" y="6218238"/>
          <p14:tracePt t="86975" x="7223125" y="6218238"/>
          <p14:tracePt t="86992" x="7254875" y="6226175"/>
          <p14:tracePt t="87009" x="7285038" y="6226175"/>
          <p14:tracePt t="87026" x="7337425" y="6226175"/>
          <p14:tracePt t="87042" x="7375525" y="6226175"/>
          <p14:tracePt t="87059" x="7407275" y="6226175"/>
          <p14:tracePt t="87076" x="7429500" y="6226175"/>
          <p14:tracePt t="87093" x="7451725" y="6226175"/>
          <p14:tracePt t="87109" x="7475538" y="6226175"/>
          <p14:tracePt t="87126" x="7513638" y="6226175"/>
          <p14:tracePt t="87143" x="7551738" y="6226175"/>
          <p14:tracePt t="87159" x="7589838" y="6226175"/>
          <p14:tracePt t="87176" x="7635875" y="6226175"/>
          <p14:tracePt t="87193" x="7658100" y="6226175"/>
          <p14:tracePt t="87207" x="7696200" y="6226175"/>
          <p14:tracePt t="87213" x="7704138" y="6226175"/>
          <p14:tracePt t="87227" x="7718425" y="6226175"/>
          <p14:tracePt t="87243" x="7742238" y="6226175"/>
          <p14:tracePt t="87260" x="7764463" y="6226175"/>
          <p14:tracePt t="87276" x="7772400" y="6226175"/>
          <p14:tracePt t="87356" x="7780338" y="6226175"/>
          <p14:tracePt t="87363" x="7788275" y="6226175"/>
          <p14:tracePt t="87377" x="7802563" y="6226175"/>
          <p14:tracePt t="87393" x="7832725" y="6226175"/>
          <p14:tracePt t="87410" x="7864475" y="6232525"/>
          <p14:tracePt t="87427" x="7908925" y="6240463"/>
          <p14:tracePt t="87443" x="7940675" y="6248400"/>
          <p14:tracePt t="87460" x="7962900" y="6248400"/>
          <p14:tracePt t="87477" x="7985125" y="6248400"/>
          <p14:tracePt t="87493" x="8008938" y="6248400"/>
          <p14:tracePt t="87510" x="8054975" y="6248400"/>
          <p14:tracePt t="87527" x="8077200" y="6248400"/>
          <p14:tracePt t="87543" x="8093075" y="6248400"/>
          <p14:tracePt t="87560" x="8107363" y="6248400"/>
          <p14:tracePt t="87577" x="8115300" y="6248400"/>
          <p14:tracePt t="87594" x="8131175" y="6248400"/>
          <p14:tracePt t="87610" x="8145463" y="6248400"/>
          <p14:tracePt t="87627" x="8169275" y="6248400"/>
          <p14:tracePt t="87644" x="8191500" y="6248400"/>
          <p14:tracePt t="87661" x="8221663" y="6248400"/>
          <p14:tracePt t="87677" x="8267700" y="6248400"/>
          <p14:tracePt t="87694" x="8289925" y="6248400"/>
          <p14:tracePt t="87712" x="8321675" y="6248400"/>
          <p14:tracePt t="87727" x="8343900" y="6240463"/>
          <p14:tracePt t="87744" x="8366125" y="6240463"/>
          <p14:tracePt t="87761" x="8389938" y="6232525"/>
          <p14:tracePt t="87778" x="8428038" y="6226175"/>
          <p14:tracePt t="87794" x="8442325" y="6226175"/>
          <p14:tracePt t="87828" x="8450263" y="6226175"/>
          <p14:tracePt t="87844" x="8466138" y="6226175"/>
          <p14:tracePt t="87861" x="8480425" y="6226175"/>
          <p14:tracePt t="87878" x="8512175" y="6226175"/>
          <p14:tracePt t="87895" x="8556625" y="6210300"/>
          <p14:tracePt t="87911" x="8594725" y="6210300"/>
          <p14:tracePt t="87928" x="8632825" y="6202363"/>
          <p14:tracePt t="87944" x="8670925" y="6202363"/>
          <p14:tracePt t="87961" x="8694738" y="6202363"/>
          <p14:tracePt t="87978" x="8740775" y="6202363"/>
          <p14:tracePt t="87995" x="8809038" y="6194425"/>
          <p14:tracePt t="88011" x="8855075" y="6188075"/>
          <p14:tracePt t="88028" x="8893175" y="6188075"/>
          <p14:tracePt t="88045" x="8915400" y="6180138"/>
          <p14:tracePt t="88061" x="8923338" y="6180138"/>
          <p14:tracePt t="88078" x="8931275" y="6180138"/>
          <p14:tracePt t="88105" x="8945563" y="6172200"/>
          <p14:tracePt t="88112" x="8953500" y="6172200"/>
          <p14:tracePt t="88128" x="8975725" y="6156325"/>
          <p14:tracePt t="88145" x="9013825" y="6142038"/>
          <p14:tracePt t="88162" x="9037638" y="6134100"/>
          <p14:tracePt t="88178" x="9059863" y="6118225"/>
          <p14:tracePt t="88234" x="9067800" y="6118225"/>
          <p14:tracePt t="88242" x="9075738" y="6111875"/>
          <p14:tracePt t="88259" x="9113838" y="6080125"/>
          <p14:tracePt t="88279" x="9166225" y="6042025"/>
          <p14:tracePt t="88295" x="9204325" y="6011863"/>
          <p14:tracePt t="88312" x="9236075" y="5981700"/>
          <p14:tracePt t="88329" x="9250363" y="5965825"/>
          <p14:tracePt t="88346" x="9274175" y="5951538"/>
          <p14:tracePt t="88362" x="9296400" y="5921375"/>
          <p14:tracePt t="88379" x="9326563" y="5897563"/>
          <p14:tracePt t="88395" x="9350375" y="5867400"/>
          <p14:tracePt t="88412" x="9380538" y="5821363"/>
          <p14:tracePt t="88429" x="9394825" y="5799138"/>
          <p14:tracePt t="88446" x="9410700" y="5761038"/>
          <p14:tracePt t="88462" x="9410700" y="5745163"/>
          <p14:tracePt t="88479" x="9426575" y="5715000"/>
          <p14:tracePt t="88496" x="9440863" y="5699125"/>
          <p14:tracePt t="88513" x="9464675" y="5668963"/>
          <p14:tracePt t="88530" x="9486900" y="5622925"/>
          <p14:tracePt t="88547" x="9502775" y="5584825"/>
          <p14:tracePt t="88563" x="9517063" y="5554663"/>
          <p14:tracePt t="88579" x="9532938" y="5524500"/>
          <p14:tracePt t="88596" x="9547225" y="5478463"/>
          <p14:tracePt t="88613" x="9563100" y="5456238"/>
          <p14:tracePt t="88629" x="9571038" y="5426075"/>
          <p14:tracePt t="88646" x="9585325" y="5402263"/>
          <p14:tracePt t="88673" x="9609138" y="5372100"/>
          <p14:tracePt t="88680" x="9623425" y="5334000"/>
          <p14:tracePt t="88696" x="9655175" y="5287963"/>
          <p14:tracePt t="88698" x="9669463" y="5257800"/>
          <p14:tracePt t="88713" x="9677400" y="5241925"/>
          <p14:tracePt t="88730" x="9731375" y="5143500"/>
          <p14:tracePt t="88746" x="9769475" y="5089525"/>
          <p14:tracePt t="88763" x="9807575" y="5013325"/>
          <p14:tracePt t="88780" x="9852025" y="4906963"/>
          <p14:tracePt t="88796" x="9890125" y="4854575"/>
          <p14:tracePt t="88816" x="9913938" y="4762500"/>
          <p14:tracePt t="88830" x="9952038" y="4694238"/>
          <p14:tracePt t="88847" x="9966325" y="4664075"/>
          <p14:tracePt t="88863" x="9966325" y="4648200"/>
          <p14:tracePt t="88880" x="9966325" y="4632325"/>
          <p14:tracePt t="88897" x="9982200" y="4618038"/>
          <p14:tracePt t="88914" x="9998075" y="4594225"/>
          <p14:tracePt t="88930" x="9998075" y="4579938"/>
          <p14:tracePt t="88947" x="10004425" y="4579938"/>
          <p14:tracePt t="88964" x="10004425" y="4572000"/>
          <p14:tracePt t="88997" x="10004425" y="4564063"/>
          <p14:tracePt t="89014" x="10004425" y="4556125"/>
          <p14:tracePt t="89030" x="10012363" y="4549775"/>
          <p14:tracePt t="89047" x="10012363" y="4541838"/>
          <p14:tracePt t="89064" x="10020300" y="4533900"/>
          <p14:tracePt t="89386" x="10020300" y="4518025"/>
          <p14:tracePt t="89394" x="10020300" y="4511675"/>
          <p14:tracePt t="89402" x="10020300" y="4487863"/>
          <p14:tracePt t="89415" x="10020300" y="4473575"/>
          <p14:tracePt t="89431" x="10020300" y="4441825"/>
          <p14:tracePt t="89448" x="10020300" y="4419600"/>
          <p14:tracePt t="89465" x="10004425" y="4389438"/>
          <p14:tracePt t="89482" x="9990138" y="4343400"/>
          <p14:tracePt t="89498" x="9982200" y="4335463"/>
          <p14:tracePt t="89786" x="9982200" y="4327525"/>
          <p14:tracePt t="89794" x="9982200" y="4321175"/>
          <p14:tracePt t="89802" x="9974263" y="4313238"/>
          <p14:tracePt t="89816" x="9974263" y="4305300"/>
          <p14:tracePt t="89832" x="9936163" y="4251325"/>
          <p14:tracePt t="89849" x="9921875" y="4229100"/>
          <p14:tracePt t="89867" x="9913938" y="4213225"/>
          <p14:tracePt t="89882" x="9906000" y="4206875"/>
          <p14:tracePt t="89899" x="9906000" y="4191000"/>
          <p14:tracePt t="89916" x="9890125" y="4183063"/>
          <p14:tracePt t="89932" x="9890125" y="4175125"/>
          <p14:tracePt t="90667" x="9883775" y="4175125"/>
          <p14:tracePt t="90675" x="9883775" y="4183063"/>
          <p14:tracePt t="90684" x="9875838" y="4183063"/>
          <p14:tracePt t="90701" x="9875838" y="4213225"/>
          <p14:tracePt t="90720" x="9875838" y="4237038"/>
          <p14:tracePt t="90736" x="9875838" y="4259263"/>
          <p14:tracePt t="90751" x="9867900" y="4289425"/>
          <p14:tracePt t="90784" x="9867900" y="4313238"/>
          <p14:tracePt t="90801" x="9859963" y="4327525"/>
          <p14:tracePt t="90818" x="9859963" y="4365625"/>
          <p14:tracePt t="90834" x="9859963" y="4381500"/>
          <p14:tracePt t="90851" x="9852025" y="4389438"/>
          <p14:tracePt t="90868" x="9852025" y="4397375"/>
          <p14:tracePt t="90885" x="9852025" y="4403725"/>
          <p14:tracePt t="90901" x="9852025" y="4411663"/>
          <p14:tracePt t="91283" x="9845675" y="4427538"/>
          <p14:tracePt t="91291" x="9845675" y="4435475"/>
          <p14:tracePt t="91307" x="9845675" y="4449763"/>
          <p14:tracePt t="91319" x="9845675" y="4457700"/>
          <p14:tracePt t="91336" x="9845675" y="4473575"/>
          <p14:tracePt t="91353" x="9829800" y="4503738"/>
          <p14:tracePt t="91369" x="9821863" y="4525963"/>
          <p14:tracePt t="91386" x="9807575" y="4564063"/>
          <p14:tracePt t="91403" x="9791700" y="4587875"/>
          <p14:tracePt t="91419" x="9791700" y="4610100"/>
          <p14:tracePt t="91436" x="9783763" y="4640263"/>
          <p14:tracePt t="91453" x="9775825" y="4670425"/>
          <p14:tracePt t="91470" x="9769475" y="4694238"/>
          <p14:tracePt t="91486" x="9761538" y="4724400"/>
          <p14:tracePt t="91503" x="9753600" y="4754563"/>
          <p14:tracePt t="91521" x="9753600" y="4784725"/>
          <p14:tracePt t="91539" x="9737725" y="4830763"/>
          <p14:tracePt t="91553" x="9737725" y="4838700"/>
          <p14:tracePt t="91570" x="9737725" y="4868863"/>
          <p14:tracePt t="91587" x="9715500" y="4914900"/>
          <p14:tracePt t="91603" x="9715500" y="4945063"/>
          <p14:tracePt t="91620" x="9715500" y="4968875"/>
          <p14:tracePt t="91637" x="9707563" y="4999038"/>
          <p14:tracePt t="91653" x="9707563" y="5021263"/>
          <p14:tracePt t="91670" x="9707563" y="5037138"/>
          <p14:tracePt t="91687" x="9699625" y="5059363"/>
          <p14:tracePt t="91703" x="9699625" y="5075238"/>
          <p14:tracePt t="91720" x="9699625" y="5113338"/>
          <p14:tracePt t="91737" x="9699625" y="5127625"/>
          <p14:tracePt t="91754" x="9699625" y="5173663"/>
          <p14:tracePt t="91770" x="9699625" y="5197475"/>
          <p14:tracePt t="91787" x="9699625" y="5219700"/>
          <p14:tracePt t="91803" x="9699625" y="5227638"/>
          <p14:tracePt t="91820" x="9699625" y="5249863"/>
          <p14:tracePt t="91837" x="9699625" y="5273675"/>
          <p14:tracePt t="91854" x="9699625" y="5295900"/>
          <p14:tracePt t="91870" x="9699625" y="5318125"/>
          <p14:tracePt t="91888" x="9699625" y="5349875"/>
          <p14:tracePt t="91904" x="9699625" y="5364163"/>
          <p14:tracePt t="91920" x="9699625" y="5387975"/>
          <p14:tracePt t="91937" x="9699625" y="5410200"/>
          <p14:tracePt t="91954" x="9699625" y="5432425"/>
          <p14:tracePt t="91971" x="9699625" y="5464175"/>
          <p14:tracePt t="91987" x="9699625" y="5478463"/>
          <p14:tracePt t="92004" x="9699625" y="5494338"/>
          <p14:tracePt t="92021" x="9699625" y="5508625"/>
          <p14:tracePt t="92037" x="9699625" y="5524500"/>
          <p14:tracePt t="92054" x="9699625" y="5532438"/>
          <p14:tracePt t="92071" x="9699625" y="5540375"/>
          <p14:tracePt t="92088" x="9699625" y="5546725"/>
          <p14:tracePt t="92395" x="9699625" y="5554663"/>
          <p14:tracePt t="92403" x="9693275" y="5554663"/>
          <p14:tracePt t="92411" x="9685338" y="5562600"/>
          <p14:tracePt t="92422" x="9669463" y="5570538"/>
          <p14:tracePt t="92438" x="9631363" y="5578475"/>
          <p14:tracePt t="92455" x="9617075" y="5584825"/>
          <p14:tracePt t="92472" x="9601200" y="5584825"/>
          <p14:tracePt t="92489" x="9593263" y="5584825"/>
          <p14:tracePt t="92524" x="9578975" y="5584825"/>
          <p14:tracePt t="92539" x="9540875" y="5592763"/>
          <p14:tracePt t="92555" x="9525000" y="5592763"/>
          <p14:tracePt t="92589" x="9494838" y="5584825"/>
          <p14:tracePt t="92605" x="9448800" y="5578475"/>
          <p14:tracePt t="92622" x="9410700" y="5570538"/>
          <p14:tracePt t="92639" x="9380538" y="5562600"/>
          <p14:tracePt t="92656" x="9334500" y="5546725"/>
          <p14:tracePt t="92672" x="9250363" y="5516563"/>
          <p14:tracePt t="92689" x="9159875" y="5470525"/>
          <p14:tracePt t="92708" x="8945563" y="5364163"/>
          <p14:tracePt t="92722" x="8747125" y="5280025"/>
          <p14:tracePt t="92739" x="8534400" y="5181600"/>
          <p14:tracePt t="92756" x="8335963" y="5097463"/>
          <p14:tracePt t="92772" x="8183563" y="5045075"/>
          <p14:tracePt t="92789" x="8047038" y="4991100"/>
          <p14:tracePt t="92806" x="7940675" y="4945063"/>
          <p14:tracePt t="92823" x="7856538" y="4899025"/>
          <p14:tracePt t="92839" x="7780338" y="4868863"/>
          <p14:tracePt t="92856" x="7680325" y="4816475"/>
          <p14:tracePt t="92873" x="7581900" y="4762500"/>
          <p14:tracePt t="92890" x="7489825" y="4708525"/>
          <p14:tracePt t="92907" x="7383463" y="4656138"/>
          <p14:tracePt t="92923" x="7337425" y="4625975"/>
          <p14:tracePt t="92940" x="7299325" y="4602163"/>
          <p14:tracePt t="92957" x="7269163" y="4587875"/>
          <p14:tracePt t="92973" x="7216775" y="4556125"/>
          <p14:tracePt t="92990" x="7162800" y="4518025"/>
          <p14:tracePt t="93007" x="7116763" y="4487863"/>
          <p14:tracePt t="93023" x="7064375" y="4449763"/>
          <p14:tracePt t="93040" x="7002463" y="4403725"/>
          <p14:tracePt t="93057" x="6964363" y="4381500"/>
          <p14:tracePt t="93073" x="6904038" y="4335463"/>
          <p14:tracePt t="93090" x="6827838" y="4297363"/>
          <p14:tracePt t="93108" x="6789738" y="4275138"/>
          <p14:tracePt t="93123" x="6751638" y="4251325"/>
          <p14:tracePt t="93140" x="6735763" y="4244975"/>
          <p14:tracePt t="93157" x="6697663" y="4229100"/>
          <p14:tracePt t="93173" x="6667500" y="4213225"/>
          <p14:tracePt t="93190" x="6637338" y="4198938"/>
          <p14:tracePt t="93207" x="6629400" y="4198938"/>
          <p14:tracePt t="93224" x="6607175" y="4198938"/>
          <p14:tracePt t="93240" x="6575425" y="4183063"/>
          <p14:tracePt t="93257" x="6537325" y="4183063"/>
          <p14:tracePt t="93274" x="6492875" y="4183063"/>
          <p14:tracePt t="93290" x="6454775" y="4183063"/>
          <p14:tracePt t="93307" x="6408738" y="4191000"/>
          <p14:tracePt t="93324" x="6392863" y="4191000"/>
          <p14:tracePt t="93341" x="6370638" y="4198938"/>
          <p14:tracePt t="93357" x="6362700" y="4206875"/>
          <p14:tracePt t="93374" x="6354763" y="4206875"/>
          <p14:tracePt t="93407" x="6346825" y="4213225"/>
          <p14:tracePt t="93424" x="6332538" y="4244975"/>
          <p14:tracePt t="93441" x="6324600" y="4267200"/>
          <p14:tracePt t="93458" x="6324600" y="4289425"/>
          <p14:tracePt t="93474" x="6316663" y="4327525"/>
          <p14:tracePt t="93491" x="6316663" y="4381500"/>
          <p14:tracePt t="93508" x="6332538" y="4411663"/>
          <p14:tracePt t="93524" x="6384925" y="4465638"/>
          <p14:tracePt t="93541" x="6461125" y="4541838"/>
          <p14:tracePt t="93558" x="6575425" y="4618038"/>
          <p14:tracePt t="93574" x="6697663" y="4702175"/>
          <p14:tracePt t="93591" x="6797675" y="4754563"/>
          <p14:tracePt t="93608" x="6942138" y="4846638"/>
          <p14:tracePt t="93624" x="7078663" y="4922838"/>
          <p14:tracePt t="93641" x="7231063" y="4999038"/>
          <p14:tracePt t="93658" x="7489825" y="5105400"/>
          <p14:tracePt t="93676" x="7650163" y="5173663"/>
          <p14:tracePt t="93691" x="7810500" y="5211763"/>
          <p14:tracePt t="93710" x="7940675" y="5241925"/>
          <p14:tracePt t="93725" x="8077200" y="5273675"/>
          <p14:tracePt t="93741" x="8221663" y="5311775"/>
          <p14:tracePt t="93758" x="8328025" y="5326063"/>
          <p14:tracePt t="93775" x="8412163" y="5341938"/>
          <p14:tracePt t="93791" x="8488363" y="5349875"/>
          <p14:tracePt t="93808" x="8526463" y="5349875"/>
          <p14:tracePt t="93825" x="8556625" y="5349875"/>
          <p14:tracePt t="93842" x="8610600" y="5349875"/>
          <p14:tracePt t="93858" x="8656638" y="5349875"/>
          <p14:tracePt t="93875" x="8686800" y="5349875"/>
          <p14:tracePt t="93892" x="8702675" y="5349875"/>
          <p14:tracePt t="94027" x="8686800" y="5349875"/>
          <p14:tracePt t="94035" x="8656638" y="5349875"/>
          <p14:tracePt t="94044" x="8626475" y="5349875"/>
          <p14:tracePt t="94059" x="8542338" y="5349875"/>
          <p14:tracePt t="94076" x="8420100" y="5349875"/>
          <p14:tracePt t="94092" x="8016875" y="5311775"/>
          <p14:tracePt t="94109" x="7551738" y="5235575"/>
          <p14:tracePt t="94126" x="6994525" y="5159375"/>
          <p14:tracePt t="94142" x="6416675" y="5075238"/>
          <p14:tracePt t="94159" x="5913438" y="4999038"/>
          <p14:tracePt t="94176" x="5478463" y="4937125"/>
          <p14:tracePt t="94192" x="5105400" y="4892675"/>
          <p14:tracePt t="94209" x="4838700" y="4854575"/>
          <p14:tracePt t="94212" x="4724400" y="4854575"/>
          <p14:tracePt t="94227" x="4572000" y="4854575"/>
          <p14:tracePt t="94243" x="4479925" y="4854575"/>
          <p14:tracePt t="94259" x="4449763" y="4854575"/>
          <p14:tracePt t="94276" x="4441825" y="4854575"/>
          <p14:tracePt t="94363" x="4435475" y="4854575"/>
          <p14:tracePt t="94379" x="4411663" y="4854575"/>
          <p14:tracePt t="94387" x="4359275" y="4854575"/>
          <p14:tracePt t="94395" x="4297363" y="4854575"/>
          <p14:tracePt t="94410" x="4152900" y="4854575"/>
          <p14:tracePt t="94427" x="4022725" y="4854575"/>
          <p14:tracePt t="94443" x="3908425" y="4854575"/>
          <p14:tracePt t="94460" x="3848100" y="4854575"/>
          <p14:tracePt t="94477" x="3817938" y="4854575"/>
          <p14:tracePt t="94493" x="3794125" y="4854575"/>
          <p14:tracePt t="94510" x="3771900" y="4854575"/>
          <p14:tracePt t="94527" x="3733800" y="4854575"/>
          <p14:tracePt t="94543" x="3657600" y="4854575"/>
          <p14:tracePt t="94562" x="3535363" y="4860925"/>
          <p14:tracePt t="94577" x="3513138" y="4868863"/>
          <p14:tracePt t="94594" x="3467100" y="4876800"/>
          <p14:tracePt t="94610" x="3444875" y="4892675"/>
          <p14:tracePt t="94627" x="3429000" y="4899025"/>
          <p14:tracePt t="94644" x="3413125" y="4922838"/>
          <p14:tracePt t="94660" x="3360738" y="4945063"/>
          <p14:tracePt t="94677" x="3298825" y="4975225"/>
          <p14:tracePt t="94694" x="3246438" y="5006975"/>
          <p14:tracePt t="94712" x="3216275" y="5021263"/>
          <p14:tracePt t="94727" x="3192463" y="5029200"/>
          <p14:tracePt t="94744" x="3178175" y="5045075"/>
          <p14:tracePt t="94760" x="3140075" y="5051425"/>
          <p14:tracePt t="94777" x="3101975" y="5067300"/>
          <p14:tracePt t="94794" x="3055938" y="5083175"/>
          <p14:tracePt t="94810" x="2933700" y="5113338"/>
          <p14:tracePt t="94827" x="2865438" y="5127625"/>
          <p14:tracePt t="94855" x="2773363" y="5159375"/>
          <p14:tracePt t="94861" x="2759075" y="5159375"/>
          <p14:tracePt t="94877" x="2713038" y="5181600"/>
          <p14:tracePt t="94894" x="2667000" y="5189538"/>
          <p14:tracePt t="94911" x="2606675" y="5211763"/>
          <p14:tracePt t="94927" x="2544763" y="5227638"/>
          <p14:tracePt t="94944" x="2476500" y="5241925"/>
          <p14:tracePt t="94961" x="2422525" y="5265738"/>
          <p14:tracePt t="94978" x="2346325" y="5280025"/>
          <p14:tracePt t="95005" x="2301875" y="5295900"/>
          <p14:tracePt t="95011" x="2286000" y="5295900"/>
          <p14:tracePt t="95028" x="2270125" y="5295900"/>
          <p14:tracePt t="95044" x="2225675" y="5311775"/>
          <p14:tracePt t="95061" x="2179638" y="5318125"/>
          <p14:tracePt t="95078" x="2141538" y="5326063"/>
          <p14:tracePt t="95094" x="2125663" y="5326063"/>
          <p14:tracePt t="95111" x="2103438" y="5334000"/>
          <p14:tracePt t="95128" x="2079625" y="5334000"/>
          <p14:tracePt t="95145" x="2065338" y="5334000"/>
          <p14:tracePt t="95161" x="2027238" y="5356225"/>
          <p14:tracePt t="95178" x="1965325" y="5387975"/>
          <p14:tracePt t="95195" x="1920875" y="5418138"/>
          <p14:tracePt t="95211" x="1874838" y="5426075"/>
          <p14:tracePt t="95228" x="1844675" y="5448300"/>
          <p14:tracePt t="95245" x="1820863" y="5456238"/>
          <p14:tracePt t="95262" x="1812925" y="5464175"/>
          <p14:tracePt t="95278" x="1798638" y="5470525"/>
          <p14:tracePt t="95295" x="1790700" y="5478463"/>
          <p14:tracePt t="95312" x="1774825" y="5494338"/>
          <p14:tracePt t="95328" x="1760538" y="5502275"/>
          <p14:tracePt t="95345" x="1752600" y="5516563"/>
          <p14:tracePt t="95362" x="1744663" y="5516563"/>
          <p14:tracePt t="95426" x="1744663" y="5540375"/>
          <p14:tracePt t="95446" x="1736725" y="5554663"/>
          <p14:tracePt t="95462" x="1730375" y="5562600"/>
          <p14:tracePt t="95479" x="1730375" y="5578475"/>
          <p14:tracePt t="95512" x="1730375" y="5584825"/>
          <p14:tracePt t="95547" x="1730375" y="5592763"/>
          <p14:tracePt t="96299" x="1736725" y="5584825"/>
          <p14:tracePt t="96307" x="1760538" y="5546725"/>
          <p14:tracePt t="96316" x="1774825" y="5502275"/>
          <p14:tracePt t="96331" x="1820863" y="5372100"/>
          <p14:tracePt t="96348" x="1866900" y="5257800"/>
          <p14:tracePt t="96364" x="1912938" y="5097463"/>
          <p14:tracePt t="96381" x="1973263" y="4906963"/>
          <p14:tracePt t="96398" x="2027238" y="4732338"/>
          <p14:tracePt t="96414" x="2049463" y="4587875"/>
          <p14:tracePt t="96431" x="2065338" y="4487863"/>
          <p14:tracePt t="96448" x="2065338" y="4359275"/>
          <p14:tracePt t="96465" x="2095500" y="4198938"/>
          <p14:tracePt t="96483" x="2117725" y="3940175"/>
          <p14:tracePt t="96498" x="2125663" y="3878263"/>
          <p14:tracePt t="96515" x="2133600" y="3756025"/>
          <p14:tracePt t="96531" x="2133600" y="3711575"/>
          <p14:tracePt t="96548" x="2133600" y="3665538"/>
          <p14:tracePt t="96565" x="2133600" y="3635375"/>
          <p14:tracePt t="96581" x="2133600" y="3619500"/>
          <p14:tracePt t="96598" x="2133600" y="3603625"/>
          <p14:tracePt t="96615" x="2133600" y="3589338"/>
          <p14:tracePt t="96632" x="2133600" y="3551238"/>
          <p14:tracePt t="96648" x="2133600" y="3505200"/>
          <p14:tracePt t="96665" x="2133600" y="3489325"/>
          <p14:tracePt t="96682" x="2133600" y="3444875"/>
          <p14:tracePt t="96698" x="2133600" y="3413125"/>
          <p14:tracePt t="96717" x="2149475" y="3368675"/>
          <p14:tracePt t="96732" x="2163763" y="3322638"/>
          <p14:tracePt t="96748" x="2179638" y="3276600"/>
          <p14:tracePt t="96766" x="2187575" y="3254375"/>
          <p14:tracePt t="96782" x="2187575" y="3238500"/>
          <p14:tracePt t="96798" x="2193925" y="3222625"/>
          <p14:tracePt t="96815" x="2193925" y="3184525"/>
          <p14:tracePt t="96832" x="2217738" y="3124200"/>
          <p14:tracePt t="96849" x="2232025" y="3063875"/>
          <p14:tracePt t="96866" x="2255838" y="2971800"/>
          <p14:tracePt t="96882" x="2263775" y="2955925"/>
          <p14:tracePt t="96899" x="2270125" y="2917825"/>
          <p14:tracePt t="96915" x="2293938" y="2887663"/>
          <p14:tracePt t="96932" x="2308225" y="2873375"/>
          <p14:tracePt t="96949" x="2339975" y="2827338"/>
          <p14:tracePt t="96966" x="2370138" y="2781300"/>
          <p14:tracePt t="96982" x="2408238" y="2735263"/>
          <p14:tracePt t="96999" x="2430463" y="2713038"/>
          <p14:tracePt t="97016" x="2454275" y="2689225"/>
          <p14:tracePt t="97032" x="2468563" y="2659063"/>
          <p14:tracePt t="97049" x="2498725" y="2636838"/>
          <p14:tracePt t="97067" x="2568575" y="2582863"/>
          <p14:tracePt t="97083" x="2613025" y="2560638"/>
          <p14:tracePt t="97099" x="2636838" y="2536825"/>
          <p14:tracePt t="97116" x="2682875" y="2506663"/>
          <p14:tracePt t="97133" x="2720975" y="2476500"/>
          <p14:tracePt t="97149" x="2765425" y="2446338"/>
          <p14:tracePt t="97166" x="2803525" y="2416175"/>
          <p14:tracePt t="97183" x="2827338" y="2408238"/>
          <p14:tracePt t="97200" x="2841625" y="2400300"/>
          <p14:tracePt t="97217" x="2849563" y="2392363"/>
          <p14:tracePt t="97233" x="2873375" y="2378075"/>
          <p14:tracePt t="97250" x="2895600" y="2362200"/>
          <p14:tracePt t="97266" x="2925763" y="2324100"/>
          <p14:tracePt t="97283" x="2933700" y="2308225"/>
          <p14:tracePt t="97316" x="2933700" y="2301875"/>
          <p14:tracePt t="97338" x="2941638" y="2293938"/>
          <p14:tracePt t="97354" x="2941638" y="2286000"/>
          <p14:tracePt t="97367" x="2941638" y="2278063"/>
          <p14:tracePt t="97383" x="2941638" y="2270125"/>
          <p14:tracePt t="97400" x="2941638" y="2255838"/>
          <p14:tracePt t="97417" x="2941638" y="2247900"/>
          <p14:tracePt t="97433" x="2941638" y="2239963"/>
          <p14:tracePt t="97699" x="2941638" y="2255838"/>
          <p14:tracePt t="97715" x="2949575" y="2255838"/>
          <p14:tracePt t="97723" x="2955925" y="2270125"/>
          <p14:tracePt t="97734" x="2955925" y="2278063"/>
          <p14:tracePt t="97751" x="2963863" y="2293938"/>
          <p14:tracePt t="97767" x="2971800" y="2301875"/>
          <p14:tracePt t="97784" x="2979738" y="2316163"/>
          <p14:tracePt t="97801" x="2987675" y="2324100"/>
          <p14:tracePt t="97818" x="2994025" y="2332038"/>
          <p14:tracePt t="97866" x="3009900" y="2332038"/>
          <p14:tracePt t="97874" x="3017838" y="2332038"/>
          <p14:tracePt t="97884" x="3025775" y="2332038"/>
          <p14:tracePt t="97901" x="3032125" y="2332038"/>
          <p14:tracePt t="97918" x="3055938" y="2332038"/>
          <p14:tracePt t="97934" x="3070225" y="2332038"/>
          <p14:tracePt t="97951" x="3086100" y="2332038"/>
          <p14:tracePt t="97968" x="3101975" y="2324100"/>
          <p14:tracePt t="97985" x="3124200" y="2308225"/>
          <p14:tracePt t="98002" x="3154363" y="2286000"/>
          <p14:tracePt t="98018" x="3170238" y="2286000"/>
          <p14:tracePt t="98035" x="3184525" y="2278063"/>
          <p14:tracePt t="98051" x="3200400" y="2263775"/>
          <p14:tracePt t="98068" x="3208338" y="2263775"/>
          <p14:tracePt t="98085" x="3222625" y="2247900"/>
          <p14:tracePt t="98102" x="3238500" y="2225675"/>
          <p14:tracePt t="98118" x="3254375" y="2209800"/>
          <p14:tracePt t="98135" x="3260725" y="2201863"/>
          <p14:tracePt t="98152" x="3276600" y="2187575"/>
          <p14:tracePt t="98168" x="3284538" y="2179638"/>
          <p14:tracePt t="98185" x="3292475" y="2163763"/>
          <p14:tracePt t="98202" x="3306763" y="2149475"/>
          <p14:tracePt t="98219" x="3306763" y="2133600"/>
          <p14:tracePt t="98235" x="3314700" y="2125663"/>
          <p14:tracePt t="98803" x="3322638" y="2125663"/>
          <p14:tracePt t="98811" x="3352800" y="2125663"/>
          <p14:tracePt t="98820" x="3429000" y="2125663"/>
          <p14:tracePt t="98837" x="3551238" y="2149475"/>
          <p14:tracePt t="98853" x="3725863" y="2163763"/>
          <p14:tracePt t="98870" x="3916363" y="2201863"/>
          <p14:tracePt t="98887" x="4168775" y="2225675"/>
          <p14:tracePt t="98903" x="4365625" y="2247900"/>
          <p14:tracePt t="98920" x="4587875" y="2286000"/>
          <p14:tracePt t="98937" x="4800600" y="2308225"/>
          <p14:tracePt t="98954" x="5105400" y="2354263"/>
          <p14:tracePt t="98970" x="5311775" y="2370138"/>
          <p14:tracePt t="98987" x="5494338" y="2384425"/>
          <p14:tracePt t="99004" x="5646738" y="2400300"/>
          <p14:tracePt t="99020" x="5775325" y="2408238"/>
          <p14:tracePt t="99037" x="5883275" y="2416175"/>
          <p14:tracePt t="99054" x="5973763" y="2422525"/>
          <p14:tracePt t="99070" x="6080125" y="2430463"/>
          <p14:tracePt t="99087" x="6172200" y="2430463"/>
          <p14:tracePt t="99104" x="6278563" y="2438400"/>
          <p14:tracePt t="99121" x="6378575" y="2438400"/>
          <p14:tracePt t="99138" x="6515100" y="2438400"/>
          <p14:tracePt t="99154" x="6561138" y="2438400"/>
          <p14:tracePt t="99171" x="6591300" y="2438400"/>
          <p14:tracePt t="99187" x="6621463" y="2438400"/>
          <p14:tracePt t="99204" x="6667500" y="2438400"/>
          <p14:tracePt t="99221" x="6721475" y="2438400"/>
          <p14:tracePt t="99238" x="6804025" y="2430463"/>
          <p14:tracePt t="99254" x="6904038" y="2416175"/>
          <p14:tracePt t="99271" x="6988175" y="2408238"/>
          <p14:tracePt t="99288" x="7078663" y="2392363"/>
          <p14:tracePt t="99304" x="7162800" y="2392363"/>
          <p14:tracePt t="99321" x="7285038" y="2392363"/>
          <p14:tracePt t="99338" x="7459663" y="2370138"/>
          <p14:tracePt t="99354" x="7772400" y="2278063"/>
          <p14:tracePt t="99371" x="7947025" y="2232025"/>
          <p14:tracePt t="99388" x="8107363" y="2155825"/>
          <p14:tracePt t="99405" x="8229600" y="2079625"/>
          <p14:tracePt t="99421" x="8313738" y="2035175"/>
          <p14:tracePt t="99438" x="8343900" y="2019300"/>
          <p14:tracePt t="99455" x="8366125" y="1997075"/>
          <p14:tracePt t="99472" x="8366125" y="1989138"/>
          <p14:tracePt t="99488" x="8374063" y="1973263"/>
          <p14:tracePt t="99505" x="8374063" y="1958975"/>
          <p14:tracePt t="99522" x="8382000" y="1935163"/>
          <p14:tracePt t="99691" x="8374063" y="1943100"/>
          <p14:tracePt t="99699" x="8343900" y="1951038"/>
          <p14:tracePt t="99710" x="8313738" y="1965325"/>
          <p14:tracePt t="99723" x="8229600" y="1981200"/>
          <p14:tracePt t="99739" x="8145463" y="1989138"/>
          <p14:tracePt t="99755" x="8093075" y="1997075"/>
          <p14:tracePt t="99772" x="8077200" y="2003425"/>
          <p14:tracePt t="99789" x="8054975" y="2003425"/>
          <p14:tracePt t="99806" x="8039100" y="2003425"/>
          <p14:tracePt t="99822" x="8008938" y="2019300"/>
          <p14:tracePt t="99839" x="7978775" y="2019300"/>
          <p14:tracePt t="99856" x="7954963" y="2027238"/>
          <p14:tracePt t="99872" x="7932738" y="2035175"/>
          <p14:tracePt t="99889" x="7908925" y="2041525"/>
          <p14:tracePt t="99906" x="7894638" y="2049463"/>
          <p14:tracePt t="99922" x="7878763" y="2049463"/>
          <p14:tracePt t="99939" x="7870825" y="2065338"/>
          <p14:tracePt t="99956" x="7864475" y="2079625"/>
          <p14:tracePt t="99973" x="7848600" y="2087563"/>
          <p14:tracePt t="99990" x="7832725" y="2095500"/>
          <p14:tracePt t="100034" x="7832725" y="2103438"/>
          <p14:tracePt t="100043" x="7826375" y="2103438"/>
          <p14:tracePt t="100058" x="7826375" y="2111375"/>
          <p14:tracePt t="100073" x="7818438" y="2117725"/>
          <p14:tracePt t="100090" x="7810500" y="2125663"/>
          <p14:tracePt t="100106" x="7794625" y="2149475"/>
          <p14:tracePt t="100123" x="7780338" y="2155825"/>
          <p14:tracePt t="100140" x="7772400" y="2163763"/>
          <p14:tracePt t="100156" x="7764463" y="2171700"/>
          <p14:tracePt t="100173" x="7756525" y="2179638"/>
          <p14:tracePt t="100207" x="7756525" y="2187575"/>
          <p14:tracePt t="100223" x="7750175" y="2187575"/>
          <p14:tracePt t="100240" x="7750175" y="2201863"/>
          <p14:tracePt t="100274" x="7750175" y="2217738"/>
          <p14:tracePt t="100290" x="7750175" y="2225675"/>
          <p14:tracePt t="100307" x="7764463" y="2247900"/>
          <p14:tracePt t="100323" x="7780338" y="2255838"/>
          <p14:tracePt t="100340" x="7810500" y="2278063"/>
          <p14:tracePt t="100357" x="7848600" y="2286000"/>
          <p14:tracePt t="100374" x="7886700" y="2308225"/>
          <p14:tracePt t="100390" x="7924800" y="2308225"/>
          <p14:tracePt t="100407" x="7962900" y="2332038"/>
          <p14:tracePt t="100435" x="8023225" y="2354263"/>
          <p14:tracePt t="100457" x="8047038" y="2370138"/>
          <p14:tracePt t="100474" x="8054975" y="2370138"/>
          <p14:tracePt t="100507" x="8061325" y="2370138"/>
          <p14:tracePt t="100538" x="8069263" y="2378075"/>
          <p14:tracePt t="100626" x="8069263" y="2384425"/>
          <p14:tracePt t="100647" x="8061325" y="2400300"/>
          <p14:tracePt t="100659" x="8054975" y="2408238"/>
          <p14:tracePt t="100674" x="8039100" y="2416175"/>
          <p14:tracePt t="100682" x="8016875" y="2430463"/>
          <p14:tracePt t="100691" x="7985125" y="2438400"/>
          <p14:tracePt t="100709" x="7916863" y="2468563"/>
          <p14:tracePt t="100724" x="7802563" y="2514600"/>
          <p14:tracePt t="100741" x="7704138" y="2552700"/>
          <p14:tracePt t="100758" x="7612063" y="2598738"/>
          <p14:tracePt t="100774" x="7505700" y="2636838"/>
          <p14:tracePt t="100791" x="7413625" y="2689225"/>
          <p14:tracePt t="100809" x="7337425" y="2743200"/>
          <p14:tracePt t="100824" x="7261225" y="2789238"/>
          <p14:tracePt t="100841" x="7170738" y="2857500"/>
          <p14:tracePt t="100858" x="7108825" y="2903538"/>
          <p14:tracePt t="100885" x="6964363" y="3001963"/>
          <p14:tracePt t="100892" x="6918325" y="3032125"/>
          <p14:tracePt t="100908" x="6835775" y="3108325"/>
          <p14:tracePt t="100925" x="6735763" y="3184525"/>
          <p14:tracePt t="100941" x="6621463" y="3284538"/>
          <p14:tracePt t="100959" x="6492875" y="3390900"/>
          <p14:tracePt t="100975" x="6362700" y="3497263"/>
          <p14:tracePt t="100992" x="6256338" y="3597275"/>
          <p14:tracePt t="101008" x="6164263" y="3679825"/>
          <p14:tracePt t="101025" x="6111875" y="3733800"/>
          <p14:tracePt t="101042" x="6073775" y="3771900"/>
          <p14:tracePt t="101058" x="6035675" y="3787775"/>
          <p14:tracePt t="101075" x="6011863" y="3802063"/>
          <p14:tracePt t="101092" x="5965825" y="3817938"/>
          <p14:tracePt t="101108" x="5913438" y="3840163"/>
          <p14:tracePt t="101125" x="5821363" y="3878263"/>
          <p14:tracePt t="101142" x="5737225" y="3932238"/>
          <p14:tracePt t="101159" x="5646738" y="3978275"/>
          <p14:tracePt t="101175" x="5578475" y="4008438"/>
          <p14:tracePt t="101192" x="5486400" y="4046538"/>
          <p14:tracePt t="101194" x="5418138" y="4068763"/>
          <p14:tracePt t="101209" x="5364163" y="4084638"/>
          <p14:tracePt t="101226" x="5173663" y="4168775"/>
          <p14:tracePt t="101242" x="5067300" y="4198938"/>
          <p14:tracePt t="101259" x="4922838" y="4237038"/>
          <p14:tracePt t="101276" x="4770438" y="4267200"/>
          <p14:tracePt t="101292" x="4610100" y="4297363"/>
          <p14:tracePt t="101309" x="4457700" y="4327525"/>
          <p14:tracePt t="101326" x="4267200" y="4351338"/>
          <p14:tracePt t="101343" x="4084638" y="4411663"/>
          <p14:tracePt t="101359" x="3894138" y="4465638"/>
          <p14:tracePt t="101376" x="3717925" y="4518025"/>
          <p14:tracePt t="101393" x="3513138" y="4579938"/>
          <p14:tracePt t="101409" x="3322638" y="4632325"/>
          <p14:tracePt t="101426" x="3063875" y="4724400"/>
          <p14:tracePt t="101443" x="2911475" y="4784725"/>
          <p14:tracePt t="101459" x="2797175" y="4846638"/>
          <p14:tracePt t="101477" x="2682875" y="4899025"/>
          <p14:tracePt t="101493" x="2590800" y="4953000"/>
          <p14:tracePt t="101510" x="2498725" y="4983163"/>
          <p14:tracePt t="101526" x="2378075" y="5045075"/>
          <p14:tracePt t="101543" x="2278063" y="5075238"/>
          <p14:tracePt t="101560" x="2187575" y="5113338"/>
          <p14:tracePt t="101576" x="2141538" y="5127625"/>
          <p14:tracePt t="101605" x="2011363" y="5189538"/>
          <p14:tracePt t="101610" x="1997075" y="5197475"/>
          <p14:tracePt t="101626" x="1951038" y="5219700"/>
          <p14:tracePt t="101643" x="1927225" y="5235575"/>
          <p14:tracePt t="101660" x="1905000" y="5241925"/>
          <p14:tracePt t="101677" x="1874838" y="5265738"/>
          <p14:tracePt t="101693" x="1851025" y="5273675"/>
          <p14:tracePt t="101711" x="1836738" y="5280025"/>
          <p14:tracePt t="101727" x="1806575" y="5295900"/>
          <p14:tracePt t="101743" x="1774825" y="5318125"/>
          <p14:tracePt t="101760" x="1744663" y="5341938"/>
          <p14:tracePt t="101777" x="1714500" y="5356225"/>
          <p14:tracePt t="101794" x="1684338" y="5372100"/>
          <p14:tracePt t="101810" x="1660525" y="5387975"/>
          <p14:tracePt t="101827" x="1654175" y="5394325"/>
          <p14:tracePt t="101844" x="1646238" y="5402263"/>
          <p14:tracePt t="101860" x="1638300" y="5410200"/>
          <p14:tracePt t="101877" x="1622425" y="5426075"/>
          <p14:tracePt t="101894" x="1592263" y="5456238"/>
          <p14:tracePt t="101910" x="1554163" y="5486400"/>
          <p14:tracePt t="101927" x="1524000" y="5508625"/>
          <p14:tracePt t="101944" x="1508125" y="5524500"/>
          <p14:tracePt t="101961" x="1485900" y="5540375"/>
          <p14:tracePt t="101977" x="1477963" y="5554663"/>
          <p14:tracePt t="101994" x="1463675" y="5562600"/>
          <p14:tracePt t="102027" x="1455738" y="5562600"/>
          <p14:tracePt t="102044" x="1447800" y="5570538"/>
          <p14:tracePt t="102061" x="1439863" y="5584825"/>
          <p14:tracePt t="102078" x="1425575" y="5592763"/>
          <p14:tracePt t="102094" x="1417638" y="5600700"/>
          <p14:tracePt t="102195" x="1409700" y="5608638"/>
          <p14:tracePt t="102203" x="1409700" y="5616575"/>
          <p14:tracePt t="102211" x="1401763" y="5616575"/>
          <p14:tracePt t="102228" x="1401763" y="5630863"/>
          <p14:tracePt t="102246" x="1393825" y="5638800"/>
          <p14:tracePt t="102261" x="1387475" y="5638800"/>
          <p14:tracePt t="102395" x="1387475" y="5646738"/>
          <p14:tracePt t="102419" x="1379538" y="5646738"/>
          <p14:tracePt t="102451" x="1379538" y="5654675"/>
          <p14:tracePt t="102467" x="1371600" y="5661025"/>
          <p14:tracePt t="102483" x="1371600" y="5668963"/>
          <p14:tracePt t="102491" x="1371600" y="5676900"/>
          <p14:tracePt t="102499" x="1371600" y="5684838"/>
          <p14:tracePt t="102512" x="1371600" y="5692775"/>
          <p14:tracePt t="102529" x="1371600" y="5722938"/>
          <p14:tracePt t="102545" x="1371600" y="5737225"/>
          <p14:tracePt t="102563" x="1371600" y="5768975"/>
          <p14:tracePt t="102579" x="1371600" y="5783263"/>
          <p14:tracePt t="102595" x="1371600" y="5791200"/>
          <p14:tracePt t="102612" x="1371600" y="5807075"/>
          <p14:tracePt t="102629" x="1371600" y="5813425"/>
          <p14:tracePt t="102662" x="1371600" y="5821363"/>
          <p14:tracePt t="103195" x="1371600" y="5829300"/>
          <p14:tracePt t="103203" x="1379538" y="5829300"/>
          <p14:tracePt t="103214" x="1393825" y="5829300"/>
          <p14:tracePt t="103230" x="1425575" y="5829300"/>
          <p14:tracePt t="103247" x="1463675" y="5807075"/>
          <p14:tracePt t="103264" x="1531938" y="5753100"/>
          <p14:tracePt t="103280" x="1584325" y="5684838"/>
          <p14:tracePt t="103297" x="1638300" y="5584825"/>
          <p14:tracePt t="103314" x="1646238" y="5546725"/>
          <p14:tracePt t="103331" x="1654175" y="5494338"/>
          <p14:tracePt t="103347" x="1660525" y="5448300"/>
          <p14:tracePt t="103364" x="1668463" y="5410200"/>
          <p14:tracePt t="103381" x="1668463" y="5394325"/>
          <p14:tracePt t="103397" x="1668463" y="5364163"/>
          <p14:tracePt t="103414" x="1668463" y="5349875"/>
          <p14:tracePt t="103431" x="1654175" y="5341938"/>
          <p14:tracePt t="103448" x="1654175" y="5334000"/>
          <p14:tracePt t="103464" x="1646238" y="5326063"/>
          <p14:tracePt t="103481" x="1638300" y="5326063"/>
          <p14:tracePt t="103498" x="1622425" y="5318125"/>
          <p14:tracePt t="103514" x="1600200" y="5318125"/>
          <p14:tracePt t="103531" x="1584325" y="5318125"/>
          <p14:tracePt t="103548" x="1531938" y="5318125"/>
          <p14:tracePt t="103565" x="1485900" y="5318125"/>
          <p14:tracePt t="103581" x="1447800" y="5318125"/>
          <p14:tracePt t="103598" x="1379538" y="5318125"/>
          <p14:tracePt t="103615" x="1341438" y="5318125"/>
          <p14:tracePt t="103631" x="1295400" y="5334000"/>
          <p14:tracePt t="103648" x="1273175" y="5341938"/>
          <p14:tracePt t="103665" x="1257300" y="5349875"/>
          <p14:tracePt t="103681" x="1249363" y="5349875"/>
          <p14:tracePt t="103698" x="1249363" y="5356225"/>
          <p14:tracePt t="103717" x="1241425" y="5356225"/>
          <p14:tracePt t="103851" x="1249363" y="5356225"/>
          <p14:tracePt t="103859" x="1287463" y="5349875"/>
          <p14:tracePt t="103867" x="1349375" y="5318125"/>
          <p14:tracePt t="103882" x="1447800" y="5249863"/>
          <p14:tracePt t="103898" x="1546225" y="5189538"/>
          <p14:tracePt t="103915" x="1630363" y="5135563"/>
          <p14:tracePt t="103932" x="1706563" y="5097463"/>
          <p14:tracePt t="103949" x="1744663" y="5075238"/>
          <p14:tracePt t="103965" x="1760538" y="5059363"/>
          <p14:tracePt t="103982" x="1774825" y="5051425"/>
          <p14:tracePt t="104000" x="1782763" y="5045075"/>
          <p14:tracePt t="104051" x="1790700" y="5045075"/>
          <p14:tracePt t="104059" x="1798638" y="5037138"/>
          <p14:tracePt t="104068" x="1812925" y="5029200"/>
          <p14:tracePt t="104090" x="1820863" y="5029200"/>
          <p14:tracePt t="104099" x="1828800" y="5021263"/>
          <p14:tracePt t="104115" x="1836738" y="5021263"/>
          <p14:tracePt t="104132" x="1844675" y="5006975"/>
          <p14:tracePt t="104166" x="1858963" y="5006975"/>
          <p14:tracePt t="104182" x="1897063" y="5006975"/>
          <p14:tracePt t="104200" x="1965325" y="4975225"/>
          <p14:tracePt t="104203" x="2019300" y="4953000"/>
          <p14:tracePt t="104216" x="2065338" y="4937125"/>
          <p14:tracePt t="104232" x="2095500" y="4922838"/>
          <p14:tracePt t="104250" x="2111375" y="4922838"/>
          <p14:tracePt t="104339" x="2125663" y="4922838"/>
          <p14:tracePt t="104347" x="2141538" y="4937125"/>
          <p14:tracePt t="104357" x="2149475" y="4953000"/>
          <p14:tracePt t="104366" x="2171700" y="4968875"/>
          <p14:tracePt t="104383" x="2201863" y="5021263"/>
          <p14:tracePt t="104400" x="2217738" y="5067300"/>
          <p14:tracePt t="104416" x="2239963" y="5135563"/>
          <p14:tracePt t="104433" x="2255838" y="5189538"/>
          <p14:tracePt t="104450" x="2255838" y="5219700"/>
          <p14:tracePt t="104466" x="2270125" y="5241925"/>
          <p14:tracePt t="104483" x="2270125" y="5257800"/>
          <p14:tracePt t="104501" x="2278063" y="5265738"/>
          <p14:tracePt t="104619" x="2286000" y="5265738"/>
          <p14:tracePt t="104627" x="2324100" y="5265738"/>
          <p14:tracePt t="104636" x="2354263" y="5265738"/>
          <p14:tracePt t="104650" x="2430463" y="5265738"/>
          <p14:tracePt t="104667" x="2484438" y="5265738"/>
          <p14:tracePt t="104684" x="2506663" y="5265738"/>
          <p14:tracePt t="104701" x="2514600" y="5265738"/>
          <p14:tracePt t="104723" x="2522538" y="5265738"/>
          <p14:tracePt t="104734" x="2544763" y="5265738"/>
          <p14:tracePt t="104751" x="2606675" y="5249863"/>
          <p14:tracePt t="104767" x="2659063" y="5227638"/>
          <p14:tracePt t="104786" x="2682875" y="5219700"/>
          <p14:tracePt t="104875" x="2689225" y="5227638"/>
          <p14:tracePt t="104883" x="2689225" y="5249863"/>
          <p14:tracePt t="104891" x="2689225" y="5280025"/>
          <p14:tracePt t="104901" x="2689225" y="5326063"/>
          <p14:tracePt t="104918" x="2689225" y="5334000"/>
          <p14:tracePt t="104934" x="2697163" y="5372100"/>
          <p14:tracePt t="104951" x="2727325" y="5410200"/>
          <p14:tracePt t="104968" x="2759075" y="5440363"/>
          <p14:tracePt t="104984" x="2773363" y="5456238"/>
          <p14:tracePt t="105001" x="2781300" y="5470525"/>
          <p14:tracePt t="105018" x="2803525" y="5486400"/>
          <p14:tracePt t="105035" x="2811463" y="5494338"/>
          <p14:tracePt t="105070" x="2835275" y="5494338"/>
          <p14:tracePt t="105085" x="2865438" y="5494338"/>
          <p14:tracePt t="105101" x="2895600" y="5494338"/>
          <p14:tracePt t="105118" x="2933700" y="5494338"/>
          <p14:tracePt t="105135" x="2979738" y="5494338"/>
          <p14:tracePt t="105151" x="3025775" y="5494338"/>
          <p14:tracePt t="105168" x="3055938" y="5494338"/>
          <p14:tracePt t="105185" x="3086100" y="5494338"/>
          <p14:tracePt t="105202" x="3146425" y="5502275"/>
          <p14:tracePt t="105218" x="3222625" y="5502275"/>
          <p14:tracePt t="105235" x="3268663" y="5508625"/>
          <p14:tracePt t="105251" x="3306763" y="5524500"/>
          <p14:tracePt t="105268" x="3336925" y="5524500"/>
          <p14:tracePt t="105285" x="3360738" y="5532438"/>
          <p14:tracePt t="105302" x="3382963" y="5532438"/>
          <p14:tracePt t="105318" x="3398838" y="5532438"/>
          <p14:tracePt t="105335" x="3444875" y="5532438"/>
          <p14:tracePt t="105352" x="3521075" y="5532438"/>
          <p14:tracePt t="105369" x="3589338" y="5532438"/>
          <p14:tracePt t="105385" x="3657600" y="5532438"/>
          <p14:tracePt t="105402" x="3725863" y="5532438"/>
          <p14:tracePt t="105419" x="3779838" y="5532438"/>
          <p14:tracePt t="105435" x="3817938" y="5524500"/>
          <p14:tracePt t="105452" x="3878263" y="5494338"/>
          <p14:tracePt t="105469" x="3946525" y="5470525"/>
          <p14:tracePt t="105485" x="3992563" y="5440363"/>
          <p14:tracePt t="105502" x="4016375" y="5426075"/>
          <p14:tracePt t="105519" x="4022725" y="5410200"/>
          <p14:tracePt t="105535" x="4046538" y="5387975"/>
          <p14:tracePt t="105552" x="4068763" y="5326063"/>
          <p14:tracePt t="105569" x="4092575" y="5257800"/>
          <p14:tracePt t="105586" x="4092575" y="5113338"/>
          <p14:tracePt t="105602" x="4092575" y="5089525"/>
          <p14:tracePt t="105619" x="4060825" y="5029200"/>
          <p14:tracePt t="105637" x="3992563" y="4937125"/>
          <p14:tracePt t="105652" x="3932238" y="4868863"/>
          <p14:tracePt t="105669" x="3878263" y="4822825"/>
          <p14:tracePt t="105686" x="3802063" y="4762500"/>
          <p14:tracePt t="105703" x="3749675" y="4716463"/>
          <p14:tracePt t="105719" x="3665538" y="4678363"/>
          <p14:tracePt t="105736" x="3603625" y="4632325"/>
          <p14:tracePt t="105753" x="3527425" y="4602163"/>
          <p14:tracePt t="105770" x="3467100" y="4579938"/>
          <p14:tracePt t="105786" x="3406775" y="4556125"/>
          <p14:tracePt t="105803" x="3390900" y="4541838"/>
          <p14:tracePt t="105819" x="3368675" y="4533900"/>
          <p14:tracePt t="105836" x="3352800" y="4525963"/>
          <p14:tracePt t="105853" x="3344863" y="4518025"/>
          <p14:tracePt t="105870" x="3322638" y="4503738"/>
          <p14:tracePt t="105886" x="3306763" y="4487863"/>
          <p14:tracePt t="105903" x="3276600" y="4465638"/>
          <p14:tracePt t="105920" x="3254375" y="4457700"/>
          <p14:tracePt t="105937" x="3230563" y="4449763"/>
          <p14:tracePt t="105953" x="3222625" y="4441825"/>
          <p14:tracePt t="105970" x="3208338" y="4435475"/>
          <p14:tracePt t="105987" x="3200400" y="4427538"/>
          <p14:tracePt t="106003" x="3192463" y="4419600"/>
          <p14:tracePt t="106020" x="3184525" y="4403725"/>
          <p14:tracePt t="106037" x="3178175" y="4397375"/>
          <p14:tracePt t="106053" x="3178175" y="4389438"/>
          <p14:tracePt t="106070" x="3170238" y="4365625"/>
          <p14:tracePt t="106088" x="3170238" y="4343400"/>
          <p14:tracePt t="106103" x="3170238" y="4327525"/>
          <p14:tracePt t="106120" x="3170238" y="4297363"/>
          <p14:tracePt t="106154" x="3170238" y="4283075"/>
          <p14:tracePt t="106315" x="3170238" y="4297363"/>
          <p14:tracePt t="106323" x="3170238" y="4327525"/>
          <p14:tracePt t="106331" x="3170238" y="4351338"/>
          <p14:tracePt t="106339" x="3170238" y="4389438"/>
          <p14:tracePt t="106354" x="3178175" y="4457700"/>
          <p14:tracePt t="106371" x="3184525" y="4541838"/>
          <p14:tracePt t="106388" x="3184525" y="4618038"/>
          <p14:tracePt t="106404" x="3184525" y="4678363"/>
          <p14:tracePt t="106421" x="3184525" y="4732338"/>
          <p14:tracePt t="106438" x="3192463" y="4778375"/>
          <p14:tracePt t="106454" x="3192463" y="4822825"/>
          <p14:tracePt t="106471" x="3200400" y="4860925"/>
          <p14:tracePt t="106488" x="3200400" y="4868863"/>
          <p14:tracePt t="106505" x="3208338" y="4892675"/>
          <p14:tracePt t="106521" x="3208338" y="4899025"/>
          <p14:tracePt t="106538" x="3216275" y="4906963"/>
          <p14:tracePt t="106579" x="3216275" y="4914900"/>
          <p14:tracePt t="106588" x="3216275" y="4922838"/>
          <p14:tracePt t="106605" x="3222625" y="4930775"/>
          <p14:tracePt t="106622" x="3230563" y="4937125"/>
          <p14:tracePt t="106638" x="3254375" y="4953000"/>
          <p14:tracePt t="106715" x="3254375" y="4960938"/>
          <p14:tracePt t="106726" x="3254375" y="4975225"/>
          <p14:tracePt t="106730" x="3254375" y="4983163"/>
          <p14:tracePt t="106739" x="3254375" y="4999038"/>
          <p14:tracePt t="106755" x="3254375" y="5029200"/>
          <p14:tracePt t="106772" x="3254375" y="5059363"/>
          <p14:tracePt t="106789" x="3254375" y="5089525"/>
          <p14:tracePt t="106805" x="3254375" y="5113338"/>
          <p14:tracePt t="106822" x="3254375" y="5127625"/>
          <p14:tracePt t="106839" x="3254375" y="5151438"/>
          <p14:tracePt t="106855" x="3246438" y="5173663"/>
          <p14:tracePt t="106872" x="3238500" y="5197475"/>
          <p14:tracePt t="106889" x="3230563" y="5211763"/>
          <p14:tracePt t="106906" x="3216275" y="5235575"/>
          <p14:tracePt t="106922" x="3208338" y="5249863"/>
          <p14:tracePt t="106939" x="3200400" y="5257800"/>
          <p14:tracePt t="106956" x="3192463" y="5265738"/>
          <p14:tracePt t="106972" x="3192463" y="5273675"/>
          <p14:tracePt t="106989" x="3184525" y="5280025"/>
          <p14:tracePt t="107006" x="3178175" y="5295900"/>
          <p14:tracePt t="107022" x="3162300" y="5311775"/>
          <p14:tracePt t="107039" x="3140075" y="5349875"/>
          <p14:tracePt t="107056" x="3116263" y="5394325"/>
          <p14:tracePt t="107073" x="3108325" y="5456238"/>
          <p14:tracePt t="107090" x="3108325" y="5562600"/>
          <p14:tracePt t="107106" x="3140075" y="5684838"/>
          <p14:tracePt t="107123" x="3170238" y="5775325"/>
          <p14:tracePt t="107139" x="3178175" y="5829300"/>
          <p14:tracePt t="107156" x="3184525" y="5859463"/>
          <p14:tracePt t="107173" x="3184525" y="5875338"/>
          <p14:tracePt t="107190" x="3184525" y="5897563"/>
          <p14:tracePt t="107208" x="3184525" y="5913438"/>
          <p14:tracePt t="107223" x="3184525" y="5927725"/>
          <p14:tracePt t="107240" x="3184525" y="5943600"/>
          <p14:tracePt t="107273" x="3184525" y="5951538"/>
          <p14:tracePt t="107290" x="3184525" y="5965825"/>
          <p14:tracePt t="107327" x="3184525" y="5973763"/>
          <p14:tracePt t="109843" x="3192463" y="5973763"/>
          <p14:tracePt t="109851" x="3192463" y="5959475"/>
          <p14:tracePt t="109862" x="3200400" y="5935663"/>
          <p14:tracePt t="109879" x="3200400" y="5921375"/>
          <p14:tracePt t="109896" x="3200400" y="5905500"/>
          <p14:tracePt t="109913" x="3208338" y="5875338"/>
          <p14:tracePt t="109930" x="3216275" y="5845175"/>
          <p14:tracePt t="109947" x="3216275" y="5837238"/>
          <p14:tracePt t="109963" x="3216275" y="5821363"/>
          <p14:tracePt t="110259" x="3230563" y="5807075"/>
          <p14:tracePt t="110267" x="3254375" y="5775325"/>
          <p14:tracePt t="110280" x="3260725" y="5761038"/>
          <p14:tracePt t="110297" x="3268663" y="5745163"/>
          <p14:tracePt t="110314" x="3276600" y="5730875"/>
          <p14:tracePt t="111315" x="3284538" y="5722938"/>
          <p14:tracePt t="112931" x="3306763" y="5715000"/>
          <p14:tracePt t="112939" x="3336925" y="5699125"/>
          <p14:tracePt t="112947" x="3382963" y="5692775"/>
          <p14:tracePt t="112955" x="3413125" y="5684838"/>
          <p14:tracePt t="112970" x="3513138" y="5668963"/>
          <p14:tracePt t="112987" x="3597275" y="5661025"/>
          <p14:tracePt t="113003" x="3687763" y="5646738"/>
          <p14:tracePt t="113020" x="3787775" y="5630863"/>
          <p14:tracePt t="113037" x="3802063" y="5630863"/>
          <p14:tracePt t="113053" x="3848100" y="5622925"/>
          <p14:tracePt t="113070" x="3878263" y="5622925"/>
          <p14:tracePt t="113087" x="3902075" y="5616575"/>
          <p14:tracePt t="113103" x="3916363" y="5616575"/>
          <p14:tracePt t="113120" x="3924300" y="5616575"/>
          <p14:tracePt t="113237" x="3932238" y="5608638"/>
          <p14:tracePt t="113987" x="3946525" y="5608638"/>
          <p14:tracePt t="113995" x="3962400" y="5608638"/>
          <p14:tracePt t="114005" x="3962400" y="5600700"/>
          <p14:tracePt t="114022" x="3970338" y="5600700"/>
          <p14:tracePt t="114039" x="3984625" y="5592763"/>
          <p14:tracePt t="114075" x="3992563" y="5584825"/>
          <p14:tracePt t="114091" x="4000500" y="5578475"/>
          <p14:tracePt t="114099" x="4008438" y="5578475"/>
          <p14:tracePt t="114108" x="4008438" y="5570538"/>
          <p14:tracePt t="114123" x="4016375" y="5570538"/>
          <p14:tracePt t="114139" x="4016375" y="5562600"/>
          <p14:tracePt t="114156" x="4022725" y="5562600"/>
          <p14:tracePt t="114173" x="4030663" y="5562600"/>
          <p14:tracePt t="114189" x="4030663" y="5554663"/>
          <p14:tracePt t="114219" x="4038600" y="5546725"/>
          <p14:tracePt t="114251" x="4046538" y="5540375"/>
          <p14:tracePt t="114667" x="4046538" y="5532438"/>
          <p14:tracePt t="114683" x="4046538" y="5516563"/>
          <p14:tracePt t="114691" x="4046538" y="5486400"/>
          <p14:tracePt t="114699" x="4046538" y="5470525"/>
          <p14:tracePt t="114710" x="4046538" y="5464175"/>
          <p14:tracePt t="114724" x="4046538" y="5426075"/>
          <p14:tracePt t="114743" x="4038600" y="5380038"/>
          <p14:tracePt t="114757" x="4008438" y="5334000"/>
          <p14:tracePt t="114774" x="3970338" y="5287963"/>
          <p14:tracePt t="114790" x="3916363" y="5219700"/>
          <p14:tracePt t="114807" x="3802063" y="5151438"/>
          <p14:tracePt t="114824" x="3673475" y="5051425"/>
          <p14:tracePt t="114841" x="3527425" y="4960938"/>
          <p14:tracePt t="114858" x="3375025" y="4808538"/>
          <p14:tracePt t="114874" x="3292475" y="4702175"/>
          <p14:tracePt t="114891" x="3200400" y="4602163"/>
          <p14:tracePt t="114907" x="3132138" y="4533900"/>
          <p14:tracePt t="114924" x="3108325" y="4518025"/>
          <p14:tracePt t="114941" x="3101975" y="4503738"/>
          <p14:tracePt t="114958" x="3086100" y="4495800"/>
          <p14:tracePt t="114974" x="3086100" y="4479925"/>
          <p14:tracePt t="115008" x="3078163" y="4473575"/>
          <p14:tracePt t="115203" x="3108325" y="4473575"/>
          <p14:tracePt t="115211" x="3170238" y="4465638"/>
          <p14:tracePt t="115219" x="3254375" y="4449763"/>
          <p14:tracePt t="115228" x="3352800" y="4435475"/>
          <p14:tracePt t="115242" x="3565525" y="4427538"/>
          <p14:tracePt t="115258" x="3794125" y="4427538"/>
          <p14:tracePt t="115275" x="3984625" y="4419600"/>
          <p14:tracePt t="115292" x="4076700" y="4419600"/>
          <p14:tracePt t="115308" x="4092575" y="4419600"/>
          <p14:tracePt t="115395" x="4092575" y="4411663"/>
          <p14:tracePt t="115403" x="4092575" y="4397375"/>
          <p14:tracePt t="115411" x="4084638" y="4365625"/>
          <p14:tracePt t="115425" x="4060825" y="4313238"/>
          <p14:tracePt t="115442" x="3840163" y="4054475"/>
          <p14:tracePt t="115459" x="3589338" y="3763963"/>
          <p14:tracePt t="115475" x="3260725" y="3336925"/>
          <p14:tracePt t="115492" x="2941638" y="2903538"/>
          <p14:tracePt t="115509" x="2674938" y="2522538"/>
          <p14:tracePt t="115526" x="2438400" y="2187575"/>
          <p14:tracePt t="115542" x="2209800" y="1806575"/>
          <p14:tracePt t="115559" x="1866900" y="1393825"/>
          <p14:tracePt t="115576" x="1477963" y="1058863"/>
          <p14:tracePt t="115592" x="1012825" y="792163"/>
          <p14:tracePt t="115609" x="639763" y="541338"/>
          <p14:tracePt t="115627" x="350838" y="342900"/>
          <p14:tracePt t="115643" x="228600" y="2508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" y="207743"/>
            <a:ext cx="9753600" cy="65055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32" y="123660"/>
            <a:ext cx="3912312" cy="39123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2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86"/>
    </mc:Choice>
    <mc:Fallback>
      <p:transition spd="slow" advTm="12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1" x="190500" y="342900"/>
          <p14:tracePt t="859" x="220663" y="381000"/>
          <p14:tracePt t="875" x="296863" y="495300"/>
          <p14:tracePt t="891" x="373063" y="647700"/>
          <p14:tracePt t="908" x="479425" y="838200"/>
          <p14:tracePt t="925" x="609600" y="1096963"/>
          <p14:tracePt t="942" x="822325" y="1409700"/>
          <p14:tracePt t="958" x="1044575" y="1692275"/>
          <p14:tracePt t="975" x="1235075" y="1927225"/>
          <p14:tracePt t="992" x="1546225" y="2232025"/>
          <p14:tracePt t="1009" x="1920875" y="2552700"/>
          <p14:tracePt t="1026" x="2484438" y="3040063"/>
          <p14:tracePt t="1044" x="2827338" y="3306763"/>
          <p14:tracePt t="1059" x="3146425" y="3543300"/>
          <p14:tracePt t="1075" x="3429000" y="3703638"/>
          <p14:tracePt t="1092" x="3649663" y="3840163"/>
          <p14:tracePt t="1109" x="3886200" y="3954463"/>
          <p14:tracePt t="1126" x="4076700" y="4054475"/>
          <p14:tracePt t="1142" x="4221163" y="4114800"/>
          <p14:tracePt t="1159" x="4305300" y="4144963"/>
          <p14:tracePt t="1176" x="4343400" y="4168775"/>
          <p14:tracePt t="1192" x="4381500" y="4175125"/>
          <p14:tracePt t="1209" x="4427538" y="4191000"/>
          <p14:tracePt t="1226" x="4479925" y="4198938"/>
          <p14:tracePt t="1243" x="4533900" y="4221163"/>
          <p14:tracePt t="1259" x="4564063" y="4221163"/>
          <p14:tracePt t="9451" x="4587875" y="4175125"/>
          <p14:tracePt t="9459" x="4640263" y="4038600"/>
          <p14:tracePt t="9467" x="4694238" y="3870325"/>
          <p14:tracePt t="9478" x="4754563" y="3695700"/>
          <p14:tracePt t="9495" x="4868863" y="3459163"/>
          <p14:tracePt t="9512" x="4975225" y="3268663"/>
          <p14:tracePt t="9529" x="5113338" y="3116263"/>
          <p14:tracePt t="9532" x="5181600" y="3048000"/>
          <p14:tracePt t="9547" x="5257800" y="2987675"/>
          <p14:tracePt t="9603" x="5257800" y="2979738"/>
          <p14:tracePt t="9619" x="5265738" y="2971800"/>
          <p14:tracePt t="9627" x="5273675" y="2963863"/>
          <p14:tracePt t="9635" x="5280025" y="2963863"/>
          <p14:tracePt t="9646" x="5287963" y="2949575"/>
          <p14:tracePt t="9662" x="5303838" y="2933700"/>
          <p14:tracePt t="9899" x="5311775" y="2933700"/>
          <p14:tracePt t="9907" x="5318125" y="2925763"/>
          <p14:tracePt t="9915" x="5326063" y="2917825"/>
          <p14:tracePt t="9930" x="5341938" y="2903538"/>
          <p14:tracePt t="9946" x="5349875" y="2895600"/>
          <p14:tracePt t="9963" x="5364163" y="2895600"/>
          <p14:tracePt t="9980" x="5387975" y="2879725"/>
          <p14:tracePt t="9997" x="5410200" y="2865438"/>
          <p14:tracePt t="10013" x="5448300" y="2835275"/>
          <p14:tracePt t="10030" x="5502275" y="2789238"/>
          <p14:tracePt t="10046" x="5532438" y="2765425"/>
          <p14:tracePt t="10063" x="5592763" y="2727325"/>
          <p14:tracePt t="10080" x="5622925" y="2705100"/>
          <p14:tracePt t="10097" x="5654675" y="2682875"/>
          <p14:tracePt t="10113" x="5692775" y="2659063"/>
          <p14:tracePt t="10130" x="5730875" y="2636838"/>
          <p14:tracePt t="10147" x="5768975" y="2606675"/>
          <p14:tracePt t="10163" x="5799138" y="2590800"/>
          <p14:tracePt t="10180" x="5845175" y="2544763"/>
          <p14:tracePt t="10197" x="5913438" y="2506663"/>
          <p14:tracePt t="10214" x="5965825" y="2498725"/>
          <p14:tracePt t="10230" x="6027738" y="2476500"/>
          <p14:tracePt t="10248" x="6073775" y="2468563"/>
          <p14:tracePt t="10264" x="6134100" y="2438400"/>
          <p14:tracePt t="10280" x="6180138" y="2422525"/>
          <p14:tracePt t="10297" x="6232525" y="2400300"/>
          <p14:tracePt t="10315" x="6286500" y="2392363"/>
          <p14:tracePt t="10331" x="6332538" y="2378075"/>
          <p14:tracePt t="10347" x="6362700" y="2354263"/>
          <p14:tracePt t="10364" x="6384925" y="2346325"/>
          <p14:tracePt t="10381" x="6400800" y="2339975"/>
          <p14:tracePt t="10397" x="6423025" y="2332038"/>
          <p14:tracePt t="10414" x="6446838" y="2316163"/>
          <p14:tracePt t="10431" x="6469063" y="2301875"/>
          <p14:tracePt t="10448" x="6507163" y="2293938"/>
          <p14:tracePt t="10466" x="6569075" y="2270125"/>
          <p14:tracePt t="10481" x="6599238" y="2255838"/>
          <p14:tracePt t="10498" x="6697663" y="2225675"/>
          <p14:tracePt t="10515" x="6743700" y="2201863"/>
          <p14:tracePt t="10532" x="6797675" y="2193925"/>
          <p14:tracePt t="10548" x="6842125" y="2179638"/>
          <p14:tracePt t="10565" x="6873875" y="2171700"/>
          <p14:tracePt t="10581" x="6904038" y="2163763"/>
          <p14:tracePt t="10598" x="6911975" y="2163763"/>
          <p14:tracePt t="10615" x="6950075" y="2149475"/>
          <p14:tracePt t="10631" x="6964363" y="2141538"/>
          <p14:tracePt t="10648" x="6994525" y="2133600"/>
          <p14:tracePt t="10665" x="7026275" y="2125663"/>
          <p14:tracePt t="10682" x="7070725" y="2117725"/>
          <p14:tracePt t="10701" x="7086600" y="2111375"/>
          <p14:tracePt t="10715" x="7108825" y="2111375"/>
          <p14:tracePt t="10731" x="7124700" y="2111375"/>
          <p14:tracePt t="10748" x="7154863" y="2111375"/>
          <p14:tracePt t="10765" x="7185025" y="2111375"/>
          <p14:tracePt t="10782" x="7216775" y="2111375"/>
          <p14:tracePt t="10798" x="7261225" y="2095500"/>
          <p14:tracePt t="10815" x="7323138" y="2087563"/>
          <p14:tracePt t="10832" x="7369175" y="2087563"/>
          <p14:tracePt t="10848" x="7407275" y="2073275"/>
          <p14:tracePt t="10865" x="7437438" y="2065338"/>
          <p14:tracePt t="10882" x="7445375" y="2065338"/>
          <p14:tracePt t="10898" x="7459663" y="2065338"/>
          <p14:tracePt t="10915" x="7475538" y="2057400"/>
          <p14:tracePt t="10932" x="7483475" y="2057400"/>
          <p14:tracePt t="10949" x="7505700" y="2041525"/>
          <p14:tracePt t="10965" x="7535863" y="2035175"/>
          <p14:tracePt t="10982" x="7566025" y="2019300"/>
          <p14:tracePt t="10999" x="7604125" y="1997075"/>
          <p14:tracePt t="11015" x="7635875" y="1981200"/>
          <p14:tracePt t="11032" x="7673975" y="1958975"/>
          <p14:tracePt t="11049" x="7688263" y="1951038"/>
          <p14:tracePt t="11066" x="7726363" y="1935163"/>
          <p14:tracePt t="11082" x="7734300" y="1927225"/>
          <p14:tracePt t="11099" x="7756525" y="1912938"/>
          <p14:tracePt t="11116" x="7772400" y="1905000"/>
          <p14:tracePt t="11132" x="7780338" y="1897063"/>
          <p14:tracePt t="12051" x="7788275" y="1897063"/>
          <p14:tracePt t="12059" x="7794625" y="1897063"/>
          <p14:tracePt t="12068" x="7818438" y="1882775"/>
          <p14:tracePt t="12085" x="7870825" y="1866900"/>
          <p14:tracePt t="12101" x="7924800" y="1844675"/>
          <p14:tracePt t="12118" x="7978775" y="1828800"/>
          <p14:tracePt t="12135" x="8099425" y="1782763"/>
          <p14:tracePt t="12152" x="8245475" y="1730375"/>
          <p14:tracePt t="12168" x="8397875" y="1676400"/>
          <p14:tracePt t="12185" x="8518525" y="1646238"/>
          <p14:tracePt t="12202" x="8640763" y="1608138"/>
          <p14:tracePt t="12218" x="8770938" y="1562100"/>
          <p14:tracePt t="12235" x="8831263" y="1539875"/>
          <p14:tracePt t="12252" x="8877300" y="1524000"/>
          <p14:tracePt t="12268" x="8937625" y="1493838"/>
          <p14:tracePt t="12287" x="8999538" y="1470025"/>
          <p14:tracePt t="12302" x="9075738" y="1447800"/>
          <p14:tracePt t="12319" x="9151938" y="1417638"/>
          <p14:tracePt t="12335" x="9228138" y="1401763"/>
          <p14:tracePt t="12352" x="9304338" y="1393825"/>
          <p14:tracePt t="12369" x="9388475" y="1379538"/>
          <p14:tracePt t="12386" x="9563100" y="1355725"/>
          <p14:tracePt t="12402" x="9639300" y="1341438"/>
          <p14:tracePt t="12419" x="9685338" y="1333500"/>
          <p14:tracePt t="12435" x="9723438" y="1325563"/>
          <p14:tracePt t="12452" x="9753600" y="1317625"/>
          <p14:tracePt t="12469" x="9769475" y="1311275"/>
          <p14:tracePt t="12486" x="9783763" y="1311275"/>
          <p14:tracePt t="12502" x="9791700" y="1303338"/>
          <p14:tracePt t="12519" x="9807575" y="1303338"/>
          <p14:tracePt t="12536" x="9813925" y="1303338"/>
          <p14:tracePt t="12971" x="9807575" y="1303338"/>
          <p14:tracePt t="12979" x="9799638" y="1303338"/>
          <p14:tracePt t="12987" x="9775825" y="1303338"/>
          <p14:tracePt t="13003" x="9723438" y="1303338"/>
          <p14:tracePt t="13020" x="9647238" y="1303338"/>
          <p14:tracePt t="13039" x="9555163" y="1303338"/>
          <p14:tracePt t="13054" x="9494838" y="1303338"/>
          <p14:tracePt t="13071" x="9456738" y="1303338"/>
          <p14:tracePt t="13087" x="9426575" y="1287463"/>
          <p14:tracePt t="14093" x="9432925" y="1279525"/>
          <p14:tracePt t="14099" x="9448800" y="1273175"/>
          <p14:tracePt t="14108" x="9456738" y="1273175"/>
          <p14:tracePt t="14123" x="9478963" y="1273175"/>
          <p14:tracePt t="14139" x="9517063" y="1257300"/>
          <p14:tracePt t="14156" x="9547225" y="1249363"/>
          <p14:tracePt t="14173" x="9578975" y="1241425"/>
          <p14:tracePt t="14189" x="9609138" y="1227138"/>
          <p14:tracePt t="14206" x="9617075" y="1227138"/>
          <p14:tracePt t="14223" x="9623425" y="1227138"/>
          <p14:tracePt t="14331" x="9623425" y="1219200"/>
          <p14:tracePt t="16275" x="9623425" y="1227138"/>
          <p14:tracePt t="16283" x="9617075" y="1227138"/>
          <p14:tracePt t="16295" x="9609138" y="1241425"/>
          <p14:tracePt t="16311" x="9593263" y="1257300"/>
          <p14:tracePt t="16328" x="9585325" y="1265238"/>
          <p14:tracePt t="16345" x="9578975" y="1273175"/>
          <p14:tracePt t="16361" x="9571038" y="1279525"/>
          <p14:tracePt t="16419" x="9563100" y="1287463"/>
          <p14:tracePt t="16427" x="9555163" y="1295400"/>
          <p14:tracePt t="16435" x="9555163" y="1303338"/>
          <p14:tracePt t="16459" x="9555163" y="1311275"/>
          <p14:tracePt t="16467" x="9555163" y="1317625"/>
          <p14:tracePt t="16478" x="9555163" y="1333500"/>
          <p14:tracePt t="16495" x="9547225" y="1349375"/>
          <p14:tracePt t="16512" x="9540875" y="1355725"/>
          <p14:tracePt t="16528" x="9532938" y="1363663"/>
          <p14:tracePt t="16531" x="9525000" y="1371600"/>
          <p14:tracePt t="16547" x="9525000" y="1379538"/>
          <p14:tracePt t="16564" x="9517063" y="1387475"/>
          <p14:tracePt t="16587" x="9517063" y="1393825"/>
          <p14:tracePt t="16755" x="9509125" y="1401763"/>
          <p14:tracePt t="16764" x="9509125" y="1409700"/>
          <p14:tracePt t="16771" x="9502775" y="1417638"/>
          <p14:tracePt t="16787" x="9502775" y="1425575"/>
          <p14:tracePt t="16796" x="9502775" y="1431925"/>
          <p14:tracePt t="16835" x="9502775" y="1439863"/>
          <p14:tracePt t="16899" x="9502775" y="1447800"/>
          <p14:tracePt t="16906" x="9494838" y="1447800"/>
          <p14:tracePt t="16915" x="9486900" y="1455738"/>
          <p14:tracePt t="16931" x="9486900" y="1463675"/>
          <p14:tracePt t="16946" x="9486900" y="1470025"/>
          <p14:tracePt t="16963" x="9471025" y="1485900"/>
          <p14:tracePt t="16979" x="9464675" y="1493838"/>
          <p14:tracePt t="16996" x="9464675" y="1508125"/>
          <p14:tracePt t="17013" x="9456738" y="1524000"/>
          <p14:tracePt t="17030" x="9456738" y="1539875"/>
          <p14:tracePt t="17046" x="9440863" y="1546225"/>
          <p14:tracePt t="17063" x="9440863" y="1554163"/>
          <p14:tracePt t="17080" x="9432925" y="1562100"/>
          <p14:tracePt t="17116" x="9426575" y="1570038"/>
          <p14:tracePt t="17131" x="9418638" y="1577975"/>
          <p14:tracePt t="17147" x="9410700" y="1584325"/>
          <p14:tracePt t="17163" x="9394825" y="1592263"/>
          <p14:tracePt t="17180" x="9380538" y="1600200"/>
          <p14:tracePt t="17198" x="9356725" y="1616075"/>
          <p14:tracePt t="17213" x="9342438" y="1630363"/>
          <p14:tracePt t="17230" x="9326563" y="1638300"/>
          <p14:tracePt t="17247" x="9304338" y="1654175"/>
          <p14:tracePt t="17263" x="9280525" y="1684338"/>
          <p14:tracePt t="17280" x="9258300" y="1698625"/>
          <p14:tracePt t="17297" x="9236075" y="1722438"/>
          <p14:tracePt t="17314" x="9197975" y="1774825"/>
          <p14:tracePt t="17330" x="9166225" y="1812925"/>
          <p14:tracePt t="17347" x="9144000" y="1858963"/>
          <p14:tracePt t="17364" x="9113838" y="1935163"/>
          <p14:tracePt t="17380" x="9090025" y="2003425"/>
          <p14:tracePt t="17397" x="9075738" y="2057400"/>
          <p14:tracePt t="17414" x="9067800" y="2095500"/>
          <p14:tracePt t="17430" x="9059863" y="2117725"/>
          <p14:tracePt t="17447" x="9051925" y="2149475"/>
          <p14:tracePt t="17464" x="9037638" y="2193925"/>
          <p14:tracePt t="17481" x="9037638" y="2255838"/>
          <p14:tracePt t="17498" x="9029700" y="2346325"/>
          <p14:tracePt t="17514" x="9021763" y="2400300"/>
          <p14:tracePt t="17531" x="9021763" y="2460625"/>
          <p14:tracePt t="17547" x="9021763" y="2506663"/>
          <p14:tracePt t="17564" x="9021763" y="2552700"/>
          <p14:tracePt t="17581" x="9021763" y="2598738"/>
          <p14:tracePt t="17598" x="9021763" y="2651125"/>
          <p14:tracePt t="17615" x="9021763" y="2713038"/>
          <p14:tracePt t="17631" x="9021763" y="2781300"/>
          <p14:tracePt t="17648" x="9021763" y="2873375"/>
          <p14:tracePt t="17665" x="9029700" y="2917825"/>
          <p14:tracePt t="17681" x="9037638" y="2955925"/>
          <p14:tracePt t="17698" x="9051925" y="3009900"/>
          <p14:tracePt t="17715" x="9059863" y="3032125"/>
          <p14:tracePt t="17731" x="9075738" y="3063875"/>
          <p14:tracePt t="17748" x="9075738" y="3070225"/>
          <p14:tracePt t="17765" x="9090025" y="3108325"/>
          <p14:tracePt t="17781" x="9097963" y="3146425"/>
          <p14:tracePt t="17798" x="9113838" y="3184525"/>
          <p14:tracePt t="17815" x="9121775" y="3222625"/>
          <p14:tracePt t="17831" x="9121775" y="3246438"/>
          <p14:tracePt t="17848" x="9121775" y="3260725"/>
          <p14:tracePt t="17865" x="9121775" y="3276600"/>
          <p14:tracePt t="17882" x="9121775" y="3314700"/>
          <p14:tracePt t="17898" x="9121775" y="3344863"/>
          <p14:tracePt t="17915" x="9121775" y="3375025"/>
          <p14:tracePt t="17932" x="9121775" y="3390900"/>
          <p14:tracePt t="17948" x="9121775" y="3406775"/>
          <p14:tracePt t="17965" x="9121775" y="3413125"/>
          <p14:tracePt t="17983" x="9121775" y="3421063"/>
          <p14:tracePt t="17998" x="9121775" y="3429000"/>
          <p14:tracePt t="18015" x="9121775" y="3436938"/>
          <p14:tracePt t="18032" x="9121775" y="3451225"/>
          <p14:tracePt t="18049" x="9113838" y="3475038"/>
          <p14:tracePt t="18066" x="9105900" y="3489325"/>
          <p14:tracePt t="18082" x="9090025" y="3521075"/>
          <p14:tracePt t="18099" x="9075738" y="3527425"/>
          <p14:tracePt t="18115" x="9059863" y="3535363"/>
          <p14:tracePt t="18132" x="9059863" y="3559175"/>
          <p14:tracePt t="18149" x="9045575" y="3581400"/>
          <p14:tracePt t="18166" x="9021763" y="3611563"/>
          <p14:tracePt t="18182" x="8991600" y="3649663"/>
          <p14:tracePt t="18199" x="8961438" y="3679825"/>
          <p14:tracePt t="18216" x="8937625" y="3711575"/>
          <p14:tracePt t="18232" x="8899525" y="3749675"/>
          <p14:tracePt t="18249" x="8855075" y="3802063"/>
          <p14:tracePt t="18267" x="8823325" y="3832225"/>
          <p14:tracePt t="18283" x="8785225" y="3870325"/>
          <p14:tracePt t="18299" x="8747125" y="3894138"/>
          <p14:tracePt t="18316" x="8709025" y="3916363"/>
          <p14:tracePt t="18333" x="8686800" y="3940175"/>
          <p14:tracePt t="18349" x="8656638" y="3962400"/>
          <p14:tracePt t="18366" x="8626475" y="3978275"/>
          <p14:tracePt t="18383" x="8588375" y="3992563"/>
          <p14:tracePt t="18399" x="8572500" y="4000500"/>
          <p14:tracePt t="18416" x="8518525" y="4022725"/>
          <p14:tracePt t="18433" x="8458200" y="4054475"/>
          <p14:tracePt t="18450" x="8389938" y="4092575"/>
          <p14:tracePt t="18466" x="8305800" y="4130675"/>
          <p14:tracePt t="18483" x="8275638" y="4144963"/>
          <p14:tracePt t="18500" x="8229600" y="4168775"/>
          <p14:tracePt t="18516" x="8199438" y="4183063"/>
          <p14:tracePt t="18533" x="8169275" y="4191000"/>
          <p14:tracePt t="18551" x="8161338" y="4198938"/>
          <p14:tracePt t="18566" x="8145463" y="4198938"/>
          <p14:tracePt t="18585" x="8131175" y="4213225"/>
          <p14:tracePt t="18600" x="8107363" y="4221163"/>
          <p14:tracePt t="18617" x="8085138" y="4229100"/>
          <p14:tracePt t="18634" x="8069263" y="4244975"/>
          <p14:tracePt t="18650" x="8039100" y="4259263"/>
          <p14:tracePt t="18667" x="8016875" y="4275138"/>
          <p14:tracePt t="18683" x="7978775" y="4289425"/>
          <p14:tracePt t="18700" x="7962900" y="4297363"/>
          <p14:tracePt t="18717" x="7940675" y="4313238"/>
          <p14:tracePt t="18733" x="7916863" y="4327525"/>
          <p14:tracePt t="18750" x="7908925" y="4327525"/>
          <p14:tracePt t="18767" x="7894638" y="4335463"/>
          <p14:tracePt t="18784" x="7878763" y="4351338"/>
          <p14:tracePt t="18800" x="7856538" y="4373563"/>
          <p14:tracePt t="18817" x="7832725" y="4373563"/>
          <p14:tracePt t="18835" x="7818438" y="4397375"/>
          <p14:tracePt t="18850" x="7802563" y="4397375"/>
          <p14:tracePt t="18867" x="7788275" y="4411663"/>
          <p14:tracePt t="18884" x="7772400" y="4419600"/>
          <p14:tracePt t="18901" x="7750175" y="4435475"/>
          <p14:tracePt t="18918" x="7718425" y="4449763"/>
          <p14:tracePt t="18935" x="7688263" y="4465638"/>
          <p14:tracePt t="18951" x="7658100" y="4487863"/>
          <p14:tracePt t="18967" x="7642225" y="4503738"/>
          <p14:tracePt t="18984" x="7627938" y="4511675"/>
          <p14:tracePt t="19001" x="7604125" y="4533900"/>
          <p14:tracePt t="19018" x="7566025" y="4564063"/>
          <p14:tracePt t="19036" x="7543800" y="4579938"/>
          <p14:tracePt t="19051" x="7521575" y="4602163"/>
          <p14:tracePt t="19067" x="7489825" y="4625975"/>
          <p14:tracePt t="19084" x="7451725" y="4656138"/>
          <p14:tracePt t="19101" x="7429500" y="4678363"/>
          <p14:tracePt t="19118" x="7413625" y="4702175"/>
          <p14:tracePt t="19134" x="7407275" y="4708525"/>
          <p14:tracePt t="19151" x="7391400" y="4724400"/>
          <p14:tracePt t="19168" x="7375525" y="4732338"/>
          <p14:tracePt t="19184" x="7369175" y="4740275"/>
          <p14:tracePt t="19201" x="7361238" y="4754563"/>
          <p14:tracePt t="19218" x="7337425" y="4784725"/>
          <p14:tracePt t="19235" x="7315200" y="4808538"/>
          <p14:tracePt t="19251" x="7307263" y="4830763"/>
          <p14:tracePt t="19268" x="7285038" y="4846638"/>
          <p14:tracePt t="19285" x="7277100" y="4860925"/>
          <p14:tracePt t="19301" x="7269163" y="4876800"/>
          <p14:tracePt t="19318" x="7269163" y="4884738"/>
          <p14:tracePt t="19335" x="7261225" y="4892675"/>
          <p14:tracePt t="19351" x="7261225" y="4899025"/>
          <p14:tracePt t="19368" x="7261225" y="4906963"/>
          <p14:tracePt t="19385" x="7254875" y="4922838"/>
          <p14:tracePt t="19402" x="7254875" y="4930775"/>
          <p14:tracePt t="19418" x="7246938" y="4937125"/>
          <p14:tracePt t="21355" x="7254875" y="4937125"/>
          <p14:tracePt t="21363" x="7299325" y="4937125"/>
          <p14:tracePt t="21373" x="7323138" y="4914900"/>
          <p14:tracePt t="21390" x="7375525" y="4868863"/>
          <p14:tracePt t="21406" x="7475538" y="4800600"/>
          <p14:tracePt t="21423" x="7581900" y="4708525"/>
          <p14:tracePt t="21440" x="7688263" y="4625975"/>
          <p14:tracePt t="21456" x="7756525" y="4572000"/>
          <p14:tracePt t="21473" x="7826375" y="4525963"/>
          <p14:tracePt t="21490" x="7894638" y="4479925"/>
          <p14:tracePt t="21507" x="7970838" y="4411663"/>
          <p14:tracePt t="21523" x="8047038" y="4351338"/>
          <p14:tracePt t="21540" x="8099425" y="4305300"/>
          <p14:tracePt t="21557" x="8131175" y="4267200"/>
          <p14:tracePt t="21573" x="8161338" y="4229100"/>
          <p14:tracePt t="21590" x="8199438" y="4175125"/>
          <p14:tracePt t="21607" x="8221663" y="4144963"/>
          <p14:tracePt t="21623" x="8245475" y="4106863"/>
          <p14:tracePt t="21640" x="8267700" y="4054475"/>
          <p14:tracePt t="21657" x="8305800" y="3992563"/>
          <p14:tracePt t="21674" x="8305800" y="3970338"/>
          <p14:tracePt t="21690" x="8305800" y="3962400"/>
          <p14:tracePt t="21707" x="8305800" y="3954463"/>
          <p14:tracePt t="21724" x="8313738" y="3946525"/>
          <p14:tracePt t="21757" x="8313738" y="3932238"/>
          <p14:tracePt t="21774" x="8313738" y="3924300"/>
          <p14:tracePt t="21807" x="8313738" y="3916363"/>
          <p14:tracePt t="21824" x="8313738" y="3908425"/>
          <p14:tracePt t="22251" x="8305800" y="3908425"/>
          <p14:tracePt t="22259" x="8251825" y="3908425"/>
          <p14:tracePt t="22267" x="8183563" y="3932238"/>
          <p14:tracePt t="22276" x="8131175" y="3954463"/>
          <p14:tracePt t="22299" x="8115300" y="3962400"/>
          <p14:tracePt t="22309" x="8099425" y="3970338"/>
          <p14:tracePt t="22325" x="8077200" y="3984625"/>
          <p14:tracePt t="22342" x="8008938" y="4038600"/>
          <p14:tracePt t="22360" x="7932738" y="4084638"/>
          <p14:tracePt t="22375" x="7894638" y="4152900"/>
          <p14:tracePt t="22392" x="7840663" y="4206875"/>
          <p14:tracePt t="22409" x="7832725" y="4206875"/>
          <p14:tracePt t="22426" x="7802563" y="4244975"/>
          <p14:tracePt t="22442" x="7750175" y="4289425"/>
          <p14:tracePt t="22459" x="7688263" y="4351338"/>
          <p14:tracePt t="22476" x="7673975" y="4365625"/>
          <p14:tracePt t="22492" x="7666038" y="4381500"/>
          <p14:tracePt t="22509" x="7650163" y="4397375"/>
          <p14:tracePt t="22526" x="7635875" y="4411663"/>
          <p14:tracePt t="22543" x="7635875" y="4427538"/>
          <p14:tracePt t="22559" x="7627938" y="4435475"/>
          <p14:tracePt t="22596" x="7627938" y="4441825"/>
          <p14:tracePt t="22609" x="7620000" y="4441825"/>
          <p14:tracePt t="22626" x="7612063" y="4449763"/>
          <p14:tracePt t="22643" x="7573963" y="4503738"/>
          <p14:tracePt t="22659" x="7551738" y="4533900"/>
          <p14:tracePt t="22676" x="7527925" y="4564063"/>
          <p14:tracePt t="22693" x="7505700" y="4587875"/>
          <p14:tracePt t="22709" x="7483475" y="4610100"/>
          <p14:tracePt t="22726" x="7459663" y="4632325"/>
          <p14:tracePt t="22743" x="7445375" y="4648200"/>
          <p14:tracePt t="22760" x="7421563" y="4678363"/>
          <p14:tracePt t="22776" x="7391400" y="4708525"/>
          <p14:tracePt t="22793" x="7369175" y="4746625"/>
          <p14:tracePt t="22810" x="7345363" y="4784725"/>
          <p14:tracePt t="22826" x="7323138" y="4822825"/>
          <p14:tracePt t="22843" x="7315200" y="4846638"/>
          <p14:tracePt t="22860" x="7292975" y="4884738"/>
          <p14:tracePt t="22878" x="7269163" y="4922838"/>
          <p14:tracePt t="22893" x="7239000" y="4960938"/>
          <p14:tracePt t="22910" x="7192963" y="5013325"/>
          <p14:tracePt t="22927" x="7170738" y="5029200"/>
          <p14:tracePt t="22943" x="7154863" y="5045075"/>
          <p14:tracePt t="22960" x="7146925" y="5051425"/>
          <p14:tracePt t="22977" x="7140575" y="5059363"/>
          <p14:tracePt t="22994" x="7132638" y="5075238"/>
          <p14:tracePt t="23010" x="7094538" y="5121275"/>
          <p14:tracePt t="23027" x="7070725" y="5159375"/>
          <p14:tracePt t="23046" x="7026275" y="5211763"/>
          <p14:tracePt t="23060" x="6988175" y="5241925"/>
          <p14:tracePt t="23077" x="6972300" y="5265738"/>
          <p14:tracePt t="23094" x="6956425" y="5280025"/>
          <p14:tracePt t="23110" x="6950075" y="5287963"/>
          <p14:tracePt t="23127" x="6942138" y="5287963"/>
          <p14:tracePt t="23144" x="6942138" y="5295900"/>
          <p14:tracePt t="23171" x="6942138" y="5303838"/>
          <p14:tracePt t="23179" x="6934200" y="5303838"/>
          <p14:tracePt t="23211" x="6934200" y="5311775"/>
          <p14:tracePt t="23291" x="6926263" y="5318125"/>
          <p14:tracePt t="23299" x="6918325" y="5326063"/>
          <p14:tracePt t="23311" x="6911975" y="5341938"/>
          <p14:tracePt t="23328" x="6904038" y="5349875"/>
          <p14:tracePt t="23344" x="6896100" y="5349875"/>
          <p14:tracePt t="23361" x="6896100" y="5356225"/>
          <p14:tracePt t="23378" x="6888163" y="5372100"/>
          <p14:tracePt t="23451" x="6880225" y="5372100"/>
          <p14:tracePt t="23803" x="6880225" y="5380038"/>
          <p14:tracePt t="23819" x="6873875" y="5380038"/>
          <p14:tracePt t="23827" x="6865938" y="5380038"/>
          <p14:tracePt t="23835" x="6865938" y="5364163"/>
          <p14:tracePt t="23845" x="6865938" y="5341938"/>
          <p14:tracePt t="23862" x="6850063" y="5287963"/>
          <p14:tracePt t="23879" x="6842125" y="5241925"/>
          <p14:tracePt t="23896" x="6842125" y="5203825"/>
          <p14:tracePt t="23912" x="6842125" y="5197475"/>
          <p14:tracePt t="23929" x="6842125" y="5173663"/>
          <p14:tracePt t="23946" x="6842125" y="5159375"/>
          <p14:tracePt t="23963" x="6842125" y="5151438"/>
          <p14:tracePt t="23979" x="6842125" y="5143500"/>
          <p14:tracePt t="24014" x="6842125" y="5135563"/>
          <p14:tracePt t="24043" x="6842125" y="5127625"/>
          <p14:tracePt t="24659" x="6858000" y="5097463"/>
          <p14:tracePt t="24667" x="6911975" y="5059363"/>
          <p14:tracePt t="24675" x="6980238" y="5006975"/>
          <p14:tracePt t="24683" x="7040563" y="4968875"/>
          <p14:tracePt t="24698" x="7192963" y="4838700"/>
          <p14:tracePt t="24715" x="7277100" y="4784725"/>
          <p14:tracePt t="24731" x="7521575" y="4602163"/>
          <p14:tracePt t="24747" x="7666038" y="4511675"/>
          <p14:tracePt t="24764" x="7818438" y="4427538"/>
          <p14:tracePt t="24781" x="7978775" y="4335463"/>
          <p14:tracePt t="24798" x="8137525" y="4213225"/>
          <p14:tracePt t="24815" x="8259763" y="4122738"/>
          <p14:tracePt t="24831" x="8389938" y="4022725"/>
          <p14:tracePt t="24848" x="8466138" y="3954463"/>
          <p14:tracePt t="24865" x="8534400" y="3902075"/>
          <p14:tracePt t="24881" x="8564563" y="3863975"/>
          <p14:tracePt t="24898" x="8588375" y="3832225"/>
          <p14:tracePt t="24915" x="8610600" y="3802063"/>
          <p14:tracePt t="24931" x="8618538" y="3787775"/>
          <p14:tracePt t="24948" x="8632825" y="3771900"/>
          <p14:tracePt t="24965" x="8640763" y="3749675"/>
          <p14:tracePt t="24981" x="8664575" y="3703638"/>
          <p14:tracePt t="24998" x="8694738" y="3657600"/>
          <p14:tracePt t="25051" x="8694738" y="3649663"/>
          <p14:tracePt t="25059" x="8702675" y="3641725"/>
          <p14:tracePt t="25074" x="8716963" y="3627438"/>
          <p14:tracePt t="25083" x="8724900" y="3619500"/>
          <p14:tracePt t="25098" x="8763000" y="3581400"/>
          <p14:tracePt t="25115" x="8793163" y="3559175"/>
          <p14:tracePt t="25132" x="8847138" y="3505200"/>
          <p14:tracePt t="25148" x="8923338" y="3467100"/>
          <p14:tracePt t="25165" x="8961438" y="3444875"/>
          <p14:tracePt t="25192" x="8999538" y="3429000"/>
          <p14:tracePt t="25199" x="8999538" y="3421063"/>
          <p14:tracePt t="25215" x="9029700" y="3406775"/>
          <p14:tracePt t="25232" x="9059863" y="3390900"/>
          <p14:tracePt t="25249" x="9097963" y="3375025"/>
          <p14:tracePt t="25266" x="9121775" y="3360738"/>
          <p14:tracePt t="25282" x="9136063" y="3352800"/>
          <p14:tracePt t="25315" x="9151938" y="3352800"/>
          <p14:tracePt t="25332" x="9159875" y="3336925"/>
          <p14:tracePt t="25349" x="9190038" y="3322638"/>
          <p14:tracePt t="25366" x="9228138" y="3298825"/>
          <p14:tracePt t="25382" x="9242425" y="3292475"/>
          <p14:tracePt t="25399" x="9274175" y="3260725"/>
          <p14:tracePt t="25416" x="9296400" y="3246438"/>
          <p14:tracePt t="25432" x="9304338" y="3238500"/>
          <p14:tracePt t="25449" x="9304338" y="3230563"/>
          <p14:tracePt t="25466" x="9312275" y="3230563"/>
          <p14:tracePt t="25482" x="9318625" y="3222625"/>
          <p14:tracePt t="25499" x="9326563" y="3216275"/>
          <p14:tracePt t="25516" x="9326563" y="3208338"/>
          <p14:tracePt t="25549" x="9334500" y="3200400"/>
          <p14:tracePt t="25566" x="9334500" y="3192463"/>
          <p14:tracePt t="25583" x="9334500" y="3170238"/>
          <p14:tracePt t="25599" x="9334500" y="3162300"/>
          <p14:tracePt t="25616" x="9334500" y="3140075"/>
          <p14:tracePt t="25633" x="9334500" y="3108325"/>
          <p14:tracePt t="25650" x="9334500" y="3078163"/>
          <p14:tracePt t="25827" x="9326563" y="3070225"/>
          <p14:tracePt t="25851" x="9318625" y="3070225"/>
          <p14:tracePt t="25867" x="9312275" y="3070225"/>
          <p14:tracePt t="25875" x="9304338" y="3070225"/>
          <p14:tracePt t="25884" x="9296400" y="3070225"/>
          <p14:tracePt t="25923" x="9288463" y="3070225"/>
          <p14:tracePt t="25939" x="9280525" y="3070225"/>
          <p14:tracePt t="25955" x="9274175" y="3070225"/>
          <p14:tracePt t="25971" x="9266238" y="3070225"/>
          <p14:tracePt t="26003" x="9258300" y="3070225"/>
          <p14:tracePt t="26075" x="9250363" y="3070225"/>
          <p14:tracePt t="26093" x="9242425" y="3070225"/>
          <p14:tracePt t="26115" x="9236075" y="3070225"/>
          <p14:tracePt t="26155" x="9228138" y="3070225"/>
          <p14:tracePt t="26203" x="9220200" y="3070225"/>
          <p14:tracePt t="26315" x="9212263" y="3070225"/>
          <p14:tracePt t="26467" x="9204325" y="3070225"/>
          <p14:tracePt t="26475" x="9190038" y="3070225"/>
          <p14:tracePt t="26491" x="9182100" y="3070225"/>
          <p14:tracePt t="26515" x="9174163" y="3070225"/>
          <p14:tracePt t="26539" x="9166225" y="3070225"/>
          <p14:tracePt t="26563" x="9166225" y="3078163"/>
          <p14:tracePt t="26579" x="9159875" y="3078163"/>
          <p14:tracePt t="26611" x="9151938" y="3078163"/>
          <p14:tracePt t="26627" x="9151938" y="3086100"/>
          <p14:tracePt t="26707" x="9144000" y="3094038"/>
          <p14:tracePt t="26723" x="9136063" y="3094038"/>
          <p14:tracePt t="26739" x="9136063" y="3101975"/>
          <p14:tracePt t="26747" x="9128125" y="3101975"/>
          <p14:tracePt t="26763" x="9128125" y="3108325"/>
          <p14:tracePt t="26787" x="9121775" y="3108325"/>
          <p14:tracePt t="26803" x="9113838" y="3124200"/>
          <p14:tracePt t="26899" x="9113838" y="3132138"/>
          <p14:tracePt t="38419" x="9105900" y="3132138"/>
          <p14:tracePt t="38427" x="8983663" y="3132138"/>
          <p14:tracePt t="38435" x="8724900" y="3094038"/>
          <p14:tracePt t="38446" x="8420100" y="3032125"/>
          <p14:tracePt t="38463" x="7788275" y="2963863"/>
          <p14:tracePt t="38480" x="7620000" y="2949575"/>
          <p14:tracePt t="38496" x="6994525" y="2819400"/>
          <p14:tracePt t="38513" x="6430963" y="2727325"/>
          <p14:tracePt t="38530" x="5913438" y="2667000"/>
          <p14:tracePt t="38546" x="5387975" y="2598738"/>
          <p14:tracePt t="38563" x="5067300" y="2574925"/>
          <p14:tracePt t="38580" x="4778375" y="2560638"/>
          <p14:tracePt t="38597" x="4518025" y="2536825"/>
          <p14:tracePt t="38613" x="4335463" y="2506663"/>
          <p14:tracePt t="38630" x="4191000" y="2498725"/>
          <p14:tracePt t="38647" x="4130675" y="2498725"/>
          <p14:tracePt t="38663" x="4114800" y="2498725"/>
          <p14:tracePt t="38811" x="4098925" y="2492375"/>
          <p14:tracePt t="38819" x="4046538" y="2468563"/>
          <p14:tracePt t="38830" x="3978275" y="2454275"/>
          <p14:tracePt t="38847" x="3810000" y="2416175"/>
          <p14:tracePt t="38864" x="3657600" y="2392363"/>
          <p14:tracePt t="38881" x="3551238" y="2378075"/>
          <p14:tracePt t="38898" x="3513138" y="2370138"/>
          <p14:tracePt t="38914" x="3505200" y="2370138"/>
          <p14:tracePt t="39163" x="3535363" y="2370138"/>
          <p14:tracePt t="39171" x="3619500" y="2370138"/>
          <p14:tracePt t="39181" x="3703638" y="2370138"/>
          <p14:tracePt t="39198" x="3886200" y="2370138"/>
          <p14:tracePt t="39215" x="4076700" y="2370138"/>
          <p14:tracePt t="39231" x="4244975" y="2378075"/>
          <p14:tracePt t="39248" x="4389438" y="2400300"/>
          <p14:tracePt t="39265" x="4518025" y="2422525"/>
          <p14:tracePt t="39283" x="4678363" y="2454275"/>
          <p14:tracePt t="39298" x="4792663" y="2468563"/>
          <p14:tracePt t="39315" x="4892675" y="2484438"/>
          <p14:tracePt t="39332" x="4991100" y="2498725"/>
          <p14:tracePt t="39350" x="5083175" y="2522538"/>
          <p14:tracePt t="39365" x="5203825" y="2544763"/>
          <p14:tracePt t="39382" x="5326063" y="2560638"/>
          <p14:tracePt t="39398" x="5478463" y="2582863"/>
          <p14:tracePt t="39415" x="5630863" y="2598738"/>
          <p14:tracePt t="39432" x="5799138" y="2620963"/>
          <p14:tracePt t="39448" x="5951538" y="2659063"/>
          <p14:tracePt t="39465" x="6088063" y="2689225"/>
          <p14:tracePt t="39482" x="6270625" y="2743200"/>
          <p14:tracePt t="39499" x="6384925" y="2773363"/>
          <p14:tracePt t="39515" x="6530975" y="2803525"/>
          <p14:tracePt t="39532" x="6697663" y="2857500"/>
          <p14:tracePt t="39549" x="6926263" y="2917825"/>
          <p14:tracePt t="39566" x="7146925" y="2941638"/>
          <p14:tracePt t="39582" x="7353300" y="2979738"/>
          <p14:tracePt t="39599" x="7581900" y="3001963"/>
          <p14:tracePt t="39615" x="7794625" y="3040063"/>
          <p14:tracePt t="39632" x="8023225" y="3094038"/>
          <p14:tracePt t="39649" x="8183563" y="3146425"/>
          <p14:tracePt t="39666" x="8305800" y="3178175"/>
          <p14:tracePt t="39682" x="8458200" y="3208338"/>
          <p14:tracePt t="39699" x="8580438" y="3222625"/>
          <p14:tracePt t="39716" x="8694738" y="3246438"/>
          <p14:tracePt t="39732" x="8793163" y="3260725"/>
          <p14:tracePt t="39749" x="8893175" y="3268663"/>
          <p14:tracePt t="39766" x="8969375" y="3284538"/>
          <p14:tracePt t="39783" x="9013825" y="3292475"/>
          <p14:tracePt t="39799" x="9045575" y="3292475"/>
          <p14:tracePt t="39816" x="9059863" y="3292475"/>
          <p14:tracePt t="39849" x="9067800" y="3292475"/>
          <p14:tracePt t="39987" x="9059863" y="3276600"/>
          <p14:tracePt t="39995" x="9037638" y="3238500"/>
          <p14:tracePt t="40027" x="9029700" y="3230563"/>
          <p14:tracePt t="40037" x="9013825" y="3222625"/>
          <p14:tracePt t="40043" x="8999538" y="3200400"/>
          <p14:tracePt t="40059" x="8991600" y="3192463"/>
          <p14:tracePt t="40075" x="8991600" y="3184525"/>
          <p14:tracePt t="40083" x="8991600" y="3178175"/>
          <p14:tracePt t="40100" x="8983663" y="3170238"/>
          <p14:tracePt t="40117" x="8975725" y="3170238"/>
          <p14:tracePt t="40154" x="8969375" y="3170238"/>
          <p14:tracePt t="40194" x="8969375" y="3162300"/>
          <p14:tracePt t="40226" x="8961438" y="3162300"/>
          <p14:tracePt t="40235" x="8945563" y="3162300"/>
          <p14:tracePt t="40242" x="8931275" y="3162300"/>
          <p14:tracePt t="40250" x="8915400" y="3162300"/>
          <p14:tracePt t="40267" x="8893175" y="3170238"/>
          <p14:tracePt t="40284" x="8869363" y="3178175"/>
          <p14:tracePt t="40300" x="8861425" y="3178175"/>
          <p14:tracePt t="40396" x="8861425" y="3184525"/>
          <p14:tracePt t="40435" x="8869363" y="3184525"/>
          <p14:tracePt t="40443" x="8877300" y="3184525"/>
          <p14:tracePt t="40451" x="8893175" y="3184525"/>
          <p14:tracePt t="40468" x="8923338" y="3184525"/>
          <p14:tracePt t="40485" x="8961438" y="3184525"/>
          <p14:tracePt t="40501" x="8983663" y="3184525"/>
          <p14:tracePt t="40518" x="9007475" y="3184525"/>
          <p14:tracePt t="40535" x="9029700" y="3184525"/>
          <p14:tracePt t="40551" x="9045575" y="3184525"/>
          <p14:tracePt t="40570" x="9059863" y="3184525"/>
          <p14:tracePt t="40585" x="9067800" y="3184525"/>
          <p14:tracePt t="40601" x="9083675" y="3178175"/>
          <p14:tracePt t="40618" x="9097963" y="3162300"/>
          <p14:tracePt t="40635" x="9113838" y="3154363"/>
          <p14:tracePt t="40659" x="9121775" y="3146425"/>
          <p14:tracePt t="40739" x="9121775" y="3140075"/>
          <p14:tracePt t="40755" x="9128125" y="3132138"/>
          <p14:tracePt t="40771" x="9128125" y="3124200"/>
          <p14:tracePt t="40779" x="9136063" y="3124200"/>
          <p14:tracePt t="40795" x="9136063" y="3116263"/>
          <p14:tracePt t="41387" x="9144000" y="3108325"/>
          <p14:tracePt t="41419" x="9144000" y="3101975"/>
          <p14:tracePt t="46051" x="9151938" y="3086100"/>
          <p14:tracePt t="46059" x="9159875" y="3070225"/>
          <p14:tracePt t="46067" x="9159875" y="3055938"/>
          <p14:tracePt t="46081" x="9166225" y="3025775"/>
          <p14:tracePt t="46097" x="9182100" y="2955925"/>
          <p14:tracePt t="46114" x="9197975" y="2917825"/>
          <p14:tracePt t="46131" x="9212263" y="2879725"/>
          <p14:tracePt t="46147" x="9220200" y="2849563"/>
          <p14:tracePt t="46164" x="9236075" y="2789238"/>
          <p14:tracePt t="46192" x="9266238" y="2697163"/>
          <p14:tracePt t="46198" x="9280525" y="2620963"/>
          <p14:tracePt t="46214" x="9304338" y="2568575"/>
          <p14:tracePt t="46231" x="9318625" y="2514600"/>
          <p14:tracePt t="46248" x="9342438" y="2468563"/>
          <p14:tracePt t="46264" x="9350375" y="2392363"/>
          <p14:tracePt t="46281" x="9380538" y="2301875"/>
          <p14:tracePt t="46298" x="9410700" y="2217738"/>
          <p14:tracePt t="46315" x="9432925" y="2133600"/>
          <p14:tracePt t="46342" x="9456738" y="2041525"/>
          <p14:tracePt t="46348" x="9478963" y="2003425"/>
          <p14:tracePt t="46365" x="9502775" y="1905000"/>
          <p14:tracePt t="46381" x="9532938" y="1806575"/>
          <p14:tracePt t="46398" x="9563100" y="1706563"/>
          <p14:tracePt t="46415" x="9578975" y="1646238"/>
          <p14:tracePt t="46431" x="9593263" y="1592263"/>
          <p14:tracePt t="46448" x="9623425" y="1531938"/>
          <p14:tracePt t="46465" x="9631363" y="1508125"/>
          <p14:tracePt t="46482" x="9647238" y="1470025"/>
          <p14:tracePt t="46498" x="9661525" y="1439863"/>
          <p14:tracePt t="46515" x="9677400" y="1409700"/>
          <p14:tracePt t="46532" x="9685338" y="1387475"/>
          <p14:tracePt t="46548" x="9699625" y="1355725"/>
          <p14:tracePt t="46565" x="9707563" y="1325563"/>
          <p14:tracePt t="46583" x="9707563" y="1311275"/>
          <p14:tracePt t="46599" x="9715500" y="1287463"/>
          <p14:tracePt t="46615" x="9715500" y="1257300"/>
          <p14:tracePt t="46643" x="9731375" y="1211263"/>
          <p14:tracePt t="46674" x="9731375" y="1203325"/>
          <p14:tracePt t="46714" x="9731375" y="1196975"/>
          <p14:tracePt t="46722" x="9731375" y="1189038"/>
          <p14:tracePt t="46732" x="9737725" y="1189038"/>
          <p14:tracePt t="46749" x="9737725" y="1181100"/>
          <p14:tracePt t="46770" x="9737725" y="1173163"/>
          <p14:tracePt t="47019" x="9737725" y="1181100"/>
          <p14:tracePt t="47027" x="9737725" y="1189038"/>
          <p14:tracePt t="47037" x="9737725" y="1203325"/>
          <p14:tracePt t="47054" x="9737725" y="1249363"/>
          <p14:tracePt t="47066" x="9723438" y="1317625"/>
          <p14:tracePt t="47083" x="9715500" y="1401763"/>
          <p14:tracePt t="47100" x="9699625" y="1508125"/>
          <p14:tracePt t="47116" x="9693275" y="1608138"/>
          <p14:tracePt t="47133" x="9685338" y="1630363"/>
          <p14:tracePt t="47150" x="9677400" y="1676400"/>
          <p14:tracePt t="47167" x="9677400" y="1744663"/>
          <p14:tracePt t="47183" x="9669463" y="1806575"/>
          <p14:tracePt t="47200" x="9655175" y="1905000"/>
          <p14:tracePt t="47217" x="9617075" y="2019300"/>
          <p14:tracePt t="47233" x="9593263" y="2171700"/>
          <p14:tracePt t="47250" x="9540875" y="2370138"/>
          <p14:tracePt t="47267" x="9502775" y="2613025"/>
          <p14:tracePt t="47283" x="9456738" y="2751138"/>
          <p14:tracePt t="47300" x="9418638" y="2873375"/>
          <p14:tracePt t="47317" x="9380538" y="2979738"/>
          <p14:tracePt t="47333" x="9326563" y="3086100"/>
          <p14:tracePt t="47350" x="9274175" y="3208338"/>
          <p14:tracePt t="47367" x="9228138" y="3276600"/>
          <p14:tracePt t="47384" x="9204325" y="3344863"/>
          <p14:tracePt t="47400" x="9174163" y="3406775"/>
          <p14:tracePt t="47417" x="9159875" y="3436938"/>
          <p14:tracePt t="47434" x="9151938" y="3451225"/>
          <p14:tracePt t="47451" x="9144000" y="3482975"/>
          <p14:tracePt t="47467" x="9136063" y="3497263"/>
          <p14:tracePt t="47484" x="9128125" y="3535363"/>
          <p14:tracePt t="47505" x="9121775" y="3551238"/>
          <p14:tracePt t="47517" x="9105900" y="3581400"/>
          <p14:tracePt t="47535" x="9097963" y="3603625"/>
          <p14:tracePt t="47551" x="9097963" y="3611563"/>
          <p14:tracePt t="47683" x="9097963" y="3603625"/>
          <p14:tracePt t="47691" x="9090025" y="3573463"/>
          <p14:tracePt t="47701" x="9090025" y="3527425"/>
          <p14:tracePt t="47718" x="9083675" y="3475038"/>
          <p14:tracePt t="47735" x="9075738" y="3429000"/>
          <p14:tracePt t="47751" x="9075738" y="3398838"/>
          <p14:tracePt t="47768" x="9075738" y="3375025"/>
          <p14:tracePt t="47787" x="9075738" y="3330575"/>
          <p14:tracePt t="47801" x="9075738" y="3314700"/>
          <p14:tracePt t="47818" x="9083675" y="3292475"/>
          <p14:tracePt t="47835" x="9090025" y="3268663"/>
          <p14:tracePt t="47852" x="9090025" y="3246438"/>
          <p14:tracePt t="47891" x="9105900" y="3230563"/>
          <p14:tracePt t="47907" x="9113838" y="3222625"/>
          <p14:tracePt t="47918" x="9121775" y="3208338"/>
          <p14:tracePt t="47935" x="9136063" y="3184525"/>
          <p14:tracePt t="47952" x="9151938" y="3162300"/>
          <p14:tracePt t="47969" x="9159875" y="3140075"/>
          <p14:tracePt t="47985" x="9166225" y="3116263"/>
          <p14:tracePt t="48002" x="9166225" y="3108325"/>
          <p14:tracePt t="48038" x="9166225" y="3101975"/>
          <p14:tracePt t="48052" x="9174163" y="3094038"/>
          <p14:tracePt t="48069" x="9182100" y="3078163"/>
          <p14:tracePt t="48085" x="9182100" y="3063875"/>
          <p14:tracePt t="48102" x="9190038" y="3055938"/>
          <p14:tracePt t="51403" x="9190038" y="3048000"/>
          <p14:tracePt t="51412" x="9190038" y="3032125"/>
          <p14:tracePt t="51419" x="9190038" y="3009900"/>
          <p14:tracePt t="51427" x="9190038" y="2994025"/>
          <p14:tracePt t="51443" x="9190038" y="2971800"/>
          <p14:tracePt t="51460" x="9190038" y="2949575"/>
          <p14:tracePt t="51477" x="9190038" y="2925763"/>
          <p14:tracePt t="51493" x="9190038" y="2911475"/>
          <p14:tracePt t="51510" x="9190038" y="2903538"/>
          <p14:tracePt t="51527" x="9190038" y="2887663"/>
          <p14:tracePt t="51545" x="9190038" y="2865438"/>
          <p14:tracePt t="51548" x="9190038" y="2849563"/>
          <p14:tracePt t="51560" x="9190038" y="2835275"/>
          <p14:tracePt t="51577" x="9190038" y="2803525"/>
          <p14:tracePt t="51594" x="9197975" y="2773363"/>
          <p14:tracePt t="51610" x="9197975" y="2759075"/>
          <p14:tracePt t="51627" x="9197975" y="2743200"/>
          <p14:tracePt t="51644" x="9197975" y="2697163"/>
          <p14:tracePt t="51660" x="9212263" y="2659063"/>
          <p14:tracePt t="51677" x="9212263" y="2613025"/>
          <p14:tracePt t="51694" x="9212263" y="2568575"/>
          <p14:tracePt t="51710" x="9228138" y="2522538"/>
          <p14:tracePt t="51727" x="9242425" y="2468563"/>
          <p14:tracePt t="51744" x="9250363" y="2422525"/>
          <p14:tracePt t="51772" x="9258300" y="2354263"/>
          <p14:tracePt t="51778" x="9258300" y="2346325"/>
          <p14:tracePt t="51794" x="9258300" y="2324100"/>
          <p14:tracePt t="51811" x="9274175" y="2293938"/>
          <p14:tracePt t="51827" x="9274175" y="2225675"/>
          <p14:tracePt t="51844" x="9280525" y="2171700"/>
          <p14:tracePt t="51861" x="9288463" y="2117725"/>
          <p14:tracePt t="51878" x="9296400" y="2079625"/>
          <p14:tracePt t="51894" x="9304338" y="2041525"/>
          <p14:tracePt t="51923" x="9312275" y="1989138"/>
          <p14:tracePt t="51928" x="9318625" y="1912938"/>
          <p14:tracePt t="51945" x="9334500" y="1858963"/>
          <p14:tracePt t="51961" x="9334500" y="1820863"/>
          <p14:tracePt t="51978" x="9342438" y="1774825"/>
          <p14:tracePt t="51994" x="9350375" y="1706563"/>
          <p14:tracePt t="52011" x="9356725" y="1668463"/>
          <p14:tracePt t="52028" x="9364663" y="1638300"/>
          <p14:tracePt t="52045" x="9364663" y="1616075"/>
          <p14:tracePt t="52062" x="9372600" y="1577975"/>
          <p14:tracePt t="52078" x="9380538" y="1546225"/>
          <p14:tracePt t="52095" x="9388475" y="1516063"/>
          <p14:tracePt t="52111" x="9394825" y="1485900"/>
          <p14:tracePt t="52128" x="9402763" y="1463675"/>
          <p14:tracePt t="52145" x="9402763" y="1447800"/>
          <p14:tracePt t="52162" x="9410700" y="1431925"/>
          <p14:tracePt t="52178" x="9410700" y="1425575"/>
          <p14:tracePt t="53499" x="9410700" y="1431925"/>
          <p14:tracePt t="53507" x="9410700" y="1439863"/>
          <p14:tracePt t="53547" x="9410700" y="1447800"/>
          <p14:tracePt t="53555" x="9410700" y="1455738"/>
          <p14:tracePt t="53571" x="9410700" y="1463675"/>
          <p14:tracePt t="53587" x="9410700" y="1470025"/>
          <p14:tracePt t="53598" x="9410700" y="1485900"/>
          <p14:tracePt t="53615" x="9410700" y="1501775"/>
          <p14:tracePt t="53632" x="9410700" y="1531938"/>
          <p14:tracePt t="53648" x="9410700" y="1546225"/>
          <p14:tracePt t="53665" x="9410700" y="1562100"/>
          <p14:tracePt t="53693" x="9410700" y="1584325"/>
          <p14:tracePt t="53699" x="9410700" y="1592263"/>
          <p14:tracePt t="53715" x="9418638" y="1600200"/>
          <p14:tracePt t="53732" x="9418638" y="1622425"/>
          <p14:tracePt t="53748" x="9418638" y="1638300"/>
          <p14:tracePt t="53782" x="9418638" y="1646238"/>
          <p14:tracePt t="53799" x="9426575" y="1646238"/>
          <p14:tracePt t="53816" x="9426575" y="1660525"/>
          <p14:tracePt t="53832" x="9426575" y="1668463"/>
          <p14:tracePt t="53849" x="9426575" y="1692275"/>
          <p14:tracePt t="53866" x="9426575" y="1706563"/>
          <p14:tracePt t="53882" x="9426575" y="1730375"/>
          <p14:tracePt t="53899" x="9426575" y="1744663"/>
          <p14:tracePt t="53916" x="9426575" y="1774825"/>
          <p14:tracePt t="53932" x="9426575" y="1782763"/>
          <p14:tracePt t="53949" x="9426575" y="1798638"/>
          <p14:tracePt t="53966" x="9426575" y="1806575"/>
          <p14:tracePt t="54507" x="9432925" y="1798638"/>
          <p14:tracePt t="54515" x="9440863" y="1768475"/>
          <p14:tracePt t="54523" x="9448800" y="1736725"/>
          <p14:tracePt t="54534" x="9456738" y="1706563"/>
          <p14:tracePt t="54551" x="9456738" y="1646238"/>
          <p14:tracePt t="54569" x="9464675" y="1616075"/>
          <p14:tracePt t="54585" x="9464675" y="1562100"/>
          <p14:tracePt t="54601" x="9464675" y="1516063"/>
          <p14:tracePt t="54618" x="9464675" y="1463675"/>
          <p14:tracePt t="54634" x="9464675" y="1455738"/>
          <p14:tracePt t="55036" x="9464675" y="1463675"/>
          <p14:tracePt t="55043" x="9464675" y="1485900"/>
          <p14:tracePt t="55052" x="9464675" y="1508125"/>
          <p14:tracePt t="55071" x="9432925" y="1570038"/>
          <p14:tracePt t="55085" x="9394825" y="1668463"/>
          <p14:tracePt t="55102" x="9372600" y="1768475"/>
          <p14:tracePt t="55118" x="9342438" y="1882775"/>
          <p14:tracePt t="55135" x="9304338" y="1981200"/>
          <p14:tracePt t="55163" x="9266238" y="2133600"/>
          <p14:tracePt t="55185" x="9258300" y="2217738"/>
          <p14:tracePt t="55202" x="9236075" y="2362200"/>
          <p14:tracePt t="55219" x="9220200" y="2446338"/>
          <p14:tracePt t="55235" x="9204325" y="2544763"/>
          <p14:tracePt t="55252" x="9204325" y="2552700"/>
          <p14:tracePt t="55269" x="9204325" y="2582863"/>
          <p14:tracePt t="55286" x="9204325" y="2636838"/>
          <p14:tracePt t="55313" x="9204325" y="2727325"/>
          <p14:tracePt t="55319" x="9204325" y="2743200"/>
          <p14:tracePt t="55336" x="9204325" y="2797175"/>
          <p14:tracePt t="55352" x="9197975" y="2841625"/>
          <p14:tracePt t="55369" x="9190038" y="2887663"/>
          <p14:tracePt t="55386" x="9182100" y="2925763"/>
          <p14:tracePt t="55402" x="9174163" y="2994025"/>
          <p14:tracePt t="55419" x="9174163" y="3025775"/>
          <p14:tracePt t="55436" x="9166225" y="3040063"/>
          <p14:tracePt t="55462" x="9159875" y="3063875"/>
          <p14:tracePt t="55469" x="9159875" y="3070225"/>
          <p14:tracePt t="55486" x="9159875" y="3078163"/>
          <p14:tracePt t="55503" x="9159875" y="3086100"/>
          <p14:tracePt t="55519" x="9159875" y="3101975"/>
          <p14:tracePt t="55536" x="9159875" y="3116263"/>
          <p14:tracePt t="55538" x="9151938" y="3116263"/>
          <p14:tracePt t="55569" x="9151938" y="3124200"/>
          <p14:tracePt t="55658" x="9151938" y="3132138"/>
          <p14:tracePt t="55674" x="9151938" y="3140075"/>
          <p14:tracePt t="55687" x="9151938" y="3146425"/>
          <p14:tracePt t="56771" x="9166225" y="3146425"/>
          <p14:tracePt t="56779" x="9197975" y="3132138"/>
          <p14:tracePt t="56789" x="9212263" y="3116263"/>
          <p14:tracePt t="56806" x="9212263" y="3108325"/>
          <p14:tracePt t="59635" x="9204325" y="3108325"/>
          <p14:tracePt t="59643" x="9197975" y="3108325"/>
          <p14:tracePt t="62347" x="9204325" y="3101975"/>
          <p14:tracePt t="62355" x="9204325" y="3094038"/>
          <p14:tracePt t="62369" x="9204325" y="3078163"/>
          <p14:tracePt t="62386" x="9204325" y="3040063"/>
          <p14:tracePt t="62402" x="9204325" y="2994025"/>
          <p14:tracePt t="62419" x="9204325" y="2971800"/>
          <p14:tracePt t="62436" x="9204325" y="2955925"/>
          <p14:tracePt t="62452" x="9204325" y="2949575"/>
          <p14:tracePt t="62783" x="9197975" y="2941638"/>
          <p14:tracePt t="62795" x="9182100" y="2949575"/>
          <p14:tracePt t="62805" x="9166225" y="2963863"/>
          <p14:tracePt t="62820" x="9159875" y="2987675"/>
          <p14:tracePt t="62836" x="9151938" y="3001963"/>
          <p14:tracePt t="62853" x="9144000" y="3009900"/>
          <p14:tracePt t="62870" x="9144000" y="3017838"/>
          <p14:tracePt t="62905" x="9136063" y="3017838"/>
          <p14:tracePt t="63083" x="9136063" y="3025775"/>
          <p14:tracePt t="63091" x="9136063" y="3048000"/>
          <p14:tracePt t="63099" x="9128125" y="3063875"/>
          <p14:tracePt t="63107" x="9121775" y="3070225"/>
          <p14:tracePt t="63123" x="9121775" y="3078163"/>
          <p14:tracePt t="63137" x="9113838" y="3078163"/>
          <p14:tracePt t="63154" x="9113838" y="3094038"/>
          <p14:tracePt t="63691" x="9105900" y="3094038"/>
          <p14:tracePt t="63699" x="9090025" y="3094038"/>
          <p14:tracePt t="63707" x="9037638" y="3094038"/>
          <p14:tracePt t="63722" x="8969375" y="3094038"/>
          <p14:tracePt t="63739" x="8670925" y="3094038"/>
          <p14:tracePt t="63755" x="8428038" y="3094038"/>
          <p14:tracePt t="63772" x="8237538" y="3094038"/>
          <p14:tracePt t="63789" x="8115300" y="3094038"/>
          <p14:tracePt t="63805" x="8008938" y="3094038"/>
          <p14:tracePt t="63822" x="7940675" y="3094038"/>
          <p14:tracePt t="63839" x="7902575" y="3094038"/>
          <p14:tracePt t="63856" x="7864475" y="3094038"/>
          <p14:tracePt t="63872" x="7818438" y="3094038"/>
          <p14:tracePt t="63889" x="7780338" y="3094038"/>
          <p14:tracePt t="63906" x="7750175" y="3101975"/>
          <p14:tracePt t="63922" x="7734300" y="3101975"/>
          <p14:tracePt t="63939" x="7718425" y="3108325"/>
          <p14:tracePt t="63956" x="7712075" y="3116263"/>
          <p14:tracePt t="63973" x="7696200" y="3116263"/>
          <p14:tracePt t="63989" x="7666038" y="3124200"/>
          <p14:tracePt t="64006" x="7620000" y="3140075"/>
          <p14:tracePt t="64023" x="7505700" y="3146425"/>
          <p14:tracePt t="64041" x="7421563" y="3154363"/>
          <p14:tracePt t="64043" x="7399338" y="3162300"/>
          <p14:tracePt t="64056" x="7375525" y="3170238"/>
          <p14:tracePt t="64073" x="7323138" y="3178175"/>
          <p14:tracePt t="64089" x="7277100" y="3178175"/>
          <p14:tracePt t="64106" x="7239000" y="3184525"/>
          <p14:tracePt t="64123" x="7178675" y="3208338"/>
          <p14:tracePt t="64140" x="7132638" y="3216275"/>
          <p14:tracePt t="64156" x="7108825" y="3222625"/>
          <p14:tracePt t="64173" x="7102475" y="3222625"/>
          <p14:tracePt t="64190" x="7094538" y="3222625"/>
          <p14:tracePt t="64235" x="7086600" y="3222625"/>
          <p14:tracePt t="64243" x="7086600" y="3230563"/>
          <p14:tracePt t="64256" x="7078663" y="3230563"/>
          <p14:tracePt t="64273" x="7070725" y="3230563"/>
          <p14:tracePt t="64290" x="7064375" y="3230563"/>
          <p14:tracePt t="64307" x="7056438" y="3230563"/>
          <p14:tracePt t="64771" x="7064375" y="3230563"/>
          <p14:tracePt t="64779" x="7094538" y="3192463"/>
          <p14:tracePt t="64791" x="7116763" y="3124200"/>
          <p14:tracePt t="64808" x="7140575" y="3040063"/>
          <p14:tracePt t="64825" x="7140575" y="2949575"/>
          <p14:tracePt t="64841" x="7140575" y="2865438"/>
          <p14:tracePt t="64858" x="7140575" y="2789238"/>
          <p14:tracePt t="64875" x="7064375" y="2644775"/>
          <p14:tracePt t="64893" x="6994525" y="2568575"/>
          <p14:tracePt t="64908" x="6942138" y="2522538"/>
          <p14:tracePt t="64925" x="6880225" y="2492375"/>
          <p14:tracePt t="64942" x="6835775" y="2468563"/>
          <p14:tracePt t="64958" x="6804025" y="2454275"/>
          <p14:tracePt t="64975" x="6797675" y="2454275"/>
          <p14:tracePt t="64992" x="6781800" y="2446338"/>
          <p14:tracePt t="65008" x="6759575" y="2446338"/>
          <p14:tracePt t="65025" x="6751638" y="2446338"/>
          <p14:tracePt t="65045" x="6705600" y="2446338"/>
          <p14:tracePt t="65058" x="6651625" y="2454275"/>
          <p14:tracePt t="65075" x="6575425" y="2468563"/>
          <p14:tracePt t="65092" x="6507163" y="2492375"/>
          <p14:tracePt t="65108" x="6416675" y="2514600"/>
          <p14:tracePt t="65125" x="6362700" y="2544763"/>
          <p14:tracePt t="65153" x="6294438" y="2582863"/>
          <p14:tracePt t="65159" x="6286500" y="2590800"/>
          <p14:tracePt t="65176" x="6256338" y="2613025"/>
          <p14:tracePt t="65192" x="6248400" y="2620963"/>
          <p14:tracePt t="65209" x="6232525" y="2628900"/>
          <p14:tracePt t="65226" x="6226175" y="2644775"/>
          <p14:tracePt t="65491" x="6232525" y="2644775"/>
          <p14:tracePt t="65499" x="6256338" y="2644775"/>
          <p14:tracePt t="65509" x="6286500" y="2644775"/>
          <p14:tracePt t="65526" x="6362700" y="2659063"/>
          <p14:tracePt t="65543" x="6492875" y="2682875"/>
          <p14:tracePt t="65560" x="6629400" y="2713038"/>
          <p14:tracePt t="65576" x="6804025" y="2759075"/>
          <p14:tracePt t="65593" x="6972300" y="2803525"/>
          <p14:tracePt t="65610" x="7132638" y="2841625"/>
          <p14:tracePt t="65626" x="7345363" y="2887663"/>
          <p14:tracePt t="65643" x="7421563" y="2917825"/>
          <p14:tracePt t="65660" x="7535863" y="2949575"/>
          <p14:tracePt t="65677" x="7642225" y="2979738"/>
          <p14:tracePt t="65693" x="7764463" y="3017838"/>
          <p14:tracePt t="65711" x="7870825" y="3048000"/>
          <p14:tracePt t="65727" x="7954963" y="3078163"/>
          <p14:tracePt t="65743" x="8047038" y="3101975"/>
          <p14:tracePt t="65760" x="8115300" y="3116263"/>
          <p14:tracePt t="65777" x="8175625" y="3140075"/>
          <p14:tracePt t="65794" x="8207375" y="3154363"/>
          <p14:tracePt t="65810" x="8229600" y="3170238"/>
          <p14:tracePt t="65827" x="8335963" y="3192463"/>
          <p14:tracePt t="65844" x="8382000" y="3208338"/>
          <p14:tracePt t="65860" x="8428038" y="3222625"/>
          <p14:tracePt t="65877" x="8480425" y="3222625"/>
          <p14:tracePt t="65894" x="8526463" y="3222625"/>
          <p14:tracePt t="65910" x="8588375" y="3222625"/>
          <p14:tracePt t="65927" x="8702675" y="3222625"/>
          <p14:tracePt t="65944" x="8831263" y="3222625"/>
          <p14:tracePt t="65961" x="8975725" y="3222625"/>
          <p14:tracePt t="65977" x="9090025" y="3222625"/>
          <p14:tracePt t="65995" x="9242425" y="3222625"/>
          <p14:tracePt t="66011" x="9280525" y="3222625"/>
          <p14:tracePt t="66027" x="9304338" y="3208338"/>
          <p14:tracePt t="66044" x="9318625" y="3208338"/>
          <p14:tracePt t="66061" x="9326563" y="3208338"/>
          <p14:tracePt t="66077" x="9334500" y="3208338"/>
          <p14:tracePt t="66094" x="9350375" y="3192463"/>
          <p14:tracePt t="66115" x="9356725" y="3184525"/>
          <p14:tracePt t="66173" x="9364663" y="3178175"/>
          <p14:tracePt t="66251" x="9364663" y="3170238"/>
          <p14:tracePt t="66259" x="9364663" y="3162300"/>
          <p14:tracePt t="66267" x="9364663" y="3146425"/>
          <p14:tracePt t="66283" x="9364663" y="3140075"/>
          <p14:tracePt t="66299" x="9364663" y="3132138"/>
          <p14:tracePt t="66311" x="9372600" y="3124200"/>
          <p14:tracePt t="66339" x="9372600" y="3116263"/>
          <p14:tracePt t="66363" x="9372600" y="3108325"/>
          <p14:tracePt t="66411" x="9364663" y="3108325"/>
          <p14:tracePt t="66419" x="9350375" y="3108325"/>
          <p14:tracePt t="66428" x="9334500" y="3108325"/>
          <p14:tracePt t="66445" x="9304338" y="3108325"/>
          <p14:tracePt t="66462" x="9288463" y="3108325"/>
          <p14:tracePt t="66478" x="9274175" y="3108325"/>
          <p14:tracePt t="66495" x="9266238" y="3108325"/>
          <p14:tracePt t="66512" x="9258300" y="3108325"/>
          <p14:tracePt t="66546" x="9250363" y="3108325"/>
          <p14:tracePt t="66563" x="9228138" y="3108325"/>
          <p14:tracePt t="66579" x="9220200" y="3108325"/>
          <p14:tracePt t="66595" x="9212263" y="3108325"/>
          <p14:tracePt t="66612" x="9197975" y="3108325"/>
          <p14:tracePt t="66629" x="9190038" y="3101975"/>
          <p14:tracePt t="66646" x="9182100" y="3094038"/>
          <p14:tracePt t="66662" x="9174163" y="3086100"/>
          <p14:tracePt t="66679" x="9174163" y="3063875"/>
          <p14:tracePt t="66696" x="9159875" y="3032125"/>
          <p14:tracePt t="66712" x="9151938" y="2994025"/>
          <p14:tracePt t="66729" x="9151938" y="2963863"/>
          <p14:tracePt t="66746" x="9144000" y="2895600"/>
          <p14:tracePt t="66762" x="9144000" y="2827338"/>
          <p14:tracePt t="66779" x="9144000" y="2720975"/>
          <p14:tracePt t="66796" x="9144000" y="2606675"/>
          <p14:tracePt t="66813" x="9144000" y="2530475"/>
          <p14:tracePt t="66829" x="9144000" y="2506663"/>
          <p14:tracePt t="66846" x="9144000" y="2446338"/>
          <p14:tracePt t="66863" x="9144000" y="2438400"/>
          <p14:tracePt t="66879" x="9151938" y="2392363"/>
          <p14:tracePt t="66896" x="9159875" y="2332038"/>
          <p14:tracePt t="66913" x="9190038" y="2247900"/>
          <p14:tracePt t="66931" x="9228138" y="2117725"/>
          <p14:tracePt t="66946" x="9236075" y="2087563"/>
          <p14:tracePt t="66963" x="9274175" y="2003425"/>
          <p14:tracePt t="66980" x="9280525" y="1958975"/>
          <p14:tracePt t="66996" x="9296400" y="1935163"/>
          <p14:tracePt t="67013" x="9312275" y="1912938"/>
          <p14:tracePt t="67030" x="9326563" y="1882775"/>
          <p14:tracePt t="67048" x="9342438" y="1844675"/>
          <p14:tracePt t="67051" x="9356725" y="1836738"/>
          <p14:tracePt t="67071" x="9372600" y="1812925"/>
          <p14:tracePt t="67080" x="9380538" y="1806575"/>
          <p14:tracePt t="67096" x="9388475" y="1782763"/>
          <p14:tracePt t="67113" x="9402763" y="1760538"/>
          <p14:tracePt t="67130" x="9410700" y="1730375"/>
          <p14:tracePt t="67147" x="9456738" y="1646238"/>
          <p14:tracePt t="67163" x="9502775" y="1554163"/>
          <p14:tracePt t="67180" x="9547225" y="1485900"/>
          <p14:tracePt t="67197" x="9563100" y="1425575"/>
          <p14:tracePt t="67214" x="9593263" y="1387475"/>
          <p14:tracePt t="67230" x="9601200" y="1355725"/>
          <p14:tracePt t="67247" x="9609138" y="1341438"/>
          <p14:tracePt t="67263" x="9617075" y="1325563"/>
          <p14:tracePt t="67280" x="9623425" y="1311275"/>
          <p14:tracePt t="67297" x="9631363" y="1295400"/>
          <p14:tracePt t="67314" x="9631363" y="1279525"/>
          <p14:tracePt t="67330" x="9639300" y="1273175"/>
          <p14:tracePt t="67364" x="9639300" y="1257300"/>
          <p14:tracePt t="71803" x="9639300" y="1265238"/>
          <p14:tracePt t="71819" x="9647238" y="1273175"/>
          <p14:tracePt t="71835" x="9647238" y="1287463"/>
          <p14:tracePt t="71843" x="9647238" y="1295400"/>
          <p14:tracePt t="71858" x="9647238" y="1317625"/>
          <p14:tracePt t="71875" x="9647238" y="1363663"/>
          <p14:tracePt t="71891" x="9655175" y="1401763"/>
          <p14:tracePt t="71908" x="9669463" y="1447800"/>
          <p14:tracePt t="71925" x="9669463" y="1493838"/>
          <p14:tracePt t="71941" x="9685338" y="1570038"/>
          <p14:tracePt t="71958" x="9693275" y="1608138"/>
          <p14:tracePt t="71975" x="9693275" y="1630363"/>
          <p14:tracePt t="71991" x="9699625" y="1676400"/>
          <p14:tracePt t="72008" x="9707563" y="1692275"/>
          <p14:tracePt t="72025" x="9707563" y="1722438"/>
          <p14:tracePt t="72027" x="9707563" y="1744663"/>
          <p14:tracePt t="72044" x="9707563" y="1768475"/>
          <p14:tracePt t="72058" x="9707563" y="1782763"/>
          <p14:tracePt t="72075" x="9707563" y="1790700"/>
          <p14:tracePt t="72092" x="9707563" y="1806575"/>
          <p14:tracePt t="72108" x="9699625" y="1836738"/>
          <p14:tracePt t="72125" x="9699625" y="1866900"/>
          <p14:tracePt t="72142" x="9693275" y="1897063"/>
          <p14:tracePt t="72159" x="9677400" y="1935163"/>
          <p14:tracePt t="72175" x="9655175" y="1973263"/>
          <p14:tracePt t="72192" x="9631363" y="2035175"/>
          <p14:tracePt t="72209" x="9617075" y="2087563"/>
          <p14:tracePt t="72225" x="9578975" y="2149475"/>
          <p14:tracePt t="72242" x="9563100" y="2179638"/>
          <p14:tracePt t="72259" x="9517063" y="2239963"/>
          <p14:tracePt t="72275" x="9502775" y="2270125"/>
          <p14:tracePt t="72292" x="9478963" y="2293938"/>
          <p14:tracePt t="72309" x="9456738" y="2324100"/>
          <p14:tracePt t="72325" x="9394825" y="2346325"/>
          <p14:tracePt t="72342" x="9350375" y="2378075"/>
          <p14:tracePt t="72359" x="9288463" y="2422525"/>
          <p14:tracePt t="72376" x="9228138" y="2468563"/>
          <p14:tracePt t="72392" x="9151938" y="2506663"/>
          <p14:tracePt t="72409" x="9105900" y="2544763"/>
          <p14:tracePt t="72426" x="9051925" y="2574925"/>
          <p14:tracePt t="72443" x="8991600" y="2628900"/>
          <p14:tracePt t="72459" x="8969375" y="2659063"/>
          <p14:tracePt t="72476" x="8923338" y="2682875"/>
          <p14:tracePt t="72492" x="8899525" y="2705100"/>
          <p14:tracePt t="72509" x="8869363" y="2727325"/>
          <p14:tracePt t="72526" x="8847138" y="2735263"/>
          <p14:tracePt t="72543" x="8823325" y="2751138"/>
          <p14:tracePt t="72559" x="8816975" y="2765425"/>
          <p14:tracePt t="72576" x="8793163" y="2773363"/>
          <p14:tracePt t="72593" x="8793163" y="2781300"/>
          <p14:tracePt t="72609" x="8785225" y="2781300"/>
          <p14:tracePt t="72626" x="8785225" y="2789238"/>
          <p14:tracePt t="73883" x="8785225" y="2803525"/>
          <p14:tracePt t="73891" x="8785225" y="2827338"/>
          <p14:tracePt t="73899" x="8785225" y="2857500"/>
          <p14:tracePt t="73913" x="8785225" y="2873375"/>
          <p14:tracePt t="73929" x="8785225" y="2903538"/>
          <p14:tracePt t="73946" x="8785225" y="2917825"/>
          <p14:tracePt t="74019" x="8785225" y="2925763"/>
          <p14:tracePt t="74027" x="8785225" y="2933700"/>
          <p14:tracePt t="74036" x="8793163" y="2941638"/>
          <p14:tracePt t="74048" x="8793163" y="2949575"/>
          <p14:tracePt t="74063" x="8793163" y="2955925"/>
          <p14:tracePt t="74131" x="8793163" y="2963863"/>
          <p14:tracePt t="74139" x="8793163" y="2971800"/>
          <p14:tracePt t="74154" x="8801100" y="2979738"/>
          <p14:tracePt t="74163" x="8801100" y="2987675"/>
          <p14:tracePt t="74180" x="8809038" y="3001963"/>
          <p14:tracePt t="74196" x="8809038" y="3009900"/>
          <p14:tracePt t="74307" x="8809038" y="3017838"/>
          <p14:tracePt t="74316" x="8816975" y="3025775"/>
          <p14:tracePt t="74323" x="8823325" y="3032125"/>
          <p14:tracePt t="74419" x="8823325" y="3040063"/>
          <p14:tracePt t="74427" x="8831263" y="3040063"/>
          <p14:tracePt t="74435" x="8847138" y="3040063"/>
          <p14:tracePt t="74447" x="8869363" y="3070225"/>
          <p14:tracePt t="74464" x="8893175" y="3086100"/>
          <p14:tracePt t="74481" x="8907463" y="3101975"/>
          <p14:tracePt t="74497" x="8923338" y="3108325"/>
          <p14:tracePt t="74514" x="8931275" y="3116263"/>
          <p14:tracePt t="74571" x="8937625" y="3116263"/>
          <p14:tracePt t="74579" x="8945563" y="3116263"/>
          <p14:tracePt t="74587" x="8953500" y="3116263"/>
          <p14:tracePt t="74598" x="8969375" y="3116263"/>
          <p14:tracePt t="74614" x="8991600" y="3124200"/>
          <p14:tracePt t="74631" x="9013825" y="3132138"/>
          <p14:tracePt t="74665" x="9021763" y="3132138"/>
          <p14:tracePt t="74867" x="9029700" y="3132138"/>
          <p14:tracePt t="75107" x="9021763" y="3132138"/>
          <p14:tracePt t="75115" x="8969375" y="3132138"/>
          <p14:tracePt t="75123" x="8861425" y="3132138"/>
          <p14:tracePt t="75132" x="8755063" y="3132138"/>
          <p14:tracePt t="75149" x="8412163" y="3048000"/>
          <p14:tracePt t="75165" x="8054975" y="2949575"/>
          <p14:tracePt t="75182" x="7810500" y="2879725"/>
          <p14:tracePt t="75199" x="7612063" y="2849563"/>
          <p14:tracePt t="75216" x="7451725" y="2811463"/>
          <p14:tracePt t="75232" x="7315200" y="2773363"/>
          <p14:tracePt t="75249" x="7261225" y="2751138"/>
          <p14:tracePt t="75266" x="7223125" y="2743200"/>
          <p14:tracePt t="75282" x="7185025" y="2735263"/>
          <p14:tracePt t="75299" x="7162800" y="2713038"/>
          <p14:tracePt t="75316" x="7140575" y="2689225"/>
          <p14:tracePt t="75332" x="7124700" y="2682875"/>
          <p14:tracePt t="75349" x="7108825" y="2667000"/>
          <p14:tracePt t="75367" x="7102475" y="2659063"/>
          <p14:tracePt t="75383" x="7086600" y="2644775"/>
          <p14:tracePt t="75399" x="7070725" y="2628900"/>
          <p14:tracePt t="75416" x="7056438" y="2620963"/>
          <p14:tracePt t="75433" x="7040563" y="2606675"/>
          <p14:tracePt t="75450" x="7026275" y="2598738"/>
          <p14:tracePt t="75466" x="7010400" y="2598738"/>
          <p14:tracePt t="75483" x="6980238" y="2582863"/>
          <p14:tracePt t="75499" x="6950075" y="2574925"/>
          <p14:tracePt t="75516" x="6926263" y="2568575"/>
          <p14:tracePt t="75533" x="6911975" y="2560638"/>
          <p14:tracePt t="75550" x="6904038" y="2560638"/>
          <p14:tracePt t="75739" x="6888163" y="2544763"/>
          <p14:tracePt t="75747" x="6880225" y="2522538"/>
          <p14:tracePt t="75755" x="6865938" y="2506663"/>
          <p14:tracePt t="75767" x="6865938" y="2476500"/>
          <p14:tracePt t="75783" x="6835775" y="2430463"/>
          <p14:tracePt t="75800" x="6827838" y="2400300"/>
          <p14:tracePt t="75817" x="6819900" y="2384425"/>
          <p14:tracePt t="75834" x="6819900" y="2370138"/>
          <p14:tracePt t="75850" x="6819900" y="2354263"/>
          <p14:tracePt t="75867" x="6811963" y="2332038"/>
          <p14:tracePt t="75884" x="6811963" y="2316163"/>
          <p14:tracePt t="75900" x="6811963" y="2286000"/>
          <p14:tracePt t="75917" x="6811963" y="2270125"/>
          <p14:tracePt t="75934" x="6811963" y="2263775"/>
          <p14:tracePt t="75951" x="6811963" y="2247900"/>
          <p14:tracePt t="76139" x="6811963" y="2239963"/>
          <p14:tracePt t="76147" x="6811963" y="2232025"/>
          <p14:tracePt t="76155" x="6811963" y="2225675"/>
          <p14:tracePt t="76168" x="6804025" y="2217738"/>
          <p14:tracePt t="76185" x="6797675" y="2201863"/>
          <p14:tracePt t="76201" x="6781800" y="2171700"/>
          <p14:tracePt t="76218" x="6765925" y="2141538"/>
          <p14:tracePt t="76235" x="6751638" y="2125663"/>
          <p14:tracePt t="76251" x="6743700" y="2117725"/>
          <p14:tracePt t="76268" x="6727825" y="2103438"/>
          <p14:tracePt t="76285" x="6727825" y="2095500"/>
          <p14:tracePt t="76302" x="6713538" y="2079625"/>
          <p14:tracePt t="76318" x="6689725" y="2073275"/>
          <p14:tracePt t="76335" x="6667500" y="2057400"/>
          <p14:tracePt t="76352" x="6651625" y="2049463"/>
          <p14:tracePt t="76368" x="6629400" y="2035175"/>
          <p14:tracePt t="76385" x="6613525" y="2035175"/>
          <p14:tracePt t="76402" x="6599238" y="2027238"/>
          <p14:tracePt t="76418" x="6561138" y="2011363"/>
          <p14:tracePt t="76435" x="6515100" y="1997075"/>
          <p14:tracePt t="76452" x="6461125" y="1989138"/>
          <p14:tracePt t="76468" x="6370638" y="1965325"/>
          <p14:tracePt t="76485" x="6278563" y="1951038"/>
          <p14:tracePt t="76502" x="6232525" y="1935163"/>
          <p14:tracePt t="76519" x="6194425" y="1935163"/>
          <p14:tracePt t="76535" x="6172200" y="1935163"/>
          <p14:tracePt t="76552" x="6156325" y="1927225"/>
          <p14:tracePt t="76569" x="6126163" y="1927225"/>
          <p14:tracePt t="76586" x="6111875" y="1920875"/>
          <p14:tracePt t="76602" x="6073775" y="1920875"/>
          <p14:tracePt t="76619" x="6042025" y="1920875"/>
          <p14:tracePt t="76635" x="6003925" y="1920875"/>
          <p14:tracePt t="76652" x="5973763" y="1920875"/>
          <p14:tracePt t="76669" x="5943600" y="1920875"/>
          <p14:tracePt t="76686" x="5897563" y="1920875"/>
          <p14:tracePt t="76702" x="5875338" y="1920875"/>
          <p14:tracePt t="76719" x="5837238" y="1927225"/>
          <p14:tracePt t="76736" x="5799138" y="1935163"/>
          <p14:tracePt t="76752" x="5768975" y="1943100"/>
          <p14:tracePt t="76769" x="5745163" y="1951038"/>
          <p14:tracePt t="76786" x="5707063" y="1973263"/>
          <p14:tracePt t="76803" x="5654675" y="2011363"/>
          <p14:tracePt t="76819" x="5608638" y="2049463"/>
          <p14:tracePt t="76836" x="5584825" y="2095500"/>
          <p14:tracePt t="76853" x="5532438" y="2179638"/>
          <p14:tracePt t="76871" x="5516563" y="2232025"/>
          <p14:tracePt t="76886" x="5502275" y="2293938"/>
          <p14:tracePt t="76903" x="5494338" y="2324100"/>
          <p14:tracePt t="76919" x="5494338" y="2362200"/>
          <p14:tracePt t="76936" x="5494338" y="2392363"/>
          <p14:tracePt t="76953" x="5502275" y="2408238"/>
          <p14:tracePt t="76970" x="5502275" y="2446338"/>
          <p14:tracePt t="76986" x="5502275" y="2460625"/>
          <p14:tracePt t="77003" x="5508625" y="2484438"/>
          <p14:tracePt t="77020" x="5516563" y="2492375"/>
          <p14:tracePt t="77038" x="5524500" y="2506663"/>
          <p14:tracePt t="77054" x="5532438" y="2530475"/>
          <p14:tracePt t="77070" x="5532438" y="2536825"/>
          <p14:tracePt t="77086" x="5546725" y="2552700"/>
          <p14:tracePt t="77130" x="5554663" y="2560638"/>
          <p14:tracePt t="77146" x="5562600" y="2568575"/>
          <p14:tracePt t="77183" x="5570538" y="2582863"/>
          <p14:tracePt t="77219" x="5584825" y="2590800"/>
          <p14:tracePt t="77235" x="5584825" y="2598738"/>
          <p14:tracePt t="77243" x="5584825" y="2606675"/>
          <p14:tracePt t="77259" x="5592763" y="2606675"/>
          <p14:tracePt t="77323" x="5592763" y="2613025"/>
          <p14:tracePt t="77403" x="5592763" y="2620963"/>
          <p14:tracePt t="77507" x="5600700" y="2628900"/>
          <p14:tracePt t="77539" x="5600700" y="2636838"/>
          <p14:tracePt t="77579" x="5600700" y="2644775"/>
          <p14:tracePt t="77619" x="5600700" y="2651125"/>
          <p14:tracePt t="77643" x="5600700" y="2659063"/>
          <p14:tracePt t="77683" x="5600700" y="2667000"/>
          <p14:tracePt t="77715" x="5592763" y="2674938"/>
          <p14:tracePt t="77723" x="5592763" y="2682875"/>
          <p14:tracePt t="77740" x="5592763" y="2689225"/>
          <p14:tracePt t="77747" x="5584825" y="2689225"/>
          <p14:tracePt t="77763" x="5584825" y="2697163"/>
          <p14:tracePt t="77795" x="5584825" y="2705100"/>
          <p14:tracePt t="77819" x="5578475" y="2713038"/>
          <p14:tracePt t="77827" x="5578475" y="2720975"/>
          <p14:tracePt t="77851" x="5570538" y="2727325"/>
          <p14:tracePt t="77891" x="5570538" y="2735263"/>
          <p14:tracePt t="77907" x="5570538" y="2743200"/>
          <p14:tracePt t="77915" x="5570538" y="2751138"/>
          <p14:tracePt t="77923" x="5570538" y="2759075"/>
          <p14:tracePt t="77939" x="5570538" y="2773363"/>
          <p14:tracePt t="77955" x="5570538" y="2781300"/>
          <p14:tracePt t="77972" x="5562600" y="2789238"/>
          <p14:tracePt t="77989" x="5562600" y="2797175"/>
          <p14:tracePt t="78005" x="5562600" y="2811463"/>
          <p14:tracePt t="78022" x="5562600" y="2819400"/>
          <p14:tracePt t="78040" x="5562600" y="2835275"/>
          <p14:tracePt t="78055" x="5562600" y="2849563"/>
          <p14:tracePt t="78072" x="5554663" y="2857500"/>
          <p14:tracePt t="78089" x="5554663" y="2873375"/>
          <p14:tracePt t="78106" x="5554663" y="2887663"/>
          <p14:tracePt t="78122" x="5546725" y="2895600"/>
          <p14:tracePt t="78140" x="5546725" y="2911475"/>
          <p14:tracePt t="78156" x="5546725" y="2917825"/>
          <p14:tracePt t="78172" x="5546725" y="2925763"/>
          <p14:tracePt t="78189" x="5546725" y="2933700"/>
          <p14:tracePt t="78206" x="5546725" y="2941638"/>
          <p14:tracePt t="78222" x="5546725" y="2949575"/>
          <p14:tracePt t="78256" x="5546725" y="2955925"/>
          <p14:tracePt t="78272" x="5540375" y="2963863"/>
          <p14:tracePt t="78379" x="5540375" y="2979738"/>
          <p14:tracePt t="78395" x="5540375" y="2987675"/>
          <p14:tracePt t="78411" x="5540375" y="2994025"/>
          <p14:tracePt t="78419" x="5540375" y="3001963"/>
          <p14:tracePt t="78427" x="5540375" y="3009900"/>
          <p14:tracePt t="78440" x="5540375" y="3017838"/>
          <p14:tracePt t="78456" x="5540375" y="3032125"/>
          <p14:tracePt t="78473" x="5540375" y="3048000"/>
          <p14:tracePt t="78490" x="5540375" y="3070225"/>
          <p14:tracePt t="78506" x="5540375" y="3086100"/>
          <p14:tracePt t="78523" x="5540375" y="3101975"/>
          <p14:tracePt t="78540" x="5540375" y="3108325"/>
          <p14:tracePt t="78557" x="5540375" y="3116263"/>
          <p14:tracePt t="78573" x="5540375" y="3132138"/>
          <p14:tracePt t="78590" x="5540375" y="3146425"/>
          <p14:tracePt t="78607" x="5540375" y="3162300"/>
          <p14:tracePt t="78623" x="5540375" y="3178175"/>
          <p14:tracePt t="78640" x="5540375" y="3192463"/>
          <p14:tracePt t="78657" x="5540375" y="3216275"/>
          <p14:tracePt t="78674" x="5540375" y="3246438"/>
          <p14:tracePt t="78690" x="5540375" y="3260725"/>
          <p14:tracePt t="78707" x="5540375" y="3276600"/>
          <p14:tracePt t="78724" x="5546725" y="3284538"/>
          <p14:tracePt t="78740" x="5546725" y="3298825"/>
          <p14:tracePt t="78757" x="5546725" y="3306763"/>
          <p14:tracePt t="78774" x="5546725" y="3314700"/>
          <p14:tracePt t="78790" x="5546725" y="3330575"/>
          <p14:tracePt t="78807" x="5546725" y="3344863"/>
          <p14:tracePt t="78825" x="5546725" y="3360738"/>
          <p14:tracePt t="78841" x="5546725" y="3375025"/>
          <p14:tracePt t="78874" x="5540375" y="3390900"/>
          <p14:tracePt t="78891" x="5540375" y="3398838"/>
          <p14:tracePt t="78907" x="5540375" y="3421063"/>
          <p14:tracePt t="78924" x="5532438" y="3436938"/>
          <p14:tracePt t="78941" x="5524500" y="3459163"/>
          <p14:tracePt t="78958" x="5516563" y="3482975"/>
          <p14:tracePt t="78975" x="5516563" y="3513138"/>
          <p14:tracePt t="78991" x="5516563" y="3543300"/>
          <p14:tracePt t="79008" x="5508625" y="3573463"/>
          <p14:tracePt t="79025" x="5502275" y="3603625"/>
          <p14:tracePt t="79045" x="5502275" y="3641725"/>
          <p14:tracePt t="79058" x="5502275" y="3665538"/>
          <p14:tracePt t="79075" x="5502275" y="3687763"/>
          <p14:tracePt t="79091" x="5502275" y="3725863"/>
          <p14:tracePt t="79108" x="5502275" y="3763963"/>
          <p14:tracePt t="79125" x="5502275" y="3817938"/>
          <p14:tracePt t="79141" x="5502275" y="3878263"/>
          <p14:tracePt t="79158" x="5502275" y="3924300"/>
          <p14:tracePt t="79175" x="5494338" y="3970338"/>
          <p14:tracePt t="79191" x="5494338" y="3992563"/>
          <p14:tracePt t="79208" x="5494338" y="4030663"/>
          <p14:tracePt t="79225" x="5494338" y="4038600"/>
          <p14:tracePt t="79242" x="5494338" y="4060825"/>
          <p14:tracePt t="79258" x="5502275" y="4098925"/>
          <p14:tracePt t="79275" x="5502275" y="4130675"/>
          <p14:tracePt t="79292" x="5508625" y="4144963"/>
          <p14:tracePt t="79308" x="5508625" y="4175125"/>
          <p14:tracePt t="79325" x="5516563" y="4198938"/>
          <p14:tracePt t="79342" x="5516563" y="4221163"/>
          <p14:tracePt t="79358" x="5516563" y="4244975"/>
          <p14:tracePt t="79375" x="5524500" y="4283075"/>
          <p14:tracePt t="79392" x="5532438" y="4321175"/>
          <p14:tracePt t="79409" x="5532438" y="4351338"/>
          <p14:tracePt t="79425" x="5532438" y="4381500"/>
          <p14:tracePt t="79442" x="5532438" y="4427538"/>
          <p14:tracePt t="79459" x="5532438" y="4457700"/>
          <p14:tracePt t="79475" x="5532438" y="4495800"/>
          <p14:tracePt t="79492" x="5532438" y="4518025"/>
          <p14:tracePt t="79509" x="5532438" y="4541838"/>
          <p14:tracePt t="79525" x="5532438" y="4556125"/>
          <p14:tracePt t="79542" x="5532438" y="4587875"/>
          <p14:tracePt t="79559" x="5532438" y="4625975"/>
          <p14:tracePt t="79576" x="5532438" y="4648200"/>
          <p14:tracePt t="79592" x="5532438" y="4670425"/>
          <p14:tracePt t="79609" x="5532438" y="4678363"/>
          <p14:tracePt t="79643" x="5532438" y="4694238"/>
          <p14:tracePt t="79675" x="5532438" y="4708525"/>
          <p14:tracePt t="79690" x="5532438" y="4716463"/>
          <p14:tracePt t="79706" x="5532438" y="4724400"/>
          <p14:tracePt t="79715" x="5532438" y="4732338"/>
          <p14:tracePt t="79726" x="5532438" y="4740275"/>
          <p14:tracePt t="79743" x="5532438" y="4754563"/>
          <p14:tracePt t="79759" x="5532438" y="4762500"/>
          <p14:tracePt t="79776" x="5532438" y="4778375"/>
          <p14:tracePt t="79793" x="5532438" y="4792663"/>
          <p14:tracePt t="79810" x="5532438" y="4830763"/>
          <p14:tracePt t="79826" x="5532438" y="4846638"/>
          <p14:tracePt t="79843" x="5532438" y="4868863"/>
          <p14:tracePt t="79860" x="5532438" y="4876800"/>
          <p14:tracePt t="79876" x="5532438" y="4892675"/>
          <p14:tracePt t="79893" x="5532438" y="4899025"/>
          <p14:tracePt t="79910" x="5532438" y="4906963"/>
          <p14:tracePt t="79926" x="5532438" y="4922838"/>
          <p14:tracePt t="79943" x="5532438" y="4945063"/>
          <p14:tracePt t="79960" x="5532438" y="4960938"/>
          <p14:tracePt t="79977" x="5532438" y="4975225"/>
          <p14:tracePt t="79993" x="5532438" y="4999038"/>
          <p14:tracePt t="80010" x="5532438" y="5029200"/>
          <p14:tracePt t="80027" x="5532438" y="5045075"/>
          <p14:tracePt t="80044" x="5532438" y="5075238"/>
          <p14:tracePt t="80060" x="5540375" y="5097463"/>
          <p14:tracePt t="80077" x="5546725" y="5127625"/>
          <p14:tracePt t="80093" x="5554663" y="5151438"/>
          <p14:tracePt t="80110" x="5554663" y="5165725"/>
          <p14:tracePt t="80127" x="5562600" y="5189538"/>
          <p14:tracePt t="80251" x="5562600" y="5197475"/>
          <p14:tracePt t="80267" x="5562600" y="5211763"/>
          <p14:tracePt t="80275" x="5562600" y="5219700"/>
          <p14:tracePt t="80283" x="5562600" y="5227638"/>
          <p14:tracePt t="80299" x="5570538" y="5235575"/>
          <p14:tracePt t="80315" x="5578475" y="5235575"/>
          <p14:tracePt t="80419" x="5578475" y="5241925"/>
          <p14:tracePt t="80427" x="5578475" y="5249863"/>
          <p14:tracePt t="80435" x="5578475" y="5257800"/>
          <p14:tracePt t="80445" x="5578475" y="5273675"/>
          <p14:tracePt t="80461" x="5584825" y="5287963"/>
          <p14:tracePt t="80478" x="5584825" y="5303838"/>
          <p14:tracePt t="80495" x="5592763" y="5318125"/>
          <p14:tracePt t="80511" x="5600700" y="5334000"/>
          <p14:tracePt t="80899" x="5600700" y="5341938"/>
          <p14:tracePt t="80907" x="5600700" y="5349875"/>
          <p14:tracePt t="80923" x="5608638" y="5356225"/>
          <p14:tracePt t="80947" x="5608638" y="5364163"/>
          <p14:tracePt t="80963" x="5616575" y="5380038"/>
          <p14:tracePt t="81122" x="5616575" y="5387975"/>
          <p14:tracePt t="81138" x="5622925" y="5394325"/>
          <p14:tracePt t="81147" x="5622925" y="5402263"/>
          <p14:tracePt t="81211" x="5622925" y="5410200"/>
          <p14:tracePt t="81435" x="5622925" y="5418138"/>
          <p14:tracePt t="81451" x="5622925" y="5432425"/>
          <p14:tracePt t="81459" x="5630863" y="5432425"/>
          <p14:tracePt t="81467" x="5630863" y="5440363"/>
          <p14:tracePt t="81491" x="5638800" y="5440363"/>
          <p14:tracePt t="81747" x="5646738" y="5456238"/>
          <p14:tracePt t="81771" x="5654675" y="5464175"/>
          <p14:tracePt t="81779" x="5661025" y="5470525"/>
          <p14:tracePt t="81787" x="5668963" y="5478463"/>
          <p14:tracePt t="81803" x="5676900" y="5486400"/>
          <p14:tracePt t="81939" x="5684838" y="5494338"/>
          <p14:tracePt t="81955" x="5699125" y="5502275"/>
          <p14:tracePt t="81963" x="5699125" y="5508625"/>
          <p14:tracePt t="81971" x="5707063" y="5508625"/>
          <p14:tracePt t="81981" x="5715000" y="5508625"/>
          <p14:tracePt t="81998" x="5730875" y="5516563"/>
          <p14:tracePt t="82015" x="5737225" y="5516563"/>
          <p14:tracePt t="82031" x="5745163" y="5516563"/>
          <p14:tracePt t="82051" x="5745163" y="5524500"/>
          <p14:tracePt t="82069" x="5753100" y="5524500"/>
          <p14:tracePt t="82227" x="5761038" y="5532438"/>
          <p14:tracePt t="82251" x="5768975" y="5532438"/>
          <p14:tracePt t="83563" x="5753100" y="5532438"/>
          <p14:tracePt t="83571" x="5730875" y="5524500"/>
          <p14:tracePt t="83579" x="5715000" y="5516563"/>
          <p14:tracePt t="83588" x="5692775" y="5508625"/>
          <p14:tracePt t="83602" x="5661025" y="5470525"/>
          <p14:tracePt t="83618" x="5616575" y="5426075"/>
          <p14:tracePt t="83635" x="5584825" y="5387975"/>
          <p14:tracePt t="83652" x="5540375" y="5326063"/>
          <p14:tracePt t="83669" x="5502275" y="5295900"/>
          <p14:tracePt t="83685" x="5464175" y="5241925"/>
          <p14:tracePt t="83702" x="5394325" y="5151438"/>
          <p14:tracePt t="83720" x="5326063" y="5037138"/>
          <p14:tracePt t="83735" x="5235575" y="4816475"/>
          <p14:tracePt t="83752" x="5173663" y="4587875"/>
          <p14:tracePt t="83769" x="5135563" y="4351338"/>
          <p14:tracePt t="83786" x="5075238" y="4152900"/>
          <p14:tracePt t="83802" x="5021263" y="3978275"/>
          <p14:tracePt t="83819" x="4945063" y="3779838"/>
          <p14:tracePt t="83836" x="4906963" y="3641725"/>
          <p14:tracePt t="83852" x="4854575" y="3513138"/>
          <p14:tracePt t="83869" x="4808538" y="3375025"/>
          <p14:tracePt t="83886" x="4762500" y="3268663"/>
          <p14:tracePt t="83902" x="4716463" y="3178175"/>
          <p14:tracePt t="83919" x="4694238" y="3124200"/>
          <p14:tracePt t="83936" x="4678363" y="3094038"/>
          <p14:tracePt t="83953" x="4678363" y="3086100"/>
          <p14:tracePt t="83969" x="4678363" y="3078163"/>
          <p14:tracePt t="84619" x="4686300" y="3078163"/>
          <p14:tracePt t="84627" x="4754563" y="3078163"/>
          <p14:tracePt t="84637" x="4822825" y="3078163"/>
          <p14:tracePt t="84655" x="4991100" y="3078163"/>
          <p14:tracePt t="84671" x="5203825" y="3078163"/>
          <p14:tracePt t="84688" x="5540375" y="3078163"/>
          <p14:tracePt t="84705" x="5897563" y="3078163"/>
          <p14:tracePt t="84721" x="6302375" y="3094038"/>
          <p14:tracePt t="84738" x="6918325" y="3094038"/>
          <p14:tracePt t="84755" x="7231063" y="3094038"/>
          <p14:tracePt t="84771" x="7505700" y="3094038"/>
          <p14:tracePt t="84788" x="7680325" y="3094038"/>
          <p14:tracePt t="84805" x="7840663" y="3094038"/>
          <p14:tracePt t="84821" x="7985125" y="3094038"/>
          <p14:tracePt t="84838" x="8115300" y="3094038"/>
          <p14:tracePt t="84855" x="8207375" y="3094038"/>
          <p14:tracePt t="84871" x="8259763" y="3094038"/>
          <p14:tracePt t="84888" x="8305800" y="3094038"/>
          <p14:tracePt t="84905" x="8351838" y="3094038"/>
          <p14:tracePt t="84922" x="8397875" y="3094038"/>
          <p14:tracePt t="84938" x="8428038" y="3094038"/>
          <p14:tracePt t="84955" x="8458200" y="3101975"/>
          <p14:tracePt t="84972" x="8474075" y="3101975"/>
          <p14:tracePt t="84989" x="8518525" y="3108325"/>
          <p14:tracePt t="85005" x="8550275" y="3116263"/>
          <p14:tracePt t="85022" x="8588375" y="3124200"/>
          <p14:tracePt t="85040" x="8664575" y="3132138"/>
          <p14:tracePt t="85055" x="8747125" y="3154363"/>
          <p14:tracePt t="85072" x="8831263" y="3178175"/>
          <p14:tracePt t="85088" x="8899525" y="3200400"/>
          <p14:tracePt t="85105" x="8945563" y="3208338"/>
          <p14:tracePt t="85122" x="8999538" y="3222625"/>
          <p14:tracePt t="85139" x="9144000" y="3260725"/>
          <p14:tracePt t="85155" x="9242425" y="3292475"/>
          <p14:tracePt t="85172" x="9326563" y="3314700"/>
          <p14:tracePt t="85189" x="9394825" y="3344863"/>
          <p14:tracePt t="85205" x="9440863" y="3360738"/>
          <p14:tracePt t="85222" x="9478963" y="3390900"/>
          <p14:tracePt t="85239" x="9494838" y="3398838"/>
          <p14:tracePt t="85255" x="9509125" y="3413125"/>
          <p14:tracePt t="85283" x="9547225" y="3436938"/>
          <p14:tracePt t="85306" x="9571038" y="3451225"/>
          <p14:tracePt t="85322" x="9578975" y="3467100"/>
          <p14:tracePt t="85339" x="9585325" y="3467100"/>
          <p14:tracePt t="85356" x="9593263" y="3467100"/>
          <p14:tracePt t="85372" x="9601200" y="3475038"/>
          <p14:tracePt t="85389" x="9617075" y="3482975"/>
          <p14:tracePt t="85406" x="9631363" y="3497263"/>
          <p14:tracePt t="85423" x="9655175" y="3513138"/>
          <p14:tracePt t="85439" x="9669463" y="3521075"/>
          <p14:tracePt t="85456" x="9699625" y="3543300"/>
          <p14:tracePt t="85473" x="9745663" y="3559175"/>
          <p14:tracePt t="85489" x="9761538" y="3565525"/>
          <p14:tracePt t="85506" x="9775825" y="3573463"/>
          <p14:tracePt t="85643" x="9783763" y="3573463"/>
          <p14:tracePt t="85667" x="9791700" y="3573463"/>
          <p14:tracePt t="85683" x="9799638" y="3573463"/>
          <p14:tracePt t="87019" x="9775825" y="3565525"/>
          <p14:tracePt t="87027" x="9745663" y="3535363"/>
          <p14:tracePt t="87035" x="9715500" y="3475038"/>
          <p14:tracePt t="87047" x="9661525" y="3413125"/>
          <p14:tracePt t="87060" x="9563100" y="3292475"/>
          <p14:tracePt t="87076" x="9464675" y="3178175"/>
          <p14:tracePt t="87093" x="9364663" y="3086100"/>
          <p14:tracePt t="87110" x="9318625" y="3032125"/>
          <p14:tracePt t="87127" x="9296400" y="3001963"/>
          <p14:tracePt t="87160" x="9288463" y="2994025"/>
          <p14:tracePt t="87379" x="9280525" y="2994025"/>
          <p14:tracePt t="87403" x="9274175" y="2994025"/>
          <p14:tracePt t="87411" x="9266238" y="2987675"/>
          <p14:tracePt t="87451" x="9258300" y="2987675"/>
          <p14:tracePt t="88419" x="9258300" y="2971800"/>
          <p14:tracePt t="88427" x="9258300" y="2933700"/>
          <p14:tracePt t="88435" x="9274175" y="2879725"/>
          <p14:tracePt t="88446" x="9280525" y="2841625"/>
          <p14:tracePt t="88463" x="9312275" y="2735263"/>
          <p14:tracePt t="88480" x="9350375" y="2644775"/>
          <p14:tracePt t="88497" x="9388475" y="2536825"/>
          <p14:tracePt t="88513" x="9432925" y="2446338"/>
          <p14:tracePt t="88530" x="9502775" y="2324100"/>
          <p14:tracePt t="88547" x="9609138" y="2117725"/>
          <p14:tracePt t="88563" x="9647238" y="2035175"/>
          <p14:tracePt t="88580" x="9661525" y="1973263"/>
          <p14:tracePt t="88597" x="9677400" y="1912938"/>
          <p14:tracePt t="88613" x="9677400" y="1774825"/>
          <p14:tracePt t="88630" x="9677400" y="1646238"/>
          <p14:tracePt t="88647" x="9677400" y="1501775"/>
          <p14:tracePt t="88664" x="9677400" y="1417638"/>
          <p14:tracePt t="88680" x="9655175" y="1341438"/>
          <p14:tracePt t="88697" x="9631363" y="1273175"/>
          <p14:tracePt t="88715" x="9609138" y="1189038"/>
          <p14:tracePt t="88730" x="9585325" y="1127125"/>
          <p14:tracePt t="88747" x="9578975" y="1050925"/>
          <p14:tracePt t="88764" x="9571038" y="998538"/>
          <p14:tracePt t="88781" x="9571038" y="952500"/>
          <p14:tracePt t="88797" x="9571038" y="936625"/>
          <p14:tracePt t="88814" x="9571038" y="914400"/>
          <p14:tracePt t="88831" x="9571038" y="898525"/>
          <p14:tracePt t="88847" x="9571038" y="876300"/>
          <p14:tracePt t="88864" x="9571038" y="846138"/>
          <p14:tracePt t="88881" x="9571038" y="815975"/>
          <p14:tracePt t="88897" x="9571038" y="784225"/>
          <p14:tracePt t="88915" x="9571038" y="762000"/>
          <p14:tracePt t="88931" x="9571038" y="746125"/>
          <p14:tracePt t="88965" x="9571038" y="731838"/>
          <p14:tracePt t="88981" x="9585325" y="723900"/>
          <p14:tracePt t="88998" x="9609138" y="701675"/>
          <p14:tracePt t="89015" x="9647238" y="663575"/>
          <p14:tracePt t="89031" x="9723438" y="601663"/>
          <p14:tracePt t="89050" x="9867900" y="511175"/>
          <p14:tracePt t="89065" x="9913938" y="495300"/>
          <p14:tracePt t="89081" x="9990138" y="457200"/>
          <p14:tracePt t="89098" x="10066338" y="427038"/>
          <p14:tracePt t="89115" x="10104438" y="411163"/>
          <p14:tracePt t="89131" x="10112375" y="396875"/>
          <p14:tracePt t="89347" x="10118725" y="396875"/>
          <p14:tracePt t="89355" x="10126663" y="396875"/>
          <p14:tracePt t="89365" x="10150475" y="419100"/>
          <p14:tracePt t="89382" x="10172700" y="434975"/>
          <p14:tracePt t="89995" x="10156825" y="434975"/>
          <p14:tracePt t="90003" x="10126663" y="434975"/>
          <p14:tracePt t="90011" x="10104438" y="434975"/>
          <p14:tracePt t="90019" x="10074275" y="434975"/>
          <p14:tracePt t="90033" x="10050463" y="434975"/>
          <p14:tracePt t="90050" x="10020300" y="434975"/>
          <p14:tracePt t="90067" x="9998075" y="434975"/>
          <p14:tracePt t="90083" x="9990138" y="434975"/>
          <p14:tracePt t="90117" x="9982200" y="434975"/>
          <p14:tracePt t="90134" x="9966325" y="449263"/>
          <p14:tracePt t="90155" x="9952038" y="449263"/>
          <p14:tracePt t="90187" x="9944100" y="457200"/>
          <p14:tracePt t="90218" x="9936163" y="465138"/>
          <p14:tracePt t="90235" x="9928225" y="473075"/>
          <p14:tracePt t="90242" x="9921875" y="473075"/>
          <p14:tracePt t="90251" x="9913938" y="479425"/>
          <p14:tracePt t="90267" x="9898063" y="495300"/>
          <p14:tracePt t="90284" x="9890125" y="503238"/>
          <p14:tracePt t="90301" x="9875838" y="517525"/>
          <p14:tracePt t="90317" x="9859963" y="533400"/>
          <p14:tracePt t="90334" x="9845675" y="563563"/>
          <p14:tracePt t="90352" x="9837738" y="571500"/>
          <p14:tracePt t="90367" x="9829800" y="587375"/>
          <p14:tracePt t="90384" x="9813925" y="609600"/>
          <p14:tracePt t="90405" x="9799638" y="639763"/>
          <p14:tracePt t="90418" x="9783763" y="655638"/>
          <p14:tracePt t="90435" x="9775825" y="669925"/>
          <p14:tracePt t="90451" x="9769475" y="685800"/>
          <p14:tracePt t="90469" x="9761538" y="701675"/>
          <p14:tracePt t="90485" x="9753600" y="708025"/>
          <p14:tracePt t="90518" x="9753600" y="715963"/>
          <p14:tracePt t="90539" x="9737725" y="723900"/>
          <p14:tracePt t="90571" x="9737725" y="731838"/>
          <p14:tracePt t="90595" x="9737725" y="739775"/>
          <p14:tracePt t="90603" x="9737725" y="746125"/>
          <p14:tracePt t="90611" x="9731375" y="746125"/>
          <p14:tracePt t="90971" x="9731375" y="754063"/>
          <p14:tracePt t="90987" x="9731375" y="762000"/>
          <p14:tracePt t="90995" x="9723438" y="762000"/>
          <p14:tracePt t="91011" x="9723438" y="777875"/>
          <p14:tracePt t="91027" x="9715500" y="784225"/>
          <p14:tracePt t="91038" x="9715500" y="792163"/>
          <p14:tracePt t="91053" x="9707563" y="800100"/>
          <p14:tracePt t="91071" x="9707563" y="808038"/>
          <p14:tracePt t="91086" x="9699625" y="815975"/>
          <p14:tracePt t="91102" x="9699625" y="822325"/>
          <p14:tracePt t="91136" x="9699625" y="830263"/>
          <p14:tracePt t="91171" x="9693275" y="846138"/>
          <p14:tracePt t="91619" x="9693275" y="854075"/>
          <p14:tracePt t="91635" x="9693275" y="860425"/>
          <p14:tracePt t="91659" x="9693275" y="876300"/>
          <p14:tracePt t="91667" x="9685338" y="876300"/>
          <p14:tracePt t="91675" x="9685338" y="884238"/>
          <p14:tracePt t="91687" x="9685338" y="892175"/>
          <p14:tracePt t="91705" x="9685338" y="914400"/>
          <p14:tracePt t="91721" x="9685338" y="930275"/>
          <p14:tracePt t="91737" x="9685338" y="952500"/>
          <p14:tracePt t="91755" x="9677400" y="974725"/>
          <p14:tracePt t="91771" x="9677400" y="990600"/>
          <p14:tracePt t="91788" x="9677400" y="1006475"/>
          <p14:tracePt t="91804" x="9677400" y="1012825"/>
          <p14:tracePt t="91821" x="9677400" y="1020763"/>
          <p14:tracePt t="91838" x="9677400" y="1028700"/>
          <p14:tracePt t="91855" x="9669463" y="1036638"/>
          <p14:tracePt t="91888" x="9669463" y="1044575"/>
          <p14:tracePt t="91923" x="9669463" y="1050925"/>
          <p14:tracePt t="91947" x="9669463" y="1058863"/>
          <p14:tracePt t="91963" x="9669463" y="1066800"/>
          <p14:tracePt t="91971" x="9661525" y="1066800"/>
          <p14:tracePt t="91979" x="9661525" y="1082675"/>
          <p14:tracePt t="91988" x="9661525" y="1089025"/>
          <p14:tracePt t="92005" x="9655175" y="1104900"/>
          <p14:tracePt t="92021" x="9647238" y="1143000"/>
          <p14:tracePt t="92040" x="9631363" y="1189038"/>
          <p14:tracePt t="92055" x="9617075" y="1257300"/>
          <p14:tracePt t="92071" x="9601200" y="1333500"/>
          <p14:tracePt t="92088" x="9585325" y="1417638"/>
          <p14:tracePt t="92105" x="9571038" y="1524000"/>
          <p14:tracePt t="92122" x="9532938" y="1638300"/>
          <p14:tracePt t="92138" x="9509125" y="1730375"/>
          <p14:tracePt t="92155" x="9494838" y="1806575"/>
          <p14:tracePt t="92172" x="9471025" y="1874838"/>
          <p14:tracePt t="92189" x="9448800" y="1943100"/>
          <p14:tracePt t="92205" x="9440863" y="1981200"/>
          <p14:tracePt t="92222" x="9426575" y="2003425"/>
          <p14:tracePt t="92239" x="9418638" y="2035175"/>
          <p14:tracePt t="92255" x="9418638" y="2057400"/>
          <p14:tracePt t="92272" x="9394825" y="2079625"/>
          <p14:tracePt t="92289" x="9388475" y="2111375"/>
          <p14:tracePt t="92305" x="9388475" y="2125663"/>
          <p14:tracePt t="92322" x="9380538" y="2149475"/>
          <p14:tracePt t="92339" x="9372600" y="2171700"/>
          <p14:tracePt t="92355" x="9372600" y="2193925"/>
          <p14:tracePt t="92372" x="9364663" y="2225675"/>
          <p14:tracePt t="92389" x="9364663" y="2239963"/>
          <p14:tracePt t="92406" x="9364663" y="2263775"/>
          <p14:tracePt t="92422" x="9364663" y="2270125"/>
          <p14:tracePt t="92439" x="9364663" y="2278063"/>
          <p14:tracePt t="92456" x="9356725" y="2278063"/>
          <p14:tracePt t="92482" x="9356725" y="2286000"/>
          <p14:tracePt t="93019" x="9356725" y="2293938"/>
          <p14:tracePt t="93027" x="9356725" y="2301875"/>
          <p14:tracePt t="93035" x="9356725" y="2308225"/>
          <p14:tracePt t="93051" x="9356725" y="2316163"/>
          <p14:tracePt t="93066" x="9356725" y="2324100"/>
          <p14:tracePt t="93075" x="9356725" y="2332038"/>
          <p14:tracePt t="93091" x="9356725" y="2346325"/>
          <p14:tracePt t="93107" x="9356725" y="2354263"/>
          <p14:tracePt t="93124" x="9356725" y="2370138"/>
          <p14:tracePt t="93141" x="9356725" y="2392363"/>
          <p14:tracePt t="93157" x="9356725" y="2416175"/>
          <p14:tracePt t="93174" x="9350375" y="2446338"/>
          <p14:tracePt t="93203" x="9350375" y="2484438"/>
          <p14:tracePt t="93225" x="9342438" y="2492375"/>
          <p14:tracePt t="93241" x="9342438" y="2506663"/>
          <p14:tracePt t="93258" x="9334500" y="2536825"/>
          <p14:tracePt t="93274" x="9326563" y="2560638"/>
          <p14:tracePt t="93308" x="9318625" y="2574925"/>
          <p14:tracePt t="93325" x="9304338" y="2606675"/>
          <p14:tracePt t="93353" x="9280525" y="2644775"/>
          <p14:tracePt t="93358" x="9266238" y="2667000"/>
          <p14:tracePt t="93374" x="9242425" y="2697163"/>
          <p14:tracePt t="93391" x="9212263" y="2735263"/>
          <p14:tracePt t="93408" x="9182100" y="2773363"/>
          <p14:tracePt t="93425" x="9151938" y="2827338"/>
          <p14:tracePt t="93441" x="9121775" y="2849563"/>
          <p14:tracePt t="93458" x="9090025" y="2879725"/>
          <p14:tracePt t="93475" x="9075738" y="2895600"/>
          <p14:tracePt t="93491" x="9051925" y="2917825"/>
          <p14:tracePt t="93508" x="9029700" y="2941638"/>
          <p14:tracePt t="93525" x="9021763" y="2971800"/>
          <p14:tracePt t="93543" x="8999538" y="3001963"/>
          <p14:tracePt t="93558" x="8991600" y="3017838"/>
          <p14:tracePt t="93575" x="8975725" y="3040063"/>
          <p14:tracePt t="93592" x="8975725" y="3048000"/>
          <p14:tracePt t="93608" x="8975725" y="3070225"/>
          <p14:tracePt t="93625" x="8969375" y="3086100"/>
          <p14:tracePt t="93642" x="8961438" y="3108325"/>
          <p14:tracePt t="93658" x="8961438" y="3140075"/>
          <p14:tracePt t="93675" x="8953500" y="3154363"/>
          <p14:tracePt t="93692" x="8953500" y="3170238"/>
          <p14:tracePt t="93709" x="8953500" y="3184525"/>
          <p14:tracePt t="93725" x="8953500" y="3200400"/>
          <p14:tracePt t="93742" x="8953500" y="3222625"/>
          <p14:tracePt t="93759" x="8961438" y="3238500"/>
          <p14:tracePt t="93775" x="8975725" y="3254375"/>
          <p14:tracePt t="93792" x="8983663" y="3268663"/>
          <p14:tracePt t="93809" x="8999538" y="3298825"/>
          <p14:tracePt t="93826" x="9007475" y="3314700"/>
          <p14:tracePt t="93842" x="9021763" y="3322638"/>
          <p14:tracePt t="93859" x="9029700" y="3330575"/>
          <p14:tracePt t="93876" x="9029700" y="3336925"/>
          <p14:tracePt t="93892" x="9037638" y="3344863"/>
          <p14:tracePt t="93909" x="9051925" y="3344863"/>
          <p14:tracePt t="93926" x="9059863" y="3352800"/>
          <p14:tracePt t="93942" x="9075738" y="3352800"/>
          <p14:tracePt t="93976" x="9083675" y="3352800"/>
          <p14:tracePt t="94027" x="9090025" y="3352800"/>
          <p14:tracePt t="94043" x="9090025" y="3360738"/>
          <p14:tracePt t="94227" x="9097963" y="3360738"/>
          <p14:tracePt t="94235" x="9105900" y="3352800"/>
          <p14:tracePt t="94243" x="9105900" y="3344863"/>
          <p14:tracePt t="94260" x="9113838" y="3330575"/>
          <p14:tracePt t="94277" x="9121775" y="3314700"/>
          <p14:tracePt t="94293" x="9136063" y="3292475"/>
          <p14:tracePt t="94310" x="9151938" y="3268663"/>
          <p14:tracePt t="94327" x="9159875" y="3260725"/>
          <p14:tracePt t="94343" x="9159875" y="3246438"/>
          <p14:tracePt t="94360" x="9159875" y="3238500"/>
          <p14:tracePt t="94404" x="9166225" y="3230563"/>
          <p14:tracePt t="97019" x="9166225" y="3222625"/>
          <p14:tracePt t="97027" x="9174163" y="3208338"/>
          <p14:tracePt t="97037" x="9174163" y="3192463"/>
          <p14:tracePt t="97050" x="9190038" y="3170238"/>
          <p14:tracePt t="97066" x="9197975" y="3146425"/>
          <p14:tracePt t="97083" x="9204325" y="3140075"/>
          <p14:tracePt t="97100" x="9204325" y="3124200"/>
          <p14:tracePt t="97117" x="9220200" y="3101975"/>
          <p14:tracePt t="97133" x="9220200" y="3094038"/>
          <p14:tracePt t="97150" x="9220200" y="3086100"/>
          <p14:tracePt t="97167" x="9228138" y="3078163"/>
          <p14:tracePt t="100091" x="9228138" y="3070225"/>
          <p14:tracePt t="100107" x="9212263" y="3070225"/>
          <p14:tracePt t="100115" x="9197975" y="3070225"/>
          <p14:tracePt t="100124" x="9182100" y="3070225"/>
          <p14:tracePt t="100140" x="9159875" y="3070225"/>
          <p14:tracePt t="100157" x="9128125" y="3070225"/>
          <p14:tracePt t="100174" x="9113838" y="3070225"/>
          <p14:tracePt t="100191" x="9105900" y="3070225"/>
          <p14:tracePt t="100224" x="9097963" y="3070225"/>
          <p14:tracePt t="101531" x="9121775" y="3070225"/>
          <p14:tracePt t="101539" x="9128125" y="3070225"/>
          <p14:tracePt t="101547" x="9136063" y="3070225"/>
          <p14:tracePt t="101560" x="9144000" y="3070225"/>
          <p14:tracePt t="101577" x="9166225" y="3086100"/>
          <p14:tracePt t="101594" x="9174163" y="3086100"/>
          <p14:tracePt t="101610" x="9182100" y="3086100"/>
          <p14:tracePt t="101644" x="9182100" y="3094038"/>
          <p14:tracePt t="101675" x="9190038" y="3094038"/>
          <p14:tracePt t="101690" x="9197975" y="3094038"/>
          <p14:tracePt t="101706" x="9204325" y="3094038"/>
          <p14:tracePt t="101715" x="9212263" y="3094038"/>
          <p14:tracePt t="101731" x="9220200" y="3094038"/>
          <p14:tracePt t="101747" x="9228138" y="3094038"/>
          <p14:tracePt t="101763" x="9236075" y="3094038"/>
          <p14:tracePt t="101786" x="9242425" y="3094038"/>
          <p14:tracePt t="101814" x="9250363" y="3094038"/>
          <p14:tracePt t="101819" x="9258300" y="3094038"/>
          <p14:tracePt t="101828" x="9258300" y="3101975"/>
          <p14:tracePt t="101844" x="9274175" y="3101975"/>
          <p14:tracePt t="101861" x="9280525" y="3101975"/>
          <p14:tracePt t="101878" x="9288463" y="3101975"/>
          <p14:tracePt t="101894" x="9296400" y="3101975"/>
          <p14:tracePt t="101911" x="9304338" y="3101975"/>
          <p14:tracePt t="101928" x="9312275" y="3101975"/>
          <p14:tracePt t="102139" x="9318625" y="3101975"/>
          <p14:tracePt t="102307" x="9326563" y="3101975"/>
          <p14:tracePt t="102315" x="9334500" y="3101975"/>
          <p14:tracePt t="102323" x="9342438" y="3101975"/>
          <p14:tracePt t="102331" x="9364663" y="3101975"/>
          <p14:tracePt t="102346" x="9388475" y="3101975"/>
          <p14:tracePt t="102363" x="9394825" y="3094038"/>
          <p14:tracePt t="102379" x="9432925" y="3094038"/>
          <p14:tracePt t="102396" x="9448800" y="3086100"/>
          <p14:tracePt t="102412" x="9464675" y="3086100"/>
          <p14:tracePt t="102429" x="9471025" y="3086100"/>
          <p14:tracePt t="102446" x="9478963" y="3086100"/>
          <p14:tracePt t="102473" x="9494838" y="3086100"/>
          <p14:tracePt t="102480" x="9494838" y="3078163"/>
          <p14:tracePt t="102563" x="9502775" y="3078163"/>
          <p14:tracePt t="102653" x="9509125" y="3078163"/>
          <p14:tracePt t="102659" x="9517063" y="3078163"/>
          <p14:tracePt t="102867" x="9525000" y="3070225"/>
          <p14:tracePt t="102883" x="9532938" y="3063875"/>
          <p14:tracePt t="102891" x="9555163" y="3048000"/>
          <p14:tracePt t="102899" x="9578975" y="3032125"/>
          <p14:tracePt t="102915" x="9601200" y="3009900"/>
          <p14:tracePt t="102930" x="9623425" y="2994025"/>
          <p14:tracePt t="102947" x="9655175" y="2963863"/>
          <p14:tracePt t="102964" x="9669463" y="2941638"/>
          <p14:tracePt t="102980" x="9685338" y="2925763"/>
          <p14:tracePt t="102997" x="9699625" y="2903538"/>
          <p14:tracePt t="103014" x="9715500" y="2873375"/>
          <p14:tracePt t="103031" x="9723438" y="2849563"/>
          <p14:tracePt t="103049" x="9745663" y="2803525"/>
          <p14:tracePt t="103052" x="9753600" y="2789238"/>
          <p14:tracePt t="103065" x="9769475" y="2765425"/>
          <p14:tracePt t="103080" x="9791700" y="2720975"/>
          <p14:tracePt t="103097" x="9799638" y="2697163"/>
          <p14:tracePt t="103115" x="9813925" y="2659063"/>
          <p14:tracePt t="103131" x="9821863" y="2636838"/>
          <p14:tracePt t="103148" x="9821863" y="2628900"/>
          <p14:tracePt t="103164" x="9821863" y="2620963"/>
          <p14:tracePt t="103191" x="9829800" y="2613025"/>
          <p14:tracePt t="103198" x="9829800" y="2590800"/>
          <p14:tracePt t="103214" x="9837738" y="2574925"/>
          <p14:tracePt t="103231" x="9837738" y="2568575"/>
          <p14:tracePt t="103248" x="9837738" y="2560638"/>
          <p14:tracePt t="103290" x="9845675" y="2552700"/>
          <p14:tracePt t="103306" x="9845675" y="2544763"/>
          <p14:tracePt t="103315" x="9845675" y="2536825"/>
          <p14:tracePt t="103330" x="9852025" y="2522538"/>
          <p14:tracePt t="103370" x="9859963" y="2514600"/>
          <p14:tracePt t="103715" x="9859963" y="2506663"/>
          <p14:tracePt t="103723" x="9867900" y="2492375"/>
          <p14:tracePt t="103739" x="9875838" y="2476500"/>
          <p14:tracePt t="103749" x="9883775" y="2476500"/>
          <p14:tracePt t="103766" x="9898063" y="2454275"/>
          <p14:tracePt t="103782" x="9906000" y="2438400"/>
          <p14:tracePt t="103799" x="9921875" y="2422525"/>
          <p14:tracePt t="103816" x="9928225" y="2408238"/>
          <p14:tracePt t="103832" x="9936163" y="2400300"/>
          <p14:tracePt t="103849" x="9944100" y="2392363"/>
          <p14:tracePt t="104643" x="9944100" y="2384425"/>
          <p14:tracePt t="104651" x="9944100" y="2354263"/>
          <p14:tracePt t="104659" x="9952038" y="2308225"/>
          <p14:tracePt t="104668" x="9952038" y="2286000"/>
          <p14:tracePt t="104685" x="9974263" y="2239963"/>
          <p14:tracePt t="104701" x="9982200" y="2179638"/>
          <p14:tracePt t="104718" x="9982200" y="2163763"/>
          <p14:tracePt t="104735" x="9998075" y="2125663"/>
          <p14:tracePt t="104751" x="10012363" y="2073275"/>
          <p14:tracePt t="104768" x="10020300" y="2041525"/>
          <p14:tracePt t="104785" x="10020300" y="2035175"/>
          <p14:tracePt t="104801" x="10028238" y="2027238"/>
          <p14:tracePt t="105179" x="10028238" y="1989138"/>
          <p14:tracePt t="105187" x="10020300" y="1935163"/>
          <p14:tracePt t="105195" x="10004425" y="1905000"/>
          <p14:tracePt t="105204" x="9998075" y="1866900"/>
          <p14:tracePt t="105219" x="9966325" y="1806575"/>
          <p14:tracePt t="105236" x="9952038" y="1744663"/>
          <p14:tracePt t="105252" x="9928225" y="1660525"/>
          <p14:tracePt t="105269" x="9906000" y="1584325"/>
          <p14:tracePt t="105286" x="9890125" y="1539875"/>
          <p14:tracePt t="105304" x="9883775" y="1501775"/>
          <p14:tracePt t="105319" x="9867900" y="1470025"/>
          <p14:tracePt t="105336" x="9859963" y="1439863"/>
          <p14:tracePt t="105353" x="9859963" y="1431925"/>
          <p14:tracePt t="105369" x="9859963" y="1425575"/>
          <p14:tracePt t="105579" x="9859963" y="1455738"/>
          <p14:tracePt t="105587" x="9859963" y="1485900"/>
          <p14:tracePt t="105595" x="9859963" y="1539875"/>
          <p14:tracePt t="105603" x="9859963" y="1592263"/>
          <p14:tracePt t="105620" x="9859963" y="1692275"/>
          <p14:tracePt t="105636" x="9867900" y="1790700"/>
          <p14:tracePt t="105653" x="9867900" y="1844675"/>
          <p14:tracePt t="105670" x="9875838" y="1874838"/>
          <p14:tracePt t="105687" x="9875838" y="1882775"/>
          <p14:tracePt t="105703" x="9875838" y="1889125"/>
          <p14:tracePt t="105835" x="9883775" y="1851025"/>
          <p14:tracePt t="105843" x="9890125" y="1798638"/>
          <p14:tracePt t="105854" x="9890125" y="1760538"/>
          <p14:tracePt t="105870" x="9890125" y="1660525"/>
          <p14:tracePt t="105887" x="9890125" y="1592263"/>
          <p14:tracePt t="105904" x="9890125" y="1584325"/>
          <p14:tracePt t="105921" x="9890125" y="1546225"/>
          <p14:tracePt t="105937" x="9890125" y="1531938"/>
          <p14:tracePt t="105955" x="9890125" y="1524000"/>
          <p14:tracePt t="106547" x="9890125" y="1531938"/>
          <p14:tracePt t="106563" x="9890125" y="1539875"/>
          <p14:tracePt t="107995" x="9890125" y="1546225"/>
          <p14:tracePt t="108003" x="9875838" y="1554163"/>
          <p14:tracePt t="108027" x="9867900" y="1562100"/>
          <p14:tracePt t="108045" x="9852025" y="1570038"/>
          <p14:tracePt t="108059" x="9852025" y="1577975"/>
          <p14:tracePt t="108067" x="9845675" y="1584325"/>
          <p14:tracePt t="108083" x="9837738" y="1592263"/>
          <p14:tracePt t="108235" x="9837738" y="1600200"/>
          <p14:tracePt t="108387" x="9829800" y="1600200"/>
          <p14:tracePt t="108419" x="9829800" y="1608138"/>
          <p14:tracePt t="108435" x="9821863" y="1616075"/>
          <p14:tracePt t="108483" x="9813925" y="1622425"/>
          <p14:tracePt t="108507" x="9813925" y="1630363"/>
          <p14:tracePt t="108523" x="9813925" y="1638300"/>
          <p14:tracePt t="108531" x="9807575" y="1638300"/>
          <p14:tracePt t="108547" x="9807575" y="1646238"/>
          <p14:tracePt t="108587" x="9799638" y="1654175"/>
          <p14:tracePt t="108603" x="9791700" y="1660525"/>
          <p14:tracePt t="108627" x="9791700" y="1668463"/>
          <p14:tracePt t="108659" x="9783763" y="1676400"/>
          <p14:tracePt t="108691" x="9775825" y="1684338"/>
          <p14:tracePt t="108827" x="9775825" y="1692275"/>
          <p14:tracePt t="109203" x="9769475" y="1676400"/>
          <p14:tracePt t="109211" x="9769475" y="1646238"/>
          <p14:tracePt t="109219" x="9761538" y="1638300"/>
          <p14:tracePt t="109228" x="9761538" y="1616075"/>
          <p14:tracePt t="109245" x="9737725" y="1570038"/>
          <p14:tracePt t="109262" x="9737725" y="1531938"/>
          <p14:tracePt t="109278" x="9731375" y="1508125"/>
          <p14:tracePt t="109295" x="9731375" y="1485900"/>
          <p14:tracePt t="109312" x="9723438" y="1463675"/>
          <p14:tracePt t="109331" x="9715500" y="1431925"/>
          <p14:tracePt t="109362" x="9707563" y="1417638"/>
          <p14:tracePt t="109475" x="9707563" y="1409700"/>
          <p14:tracePt t="109483" x="9707563" y="1401763"/>
          <p14:tracePt t="109491" x="9707563" y="1393825"/>
          <p14:tracePt t="109499" x="9707563" y="1387475"/>
          <p14:tracePt t="109515" x="9707563" y="1379538"/>
          <p14:tracePt t="109538" x="9699625" y="1371600"/>
          <p14:tracePt t="109555" x="9699625" y="1363663"/>
          <p14:tracePt t="109579" x="9699625" y="1355725"/>
          <p14:tracePt t="109613" x="9699625" y="1349375"/>
          <p14:tracePt t="109835" x="9699625" y="1341438"/>
          <p14:tracePt t="109843" x="9699625" y="1333500"/>
          <p14:tracePt t="109851" x="9699625" y="1325563"/>
          <p14:tracePt t="109863" x="9715500" y="1303338"/>
          <p14:tracePt t="109880" x="9745663" y="1249363"/>
          <p14:tracePt t="109897" x="9775825" y="1189038"/>
          <p14:tracePt t="109913" x="9807575" y="1150938"/>
          <p14:tracePt t="109930" x="9845675" y="1082675"/>
          <p14:tracePt t="109947" x="9845675" y="1074738"/>
          <p14:tracePt t="109963" x="9859963" y="1066800"/>
          <p14:tracePt t="109980" x="9867900" y="1044575"/>
          <p14:tracePt t="109997" x="9883775" y="1028700"/>
          <p14:tracePt t="110013" x="9898063" y="1006475"/>
          <p14:tracePt t="110030" x="9921875" y="974725"/>
          <p14:tracePt t="110049" x="9936163" y="960438"/>
          <p14:tracePt t="110053" x="9944100" y="944563"/>
          <p14:tracePt t="110064" x="9952038" y="936625"/>
          <p14:tracePt t="110082" x="9974263" y="930275"/>
          <p14:tracePt t="110097" x="9982200" y="922338"/>
          <p14:tracePt t="110114" x="9998075" y="906463"/>
          <p14:tracePt t="110130" x="10020300" y="876300"/>
          <p14:tracePt t="110147" x="10042525" y="854075"/>
          <p14:tracePt t="110164" x="10066338" y="830263"/>
          <p14:tracePt t="110180" x="10080625" y="815975"/>
          <p14:tracePt t="110197" x="10096500" y="800100"/>
          <p14:tracePt t="110214" x="10104438" y="784225"/>
          <p14:tracePt t="110230" x="10112375" y="777875"/>
          <p14:tracePt t="110247" x="10118725" y="777875"/>
          <p14:tracePt t="110266" x="10118725" y="769938"/>
          <p14:tracePt t="110281" x="10126663" y="762000"/>
          <p14:tracePt t="110298" x="10134600" y="746125"/>
          <p14:tracePt t="110331" x="10142538" y="739775"/>
          <p14:tracePt t="110747" x="10142538" y="731838"/>
          <p14:tracePt t="110755" x="10134600" y="731838"/>
          <p14:tracePt t="110765" x="10126663" y="731838"/>
          <p14:tracePt t="110782" x="10112375" y="731838"/>
          <p14:tracePt t="110799" x="10104438" y="731838"/>
          <p14:tracePt t="110815" x="10088563" y="731838"/>
          <p14:tracePt t="110832" x="10080625" y="739775"/>
          <p14:tracePt t="110865" x="10066338" y="746125"/>
          <p14:tracePt t="110884" x="10042525" y="754063"/>
          <p14:tracePt t="110899" x="10036175" y="762000"/>
          <p14:tracePt t="110916" x="10020300" y="762000"/>
          <p14:tracePt t="110932" x="10012363" y="762000"/>
          <p14:tracePt t="110949" x="10004425" y="762000"/>
          <p14:tracePt t="110966" x="9998075" y="769938"/>
          <p14:tracePt t="110982" x="9982200" y="777875"/>
          <p14:tracePt t="110999" x="9959975" y="784225"/>
          <p14:tracePt t="111016" x="9936163" y="808038"/>
          <p14:tracePt t="111033" x="9913938" y="815975"/>
          <p14:tracePt t="111037" x="9898063" y="830263"/>
          <p14:tracePt t="111049" x="9890125" y="838200"/>
          <p14:tracePt t="111066" x="9883775" y="846138"/>
          <p14:tracePt t="111083" x="9867900" y="846138"/>
          <p14:tracePt t="111131" x="9859963" y="854075"/>
          <p14:tracePt t="111139" x="9837738" y="860425"/>
          <p14:tracePt t="111155" x="9829800" y="860425"/>
          <p14:tracePt t="111168" x="9813925" y="860425"/>
          <p14:tracePt t="111183" x="9783763" y="884238"/>
          <p14:tracePt t="111200" x="9769475" y="892175"/>
          <p14:tracePt t="111216" x="9731375" y="906463"/>
          <p14:tracePt t="111233" x="9699625" y="922338"/>
          <p14:tracePt t="111250" x="9661525" y="944563"/>
          <p14:tracePt t="111266" x="9647238" y="960438"/>
          <p14:tracePt t="111283" x="9631363" y="974725"/>
          <p14:tracePt t="111300" x="9623425" y="982663"/>
          <p14:tracePt t="111317" x="9609138" y="982663"/>
          <p14:tracePt t="111333" x="9593263" y="998538"/>
          <p14:tracePt t="111350" x="9585325" y="1006475"/>
          <p14:tracePt t="111367" x="9578975" y="1012825"/>
          <p14:tracePt t="111411" x="9571038" y="1020763"/>
          <p14:tracePt t="111467" x="9571038" y="1028700"/>
          <p14:tracePt t="111475" x="9571038" y="1036638"/>
          <p14:tracePt t="111484" x="9571038" y="1058863"/>
          <p14:tracePt t="111500" x="9571038" y="1074738"/>
          <p14:tracePt t="111517" x="9571038" y="1082675"/>
          <p14:tracePt t="114723" x="9571038" y="1074738"/>
          <p14:tracePt t="114731" x="9593263" y="1050925"/>
          <p14:tracePt t="114741" x="9631363" y="1020763"/>
          <p14:tracePt t="114758" x="9723438" y="922338"/>
          <p14:tracePt t="114775" x="9775825" y="868363"/>
          <p14:tracePt t="114791" x="9829800" y="846138"/>
          <p14:tracePt t="114808" x="9852025" y="838200"/>
          <p14:tracePt t="115179" x="9859963" y="830263"/>
          <p14:tracePt t="115315" x="9867900" y="830263"/>
          <p14:tracePt t="115323" x="9875838" y="822325"/>
          <p14:tracePt t="115339" x="9883775" y="815975"/>
          <p14:tracePt t="115355" x="9890125" y="815975"/>
          <p14:tracePt t="115371" x="9898063" y="808038"/>
          <p14:tracePt t="115619" x="9898063" y="815975"/>
          <p14:tracePt t="115635" x="9890125" y="830263"/>
          <p14:tracePt t="115643" x="9867900" y="838200"/>
          <p14:tracePt t="115651" x="9852025" y="854075"/>
          <p14:tracePt t="115660" x="9829800" y="860425"/>
          <p14:tracePt t="115677" x="9783763" y="884238"/>
          <p14:tracePt t="115693" x="9761538" y="906463"/>
          <p14:tracePt t="115710" x="9723438" y="930275"/>
          <p14:tracePt t="115727" x="9707563" y="944563"/>
          <p14:tracePt t="115760" x="9693275" y="952500"/>
          <p14:tracePt t="115777" x="9677400" y="968375"/>
          <p14:tracePt t="115793" x="9669463" y="974725"/>
          <p14:tracePt t="115810" x="9655175" y="990600"/>
          <p14:tracePt t="115827" x="9647238" y="1006475"/>
          <p14:tracePt t="115898" x="9647238" y="1012825"/>
          <p14:tracePt t="115907" x="9639300" y="1012825"/>
          <p14:tracePt t="115923" x="9639300" y="1020763"/>
          <p14:tracePt t="115939" x="9639300" y="1028700"/>
          <p14:tracePt t="115947" x="9639300" y="1036638"/>
          <p14:tracePt t="115963" x="9639300" y="1044575"/>
          <p14:tracePt t="115979" x="9639300" y="1050925"/>
          <p14:tracePt t="115995" x="9639300" y="1058863"/>
          <p14:tracePt t="116011" x="9639300" y="1066800"/>
          <p14:tracePt t="116043" x="9639300" y="1074738"/>
          <p14:tracePt t="116062" x="9639300" y="1082675"/>
          <p14:tracePt t="116074" x="9639300" y="1089025"/>
          <p14:tracePt t="116082" x="9639300" y="1096963"/>
          <p14:tracePt t="116098" x="9639300" y="1104900"/>
          <p14:tracePt t="116111" x="9647238" y="1104900"/>
          <p14:tracePt t="116128" x="9647238" y="1112838"/>
          <p14:tracePt t="116155" x="9647238" y="1120775"/>
          <p14:tracePt t="116170" x="9655175" y="1127125"/>
          <p14:tracePt t="116210" x="9661525" y="1127125"/>
          <p14:tracePt t="116226" x="9661525" y="1135063"/>
          <p14:tracePt t="116235" x="9669463" y="1135063"/>
          <p14:tracePt t="116258" x="9669463" y="1143000"/>
          <p14:tracePt t="116266" x="9677400" y="1143000"/>
          <p14:tracePt t="116282" x="9693275" y="1143000"/>
          <p14:tracePt t="116298" x="9699625" y="1143000"/>
          <p14:tracePt t="116315" x="9707563" y="1143000"/>
          <p14:tracePt t="116338" x="9715500" y="1143000"/>
          <p14:tracePt t="116347" x="9723438" y="1143000"/>
          <p14:tracePt t="116361" x="9737725" y="1143000"/>
          <p14:tracePt t="116378" x="9761538" y="1143000"/>
          <p14:tracePt t="116395" x="9769475" y="1143000"/>
          <p14:tracePt t="116423" x="9783763" y="1143000"/>
          <p14:tracePt t="116428" x="9799638" y="1150938"/>
          <p14:tracePt t="116462" x="9807575" y="1150938"/>
          <p14:tracePt t="116478" x="9813925" y="1150938"/>
          <p14:tracePt t="116495" x="9829800" y="1158875"/>
          <p14:tracePt t="116512" x="9837738" y="1158875"/>
          <p14:tracePt t="116529" x="9845675" y="1158875"/>
          <p14:tracePt t="116546" x="9859963" y="1158875"/>
          <p14:tracePt t="116562" x="9867900" y="1158875"/>
          <p14:tracePt t="116633" x="9875838" y="1158875"/>
          <p14:tracePt t="116653" x="9883775" y="1158875"/>
          <p14:tracePt t="116658" x="9890125" y="1158875"/>
          <p14:tracePt t="116674" x="9898063" y="1158875"/>
          <p14:tracePt t="116690" x="9906000" y="1158875"/>
          <p14:tracePt t="116707" x="9913938" y="1158875"/>
          <p14:tracePt t="116731" x="9921875" y="1158875"/>
          <p14:tracePt t="117155" x="9928225" y="1165225"/>
          <p14:tracePt t="117163" x="9928225" y="1173163"/>
          <p14:tracePt t="117171" x="9928225" y="1189038"/>
          <p14:tracePt t="117180" x="9928225" y="1211263"/>
          <p14:tracePt t="117197" x="9959975" y="1257300"/>
          <p14:tracePt t="117214" x="9966325" y="1295400"/>
          <p14:tracePt t="117230" x="9998075" y="1341438"/>
          <p14:tracePt t="117247" x="10028238" y="1379538"/>
          <p14:tracePt t="117264" x="10050463" y="1409700"/>
          <p14:tracePt t="117280" x="10066338" y="1439863"/>
          <p14:tracePt t="117297" x="10080625" y="1455738"/>
          <p14:tracePt t="117315" x="10096500" y="1493838"/>
          <p14:tracePt t="117331" x="10104438" y="1516063"/>
          <p14:tracePt t="117347" x="10112375" y="1531938"/>
          <p14:tracePt t="117365" x="10118725" y="1531938"/>
          <p14:tracePt t="117381" x="10118725" y="1539875"/>
          <p14:tracePt t="117397" x="10118725" y="1554163"/>
          <p14:tracePt t="117431" x="10118725" y="1562100"/>
          <p14:tracePt t="118059" x="10118725" y="1570038"/>
          <p14:tracePt t="118075" x="10118725" y="1577975"/>
          <p14:tracePt t="118084" x="10118725" y="1584325"/>
          <p14:tracePt t="118091" x="10112375" y="1584325"/>
          <p14:tracePt t="118107" x="10112375" y="1592263"/>
          <p14:tracePt t="118116" x="10104438" y="1592263"/>
          <p14:tracePt t="118132" x="10104438" y="1600200"/>
          <p14:tracePt t="118149" x="10096500" y="1616075"/>
          <p14:tracePt t="118166" x="10080625" y="1630363"/>
          <p14:tracePt t="118183" x="10074275" y="1646238"/>
          <p14:tracePt t="118199" x="10058400" y="1668463"/>
          <p14:tracePt t="118216" x="10036175" y="1692275"/>
          <p14:tracePt t="118233" x="9998075" y="1744663"/>
          <p14:tracePt t="118251" x="9944100" y="1836738"/>
          <p14:tracePt t="118266" x="9883775" y="1927225"/>
          <p14:tracePt t="118283" x="9852025" y="1989138"/>
          <p14:tracePt t="118300" x="9813925" y="2035175"/>
          <p14:tracePt t="118316" x="9799638" y="2073275"/>
          <p14:tracePt t="118333" x="9783763" y="2103438"/>
          <p14:tracePt t="118350" x="9775825" y="2103438"/>
          <p14:tracePt t="118387" x="9775825" y="2111375"/>
          <p14:tracePt t="118587" x="9775825" y="2103438"/>
          <p14:tracePt t="118595" x="9775825" y="2095500"/>
          <p14:tracePt t="118603" x="9775825" y="2079625"/>
          <p14:tracePt t="118617" x="9775825" y="2073275"/>
          <p14:tracePt t="118634" x="9769475" y="2041525"/>
          <p14:tracePt t="118667" x="9769475" y="2035175"/>
          <p14:tracePt t="118684" x="9769475" y="2027238"/>
          <p14:tracePt t="118851" x="9775825" y="2027238"/>
          <p14:tracePt t="118859" x="9791700" y="2027238"/>
          <p14:tracePt t="118867" x="9799638" y="2035175"/>
          <p14:tracePt t="118885" x="9821863" y="2041525"/>
          <p14:tracePt t="118901" x="9859963" y="2065338"/>
          <p14:tracePt t="118918" x="9906000" y="2111375"/>
          <p14:tracePt t="118935" x="9944100" y="2149475"/>
          <p14:tracePt t="118951" x="9974263" y="2179638"/>
          <p14:tracePt t="118968" x="9990138" y="2201863"/>
          <p14:tracePt t="118985" x="9998075" y="2225675"/>
          <p14:tracePt t="119001" x="10004425" y="2247900"/>
          <p14:tracePt t="119018" x="10012363" y="2286000"/>
          <p14:tracePt t="119037" x="10028238" y="2308225"/>
          <p14:tracePt t="119060" x="10036175" y="2354263"/>
          <p14:tracePt t="119062" x="10042525" y="2370138"/>
          <p14:tracePt t="119075" x="10042525" y="2384425"/>
          <p14:tracePt t="119085" x="10058400" y="2408238"/>
          <p14:tracePt t="119101" x="10058400" y="2422525"/>
          <p14:tracePt t="119118" x="10066338" y="2446338"/>
          <p14:tracePt t="119151" x="10066338" y="2460625"/>
          <p14:tracePt t="119168" x="10066338" y="2468563"/>
          <p14:tracePt t="119185" x="10066338" y="2476500"/>
          <p14:tracePt t="119213" x="10066338" y="2498725"/>
          <p14:tracePt t="119218" x="10066338" y="2530475"/>
          <p14:tracePt t="119235" x="10058400" y="2606675"/>
          <p14:tracePt t="119252" x="10042525" y="2644775"/>
          <p14:tracePt t="119268" x="10028238" y="2682875"/>
          <p14:tracePt t="119285" x="10004425" y="2727325"/>
          <p14:tracePt t="119302" x="9990138" y="2765425"/>
          <p14:tracePt t="119318" x="9966325" y="2811463"/>
          <p14:tracePt t="119335" x="9952038" y="2827338"/>
          <p14:tracePt t="119363" x="9928225" y="2873375"/>
          <p14:tracePt t="119385" x="9913938" y="2879725"/>
          <p14:tracePt t="119426" x="9913938" y="2895600"/>
          <p14:tracePt t="119454" x="9883775" y="2917825"/>
          <p14:tracePt t="119459" x="9875838" y="2925763"/>
          <p14:tracePt t="119471" x="9859963" y="2933700"/>
          <p14:tracePt t="119485" x="9837738" y="2955925"/>
          <p14:tracePt t="119502" x="9807575" y="2971800"/>
          <p14:tracePt t="119519" x="9783763" y="2994025"/>
          <p14:tracePt t="119536" x="9761538" y="3009900"/>
          <p14:tracePt t="119552" x="9737725" y="3009900"/>
          <p14:tracePt t="119555" x="9731375" y="3025775"/>
          <p14:tracePt t="119569" x="9715500" y="3025775"/>
          <p14:tracePt t="119586" x="9693275" y="3040063"/>
          <p14:tracePt t="119602" x="9677400" y="3040063"/>
          <p14:tracePt t="119619" x="9661525" y="3048000"/>
          <p14:tracePt t="119636" x="9647238" y="3055938"/>
          <p14:tracePt t="119652" x="9639300" y="3055938"/>
          <p14:tracePt t="119669" x="9631363" y="3055938"/>
          <p14:tracePt t="119686" x="9617075" y="3063875"/>
          <p14:tracePt t="119703" x="9593263" y="3070225"/>
          <p14:tracePt t="119719" x="9571038" y="3070225"/>
          <p14:tracePt t="119736" x="9540875" y="3086100"/>
          <p14:tracePt t="119754" x="9494838" y="3094038"/>
          <p14:tracePt t="119770" x="9478963" y="3101975"/>
          <p14:tracePt t="119786" x="9456738" y="3101975"/>
          <p14:tracePt t="119803" x="9432925" y="3116263"/>
          <p14:tracePt t="119820" x="9426575" y="3116263"/>
          <p14:tracePt t="119836" x="9418638" y="3116263"/>
          <p14:tracePt t="119853" x="9402763" y="3116263"/>
          <p14:tracePt t="119886" x="9388475" y="3116263"/>
          <p14:tracePt t="119903" x="9388475" y="3124200"/>
          <p14:tracePt t="119920" x="9372600" y="3124200"/>
          <p14:tracePt t="119937" x="9356725" y="3132138"/>
          <p14:tracePt t="119963" x="9350375" y="3132138"/>
          <p14:tracePt t="119970" x="9342438" y="3132138"/>
          <p14:tracePt t="119987" x="9334500" y="3140075"/>
          <p14:tracePt t="120020" x="9318625" y="3140075"/>
          <p14:tracePt t="120038" x="9312275" y="3140075"/>
          <p14:tracePt t="120053" x="9296400" y="3154363"/>
          <p14:tracePt t="120070" x="9280525" y="3154363"/>
          <p14:tracePt t="120087" x="9274175" y="3162300"/>
          <p14:tracePt t="120107" x="9266238" y="3170238"/>
          <p14:tracePt t="120523" x="9274175" y="3170238"/>
          <p14:tracePt t="120531" x="9288463" y="3170238"/>
          <p14:tracePt t="120540" x="9296400" y="3170238"/>
          <p14:tracePt t="120555" x="9318625" y="3170238"/>
          <p14:tracePt t="120572" x="9342438" y="3170238"/>
          <p14:tracePt t="120588" x="9350375" y="3170238"/>
          <p14:tracePt t="120605" x="9356725" y="3170238"/>
          <p14:tracePt t="120622" x="9372600" y="3170238"/>
          <p14:tracePt t="120638" x="9394825" y="3162300"/>
          <p14:tracePt t="120655" x="9440863" y="3146425"/>
          <p14:tracePt t="120672" x="9464675" y="3140075"/>
          <p14:tracePt t="120688" x="9486900" y="3132138"/>
          <p14:tracePt t="120705" x="9502775" y="3124200"/>
          <p14:tracePt t="120722" x="9509125" y="3124200"/>
          <p14:tracePt t="121131" x="9502775" y="3116263"/>
          <p14:tracePt t="121147" x="9494838" y="3116263"/>
          <p14:tracePt t="121155" x="9486900" y="3116263"/>
          <p14:tracePt t="121163" x="9478963" y="3108325"/>
          <p14:tracePt t="121299" x="9471025" y="3108325"/>
          <p14:tracePt t="121403" x="9464675" y="3108325"/>
          <p14:tracePt t="121411" x="9456738" y="3101975"/>
          <p14:tracePt t="121423" x="9456738" y="3094038"/>
          <p14:tracePt t="121440" x="9448800" y="3086100"/>
          <p14:tracePt t="121457" x="9432925" y="3063875"/>
          <p14:tracePt t="121474" x="9432925" y="3009900"/>
          <p14:tracePt t="121490" x="9426575" y="2979738"/>
          <p14:tracePt t="121508" x="9418638" y="2955925"/>
          <p14:tracePt t="121524" x="9410700" y="2925763"/>
          <p14:tracePt t="121540" x="9402763" y="2895600"/>
          <p14:tracePt t="121557" x="9394825" y="2857500"/>
          <p14:tracePt t="121576" x="9388475" y="2849563"/>
          <p14:tracePt t="121595" x="9388475" y="2835275"/>
          <p14:tracePt t="121607" x="9388475" y="2827338"/>
          <p14:tracePt t="121624" x="9380538" y="2819400"/>
          <p14:tracePt t="121643" x="9380538" y="2803525"/>
          <p14:tracePt t="121755" x="9372600" y="2803525"/>
          <p14:tracePt t="122403" x="9372600" y="2789238"/>
          <p14:tracePt t="122411" x="9372600" y="2765425"/>
          <p14:tracePt t="122419" x="9364663" y="2751138"/>
          <p14:tracePt t="122427" x="9356725" y="2735263"/>
          <p14:tracePt t="122443" x="9350375" y="2735263"/>
          <p14:tracePt t="122459" x="9342438" y="2713038"/>
          <p14:tracePt t="122476" x="9334500" y="2705100"/>
          <p14:tracePt t="122739" x="9334500" y="2689225"/>
          <p14:tracePt t="122747" x="9334500" y="2674938"/>
          <p14:tracePt t="122755" x="9334500" y="2667000"/>
          <p14:tracePt t="122763" x="9334500" y="2659063"/>
          <p14:tracePt t="123307" x="9312275" y="2727325"/>
          <p14:tracePt t="123315" x="9280525" y="2811463"/>
          <p14:tracePt t="123323" x="9258300" y="2903538"/>
          <p14:tracePt t="123331" x="9242425" y="3017838"/>
          <p14:tracePt t="123345" x="9220200" y="3132138"/>
          <p14:tracePt t="123362" x="9174163" y="3521075"/>
          <p14:tracePt t="123378" x="9182100" y="3619500"/>
          <p14:tracePt t="123395" x="9250363" y="3878263"/>
          <p14:tracePt t="123411" x="9274175" y="3954463"/>
          <p14:tracePt t="123428" x="9326563" y="4046538"/>
          <p14:tracePt t="123445" x="9464675" y="4237038"/>
          <p14:tracePt t="123462" x="9639300" y="4381500"/>
          <p14:tracePt t="123478" x="9813925" y="4503738"/>
          <p14:tracePt t="123495" x="9952038" y="4549775"/>
          <p14:tracePt t="123512" x="10112375" y="4564063"/>
          <p14:tracePt t="123528" x="10248900" y="4564063"/>
          <p14:tracePt t="123545" x="10333038" y="4564063"/>
          <p14:tracePt t="123562" x="10371138" y="4564063"/>
          <p14:tracePt t="123565" x="10385425" y="4564063"/>
          <p14:tracePt t="123579" x="10417175" y="4564063"/>
          <p14:tracePt t="123595" x="10447338" y="4564063"/>
          <p14:tracePt t="123612" x="10493375" y="4564063"/>
          <p14:tracePt t="123629" x="10537825" y="4541838"/>
          <p14:tracePt t="123645" x="10575925" y="4525963"/>
          <p14:tracePt t="123662" x="10599738" y="4518025"/>
          <p14:tracePt t="123679" x="10607675" y="4518025"/>
          <p14:tracePt t="123695" x="10621963" y="4511675"/>
          <p14:tracePt t="123712" x="10637838" y="4511675"/>
          <p14:tracePt t="123729" x="10652125" y="4511675"/>
          <p14:tracePt t="123746" x="10706100" y="4525963"/>
          <p14:tracePt t="123762" x="10752138" y="4564063"/>
          <p14:tracePt t="123779" x="10782300" y="4587875"/>
          <p14:tracePt t="123796" x="10812463" y="4632325"/>
          <p14:tracePt t="123812" x="10812463" y="4678363"/>
          <p14:tracePt t="123829" x="10820400" y="4686300"/>
          <p14:tracePt t="123846" x="10820400" y="4694238"/>
          <p14:tracePt t="123879" x="10736263" y="4664075"/>
          <p14:tracePt t="123896" x="10493375" y="4541838"/>
          <p14:tracePt t="123913" x="9731375" y="4175125"/>
          <p14:tracePt t="123929" x="8518525" y="3673475"/>
          <p14:tracePt t="123947" x="6561138" y="2781300"/>
          <p14:tracePt t="123963" x="5540375" y="2346325"/>
          <p14:tracePt t="123979" x="4778375" y="2011363"/>
          <p14:tracePt t="123996" x="4297363" y="1782763"/>
          <p14:tracePt t="124013" x="4160838" y="1692275"/>
          <p14:tracePt t="124029" x="4106863" y="1654175"/>
          <p14:tracePt t="124046" x="4098925" y="1646238"/>
          <p14:tracePt t="124063" x="4092575" y="1638300"/>
          <p14:tracePt t="124083" x="4068763" y="1622425"/>
          <p14:tracePt t="124096" x="4054475" y="1600200"/>
          <p14:tracePt t="124113" x="3940175" y="1554163"/>
          <p14:tracePt t="124130" x="3825875" y="1516063"/>
          <p14:tracePt t="124147" x="3649663" y="1470025"/>
          <p14:tracePt t="124163" x="3551238" y="1463675"/>
          <p14:tracePt t="124180" x="3467100" y="1447800"/>
          <p14:tracePt t="124197" x="3360738" y="1431925"/>
          <p14:tracePt t="124213" x="3276600" y="1417638"/>
          <p14:tracePt t="124230" x="3222625" y="1417638"/>
          <p14:tracePt t="124247" x="3178175" y="1393825"/>
          <p14:tracePt t="124263" x="3116263" y="1371600"/>
          <p14:tracePt t="124280" x="3048000" y="1341438"/>
          <p14:tracePt t="124297" x="2987675" y="1303338"/>
          <p14:tracePt t="124314" x="2797175" y="1203325"/>
          <p14:tracePt t="124330" x="2682875" y="1150938"/>
          <p14:tracePt t="124347" x="2530475" y="1089025"/>
          <p14:tracePt t="124363" x="2400300" y="1028700"/>
          <p14:tracePt t="124380" x="2293938" y="944563"/>
          <p14:tracePt t="124397" x="2179638" y="868363"/>
          <p14:tracePt t="124414" x="2095500" y="808038"/>
          <p14:tracePt t="124431" x="2003425" y="769938"/>
          <p14:tracePt t="124447" x="1912938" y="739775"/>
          <p14:tracePt t="124464" x="1774825" y="723900"/>
          <p14:tracePt t="124481" x="1630363" y="693738"/>
          <p14:tracePt t="124497" x="1501775" y="655638"/>
          <p14:tracePt t="124515" x="1333500" y="625475"/>
          <p14:tracePt t="124531" x="1235075" y="609600"/>
          <p14:tracePt t="124547" x="1104900" y="601663"/>
          <p14:tracePt t="124564" x="982663" y="601663"/>
          <p14:tracePt t="124582" x="884238" y="587375"/>
          <p14:tracePt t="124597" x="784225" y="563563"/>
          <p14:tracePt t="124614" x="677863" y="525463"/>
          <p14:tracePt t="124631" x="593725" y="495300"/>
          <p14:tracePt t="124648" x="525463" y="465138"/>
          <p14:tracePt t="124665" x="449263" y="441325"/>
          <p14:tracePt t="124681" x="427038" y="434975"/>
          <p14:tracePt t="124698" x="388938" y="434975"/>
          <p14:tracePt t="124714" x="296863" y="427038"/>
          <p14:tracePt t="124731" x="220663" y="427038"/>
          <p14:tracePt t="124748" x="182563" y="419100"/>
          <p14:tracePt t="124764" x="160338" y="419100"/>
          <p14:tracePt t="124793" x="152400" y="403225"/>
          <p14:tracePt t="124798" x="136525" y="403225"/>
          <p14:tracePt t="124815" x="122238" y="396875"/>
          <p14:tracePt t="124831" x="98425" y="388938"/>
          <p14:tracePt t="124848" x="68263" y="381000"/>
          <p14:tracePt t="124865" x="60325" y="373063"/>
          <p14:tracePt t="124882" x="46038" y="365125"/>
          <p14:tracePt t="124898" x="38100" y="358775"/>
          <p14:tracePt t="124915" x="22225" y="350838"/>
          <p14:tracePt t="124932" x="15875" y="342900"/>
          <p14:tracePt t="124948" x="15875" y="3349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5" y="168869"/>
            <a:ext cx="3553931" cy="65472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8" y="325821"/>
            <a:ext cx="7255730" cy="46560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8" y="4893427"/>
            <a:ext cx="2892436" cy="192730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2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60"/>
    </mc:Choice>
    <mc:Fallback>
      <p:transition spd="slow" advTm="10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0" x="403225" y="342900"/>
          <p14:tracePt t="869" x="427038" y="342900"/>
          <p14:tracePt t="877" x="457200" y="350838"/>
          <p14:tracePt t="885" x="487363" y="358775"/>
          <p14:tracePt t="900" x="525463" y="358775"/>
          <p14:tracePt t="916" x="555625" y="365125"/>
          <p14:tracePt t="933" x="579438" y="365125"/>
          <p14:tracePt t="950" x="593725" y="373063"/>
          <p14:tracePt t="966" x="609600" y="373063"/>
          <p14:tracePt t="983" x="639763" y="373063"/>
          <p14:tracePt t="1000" x="655638" y="381000"/>
          <p14:tracePt t="1034" x="708025" y="381000"/>
          <p14:tracePt t="1040" x="715963" y="381000"/>
          <p14:tracePt t="1050" x="731838" y="381000"/>
          <p14:tracePt t="1066" x="754063" y="381000"/>
          <p14:tracePt t="1083" x="769938" y="381000"/>
          <p14:tracePt t="1100" x="777875" y="381000"/>
          <p14:tracePt t="1117" x="800100" y="381000"/>
          <p14:tracePt t="1133" x="815975" y="381000"/>
          <p14:tracePt t="1150" x="830263" y="381000"/>
          <p14:tracePt t="1167" x="838200" y="373063"/>
          <p14:tracePt t="1183" x="838200" y="365125"/>
          <p14:tracePt t="1200" x="846138" y="365125"/>
          <p14:tracePt t="1317" x="846138" y="358775"/>
          <p14:tracePt t="1325" x="822325" y="342900"/>
          <p14:tracePt t="1341" x="815975" y="342900"/>
          <p14:tracePt t="2577" x="5859463" y="3779838"/>
          <p14:tracePt t="2585" x="5845175" y="3779838"/>
          <p14:tracePt t="2593" x="5821363" y="3763963"/>
          <p14:tracePt t="2604" x="5799138" y="3763963"/>
          <p14:tracePt t="2620" x="5699125" y="3733800"/>
          <p14:tracePt t="2637" x="5592763" y="3695700"/>
          <p14:tracePt t="2654" x="5486400" y="3665538"/>
          <p14:tracePt t="2670" x="5380038" y="3635375"/>
          <p14:tracePt t="2687" x="5257800" y="3573463"/>
          <p14:tracePt t="2704" x="5105400" y="3505200"/>
          <p14:tracePt t="2721" x="4732338" y="3284538"/>
          <p14:tracePt t="2737" x="4305300" y="3070225"/>
          <p14:tracePt t="2754" x="3848100" y="2849563"/>
          <p14:tracePt t="2771" x="3406775" y="2682875"/>
          <p14:tracePt t="2787" x="3078163" y="2536825"/>
          <p14:tracePt t="2804" x="2841625" y="2454275"/>
          <p14:tracePt t="2821" x="2697163" y="2384425"/>
          <p14:tracePt t="2838" x="2568575" y="2301875"/>
          <p14:tracePt t="2854" x="2460625" y="2232025"/>
          <p14:tracePt t="2871" x="2378075" y="2171700"/>
          <p14:tracePt t="2888" x="2301875" y="2111375"/>
          <p14:tracePt t="2905" x="2217738" y="2065338"/>
          <p14:tracePt t="2923" x="2163763" y="2019300"/>
          <p14:tracePt t="2938" x="2155825" y="2011363"/>
          <p14:tracePt t="2955" x="2141538" y="1997075"/>
          <p14:tracePt t="2971" x="2125663" y="1989138"/>
          <p14:tracePt t="2988" x="2125663" y="1981200"/>
          <p14:tracePt t="3005" x="2117725" y="1965325"/>
          <p14:tracePt t="3023" x="2111375" y="1943100"/>
          <p14:tracePt t="3038" x="2103438" y="1912938"/>
          <p14:tracePt t="3055" x="2103438" y="1897063"/>
          <p14:tracePt t="3072" x="2095500" y="1874838"/>
          <p14:tracePt t="3088" x="2087563" y="1851025"/>
          <p14:tracePt t="3105" x="2087563" y="1820863"/>
          <p14:tracePt t="3121" x="2087563" y="1768475"/>
          <p14:tracePt t="3138" x="2087563" y="1676400"/>
          <p14:tracePt t="3155" x="2087563" y="1622425"/>
          <p14:tracePt t="3171" x="2087563" y="1562100"/>
          <p14:tracePt t="3188" x="2087563" y="1508125"/>
          <p14:tracePt t="3205" x="2087563" y="1455738"/>
          <p14:tracePt t="3222" x="2095500" y="1379538"/>
          <p14:tracePt t="3240" x="2103438" y="1203325"/>
          <p14:tracePt t="3255" x="2125663" y="1143000"/>
          <p14:tracePt t="3272" x="2149475" y="968375"/>
          <p14:tracePt t="3288" x="2163763" y="868363"/>
          <p14:tracePt t="3305" x="2179638" y="808038"/>
          <p14:tracePt t="3322" x="2187575" y="762000"/>
          <p14:tracePt t="3339" x="2193925" y="746125"/>
          <p14:tracePt t="3355" x="2193925" y="731838"/>
          <p14:tracePt t="3529" x="2201863" y="723900"/>
          <p14:tracePt t="5753" x="2193925" y="731838"/>
          <p14:tracePt t="5761" x="2187575" y="739775"/>
          <p14:tracePt t="5777" x="2179638" y="746125"/>
          <p14:tracePt t="5793" x="2163763" y="762000"/>
          <p14:tracePt t="5809" x="2149475" y="769938"/>
          <p14:tracePt t="5817" x="2149475" y="777875"/>
          <p14:tracePt t="5833" x="2141538" y="784225"/>
          <p14:tracePt t="5857" x="2133600" y="792163"/>
          <p14:tracePt t="5889" x="2125663" y="792163"/>
          <p14:tracePt t="5937" x="2117725" y="792163"/>
          <p14:tracePt t="5953" x="2111375" y="800100"/>
          <p14:tracePt t="5969" x="2103438" y="800100"/>
          <p14:tracePt t="5977" x="2103438" y="808038"/>
          <p14:tracePt t="5985" x="2095500" y="815975"/>
          <p14:tracePt t="6009" x="2087563" y="822325"/>
          <p14:tracePt t="6033" x="2079625" y="838200"/>
          <p14:tracePt t="6049" x="2079625" y="846138"/>
          <p14:tracePt t="6065" x="2079625" y="854075"/>
          <p14:tracePt t="6073" x="2073275" y="854075"/>
          <p14:tracePt t="6089" x="2073275" y="860425"/>
          <p14:tracePt t="6098" x="2073275" y="868363"/>
          <p14:tracePt t="6121" x="2073275" y="876300"/>
          <p14:tracePt t="6129" x="2065338" y="884238"/>
          <p14:tracePt t="6145" x="2065338" y="898525"/>
          <p14:tracePt t="6162" x="2057400" y="906463"/>
          <p14:tracePt t="6179" x="2057400" y="922338"/>
          <p14:tracePt t="6195" x="2057400" y="936625"/>
          <p14:tracePt t="6212" x="2057400" y="952500"/>
          <p14:tracePt t="6229" x="2057400" y="968375"/>
          <p14:tracePt t="6245" x="2057400" y="982663"/>
          <p14:tracePt t="6262" x="2049463" y="1006475"/>
          <p14:tracePt t="6279" x="2041525" y="1028700"/>
          <p14:tracePt t="6296" x="2041525" y="1050925"/>
          <p14:tracePt t="6312" x="2035175" y="1058863"/>
          <p14:tracePt t="6329" x="2035175" y="1082675"/>
          <p14:tracePt t="6346" x="2019300" y="1104900"/>
          <p14:tracePt t="6362" x="2011363" y="1120775"/>
          <p14:tracePt t="6379" x="2011363" y="1143000"/>
          <p14:tracePt t="6396" x="2003425" y="1173163"/>
          <p14:tracePt t="6412" x="1997075" y="1211263"/>
          <p14:tracePt t="6429" x="1997075" y="1249363"/>
          <p14:tracePt t="6446" x="1989138" y="1295400"/>
          <p14:tracePt t="6463" x="1981200" y="1311275"/>
          <p14:tracePt t="6479" x="1981200" y="1371600"/>
          <p14:tracePt t="6497" x="1981200" y="1393825"/>
          <p14:tracePt t="6513" x="2027238" y="1477963"/>
          <p14:tracePt t="6529" x="2065338" y="1592263"/>
          <p14:tracePt t="6546" x="2117725" y="1692275"/>
          <p14:tracePt t="6563" x="2171700" y="1790700"/>
          <p14:tracePt t="6591" x="2255838" y="1935163"/>
          <p14:tracePt t="6597" x="2286000" y="1973263"/>
          <p14:tracePt t="6613" x="2324100" y="2041525"/>
          <p14:tracePt t="6630" x="2362200" y="2087563"/>
          <p14:tracePt t="6647" x="2378075" y="2125663"/>
          <p14:tracePt t="6663" x="2392363" y="2149475"/>
          <p14:tracePt t="6680" x="2422525" y="2187575"/>
          <p14:tracePt t="6697" x="2422525" y="2209800"/>
          <p14:tracePt t="6713" x="2438400" y="2225675"/>
          <p14:tracePt t="6741" x="2438400" y="2232025"/>
          <p14:tracePt t="6747" x="2438400" y="2247900"/>
          <p14:tracePt t="6764" x="2446338" y="2255838"/>
          <p14:tracePt t="6780" x="2454275" y="2263775"/>
          <p14:tracePt t="6797" x="2454275" y="2286000"/>
          <p14:tracePt t="6813" x="2454275" y="2316163"/>
          <p14:tracePt t="6830" x="2460625" y="2346325"/>
          <p14:tracePt t="6847" x="2468563" y="2370138"/>
          <p14:tracePt t="6864" x="2468563" y="2400300"/>
          <p14:tracePt t="6880" x="2468563" y="2430463"/>
          <p14:tracePt t="6897" x="2468563" y="2438400"/>
          <p14:tracePt t="6915" x="2468563" y="2468563"/>
          <p14:tracePt t="6930" x="2468563" y="2484438"/>
          <p14:tracePt t="6947" x="2460625" y="2492375"/>
          <p14:tracePt t="6964" x="2460625" y="2498725"/>
          <p14:tracePt t="6980" x="2460625" y="2506663"/>
          <p14:tracePt t="7014" x="2454275" y="2514600"/>
          <p14:tracePt t="7030" x="2446338" y="2530475"/>
          <p14:tracePt t="7047" x="2438400" y="2536825"/>
          <p14:tracePt t="7064" x="2430463" y="2552700"/>
          <p14:tracePt t="7081" x="2416175" y="2574925"/>
          <p14:tracePt t="7097" x="2408238" y="2582863"/>
          <p14:tracePt t="7114" x="2400300" y="2582863"/>
          <p14:tracePt t="7131" x="2392363" y="2590800"/>
          <p14:tracePt t="7147" x="2392363" y="2598738"/>
          <p14:tracePt t="7164" x="2384425" y="2606675"/>
          <p14:tracePt t="7191" x="2384425" y="2613025"/>
          <p14:tracePt t="7198" x="2378075" y="2613025"/>
          <p14:tracePt t="7214" x="2378075" y="2620963"/>
          <p14:tracePt t="7231" x="2370138" y="2628900"/>
          <p14:tracePt t="7281" x="2370138" y="2636838"/>
          <p14:tracePt t="7305" x="2362200" y="2644775"/>
          <p14:tracePt t="7337" x="2362200" y="2651125"/>
          <p14:tracePt t="7345" x="2362200" y="2659063"/>
          <p14:tracePt t="7361" x="2362200" y="2667000"/>
          <p14:tracePt t="7425" x="2362200" y="2674938"/>
          <p14:tracePt t="7457" x="2362200" y="2682875"/>
          <p14:tracePt t="7465" x="2362200" y="2689225"/>
          <p14:tracePt t="7489" x="2362200" y="2697163"/>
          <p14:tracePt t="7521" x="2362200" y="2705100"/>
          <p14:tracePt t="7537" x="2362200" y="2713038"/>
          <p14:tracePt t="7545" x="2362200" y="2720975"/>
          <p14:tracePt t="7561" x="2362200" y="2727325"/>
          <p14:tracePt t="7585" x="2362200" y="2735263"/>
          <p14:tracePt t="7592" x="2362200" y="2743200"/>
          <p14:tracePt t="7601" x="2362200" y="2751138"/>
          <p14:tracePt t="7624" x="2362200" y="2759075"/>
          <p14:tracePt t="7640" x="2362200" y="2773363"/>
          <p14:tracePt t="7657" x="2370138" y="2773363"/>
          <p14:tracePt t="7665" x="2370138" y="2789238"/>
          <p14:tracePt t="7682" x="2378075" y="2789238"/>
          <p14:tracePt t="7699" x="2384425" y="2797175"/>
          <p14:tracePt t="7732" x="2384425" y="2803525"/>
          <p14:tracePt t="7793" x="2392363" y="2803525"/>
          <p14:tracePt t="7889" x="2400300" y="2803525"/>
          <p14:tracePt t="7897" x="2408238" y="2803525"/>
          <p14:tracePt t="7905" x="2416175" y="2811463"/>
          <p14:tracePt t="7937" x="2416175" y="2819400"/>
          <p14:tracePt t="8017" x="2422525" y="2819400"/>
          <p14:tracePt t="8033" x="2430463" y="2819400"/>
          <p14:tracePt t="8041" x="2438400" y="2819400"/>
          <p14:tracePt t="8050" x="2446338" y="2819400"/>
          <p14:tracePt t="8067" x="2476500" y="2819400"/>
          <p14:tracePt t="8083" x="2498725" y="2819400"/>
          <p14:tracePt t="8101" x="2530475" y="2819400"/>
          <p14:tracePt t="8117" x="2560638" y="2819400"/>
          <p14:tracePt t="8133" x="2613025" y="2819400"/>
          <p14:tracePt t="8150" x="2667000" y="2819400"/>
          <p14:tracePt t="8167" x="2697163" y="2819400"/>
          <p14:tracePt t="8183" x="2713038" y="2819400"/>
          <p14:tracePt t="8200" x="2727325" y="2819400"/>
          <p14:tracePt t="8217" x="2765425" y="2811463"/>
          <p14:tracePt t="8233" x="2797175" y="2803525"/>
          <p14:tracePt t="8250" x="2827338" y="2789238"/>
          <p14:tracePt t="8267" x="2865438" y="2781300"/>
          <p14:tracePt t="8284" x="2873375" y="2781300"/>
          <p14:tracePt t="8300" x="2887663" y="2773363"/>
          <p14:tracePt t="8317" x="2903538" y="2759075"/>
          <p14:tracePt t="8334" x="2911475" y="2759075"/>
          <p14:tracePt t="8367" x="2933700" y="2759075"/>
          <p14:tracePt t="8384" x="2971800" y="2735263"/>
          <p14:tracePt t="8400" x="3009900" y="2720975"/>
          <p14:tracePt t="8417" x="3032125" y="2697163"/>
          <p14:tracePt t="8434" x="3055938" y="2689225"/>
          <p14:tracePt t="8451" x="3063875" y="2689225"/>
          <p14:tracePt t="8468" x="3063875" y="2682875"/>
          <p14:tracePt t="8505" x="3078163" y="2674938"/>
          <p14:tracePt t="8513" x="3078163" y="2659063"/>
          <p14:tracePt t="8521" x="3086100" y="2644775"/>
          <p14:tracePt t="8534" x="3101975" y="2628900"/>
          <p14:tracePt t="8551" x="3116263" y="2590800"/>
          <p14:tracePt t="8568" x="3132138" y="2552700"/>
          <p14:tracePt t="8584" x="3146425" y="2522538"/>
          <p14:tracePt t="8601" x="3154363" y="2498725"/>
          <p14:tracePt t="8618" x="3162300" y="2492375"/>
          <p14:tracePt t="8634" x="3162300" y="2476500"/>
          <p14:tracePt t="8651" x="3170238" y="2454275"/>
          <p14:tracePt t="8668" x="3178175" y="2416175"/>
          <p14:tracePt t="8684" x="3192463" y="2378075"/>
          <p14:tracePt t="8701" x="3192463" y="2346325"/>
          <p14:tracePt t="8718" x="3192463" y="2339975"/>
          <p14:tracePt t="8770" x="3192463" y="2332038"/>
          <p14:tracePt t="9025" x="3178175" y="2324100"/>
          <p14:tracePt t="9033" x="3108325" y="2339975"/>
          <p14:tracePt t="9041" x="3032125" y="2346325"/>
          <p14:tracePt t="9052" x="2941638" y="2362200"/>
          <p14:tracePt t="9069" x="2713038" y="2392363"/>
          <p14:tracePt t="9085" x="2468563" y="2430463"/>
          <p14:tracePt t="9102" x="2232025" y="2476500"/>
          <p14:tracePt t="9119" x="2049463" y="2530475"/>
          <p14:tracePt t="9135" x="1905000" y="2568575"/>
          <p14:tracePt t="9152" x="1768475" y="2613025"/>
          <p14:tracePt t="9169" x="1524000" y="2682875"/>
          <p14:tracePt t="9186" x="1387475" y="2727325"/>
          <p14:tracePt t="9202" x="1241425" y="2773363"/>
          <p14:tracePt t="9219" x="1150938" y="2803525"/>
          <p14:tracePt t="9236" x="1096963" y="2819400"/>
          <p14:tracePt t="9252" x="1066800" y="2835275"/>
          <p14:tracePt t="9269" x="1050925" y="2835275"/>
          <p14:tracePt t="9286" x="1036638" y="2849563"/>
          <p14:tracePt t="9302" x="1012825" y="2865438"/>
          <p14:tracePt t="9319" x="982663" y="2887663"/>
          <p14:tracePt t="9336" x="936625" y="2925763"/>
          <p14:tracePt t="9353" x="876300" y="2987675"/>
          <p14:tracePt t="9369" x="846138" y="3025775"/>
          <p14:tracePt t="9386" x="830263" y="3055938"/>
          <p14:tracePt t="9404" x="822325" y="3070225"/>
          <p14:tracePt t="9419" x="815975" y="3094038"/>
          <p14:tracePt t="9436" x="808038" y="3132138"/>
          <p14:tracePt t="9453" x="800100" y="3170238"/>
          <p14:tracePt t="9470" x="784225" y="3200400"/>
          <p14:tracePt t="9486" x="784225" y="3238500"/>
          <p14:tracePt t="9503" x="777875" y="3276600"/>
          <p14:tracePt t="9532" x="777875" y="3336925"/>
          <p14:tracePt t="9538" x="777875" y="3352800"/>
          <p14:tracePt t="9553" x="777875" y="3375025"/>
          <p14:tracePt t="9570" x="777875" y="3398838"/>
          <p14:tracePt t="9587" x="777875" y="3429000"/>
          <p14:tracePt t="9603" x="800100" y="3467100"/>
          <p14:tracePt t="9620" x="815975" y="3513138"/>
          <p14:tracePt t="9637" x="830263" y="3551238"/>
          <p14:tracePt t="9653" x="860425" y="3581400"/>
          <p14:tracePt t="9670" x="898525" y="3603625"/>
          <p14:tracePt t="9687" x="914400" y="3619500"/>
          <p14:tracePt t="9703" x="944563" y="3635375"/>
          <p14:tracePt t="9720" x="960438" y="3641725"/>
          <p14:tracePt t="9737" x="1012825" y="3649663"/>
          <p14:tracePt t="9753" x="1050925" y="3657600"/>
          <p14:tracePt t="9771" x="1104900" y="3657600"/>
          <p14:tracePt t="9787" x="1196975" y="3657600"/>
          <p14:tracePt t="9804" x="1273175" y="3657600"/>
          <p14:tracePt t="9820" x="1341438" y="3657600"/>
          <p14:tracePt t="9837" x="1417638" y="3657600"/>
          <p14:tracePt t="9854" x="1477963" y="3657600"/>
          <p14:tracePt t="9870" x="1546225" y="3649663"/>
          <p14:tracePt t="9887" x="1600200" y="3641725"/>
          <p14:tracePt t="9904" x="1646238" y="3635375"/>
          <p14:tracePt t="9921" x="1676400" y="3619500"/>
          <p14:tracePt t="9938" x="1692275" y="3603625"/>
          <p14:tracePt t="9954" x="1706563" y="3597275"/>
          <p14:tracePt t="9971" x="1722438" y="3581400"/>
          <p14:tracePt t="9987" x="1752600" y="3551238"/>
          <p14:tracePt t="10004" x="1782763" y="3513138"/>
          <p14:tracePt t="10021" x="1812925" y="3482975"/>
          <p14:tracePt t="10037" x="1844675" y="3436938"/>
          <p14:tracePt t="10054" x="1866900" y="3398838"/>
          <p14:tracePt t="10071" x="1882775" y="3330575"/>
          <p14:tracePt t="10088" x="1905000" y="3284538"/>
          <p14:tracePt t="10104" x="1935163" y="3216275"/>
          <p14:tracePt t="10121" x="1958975" y="3154363"/>
          <p14:tracePt t="10138" x="1981200" y="3086100"/>
          <p14:tracePt t="10154" x="2003425" y="3009900"/>
          <p14:tracePt t="10171" x="2011363" y="2933700"/>
          <p14:tracePt t="10188" x="2035175" y="2873375"/>
          <p14:tracePt t="10204" x="2073275" y="2781300"/>
          <p14:tracePt t="10221" x="2111375" y="2667000"/>
          <p14:tracePt t="10238" x="2163763" y="2544763"/>
          <p14:tracePt t="10255" x="2209800" y="2384425"/>
          <p14:tracePt t="10271" x="2263775" y="2125663"/>
          <p14:tracePt t="10288" x="2301875" y="1798638"/>
          <p14:tracePt t="10305" x="2316163" y="1317625"/>
          <p14:tracePt t="10321" x="2293938" y="1082675"/>
          <p14:tracePt t="10338" x="2247900" y="930275"/>
          <p14:tracePt t="10355" x="2193925" y="784225"/>
          <p14:tracePt t="10372" x="2155825" y="677863"/>
          <p14:tracePt t="10388" x="2117725" y="593725"/>
          <p14:tracePt t="10405" x="2095500" y="533400"/>
          <p14:tracePt t="10422" x="2073275" y="487363"/>
          <p14:tracePt t="10438" x="2049463" y="434975"/>
          <p14:tracePt t="10440" x="2049463" y="419100"/>
          <p14:tracePt t="10455" x="2035175" y="403225"/>
          <p14:tracePt t="10472" x="2027238" y="396875"/>
          <p14:tracePt t="10489" x="2027238" y="388938"/>
          <p14:tracePt t="10522" x="2027238" y="381000"/>
          <p14:tracePt t="10539" x="2011363" y="342900"/>
          <p14:tracePt t="10555" x="2003425" y="312738"/>
          <p14:tracePt t="10572" x="1981200" y="266700"/>
          <p14:tracePt t="10589" x="1981200" y="236538"/>
          <p14:tracePt t="10605" x="1973263" y="220663"/>
          <p14:tracePt t="10622" x="1965325" y="212725"/>
          <p14:tracePt t="10639" x="1965325" y="206375"/>
          <p14:tracePt t="10737" x="1973263" y="206375"/>
          <p14:tracePt t="10745" x="1989138" y="228600"/>
          <p14:tracePt t="10757" x="2041525" y="304800"/>
          <p14:tracePt t="10773" x="2133600" y="403225"/>
          <p14:tracePt t="10790" x="2239963" y="479425"/>
          <p14:tracePt t="10806" x="2308225" y="517525"/>
          <p14:tracePt t="10823" x="2354263" y="533400"/>
          <p14:tracePt t="10840" x="2370138" y="533400"/>
          <p14:tracePt t="10972" x="2370138" y="517525"/>
          <p14:tracePt t="10977" x="2362200" y="511175"/>
          <p14:tracePt t="10992" x="2354263" y="487363"/>
          <p14:tracePt t="11006" x="2346325" y="479425"/>
          <p14:tracePt t="11023" x="2339975" y="465138"/>
          <p14:tracePt t="11040" x="2332038" y="449263"/>
          <p14:tracePt t="11057" x="2324100" y="449263"/>
          <p14:tracePt t="11073" x="2324100" y="441325"/>
          <p14:tracePt t="11097" x="2316163" y="434975"/>
          <p14:tracePt t="11120" x="2316163" y="427038"/>
          <p14:tracePt t="11145" x="2308225" y="419100"/>
          <p14:tracePt t="11184" x="2301875" y="411163"/>
          <p14:tracePt t="11212" x="2270125" y="396875"/>
          <p14:tracePt t="11217" x="2255838" y="388938"/>
          <p14:tracePt t="11225" x="2239963" y="373063"/>
          <p14:tracePt t="11240" x="2209800" y="373063"/>
          <p14:tracePt t="11257" x="2193925" y="365125"/>
          <p14:tracePt t="11274" x="2163763" y="358775"/>
          <p14:tracePt t="11290" x="2141538" y="358775"/>
          <p14:tracePt t="11307" x="2103438" y="358775"/>
          <p14:tracePt t="11324" x="2065338" y="358775"/>
          <p14:tracePt t="11340" x="2027238" y="358775"/>
          <p14:tracePt t="11357" x="1997075" y="358775"/>
          <p14:tracePt t="11374" x="1965325" y="358775"/>
          <p14:tracePt t="11391" x="1905000" y="358775"/>
          <p14:tracePt t="11407" x="1882775" y="358775"/>
          <p14:tracePt t="11424" x="1874838" y="358775"/>
          <p14:tracePt t="11441" x="1828800" y="358775"/>
          <p14:tracePt t="11457" x="1806575" y="358775"/>
          <p14:tracePt t="11474" x="1768475" y="358775"/>
          <p14:tracePt t="11491" x="1752600" y="358775"/>
          <p14:tracePt t="11508" x="1730375" y="365125"/>
          <p14:tracePt t="11524" x="1706563" y="365125"/>
          <p14:tracePt t="11541" x="1698625" y="381000"/>
          <p14:tracePt t="11558" x="1684338" y="388938"/>
          <p14:tracePt t="11574" x="1676400" y="396875"/>
          <p14:tracePt t="11592" x="1660525" y="411163"/>
          <p14:tracePt t="11608" x="1646238" y="427038"/>
          <p14:tracePt t="11625" x="1630363" y="449263"/>
          <p14:tracePt t="11641" x="1616075" y="473075"/>
          <p14:tracePt t="11658" x="1600200" y="487363"/>
          <p14:tracePt t="11675" x="1600200" y="503238"/>
          <p14:tracePt t="11691" x="1584325" y="511175"/>
          <p14:tracePt t="11708" x="1584325" y="525463"/>
          <p14:tracePt t="11725" x="1577975" y="533400"/>
          <p14:tracePt t="11769" x="1577975" y="541338"/>
          <p14:tracePt t="11785" x="1562100" y="555625"/>
          <p14:tracePt t="11809" x="1554163" y="563563"/>
          <p14:tracePt t="11833" x="1546225" y="571500"/>
          <p14:tracePt t="11841" x="1539875" y="571500"/>
          <p14:tracePt t="11849" x="1539875" y="579438"/>
          <p14:tracePt t="11859" x="1531938" y="587375"/>
          <p14:tracePt t="11881" x="1524000" y="593725"/>
          <p14:tracePt t="11897" x="1516063" y="601663"/>
          <p14:tracePt t="11913" x="1508125" y="617538"/>
          <p14:tracePt t="11928" x="1501775" y="631825"/>
          <p14:tracePt t="11942" x="1501775" y="639763"/>
          <p14:tracePt t="11959" x="1501775" y="655638"/>
          <p14:tracePt t="11975" x="1493838" y="663575"/>
          <p14:tracePt t="11992" x="1485900" y="669925"/>
          <p14:tracePt t="12009" x="1485900" y="677863"/>
          <p14:tracePt t="12026" x="1485900" y="693738"/>
          <p14:tracePt t="12042" x="1485900" y="701675"/>
          <p14:tracePt t="12059" x="1485900" y="715963"/>
          <p14:tracePt t="12076" x="1485900" y="731838"/>
          <p14:tracePt t="12092" x="1485900" y="739775"/>
          <p14:tracePt t="12109" x="1477963" y="754063"/>
          <p14:tracePt t="12126" x="1477963" y="762000"/>
          <p14:tracePt t="12142" x="1470025" y="777875"/>
          <p14:tracePt t="12172" x="1470025" y="808038"/>
          <p14:tracePt t="12193" x="1470025" y="815975"/>
          <p14:tracePt t="12209" x="1470025" y="822325"/>
          <p14:tracePt t="12226" x="1470025" y="830263"/>
          <p14:tracePt t="12243" x="1470025" y="838200"/>
          <p14:tracePt t="12259" x="1470025" y="846138"/>
          <p14:tracePt t="12276" x="1470025" y="860425"/>
          <p14:tracePt t="12293" x="1470025" y="876300"/>
          <p14:tracePt t="12309" x="1470025" y="892175"/>
          <p14:tracePt t="12326" x="1470025" y="898525"/>
          <p14:tracePt t="12343" x="1470025" y="906463"/>
          <p14:tracePt t="12360" x="1470025" y="914400"/>
          <p14:tracePt t="12376" x="1470025" y="930275"/>
          <p14:tracePt t="12441" x="1470025" y="936625"/>
          <p14:tracePt t="12457" x="1470025" y="944563"/>
          <p14:tracePt t="12489" x="1470025" y="952500"/>
          <p14:tracePt t="14097" x="1477963" y="952500"/>
          <p14:tracePt t="14105" x="1485900" y="952500"/>
          <p14:tracePt t="14114" x="1501775" y="930275"/>
          <p14:tracePt t="14131" x="1539875" y="898525"/>
          <p14:tracePt t="14147" x="1570038" y="876300"/>
          <p14:tracePt t="14164" x="1577975" y="846138"/>
          <p14:tracePt t="14197" x="1592263" y="815975"/>
          <p14:tracePt t="14214" x="1616075" y="792163"/>
          <p14:tracePt t="14231" x="1638300" y="739775"/>
          <p14:tracePt t="14247" x="1676400" y="693738"/>
          <p14:tracePt t="14264" x="1730375" y="617538"/>
          <p14:tracePt t="14281" x="1760538" y="555625"/>
          <p14:tracePt t="14298" x="1782763" y="517525"/>
          <p14:tracePt t="14314" x="1790700" y="495300"/>
          <p14:tracePt t="14333" x="1806575" y="487363"/>
          <p14:tracePt t="14348" x="1806575" y="479425"/>
          <p14:tracePt t="14364" x="1812925" y="473075"/>
          <p14:tracePt t="14381" x="1812925" y="465138"/>
          <p14:tracePt t="14398" x="1812925" y="457200"/>
          <p14:tracePt t="14415" x="1820863" y="441325"/>
          <p14:tracePt t="14473" x="1820863" y="434975"/>
          <p14:tracePt t="14697" x="1828800" y="434975"/>
          <p14:tracePt t="14721" x="1836738" y="434975"/>
          <p14:tracePt t="14729" x="1874838" y="434975"/>
          <p14:tracePt t="14737" x="1927225" y="434975"/>
          <p14:tracePt t="14749" x="1981200" y="434975"/>
          <p14:tracePt t="14765" x="2095500" y="434975"/>
          <p14:tracePt t="14782" x="2193925" y="434975"/>
          <p14:tracePt t="14799" x="2247900" y="434975"/>
          <p14:tracePt t="14815" x="2278063" y="434975"/>
          <p14:tracePt t="14832" x="2308225" y="434975"/>
          <p14:tracePt t="14866" x="2324100" y="434975"/>
          <p14:tracePt t="14899" x="2332038" y="434975"/>
          <p14:tracePt t="14918" x="2339975" y="434975"/>
          <p14:tracePt t="15025" x="2354263" y="434975"/>
          <p14:tracePt t="15033" x="2370138" y="434975"/>
          <p14:tracePt t="15041" x="2408238" y="434975"/>
          <p14:tracePt t="15049" x="2460625" y="449263"/>
          <p14:tracePt t="15067" x="2536825" y="457200"/>
          <p14:tracePt t="15083" x="2590800" y="465138"/>
          <p14:tracePt t="15100" x="2628900" y="465138"/>
          <p14:tracePt t="15117" x="2636838" y="473075"/>
          <p14:tracePt t="15337" x="2644775" y="473075"/>
          <p14:tracePt t="15353" x="2644775" y="479425"/>
          <p14:tracePt t="15409" x="2651125" y="487363"/>
          <p14:tracePt t="15561" x="2651125" y="495300"/>
          <p14:tracePt t="15569" x="2651125" y="503238"/>
          <p14:tracePt t="15593" x="2659063" y="511175"/>
          <p14:tracePt t="15665" x="2659063" y="517525"/>
          <p14:tracePt t="15673" x="2659063" y="525463"/>
          <p14:tracePt t="15689" x="2667000" y="541338"/>
          <p14:tracePt t="15705" x="2667000" y="555625"/>
          <p14:tracePt t="15721" x="2667000" y="563563"/>
          <p14:tracePt t="15734" x="2667000" y="571500"/>
          <p14:tracePt t="15751" x="2667000" y="579438"/>
          <p14:tracePt t="15768" x="2667000" y="587375"/>
          <p14:tracePt t="15784" x="2674938" y="587375"/>
          <p14:tracePt t="15801" x="2674938" y="593725"/>
          <p14:tracePt t="15818" x="2674938" y="601663"/>
          <p14:tracePt t="15841" x="2674938" y="609600"/>
          <p14:tracePt t="15851" x="2674938" y="617538"/>
          <p14:tracePt t="15868" x="2674938" y="625475"/>
          <p14:tracePt t="15885" x="2667000" y="631825"/>
          <p14:tracePt t="15901" x="2659063" y="631825"/>
          <p14:tracePt t="15921" x="2651125" y="639763"/>
          <p14:tracePt t="15951" x="2644775" y="647700"/>
          <p14:tracePt t="15970" x="2628900" y="655638"/>
          <p14:tracePt t="15985" x="2613025" y="663575"/>
          <p14:tracePt t="16001" x="2598738" y="663575"/>
          <p14:tracePt t="16018" x="2574925" y="669925"/>
          <p14:tracePt t="16035" x="2530475" y="669925"/>
          <p14:tracePt t="16052" x="2498725" y="677863"/>
          <p14:tracePt t="16068" x="2454275" y="685800"/>
          <p14:tracePt t="16085" x="2378075" y="685800"/>
          <p14:tracePt t="16102" x="2332038" y="693738"/>
          <p14:tracePt t="16119" x="2286000" y="701675"/>
          <p14:tracePt t="16135" x="2239963" y="708025"/>
          <p14:tracePt t="16152" x="2187575" y="715963"/>
          <p14:tracePt t="16169" x="2117725" y="731838"/>
          <p14:tracePt t="16185" x="2073275" y="746125"/>
          <p14:tracePt t="16202" x="2035175" y="762000"/>
          <p14:tracePt t="16219" x="2019300" y="769938"/>
          <p14:tracePt t="16235" x="2011363" y="769938"/>
          <p14:tracePt t="16252" x="2003425" y="777875"/>
          <p14:tracePt t="16269" x="1989138" y="784225"/>
          <p14:tracePt t="16285" x="1981200" y="792163"/>
          <p14:tracePt t="16319" x="1973263" y="800100"/>
          <p14:tracePt t="16336" x="1965325" y="808038"/>
          <p14:tracePt t="16352" x="1965325" y="815975"/>
          <p14:tracePt t="16369" x="1958975" y="830263"/>
          <p14:tracePt t="16386" x="1951038" y="854075"/>
          <p14:tracePt t="16402" x="1943100" y="892175"/>
          <p14:tracePt t="16419" x="1935163" y="930275"/>
          <p14:tracePt t="16436" x="1927225" y="968375"/>
          <p14:tracePt t="16452" x="1920875" y="990600"/>
          <p14:tracePt t="16469" x="1920875" y="1006475"/>
          <p14:tracePt t="16487" x="1920875" y="1020763"/>
          <p14:tracePt t="16519" x="1920875" y="1028700"/>
          <p14:tracePt t="16536" x="1920875" y="1036638"/>
          <p14:tracePt t="16553" x="1920875" y="1044575"/>
          <p14:tracePt t="16657" x="1943100" y="1044575"/>
          <p14:tracePt t="16665" x="1958975" y="1044575"/>
          <p14:tracePt t="16673" x="1981200" y="1044575"/>
          <p14:tracePt t="16687" x="2011363" y="1044575"/>
          <p14:tracePt t="16703" x="2065338" y="1044575"/>
          <p14:tracePt t="16720" x="2201863" y="1036638"/>
          <p14:tracePt t="16737" x="2301875" y="1020763"/>
          <p14:tracePt t="16753" x="2446338" y="1006475"/>
          <p14:tracePt t="16770" x="2590800" y="1006475"/>
          <p14:tracePt t="16787" x="2697163" y="998538"/>
          <p14:tracePt t="16803" x="2751138" y="998538"/>
          <p14:tracePt t="16820" x="2773363" y="998538"/>
          <p14:tracePt t="16837" x="2781300" y="998538"/>
          <p14:tracePt t="16889" x="2789238" y="998538"/>
          <p14:tracePt t="16897" x="2797175" y="998538"/>
          <p14:tracePt t="16913" x="2797175" y="1006475"/>
          <p14:tracePt t="16930" x="2803525" y="1012825"/>
          <p14:tracePt t="16953" x="2811463" y="1020763"/>
          <p14:tracePt t="16961" x="2819400" y="1028700"/>
          <p14:tracePt t="16970" x="2827338" y="1036638"/>
          <p14:tracePt t="16987" x="2835275" y="1058863"/>
          <p14:tracePt t="17004" x="2857500" y="1104900"/>
          <p14:tracePt t="17021" x="2879725" y="1135063"/>
          <p14:tracePt t="17037" x="2903538" y="1173163"/>
          <p14:tracePt t="17054" x="2917825" y="1211263"/>
          <p14:tracePt t="17071" x="2933700" y="1265238"/>
          <p14:tracePt t="17088" x="2971800" y="1341438"/>
          <p14:tracePt t="17104" x="3001963" y="1387475"/>
          <p14:tracePt t="17121" x="3017838" y="1417638"/>
          <p14:tracePt t="17138" x="3032125" y="1439863"/>
          <p14:tracePt t="17154" x="3040063" y="1455738"/>
          <p14:tracePt t="17171" x="3048000" y="1470025"/>
          <p14:tracePt t="17188" x="3055938" y="1477963"/>
          <p14:tracePt t="17204" x="3055938" y="1485900"/>
          <p14:tracePt t="17239" x="3055938" y="1501775"/>
          <p14:tracePt t="17254" x="3055938" y="1508125"/>
          <p14:tracePt t="17271" x="3055938" y="1524000"/>
          <p14:tracePt t="17288" x="3025775" y="1539875"/>
          <p14:tracePt t="17305" x="2987675" y="1554163"/>
          <p14:tracePt t="17321" x="2933700" y="1570038"/>
          <p14:tracePt t="17338" x="2887663" y="1584325"/>
          <p14:tracePt t="17355" x="2849563" y="1592263"/>
          <p14:tracePt t="17371" x="2835275" y="1592263"/>
          <p14:tracePt t="17388" x="2803525" y="1600200"/>
          <p14:tracePt t="17405" x="2797175" y="1600200"/>
          <p14:tracePt t="17421" x="2773363" y="1616075"/>
          <p14:tracePt t="17438" x="2751138" y="1616075"/>
          <p14:tracePt t="17455" x="2735263" y="1622425"/>
          <p14:tracePt t="17472" x="2705100" y="1630363"/>
          <p14:tracePt t="17488" x="2697163" y="1646238"/>
          <p14:tracePt t="17505" x="2674938" y="1660525"/>
          <p14:tracePt t="17522" x="2667000" y="1668463"/>
          <p14:tracePt t="17538" x="2667000" y="1692275"/>
          <p14:tracePt t="17555" x="2667000" y="1730375"/>
          <p14:tracePt t="17572" x="2659063" y="1768475"/>
          <p14:tracePt t="17589" x="2659063" y="1820863"/>
          <p14:tracePt t="17605" x="2659063" y="1897063"/>
          <p14:tracePt t="17622" x="2651125" y="1973263"/>
          <p14:tracePt t="17639" x="2651125" y="2049463"/>
          <p14:tracePt t="17655" x="2651125" y="2103438"/>
          <p14:tracePt t="17672" x="2651125" y="2155825"/>
          <p14:tracePt t="17689" x="2651125" y="2171700"/>
          <p14:tracePt t="17705" x="2651125" y="2179638"/>
          <p14:tracePt t="17722" x="2644775" y="2209800"/>
          <p14:tracePt t="17750" x="2620963" y="2239963"/>
          <p14:tracePt t="17756" x="2613025" y="2247900"/>
          <p14:tracePt t="17772" x="2582863" y="2278063"/>
          <p14:tracePt t="17789" x="2560638" y="2301875"/>
          <p14:tracePt t="17807" x="2530475" y="2324100"/>
          <p14:tracePt t="17822" x="2514600" y="2339975"/>
          <p14:tracePt t="17839" x="2506663" y="2346325"/>
          <p14:tracePt t="17856" x="2468563" y="2370138"/>
          <p14:tracePt t="17872" x="2430463" y="2384425"/>
          <p14:tracePt t="17900" x="2370138" y="2408238"/>
          <p14:tracePt t="17906" x="2362200" y="2416175"/>
          <p14:tracePt t="17924" x="2346325" y="2422525"/>
          <p14:tracePt t="17939" x="2339975" y="2422525"/>
          <p14:tracePt t="17956" x="2332038" y="2430463"/>
          <p14:tracePt t="17977" x="2324100" y="2430463"/>
          <p14:tracePt t="18000" x="2316163" y="2438400"/>
          <p14:tracePt t="18009" x="2316163" y="2446338"/>
          <p14:tracePt t="18025" x="2316163" y="2454275"/>
          <p14:tracePt t="18040" x="2308225" y="2460625"/>
          <p14:tracePt t="18056" x="2308225" y="2476500"/>
          <p14:tracePt t="18073" x="2308225" y="2484438"/>
          <p14:tracePt t="18090" x="2308225" y="2506663"/>
          <p14:tracePt t="18106" x="2308225" y="2522538"/>
          <p14:tracePt t="18123" x="2308225" y="2530475"/>
          <p14:tracePt t="18140" x="2316163" y="2544763"/>
          <p14:tracePt t="18157" x="2339975" y="2568575"/>
          <p14:tracePt t="18173" x="2354263" y="2582863"/>
          <p14:tracePt t="18190" x="2362200" y="2590800"/>
          <p14:tracePt t="18223" x="2370138" y="2590800"/>
          <p14:tracePt t="18240" x="2378075" y="2598738"/>
          <p14:tracePt t="18265" x="2384425" y="2598738"/>
          <p14:tracePt t="18274" x="2384425" y="2606675"/>
          <p14:tracePt t="18290" x="2392363" y="2606675"/>
          <p14:tracePt t="18307" x="2400300" y="2613025"/>
          <p14:tracePt t="18324" x="2408238" y="2620963"/>
          <p14:tracePt t="18350" x="2430463" y="2620963"/>
          <p14:tracePt t="18357" x="2430463" y="2628900"/>
          <p14:tracePt t="18374" x="2438400" y="2628900"/>
          <p14:tracePt t="18390" x="2446338" y="2628900"/>
          <p14:tracePt t="18407" x="2460625" y="2628900"/>
          <p14:tracePt t="18424" x="2484438" y="2636838"/>
          <p14:tracePt t="18440" x="2492375" y="2636838"/>
          <p14:tracePt t="18457" x="2498725" y="2636838"/>
          <p14:tracePt t="18474" x="2506663" y="2636838"/>
          <p14:tracePt t="18491" x="2530475" y="2636838"/>
          <p14:tracePt t="18507" x="2536825" y="2636838"/>
          <p14:tracePt t="18524" x="2568575" y="2636838"/>
          <p14:tracePt t="18541" x="2598738" y="2636838"/>
          <p14:tracePt t="18557" x="2628900" y="2636838"/>
          <p14:tracePt t="18574" x="2651125" y="2636838"/>
          <p14:tracePt t="18591" x="2674938" y="2636838"/>
          <p14:tracePt t="18608" x="2689225" y="2636838"/>
          <p14:tracePt t="18641" x="2697163" y="2636838"/>
          <p14:tracePt t="18658" x="2735263" y="2636838"/>
          <p14:tracePt t="18674" x="2759075" y="2636838"/>
          <p14:tracePt t="18691" x="2811463" y="2636838"/>
          <p14:tracePt t="18708" x="2849563" y="2636838"/>
          <p14:tracePt t="18725" x="2887663" y="2636838"/>
          <p14:tracePt t="18741" x="2903538" y="2636838"/>
          <p14:tracePt t="18758" x="2925763" y="2636838"/>
          <p14:tracePt t="18775" x="2941638" y="2636838"/>
          <p14:tracePt t="18791" x="2955925" y="2628900"/>
          <p14:tracePt t="18808" x="3025775" y="2568575"/>
          <p14:tracePt t="18825" x="3078163" y="2522538"/>
          <p14:tracePt t="18841" x="3116263" y="2484438"/>
          <p14:tracePt t="18858" x="3140075" y="2460625"/>
          <p14:tracePt t="18875" x="3154363" y="2438400"/>
          <p14:tracePt t="18892" x="3162300" y="2408238"/>
          <p14:tracePt t="18908" x="3192463" y="2370138"/>
          <p14:tracePt t="18925" x="3216275" y="2316163"/>
          <p14:tracePt t="18942" x="3246438" y="2239963"/>
          <p14:tracePt t="18960" x="3276600" y="2125663"/>
          <p14:tracePt t="18975" x="3284538" y="2079625"/>
          <p14:tracePt t="18992" x="3298825" y="1958975"/>
          <p14:tracePt t="19008" x="3298825" y="1897063"/>
          <p14:tracePt t="19025" x="3298825" y="1836738"/>
          <p14:tracePt t="19042" x="3298825" y="1752600"/>
          <p14:tracePt t="19059" x="3298825" y="1668463"/>
          <p14:tracePt t="19075" x="3298825" y="1584325"/>
          <p14:tracePt t="19092" x="3298825" y="1516063"/>
          <p14:tracePt t="19109" x="3298825" y="1463675"/>
          <p14:tracePt t="19125" x="3298825" y="1431925"/>
          <p14:tracePt t="19142" x="3298825" y="1425575"/>
          <p14:tracePt t="19159" x="3298825" y="1401763"/>
          <p14:tracePt t="19176" x="3298825" y="1363663"/>
          <p14:tracePt t="19192" x="3298825" y="1287463"/>
          <p14:tracePt t="19209" x="3292475" y="1265238"/>
          <p14:tracePt t="19226" x="3292475" y="1257300"/>
          <p14:tracePt t="19242" x="3292475" y="1241425"/>
          <p14:tracePt t="19313" x="3284538" y="1235075"/>
          <p14:tracePt t="19331" x="3284538" y="1227138"/>
          <p14:tracePt t="19336" x="3284538" y="1219200"/>
          <p14:tracePt t="19345" x="3284538" y="1211263"/>
          <p14:tracePt t="19359" x="3284538" y="1203325"/>
          <p14:tracePt t="19376" x="3276600" y="1203325"/>
          <p14:tracePt t="19461" x="3276600" y="1181100"/>
          <p14:tracePt t="19465" x="3276600" y="1158875"/>
          <p14:tracePt t="19477" x="3276600" y="1135063"/>
          <p14:tracePt t="19493" x="3268663" y="1074738"/>
          <p14:tracePt t="19510" x="3254375" y="998538"/>
          <p14:tracePt t="19527" x="3230563" y="944563"/>
          <p14:tracePt t="19543" x="3222625" y="930275"/>
          <p14:tracePt t="19560" x="3216275" y="914400"/>
          <p14:tracePt t="19593" x="3216275" y="898525"/>
          <p14:tracePt t="19610" x="3216275" y="892175"/>
          <p14:tracePt t="19905" x="3208338" y="892175"/>
          <p14:tracePt t="19921" x="3192463" y="906463"/>
          <p14:tracePt t="19932" x="3184525" y="914400"/>
          <p14:tracePt t="19937" x="3170238" y="930275"/>
          <p14:tracePt t="19945" x="3162300" y="936625"/>
          <p14:tracePt t="19961" x="3116263" y="974725"/>
          <p14:tracePt t="19977" x="3055938" y="1020763"/>
          <p14:tracePt t="19994" x="2994025" y="1058863"/>
          <p14:tracePt t="20011" x="2949575" y="1096963"/>
          <p14:tracePt t="20028" x="2895600" y="1127125"/>
          <p14:tracePt t="20044" x="2797175" y="1203325"/>
          <p14:tracePt t="20061" x="2705100" y="1265238"/>
          <p14:tracePt t="20078" x="2613025" y="1317625"/>
          <p14:tracePt t="20094" x="2530475" y="1363663"/>
          <p14:tracePt t="20111" x="2454275" y="1401763"/>
          <p14:tracePt t="20128" x="2354263" y="1447800"/>
          <p14:tracePt t="20145" x="2308225" y="1477963"/>
          <p14:tracePt t="20161" x="2293938" y="1485900"/>
          <p14:tracePt t="20241" x="2286000" y="1485900"/>
          <p14:tracePt t="20281" x="2270125" y="1493838"/>
          <p14:tracePt t="20289" x="2255838" y="1524000"/>
          <p14:tracePt t="20298" x="2179638" y="1592263"/>
          <p14:tracePt t="20312" x="1943100" y="1820863"/>
          <p14:tracePt t="20330" x="1744663" y="2019300"/>
          <p14:tracePt t="20345" x="1646238" y="2133600"/>
          <p14:tracePt t="20362" x="1577975" y="2255838"/>
          <p14:tracePt t="20379" x="1539875" y="2354263"/>
          <p14:tracePt t="20395" x="1524000" y="2400300"/>
          <p14:tracePt t="20412" x="1524000" y="2430463"/>
          <p14:tracePt t="20429" x="1584325" y="2613025"/>
          <p14:tracePt t="20448" x="1698625" y="2887663"/>
          <p14:tracePt t="20462" x="1736725" y="2963863"/>
          <p14:tracePt t="20479" x="1806575" y="3063875"/>
          <p14:tracePt t="20495" x="1820863" y="3078163"/>
          <p14:tracePt t="20601" x="1820863" y="3116263"/>
          <p14:tracePt t="20609" x="1820863" y="3154363"/>
          <p14:tracePt t="20617" x="1820863" y="3208338"/>
          <p14:tracePt t="20629" x="1820863" y="3246438"/>
          <p14:tracePt t="20646" x="1828800" y="3344863"/>
          <p14:tracePt t="20662" x="1844675" y="3390900"/>
          <p14:tracePt t="20679" x="1851025" y="3413125"/>
          <p14:tracePt t="20696" x="1866900" y="3444875"/>
          <p14:tracePt t="20712" x="1874838" y="3459163"/>
          <p14:tracePt t="20729" x="1882775" y="3475038"/>
          <p14:tracePt t="20746" x="1882775" y="3505200"/>
          <p14:tracePt t="20763" x="1889125" y="3521075"/>
          <p14:tracePt t="20779" x="1897063" y="3535363"/>
          <p14:tracePt t="20796" x="1897063" y="3543300"/>
          <p14:tracePt t="20857" x="1897063" y="3551238"/>
          <p14:tracePt t="20873" x="1889125" y="3559175"/>
          <p14:tracePt t="20881" x="1882775" y="3565525"/>
          <p14:tracePt t="20898" x="1874838" y="3565525"/>
          <p14:tracePt t="20905" x="1866900" y="3581400"/>
          <p14:tracePt t="20921" x="1851025" y="3581400"/>
          <p14:tracePt t="20931" x="1851025" y="3589338"/>
          <p14:tracePt t="20947" x="1844675" y="3597275"/>
          <p14:tracePt t="20965" x="1828800" y="3603625"/>
          <p14:tracePt t="20980" x="1820863" y="3611563"/>
          <p14:tracePt t="20997" x="1812925" y="3611563"/>
          <p14:tracePt t="21013" x="1806575" y="3611563"/>
          <p14:tracePt t="21030" x="1798638" y="3611563"/>
          <p14:tracePt t="21047" x="1798638" y="3619500"/>
          <p14:tracePt t="21137" x="1790700" y="3619500"/>
          <p14:tracePt t="21145" x="1782763" y="3619500"/>
          <p14:tracePt t="21153" x="1774825" y="3619500"/>
          <p14:tracePt t="21177" x="1768475" y="3611563"/>
          <p14:tracePt t="21209" x="1760538" y="3611563"/>
          <p14:tracePt t="21257" x="1760538" y="3603625"/>
          <p14:tracePt t="21273" x="1752600" y="3597275"/>
          <p14:tracePt t="21281" x="1744663" y="3597275"/>
          <p14:tracePt t="21297" x="1744663" y="3589338"/>
          <p14:tracePt t="21305" x="1736725" y="3589338"/>
          <p14:tracePt t="21314" x="1736725" y="3581400"/>
          <p14:tracePt t="21331" x="1730375" y="3573463"/>
          <p14:tracePt t="21347" x="1722438" y="3559175"/>
          <p14:tracePt t="21364" x="1714500" y="3551238"/>
          <p14:tracePt t="21381" x="1706563" y="3535363"/>
          <p14:tracePt t="21601" x="1706563" y="3521075"/>
          <p14:tracePt t="21609" x="1706563" y="3505200"/>
          <p14:tracePt t="21617" x="1706563" y="3489325"/>
          <p14:tracePt t="21632" x="1698625" y="3475038"/>
          <p14:tracePt t="21648" x="1698625" y="3459163"/>
          <p14:tracePt t="21665" x="1692275" y="3451225"/>
          <p14:tracePt t="21682" x="1692275" y="3444875"/>
          <p14:tracePt t="22689" x="1684338" y="3444875"/>
          <p14:tracePt t="22705" x="1676400" y="3444875"/>
          <p14:tracePt t="22713" x="1676400" y="3451225"/>
          <p14:tracePt t="22729" x="1668463" y="3459163"/>
          <p14:tracePt t="22737" x="1668463" y="3467100"/>
          <p14:tracePt t="22751" x="1668463" y="3475038"/>
          <p14:tracePt t="22767" x="1668463" y="3482975"/>
          <p14:tracePt t="22784" x="1668463" y="3505200"/>
          <p14:tracePt t="22801" x="1660525" y="3521075"/>
          <p14:tracePt t="22817" x="1660525" y="3535363"/>
          <p14:tracePt t="22835" x="1660525" y="3543300"/>
          <p14:tracePt t="22851" x="1660525" y="3551238"/>
          <p14:tracePt t="22868" x="1660525" y="3565525"/>
          <p14:tracePt t="22884" x="1660525" y="3581400"/>
          <p14:tracePt t="22901" x="1660525" y="3603625"/>
          <p14:tracePt t="22920" x="1660525" y="3611563"/>
          <p14:tracePt t="22934" x="1660525" y="3619500"/>
          <p14:tracePt t="22951" x="1660525" y="3627438"/>
          <p14:tracePt t="22968" x="1660525" y="3635375"/>
          <p14:tracePt t="22985" x="1660525" y="3641725"/>
          <p14:tracePt t="23001" x="1660525" y="3649663"/>
          <p14:tracePt t="23018" x="1660525" y="3665538"/>
          <p14:tracePt t="23034" x="1660525" y="3673475"/>
          <p14:tracePt t="23051" x="1654175" y="3687763"/>
          <p14:tracePt t="23068" x="1654175" y="3703638"/>
          <p14:tracePt t="23085" x="1646238" y="3717925"/>
          <p14:tracePt t="23101" x="1638300" y="3733800"/>
          <p14:tracePt t="23118" x="1638300" y="3741738"/>
          <p14:tracePt t="23135" x="1630363" y="3749675"/>
          <p14:tracePt t="23152" x="1616075" y="3771900"/>
          <p14:tracePt t="23168" x="1608138" y="3787775"/>
          <p14:tracePt t="23185" x="1608138" y="3802063"/>
          <p14:tracePt t="23202" x="1600200" y="3810000"/>
          <p14:tracePt t="23218" x="1592263" y="3817938"/>
          <p14:tracePt t="23235" x="1592263" y="3825875"/>
          <p14:tracePt t="23252" x="1584325" y="3832225"/>
          <p14:tracePt t="23268" x="1584325" y="3840163"/>
          <p14:tracePt t="23285" x="1577975" y="3848100"/>
          <p14:tracePt t="23302" x="1570038" y="3856038"/>
          <p14:tracePt t="23331" x="1562100" y="3870325"/>
          <p14:tracePt t="23352" x="1562100" y="3878263"/>
          <p14:tracePt t="23421" x="1562100" y="3886200"/>
          <p14:tracePt t="23633" x="1562100" y="3894138"/>
          <p14:tracePt t="23673" x="1562100" y="3902075"/>
          <p14:tracePt t="23689" x="1562100" y="3908425"/>
          <p14:tracePt t="23705" x="1562100" y="3916363"/>
          <p14:tracePt t="23713" x="1562100" y="3924300"/>
          <p14:tracePt t="23721" x="1562100" y="3932238"/>
          <p14:tracePt t="23738" x="1562100" y="3940175"/>
          <p14:tracePt t="23753" x="1562100" y="3954463"/>
          <p14:tracePt t="23770" x="1570038" y="3970338"/>
          <p14:tracePt t="23787" x="1577975" y="3984625"/>
          <p14:tracePt t="23803" x="1577975" y="4000500"/>
          <p14:tracePt t="23820" x="1577975" y="4016375"/>
          <p14:tracePt t="23837" x="1584325" y="4022725"/>
          <p14:tracePt t="23853" x="1592263" y="4038600"/>
          <p14:tracePt t="24185" x="1600200" y="4030663"/>
          <p14:tracePt t="24209" x="1608138" y="4030663"/>
          <p14:tracePt t="24217" x="1616075" y="4030663"/>
          <p14:tracePt t="24225" x="1630363" y="4022725"/>
          <p14:tracePt t="24238" x="1630363" y="4016375"/>
          <p14:tracePt t="24254" x="1654175" y="4016375"/>
          <p14:tracePt t="24271" x="1660525" y="4008438"/>
          <p14:tracePt t="24288" x="1676400" y="4000500"/>
          <p14:tracePt t="24304" x="1692275" y="4000500"/>
          <p14:tracePt t="24321" x="1722438" y="3984625"/>
          <p14:tracePt t="24338" x="1736725" y="3978275"/>
          <p14:tracePt t="24354" x="1768475" y="3962400"/>
          <p14:tracePt t="24371" x="1828800" y="3954463"/>
          <p14:tracePt t="24388" x="1889125" y="3940175"/>
          <p14:tracePt t="24405" x="1943100" y="3932238"/>
          <p14:tracePt t="24421" x="2003425" y="3916363"/>
          <p14:tracePt t="24439" x="2073275" y="3908425"/>
          <p14:tracePt t="24441" x="2103438" y="3908425"/>
          <p14:tracePt t="24455" x="2111375" y="3908425"/>
          <p14:tracePt t="24471" x="2187575" y="3894138"/>
          <p14:tracePt t="24489" x="2286000" y="3870325"/>
          <p14:tracePt t="24505" x="2392363" y="3856038"/>
          <p14:tracePt t="24521" x="2446338" y="3848100"/>
          <p14:tracePt t="24538" x="2498725" y="3848100"/>
          <p14:tracePt t="24555" x="2544763" y="3848100"/>
          <p14:tracePt t="24572" x="2590800" y="3848100"/>
          <p14:tracePt t="24588" x="2613025" y="3848100"/>
          <p14:tracePt t="24605" x="2636838" y="3848100"/>
          <p14:tracePt t="24622" x="2667000" y="3848100"/>
          <p14:tracePt t="24638" x="2697163" y="3848100"/>
          <p14:tracePt t="24655" x="2743200" y="3848100"/>
          <p14:tracePt t="24672" x="2773363" y="3856038"/>
          <p14:tracePt t="24689" x="2835275" y="3863975"/>
          <p14:tracePt t="24705" x="2841625" y="3870325"/>
          <p14:tracePt t="24723" x="2865438" y="3878263"/>
          <p14:tracePt t="24739" x="2879725" y="3886200"/>
          <p14:tracePt t="24755" x="2887663" y="3894138"/>
          <p14:tracePt t="24772" x="2895600" y="3894138"/>
          <p14:tracePt t="24789" x="2911475" y="3902075"/>
          <p14:tracePt t="24806" x="2949575" y="3916363"/>
          <p14:tracePt t="24822" x="2979738" y="3932238"/>
          <p14:tracePt t="24839" x="3001963" y="3946525"/>
          <p14:tracePt t="24856" x="3032125" y="3970338"/>
          <p14:tracePt t="24872" x="3040063" y="3978275"/>
          <p14:tracePt t="24889" x="3048000" y="3978275"/>
          <p14:tracePt t="24906" x="3048000" y="3984625"/>
          <p14:tracePt t="24923" x="3055938" y="3992563"/>
          <p14:tracePt t="24939" x="3063875" y="3992563"/>
          <p14:tracePt t="25169" x="3070225" y="4000500"/>
          <p14:tracePt t="25185" x="3078163" y="4016375"/>
          <p14:tracePt t="25193" x="3094038" y="4022725"/>
          <p14:tracePt t="25207" x="3094038" y="4030663"/>
          <p14:tracePt t="25223" x="3116263" y="4046538"/>
          <p14:tracePt t="25240" x="3146425" y="4076700"/>
          <p14:tracePt t="25257" x="3192463" y="4106863"/>
          <p14:tracePt t="25273" x="3230563" y="4130675"/>
          <p14:tracePt t="25290" x="3254375" y="4152900"/>
          <p14:tracePt t="25307" x="3292475" y="4168775"/>
          <p14:tracePt t="25323" x="3314700" y="4183063"/>
          <p14:tracePt t="25340" x="3322638" y="4191000"/>
          <p14:tracePt t="25357" x="3330575" y="4191000"/>
          <p14:tracePt t="25553" x="3344863" y="4198938"/>
          <p14:tracePt t="25561" x="3360738" y="4198938"/>
          <p14:tracePt t="25569" x="3375025" y="4198938"/>
          <p14:tracePt t="25577" x="3390900" y="4206875"/>
          <p14:tracePt t="25591" x="3406775" y="4206875"/>
          <p14:tracePt t="25607" x="3451225" y="4206875"/>
          <p14:tracePt t="25624" x="3497263" y="4206875"/>
          <p14:tracePt t="25641" x="3535363" y="4206875"/>
          <p14:tracePt t="25658" x="3559175" y="4206875"/>
          <p14:tracePt t="25674" x="3573463" y="4206875"/>
          <p14:tracePt t="25691" x="3581400" y="4206875"/>
          <p14:tracePt t="25724" x="3589338" y="4206875"/>
          <p14:tracePt t="25932" x="3573463" y="4206875"/>
          <p14:tracePt t="25937" x="3543300" y="4206875"/>
          <p14:tracePt t="25945" x="3505200" y="4206875"/>
          <p14:tracePt t="25958" x="3459163" y="4206875"/>
          <p14:tracePt t="25975" x="3390900" y="4206875"/>
          <p14:tracePt t="25992" x="3336925" y="4206875"/>
          <p14:tracePt t="26008" x="3284538" y="4206875"/>
          <p14:tracePt t="26025" x="3268663" y="4206875"/>
          <p14:tracePt t="26091" x="3260725" y="4206875"/>
          <p14:tracePt t="26289" x="3260725" y="4198938"/>
          <p14:tracePt t="26305" x="3260725" y="4191000"/>
          <p14:tracePt t="26321" x="3260725" y="4183063"/>
          <p14:tracePt t="26337" x="3260725" y="4175125"/>
          <p14:tracePt t="26353" x="3260725" y="4168775"/>
          <p14:tracePt t="26361" x="3260725" y="4160838"/>
          <p14:tracePt t="26377" x="3260725" y="4144963"/>
          <p14:tracePt t="26393" x="3260725" y="4137025"/>
          <p14:tracePt t="26409" x="3260725" y="4130675"/>
          <p14:tracePt t="26426" x="3260725" y="4122738"/>
          <p14:tracePt t="26521" x="3260725" y="4106863"/>
          <p14:tracePt t="26529" x="3260725" y="4092575"/>
          <p14:tracePt t="26537" x="3260725" y="4076700"/>
          <p14:tracePt t="26545" x="3260725" y="4068763"/>
          <p14:tracePt t="26561" x="3260725" y="4060825"/>
          <p14:tracePt t="26576" x="3260725" y="4046538"/>
          <p14:tracePt t="26593" x="3260725" y="4038600"/>
          <p14:tracePt t="26849" x="3260725" y="4030663"/>
          <p14:tracePt t="26857" x="3260725" y="4016375"/>
          <p14:tracePt t="26865" x="3260725" y="4008438"/>
          <p14:tracePt t="26877" x="3260725" y="3992563"/>
          <p14:tracePt t="26894" x="3254375" y="3978275"/>
          <p14:tracePt t="26910" x="3254375" y="3970338"/>
          <p14:tracePt t="26927" x="3246438" y="3962400"/>
          <p14:tracePt t="26944" x="3238500" y="3954463"/>
          <p14:tracePt t="27625" x="3238500" y="3940175"/>
          <p14:tracePt t="27633" x="3230563" y="3924300"/>
          <p14:tracePt t="27645" x="3230563" y="3908425"/>
          <p14:tracePt t="27662" x="3222625" y="3878263"/>
          <p14:tracePt t="27679" x="3208338" y="3832225"/>
          <p14:tracePt t="27696" x="3192463" y="3749675"/>
          <p14:tracePt t="27712" x="3192463" y="3703638"/>
          <p14:tracePt t="27729" x="3184525" y="3627438"/>
          <p14:tracePt t="27746" x="3178175" y="3581400"/>
          <p14:tracePt t="27762" x="3162300" y="3527425"/>
          <p14:tracePt t="27779" x="3162300" y="3467100"/>
          <p14:tracePt t="27796" x="3154363" y="3398838"/>
          <p14:tracePt t="27813" x="3140075" y="3330575"/>
          <p14:tracePt t="27829" x="3124200" y="3284538"/>
          <p14:tracePt t="27846" x="3124200" y="3238500"/>
          <p14:tracePt t="27863" x="3108325" y="3200400"/>
          <p14:tracePt t="27879" x="3101975" y="3154363"/>
          <p14:tracePt t="27897" x="3094038" y="3086100"/>
          <p14:tracePt t="27915" x="3063875" y="3025775"/>
          <p14:tracePt t="27930" x="3055938" y="2987675"/>
          <p14:tracePt t="27946" x="3032125" y="2949575"/>
          <p14:tracePt t="27963" x="3032125" y="2933700"/>
          <p14:tracePt t="27979" x="3017838" y="2925763"/>
          <p14:tracePt t="27998" x="3009900" y="2911475"/>
          <p14:tracePt t="28013" x="3001963" y="2895600"/>
          <p14:tracePt t="28030" x="2994025" y="2887663"/>
          <p14:tracePt t="28047" x="2987675" y="2873375"/>
          <p14:tracePt t="28063" x="2971800" y="2873375"/>
          <p14:tracePt t="28080" x="2949575" y="2849563"/>
          <p14:tracePt t="28096" x="2933700" y="2827338"/>
          <p14:tracePt t="28113" x="2903538" y="2803525"/>
          <p14:tracePt t="28130" x="2811463" y="2789238"/>
          <p14:tracePt t="28147" x="2667000" y="2781300"/>
          <p14:tracePt t="28163" x="2544763" y="2797175"/>
          <p14:tracePt t="28180" x="2384425" y="2827338"/>
          <p14:tracePt t="28197" x="2217738" y="2895600"/>
          <p14:tracePt t="28213" x="2079625" y="2994025"/>
          <p14:tracePt t="28230" x="1973263" y="3078163"/>
          <p14:tracePt t="28247" x="1889125" y="3178175"/>
          <p14:tracePt t="28263" x="1836738" y="3276600"/>
          <p14:tracePt t="28280" x="1736725" y="3459163"/>
          <p14:tracePt t="28297" x="1692275" y="3603625"/>
          <p14:tracePt t="28313" x="1638300" y="3802063"/>
          <p14:tracePt t="28330" x="1622425" y="4030663"/>
          <p14:tracePt t="28347" x="1608138" y="4275138"/>
          <p14:tracePt t="28364" x="1608138" y="4487863"/>
          <p14:tracePt t="28380" x="1608138" y="4670425"/>
          <p14:tracePt t="28397" x="1608138" y="4808538"/>
          <p14:tracePt t="28414" x="1638300" y="4937125"/>
          <p14:tracePt t="28430" x="1684338" y="5059363"/>
          <p14:tracePt t="28432" x="1706563" y="5113338"/>
          <p14:tracePt t="28447" x="1722438" y="5151438"/>
          <p14:tracePt t="28464" x="1736725" y="5173663"/>
          <p14:tracePt t="28491" x="1760538" y="5241925"/>
          <p14:tracePt t="28497" x="1760538" y="5257800"/>
          <p14:tracePt t="28514" x="1774825" y="5265738"/>
          <p14:tracePt t="28531" x="1774825" y="5273675"/>
          <p14:tracePt t="28547" x="1774825" y="5280025"/>
          <p14:tracePt t="28649" x="1782763" y="5280025"/>
          <p14:tracePt t="28657" x="1790700" y="5287963"/>
          <p14:tracePt t="28665" x="1798638" y="5287963"/>
          <p14:tracePt t="28681" x="1836738" y="5287963"/>
          <p14:tracePt t="28698" x="1897063" y="5295900"/>
          <p14:tracePt t="28714" x="1981200" y="5311775"/>
          <p14:tracePt t="28731" x="2087563" y="5318125"/>
          <p14:tracePt t="28748" x="2141538" y="5334000"/>
          <p14:tracePt t="28765" x="2193925" y="5334000"/>
          <p14:tracePt t="28781" x="2239963" y="5334000"/>
          <p14:tracePt t="28798" x="2286000" y="5334000"/>
          <p14:tracePt t="28815" x="2332038" y="5334000"/>
          <p14:tracePt t="28832" x="2384425" y="5334000"/>
          <p14:tracePt t="28848" x="2392363" y="5334000"/>
          <p14:tracePt t="28865" x="2416175" y="5334000"/>
          <p14:tracePt t="28881" x="2422525" y="5334000"/>
          <p14:tracePt t="28937" x="2438400" y="5334000"/>
          <p14:tracePt t="28944" x="2454275" y="5334000"/>
          <p14:tracePt t="28952" x="2492375" y="5341938"/>
          <p14:tracePt t="28965" x="2522538" y="5341938"/>
          <p14:tracePt t="28982" x="2574925" y="5356225"/>
          <p14:tracePt t="28999" x="2651125" y="5364163"/>
          <p14:tracePt t="29015" x="2689225" y="5372100"/>
          <p14:tracePt t="29032" x="2705100" y="5372100"/>
          <p14:tracePt t="29052" x="2713038" y="5380038"/>
          <p14:tracePt t="29121" x="2713038" y="5387975"/>
          <p14:tracePt t="29145" x="2713038" y="5394325"/>
          <p14:tracePt t="29153" x="2705100" y="5402263"/>
          <p14:tracePt t="29161" x="2697163" y="5410200"/>
          <p14:tracePt t="29169" x="2689225" y="5418138"/>
          <p14:tracePt t="29182" x="2682875" y="5418138"/>
          <p14:tracePt t="29199" x="2636838" y="5440363"/>
          <p14:tracePt t="29217" x="2574925" y="5464175"/>
          <p14:tracePt t="29233" x="2498725" y="5486400"/>
          <p14:tracePt t="29249" x="2438400" y="5516563"/>
          <p14:tracePt t="29266" x="2392363" y="5540375"/>
          <p14:tracePt t="29283" x="2346325" y="5554663"/>
          <p14:tracePt t="29299" x="2332038" y="5570538"/>
          <p14:tracePt t="29316" x="2316163" y="5570538"/>
          <p14:tracePt t="29333" x="2308225" y="5578475"/>
          <p14:tracePt t="29349" x="2293938" y="5584825"/>
          <p14:tracePt t="29367" x="2293938" y="5592763"/>
          <p14:tracePt t="29400" x="2286000" y="5592763"/>
          <p14:tracePt t="29513" x="2286000" y="5600700"/>
          <p14:tracePt t="29521" x="2293938" y="5600700"/>
          <p14:tracePt t="29533" x="2301875" y="5600700"/>
          <p14:tracePt t="29550" x="2339975" y="5600700"/>
          <p14:tracePt t="29567" x="2400300" y="5600700"/>
          <p14:tracePt t="29583" x="2506663" y="5600700"/>
          <p14:tracePt t="29600" x="2613025" y="5584825"/>
          <p14:tracePt t="29617" x="2759075" y="5584825"/>
          <p14:tracePt t="29633" x="2811463" y="5584825"/>
          <p14:tracePt t="29650" x="2857500" y="5584825"/>
          <p14:tracePt t="29667" x="2895600" y="5584825"/>
          <p14:tracePt t="29684" x="2933700" y="5592763"/>
          <p14:tracePt t="29700" x="2979738" y="5592763"/>
          <p14:tracePt t="29718" x="3025775" y="5592763"/>
          <p14:tracePt t="29734" x="3078163" y="5592763"/>
          <p14:tracePt t="29750" x="3162300" y="5592763"/>
          <p14:tracePt t="29767" x="3208338" y="5592763"/>
          <p14:tracePt t="29784" x="3276600" y="5592763"/>
          <p14:tracePt t="29801" x="3322638" y="5592763"/>
          <p14:tracePt t="29817" x="3352800" y="5592763"/>
          <p14:tracePt t="29834" x="3382963" y="5592763"/>
          <p14:tracePt t="29851" x="3390900" y="5592763"/>
          <p14:tracePt t="29867" x="3413125" y="5592763"/>
          <p14:tracePt t="29884" x="3429000" y="5592763"/>
          <p14:tracePt t="30001" x="3436938" y="5592763"/>
          <p14:tracePt t="30497" x="3451225" y="5592763"/>
          <p14:tracePt t="30521" x="3451225" y="5600700"/>
          <p14:tracePt t="30553" x="3459163" y="5600700"/>
          <p14:tracePt t="31489" x="3451225" y="5600700"/>
          <p14:tracePt t="31497" x="3444875" y="5600700"/>
          <p14:tracePt t="31505" x="3429000" y="5600700"/>
          <p14:tracePt t="31521" x="3390900" y="5600700"/>
          <p14:tracePt t="31538" x="3375025" y="5600700"/>
          <p14:tracePt t="31555" x="3352800" y="5600700"/>
          <p14:tracePt t="31571" x="3344863" y="5600700"/>
          <p14:tracePt t="31588" x="3330575" y="5600700"/>
          <p14:tracePt t="31606" x="3322638" y="5600700"/>
          <p14:tracePt t="31621" x="3314700" y="5600700"/>
          <p14:tracePt t="31638" x="3292475" y="5600700"/>
          <p14:tracePt t="31655" x="3276600" y="5600700"/>
          <p14:tracePt t="31672" x="3230563" y="5600700"/>
          <p14:tracePt t="31705" x="3200400" y="5600700"/>
          <p14:tracePt t="31722" x="3162300" y="5600700"/>
          <p14:tracePt t="31738" x="3124200" y="5600700"/>
          <p14:tracePt t="31755" x="3070225" y="5600700"/>
          <p14:tracePt t="31772" x="3025775" y="5608638"/>
          <p14:tracePt t="31788" x="2987675" y="5608638"/>
          <p14:tracePt t="31805" x="2955925" y="5616575"/>
          <p14:tracePt t="31822" x="2941638" y="5616575"/>
          <p14:tracePt t="31839" x="2925763" y="5616575"/>
          <p14:tracePt t="31855" x="2917825" y="5616575"/>
          <p14:tracePt t="31872" x="2911475" y="5616575"/>
          <p14:tracePt t="31889" x="2903538" y="5622925"/>
          <p14:tracePt t="31905" x="2895600" y="5622925"/>
          <p14:tracePt t="31924" x="2887663" y="5622925"/>
          <p14:tracePt t="31939" x="2879725" y="5622925"/>
          <p14:tracePt t="31955" x="2865438" y="5622925"/>
          <p14:tracePt t="31972" x="2849563" y="5630863"/>
          <p14:tracePt t="31989" x="2835275" y="5630863"/>
          <p14:tracePt t="32005" x="2827338" y="5638800"/>
          <p14:tracePt t="32022" x="2819400" y="5638800"/>
          <p14:tracePt t="32169" x="2811463" y="5638800"/>
          <p14:tracePt t="33769" x="2803525" y="5638800"/>
          <p14:tracePt t="33825" x="2803525" y="5630863"/>
          <p14:tracePt t="33833" x="2803525" y="5622925"/>
          <p14:tracePt t="33843" x="2803525" y="5616575"/>
          <p14:tracePt t="33860" x="2811463" y="5608638"/>
          <p14:tracePt t="33877" x="2811463" y="5600700"/>
          <p14:tracePt t="33893" x="2819400" y="5592763"/>
          <p14:tracePt t="33910" x="2819400" y="5584825"/>
          <p14:tracePt t="33927" x="2827338" y="5570538"/>
          <p14:tracePt t="33930" x="2835275" y="5562600"/>
          <p14:tracePt t="33945" x="2841625" y="5540375"/>
          <p14:tracePt t="33960" x="2849563" y="5524500"/>
          <p14:tracePt t="33977" x="2925763" y="5432425"/>
          <p14:tracePt t="33993" x="2994025" y="5326063"/>
          <p14:tracePt t="34010" x="3070225" y="5235575"/>
          <p14:tracePt t="34027" x="3146425" y="5143500"/>
          <p14:tracePt t="34044" x="3208338" y="5029200"/>
          <p14:tracePt t="34060" x="3254375" y="4930775"/>
          <p14:tracePt t="34077" x="3306763" y="4816475"/>
          <p14:tracePt t="34094" x="3375025" y="4656138"/>
          <p14:tracePt t="34110" x="3429000" y="4518025"/>
          <p14:tracePt t="34127" x="3475038" y="4411663"/>
          <p14:tracePt t="34144" x="3551238" y="4237038"/>
          <p14:tracePt t="34160" x="3589338" y="4144963"/>
          <p14:tracePt t="34177" x="3611563" y="4068763"/>
          <p14:tracePt t="34194" x="3635375" y="4008438"/>
          <p14:tracePt t="34211" x="3657600" y="3962400"/>
          <p14:tracePt t="34227" x="3665538" y="3916363"/>
          <p14:tracePt t="34244" x="3679825" y="3870325"/>
          <p14:tracePt t="34261" x="3703638" y="3817938"/>
          <p14:tracePt t="34277" x="3711575" y="3787775"/>
          <p14:tracePt t="34294" x="3717925" y="3763963"/>
          <p14:tracePt t="34311" x="3733800" y="3741738"/>
          <p14:tracePt t="34328" x="3741738" y="3725863"/>
          <p14:tracePt t="34344" x="3741738" y="3717925"/>
          <p14:tracePt t="34361" x="3756025" y="3711575"/>
          <p14:tracePt t="47257" x="3756025" y="3703638"/>
          <p14:tracePt t="47265" x="3703638" y="3703638"/>
          <p14:tracePt t="47275" x="3649663" y="3703638"/>
          <p14:tracePt t="47291" x="3573463" y="3703638"/>
          <p14:tracePt t="47308" x="3551238" y="3695700"/>
          <p14:tracePt t="47325" x="3497263" y="3665538"/>
          <p14:tracePt t="47342" x="3421063" y="3619500"/>
          <p14:tracePt t="47358" x="3330575" y="3573463"/>
          <p14:tracePt t="47375" x="3260725" y="3543300"/>
          <p14:tracePt t="47392" x="3200400" y="3513138"/>
          <p14:tracePt t="47408" x="3140075" y="3489325"/>
          <p14:tracePt t="47425" x="3108325" y="3482975"/>
          <p14:tracePt t="47442" x="3078163" y="3482975"/>
          <p14:tracePt t="47458" x="3040063" y="3482975"/>
          <p14:tracePt t="47475" x="3009900" y="3475038"/>
          <p14:tracePt t="47493" x="2987675" y="3467100"/>
          <p14:tracePt t="47509" x="2933700" y="3459163"/>
          <p14:tracePt t="47525" x="2865438" y="3451225"/>
          <p14:tracePt t="47542" x="2789238" y="3436938"/>
          <p14:tracePt t="47559" x="2727325" y="3436938"/>
          <p14:tracePt t="47575" x="2659063" y="3429000"/>
          <p14:tracePt t="47592" x="2598738" y="3436938"/>
          <p14:tracePt t="47609" x="2506663" y="3444875"/>
          <p14:tracePt t="47625" x="2454275" y="3459163"/>
          <p14:tracePt t="47642" x="2416175" y="3482975"/>
          <p14:tracePt t="47659" x="2384425" y="3497263"/>
          <p14:tracePt t="47676" x="2354263" y="3521075"/>
          <p14:tracePt t="47692" x="2324100" y="3543300"/>
          <p14:tracePt t="47709" x="2293938" y="3589338"/>
          <p14:tracePt t="47726" x="2263775" y="3641725"/>
          <p14:tracePt t="47742" x="2247900" y="3687763"/>
          <p14:tracePt t="47759" x="2232025" y="3771900"/>
          <p14:tracePt t="47778" x="2232025" y="3863975"/>
          <p14:tracePt t="47793" x="2232025" y="3946525"/>
          <p14:tracePt t="47809" x="2232025" y="4008438"/>
          <p14:tracePt t="47826" x="2247900" y="4076700"/>
          <p14:tracePt t="47843" x="2263775" y="4152900"/>
          <p14:tracePt t="47859" x="2270125" y="4229100"/>
          <p14:tracePt t="47876" x="2293938" y="4289425"/>
          <p14:tracePt t="47893" x="2316163" y="4351338"/>
          <p14:tracePt t="47910" x="2339975" y="4397375"/>
          <p14:tracePt t="47928" x="2392363" y="4495800"/>
          <p14:tracePt t="47943" x="2416175" y="4525963"/>
          <p14:tracePt t="47946" x="2438400" y="4556125"/>
          <p14:tracePt t="47960" x="2514600" y="4640263"/>
          <p14:tracePt t="47977" x="2613025" y="4732338"/>
          <p14:tracePt t="47993" x="2713038" y="4816475"/>
          <p14:tracePt t="48010" x="2819400" y="4876800"/>
          <p14:tracePt t="48026" x="2911475" y="4930775"/>
          <p14:tracePt t="48043" x="3009900" y="4983163"/>
          <p14:tracePt t="48060" x="3094038" y="5029200"/>
          <p14:tracePt t="48076" x="3200400" y="5075238"/>
          <p14:tracePt t="48093" x="3292475" y="5105400"/>
          <p14:tracePt t="48110" x="3398838" y="5135563"/>
          <p14:tracePt t="48127" x="3489325" y="5159375"/>
          <p14:tracePt t="48143" x="3581400" y="5173663"/>
          <p14:tracePt t="48160" x="3649663" y="5181600"/>
          <p14:tracePt t="48177" x="3711575" y="5181600"/>
          <p14:tracePt t="48193" x="3741738" y="5181600"/>
          <p14:tracePt t="48210" x="3771900" y="5181600"/>
          <p14:tracePt t="48227" x="3787775" y="5181600"/>
          <p14:tracePt t="48243" x="3817938" y="5181600"/>
          <p14:tracePt t="48260" x="3848100" y="5181600"/>
          <p14:tracePt t="48277" x="3878263" y="5173663"/>
          <p14:tracePt t="48294" x="3894138" y="5173663"/>
          <p14:tracePt t="48310" x="3908425" y="5165725"/>
          <p14:tracePt t="48327" x="3916363" y="5165725"/>
          <p14:tracePt t="48402" x="3924300" y="5165725"/>
          <p14:tracePt t="48417" x="3932238" y="5165725"/>
          <p14:tracePt t="48432" x="3940175" y="5159375"/>
          <p14:tracePt t="48449" x="3946525" y="5151438"/>
          <p14:tracePt t="48471" x="3954463" y="5143500"/>
          <p14:tracePt t="50265" x="3946525" y="5143500"/>
          <p14:tracePt t="50849" x="3940175" y="5151438"/>
          <p14:tracePt t="50945" x="3932238" y="5151438"/>
          <p14:tracePt t="50969" x="3924300" y="5151438"/>
          <p14:tracePt t="51409" x="3924300" y="5135563"/>
          <p14:tracePt t="51425" x="3924300" y="5127625"/>
          <p14:tracePt t="51433" x="3924300" y="5113338"/>
          <p14:tracePt t="51441" x="3924300" y="5105400"/>
          <p14:tracePt t="51451" x="3924300" y="5097463"/>
          <p14:tracePt t="51468" x="3924300" y="5083175"/>
          <p14:tracePt t="51484" x="3924300" y="5075238"/>
          <p14:tracePt t="51501" x="3924300" y="5067300"/>
          <p14:tracePt t="51518" x="3924300" y="5059363"/>
          <p14:tracePt t="51535" x="3916363" y="5059363"/>
          <p14:tracePt t="51551" x="3916363" y="5029200"/>
          <p14:tracePt t="51569" x="3916363" y="4983163"/>
          <p14:tracePt t="51585" x="3916363" y="4960938"/>
          <p14:tracePt t="51602" x="3908425" y="4945063"/>
          <p14:tracePt t="51618" x="3908425" y="4922838"/>
          <p14:tracePt t="51635" x="3908425" y="4914900"/>
          <p14:tracePt t="51652" x="3908425" y="4906963"/>
          <p14:tracePt t="51668" x="3908425" y="4899025"/>
          <p14:tracePt t="51685" x="3908425" y="4892675"/>
          <p14:tracePt t="51702" x="3902075" y="4876800"/>
          <p14:tracePt t="51718" x="3886200" y="4860925"/>
          <p14:tracePt t="51735" x="3863975" y="4830763"/>
          <p14:tracePt t="51752" x="3832225" y="4792663"/>
          <p14:tracePt t="51769" x="3817938" y="4778375"/>
          <p14:tracePt t="51785" x="3810000" y="4770438"/>
          <p14:tracePt t="52121" x="3802063" y="4770438"/>
          <p14:tracePt t="52129" x="3787775" y="4770438"/>
          <p14:tracePt t="52138" x="3763963" y="4770438"/>
          <p14:tracePt t="52153" x="3711575" y="4770438"/>
          <p14:tracePt t="52171" x="3673475" y="4770438"/>
          <p14:tracePt t="52187" x="3641725" y="4770438"/>
          <p14:tracePt t="52203" x="3603625" y="4770438"/>
          <p14:tracePt t="52220" x="3581400" y="4770438"/>
          <p14:tracePt t="52237" x="3573463" y="4770438"/>
          <p14:tracePt t="53921" x="3565525" y="4770438"/>
          <p14:tracePt t="53929" x="3565525" y="4778375"/>
          <p14:tracePt t="53940" x="3551238" y="4778375"/>
          <p14:tracePt t="53957" x="3521075" y="4784725"/>
          <p14:tracePt t="53974" x="3505200" y="4792663"/>
          <p14:tracePt t="53990" x="3489325" y="4800600"/>
          <p14:tracePt t="54007" x="3467100" y="4808538"/>
          <p14:tracePt t="54024" x="3436938" y="4822825"/>
          <p14:tracePt t="54042" x="3421063" y="4838700"/>
          <p14:tracePt t="54057" x="3398838" y="4854575"/>
          <p14:tracePt t="54074" x="3375025" y="4860925"/>
          <p14:tracePt t="54090" x="3368675" y="4868863"/>
          <p14:tracePt t="54107" x="3352800" y="4876800"/>
          <p14:tracePt t="54124" x="3336925" y="4892675"/>
          <p14:tracePt t="54141" x="3330575" y="4899025"/>
          <p14:tracePt t="54157" x="3314700" y="4899025"/>
          <p14:tracePt t="54174" x="3314700" y="4906963"/>
          <p14:tracePt t="54191" x="3306763" y="4914900"/>
          <p14:tracePt t="54207" x="3298825" y="4922838"/>
          <p14:tracePt t="54224" x="3284538" y="4937125"/>
          <p14:tracePt t="54241" x="3260725" y="4953000"/>
          <p14:tracePt t="54258" x="3254375" y="4960938"/>
          <p14:tracePt t="54274" x="3246438" y="4968875"/>
          <p14:tracePt t="54291" x="3246438" y="4975225"/>
          <p14:tracePt t="54308" x="3238500" y="4975225"/>
          <p14:tracePt t="54350" x="3238500" y="4983163"/>
          <p14:tracePt t="54361" x="3230563" y="4983163"/>
          <p14:tracePt t="54385" x="3230563" y="4991100"/>
          <p14:tracePt t="54393" x="3222625" y="4991100"/>
          <p14:tracePt t="54408" x="3216275" y="4999038"/>
          <p14:tracePt t="54425" x="3208338" y="5006975"/>
          <p14:tracePt t="54441" x="3208338" y="5013325"/>
          <p14:tracePt t="54458" x="3200400" y="5013325"/>
          <p14:tracePt t="54475" x="3184525" y="5029200"/>
          <p14:tracePt t="54491" x="3170238" y="5045075"/>
          <p14:tracePt t="54508" x="3154363" y="5059363"/>
          <p14:tracePt t="54525" x="3146425" y="5075238"/>
          <p14:tracePt t="54542" x="3124200" y="5097463"/>
          <p14:tracePt t="54558" x="3108325" y="5113338"/>
          <p14:tracePt t="54575" x="3094038" y="5135563"/>
          <p14:tracePt t="54592" x="3078163" y="5151438"/>
          <p14:tracePt t="54608" x="3063875" y="5173663"/>
          <p14:tracePt t="54625" x="3055938" y="5189538"/>
          <p14:tracePt t="54642" x="3040063" y="5211763"/>
          <p14:tracePt t="54658" x="3025775" y="5227638"/>
          <p14:tracePt t="54675" x="3017838" y="5241925"/>
          <p14:tracePt t="54692" x="3009900" y="5257800"/>
          <p14:tracePt t="54709" x="3001963" y="5265738"/>
          <p14:tracePt t="54725" x="2994025" y="5273675"/>
          <p14:tracePt t="54742" x="2994025" y="5280025"/>
          <p14:tracePt t="54759" x="2987675" y="5287963"/>
          <p14:tracePt t="54775" x="2979738" y="5295900"/>
          <p14:tracePt t="54873" x="2979738" y="5303838"/>
          <p14:tracePt t="54881" x="2971800" y="5318125"/>
          <p14:tracePt t="54892" x="2963863" y="5334000"/>
          <p14:tracePt t="54909" x="2955925" y="5372100"/>
          <p14:tracePt t="54926" x="2949575" y="5402263"/>
          <p14:tracePt t="56161" x="2949575" y="5387975"/>
          <p14:tracePt t="56169" x="2949575" y="5356225"/>
          <p14:tracePt t="56179" x="2949575" y="5326063"/>
          <p14:tracePt t="56195" x="2949575" y="5241925"/>
          <p14:tracePt t="56212" x="2955925" y="5159375"/>
          <p14:tracePt t="56229" x="2971800" y="5051425"/>
          <p14:tracePt t="56246" x="2994025" y="4937125"/>
          <p14:tracePt t="56262" x="3009900" y="4816475"/>
          <p14:tracePt t="56279" x="3040063" y="4678363"/>
          <p14:tracePt t="56296" x="3094038" y="4457700"/>
          <p14:tracePt t="56312" x="3108325" y="4305300"/>
          <p14:tracePt t="56329" x="3124200" y="4168775"/>
          <p14:tracePt t="56346" x="3140075" y="4046538"/>
          <p14:tracePt t="56363" x="3154363" y="3940175"/>
          <p14:tracePt t="56379" x="3162300" y="3878263"/>
          <p14:tracePt t="56396" x="3170238" y="3810000"/>
          <p14:tracePt t="56413" x="3170238" y="3763963"/>
          <p14:tracePt t="56429" x="3170238" y="3749675"/>
          <p14:tracePt t="56449" x="3170238" y="3741738"/>
          <p14:tracePt t="56463" x="3170238" y="3733800"/>
          <p14:tracePt t="56480" x="3170238" y="3725863"/>
          <p14:tracePt t="56497" x="3170238" y="3711575"/>
          <p14:tracePt t="56513" x="3170238" y="3703638"/>
          <p14:tracePt t="56530" x="3170238" y="3673475"/>
          <p14:tracePt t="56547" x="3154363" y="3619500"/>
          <p14:tracePt t="56563" x="3140075" y="3603625"/>
          <p14:tracePt t="56580" x="3132138" y="3597275"/>
          <p14:tracePt t="56673" x="3124200" y="3597275"/>
          <p14:tracePt t="56682" x="3094038" y="3597275"/>
          <p14:tracePt t="56689" x="3048000" y="3619500"/>
          <p14:tracePt t="56698" x="2979738" y="3641725"/>
          <p14:tracePt t="56713" x="2911475" y="3673475"/>
          <p14:tracePt t="56731" x="2841625" y="3717925"/>
          <p14:tracePt t="56747" x="2789238" y="3763963"/>
          <p14:tracePt t="56763" x="2743200" y="3810000"/>
          <p14:tracePt t="56780" x="2705100" y="3856038"/>
          <p14:tracePt t="56797" x="2674938" y="3894138"/>
          <p14:tracePt t="56814" x="2620963" y="3970338"/>
          <p14:tracePt t="56830" x="2568575" y="4046538"/>
          <p14:tracePt t="56847" x="2506663" y="4137025"/>
          <p14:tracePt t="56864" x="2460625" y="4206875"/>
          <p14:tracePt t="56880" x="2416175" y="4289425"/>
          <p14:tracePt t="56897" x="2400300" y="4327525"/>
          <p14:tracePt t="56916" x="2378075" y="4381500"/>
          <p14:tracePt t="56931" x="2354263" y="4419600"/>
          <p14:tracePt t="56947" x="2346325" y="4473575"/>
          <p14:tracePt t="56965" x="2339975" y="4541838"/>
          <p14:tracePt t="56981" x="2339975" y="4579938"/>
          <p14:tracePt t="56997" x="2339975" y="4610100"/>
          <p14:tracePt t="57014" x="2339975" y="4640263"/>
          <p14:tracePt t="57031" x="2339975" y="4664075"/>
          <p14:tracePt t="57047" x="2339975" y="4694238"/>
          <p14:tracePt t="57064" x="2339975" y="4732338"/>
          <p14:tracePt t="57081" x="2339975" y="4762500"/>
          <p14:tracePt t="57097" x="2339975" y="4778375"/>
          <p14:tracePt t="57114" x="2339975" y="4800600"/>
          <p14:tracePt t="57132" x="2339975" y="4808538"/>
          <p14:tracePt t="57148" x="2339975" y="4838700"/>
          <p14:tracePt t="57164" x="2339975" y="4876800"/>
          <p14:tracePt t="57181" x="2354263" y="4914900"/>
          <p14:tracePt t="57198" x="2378075" y="4960938"/>
          <p14:tracePt t="57214" x="2392363" y="5006975"/>
          <p14:tracePt t="57231" x="2416175" y="5037138"/>
          <p14:tracePt t="57248" x="2430463" y="5075238"/>
          <p14:tracePt t="57265" x="2468563" y="5113338"/>
          <p14:tracePt t="57282" x="2468563" y="5121275"/>
          <p14:tracePt t="57298" x="2506663" y="5173663"/>
          <p14:tracePt t="57315" x="2522538" y="5197475"/>
          <p14:tracePt t="57331" x="2544763" y="5219700"/>
          <p14:tracePt t="57348" x="2568575" y="5241925"/>
          <p14:tracePt t="57365" x="2590800" y="5273675"/>
          <p14:tracePt t="57381" x="2598738" y="5287963"/>
          <p14:tracePt t="57398" x="2620963" y="5311775"/>
          <p14:tracePt t="57415" x="2644775" y="5334000"/>
          <p14:tracePt t="57432" x="2659063" y="5364163"/>
          <p14:tracePt t="57433" x="2667000" y="5372100"/>
          <p14:tracePt t="57448" x="2674938" y="5387975"/>
          <p14:tracePt t="57465" x="2682875" y="5394325"/>
          <p14:tracePt t="57482" x="2689225" y="5394325"/>
          <p14:tracePt t="57498" x="2689225" y="5402263"/>
          <p14:tracePt t="57532" x="2697163" y="5418138"/>
          <p14:tracePt t="57548" x="2713038" y="5426075"/>
          <p14:tracePt t="57565" x="2713038" y="5440363"/>
          <p14:tracePt t="57599" x="2720975" y="5448300"/>
          <p14:tracePt t="57673" x="2720975" y="5456238"/>
          <p14:tracePt t="57681" x="2720975" y="5464175"/>
          <p14:tracePt t="57689" x="2720975" y="5470525"/>
          <p14:tracePt t="57699" x="2720975" y="5478463"/>
          <p14:tracePt t="57716" x="2720975" y="5486400"/>
          <p14:tracePt t="57733" x="2720975" y="5494338"/>
          <p14:tracePt t="57777" x="2720975" y="5502275"/>
          <p14:tracePt t="57801" x="2720975" y="5516563"/>
          <p14:tracePt t="57825" x="2720975" y="5524500"/>
          <p14:tracePt t="57881" x="2713038" y="5524500"/>
          <p14:tracePt t="58113" x="2689225" y="5524500"/>
          <p14:tracePt t="58121" x="2667000" y="5524500"/>
          <p14:tracePt t="58133" x="2636838" y="5524500"/>
          <p14:tracePt t="58150" x="2590800" y="5524500"/>
          <p14:tracePt t="58167" x="2530475" y="5524500"/>
          <p14:tracePt t="58184" x="2498725" y="5524500"/>
          <p14:tracePt t="58200" x="2484438" y="5524500"/>
          <p14:tracePt t="58489" x="2514600" y="5524500"/>
          <p14:tracePt t="58497" x="2582863" y="5524500"/>
          <p14:tracePt t="58505" x="2636838" y="5524500"/>
          <p14:tracePt t="58518" x="2759075" y="5502275"/>
          <p14:tracePt t="58534" x="3170238" y="5372100"/>
          <p14:tracePt t="58551" x="3756025" y="5165725"/>
          <p14:tracePt t="58568" x="4351338" y="4906963"/>
          <p14:tracePt t="58584" x="4762500" y="4716463"/>
          <p14:tracePt t="58602" x="5173663" y="4473575"/>
          <p14:tracePt t="58618" x="5554663" y="4183063"/>
          <p14:tracePt t="58634" x="5905500" y="3870325"/>
          <p14:tracePt t="58651" x="6156325" y="3627438"/>
          <p14:tracePt t="58668" x="6302375" y="3451225"/>
          <p14:tracePt t="58685" x="6384925" y="3314700"/>
          <p14:tracePt t="58701" x="6461125" y="3216275"/>
          <p14:tracePt t="58718" x="6515100" y="3140075"/>
          <p14:tracePt t="58735" x="6545263" y="3055938"/>
          <p14:tracePt t="58752" x="6553200" y="2925763"/>
          <p14:tracePt t="58768" x="6569075" y="2835275"/>
          <p14:tracePt t="58785" x="6591300" y="2735263"/>
          <p14:tracePt t="58802" x="6607175" y="2651125"/>
          <p14:tracePt t="58818" x="6629400" y="2574925"/>
          <p14:tracePt t="58835" x="6637338" y="2498725"/>
          <p14:tracePt t="58852" x="6637338" y="2408238"/>
          <p14:tracePt t="58871" x="6637338" y="2370138"/>
          <p14:tracePt t="58885" x="6637338" y="2332038"/>
          <p14:tracePt t="58902" x="6621463" y="2239963"/>
          <p14:tracePt t="58919" x="6607175" y="2125663"/>
          <p14:tracePt t="58935" x="6591300" y="2019300"/>
          <p14:tracePt t="58937" x="6575425" y="1973263"/>
          <p14:tracePt t="58952" x="6553200" y="1905000"/>
          <p14:tracePt t="58968" x="6515100" y="1858963"/>
          <p14:tracePt t="58985" x="6477000" y="1798638"/>
          <p14:tracePt t="59002" x="6454775" y="1752600"/>
          <p14:tracePt t="59019" x="6430963" y="1706563"/>
          <p14:tracePt t="59035" x="6408738" y="1668463"/>
          <p14:tracePt t="59052" x="6408738" y="1654175"/>
          <p14:tracePt t="59069" x="6392863" y="1630363"/>
          <p14:tracePt t="59085" x="6370638" y="1592263"/>
          <p14:tracePt t="59102" x="6332538" y="1546225"/>
          <p14:tracePt t="59119" x="6286500" y="1477963"/>
          <p14:tracePt t="59135" x="6232525" y="1425575"/>
          <p14:tracePt t="59152" x="6142038" y="1325563"/>
          <p14:tracePt t="59169" x="6096000" y="1295400"/>
          <p14:tracePt t="59186" x="6065838" y="1273175"/>
          <p14:tracePt t="59202" x="6027738" y="1257300"/>
          <p14:tracePt t="59219" x="5989638" y="1235075"/>
          <p14:tracePt t="59236" x="5927725" y="1211263"/>
          <p14:tracePt t="59252" x="5845175" y="1203325"/>
          <p14:tracePt t="59269" x="5791200" y="1196975"/>
          <p14:tracePt t="59286" x="5730875" y="1196975"/>
          <p14:tracePt t="59303" x="5684838" y="1196975"/>
          <p14:tracePt t="59319" x="5630863" y="1196975"/>
          <p14:tracePt t="59336" x="5562600" y="1211263"/>
          <p14:tracePt t="59353" x="5516563" y="1219200"/>
          <p14:tracePt t="59369" x="5470525" y="1241425"/>
          <p14:tracePt t="59386" x="5432425" y="1265238"/>
          <p14:tracePt t="59403" x="5418138" y="1273175"/>
          <p14:tracePt t="59420" x="5380038" y="1333500"/>
          <p14:tracePt t="59437" x="5349875" y="1393825"/>
          <p14:tracePt t="59453" x="5326063" y="1463675"/>
          <p14:tracePt t="59481" x="5318125" y="1616075"/>
          <p14:tracePt t="59503" x="5318125" y="1676400"/>
          <p14:tracePt t="59520" x="5326063" y="1744663"/>
          <p14:tracePt t="59536" x="5356225" y="1912938"/>
          <p14:tracePt t="59553" x="5387975" y="2065338"/>
          <p14:tracePt t="59570" x="5440363" y="2239963"/>
          <p14:tracePt t="59587" x="5464175" y="2438400"/>
          <p14:tracePt t="59603" x="5486400" y="2620963"/>
          <p14:tracePt t="59630" x="5508625" y="2773363"/>
          <p14:tracePt t="59637" x="5546725" y="2911475"/>
          <p14:tracePt t="59653" x="5584825" y="3025775"/>
          <p14:tracePt t="59670" x="5630863" y="3146425"/>
          <p14:tracePt t="59687" x="5676900" y="3254375"/>
          <p14:tracePt t="59704" x="5737225" y="3360738"/>
          <p14:tracePt t="59720" x="5837238" y="3489325"/>
          <p14:tracePt t="59737" x="5935663" y="3573463"/>
          <p14:tracePt t="59754" x="6057900" y="3687763"/>
          <p14:tracePt t="59781" x="6278563" y="3840163"/>
          <p14:tracePt t="59787" x="6340475" y="3886200"/>
          <p14:tracePt t="59804" x="6461125" y="3962400"/>
          <p14:tracePt t="59820" x="6583363" y="4008438"/>
          <p14:tracePt t="59837" x="6705600" y="4060825"/>
          <p14:tracePt t="59854" x="6827838" y="4098925"/>
          <p14:tracePt t="59871" x="6950075" y="4137025"/>
          <p14:tracePt t="59887" x="7116763" y="4160838"/>
          <p14:tracePt t="59904" x="7269163" y="4175125"/>
          <p14:tracePt t="59921" x="7505700" y="4206875"/>
          <p14:tracePt t="59937" x="7680325" y="4213225"/>
          <p14:tracePt t="59954" x="7870825" y="4213225"/>
          <p14:tracePt t="59971" x="8137525" y="4213225"/>
          <p14:tracePt t="59987" x="8389938" y="4175125"/>
          <p14:tracePt t="60004" x="8588375" y="4144963"/>
          <p14:tracePt t="60021" x="8785225" y="4106863"/>
          <p14:tracePt t="60038" x="8937625" y="4084638"/>
          <p14:tracePt t="60054" x="9075738" y="4060825"/>
          <p14:tracePt t="60071" x="9166225" y="4046538"/>
          <p14:tracePt t="60088" x="9242425" y="4038600"/>
          <p14:tracePt t="60104" x="9394825" y="3992563"/>
          <p14:tracePt t="60121" x="9509125" y="3962400"/>
          <p14:tracePt t="60138" x="9647238" y="3908425"/>
          <p14:tracePt t="60155" x="9745663" y="3870325"/>
          <p14:tracePt t="60171" x="9799638" y="3856038"/>
          <p14:tracePt t="60188" x="9821863" y="3848100"/>
          <p14:tracePt t="60265" x="9845675" y="3848100"/>
          <p14:tracePt t="60274" x="9859963" y="3848100"/>
          <p14:tracePt t="60281" x="9875838" y="3848100"/>
          <p14:tracePt t="60290" x="9883775" y="3848100"/>
          <p14:tracePt t="60305" x="9890125" y="3848100"/>
          <p14:tracePt t="60322" x="9906000" y="3848100"/>
          <p14:tracePt t="60338" x="9913938" y="3848100"/>
          <p14:tracePt t="60355" x="9921875" y="3848100"/>
          <p14:tracePt t="60372" x="9944100" y="3856038"/>
          <p14:tracePt t="60388" x="9959975" y="3870325"/>
          <p14:tracePt t="60405" x="9990138" y="3878263"/>
          <p14:tracePt t="60422" x="10020300" y="3894138"/>
          <p14:tracePt t="60439" x="10042525" y="3908425"/>
          <p14:tracePt t="60440" x="10042525" y="3916363"/>
          <p14:tracePt t="60455" x="10050463" y="3924300"/>
          <p14:tracePt t="60472" x="10074275" y="3946525"/>
          <p14:tracePt t="60492" x="10118725" y="3984625"/>
          <p14:tracePt t="60506" x="10150475" y="4008438"/>
          <p14:tracePt t="60522" x="10172700" y="4030663"/>
          <p14:tracePt t="60539" x="10202863" y="4038600"/>
          <p14:tracePt t="60556" x="10226675" y="4054475"/>
          <p14:tracePt t="60572" x="10256838" y="4060825"/>
          <p14:tracePt t="60589" x="10294938" y="4076700"/>
          <p14:tracePt t="60606" x="10325100" y="4092575"/>
          <p14:tracePt t="60623" x="10363200" y="4106863"/>
          <p14:tracePt t="60639" x="10409238" y="4122738"/>
          <p14:tracePt t="60657" x="10447338" y="4144963"/>
          <p14:tracePt t="60673" x="10485438" y="4144963"/>
          <p14:tracePt t="60689" x="10523538" y="4144963"/>
          <p14:tracePt t="60706" x="10553700" y="4144963"/>
          <p14:tracePt t="60723" x="10575925" y="4144963"/>
          <p14:tracePt t="60739" x="10583863" y="4144963"/>
          <p14:tracePt t="60757" x="10607675" y="4144963"/>
          <p14:tracePt t="60773" x="10614025" y="4144963"/>
          <p14:tracePt t="60790" x="10629900" y="4144963"/>
          <p14:tracePt t="60807" x="10645775" y="4144963"/>
          <p14:tracePt t="60823" x="10675938" y="4137025"/>
          <p14:tracePt t="60840" x="10706100" y="4137025"/>
          <p14:tracePt t="61025" x="10690225" y="4137025"/>
          <p14:tracePt t="61042" x="10675938" y="4137025"/>
          <p14:tracePt t="61049" x="10668000" y="4137025"/>
          <p14:tracePt t="61058" x="10652125" y="4137025"/>
          <p14:tracePt t="61074" x="10614025" y="4144963"/>
          <p14:tracePt t="61090" x="10599738" y="4144963"/>
          <p14:tracePt t="61107" x="10583863" y="4144963"/>
          <p14:tracePt t="61124" x="10575925" y="4144963"/>
          <p14:tracePt t="61273" x="10569575" y="4137025"/>
          <p14:tracePt t="61281" x="10553700" y="4137025"/>
          <p14:tracePt t="61291" x="10537825" y="4130675"/>
          <p14:tracePt t="61308" x="10507663" y="4114800"/>
          <p14:tracePt t="61324" x="10493375" y="4114800"/>
          <p14:tracePt t="61569" x="10493375" y="4106863"/>
          <p14:tracePt t="66201" x="10469563" y="4076700"/>
          <p14:tracePt t="66209" x="10409238" y="4038600"/>
          <p14:tracePt t="66219" x="10340975" y="3992563"/>
          <p14:tracePt t="66236" x="10194925" y="3916363"/>
          <p14:tracePt t="66252" x="10134600" y="3848100"/>
          <p14:tracePt t="66269" x="10058400" y="3794125"/>
          <p14:tracePt t="66287" x="9990138" y="3741738"/>
          <p14:tracePt t="66302" x="9944100" y="3711575"/>
          <p14:tracePt t="66319" x="9913938" y="3687763"/>
          <p14:tracePt t="66337" x="9859963" y="3649663"/>
          <p14:tracePt t="66353" x="9821863" y="3619500"/>
          <p14:tracePt t="66369" x="9769475" y="3589338"/>
          <p14:tracePt t="66386" x="9723438" y="3559175"/>
          <p14:tracePt t="66403" x="9699625" y="3535363"/>
          <p14:tracePt t="66419" x="9685338" y="3521075"/>
          <p14:tracePt t="66437" x="9669463" y="3513138"/>
          <p14:tracePt t="66553" x="9661525" y="3513138"/>
          <p14:tracePt t="71073" x="9647238" y="3513138"/>
          <p14:tracePt t="71082" x="9623425" y="3513138"/>
          <p14:tracePt t="71089" x="9609138" y="3513138"/>
          <p14:tracePt t="71098" x="9601200" y="3513138"/>
          <p14:tracePt t="71114" x="9593263" y="3513138"/>
          <p14:tracePt t="71130" x="9585325" y="3513138"/>
          <p14:tracePt t="71147" x="9578975" y="3505200"/>
          <p14:tracePt t="71164" x="9571038" y="3505200"/>
          <p14:tracePt t="71217" x="9555163" y="3505200"/>
          <p14:tracePt t="71225" x="9540875" y="3505200"/>
          <p14:tracePt t="71241" x="9540875" y="3497263"/>
          <p14:tracePt t="71249" x="9532938" y="3497263"/>
          <p14:tracePt t="71266" x="9525000" y="3497263"/>
          <p14:tracePt t="71401" x="9517063" y="3497263"/>
          <p14:tracePt t="73481" x="9486900" y="3497263"/>
          <p14:tracePt t="73489" x="9456738" y="3497263"/>
          <p14:tracePt t="73497" x="9410700" y="3482975"/>
          <p14:tracePt t="73505" x="9380538" y="3459163"/>
          <p14:tracePt t="73519" x="9356725" y="3444875"/>
          <p14:tracePt t="73537" x="9258300" y="3390900"/>
          <p14:tracePt t="73553" x="9204325" y="3352800"/>
          <p14:tracePt t="73569" x="9174163" y="3330575"/>
          <p14:tracePt t="73586" x="9159875" y="3322638"/>
          <p14:tracePt t="73603" x="9144000" y="3306763"/>
          <p14:tracePt t="73619" x="9121775" y="3292475"/>
          <p14:tracePt t="73636" x="9105900" y="3284538"/>
          <p14:tracePt t="73653" x="9083675" y="3260725"/>
          <p14:tracePt t="73671" x="9059863" y="3238500"/>
          <p14:tracePt t="73686" x="9013825" y="3208338"/>
          <p14:tracePt t="73703" x="8975725" y="3178175"/>
          <p14:tracePt t="73720" x="8893175" y="3132138"/>
          <p14:tracePt t="73737" x="8855075" y="3108325"/>
          <p14:tracePt t="73753" x="8831263" y="3086100"/>
          <p14:tracePt t="73770" x="8793163" y="3055938"/>
          <p14:tracePt t="73787" x="8778875" y="3040063"/>
          <p14:tracePt t="73803" x="8763000" y="3032125"/>
          <p14:tracePt t="73820" x="8747125" y="3025775"/>
          <p14:tracePt t="73837" x="8732838" y="3009900"/>
          <p14:tracePt t="73853" x="8716963" y="3001963"/>
          <p14:tracePt t="73870" x="8694738" y="2994025"/>
          <p14:tracePt t="73887" x="8678863" y="2987675"/>
          <p14:tracePt t="73903" x="8664575" y="2987675"/>
          <p14:tracePt t="73922" x="8648700" y="2979738"/>
          <p14:tracePt t="78625" x="8648700" y="2987675"/>
          <p14:tracePt t="78633" x="8648700" y="3001963"/>
          <p14:tracePt t="78641" x="8648700" y="3009900"/>
          <p14:tracePt t="78650" x="8648700" y="3017838"/>
          <p14:tracePt t="78665" x="8648700" y="3040063"/>
          <p14:tracePt t="78681" x="8648700" y="3048000"/>
          <p14:tracePt t="78698" x="8648700" y="3055938"/>
          <p14:tracePt t="78715" x="8648700" y="3070225"/>
          <p14:tracePt t="78732" x="8648700" y="3086100"/>
          <p14:tracePt t="78748" x="8648700" y="3116263"/>
          <p14:tracePt t="78765" x="8656638" y="3140075"/>
          <p14:tracePt t="78782" x="8656638" y="3154363"/>
          <p14:tracePt t="78798" x="8664575" y="3178175"/>
          <p14:tracePt t="78815" x="8670925" y="3192463"/>
          <p14:tracePt t="78832" x="8678863" y="3222625"/>
          <p14:tracePt t="78865" x="8686800" y="3238500"/>
          <p14:tracePt t="78882" x="8686800" y="3254375"/>
          <p14:tracePt t="78899" x="8694738" y="3260725"/>
          <p14:tracePt t="78918" x="8694738" y="3268663"/>
          <p14:tracePt t="78932" x="8702675" y="3292475"/>
          <p14:tracePt t="78953" x="8702675" y="3298825"/>
          <p14:tracePt t="78967" x="8709025" y="3298825"/>
          <p14:tracePt t="79033" x="8709025" y="3306763"/>
          <p14:tracePt t="79049" x="8709025" y="3314700"/>
          <p14:tracePt t="79057" x="8709025" y="3322638"/>
          <p14:tracePt t="79073" x="8709025" y="3330575"/>
          <p14:tracePt t="79089" x="8709025" y="3336925"/>
          <p14:tracePt t="79099" x="8716963" y="3344863"/>
          <p14:tracePt t="79177" x="8716963" y="3352800"/>
          <p14:tracePt t="79185" x="8716963" y="3368675"/>
          <p14:tracePt t="79193" x="8716963" y="3382963"/>
          <p14:tracePt t="79201" x="8724900" y="3390900"/>
          <p14:tracePt t="79217" x="8724900" y="3413125"/>
          <p14:tracePt t="79233" x="8724900" y="3429000"/>
          <p14:tracePt t="79249" x="8732838" y="3451225"/>
          <p14:tracePt t="79266" x="8740775" y="3467100"/>
          <p14:tracePt t="79283" x="8740775" y="3489325"/>
          <p14:tracePt t="79300" x="8747125" y="3505200"/>
          <p14:tracePt t="79317" x="8755063" y="3535363"/>
          <p14:tracePt t="79333" x="8778875" y="3573463"/>
          <p14:tracePt t="79350" x="8793163" y="3611563"/>
          <p14:tracePt t="79368" x="8831263" y="3695700"/>
          <p14:tracePt t="79383" x="8847138" y="3733800"/>
          <p14:tracePt t="79400" x="8899525" y="3832225"/>
          <p14:tracePt t="79417" x="8945563" y="3902075"/>
          <p14:tracePt t="79433" x="8975725" y="3978275"/>
          <p14:tracePt t="79450" x="9029700" y="4038600"/>
          <p14:tracePt t="79467" x="9067800" y="4092575"/>
          <p14:tracePt t="79483" x="9113838" y="4160838"/>
          <p14:tracePt t="79500" x="9144000" y="4206875"/>
          <p14:tracePt t="79517" x="9174163" y="4267200"/>
          <p14:tracePt t="79533" x="9212263" y="4321175"/>
          <p14:tracePt t="79550" x="9242425" y="4373563"/>
          <p14:tracePt t="79567" x="9274175" y="4419600"/>
          <p14:tracePt t="79583" x="9318625" y="4479925"/>
          <p14:tracePt t="79604" x="9356725" y="4533900"/>
          <p14:tracePt t="79617" x="9410700" y="4602163"/>
          <p14:tracePt t="79634" x="9440863" y="4640263"/>
          <p14:tracePt t="79650" x="9464675" y="4670425"/>
          <p14:tracePt t="79667" x="9486900" y="4686300"/>
          <p14:tracePt t="79684" x="9502775" y="4702175"/>
          <p14:tracePt t="79700" x="9517063" y="4716463"/>
          <p14:tracePt t="79717" x="9532938" y="4732338"/>
          <p14:tracePt t="79734" x="9540875" y="4732338"/>
          <p14:tracePt t="79767" x="9547225" y="4740275"/>
          <p14:tracePt t="80057" x="9547225" y="4732338"/>
          <p14:tracePt t="80065" x="9540875" y="4724400"/>
          <p14:tracePt t="80073" x="9532938" y="4708525"/>
          <p14:tracePt t="80085" x="9525000" y="4702175"/>
          <p14:tracePt t="80101" x="9502775" y="4678363"/>
          <p14:tracePt t="80118" x="9478963" y="4656138"/>
          <p14:tracePt t="80135" x="9448800" y="4625975"/>
          <p14:tracePt t="80152" x="9394825" y="4579938"/>
          <p14:tracePt t="80168" x="9394825" y="4572000"/>
          <p14:tracePt t="80185" x="9372600" y="4556125"/>
          <p14:tracePt t="80202" x="9364663" y="4556125"/>
          <p14:tracePt t="80218" x="9350375" y="4549775"/>
          <p14:tracePt t="80235" x="9342438" y="4541838"/>
          <p14:tracePt t="80273" x="9334500" y="4533900"/>
          <p14:tracePt t="80337" x="9326563" y="4533900"/>
          <p14:tracePt t="81633" x="9318625" y="4525963"/>
          <p14:tracePt t="87905" x="9326563" y="4525963"/>
          <p14:tracePt t="87913" x="9334500" y="4518025"/>
          <p14:tracePt t="87923" x="9334500" y="4511675"/>
          <p14:tracePt t="87938" x="9342438" y="4511675"/>
          <p14:tracePt t="87954" x="9342438" y="4503738"/>
          <p14:tracePt t="87977" x="9356725" y="4479925"/>
          <p14:tracePt t="87992" x="9380538" y="4457700"/>
          <p14:tracePt t="88003" x="9394825" y="4449763"/>
          <p14:tracePt t="88020" x="9448800" y="4411663"/>
          <p14:tracePt t="88037" x="9486900" y="4389438"/>
          <p14:tracePt t="88053" x="9502775" y="4381500"/>
          <p14:tracePt t="88070" x="9509125" y="4365625"/>
          <p14:tracePt t="88087" x="9517063" y="4365625"/>
          <p14:tracePt t="88120" x="9517063" y="4359275"/>
          <p14:tracePt t="88144" x="9525000" y="4359275"/>
          <p14:tracePt t="88160" x="9525000" y="4351338"/>
          <p14:tracePt t="88729" x="9525000" y="4343400"/>
          <p14:tracePt t="88737" x="9525000" y="4335463"/>
          <p14:tracePt t="88761" x="9525000" y="4327525"/>
          <p14:tracePt t="88777" x="9517063" y="4321175"/>
          <p14:tracePt t="88785" x="9509125" y="4313238"/>
          <p14:tracePt t="88825" x="9509125" y="4305300"/>
          <p14:tracePt t="88833" x="9509125" y="4297363"/>
          <p14:tracePt t="88841" x="9509125" y="4289425"/>
          <p14:tracePt t="88855" x="9509125" y="4283075"/>
          <p14:tracePt t="88872" x="9486900" y="4259263"/>
          <p14:tracePt t="88890" x="9471025" y="4237038"/>
          <p14:tracePt t="88905" x="9448800" y="4213225"/>
          <p14:tracePt t="88924" x="9426575" y="4191000"/>
          <p14:tracePt t="88939" x="9402763" y="4160838"/>
          <p14:tracePt t="88955" x="9388475" y="4144963"/>
          <p14:tracePt t="88972" x="9372600" y="4130675"/>
          <p14:tracePt t="88989" x="9364663" y="4122738"/>
          <p14:tracePt t="89005" x="9356725" y="4122738"/>
          <p14:tracePt t="89039" x="9350375" y="4122738"/>
          <p14:tracePt t="89056" x="9312275" y="4098925"/>
          <p14:tracePt t="89072" x="9296400" y="4092575"/>
          <p14:tracePt t="89089" x="9258300" y="4076700"/>
          <p14:tracePt t="89105" x="9242425" y="4076700"/>
          <p14:tracePt t="89122" x="9236075" y="4068763"/>
          <p14:tracePt t="89143" x="9228138" y="4060825"/>
          <p14:tracePt t="94145" x="9197975" y="4060825"/>
          <p14:tracePt t="94153" x="9159875" y="4060825"/>
          <p14:tracePt t="94161" x="9113838" y="4060825"/>
          <p14:tracePt t="94169" x="9083675" y="4060825"/>
          <p14:tracePt t="94184" x="9045575" y="4060825"/>
          <p14:tracePt t="94218" x="9029700" y="4060825"/>
          <p14:tracePt t="94234" x="9021763" y="4054475"/>
          <p14:tracePt t="94251" x="9013825" y="4046538"/>
          <p14:tracePt t="94268" x="9007475" y="4046538"/>
          <p14:tracePt t="94284" x="8999538" y="4038600"/>
          <p14:tracePt t="94301" x="8983663" y="4038600"/>
          <p14:tracePt t="94318" x="8969375" y="4038600"/>
          <p14:tracePt t="94335" x="8923338" y="4038600"/>
          <p14:tracePt t="94351" x="8869363" y="4038600"/>
          <p14:tracePt t="94370" x="8732838" y="4038600"/>
          <p14:tracePt t="94385" x="8572500" y="4038600"/>
          <p14:tracePt t="94401" x="8366125" y="4046538"/>
          <p14:tracePt t="94418" x="8267700" y="4054475"/>
          <p14:tracePt t="94521" x="8267700" y="4068763"/>
          <p14:tracePt t="94529" x="8213725" y="4084638"/>
          <p14:tracePt t="94538" x="8183563" y="4114800"/>
          <p14:tracePt t="94552" x="8077200" y="4144963"/>
          <p14:tracePt t="94569" x="8047038" y="4152900"/>
          <p14:tracePt t="94585" x="8008938" y="4152900"/>
          <p14:tracePt t="94602" x="7947025" y="4168775"/>
          <p14:tracePt t="94619" x="7908925" y="4168775"/>
          <p14:tracePt t="94635" x="7848600" y="4168775"/>
          <p14:tracePt t="94652" x="7764463" y="4175125"/>
          <p14:tracePt t="94669" x="7680325" y="4175125"/>
          <p14:tracePt t="94685" x="7581900" y="4175125"/>
          <p14:tracePt t="94702" x="7559675" y="4175125"/>
          <p14:tracePt t="94719" x="7559675" y="4191000"/>
          <p14:tracePt t="94737" x="7467600" y="4175125"/>
          <p14:tracePt t="94752" x="7445375" y="4175125"/>
          <p14:tracePt t="94769" x="7375525" y="4152900"/>
          <p14:tracePt t="94786" x="7331075" y="4144963"/>
          <p14:tracePt t="94802" x="7277100" y="4137025"/>
          <p14:tracePt t="94819" x="7246938" y="4130675"/>
          <p14:tracePt t="94836" x="7216775" y="4114800"/>
          <p14:tracePt t="94852" x="7208838" y="4114800"/>
          <p14:tracePt t="94869" x="7192963" y="4084638"/>
          <p14:tracePt t="94886" x="7178675" y="4038600"/>
          <p14:tracePt t="94903" x="7162800" y="4000500"/>
          <p14:tracePt t="94922" x="7146925" y="3984625"/>
          <p14:tracePt t="94937" x="7140575" y="3978275"/>
          <p14:tracePt t="97937" x="7124700" y="3978275"/>
          <p14:tracePt t="97945" x="7086600" y="3946525"/>
          <p14:tracePt t="97953" x="7002463" y="3924300"/>
          <p14:tracePt t="97962" x="6926263" y="3886200"/>
          <p14:tracePt t="97979" x="6751638" y="3825875"/>
          <p14:tracePt t="97993" x="6523038" y="3749675"/>
          <p14:tracePt t="98010" x="6294438" y="3687763"/>
          <p14:tracePt t="98027" x="6103938" y="3627438"/>
          <p14:tracePt t="98043" x="5943600" y="3565525"/>
          <p14:tracePt t="98060" x="5783263" y="3482975"/>
          <p14:tracePt t="98077" x="5616575" y="3382963"/>
          <p14:tracePt t="98093" x="5448300" y="3298825"/>
          <p14:tracePt t="98110" x="5273675" y="3230563"/>
          <p14:tracePt t="98127" x="5059363" y="3146425"/>
          <p14:tracePt t="98143" x="4830763" y="3070225"/>
          <p14:tracePt t="98160" x="4533900" y="2933700"/>
          <p14:tracePt t="98177" x="4335463" y="2849563"/>
          <p14:tracePt t="98194" x="4122738" y="2751138"/>
          <p14:tracePt t="98212" x="3940175" y="2674938"/>
          <p14:tracePt t="98227" x="3779838" y="2613025"/>
          <p14:tracePt t="98244" x="3641725" y="2568575"/>
          <p14:tracePt t="98260" x="3489325" y="2506663"/>
          <p14:tracePt t="98277" x="3352800" y="2438400"/>
          <p14:tracePt t="98294" x="3184525" y="2362200"/>
          <p14:tracePt t="98311" x="3017838" y="2286000"/>
          <p14:tracePt t="98327" x="2857500" y="2225675"/>
          <p14:tracePt t="98344" x="2620963" y="2155825"/>
          <p14:tracePt t="98361" x="2484438" y="2125663"/>
          <p14:tracePt t="98377" x="2362200" y="2087563"/>
          <p14:tracePt t="98394" x="2239963" y="2065338"/>
          <p14:tracePt t="98411" x="2232025" y="2057400"/>
          <p14:tracePt t="98428" x="2179638" y="2027238"/>
          <p14:tracePt t="98444" x="2035175" y="1943100"/>
          <p14:tracePt t="98461" x="1897063" y="1874838"/>
          <p14:tracePt t="98478" x="1774825" y="1820863"/>
          <p14:tracePt t="98495" x="1638300" y="1774825"/>
          <p14:tracePt t="98511" x="1516063" y="1744663"/>
          <p14:tracePt t="98528" x="1393825" y="1698625"/>
          <p14:tracePt t="98545" x="1273175" y="1638300"/>
          <p14:tracePt t="98561" x="1189038" y="1584325"/>
          <p14:tracePt t="98578" x="1096963" y="1531938"/>
          <p14:tracePt t="98595" x="1020763" y="1477963"/>
          <p14:tracePt t="98611" x="930275" y="1409700"/>
          <p14:tracePt t="98628" x="846138" y="1355725"/>
          <p14:tracePt t="98645" x="792163" y="1317625"/>
          <p14:tracePt t="98661" x="739775" y="1273175"/>
          <p14:tracePt t="98678" x="701675" y="1241425"/>
          <p14:tracePt t="98695" x="655638" y="1196975"/>
          <p14:tracePt t="98712" x="593725" y="1143000"/>
          <p14:tracePt t="98728" x="579438" y="1127125"/>
          <p14:tracePt t="98745" x="549275" y="1082675"/>
          <p14:tracePt t="98762" x="533400" y="1050925"/>
          <p14:tracePt t="98778" x="503238" y="1006475"/>
          <p14:tracePt t="98795" x="473075" y="960438"/>
          <p14:tracePt t="98812" x="434975" y="914400"/>
          <p14:tracePt t="98829" x="403225" y="876300"/>
          <p14:tracePt t="98845" x="373063" y="838200"/>
          <p14:tracePt t="98863" x="350838" y="808038"/>
          <p14:tracePt t="98879" x="304800" y="739775"/>
          <p14:tracePt t="98895" x="282575" y="715963"/>
          <p14:tracePt t="98914" x="258763" y="669925"/>
          <p14:tracePt t="98929" x="244475" y="639763"/>
          <p14:tracePt t="98945" x="236538" y="625475"/>
          <p14:tracePt t="98962" x="228600" y="601663"/>
          <p14:tracePt t="98979" x="220663" y="587375"/>
          <p14:tracePt t="98996" x="212725" y="555625"/>
          <p14:tracePt t="99012" x="198438" y="533400"/>
          <p14:tracePt t="99029" x="198438" y="517525"/>
          <p14:tracePt t="99046" x="182563" y="487363"/>
          <p14:tracePt t="99062" x="182563" y="473075"/>
          <p14:tracePt t="99079" x="174625" y="457200"/>
          <p14:tracePt t="99097" x="174625" y="434975"/>
          <p14:tracePt t="99113" x="168275" y="419100"/>
          <p14:tracePt t="99129" x="160338" y="396875"/>
          <p14:tracePt t="99148" x="152400" y="388938"/>
          <p14:tracePt t="99163" x="152400" y="365125"/>
          <p14:tracePt t="99179" x="144463" y="358775"/>
          <p14:tracePt t="99213" x="144463" y="342900"/>
          <p14:tracePt t="99229" x="136525" y="3349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17" y="137905"/>
            <a:ext cx="8639504" cy="6487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0"/>
    </mc:Choice>
    <mc:Fallback>
      <p:transition spd="slow" advTm="3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5" x="168275" y="342900"/>
          <p14:tracePt t="873" x="174625" y="342900"/>
          <p14:tracePt t="881" x="182563" y="358775"/>
          <p14:tracePt t="890" x="190500" y="373063"/>
          <p14:tracePt t="905" x="206375" y="388938"/>
          <p14:tracePt t="922" x="212725" y="396875"/>
          <p14:tracePt t="939" x="228600" y="419100"/>
          <p14:tracePt t="955" x="266700" y="457200"/>
          <p14:tracePt t="972" x="304800" y="495300"/>
          <p14:tracePt t="989" x="388938" y="579438"/>
          <p14:tracePt t="1006" x="479425" y="669925"/>
          <p14:tracePt t="1022" x="571500" y="784225"/>
          <p14:tracePt t="1039" x="701675" y="974725"/>
          <p14:tracePt t="1056" x="930275" y="1311275"/>
          <p14:tracePt t="1072" x="990600" y="1393825"/>
          <p14:tracePt t="1089" x="1158875" y="1654175"/>
          <p14:tracePt t="1107" x="1279525" y="1812925"/>
          <p14:tracePt t="1122" x="1409700" y="1973263"/>
          <p14:tracePt t="1139" x="1531938" y="2111375"/>
          <p14:tracePt t="1156" x="1684338" y="2247900"/>
          <p14:tracePt t="1173" x="1851025" y="2392363"/>
          <p14:tracePt t="1189" x="2087563" y="2568575"/>
          <p14:tracePt t="1207" x="2270125" y="2697163"/>
          <p14:tracePt t="1223" x="2446338" y="2797175"/>
          <p14:tracePt t="1239" x="2574925" y="2879725"/>
          <p14:tracePt t="1257" x="2773363" y="2994025"/>
          <p14:tracePt t="1273" x="2857500" y="3048000"/>
          <p14:tracePt t="1289" x="2941638" y="3094038"/>
          <p14:tracePt t="1307" x="3086100" y="3178175"/>
          <p14:tracePt t="1323" x="3216275" y="3238500"/>
          <p14:tracePt t="1340" x="3344863" y="3306763"/>
          <p14:tracePt t="1359" x="3467100" y="3368675"/>
          <p14:tracePt t="1373" x="3551238" y="3413125"/>
          <p14:tracePt t="1391" x="3635375" y="3451225"/>
          <p14:tracePt t="1394" x="3665538" y="3475038"/>
          <p14:tracePt t="1407" x="3695700" y="3482975"/>
          <p14:tracePt t="1423" x="3749675" y="3513138"/>
          <p14:tracePt t="1440" x="3779838" y="3527425"/>
          <p14:tracePt t="1457" x="3794125" y="3527425"/>
          <p14:tracePt t="1473" x="3802063" y="3527425"/>
          <p14:tracePt t="2249" x="3802063" y="3535363"/>
          <p14:tracePt t="2265" x="3817938" y="3559175"/>
          <p14:tracePt t="2273" x="3870325" y="3581400"/>
          <p14:tracePt t="2281" x="3946525" y="3611563"/>
          <p14:tracePt t="2292" x="4008438" y="3635375"/>
          <p14:tracePt t="2309" x="4137025" y="3695700"/>
          <p14:tracePt t="2325" x="4275138" y="3741738"/>
          <p14:tracePt t="2342" x="4403725" y="3771900"/>
          <p14:tracePt t="2361" x="4587875" y="3832225"/>
          <p14:tracePt t="2376" x="4770438" y="3878263"/>
          <p14:tracePt t="2392" x="4860925" y="3902075"/>
          <p14:tracePt t="2394" x="4953000" y="3932238"/>
          <p14:tracePt t="2409" x="5280025" y="3978275"/>
          <p14:tracePt t="2425" x="5592763" y="4022725"/>
          <p14:tracePt t="2442" x="5973763" y="4076700"/>
          <p14:tracePt t="2459" x="6362700" y="4175125"/>
          <p14:tracePt t="2475" x="6675438" y="4259263"/>
          <p14:tracePt t="2492" x="6964363" y="4343400"/>
          <p14:tracePt t="2509" x="7421563" y="4403725"/>
          <p14:tracePt t="2526" x="7940675" y="4403725"/>
          <p14:tracePt t="2542" x="8496300" y="4403725"/>
          <p14:tracePt t="2571" x="9356725" y="4359275"/>
          <p14:tracePt t="2577" x="9380538" y="4359275"/>
          <p14:tracePt t="2592" x="9532938" y="4365625"/>
          <p14:tracePt t="2609" x="9685338" y="4373563"/>
          <p14:tracePt t="2626" x="9821863" y="4373563"/>
          <p14:tracePt t="2643" x="9959975" y="4373563"/>
          <p14:tracePt t="2659" x="10074275" y="4373563"/>
          <p14:tracePt t="2676" x="10134600" y="4373563"/>
          <p14:tracePt t="2693" x="10180638" y="4365625"/>
          <p14:tracePt t="2709" x="10218738" y="4359275"/>
          <p14:tracePt t="2726" x="10233025" y="4351338"/>
          <p14:tracePt t="2743" x="10240963" y="4351338"/>
          <p14:tracePt t="2881" x="10240963" y="4327525"/>
          <p14:tracePt t="2889" x="10202863" y="4275138"/>
          <p14:tracePt t="2897" x="10172700" y="4229100"/>
          <p14:tracePt t="2910" x="10142538" y="4183063"/>
          <p14:tracePt t="2927" x="10036175" y="4084638"/>
          <p14:tracePt t="2943" x="9952038" y="4016375"/>
          <p14:tracePt t="2960" x="9813925" y="3916363"/>
          <p14:tracePt t="2977" x="9585325" y="3741738"/>
          <p14:tracePt t="2994" x="9418638" y="3641725"/>
          <p14:tracePt t="3011" x="9288463" y="3573463"/>
          <p14:tracePt t="3027" x="9197975" y="3527425"/>
          <p14:tracePt t="3043" x="9121775" y="3497263"/>
          <p14:tracePt t="3061" x="9075738" y="3482975"/>
          <p14:tracePt t="3077" x="9037638" y="3467100"/>
          <p14:tracePt t="3094" x="9013825" y="3459163"/>
          <p14:tracePt t="3110" x="8991600" y="3459163"/>
          <p14:tracePt t="3127" x="8983663" y="3451225"/>
          <p14:tracePt t="3160" x="8953500" y="3451225"/>
          <p14:tracePt t="3177" x="8923338" y="3451225"/>
          <p14:tracePt t="3194" x="8893175" y="3451225"/>
          <p14:tracePt t="3211" x="8869363" y="3451225"/>
          <p14:tracePt t="3227" x="8855075" y="3451225"/>
          <p14:tracePt t="3244" x="8839200" y="3451225"/>
          <p14:tracePt t="3277" x="8831263" y="3451225"/>
          <p14:tracePt t="3297" x="8823325" y="3451225"/>
          <p14:tracePt t="3329" x="8816975" y="3451225"/>
          <p14:tracePt t="3346" x="8809038" y="3459163"/>
          <p14:tracePt t="3363" x="8801100" y="3459163"/>
          <p14:tracePt t="3377" x="8778875" y="3467100"/>
          <p14:tracePt t="3394" x="8755063" y="3467100"/>
          <p14:tracePt t="3411" x="8732838" y="3467100"/>
          <p14:tracePt t="3428" x="8724900" y="3467100"/>
          <p14:tracePt t="3444" x="8709025" y="3467100"/>
          <p14:tracePt t="3461" x="8694738" y="3475038"/>
          <p14:tracePt t="3478" x="8670925" y="3482975"/>
          <p14:tracePt t="3494" x="8640763" y="3497263"/>
          <p14:tracePt t="3511" x="8602663" y="3505200"/>
          <p14:tracePt t="3528" x="8550275" y="3535363"/>
          <p14:tracePt t="3545" x="8496300" y="3543300"/>
          <p14:tracePt t="3561" x="8488363" y="3543300"/>
          <p14:tracePt t="3578" x="8480425" y="3551238"/>
          <p14:tracePt t="3625" x="8474075" y="3551238"/>
          <p14:tracePt t="3633" x="8466138" y="3551238"/>
          <p14:tracePt t="3645" x="8442325" y="3559175"/>
          <p14:tracePt t="3662" x="8397875" y="3573463"/>
          <p14:tracePt t="3678" x="8343900" y="3581400"/>
          <p14:tracePt t="3695" x="8297863" y="3581400"/>
          <p14:tracePt t="3712" x="8283575" y="3589338"/>
          <p14:tracePt t="3793" x="8267700" y="3597275"/>
          <p14:tracePt t="3801" x="8251825" y="3597275"/>
          <p14:tracePt t="3812" x="8229600" y="3597275"/>
          <p14:tracePt t="3829" x="8213725" y="3603625"/>
          <p14:tracePt t="3849" x="8207375" y="3603625"/>
          <p14:tracePt t="3953" x="8199438" y="3603625"/>
          <p14:tracePt t="3961" x="8183563" y="3611563"/>
          <p14:tracePt t="3969" x="8169275" y="3611563"/>
          <p14:tracePt t="3979" x="8161338" y="3611563"/>
          <p14:tracePt t="3996" x="8145463" y="3619500"/>
          <p14:tracePt t="4013" x="8131175" y="3619500"/>
          <p14:tracePt t="4029" x="8115300" y="3619500"/>
          <p14:tracePt t="4046" x="8099425" y="3627438"/>
          <p14:tracePt t="4063" x="8093075" y="3627438"/>
          <p14:tracePt t="4079" x="8077200" y="3635375"/>
          <p14:tracePt t="4097" x="8061325" y="3641725"/>
          <p14:tracePt t="4113" x="8039100" y="3649663"/>
          <p14:tracePt t="4129" x="8031163" y="3649663"/>
          <p14:tracePt t="4163" x="8016875" y="3649663"/>
          <p14:tracePt t="4180" x="8001000" y="3657600"/>
          <p14:tracePt t="4197" x="7978775" y="3673475"/>
          <p14:tracePt t="4213" x="7954963" y="3687763"/>
          <p14:tracePt t="4230" x="7940675" y="3687763"/>
          <p14:tracePt t="4248" x="7932738" y="3687763"/>
          <p14:tracePt t="4265" x="7924800" y="3695700"/>
          <p14:tracePt t="4281" x="7916863" y="3695700"/>
          <p14:tracePt t="4297" x="7908925" y="3695700"/>
          <p14:tracePt t="4313" x="7894638" y="3695700"/>
          <p14:tracePt t="4330" x="7856538" y="3695700"/>
          <p14:tracePt t="4347" x="7826375" y="3695700"/>
          <p14:tracePt t="4365" x="7742238" y="3665538"/>
          <p14:tracePt t="4380" x="7673975" y="3619500"/>
          <p14:tracePt t="4397" x="7597775" y="3573463"/>
          <p14:tracePt t="4414" x="7527925" y="3543300"/>
          <p14:tracePt t="4430" x="7459663" y="3527425"/>
          <p14:tracePt t="4447" x="7429500" y="3513138"/>
          <p14:tracePt t="4464" x="7407275" y="3513138"/>
          <p14:tracePt t="4481" x="7399338" y="3505200"/>
          <p14:tracePt t="4681" x="7391400" y="3489325"/>
          <p14:tracePt t="4689" x="7369175" y="3467100"/>
          <p14:tracePt t="4698" x="7361238" y="3444875"/>
          <p14:tracePt t="4714" x="7323138" y="3406775"/>
          <p14:tracePt t="4731" x="7299325" y="3368675"/>
          <p14:tracePt t="4748" x="7299325" y="3360738"/>
          <p14:tracePt t="4764" x="7285038" y="3322638"/>
          <p14:tracePt t="4781" x="7285038" y="3306763"/>
          <p14:tracePt t="4798" x="7285038" y="3284538"/>
          <p14:tracePt t="4814" x="7285038" y="3260725"/>
          <p14:tracePt t="4831" x="7277100" y="3238500"/>
          <p14:tracePt t="4848" x="7269163" y="3208338"/>
          <p14:tracePt t="4865" x="7261225" y="3200400"/>
          <p14:tracePt t="4881" x="7254875" y="3178175"/>
          <p14:tracePt t="4898" x="7246938" y="3178175"/>
          <p14:tracePt t="4915" x="7246938" y="3162300"/>
          <p14:tracePt t="4931" x="7239000" y="3154363"/>
          <p14:tracePt t="4948" x="7231063" y="3146425"/>
          <p14:tracePt t="4965" x="7216775" y="3132138"/>
          <p14:tracePt t="4982" x="7185025" y="3094038"/>
          <p14:tracePt t="4998" x="7140575" y="3040063"/>
          <p14:tracePt t="5015" x="7064375" y="2979738"/>
          <p14:tracePt t="5032" x="6988175" y="2941638"/>
          <p14:tracePt t="5048" x="6896100" y="2903538"/>
          <p14:tracePt t="5065" x="6713538" y="2841625"/>
          <p14:tracePt t="5082" x="6607175" y="2819400"/>
          <p14:tracePt t="5098" x="6499225" y="2819400"/>
          <p14:tracePt t="5115" x="6354763" y="2819400"/>
          <p14:tracePt t="5132" x="6202363" y="2819400"/>
          <p14:tracePt t="5149" x="6080125" y="2841625"/>
          <p14:tracePt t="5165" x="6011863" y="2865438"/>
          <p14:tracePt t="5182" x="5889625" y="2887663"/>
          <p14:tracePt t="5199" x="5807075" y="2911475"/>
          <p14:tracePt t="5215" x="5768975" y="2911475"/>
          <p14:tracePt t="5232" x="5745163" y="2911475"/>
          <p14:tracePt t="5249" x="5730875" y="2911475"/>
          <p14:tracePt t="5265" x="5722938" y="2911475"/>
          <p14:tracePt t="5282" x="5715000" y="2911475"/>
          <p14:tracePt t="8705" x="5692775" y="2911475"/>
          <p14:tracePt t="8713" x="5661025" y="2911475"/>
          <p14:tracePt t="8724" x="5622925" y="2895600"/>
          <p14:tracePt t="8740" x="5578475" y="2887663"/>
          <p14:tracePt t="8757" x="5546725" y="2873375"/>
          <p14:tracePt t="8774" x="5532438" y="2865438"/>
          <p14:tracePt t="8897" x="5532438" y="2857500"/>
          <p14:tracePt t="8913" x="5524500" y="2857500"/>
          <p14:tracePt t="8921" x="5508625" y="2849563"/>
          <p14:tracePt t="8937" x="5494338" y="2849563"/>
          <p14:tracePt t="8945" x="5494338" y="2841625"/>
          <p14:tracePt t="8961" x="5486400" y="2841625"/>
          <p14:tracePt t="9009" x="5478463" y="2835275"/>
          <p14:tracePt t="9081" x="5470525" y="2835275"/>
          <p14:tracePt t="9089" x="5464175" y="2835275"/>
          <p14:tracePt t="9113" x="5456238" y="2835275"/>
          <p14:tracePt t="9161" x="5448300" y="2835275"/>
          <p14:tracePt t="9177" x="5440363" y="2835275"/>
          <p14:tracePt t="9185" x="5432425" y="2835275"/>
          <p14:tracePt t="9193" x="5426075" y="2827338"/>
          <p14:tracePt t="9210" x="5418138" y="2827338"/>
          <p14:tracePt t="9225" x="5402263" y="2827338"/>
          <p14:tracePt t="9241" x="5394325" y="2827338"/>
          <p14:tracePt t="9258" x="5372100" y="2827338"/>
          <p14:tracePt t="9275" x="5341938" y="2819400"/>
          <p14:tracePt t="9292" x="5318125" y="2819400"/>
          <p14:tracePt t="9308" x="5295900" y="2819400"/>
          <p14:tracePt t="9325" x="5280025" y="2811463"/>
          <p14:tracePt t="9342" x="5265738" y="2811463"/>
          <p14:tracePt t="9361" x="5249863" y="2811463"/>
          <p14:tracePt t="9375" x="5241925" y="2811463"/>
          <p14:tracePt t="9393" x="5235575" y="2811463"/>
          <p14:tracePt t="9408" x="5227638" y="2811463"/>
          <p14:tracePt t="9425" x="5219700" y="2811463"/>
          <p14:tracePt t="9442" x="5211763" y="2811463"/>
          <p14:tracePt t="9472" x="5203825" y="2811463"/>
          <p14:tracePt t="9496" x="5197475" y="2811463"/>
          <p14:tracePt t="9528" x="5189538" y="2811463"/>
          <p14:tracePt t="9537" x="5181600" y="2811463"/>
          <p14:tracePt t="10745" x="5143500" y="2811463"/>
          <p14:tracePt t="10753" x="5075238" y="2803525"/>
          <p14:tracePt t="10762" x="5013325" y="2797175"/>
          <p14:tracePt t="10778" x="4906963" y="2789238"/>
          <p14:tracePt t="10795" x="4846638" y="2781300"/>
          <p14:tracePt t="10812" x="4770438" y="2765425"/>
          <p14:tracePt t="10829" x="4716463" y="2765425"/>
          <p14:tracePt t="10845" x="4686300" y="2765425"/>
          <p14:tracePt t="10862" x="4670425" y="2765425"/>
          <p14:tracePt t="10879" x="4632325" y="2765425"/>
          <p14:tracePt t="10895" x="4579938" y="2765425"/>
          <p14:tracePt t="10898" x="4564063" y="2765425"/>
          <p14:tracePt t="10912" x="4549775" y="2765425"/>
          <p14:tracePt t="10929" x="4503738" y="2765425"/>
          <p14:tracePt t="10947" x="4473575" y="2765425"/>
          <p14:tracePt t="10962" x="4465638" y="2765425"/>
          <p14:tracePt t="10979" x="4457700" y="2765425"/>
          <p14:tracePt t="10996" x="4449763" y="2765425"/>
          <p14:tracePt t="11012" x="4441825" y="2765425"/>
          <p14:tracePt t="11029" x="4435475" y="2765425"/>
          <p14:tracePt t="11046" x="4419600" y="2765425"/>
          <p14:tracePt t="11062" x="4411663" y="2765425"/>
          <p14:tracePt t="11079" x="4403725" y="2759075"/>
          <p14:tracePt t="11097" x="4397375" y="2759075"/>
          <p14:tracePt t="11113" x="4381500" y="2759075"/>
          <p14:tracePt t="11129" x="4359275" y="2759075"/>
          <p14:tracePt t="11146" x="4313238" y="2759075"/>
          <p14:tracePt t="11163" x="4259263" y="2759075"/>
          <p14:tracePt t="11179" x="4175125" y="2751138"/>
          <p14:tracePt t="11197" x="4092575" y="2743200"/>
          <p14:tracePt t="11213" x="3984625" y="2743200"/>
          <p14:tracePt t="11230" x="3886200" y="2743200"/>
          <p14:tracePt t="11247" x="3771900" y="2743200"/>
          <p14:tracePt t="11263" x="3649663" y="2751138"/>
          <p14:tracePt t="11280" x="3489325" y="2789238"/>
          <p14:tracePt t="11297" x="3170238" y="2849563"/>
          <p14:tracePt t="11313" x="3017838" y="2873375"/>
          <p14:tracePt t="11330" x="2841625" y="2917825"/>
          <p14:tracePt t="11347" x="2697163" y="2963863"/>
          <p14:tracePt t="11365" x="2590800" y="2994025"/>
          <p14:tracePt t="11388" x="2514600" y="3017838"/>
          <p14:tracePt t="11397" x="2506663" y="3025775"/>
          <p14:tracePt t="11413" x="2476500" y="3032125"/>
          <p14:tracePt t="11430" x="2454275" y="3048000"/>
          <p14:tracePt t="11448" x="2422525" y="3070225"/>
          <p14:tracePt t="11463" x="2378075" y="3086100"/>
          <p14:tracePt t="11480" x="2339975" y="3101975"/>
          <p14:tracePt t="11497" x="2332038" y="3101975"/>
          <p14:tracePt t="11513" x="2316163" y="3101975"/>
          <p14:tracePt t="11530" x="2308225" y="3108325"/>
          <p14:tracePt t="11547" x="2278063" y="3132138"/>
          <p14:tracePt t="11563" x="2232025" y="3170238"/>
          <p14:tracePt t="11580" x="2179638" y="3200400"/>
          <p14:tracePt t="11597" x="2141538" y="3246438"/>
          <p14:tracePt t="11614" x="2117725" y="3260725"/>
          <p14:tracePt t="11630" x="2103438" y="3276600"/>
          <p14:tracePt t="11647" x="2087563" y="3298825"/>
          <p14:tracePt t="11664" x="2073275" y="3322638"/>
          <p14:tracePt t="11680" x="2057400" y="3344863"/>
          <p14:tracePt t="11697" x="2035175" y="3390900"/>
          <p14:tracePt t="11714" x="2011363" y="3444875"/>
          <p14:tracePt t="11730" x="1997075" y="3505200"/>
          <p14:tracePt t="11747" x="1989138" y="3527425"/>
          <p14:tracePt t="11764" x="1989138" y="3551238"/>
          <p14:tracePt t="11781" x="1989138" y="3573463"/>
          <p14:tracePt t="11797" x="1989138" y="3603625"/>
          <p14:tracePt t="11814" x="1989138" y="3673475"/>
          <p14:tracePt t="11831" x="1997075" y="3733800"/>
          <p14:tracePt t="11847" x="2011363" y="3771900"/>
          <p14:tracePt t="11864" x="2049463" y="3848100"/>
          <p14:tracePt t="11881" x="2057400" y="3894138"/>
          <p14:tracePt t="11898" x="2073275" y="3932238"/>
          <p14:tracePt t="11914" x="2079625" y="3962400"/>
          <p14:tracePt t="11931" x="2117725" y="4030663"/>
          <p14:tracePt t="11948" x="2133600" y="4092575"/>
          <p14:tracePt t="11964" x="2163763" y="4160838"/>
          <p14:tracePt t="11981" x="2201863" y="4229100"/>
          <p14:tracePt t="11998" x="2255838" y="4313238"/>
          <p14:tracePt t="12014" x="2301875" y="4373563"/>
          <p14:tracePt t="12031" x="2362200" y="4457700"/>
          <p14:tracePt t="12048" x="2416175" y="4533900"/>
          <p14:tracePt t="12065" x="2476500" y="4694238"/>
          <p14:tracePt t="12082" x="2498725" y="4800600"/>
          <p14:tracePt t="12098" x="2522538" y="4846638"/>
          <p14:tracePt t="12115" x="2544763" y="4914900"/>
          <p14:tracePt t="12131" x="2568575" y="4975225"/>
          <p14:tracePt t="12148" x="2590800" y="5021263"/>
          <p14:tracePt t="12165" x="2620963" y="5075238"/>
          <p14:tracePt t="12182" x="2644775" y="5121275"/>
          <p14:tracePt t="12198" x="2667000" y="5189538"/>
          <p14:tracePt t="12215" x="2705100" y="5257800"/>
          <p14:tracePt t="12232" x="2743200" y="5334000"/>
          <p14:tracePt t="12248" x="2773363" y="5418138"/>
          <p14:tracePt t="12265" x="2797175" y="5456238"/>
          <p14:tracePt t="12282" x="2803525" y="5494338"/>
          <p14:tracePt t="12299" x="2827338" y="5524500"/>
          <p14:tracePt t="12315" x="2841625" y="5554663"/>
          <p14:tracePt t="12332" x="2865438" y="5592763"/>
          <p14:tracePt t="12349" x="2911475" y="5654675"/>
          <p14:tracePt t="12365" x="2994025" y="5753100"/>
          <p14:tracePt t="12382" x="3094038" y="5851525"/>
          <p14:tracePt t="12401" x="3238500" y="5959475"/>
          <p14:tracePt t="12416" x="3284538" y="5989638"/>
          <p14:tracePt t="12432" x="3421063" y="6080125"/>
          <p14:tracePt t="12449" x="3505200" y="6134100"/>
          <p14:tracePt t="12465" x="3603625" y="6188075"/>
          <p14:tracePt t="12482" x="3703638" y="6232525"/>
          <p14:tracePt t="12499" x="3817938" y="6294438"/>
          <p14:tracePt t="12516" x="3902075" y="6332538"/>
          <p14:tracePt t="12532" x="3992563" y="6384925"/>
          <p14:tracePt t="12549" x="4068763" y="6438900"/>
          <p14:tracePt t="12566" x="4130675" y="6484938"/>
          <p14:tracePt t="12582" x="4213225" y="6537325"/>
          <p14:tracePt t="12599" x="4327525" y="6621463"/>
          <p14:tracePt t="12617" x="4503738" y="6759575"/>
          <p14:tracePt t="12633" x="4648200" y="6827838"/>
          <p14:tracePt t="12649" x="4822825" y="6850063"/>
          <p14:tracePt t="12666" x="4960938" y="6850063"/>
          <p14:tracePt t="12683" x="5075238" y="6850063"/>
          <p14:tracePt t="12699" x="5203825" y="6850063"/>
          <p14:tracePt t="12716" x="5311775" y="6850063"/>
          <p14:tracePt t="12733" x="5448300" y="6850063"/>
          <p14:tracePt t="12750" x="5616575" y="6850063"/>
          <p14:tracePt t="12768" x="5799138" y="6850063"/>
          <p14:tracePt t="12783" x="6003925" y="6850063"/>
          <p14:tracePt t="12800" x="6218238" y="6850063"/>
          <p14:tracePt t="12817" x="6316663" y="6850063"/>
          <p14:tracePt t="12833" x="6416675" y="6835775"/>
          <p14:tracePt t="12851" x="6530975" y="6804025"/>
          <p14:tracePt t="12867" x="6651625" y="6751638"/>
          <p14:tracePt t="12883" x="6735763" y="6713538"/>
          <p14:tracePt t="12900" x="6827838" y="6659563"/>
          <p14:tracePt t="12917" x="6918325" y="6591300"/>
          <p14:tracePt t="12933" x="7026275" y="6515100"/>
          <p14:tracePt t="12950" x="7094538" y="6454775"/>
          <p14:tracePt t="12967" x="7178675" y="6378575"/>
          <p14:tracePt t="12983" x="7254875" y="6302375"/>
          <p14:tracePt t="13000" x="7399338" y="6172200"/>
          <p14:tracePt t="13017" x="7497763" y="6088063"/>
          <p14:tracePt t="13033" x="7559675" y="6035675"/>
          <p14:tracePt t="13050" x="7597775" y="5997575"/>
          <p14:tracePt t="13067" x="7604125" y="5981700"/>
          <p14:tracePt t="13084" x="7612063" y="5973763"/>
          <p14:tracePt t="13100" x="7620000" y="5965825"/>
          <p14:tracePt t="13117" x="7627938" y="5965825"/>
          <p14:tracePt t="13134" x="7627938" y="5959475"/>
          <p14:tracePt t="13160" x="7635875" y="5959475"/>
          <p14:tracePt t="13167" x="7635875" y="5951538"/>
          <p14:tracePt t="13184" x="7642225" y="5951538"/>
          <p14:tracePt t="13201" x="7642225" y="5935663"/>
          <p14:tracePt t="15041" x="7650163" y="5927725"/>
          <p14:tracePt t="15049" x="7666038" y="5927725"/>
          <p14:tracePt t="15065" x="7673975" y="5927725"/>
          <p14:tracePt t="15074" x="7688263" y="5927725"/>
          <p14:tracePt t="15088" x="7696200" y="5927725"/>
          <p14:tracePt t="15105" x="7718425" y="5927725"/>
          <p14:tracePt t="15122" x="7734300" y="5927725"/>
          <p14:tracePt t="15155" x="7750175" y="5927725"/>
          <p14:tracePt t="15172" x="7780338" y="5913438"/>
          <p14:tracePt t="15189" x="7810500" y="5905500"/>
          <p14:tracePt t="15205" x="7848600" y="5897563"/>
          <p14:tracePt t="15222" x="7870825" y="5889625"/>
          <p14:tracePt t="15239" x="7902575" y="5889625"/>
          <p14:tracePt t="15256" x="7940675" y="5875338"/>
          <p14:tracePt t="15272" x="7978775" y="5859463"/>
          <p14:tracePt t="15289" x="8008938" y="5845175"/>
          <p14:tracePt t="15306" x="8023225" y="5829300"/>
          <p14:tracePt t="15322" x="8054975" y="5813425"/>
          <p14:tracePt t="15339" x="8069263" y="5799138"/>
          <p14:tracePt t="15358" x="8085138" y="5791200"/>
          <p14:tracePt t="15372" x="8099425" y="5783263"/>
          <p14:tracePt t="15389" x="8107363" y="5775325"/>
          <p14:tracePt t="15407" x="8115300" y="5775325"/>
          <p14:tracePt t="15422" x="8137525" y="5753100"/>
          <p14:tracePt t="15439" x="8153400" y="5745163"/>
          <p14:tracePt t="15457" x="8191500" y="5707063"/>
          <p14:tracePt t="15473" x="8229600" y="5668963"/>
          <p14:tracePt t="15489" x="8259763" y="5630863"/>
          <p14:tracePt t="15506" x="8297863" y="5578475"/>
          <p14:tracePt t="15523" x="8359775" y="5508625"/>
          <p14:tracePt t="15539" x="8435975" y="5410200"/>
          <p14:tracePt t="15556" x="8496300" y="5303838"/>
          <p14:tracePt t="15573" x="8550275" y="5197475"/>
          <p14:tracePt t="15589" x="8594725" y="5089525"/>
          <p14:tracePt t="15606" x="8648700" y="4983163"/>
          <p14:tracePt t="15623" x="8702675" y="4906963"/>
          <p14:tracePt t="15641" x="8747125" y="4822825"/>
          <p14:tracePt t="15657" x="8861425" y="4664075"/>
          <p14:tracePt t="15673" x="8937625" y="4564063"/>
          <p14:tracePt t="15690" x="8983663" y="4473575"/>
          <p14:tracePt t="15707" x="8999538" y="4419600"/>
          <p14:tracePt t="15723" x="9007475" y="4389438"/>
          <p14:tracePt t="15740" x="9007475" y="4381500"/>
          <p14:tracePt t="15757" x="9013825" y="4381500"/>
          <p14:tracePt t="17313" x="9013825" y="4359275"/>
          <p14:tracePt t="17321" x="9013825" y="4327525"/>
          <p14:tracePt t="17329" x="9021763" y="4297363"/>
          <p14:tracePt t="17344" x="9045575" y="4229100"/>
          <p14:tracePt t="17363" x="9051925" y="4175125"/>
          <p14:tracePt t="17377" x="9059863" y="4114800"/>
          <p14:tracePt t="17394" x="9090025" y="4022725"/>
          <p14:tracePt t="17411" x="9113838" y="3924300"/>
          <p14:tracePt t="17427" x="9136063" y="3825875"/>
          <p14:tracePt t="17444" x="9144000" y="3733800"/>
          <p14:tracePt t="17461" x="9159875" y="3603625"/>
          <p14:tracePt t="17477" x="9174163" y="3489325"/>
          <p14:tracePt t="17494" x="9190038" y="3360738"/>
          <p14:tracePt t="17511" x="9190038" y="3238500"/>
          <p14:tracePt t="17527" x="9190038" y="3108325"/>
          <p14:tracePt t="17544" x="9190038" y="2903538"/>
          <p14:tracePt t="17561" x="9166225" y="2797175"/>
          <p14:tracePt t="17577" x="9136063" y="2720975"/>
          <p14:tracePt t="17594" x="9121775" y="2667000"/>
          <p14:tracePt t="17611" x="9121775" y="2651125"/>
          <p14:tracePt t="17628" x="9121775" y="2644775"/>
          <p14:tracePt t="17985" x="9113838" y="2636838"/>
          <p14:tracePt t="18049" x="9113838" y="2628900"/>
          <p14:tracePt t="18057" x="9113838" y="2613025"/>
          <p14:tracePt t="18065" x="9105900" y="2582863"/>
          <p14:tracePt t="18079" x="9097963" y="2560638"/>
          <p14:tracePt t="18095" x="9090025" y="2544763"/>
          <p14:tracePt t="18112" x="9075738" y="2514600"/>
          <p14:tracePt t="18131" x="9067800" y="2484438"/>
          <p14:tracePt t="18146" x="9045575" y="2454275"/>
          <p14:tracePt t="18162" x="9021763" y="2422525"/>
          <p14:tracePt t="18179" x="8999538" y="2392363"/>
          <p14:tracePt t="18196" x="8961438" y="2354263"/>
          <p14:tracePt t="18212" x="8931275" y="2339975"/>
          <p14:tracePt t="18229" x="8915400" y="2324100"/>
          <p14:tracePt t="18246" x="8899525" y="2308225"/>
          <p14:tracePt t="18263" x="8885238" y="2308225"/>
          <p14:tracePt t="18279" x="8885238" y="2301875"/>
          <p14:tracePt t="18297" x="8869363" y="2293938"/>
          <p14:tracePt t="18313" x="8823325" y="2270125"/>
          <p14:tracePt t="18329" x="8785225" y="2247900"/>
          <p14:tracePt t="18346" x="8732838" y="2209800"/>
          <p14:tracePt t="18365" x="8686800" y="2187575"/>
          <p14:tracePt t="18379" x="8656638" y="2163763"/>
          <p14:tracePt t="18396" x="8618538" y="2133600"/>
          <p14:tracePt t="18414" x="8588375" y="2117725"/>
          <p14:tracePt t="18429" x="8550275" y="2103438"/>
          <p14:tracePt t="18446" x="8518525" y="2087563"/>
          <p14:tracePt t="18463" x="8466138" y="2057400"/>
          <p14:tracePt t="18480" x="8374063" y="2035175"/>
          <p14:tracePt t="18497" x="8328025" y="2019300"/>
          <p14:tracePt t="18513" x="8283575" y="2019300"/>
          <p14:tracePt t="18530" x="8237538" y="2003425"/>
          <p14:tracePt t="18547" x="8221663" y="1997075"/>
          <p14:tracePt t="18563" x="8183563" y="1989138"/>
          <p14:tracePt t="18580" x="8169275" y="1981200"/>
          <p14:tracePt t="18597" x="8131175" y="1973263"/>
          <p14:tracePt t="18613" x="8107363" y="1965325"/>
          <p14:tracePt t="18630" x="8099425" y="1958975"/>
          <p14:tracePt t="18647" x="8085138" y="1958975"/>
          <p14:tracePt t="19513" x="8077200" y="1951038"/>
          <p14:tracePt t="19545" x="8077200" y="1935163"/>
          <p14:tracePt t="19553" x="8069263" y="1935163"/>
          <p14:tracePt t="19561" x="8061325" y="1927225"/>
          <p14:tracePt t="19625" x="8054975" y="1920875"/>
          <p14:tracePt t="22313" x="8039100" y="1905000"/>
          <p14:tracePt t="22321" x="8031163" y="1897063"/>
          <p14:tracePt t="22329" x="8031163" y="1889125"/>
          <p14:tracePt t="22339" x="8016875" y="1889125"/>
          <p14:tracePt t="22358" x="8001000" y="1874838"/>
          <p14:tracePt t="22389" x="8001000" y="1866900"/>
          <p14:tracePt t="22406" x="7993063" y="1866900"/>
          <p14:tracePt t="22422" x="7985125" y="1858963"/>
          <p14:tracePt t="22440" x="7970838" y="1844675"/>
          <p14:tracePt t="22456" x="7947025" y="1836738"/>
          <p14:tracePt t="22472" x="7924800" y="1820863"/>
          <p14:tracePt t="22489" x="7916863" y="1812925"/>
          <p14:tracePt t="22506" x="7908925" y="1812925"/>
          <p14:tracePt t="22522" x="7894638" y="1798638"/>
          <p14:tracePt t="22539" x="7886700" y="1790700"/>
          <p14:tracePt t="22556" x="7878763" y="1782763"/>
          <p14:tracePt t="22573" x="7856538" y="1768475"/>
          <p14:tracePt t="22589" x="7832725" y="1752600"/>
          <p14:tracePt t="22608" x="7818438" y="1736725"/>
          <p14:tracePt t="22623" x="7802563" y="1730375"/>
          <p14:tracePt t="22639" x="7794625" y="1722438"/>
          <p14:tracePt t="22657" x="7764463" y="1706563"/>
          <p14:tracePt t="22673" x="7742238" y="1692275"/>
          <p14:tracePt t="22690" x="7712075" y="1668463"/>
          <p14:tracePt t="22707" x="7680325" y="1660525"/>
          <p14:tracePt t="22723" x="7658100" y="1654175"/>
          <p14:tracePt t="22740" x="7642225" y="1646238"/>
          <p14:tracePt t="22757" x="7627938" y="1630363"/>
          <p14:tracePt t="22773" x="7612063" y="1630363"/>
          <p14:tracePt t="22790" x="7589838" y="1622425"/>
          <p14:tracePt t="22807" x="7566025" y="1616075"/>
          <p14:tracePt t="22823" x="7543800" y="1608138"/>
          <p14:tracePt t="22840" x="7521575" y="1600200"/>
          <p14:tracePt t="22857" x="7489825" y="1592263"/>
          <p14:tracePt t="22873" x="7467600" y="1592263"/>
          <p14:tracePt t="22890" x="7437438" y="1592263"/>
          <p14:tracePt t="22907" x="7407275" y="1584325"/>
          <p14:tracePt t="22923" x="7383463" y="1577975"/>
          <p14:tracePt t="22940" x="7345363" y="1577975"/>
          <p14:tracePt t="22957" x="7285038" y="1570038"/>
          <p14:tracePt t="22973" x="7216775" y="1562100"/>
          <p14:tracePt t="22990" x="7170738" y="1554163"/>
          <p14:tracePt t="23007" x="7116763" y="1539875"/>
          <p14:tracePt t="23024" x="7048500" y="1531938"/>
          <p14:tracePt t="23040" x="6988175" y="1531938"/>
          <p14:tracePt t="23057" x="6858000" y="1516063"/>
          <p14:tracePt t="23074" x="6759575" y="1508125"/>
          <p14:tracePt t="23092" x="6613525" y="1508125"/>
          <p14:tracePt t="23107" x="6461125" y="1508125"/>
          <p14:tracePt t="23124" x="6308725" y="1508125"/>
          <p14:tracePt t="23140" x="6156325" y="1524000"/>
          <p14:tracePt t="23157" x="6011863" y="1554163"/>
          <p14:tracePt t="23174" x="5883275" y="1592263"/>
          <p14:tracePt t="23191" x="5753100" y="1630363"/>
          <p14:tracePt t="23207" x="5630863" y="1668463"/>
          <p14:tracePt t="23224" x="5478463" y="1736725"/>
          <p14:tracePt t="23241" x="5219700" y="1836738"/>
          <p14:tracePt t="23257" x="5045075" y="1912938"/>
          <p14:tracePt t="23274" x="4884738" y="1997075"/>
          <p14:tracePt t="23291" x="4740275" y="2065338"/>
          <p14:tracePt t="23307" x="4632325" y="2125663"/>
          <p14:tracePt t="23324" x="4549775" y="2171700"/>
          <p14:tracePt t="23341" x="4479925" y="2209800"/>
          <p14:tracePt t="23359" x="4389438" y="2278063"/>
          <p14:tracePt t="23374" x="4305300" y="2370138"/>
          <p14:tracePt t="23391" x="4221163" y="2446338"/>
          <p14:tracePt t="23393" x="4160838" y="2492375"/>
          <p14:tracePt t="23408" x="4060825" y="2568575"/>
          <p14:tracePt t="23424" x="4000500" y="2613025"/>
          <p14:tracePt t="23441" x="3946525" y="2651125"/>
          <p14:tracePt t="23458" x="3924300" y="2674938"/>
          <p14:tracePt t="23475" x="3894138" y="2697163"/>
          <p14:tracePt t="23491" x="3863975" y="2720975"/>
          <p14:tracePt t="23508" x="3840163" y="2773363"/>
          <p14:tracePt t="23525" x="3787775" y="2887663"/>
          <p14:tracePt t="23541" x="3741738" y="2971800"/>
          <p14:tracePt t="23558" x="3725863" y="3025775"/>
          <p14:tracePt t="23575" x="3703638" y="3094038"/>
          <p14:tracePt t="23592" x="3695700" y="3132138"/>
          <p14:tracePt t="23608" x="3673475" y="3184525"/>
          <p14:tracePt t="23625" x="3635375" y="3292475"/>
          <p14:tracePt t="23642" x="3611563" y="3360738"/>
          <p14:tracePt t="23658" x="3581400" y="3421063"/>
          <p14:tracePt t="23675" x="3559175" y="3489325"/>
          <p14:tracePt t="23692" x="3521075" y="3543300"/>
          <p14:tracePt t="23709" x="3482975" y="3589338"/>
          <p14:tracePt t="23725" x="3467100" y="3611563"/>
          <p14:tracePt t="23742" x="3436938" y="3641725"/>
          <p14:tracePt t="23759" x="3398838" y="3679825"/>
          <p14:tracePt t="23775" x="3360738" y="3725863"/>
          <p14:tracePt t="23792" x="3322638" y="3763963"/>
          <p14:tracePt t="23809" x="3276600" y="3840163"/>
          <p14:tracePt t="23825" x="3246438" y="3870325"/>
          <p14:tracePt t="23842" x="3238500" y="3886200"/>
          <p14:tracePt t="23859" x="3222625" y="3902075"/>
          <p14:tracePt t="23876" x="3200400" y="3924300"/>
          <p14:tracePt t="23892" x="3178175" y="3954463"/>
          <p14:tracePt t="23909" x="3146425" y="3992563"/>
          <p14:tracePt t="23926" x="3132138" y="4022725"/>
          <p14:tracePt t="23942" x="3116263" y="4038600"/>
          <p14:tracePt t="23959" x="3108325" y="4068763"/>
          <p14:tracePt t="23976" x="3094038" y="4130675"/>
          <p14:tracePt t="23992" x="3070225" y="4221163"/>
          <p14:tracePt t="24009" x="3070225" y="4283075"/>
          <p14:tracePt t="24027" x="3063875" y="4381500"/>
          <p14:tracePt t="24043" x="3055938" y="4465638"/>
          <p14:tracePt t="24059" x="3055938" y="4533900"/>
          <p14:tracePt t="24076" x="3055938" y="4602163"/>
          <p14:tracePt t="24093" x="3078163" y="4648200"/>
          <p14:tracePt t="24109" x="3086100" y="4708525"/>
          <p14:tracePt t="24126" x="3101975" y="4762500"/>
          <p14:tracePt t="24143" x="3116263" y="4830763"/>
          <p14:tracePt t="24160" x="3116263" y="4899025"/>
          <p14:tracePt t="24177" x="3132138" y="4991100"/>
          <p14:tracePt t="24193" x="3146425" y="5013325"/>
          <p14:tracePt t="24210" x="3162300" y="5067300"/>
          <p14:tracePt t="24226" x="3192463" y="5121275"/>
          <p14:tracePt t="24243" x="3230563" y="5165725"/>
          <p14:tracePt t="24260" x="3276600" y="5219700"/>
          <p14:tracePt t="24277" x="3314700" y="5273675"/>
          <p14:tracePt t="24293" x="3344863" y="5334000"/>
          <p14:tracePt t="24310" x="3390900" y="5387975"/>
          <p14:tracePt t="24327" x="3413125" y="5440363"/>
          <p14:tracePt t="24343" x="3429000" y="5464175"/>
          <p14:tracePt t="24362" x="3459163" y="5516563"/>
          <p14:tracePt t="24377" x="3475038" y="5554663"/>
          <p14:tracePt t="24393" x="3497263" y="5592763"/>
          <p14:tracePt t="24410" x="3521075" y="5646738"/>
          <p14:tracePt t="24428" x="3565525" y="5707063"/>
          <p14:tracePt t="24443" x="3589338" y="5753100"/>
          <p14:tracePt t="24460" x="3603625" y="5791200"/>
          <p14:tracePt t="24477" x="3619500" y="5807075"/>
          <p14:tracePt t="24494" x="3641725" y="5845175"/>
          <p14:tracePt t="24510" x="3673475" y="5889625"/>
          <p14:tracePt t="24527" x="3711575" y="5959475"/>
          <p14:tracePt t="24544" x="3763963" y="6042025"/>
          <p14:tracePt t="24561" x="3794125" y="6088063"/>
          <p14:tracePt t="24577" x="3810000" y="6111875"/>
          <p14:tracePt t="24594" x="3825875" y="6118225"/>
          <p14:tracePt t="24611" x="3832225" y="6134100"/>
          <p14:tracePt t="24627" x="3840163" y="6142038"/>
          <p14:tracePt t="24644" x="3848100" y="6156325"/>
          <p14:tracePt t="24661" x="3856038" y="6164263"/>
          <p14:tracePt t="24677" x="3870325" y="6188075"/>
          <p14:tracePt t="24694" x="3878263" y="6194425"/>
          <p14:tracePt t="24711" x="3894138" y="6218238"/>
          <p14:tracePt t="24727" x="3908425" y="6226175"/>
          <p14:tracePt t="24744" x="3932238" y="6240463"/>
          <p14:tracePt t="24761" x="3992563" y="6264275"/>
          <p14:tracePt t="24778" x="4068763" y="6264275"/>
          <p14:tracePt t="24794" x="4144963" y="6264275"/>
          <p14:tracePt t="24811" x="4237038" y="6256338"/>
          <p14:tracePt t="24828" x="4373563" y="6232525"/>
          <p14:tracePt t="24844" x="4495800" y="6218238"/>
          <p14:tracePt t="24861" x="4640263" y="6194425"/>
          <p14:tracePt t="24878" x="4808538" y="6172200"/>
          <p14:tracePt t="24895" x="5006975" y="6118225"/>
          <p14:tracePt t="24912" x="5273675" y="6057900"/>
          <p14:tracePt t="24928" x="5326063" y="6042025"/>
          <p14:tracePt t="24945" x="5508625" y="6003925"/>
          <p14:tracePt t="24961" x="5600700" y="5981700"/>
          <p14:tracePt t="24978" x="5722938" y="5951538"/>
          <p14:tracePt t="24995" x="5875338" y="5921375"/>
          <p14:tracePt t="25011" x="6035675" y="5867400"/>
          <p14:tracePt t="25028" x="6188075" y="5829300"/>
          <p14:tracePt t="25045" x="6302375" y="5783263"/>
          <p14:tracePt t="25062" x="6392863" y="5761038"/>
          <p14:tracePt t="25078" x="6461125" y="5730875"/>
          <p14:tracePt t="25095" x="6561138" y="5676900"/>
          <p14:tracePt t="25112" x="6683375" y="5592763"/>
          <p14:tracePt t="25128" x="7048500" y="5303838"/>
          <p14:tracePt t="25145" x="7254875" y="5135563"/>
          <p14:tracePt t="25162" x="7361238" y="5029200"/>
          <p14:tracePt t="25190" x="7429500" y="4960938"/>
          <p14:tracePt t="25195" x="7437438" y="4937125"/>
          <p14:tracePt t="25212" x="7451725" y="4922838"/>
          <p14:tracePt t="25229" x="7459663" y="4884738"/>
          <p14:tracePt t="25245" x="7497763" y="4822825"/>
          <p14:tracePt t="25262" x="7521575" y="4740275"/>
          <p14:tracePt t="25279" x="7543800" y="4708525"/>
          <p14:tracePt t="25296" x="7559675" y="4678363"/>
          <p14:tracePt t="25312" x="7559675" y="4670425"/>
          <p14:tracePt t="25341" x="7573963" y="4640263"/>
          <p14:tracePt t="25346" x="7581900" y="4640263"/>
          <p14:tracePt t="25364" x="7589838" y="4618038"/>
          <p14:tracePt t="25379" x="7620000" y="4579938"/>
          <p14:tracePt t="25396" x="7650163" y="4541838"/>
          <p14:tracePt t="25413" x="7734300" y="4479925"/>
          <p14:tracePt t="25429" x="7794625" y="4449763"/>
          <p14:tracePt t="25446" x="7848600" y="4419600"/>
          <p14:tracePt t="25463" x="7908925" y="4389438"/>
          <p14:tracePt t="25479" x="7970838" y="4351338"/>
          <p14:tracePt t="25496" x="8039100" y="4297363"/>
          <p14:tracePt t="25513" x="8169275" y="4221163"/>
          <p14:tracePt t="25529" x="8251825" y="4175125"/>
          <p14:tracePt t="25546" x="8289925" y="4144963"/>
          <p14:tracePt t="25563" x="8305800" y="4130675"/>
          <p14:tracePt t="25579" x="8313738" y="4130675"/>
          <p14:tracePt t="25642" x="8321675" y="4122738"/>
          <p14:tracePt t="25649" x="8328025" y="4114800"/>
          <p14:tracePt t="25657" x="8351838" y="4098925"/>
          <p14:tracePt t="25665" x="8366125" y="4076700"/>
          <p14:tracePt t="25680" x="8397875" y="4060825"/>
          <p14:tracePt t="25697" x="8404225" y="4054475"/>
          <p14:tracePt t="28913" x="8404225" y="4038600"/>
          <p14:tracePt t="28921" x="8351838" y="4000500"/>
          <p14:tracePt t="28929" x="8245475" y="3978275"/>
          <p14:tracePt t="28938" x="8153400" y="3940175"/>
          <p14:tracePt t="28954" x="7916863" y="3878263"/>
          <p14:tracePt t="28971" x="7688263" y="3817938"/>
          <p14:tracePt t="28988" x="7505700" y="3756025"/>
          <p14:tracePt t="29004" x="7369175" y="3717925"/>
          <p14:tracePt t="29021" x="7261225" y="3695700"/>
          <p14:tracePt t="29038" x="7170738" y="3679825"/>
          <p14:tracePt t="29054" x="7032625" y="3665538"/>
          <p14:tracePt t="29071" x="6850063" y="3665538"/>
          <p14:tracePt t="29088" x="6537325" y="3665538"/>
          <p14:tracePt t="29105" x="6324600" y="3665538"/>
          <p14:tracePt t="29121" x="6134100" y="3665538"/>
          <p14:tracePt t="29138" x="6011863" y="3649663"/>
          <p14:tracePt t="29155" x="5935663" y="3641725"/>
          <p14:tracePt t="29171" x="5897563" y="3641725"/>
          <p14:tracePt t="29188" x="5883275" y="3641725"/>
          <p14:tracePt t="29207" x="5845175" y="3641725"/>
          <p14:tracePt t="29221" x="5753100" y="3627438"/>
          <p14:tracePt t="29238" x="5630863" y="3611563"/>
          <p14:tracePt t="29255" x="5456238" y="3597275"/>
          <p14:tracePt t="29272" x="5203825" y="3551238"/>
          <p14:tracePt t="29289" x="5143500" y="3535363"/>
          <p14:tracePt t="29305" x="4937125" y="3505200"/>
          <p14:tracePt t="29322" x="4784725" y="3489325"/>
          <p14:tracePt t="29338" x="4587875" y="3467100"/>
          <p14:tracePt t="29357" x="4359275" y="3406775"/>
          <p14:tracePt t="29372" x="3970338" y="3314700"/>
          <p14:tracePt t="29388" x="3505200" y="3230563"/>
          <p14:tracePt t="29405" x="2987675" y="3094038"/>
          <p14:tracePt t="29422" x="2536825" y="2987675"/>
          <p14:tracePt t="29453" x="1782763" y="2797175"/>
          <p14:tracePt t="29460" x="1698625" y="2765425"/>
          <p14:tracePt t="29472" x="1592263" y="2727325"/>
          <p14:tracePt t="29489" x="1393825" y="2651125"/>
          <p14:tracePt t="29505" x="1279525" y="2590800"/>
          <p14:tracePt t="29522" x="1158875" y="2544763"/>
          <p14:tracePt t="29539" x="1082675" y="2498725"/>
          <p14:tracePt t="29555" x="990600" y="2468563"/>
          <p14:tracePt t="29572" x="930275" y="2408238"/>
          <p14:tracePt t="29589" x="846138" y="2346325"/>
          <p14:tracePt t="29605" x="762000" y="2270125"/>
          <p14:tracePt t="29622" x="663575" y="2179638"/>
          <p14:tracePt t="29639" x="587375" y="2095500"/>
          <p14:tracePt t="29656" x="457200" y="1912938"/>
          <p14:tracePt t="29672" x="396875" y="1806575"/>
          <p14:tracePt t="29689" x="350838" y="1684338"/>
          <p14:tracePt t="29706" x="327025" y="1600200"/>
          <p14:tracePt t="29723" x="304800" y="1516063"/>
          <p14:tracePt t="29739" x="288925" y="1455738"/>
          <p14:tracePt t="29756" x="274638" y="1401763"/>
          <p14:tracePt t="29773" x="258763" y="1363663"/>
          <p14:tracePt t="29790" x="250825" y="1341438"/>
          <p14:tracePt t="29807" x="244475" y="1325563"/>
          <p14:tracePt t="29823" x="236538" y="1311275"/>
          <p14:tracePt t="29848" x="236538" y="1303338"/>
          <p14:tracePt t="29953" x="250825" y="1303338"/>
          <p14:tracePt t="29961" x="274638" y="1303338"/>
          <p14:tracePt t="29969" x="312738" y="1303338"/>
          <p14:tracePt t="29977" x="388938" y="1303338"/>
          <p14:tracePt t="29990" x="465138" y="1311275"/>
          <p14:tracePt t="30007" x="647700" y="1341438"/>
          <p14:tracePt t="30023" x="822325" y="1379538"/>
          <p14:tracePt t="30041" x="952500" y="1401763"/>
          <p14:tracePt t="30057" x="960438" y="1409700"/>
          <p14:tracePt t="30145" x="968375" y="1401763"/>
          <p14:tracePt t="30153" x="968375" y="1379538"/>
          <p14:tracePt t="30161" x="968375" y="1363663"/>
          <p14:tracePt t="30174" x="968375" y="1333500"/>
          <p14:tracePt t="30190" x="898525" y="1249363"/>
          <p14:tracePt t="30207" x="815975" y="1127125"/>
          <p14:tracePt t="30224" x="731838" y="1012825"/>
          <p14:tracePt t="30241" x="631825" y="854075"/>
          <p14:tracePt t="30257" x="563563" y="762000"/>
          <p14:tracePt t="30274" x="517525" y="701675"/>
          <p14:tracePt t="30291" x="479425" y="655638"/>
          <p14:tracePt t="30307" x="457200" y="631825"/>
          <p14:tracePt t="30325" x="434975" y="601663"/>
          <p14:tracePt t="30341" x="381000" y="549275"/>
          <p14:tracePt t="30359" x="320675" y="511175"/>
          <p14:tracePt t="30379" x="282575" y="495300"/>
          <p14:tracePt t="30391" x="282575" y="487363"/>
          <p14:tracePt t="30407" x="266700" y="479425"/>
          <p14:tracePt t="30424" x="250825" y="473075"/>
          <p14:tracePt t="30441" x="236538" y="457200"/>
          <p14:tracePt t="30458" x="220663" y="441325"/>
          <p14:tracePt t="30474" x="206375" y="427038"/>
          <p14:tracePt t="30507" x="168275" y="396875"/>
          <p14:tracePt t="30524" x="160338" y="388938"/>
          <p14:tracePt t="30541" x="144463" y="373063"/>
          <p14:tracePt t="30558" x="136525" y="365125"/>
          <p14:tracePt t="30575" x="130175" y="350838"/>
          <p14:tracePt t="30591" x="122238" y="3349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7" y="451946"/>
            <a:ext cx="10026768" cy="59046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8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23"/>
    </mc:Choice>
    <mc:Fallback>
      <p:transition spd="slow" advTm="82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7" x="220663" y="342900"/>
          <p14:tracePt t="964" x="350838" y="465138"/>
          <p14:tracePt t="971" x="419100" y="517525"/>
          <p14:tracePt t="980" x="503238" y="571500"/>
          <p14:tracePt t="995" x="669925" y="701675"/>
          <p14:tracePt t="1011" x="860425" y="846138"/>
          <p14:tracePt t="1028" x="1036638" y="990600"/>
          <p14:tracePt t="1048" x="1203325" y="1127125"/>
          <p14:tracePt t="1062" x="1349375" y="1273175"/>
          <p14:tracePt t="1078" x="1493838" y="1439863"/>
          <p14:tracePt t="1095" x="1668463" y="1616075"/>
          <p14:tracePt t="1112" x="1905000" y="1851025"/>
          <p14:tracePt t="1128" x="2247900" y="2117725"/>
          <p14:tracePt t="1145" x="2667000" y="2422525"/>
          <p14:tracePt t="1162" x="3330575" y="2841625"/>
          <p14:tracePt t="1178" x="3832225" y="3116263"/>
          <p14:tracePt t="1195" x="4335463" y="3368675"/>
          <p14:tracePt t="1212" x="4708525" y="3535363"/>
          <p14:tracePt t="1229" x="5006975" y="3695700"/>
          <p14:tracePt t="1245" x="5203825" y="3802063"/>
          <p14:tracePt t="1262" x="5372100" y="3886200"/>
          <p14:tracePt t="1279" x="5502275" y="3940175"/>
          <p14:tracePt t="1295" x="5608638" y="3984625"/>
          <p14:tracePt t="1312" x="5722938" y="4022725"/>
          <p14:tracePt t="1329" x="5829300" y="4054475"/>
          <p14:tracePt t="1345" x="5921375" y="4084638"/>
          <p14:tracePt t="1362" x="6042025" y="4122738"/>
          <p14:tracePt t="1379" x="6080125" y="4130675"/>
          <p14:tracePt t="1395" x="6156325" y="4152900"/>
          <p14:tracePt t="1412" x="6256338" y="4183063"/>
          <p14:tracePt t="1429" x="6346825" y="4191000"/>
          <p14:tracePt t="1446" x="6430963" y="4206875"/>
          <p14:tracePt t="1462" x="6507163" y="4213225"/>
          <p14:tracePt t="1479" x="6553200" y="4221163"/>
          <p14:tracePt t="1496" x="6599238" y="4229100"/>
          <p14:tracePt t="1512" x="6607175" y="4237038"/>
          <p14:tracePt t="1529" x="6629400" y="4251325"/>
          <p14:tracePt t="1547" x="6659563" y="4267200"/>
          <p14:tracePt t="1563" x="6683375" y="4267200"/>
          <p14:tracePt t="1579" x="6713538" y="4275138"/>
          <p14:tracePt t="1596" x="6735763" y="4283075"/>
          <p14:tracePt t="1613" x="6765925" y="4283075"/>
          <p14:tracePt t="1629" x="6797675" y="4283075"/>
          <p14:tracePt t="1646" x="6835775" y="4283075"/>
          <p14:tracePt t="1663" x="6865938" y="4289425"/>
          <p14:tracePt t="1680" x="6888163" y="4289425"/>
          <p14:tracePt t="1697" x="6904038" y="4289425"/>
          <p14:tracePt t="1713" x="6911975" y="4289425"/>
          <p14:tracePt t="1730" x="6934200" y="4289425"/>
          <p14:tracePt t="1747" x="6950075" y="4289425"/>
          <p14:tracePt t="1763" x="6964363" y="4297363"/>
          <p14:tracePt t="1780" x="6972300" y="4297363"/>
          <p14:tracePt t="1797" x="6980238" y="4297363"/>
          <p14:tracePt t="1813" x="6988175" y="4297363"/>
          <p14:tracePt t="8835" x="6972300" y="4275138"/>
          <p14:tracePt t="8843" x="6904038" y="4221163"/>
          <p14:tracePt t="8851" x="6850063" y="4175125"/>
          <p14:tracePt t="8863" x="6797675" y="4130675"/>
          <p14:tracePt t="8880" x="6727825" y="4092575"/>
          <p14:tracePt t="8897" x="6675438" y="4060825"/>
          <p14:tracePt t="8915" x="6613525" y="4030663"/>
          <p14:tracePt t="8930" x="6583363" y="4022725"/>
          <p14:tracePt t="8947" x="6553200" y="4016375"/>
          <p14:tracePt t="8963" x="6515100" y="3992563"/>
          <p14:tracePt t="8980" x="6461125" y="3954463"/>
          <p14:tracePt t="8997" x="6408738" y="3932238"/>
          <p14:tracePt t="9013" x="6370638" y="3902075"/>
          <p14:tracePt t="9030" x="6332538" y="3878263"/>
          <p14:tracePt t="9049" x="6264275" y="3848100"/>
          <p14:tracePt t="9064" x="6232525" y="3840163"/>
          <p14:tracePt t="9080" x="6218238" y="3832225"/>
          <p14:tracePt t="9115" x="6210300" y="3825875"/>
          <p14:tracePt t="9130" x="6188075" y="3802063"/>
          <p14:tracePt t="9147" x="6149975" y="3763963"/>
          <p14:tracePt t="9164" x="6057900" y="3703638"/>
          <p14:tracePt t="9180" x="5965825" y="3657600"/>
          <p14:tracePt t="9197" x="5851525" y="3611563"/>
          <p14:tracePt t="9214" x="5783263" y="3589338"/>
          <p14:tracePt t="9231" x="5730875" y="3559175"/>
          <p14:tracePt t="9247" x="5654675" y="3527425"/>
          <p14:tracePt t="9264" x="5570538" y="3482975"/>
          <p14:tracePt t="9282" x="5478463" y="3444875"/>
          <p14:tracePt t="9297" x="5387975" y="3406775"/>
          <p14:tracePt t="9314" x="5280025" y="3360738"/>
          <p14:tracePt t="9331" x="5211763" y="3336925"/>
          <p14:tracePt t="9347" x="5173663" y="3322638"/>
          <p14:tracePt t="9364" x="5135563" y="3298825"/>
          <p14:tracePt t="9381" x="5089525" y="3284538"/>
          <p14:tracePt t="9398" x="5067300" y="3268663"/>
          <p14:tracePt t="9414" x="5037138" y="3254375"/>
          <p14:tracePt t="9431" x="4999038" y="3222625"/>
          <p14:tracePt t="9448" x="4945063" y="3208338"/>
          <p14:tracePt t="9464" x="4899025" y="3200400"/>
          <p14:tracePt t="9481" x="4868863" y="3184525"/>
          <p14:tracePt t="9498" x="4830763" y="3178175"/>
          <p14:tracePt t="9515" x="4784725" y="3162300"/>
          <p14:tracePt t="9531" x="4746625" y="3154363"/>
          <p14:tracePt t="9548" x="4708525" y="3132138"/>
          <p14:tracePt t="9566" x="4678363" y="3132138"/>
          <p14:tracePt t="9581" x="4648200" y="3116263"/>
          <p14:tracePt t="9598" x="4625975" y="3116263"/>
          <p14:tracePt t="9615" x="4587875" y="3101975"/>
          <p14:tracePt t="9631" x="4564063" y="3094038"/>
          <p14:tracePt t="9648" x="4518025" y="3086100"/>
          <p14:tracePt t="9665" x="4503738" y="3070225"/>
          <p14:tracePt t="9682" x="4487863" y="3070225"/>
          <p14:tracePt t="9698" x="4479925" y="3063875"/>
          <p14:tracePt t="9715" x="4449763" y="3055938"/>
          <p14:tracePt t="9732" x="4427538" y="3048000"/>
          <p14:tracePt t="9748" x="4381500" y="3048000"/>
          <p14:tracePt t="9765" x="4351338" y="3040063"/>
          <p14:tracePt t="9782" x="4321175" y="3040063"/>
          <p14:tracePt t="9799" x="4289425" y="3040063"/>
          <p14:tracePt t="9815" x="4251325" y="3040063"/>
          <p14:tracePt t="9832" x="4213225" y="3040063"/>
          <p14:tracePt t="9850" x="4191000" y="3040063"/>
          <p14:tracePt t="9865" x="4152900" y="3040063"/>
          <p14:tracePt t="9882" x="4137025" y="3040063"/>
          <p14:tracePt t="9899" x="4098925" y="3040063"/>
          <p14:tracePt t="9915" x="4092575" y="3040063"/>
          <p14:tracePt t="9932" x="4084638" y="3040063"/>
          <p14:tracePt t="9949" x="4068763" y="3048000"/>
          <p14:tracePt t="9966" x="4054475" y="3055938"/>
          <p14:tracePt t="9982" x="4038600" y="3063875"/>
          <p14:tracePt t="9999" x="4030663" y="3070225"/>
          <p14:tracePt t="10016" x="4016375" y="3078163"/>
          <p14:tracePt t="10032" x="4008438" y="3086100"/>
          <p14:tracePt t="10051" x="3992563" y="3094038"/>
          <p14:tracePt t="10067" x="3984625" y="3101975"/>
          <p14:tracePt t="10082" x="3978275" y="3116263"/>
          <p14:tracePt t="10099" x="3970338" y="3124200"/>
          <p14:tracePt t="10139" x="3962400" y="3124200"/>
          <p14:tracePt t="11403" x="3954463" y="3132138"/>
          <p14:tracePt t="11411" x="3916363" y="3146425"/>
          <p14:tracePt t="11419" x="3878263" y="3154363"/>
          <p14:tracePt t="11437" x="3840163" y="3178175"/>
          <p14:tracePt t="11452" x="3825875" y="3178175"/>
          <p14:tracePt t="11469" x="3810000" y="3184525"/>
          <p14:tracePt t="11563" x="3794125" y="3192463"/>
          <p14:tracePt t="11571" x="3787775" y="3208338"/>
          <p14:tracePt t="11579" x="3779838" y="3208338"/>
          <p14:tracePt t="11595" x="3771900" y="3216275"/>
          <p14:tracePt t="11603" x="3771900" y="3222625"/>
          <p14:tracePt t="11619" x="3763963" y="3230563"/>
          <p14:tracePt t="11637" x="3756025" y="3238500"/>
          <p14:tracePt t="11653" x="3749675" y="3254375"/>
          <p14:tracePt t="11670" x="3741738" y="3260725"/>
          <p14:tracePt t="11687" x="3741738" y="3276600"/>
          <p14:tracePt t="11703" x="3741738" y="3284538"/>
          <p14:tracePt t="11720" x="3741738" y="3306763"/>
          <p14:tracePt t="11737" x="3741738" y="3330575"/>
          <p14:tracePt t="11753" x="3733800" y="3368675"/>
          <p14:tracePt t="11770" x="3733800" y="3375025"/>
          <p14:tracePt t="11787" x="3733800" y="3390900"/>
          <p14:tracePt t="11804" x="3733800" y="3421063"/>
          <p14:tracePt t="11820" x="3733800" y="3436938"/>
          <p14:tracePt t="11837" x="3733800" y="3444875"/>
          <p14:tracePt t="11853" x="3733800" y="3475038"/>
          <p14:tracePt t="11870" x="3733800" y="3489325"/>
          <p14:tracePt t="11887" x="3733800" y="3521075"/>
          <p14:tracePt t="11904" x="3733800" y="3543300"/>
          <p14:tracePt t="11920" x="3733800" y="3573463"/>
          <p14:tracePt t="11937" x="3733800" y="3597275"/>
          <p14:tracePt t="11954" x="3733800" y="3619500"/>
          <p14:tracePt t="11971" x="3733800" y="3627438"/>
          <p14:tracePt t="11987" x="3733800" y="3649663"/>
          <p14:tracePt t="12004" x="3733800" y="3665538"/>
          <p14:tracePt t="12020" x="3733800" y="3679825"/>
          <p14:tracePt t="12037" x="3733800" y="3703638"/>
          <p14:tracePt t="12056" x="3733800" y="3717925"/>
          <p14:tracePt t="12071" x="3733800" y="3725863"/>
          <p14:tracePt t="12087" x="3733800" y="3733800"/>
          <p14:tracePt t="12123" x="3733800" y="3749675"/>
          <p14:tracePt t="12171" x="3733800" y="3756025"/>
          <p14:tracePt t="12179" x="3733800" y="3763963"/>
          <p14:tracePt t="12203" x="3733800" y="3771900"/>
          <p14:tracePt t="12219" x="3733800" y="3779838"/>
          <p14:tracePt t="12251" x="3733800" y="3787775"/>
          <p14:tracePt t="12259" x="3733800" y="3794125"/>
          <p14:tracePt t="12283" x="3733800" y="3802063"/>
          <p14:tracePt t="12307" x="3733800" y="3810000"/>
          <p14:tracePt t="12324" x="3733800" y="3817938"/>
          <p14:tracePt t="12340" x="3733800" y="3825875"/>
          <p14:tracePt t="12355" x="3733800" y="3832225"/>
          <p14:tracePt t="12395" x="3733800" y="3840163"/>
          <p14:tracePt t="12411" x="3733800" y="3848100"/>
          <p14:tracePt t="12419" x="3733800" y="3856038"/>
          <p14:tracePt t="12427" x="3733800" y="3863975"/>
          <p14:tracePt t="12443" x="3733800" y="3870325"/>
          <p14:tracePt t="12459" x="3733800" y="3878263"/>
          <p14:tracePt t="12471" x="3741738" y="3886200"/>
          <p14:tracePt t="12488" x="3741738" y="3902075"/>
          <p14:tracePt t="12505" x="3741738" y="3916363"/>
          <p14:tracePt t="12522" x="3749675" y="3924300"/>
          <p14:tracePt t="12538" x="3749675" y="3940175"/>
          <p14:tracePt t="12555" x="3756025" y="3954463"/>
          <p14:tracePt t="12572" x="3763963" y="3970338"/>
          <p14:tracePt t="12588" x="3763963" y="3978275"/>
          <p14:tracePt t="12605" x="3763963" y="3992563"/>
          <p14:tracePt t="12622" x="3771900" y="4000500"/>
          <p14:tracePt t="12639" x="3771900" y="4022725"/>
          <p14:tracePt t="12655" x="3779838" y="4030663"/>
          <p14:tracePt t="12672" x="3787775" y="4046538"/>
          <p14:tracePt t="12689" x="3794125" y="4060825"/>
          <p14:tracePt t="12705" x="3802063" y="4084638"/>
          <p14:tracePt t="12722" x="3810000" y="4098925"/>
          <p14:tracePt t="12740" x="3817938" y="4122738"/>
          <p14:tracePt t="12755" x="3825875" y="4130675"/>
          <p14:tracePt t="12772" x="3832225" y="4152900"/>
          <p14:tracePt t="12789" x="3840163" y="4168775"/>
          <p14:tracePt t="12806" x="3840163" y="4191000"/>
          <p14:tracePt t="12822" x="3848100" y="4198938"/>
          <p14:tracePt t="12839" x="3856038" y="4206875"/>
          <p14:tracePt t="12872" x="3863975" y="4221163"/>
          <p14:tracePt t="12889" x="3863975" y="4229100"/>
          <p14:tracePt t="12906" x="3870325" y="4237038"/>
          <p14:tracePt t="12922" x="3878263" y="4237038"/>
          <p14:tracePt t="12939" x="3878263" y="4251325"/>
          <p14:tracePt t="12956" x="3886200" y="4267200"/>
          <p14:tracePt t="12973" x="3886200" y="4275138"/>
          <p14:tracePt t="12989" x="3894138" y="4283075"/>
          <p14:tracePt t="13006" x="3902075" y="4297363"/>
          <p14:tracePt t="13024" x="3908425" y="4313238"/>
          <p14:tracePt t="13039" x="3916363" y="4327525"/>
          <p14:tracePt t="13057" x="3916363" y="4343400"/>
          <p14:tracePt t="13073" x="3924300" y="4359275"/>
          <p14:tracePt t="13089" x="3932238" y="4373563"/>
          <p14:tracePt t="13107" x="3940175" y="4389438"/>
          <p14:tracePt t="13123" x="3940175" y="4403725"/>
          <p14:tracePt t="13140" x="3954463" y="4419600"/>
          <p14:tracePt t="13157" x="3970338" y="4441825"/>
          <p14:tracePt t="13173" x="3970338" y="4449763"/>
          <p14:tracePt t="13190" x="3978275" y="4457700"/>
          <p14:tracePt t="13207" x="3984625" y="4465638"/>
          <p14:tracePt t="13223" x="3984625" y="4473575"/>
          <p14:tracePt t="13283" x="4000500" y="4479925"/>
          <p14:tracePt t="13299" x="4000500" y="4487863"/>
          <p14:tracePt t="13308" x="4008438" y="4495800"/>
          <p14:tracePt t="13315" x="4008438" y="4503738"/>
          <p14:tracePt t="13331" x="4016375" y="4503738"/>
          <p14:tracePt t="13347" x="4022725" y="4511675"/>
          <p14:tracePt t="13411" x="4022725" y="4518025"/>
          <p14:tracePt t="15691" x="4030663" y="4518025"/>
          <p14:tracePt t="15707" x="4038600" y="4518025"/>
          <p14:tracePt t="15715" x="4046538" y="4518025"/>
          <p14:tracePt t="15729" x="4054475" y="4525963"/>
          <p14:tracePt t="15747" x="4076700" y="4541838"/>
          <p14:tracePt t="15763" x="4092575" y="4556125"/>
          <p14:tracePt t="15779" x="4092575" y="4564063"/>
          <p14:tracePt t="15796" x="4098925" y="4572000"/>
          <p14:tracePt t="15813" x="4106863" y="4579938"/>
          <p14:tracePt t="15829" x="4106863" y="4587875"/>
          <p14:tracePt t="15847" x="4114800" y="4587875"/>
          <p14:tracePt t="15863" x="4114800" y="4594225"/>
          <p14:tracePt t="15896" x="4122738" y="4594225"/>
          <p14:tracePt t="15913" x="4122738" y="4610100"/>
          <p14:tracePt t="15948" x="4137025" y="4618038"/>
          <p14:tracePt t="15963" x="4137025" y="4625975"/>
          <p14:tracePt t="15980" x="4144963" y="4632325"/>
          <p14:tracePt t="15997" x="4144963" y="4640263"/>
          <p14:tracePt t="16013" x="4160838" y="4656138"/>
          <p14:tracePt t="16040" x="4168775" y="4664075"/>
          <p14:tracePt t="16049" x="4168775" y="4670425"/>
          <p14:tracePt t="16063" x="4175125" y="4678363"/>
          <p14:tracePt t="16080" x="4183063" y="4686300"/>
          <p14:tracePt t="16099" x="4191000" y="4702175"/>
          <p14:tracePt t="16122" x="4198938" y="4708525"/>
          <p14:tracePt t="16154" x="4206875" y="4716463"/>
          <p14:tracePt t="16443" x="4206875" y="4708525"/>
          <p14:tracePt t="16451" x="4183063" y="4678363"/>
          <p14:tracePt t="16459" x="4160838" y="4648200"/>
          <p14:tracePt t="16467" x="4144963" y="4632325"/>
          <p14:tracePt t="16481" x="4114800" y="4594225"/>
          <p14:tracePt t="16498" x="4054475" y="4533900"/>
          <p14:tracePt t="16515" x="3978275" y="4473575"/>
          <p14:tracePt t="16531" x="3962400" y="4457700"/>
          <p14:tracePt t="16548" x="3940175" y="4449763"/>
          <p14:tracePt t="16564" x="3924300" y="4435475"/>
          <p14:tracePt t="16581" x="3908425" y="4427538"/>
          <p14:tracePt t="16598" x="3886200" y="4427538"/>
          <p14:tracePt t="16615" x="3878263" y="4419600"/>
          <p14:tracePt t="16739" x="3886200" y="4419600"/>
          <p14:tracePt t="16747" x="3908425" y="4419600"/>
          <p14:tracePt t="16755" x="3924300" y="4419600"/>
          <p14:tracePt t="16765" x="3946525" y="4419600"/>
          <p14:tracePt t="16782" x="4008438" y="4419600"/>
          <p14:tracePt t="16798" x="4030663" y="4419600"/>
          <p14:tracePt t="16815" x="4046538" y="4419600"/>
          <p14:tracePt t="16832" x="4054475" y="4419600"/>
          <p14:tracePt t="17203" x="4060825" y="4419600"/>
          <p14:tracePt t="17219" x="4076700" y="4427538"/>
          <p14:tracePt t="17243" x="4076700" y="4435475"/>
          <p14:tracePt t="17259" x="4076700" y="4441825"/>
          <p14:tracePt t="17268" x="4084638" y="4449763"/>
          <p14:tracePt t="17275" x="4092575" y="4449763"/>
          <p14:tracePt t="17283" x="4092575" y="4457700"/>
          <p14:tracePt t="17299" x="4098925" y="4465638"/>
          <p14:tracePt t="17333" x="4098925" y="4479925"/>
          <p14:tracePt t="17367" x="4106863" y="4487863"/>
          <p14:tracePt t="17467" x="4106863" y="4495800"/>
          <p14:tracePt t="17475" x="4106863" y="4503738"/>
          <p14:tracePt t="17484" x="4114800" y="4503738"/>
          <p14:tracePt t="17500" x="4122738" y="4511675"/>
          <p14:tracePt t="17517" x="4130675" y="4511675"/>
          <p14:tracePt t="17533" x="4130675" y="4518025"/>
          <p14:tracePt t="17699" x="4114800" y="4518025"/>
          <p14:tracePt t="17707" x="4106863" y="4511675"/>
          <p14:tracePt t="17717" x="4098925" y="4503738"/>
          <p14:tracePt t="17734" x="4084638" y="4487863"/>
          <p14:tracePt t="17751" x="4054475" y="4465638"/>
          <p14:tracePt t="17767" x="4022725" y="4435475"/>
          <p14:tracePt t="17784" x="3992563" y="4403725"/>
          <p14:tracePt t="17801" x="3954463" y="4373563"/>
          <p14:tracePt t="17817" x="3916363" y="4327525"/>
          <p14:tracePt t="17835" x="3810000" y="4259263"/>
          <p14:tracePt t="17851" x="3725863" y="4213225"/>
          <p14:tracePt t="17868" x="3611563" y="4137025"/>
          <p14:tracePt t="17884" x="3497263" y="4076700"/>
          <p14:tracePt t="17901" x="3406775" y="4016375"/>
          <p14:tracePt t="17918" x="3344863" y="3984625"/>
          <p14:tracePt t="17934" x="3306763" y="3954463"/>
          <p14:tracePt t="17951" x="3292475" y="3940175"/>
          <p14:tracePt t="17968" x="3276600" y="3924300"/>
          <p14:tracePt t="17984" x="3254375" y="3908425"/>
          <p14:tracePt t="18001" x="3222625" y="3894138"/>
          <p14:tracePt t="18018" x="3140075" y="3840163"/>
          <p14:tracePt t="18035" x="3101975" y="3810000"/>
          <p14:tracePt t="18053" x="2987675" y="3741738"/>
          <p14:tracePt t="18068" x="2903538" y="3687763"/>
          <p14:tracePt t="18084" x="2841625" y="3665538"/>
          <p14:tracePt t="18101" x="2819400" y="3657600"/>
          <p14:tracePt t="18118" x="2797175" y="3649663"/>
          <p14:tracePt t="18136" x="2781300" y="3649663"/>
          <p14:tracePt t="18151" x="2759075" y="3641725"/>
          <p14:tracePt t="18168" x="2713038" y="3641725"/>
          <p14:tracePt t="18185" x="2667000" y="3641725"/>
          <p14:tracePt t="18201" x="2613025" y="3641725"/>
          <p14:tracePt t="18218" x="2598738" y="3635375"/>
          <p14:tracePt t="18435" x="2636838" y="3641725"/>
          <p14:tracePt t="18443" x="2705100" y="3657600"/>
          <p14:tracePt t="18452" x="2803525" y="3687763"/>
          <p14:tracePt t="18469" x="2994025" y="3717925"/>
          <p14:tracePt t="18486" x="3192463" y="3763963"/>
          <p14:tracePt t="18502" x="3375025" y="3787775"/>
          <p14:tracePt t="18519" x="3497263" y="3802063"/>
          <p14:tracePt t="18536" x="3573463" y="3810000"/>
          <p14:tracePt t="18552" x="3603625" y="3810000"/>
          <p14:tracePt t="18569" x="3619500" y="3810000"/>
          <p14:tracePt t="18691" x="3581400" y="3802063"/>
          <p14:tracePt t="18699" x="3551238" y="3794125"/>
          <p14:tracePt t="18707" x="3505200" y="3787775"/>
          <p14:tracePt t="18719" x="3451225" y="3771900"/>
          <p14:tracePt t="18737" x="3306763" y="3725863"/>
          <p14:tracePt t="18753" x="3140075" y="3695700"/>
          <p14:tracePt t="18770" x="3001963" y="3657600"/>
          <p14:tracePt t="18787" x="2865438" y="3619500"/>
          <p14:tracePt t="18803" x="2841625" y="3611563"/>
          <p14:tracePt t="19187" x="2835275" y="3603625"/>
          <p14:tracePt t="19203" x="2835275" y="3597275"/>
          <p14:tracePt t="19211" x="2819400" y="3581400"/>
          <p14:tracePt t="19221" x="2803525" y="3565525"/>
          <p14:tracePt t="19237" x="2751138" y="3543300"/>
          <p14:tracePt t="19254" x="2689225" y="3527425"/>
          <p14:tracePt t="19271" x="2636838" y="3513138"/>
          <p14:tracePt t="19288" x="2613025" y="3505200"/>
          <p14:tracePt t="19347" x="2606675" y="3505200"/>
          <p14:tracePt t="19356" x="2598738" y="3505200"/>
          <p14:tracePt t="19363" x="2582863" y="3521075"/>
          <p14:tracePt t="19371" x="2582863" y="3543300"/>
          <p14:tracePt t="19388" x="2582863" y="3589338"/>
          <p14:tracePt t="19404" x="2582863" y="3673475"/>
          <p14:tracePt t="19421" x="2590800" y="3733800"/>
          <p14:tracePt t="19438" x="2620963" y="3802063"/>
          <p14:tracePt t="19454" x="2659063" y="3870325"/>
          <p14:tracePt t="19471" x="2682875" y="3902075"/>
          <p14:tracePt t="19488" x="2697163" y="3924300"/>
          <p14:tracePt t="19505" x="2720975" y="3946525"/>
          <p14:tracePt t="19521" x="2735263" y="3954463"/>
          <p14:tracePt t="19643" x="2743200" y="3954463"/>
          <p14:tracePt t="19651" x="2759075" y="3954463"/>
          <p14:tracePt t="19659" x="2765425" y="3954463"/>
          <p14:tracePt t="19683" x="2781300" y="3940175"/>
          <p14:tracePt t="19691" x="2811463" y="3902075"/>
          <p14:tracePt t="19705" x="2827338" y="3863975"/>
          <p14:tracePt t="19722" x="2903538" y="3763963"/>
          <p14:tracePt t="19739" x="2941638" y="3711575"/>
          <p14:tracePt t="19755" x="2994025" y="3641725"/>
          <p14:tracePt t="19772" x="3048000" y="3589338"/>
          <p14:tracePt t="19789" x="3124200" y="3535363"/>
          <p14:tracePt t="19805" x="3200400" y="3489325"/>
          <p14:tracePt t="19822" x="3298825" y="3444875"/>
          <p14:tracePt t="19839" x="3382963" y="3421063"/>
          <p14:tracePt t="19855" x="3489325" y="3413125"/>
          <p14:tracePt t="19872" x="3589338" y="3413125"/>
          <p14:tracePt t="19889" x="3711575" y="3413125"/>
          <p14:tracePt t="19906" x="3840163" y="3429000"/>
          <p14:tracePt t="19923" x="4060825" y="3497263"/>
          <p14:tracePt t="19939" x="4175125" y="3551238"/>
          <p14:tracePt t="19956" x="4267200" y="3597275"/>
          <p14:tracePt t="19972" x="4321175" y="3635375"/>
          <p14:tracePt t="19989" x="4343400" y="3673475"/>
          <p14:tracePt t="20006" x="4359275" y="3695700"/>
          <p14:tracePt t="20022" x="4373563" y="3725863"/>
          <p14:tracePt t="20039" x="4381500" y="3749675"/>
          <p14:tracePt t="20057" x="4389438" y="3763963"/>
          <p14:tracePt t="20073" x="4389438" y="3771900"/>
          <p14:tracePt t="20089" x="4389438" y="3787775"/>
          <p14:tracePt t="20179" x="4389438" y="3779838"/>
          <p14:tracePt t="20187" x="4389438" y="3756025"/>
          <p14:tracePt t="20195" x="4381500" y="3733800"/>
          <p14:tracePt t="20207" x="4351338" y="3711575"/>
          <p14:tracePt t="20223" x="4267200" y="3611563"/>
          <p14:tracePt t="20240" x="4160838" y="3521075"/>
          <p14:tracePt t="20257" x="4046538" y="3459163"/>
          <p14:tracePt t="20273" x="3894138" y="3398838"/>
          <p14:tracePt t="20290" x="3733800" y="3352800"/>
          <p14:tracePt t="20307" x="3665538" y="3344863"/>
          <p14:tracePt t="20323" x="3627438" y="3344863"/>
          <p14:tracePt t="20340" x="3603625" y="3344863"/>
          <p14:tracePt t="20357" x="3573463" y="3344863"/>
          <p14:tracePt t="20373" x="3535363" y="3352800"/>
          <p14:tracePt t="20390" x="3505200" y="3368675"/>
          <p14:tracePt t="20407" x="3475038" y="3390900"/>
          <p14:tracePt t="20423" x="3436938" y="3421063"/>
          <p14:tracePt t="20440" x="3406775" y="3459163"/>
          <p14:tracePt t="20457" x="3382963" y="3482975"/>
          <p14:tracePt t="20474" x="3368675" y="3513138"/>
          <p14:tracePt t="20490" x="3360738" y="3543300"/>
          <p14:tracePt t="20507" x="3344863" y="3573463"/>
          <p14:tracePt t="20524" x="3344863" y="3589338"/>
          <p14:tracePt t="20540" x="3344863" y="3597275"/>
          <p14:tracePt t="20715" x="3344863" y="3589338"/>
          <p14:tracePt t="20723" x="3344863" y="3565525"/>
          <p14:tracePt t="20731" x="3344863" y="3559175"/>
          <p14:tracePt t="20741" x="3344863" y="3535363"/>
          <p14:tracePt t="20758" x="3344863" y="3489325"/>
          <p14:tracePt t="20774" x="3368675" y="3429000"/>
          <p14:tracePt t="20791" x="3382963" y="3382963"/>
          <p14:tracePt t="20808" x="3421063" y="3322638"/>
          <p14:tracePt t="20824" x="3467100" y="3254375"/>
          <p14:tracePt t="20841" x="3527425" y="3184525"/>
          <p14:tracePt t="20858" x="3665538" y="3063875"/>
          <p14:tracePt t="20875" x="3794125" y="2987675"/>
          <p14:tracePt t="20891" x="3946525" y="2933700"/>
          <p14:tracePt t="20908" x="4084638" y="2887663"/>
          <p14:tracePt t="20925" x="4183063" y="2865438"/>
          <p14:tracePt t="20941" x="4305300" y="2841625"/>
          <p14:tracePt t="20958" x="4449763" y="2835275"/>
          <p14:tracePt t="20975" x="4572000" y="2835275"/>
          <p14:tracePt t="20991" x="4678363" y="2835275"/>
          <p14:tracePt t="21008" x="4746625" y="2835275"/>
          <p14:tracePt t="21025" x="4822825" y="2849563"/>
          <p14:tracePt t="21044" x="4953000" y="2887663"/>
          <p14:tracePt t="21060" x="5029200" y="2917825"/>
          <p14:tracePt t="21075" x="5121275" y="2955925"/>
          <p14:tracePt t="21092" x="5197475" y="3001963"/>
          <p14:tracePt t="21108" x="5273675" y="3055938"/>
          <p14:tracePt t="21125" x="5356225" y="3101975"/>
          <p14:tracePt t="21143" x="5410200" y="3140075"/>
          <p14:tracePt t="21158" x="5456238" y="3170238"/>
          <p14:tracePt t="21175" x="5486400" y="3192463"/>
          <p14:tracePt t="21192" x="5516563" y="3208338"/>
          <p14:tracePt t="21209" x="5540375" y="3222625"/>
          <p14:tracePt t="21225" x="5546725" y="3238500"/>
          <p14:tracePt t="21242" x="5578475" y="3260725"/>
          <p14:tracePt t="21259" x="5600700" y="3292475"/>
          <p14:tracePt t="21275" x="5622925" y="3314700"/>
          <p14:tracePt t="21292" x="5646738" y="3344863"/>
          <p14:tracePt t="21320" x="5676900" y="3382963"/>
          <p14:tracePt t="21326" x="5684838" y="3390900"/>
          <p14:tracePt t="21342" x="5715000" y="3421063"/>
          <p14:tracePt t="21359" x="5745163" y="3444875"/>
          <p14:tracePt t="21375" x="5775325" y="3475038"/>
          <p14:tracePt t="21392" x="5813425" y="3505200"/>
          <p14:tracePt t="21409" x="5845175" y="3551238"/>
          <p14:tracePt t="21426" x="5883275" y="3611563"/>
          <p14:tracePt t="21442" x="5905500" y="3673475"/>
          <p14:tracePt t="21459" x="5921375" y="3717925"/>
          <p14:tracePt t="21476" x="5943600" y="3741738"/>
          <p14:tracePt t="21492" x="5951538" y="3794125"/>
          <p14:tracePt t="21509" x="5965825" y="3840163"/>
          <p14:tracePt t="21526" x="5973763" y="3878263"/>
          <p14:tracePt t="21543" x="5981700" y="3924300"/>
          <p14:tracePt t="21559" x="5989638" y="3984625"/>
          <p14:tracePt t="21576" x="5981700" y="4038600"/>
          <p14:tracePt t="21593" x="5973763" y="4068763"/>
          <p14:tracePt t="21594" x="5973763" y="4084638"/>
          <p14:tracePt t="21609" x="5973763" y="4106863"/>
          <p14:tracePt t="21627" x="5959475" y="4137025"/>
          <p14:tracePt t="21643" x="5951538" y="4160838"/>
          <p14:tracePt t="21659" x="5935663" y="4175125"/>
          <p14:tracePt t="21676" x="5935663" y="4183063"/>
          <p14:tracePt t="21693" x="5921375" y="4198938"/>
          <p14:tracePt t="21710" x="5905500" y="4213225"/>
          <p14:tracePt t="21727" x="5889625" y="4229100"/>
          <p14:tracePt t="21743" x="5875338" y="4244975"/>
          <p14:tracePt t="21760" x="5845175" y="4259263"/>
          <p14:tracePt t="21777" x="5829300" y="4275138"/>
          <p14:tracePt t="21793" x="5813425" y="4297363"/>
          <p14:tracePt t="21810" x="5791200" y="4305300"/>
          <p14:tracePt t="21827" x="5768975" y="4313238"/>
          <p14:tracePt t="21843" x="5737225" y="4321175"/>
          <p14:tracePt t="21860" x="5722938" y="4335463"/>
          <p14:tracePt t="21877" x="5684838" y="4343400"/>
          <p14:tracePt t="21893" x="5646738" y="4359275"/>
          <p14:tracePt t="21921" x="5592763" y="4381500"/>
          <p14:tracePt t="21927" x="5578475" y="4389438"/>
          <p14:tracePt t="21944" x="5554663" y="4397375"/>
          <p14:tracePt t="21961" x="5540375" y="4397375"/>
          <p14:tracePt t="21977" x="5524500" y="4403725"/>
          <p14:tracePt t="21994" x="5486400" y="4411663"/>
          <p14:tracePt t="22010" x="5456238" y="4427538"/>
          <p14:tracePt t="22027" x="5432425" y="4427538"/>
          <p14:tracePt t="22045" x="5410200" y="4435475"/>
          <p14:tracePt t="22060" x="5387975" y="4449763"/>
          <p14:tracePt t="22077" x="5380038" y="4449763"/>
          <p14:tracePt t="22094" x="5372100" y="4449763"/>
          <p14:tracePt t="22111" x="5356225" y="4457700"/>
          <p14:tracePt t="22127" x="5349875" y="4457700"/>
          <p14:tracePt t="22595" x="5341938" y="4465638"/>
          <p14:tracePt t="22611" x="5341938" y="4479925"/>
          <p14:tracePt t="22619" x="5341938" y="4495800"/>
          <p14:tracePt t="22629" x="5341938" y="4503738"/>
          <p14:tracePt t="22645" x="5341938" y="4511675"/>
          <p14:tracePt t="22667" x="5349875" y="4525963"/>
          <p14:tracePt t="51715" x="5356225" y="4525963"/>
          <p14:tracePt t="51723" x="5426075" y="4495800"/>
          <p14:tracePt t="51732" x="5554663" y="4397375"/>
          <p14:tracePt t="51747" x="6049963" y="4068763"/>
          <p14:tracePt t="51763" x="6477000" y="3717925"/>
          <p14:tracePt t="51780" x="6613525" y="3551238"/>
          <p14:tracePt t="51797" x="6697663" y="3413125"/>
          <p14:tracePt t="51814" x="6751638" y="3330575"/>
          <p14:tracePt t="51830" x="6804025" y="3260725"/>
          <p14:tracePt t="51847" x="6850063" y="3200400"/>
          <p14:tracePt t="51864" x="6880225" y="3170238"/>
          <p14:tracePt t="51880" x="6888163" y="3170238"/>
          <p14:tracePt t="51987" x="6888163" y="3162300"/>
          <p14:tracePt t="51995" x="6904038" y="3170238"/>
          <p14:tracePt t="52003" x="6911975" y="3184525"/>
          <p14:tracePt t="52014" x="6918325" y="3208338"/>
          <p14:tracePt t="52031" x="6956425" y="3398838"/>
          <p14:tracePt t="52050" x="7002463" y="3741738"/>
          <p14:tracePt t="52064" x="7010400" y="3848100"/>
          <p14:tracePt t="52081" x="7018338" y="3970338"/>
          <p14:tracePt t="52097" x="7018338" y="4000500"/>
          <p14:tracePt t="52147" x="7002463" y="4000500"/>
          <p14:tracePt t="52155" x="6994525" y="4000500"/>
          <p14:tracePt t="52164" x="6980238" y="4000500"/>
          <p14:tracePt t="52181" x="6950075" y="4000500"/>
          <p14:tracePt t="52198" x="6934200" y="4000500"/>
          <p14:tracePt t="52267" x="6926263" y="4000500"/>
          <p14:tracePt t="52275" x="6911975" y="4000500"/>
          <p14:tracePt t="52283" x="6904038" y="4000500"/>
          <p14:tracePt t="52299" x="6873875" y="4000500"/>
          <p14:tracePt t="52314" x="6842125" y="4000500"/>
          <p14:tracePt t="52341" x="6804025" y="4000500"/>
          <p14:tracePt t="52348" x="6773863" y="4000500"/>
          <p14:tracePt t="52365" x="6721475" y="4030663"/>
          <p14:tracePt t="52381" x="6667500" y="4060825"/>
          <p14:tracePt t="52398" x="6545263" y="4122738"/>
          <p14:tracePt t="52415" x="6392863" y="4175125"/>
          <p14:tracePt t="52431" x="6172200" y="4221163"/>
          <p14:tracePt t="52448" x="5883275" y="4289425"/>
          <p14:tracePt t="52465" x="5592763" y="4373563"/>
          <p14:tracePt t="52482" x="5432425" y="4441825"/>
          <p14:tracePt t="52498" x="5326063" y="4495800"/>
          <p14:tracePt t="52515" x="5197475" y="4594225"/>
          <p14:tracePt t="52532" x="5113338" y="4656138"/>
          <p14:tracePt t="52548" x="5013325" y="4708525"/>
          <p14:tracePt t="52565" x="4922838" y="4746625"/>
          <p14:tracePt t="52582" x="4816475" y="4784725"/>
          <p14:tracePt t="52598" x="4740275" y="4808538"/>
          <p14:tracePt t="52615" x="4656138" y="4854575"/>
          <p14:tracePt t="52632" x="4587875" y="4892675"/>
          <p14:tracePt t="52649" x="4518025" y="4930775"/>
          <p14:tracePt t="52665" x="4457700" y="4968875"/>
          <p14:tracePt t="52682" x="4419600" y="4991100"/>
          <p14:tracePt t="52699" x="4403725" y="5006975"/>
          <p14:tracePt t="52715" x="4389438" y="5013325"/>
          <p14:tracePt t="52732" x="4381500" y="5021263"/>
          <p14:tracePt t="52760" x="4373563" y="5029200"/>
          <p14:tracePt t="52766" x="4365625" y="5037138"/>
          <p14:tracePt t="52782" x="4343400" y="5045075"/>
          <p14:tracePt t="52799" x="4327525" y="5051425"/>
          <p14:tracePt t="52816" x="4313238" y="5051425"/>
          <p14:tracePt t="52832" x="4297363" y="5059363"/>
          <p14:tracePt t="52849" x="4289425" y="5059363"/>
          <p14:tracePt t="52866" x="4267200" y="5067300"/>
          <p14:tracePt t="52882" x="4259263" y="5067300"/>
          <p14:tracePt t="53051" x="4259263" y="5075238"/>
          <p14:tracePt t="53068" x="4251325" y="5083175"/>
          <p14:tracePt t="53075" x="4251325" y="5089525"/>
          <p14:tracePt t="53083" x="4251325" y="5105400"/>
          <p14:tracePt t="53100" x="4251325" y="5113338"/>
          <p14:tracePt t="53117" x="4251325" y="5127625"/>
          <p14:tracePt t="53133" x="4251325" y="5135563"/>
          <p14:tracePt t="53150" x="4251325" y="5151438"/>
          <p14:tracePt t="53167" x="4251325" y="5159375"/>
          <p14:tracePt t="53183" x="4251325" y="5165725"/>
          <p14:tracePt t="53200" x="4251325" y="5173663"/>
          <p14:tracePt t="53217" x="4251325" y="5181600"/>
          <p14:tracePt t="53233" x="4251325" y="5189538"/>
          <p14:tracePt t="53250" x="4259263" y="5189538"/>
          <p14:tracePt t="53267" x="4259263" y="5203825"/>
          <p14:tracePt t="53284" x="4267200" y="5219700"/>
          <p14:tracePt t="53300" x="4283075" y="5227638"/>
          <p14:tracePt t="53317" x="4283075" y="5235575"/>
          <p14:tracePt t="53350" x="4289425" y="5241925"/>
          <p14:tracePt t="53367" x="4297363" y="5257800"/>
          <p14:tracePt t="53384" x="4305300" y="5257800"/>
          <p14:tracePt t="53411" x="4305300" y="5265738"/>
          <p14:tracePt t="53555" x="4313238" y="5273675"/>
          <p14:tracePt t="53563" x="4313238" y="5280025"/>
          <p14:tracePt t="53571" x="4335463" y="5280025"/>
          <p14:tracePt t="53584" x="4351338" y="5287963"/>
          <p14:tracePt t="53601" x="4389438" y="5318125"/>
          <p14:tracePt t="53618" x="4449763" y="5356225"/>
          <p14:tracePt t="53634" x="4465638" y="5372100"/>
          <p14:tracePt t="53637" x="4479925" y="5380038"/>
          <p14:tracePt t="53651" x="4487863" y="5394325"/>
          <p14:tracePt t="53668" x="4511675" y="5418138"/>
          <p14:tracePt t="53685" x="4525963" y="5432425"/>
          <p14:tracePt t="53701" x="4556125" y="5464175"/>
          <p14:tracePt t="53718" x="4572000" y="5478463"/>
          <p14:tracePt t="53735" x="4587875" y="5494338"/>
          <p14:tracePt t="53751" x="4594225" y="5508625"/>
          <p14:tracePt t="53768" x="4602163" y="5516563"/>
          <p14:tracePt t="53785" x="4610100" y="5524500"/>
          <p14:tracePt t="53802" x="4618038" y="5524500"/>
          <p14:tracePt t="53818" x="4618038" y="5532438"/>
          <p14:tracePt t="53835" x="4648200" y="5546725"/>
          <p14:tracePt t="53852" x="4678363" y="5570538"/>
          <p14:tracePt t="53868" x="4708525" y="5584825"/>
          <p14:tracePt t="53885" x="4724400" y="5600700"/>
          <p14:tracePt t="53902" x="4746625" y="5608638"/>
          <p14:tracePt t="53918" x="4770438" y="5622925"/>
          <p14:tracePt t="53935" x="4784725" y="5622925"/>
          <p14:tracePt t="53952" x="4816475" y="5630863"/>
          <p14:tracePt t="53969" x="4854575" y="5630863"/>
          <p14:tracePt t="53985" x="4884738" y="5638800"/>
          <p14:tracePt t="54002" x="4930775" y="5638800"/>
          <p14:tracePt t="54019" x="5013325" y="5646738"/>
          <p14:tracePt t="54035" x="5037138" y="5646738"/>
          <p14:tracePt t="54054" x="5051425" y="5646738"/>
          <p14:tracePt t="54069" x="5067300" y="5646738"/>
          <p14:tracePt t="54086" x="5075238" y="5646738"/>
          <p14:tracePt t="54123" x="5083175" y="5646738"/>
          <p14:tracePt t="54139" x="5089525" y="5646738"/>
          <p14:tracePt t="54267" x="5097463" y="5646738"/>
          <p14:tracePt t="54275" x="5121275" y="5646738"/>
          <p14:tracePt t="54286" x="5135563" y="5646738"/>
          <p14:tracePt t="54303" x="5189538" y="5646738"/>
          <p14:tracePt t="54319" x="5227638" y="5638800"/>
          <p14:tracePt t="54337" x="5265738" y="5630863"/>
          <p14:tracePt t="54353" x="5287963" y="5630863"/>
          <p14:tracePt t="54369" x="5303838" y="5630863"/>
          <p14:tracePt t="54387" x="5326063" y="5630863"/>
          <p14:tracePt t="54403" x="5341938" y="5630863"/>
          <p14:tracePt t="54419" x="5356225" y="5630863"/>
          <p14:tracePt t="54437" x="5380038" y="5630863"/>
          <p14:tracePt t="54453" x="5387975" y="5622925"/>
          <p14:tracePt t="54771" x="5402263" y="5622925"/>
          <p14:tracePt t="54779" x="5426075" y="5616575"/>
          <p14:tracePt t="54787" x="5486400" y="5608638"/>
          <p14:tracePt t="54804" x="5608638" y="5592763"/>
          <p14:tracePt t="54820" x="5799138" y="5570538"/>
          <p14:tracePt t="54837" x="5989638" y="5546725"/>
          <p14:tracePt t="54854" x="6180138" y="5546725"/>
          <p14:tracePt t="54871" x="6294438" y="5540375"/>
          <p14:tracePt t="54887" x="6346825" y="5540375"/>
          <p14:tracePt t="54904" x="6378575" y="5540375"/>
          <p14:tracePt t="54921" x="6384925" y="5540375"/>
          <p14:tracePt t="55283" x="6370638" y="5540375"/>
          <p14:tracePt t="55291" x="6346825" y="5540375"/>
          <p14:tracePt t="55299" x="6324600" y="5540375"/>
          <p14:tracePt t="55308" x="6302375" y="5540375"/>
          <p14:tracePt t="55322" x="6240463" y="5540375"/>
          <p14:tracePt t="55338" x="6210300" y="5540375"/>
          <p14:tracePt t="55355" x="5807075" y="5486400"/>
          <p14:tracePt t="55372" x="5311775" y="5410200"/>
          <p14:tracePt t="55389" x="4702175" y="5387975"/>
          <p14:tracePt t="55405" x="4259263" y="5364163"/>
          <p14:tracePt t="55422" x="3978275" y="5341938"/>
          <p14:tracePt t="55439" x="3810000" y="5341938"/>
          <p14:tracePt t="55455" x="3749675" y="5341938"/>
          <p14:tracePt t="55472" x="3741738" y="5341938"/>
          <p14:tracePt t="55563" x="3733800" y="5341938"/>
          <p14:tracePt t="55595" x="3717925" y="5341938"/>
          <p14:tracePt t="55603" x="3711575" y="5341938"/>
          <p14:tracePt t="55611" x="3703638" y="5341938"/>
          <p14:tracePt t="55763" x="3703638" y="5334000"/>
          <p14:tracePt t="55771" x="3711575" y="5318125"/>
          <p14:tracePt t="55779" x="3741738" y="5287963"/>
          <p14:tracePt t="55789" x="3756025" y="5273675"/>
          <p14:tracePt t="55806" x="3794125" y="5241925"/>
          <p14:tracePt t="55823" x="3810000" y="5227638"/>
          <p14:tracePt t="55840" x="3817938" y="5219700"/>
          <p14:tracePt t="55857" x="3825875" y="5211763"/>
          <p14:tracePt t="55890" x="3840163" y="5203825"/>
          <p14:tracePt t="55907" x="3894138" y="5181600"/>
          <p14:tracePt t="55923" x="3932238" y="5165725"/>
          <p14:tracePt t="55940" x="3962400" y="5159375"/>
          <p14:tracePt t="55957" x="3978275" y="5151438"/>
          <p14:tracePt t="55973" x="3992563" y="5151438"/>
          <p14:tracePt t="55990" x="4008438" y="5151438"/>
          <p14:tracePt t="56008" x="4022725" y="5151438"/>
          <p14:tracePt t="56023" x="4054475" y="5151438"/>
          <p14:tracePt t="56042" x="4084638" y="5151438"/>
          <p14:tracePt t="56057" x="4092575" y="5151438"/>
          <p14:tracePt t="56073" x="4114800" y="5151438"/>
          <p14:tracePt t="56090" x="4137025" y="5159375"/>
          <p14:tracePt t="56107" x="4183063" y="5181600"/>
          <p14:tracePt t="56124" x="4206875" y="5181600"/>
          <p14:tracePt t="56140" x="4221163" y="5197475"/>
          <p14:tracePt t="56157" x="4237038" y="5197475"/>
          <p14:tracePt t="56174" x="4244975" y="5197475"/>
          <p14:tracePt t="56555" x="4251325" y="5197475"/>
          <p14:tracePt t="56563" x="4275138" y="5197475"/>
          <p14:tracePt t="56575" x="4305300" y="5197475"/>
          <p14:tracePt t="56591" x="4351338" y="5189538"/>
          <p14:tracePt t="56608" x="4403725" y="5173663"/>
          <p14:tracePt t="56625" x="4419600" y="5173663"/>
          <p14:tracePt t="56641" x="4419600" y="5165725"/>
          <p14:tracePt t="56963" x="4419600" y="5159375"/>
          <p14:tracePt t="56971" x="4419600" y="5151438"/>
          <p14:tracePt t="56987" x="4419600" y="5135563"/>
          <p14:tracePt t="57003" x="4419600" y="5127625"/>
          <p14:tracePt t="57011" x="4419600" y="5121275"/>
          <p14:tracePt t="57028" x="4419600" y="5113338"/>
          <p14:tracePt t="57059" x="4411663" y="5105400"/>
          <p14:tracePt t="57080" x="4411663" y="5097463"/>
          <p14:tracePt t="57315" x="4411663" y="5089525"/>
          <p14:tracePt t="57843" x="4411663" y="5097463"/>
          <p14:tracePt t="57851" x="4403725" y="5097463"/>
          <p14:tracePt t="57861" x="4403725" y="5105400"/>
          <p14:tracePt t="57878" x="4403725" y="5113338"/>
          <p14:tracePt t="57894" x="4403725" y="5127625"/>
          <p14:tracePt t="57912" x="4403725" y="5135563"/>
          <p14:tracePt t="57928" x="4403725" y="5151438"/>
          <p14:tracePt t="57944" x="4403725" y="5173663"/>
          <p14:tracePt t="57961" x="4403725" y="5203825"/>
          <p14:tracePt t="57978" x="4403725" y="5219700"/>
          <p14:tracePt t="57995" x="4403725" y="5241925"/>
          <p14:tracePt t="58028" x="4411663" y="5249863"/>
          <p14:tracePt t="58048" x="4411663" y="5257800"/>
          <p14:tracePt t="58062" x="4419600" y="5273675"/>
          <p14:tracePt t="58078" x="4427538" y="5303838"/>
          <p14:tracePt t="58095" x="4441825" y="5326063"/>
          <p14:tracePt t="58111" x="4441825" y="5349875"/>
          <p14:tracePt t="58128" x="4449763" y="5356225"/>
          <p14:tracePt t="58145" x="4449763" y="5364163"/>
          <p14:tracePt t="58627" x="4457700" y="5372100"/>
          <p14:tracePt t="58971" x="4465638" y="5372100"/>
          <p14:tracePt t="58987" x="4473575" y="5372100"/>
          <p14:tracePt t="59003" x="4479925" y="5372100"/>
          <p14:tracePt t="59243" x="4487863" y="5356225"/>
          <p14:tracePt t="59251" x="4487863" y="5334000"/>
          <p14:tracePt t="59259" x="4487863" y="5318125"/>
          <p14:tracePt t="59267" x="4473575" y="5280025"/>
          <p14:tracePt t="59281" x="4465638" y="5257800"/>
          <p14:tracePt t="59298" x="4419600" y="5189538"/>
          <p14:tracePt t="59315" x="4389438" y="5143500"/>
          <p14:tracePt t="59332" x="4359275" y="5097463"/>
          <p14:tracePt t="59348" x="4335463" y="5067300"/>
          <p14:tracePt t="59364" x="4321175" y="5051425"/>
          <p14:tracePt t="59381" x="4305300" y="5037138"/>
          <p14:tracePt t="59398" x="4297363" y="5021263"/>
          <p14:tracePt t="59415" x="4289425" y="5013325"/>
          <p14:tracePt t="59431" x="4283075" y="5006975"/>
          <p14:tracePt t="59448" x="4283075" y="4991100"/>
          <p14:tracePt t="59465" x="4275138" y="4991100"/>
          <p14:tracePt t="59651" x="4275138" y="4983163"/>
          <p14:tracePt t="59659" x="4275138" y="4960938"/>
          <p14:tracePt t="59668" x="4275138" y="4945063"/>
          <p14:tracePt t="59682" x="4275138" y="4930775"/>
          <p14:tracePt t="59699" x="4275138" y="4922838"/>
          <p14:tracePt t="59931" x="4275138" y="4914900"/>
          <p14:tracePt t="59939" x="4289425" y="4892675"/>
          <p14:tracePt t="59949" x="4305300" y="4884738"/>
          <p14:tracePt t="59966" x="4313238" y="4876800"/>
          <p14:tracePt t="59983" x="4321175" y="4868863"/>
          <p14:tracePt t="62955" x="4321175" y="4876800"/>
          <p14:tracePt t="62971" x="4321175" y="4884738"/>
          <p14:tracePt t="62979" x="4321175" y="4892675"/>
          <p14:tracePt t="62990" x="4321175" y="4899025"/>
          <p14:tracePt t="63007" x="4321175" y="4906963"/>
          <p14:tracePt t="63023" x="4321175" y="4930775"/>
          <p14:tracePt t="63040" x="4321175" y="4953000"/>
          <p14:tracePt t="63057" x="4321175" y="4983163"/>
          <p14:tracePt t="63073" x="4327525" y="5021263"/>
          <p14:tracePt t="63090" x="4343400" y="5089525"/>
          <p14:tracePt t="63107" x="4343400" y="5151438"/>
          <p14:tracePt t="63123" x="4365625" y="5197475"/>
          <p14:tracePt t="63140" x="4381500" y="5227638"/>
          <p14:tracePt t="63157" x="4389438" y="5241925"/>
          <p14:tracePt t="63173" x="4389438" y="5257800"/>
          <p14:tracePt t="63200" x="4397375" y="5273675"/>
          <p14:tracePt t="63223" x="4403725" y="5287963"/>
          <p14:tracePt t="63240" x="4411663" y="5295900"/>
          <p14:tracePt t="63257" x="4411663" y="5303838"/>
          <p14:tracePt t="71251" x="4419600" y="5311775"/>
          <p14:tracePt t="71259" x="4465638" y="5311775"/>
          <p14:tracePt t="71267" x="4479925" y="5311775"/>
          <p14:tracePt t="71276" x="4495800" y="5311775"/>
          <p14:tracePt t="71292" x="4511675" y="5311775"/>
          <p14:tracePt t="71309" x="4541838" y="5311775"/>
          <p14:tracePt t="71326" x="4549775" y="5311775"/>
          <p14:tracePt t="71343" x="4572000" y="5311775"/>
          <p14:tracePt t="71359" x="4587875" y="5311775"/>
          <p14:tracePt t="71376" x="4625975" y="5311775"/>
          <p14:tracePt t="71393" x="4664075" y="5311775"/>
          <p14:tracePt t="71409" x="4702175" y="5311775"/>
          <p14:tracePt t="71427" x="4746625" y="5311775"/>
          <p14:tracePt t="71443" x="4762500" y="5311775"/>
          <p14:tracePt t="71459" x="4770438" y="5311775"/>
          <p14:tracePt t="71477" x="4778375" y="5311775"/>
          <p14:tracePt t="71493" x="4792663" y="5311775"/>
          <p14:tracePt t="71509" x="4800600" y="5311775"/>
          <p14:tracePt t="71526" x="4816475" y="5311775"/>
          <p14:tracePt t="71543" x="4846638" y="5295900"/>
          <p14:tracePt t="71560" x="4860925" y="5295900"/>
          <p14:tracePt t="71577" x="4868863" y="5295900"/>
          <p14:tracePt t="71593" x="4892675" y="5287963"/>
          <p14:tracePt t="71610" x="4906963" y="5280025"/>
          <p14:tracePt t="71627" x="4945063" y="5265738"/>
          <p14:tracePt t="71643" x="4968875" y="5265738"/>
          <p14:tracePt t="71660" x="5006975" y="5249863"/>
          <p14:tracePt t="71677" x="5059363" y="5241925"/>
          <p14:tracePt t="71693" x="5105400" y="5241925"/>
          <p14:tracePt t="71710" x="5159375" y="5227638"/>
          <p14:tracePt t="71728" x="5211763" y="5219700"/>
          <p14:tracePt t="71743" x="5295900" y="5211763"/>
          <p14:tracePt t="71760" x="5418138" y="5211763"/>
          <p14:tracePt t="71777" x="5584825" y="5211763"/>
          <p14:tracePt t="71794" x="5768975" y="5211763"/>
          <p14:tracePt t="71810" x="5981700" y="5211763"/>
          <p14:tracePt t="71827" x="6438900" y="5257800"/>
          <p14:tracePt t="71843" x="6781800" y="5295900"/>
          <p14:tracePt t="71860" x="7094538" y="5334000"/>
          <p14:tracePt t="71877" x="7489825" y="5394325"/>
          <p14:tracePt t="71893" x="7902575" y="5440363"/>
          <p14:tracePt t="71910" x="8245475" y="5494338"/>
          <p14:tracePt t="71927" x="8442325" y="5502275"/>
          <p14:tracePt t="71944" x="8594725" y="5502275"/>
          <p14:tracePt t="71960" x="8678863" y="5502275"/>
          <p14:tracePt t="71977" x="8702675" y="5502275"/>
          <p14:tracePt t="72155" x="8702675" y="5494338"/>
          <p14:tracePt t="72163" x="8709025" y="5478463"/>
          <p14:tracePt t="72171" x="8716963" y="5464175"/>
          <p14:tracePt t="72181" x="8716963" y="5456238"/>
          <p14:tracePt t="72196" x="8716963" y="5402263"/>
          <p14:tracePt t="72211" x="8724900" y="5364163"/>
          <p14:tracePt t="72228" x="8740775" y="5334000"/>
          <p14:tracePt t="72245" x="8747125" y="5295900"/>
          <p14:tracePt t="72261" x="8770938" y="5249863"/>
          <p14:tracePt t="72278" x="8801100" y="5189538"/>
          <p14:tracePt t="72295" x="8816975" y="5143500"/>
          <p14:tracePt t="72311" x="8847138" y="5097463"/>
          <p14:tracePt t="72328" x="8877300" y="5051425"/>
          <p14:tracePt t="72345" x="8931275" y="4999038"/>
          <p14:tracePt t="72362" x="8975725" y="4968875"/>
          <p14:tracePt t="72378" x="8991600" y="4953000"/>
          <p14:tracePt t="72851" x="8999538" y="4945063"/>
          <p14:tracePt t="72859" x="9051925" y="4937125"/>
          <p14:tracePt t="72867" x="9128125" y="4930775"/>
          <p14:tracePt t="72879" x="9236075" y="4914900"/>
          <p14:tracePt t="72897" x="9394825" y="4884738"/>
          <p14:tracePt t="72913" x="9532938" y="4854575"/>
          <p14:tracePt t="72930" x="9669463" y="4830763"/>
          <p14:tracePt t="72947" x="9859963" y="4800600"/>
          <p14:tracePt t="72963" x="9959975" y="4784725"/>
          <p14:tracePt t="72980" x="10028238" y="4754563"/>
          <p14:tracePt t="72997" x="10096500" y="4732338"/>
          <p14:tracePt t="73013" x="10164763" y="4678363"/>
          <p14:tracePt t="73030" x="10240963" y="4610100"/>
          <p14:tracePt t="73051" x="10325100" y="4511675"/>
          <p14:tracePt t="73063" x="10347325" y="4487863"/>
          <p14:tracePt t="73080" x="10379075" y="4457700"/>
          <p14:tracePt t="73097" x="10417175" y="4419600"/>
          <p14:tracePt t="73113" x="10439400" y="4397375"/>
          <p14:tracePt t="73130" x="10447338" y="4389438"/>
          <p14:tracePt t="73548" x="10455275" y="4381500"/>
          <p14:tracePt t="73555" x="10447338" y="4373563"/>
          <p14:tracePt t="73564" x="10431463" y="4359275"/>
          <p14:tracePt t="73581" x="10393363" y="4321175"/>
          <p14:tracePt t="73598" x="10333038" y="4244975"/>
          <p14:tracePt t="73615" x="10188575" y="4122738"/>
          <p14:tracePt t="73631" x="9928225" y="3962400"/>
          <p14:tracePt t="73648" x="9448800" y="3741738"/>
          <p14:tracePt t="73664" x="8961438" y="3543300"/>
          <p14:tracePt t="73667" x="8632825" y="3467100"/>
          <p14:tracePt t="73681" x="8382000" y="3375025"/>
          <p14:tracePt t="73698" x="7642225" y="3108325"/>
          <p14:tracePt t="73715" x="6980238" y="2895600"/>
          <p14:tracePt t="73731" x="6308725" y="2628900"/>
          <p14:tracePt t="73748" x="5630863" y="2370138"/>
          <p14:tracePt t="73765" x="5013325" y="2171700"/>
          <p14:tracePt t="73781" x="4487863" y="1997075"/>
          <p14:tracePt t="73798" x="3946525" y="1820863"/>
          <p14:tracePt t="73815" x="3475038" y="1638300"/>
          <p14:tracePt t="73831" x="3094038" y="1477963"/>
          <p14:tracePt t="73848" x="2773363" y="1379538"/>
          <p14:tracePt t="73865" x="2530475" y="1287463"/>
          <p14:tracePt t="73882" x="2332038" y="1189038"/>
          <p14:tracePt t="73898" x="2278063" y="1165225"/>
          <p14:tracePt t="73915" x="2171700" y="1112838"/>
          <p14:tracePt t="73932" x="2103438" y="1066800"/>
          <p14:tracePt t="73949" x="2035175" y="1028700"/>
          <p14:tracePt t="73965" x="1935163" y="982663"/>
          <p14:tracePt t="73983" x="1844675" y="960438"/>
          <p14:tracePt t="73999" x="1760538" y="930275"/>
          <p14:tracePt t="74015" x="1692275" y="898525"/>
          <p14:tracePt t="74032" x="1646238" y="868363"/>
          <p14:tracePt t="74052" x="1577975" y="838200"/>
          <p14:tracePt t="74065" x="1554163" y="822325"/>
          <p14:tracePt t="74083" x="1493838" y="792163"/>
          <p14:tracePt t="74099" x="1439863" y="784225"/>
          <p14:tracePt t="74116" x="1401763" y="762000"/>
          <p14:tracePt t="74132" x="1349375" y="739775"/>
          <p14:tracePt t="74149" x="1287463" y="715963"/>
          <p14:tracePt t="74166" x="1249363" y="701675"/>
          <p14:tracePt t="74182" x="1211263" y="693738"/>
          <p14:tracePt t="74199" x="1181100" y="677863"/>
          <p14:tracePt t="74216" x="1127125" y="663575"/>
          <p14:tracePt t="74233" x="1074738" y="647700"/>
          <p14:tracePt t="74249" x="1012825" y="639763"/>
          <p14:tracePt t="74268" x="936625" y="631825"/>
          <p14:tracePt t="74283" x="898525" y="631825"/>
          <p14:tracePt t="74299" x="876300" y="631825"/>
          <p14:tracePt t="74316" x="860425" y="631825"/>
          <p14:tracePt t="74333" x="838200" y="631825"/>
          <p14:tracePt t="74349" x="815975" y="631825"/>
          <p14:tracePt t="74367" x="800100" y="625475"/>
          <p14:tracePt t="74383" x="769938" y="617538"/>
          <p14:tracePt t="74400" x="739775" y="617538"/>
          <p14:tracePt t="74417" x="715963" y="617538"/>
          <p14:tracePt t="74433" x="708025" y="617538"/>
          <p14:tracePt t="74450" x="693738" y="617538"/>
          <p14:tracePt t="74467" x="685800" y="609600"/>
          <p14:tracePt t="74483" x="669925" y="601663"/>
          <p14:tracePt t="74500" x="663575" y="601663"/>
          <p14:tracePt t="74517" x="647700" y="593725"/>
          <p14:tracePt t="74533" x="625475" y="579438"/>
          <p14:tracePt t="74550" x="601663" y="571500"/>
          <p14:tracePt t="74567" x="579438" y="555625"/>
          <p14:tracePt t="74583" x="555625" y="541338"/>
          <p14:tracePt t="74600" x="549275" y="533400"/>
          <p14:tracePt t="74617" x="541338" y="503238"/>
          <p14:tracePt t="74633" x="525463" y="479425"/>
          <p14:tracePt t="74650" x="525463" y="457200"/>
          <p14:tracePt t="74667" x="511175" y="434975"/>
          <p14:tracePt t="74684" x="503238" y="419100"/>
          <p14:tracePt t="74700" x="495300" y="411163"/>
          <p14:tracePt t="74717" x="495300" y="403225"/>
          <p14:tracePt t="74739" x="487363" y="388938"/>
          <p14:tracePt t="74779" x="487363" y="381000"/>
          <p14:tracePt t="74819" x="487363" y="373063"/>
          <p14:tracePt t="74827" x="487363" y="365125"/>
          <p14:tracePt t="74859" x="487363" y="358775"/>
          <p14:tracePt t="74995" x="487363" y="365125"/>
          <p14:tracePt t="75003" x="487363" y="388938"/>
          <p14:tracePt t="75011" x="503238" y="427038"/>
          <p14:tracePt t="75020" x="517525" y="449263"/>
          <p14:tracePt t="75034" x="541338" y="503238"/>
          <p14:tracePt t="75053" x="593725" y="647700"/>
          <p14:tracePt t="75068" x="625475" y="739775"/>
          <p14:tracePt t="75085" x="647700" y="800100"/>
          <p14:tracePt t="75101" x="663575" y="838200"/>
          <p14:tracePt t="75118" x="663575" y="846138"/>
          <p14:tracePt t="75135" x="669925" y="854075"/>
          <p14:tracePt t="75483" x="669925" y="860425"/>
          <p14:tracePt t="75683" x="669925" y="868363"/>
          <p14:tracePt t="75691" x="663575" y="868363"/>
          <p14:tracePt t="75703" x="655638" y="868363"/>
          <p14:tracePt t="75719" x="631825" y="868363"/>
          <p14:tracePt t="75736" x="609600" y="868363"/>
          <p14:tracePt t="75753" x="587375" y="846138"/>
          <p14:tracePt t="75769" x="571500" y="822325"/>
          <p14:tracePt t="75787" x="525463" y="769938"/>
          <p14:tracePt t="75803" x="503238" y="754063"/>
          <p14:tracePt t="75820" x="479425" y="746125"/>
          <p14:tracePt t="75837" x="465138" y="739775"/>
          <p14:tracePt t="75853" x="457200" y="731838"/>
          <p14:tracePt t="75870" x="449263" y="731838"/>
          <p14:tracePt t="75887" x="441325" y="723900"/>
          <p14:tracePt t="75903" x="434975" y="715963"/>
          <p14:tracePt t="75920" x="434975" y="708025"/>
          <p14:tracePt t="76011" x="434975" y="701675"/>
          <p14:tracePt t="76027" x="434975" y="685800"/>
          <p14:tracePt t="76035" x="434975" y="677863"/>
          <p14:tracePt t="76043" x="434975" y="663575"/>
          <p14:tracePt t="76055" x="434975" y="647700"/>
          <p14:tracePt t="76070" x="441325" y="617538"/>
          <p14:tracePt t="76087" x="449263" y="587375"/>
          <p14:tracePt t="76103" x="457200" y="555625"/>
          <p14:tracePt t="76120" x="465138" y="525463"/>
          <p14:tracePt t="76137" x="465138" y="517525"/>
          <p14:tracePt t="76154" x="479425" y="495300"/>
          <p14:tracePt t="76156" x="479425" y="487363"/>
          <p14:tracePt t="76171" x="487363" y="465138"/>
          <p14:tracePt t="76187" x="495300" y="441325"/>
          <p14:tracePt t="76204" x="503238" y="434975"/>
          <p14:tracePt t="76220" x="503238" y="419100"/>
          <p14:tracePt t="76237" x="503238" y="411163"/>
          <p14:tracePt t="76254" x="503238" y="396875"/>
          <p14:tracePt t="76270" x="511175" y="388938"/>
          <p14:tracePt t="76287" x="511175" y="373063"/>
          <p14:tracePt t="76304" x="511175" y="365125"/>
          <p14:tracePt t="76321" x="511175" y="350838"/>
          <p14:tracePt t="76337" x="511175" y="342900"/>
          <p14:tracePt t="76354" x="511175" y="334963"/>
          <p14:tracePt t="81345" x="5837238" y="3771900"/>
          <p14:tracePt t="81353" x="5775325" y="3771900"/>
          <p14:tracePt t="81360" x="5715000" y="3741738"/>
          <p14:tracePt t="81369" x="5630863" y="3703638"/>
          <p14:tracePt t="81381" x="5532438" y="3649663"/>
          <p14:tracePt t="81398" x="5083175" y="3489325"/>
          <p14:tracePt t="81415" x="4411663" y="3216275"/>
          <p14:tracePt t="81432" x="3695700" y="2895600"/>
          <p14:tracePt t="81448" x="3055938" y="2636838"/>
          <p14:tracePt t="81465" x="2308225" y="2400300"/>
          <p14:tracePt t="81482" x="1889125" y="2201863"/>
          <p14:tracePt t="81498" x="1477963" y="1943100"/>
          <p14:tracePt t="81515" x="1120775" y="1736725"/>
          <p14:tracePt t="81532" x="914400" y="1616075"/>
          <p14:tracePt t="81548" x="784225" y="1508125"/>
          <p14:tracePt t="81565" x="669925" y="1387475"/>
          <p14:tracePt t="81582" x="563563" y="1219200"/>
          <p14:tracePt t="81599" x="479425" y="1044575"/>
          <p14:tracePt t="81616" x="381000" y="906463"/>
          <p14:tracePt t="81634" x="282575" y="746125"/>
          <p14:tracePt t="81649" x="212725" y="639763"/>
          <p14:tracePt t="81665" x="174625" y="555625"/>
          <p14:tracePt t="81682" x="144463" y="487363"/>
          <p14:tracePt t="81699" x="122238" y="419100"/>
          <p14:tracePt t="81716" x="114300" y="388938"/>
          <p14:tracePt t="81732" x="84138" y="3206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38" y="0"/>
            <a:ext cx="848412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3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39"/>
    </mc:Choice>
    <mc:Fallback>
      <p:transition spd="slow" advTm="17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09" y="0"/>
            <a:ext cx="931378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7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80"/>
    </mc:Choice>
    <mc:Fallback>
      <p:transition spd="slow" advTm="11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37" x="762000" y="5311775"/>
          <p14:tracePt t="60175" x="777875" y="5311775"/>
          <p14:tracePt t="60183" x="815975" y="5287963"/>
          <p14:tracePt t="60191" x="854075" y="5265738"/>
          <p14:tracePt t="60202" x="914400" y="5227638"/>
          <p14:tracePt t="60219" x="1074738" y="5135563"/>
          <p14:tracePt t="60236" x="1401763" y="4968875"/>
          <p14:tracePt t="60252" x="1874838" y="4770438"/>
          <p14:tracePt t="60269" x="2492375" y="4511675"/>
          <p14:tracePt t="60286" x="3116263" y="4267200"/>
          <p14:tracePt t="60302" x="3810000" y="4016375"/>
          <p14:tracePt t="60319" x="4473575" y="3787775"/>
          <p14:tracePt t="60336" x="5456238" y="3459163"/>
          <p14:tracePt t="60353" x="6035675" y="3276600"/>
          <p14:tracePt t="60369" x="6599238" y="3101975"/>
          <p14:tracePt t="60386" x="6950075" y="2949575"/>
          <p14:tracePt t="60403" x="7489825" y="2674938"/>
          <p14:tracePt t="60419" x="7848600" y="2416175"/>
          <p14:tracePt t="60437" x="8099425" y="2187575"/>
          <p14:tracePt t="60453" x="8237538" y="2065338"/>
          <p14:tracePt t="60469" x="8313738" y="1981200"/>
          <p14:tracePt t="60487" x="8328025" y="1920875"/>
          <p14:tracePt t="60503" x="8343900" y="1836738"/>
          <p14:tracePt t="60520" x="8343900" y="1692275"/>
          <p14:tracePt t="60536" x="8343900" y="1646238"/>
          <p14:tracePt t="60553" x="8343900" y="1616075"/>
          <p14:tracePt t="60570" x="8335963" y="1616075"/>
          <p14:tracePt t="60603" x="8321675" y="1616075"/>
          <p14:tracePt t="60620" x="8313738" y="1616075"/>
          <p14:tracePt t="60638" x="8297863" y="1616075"/>
          <p14:tracePt t="60653" x="8283575" y="1616075"/>
          <p14:tracePt t="60670" x="8259763" y="1616075"/>
          <p14:tracePt t="60687" x="8251825" y="1630363"/>
          <p14:tracePt t="60728" x="8259763" y="1630363"/>
          <p14:tracePt t="60737" x="8297863" y="1608138"/>
          <p14:tracePt t="60753" x="8343900" y="1562100"/>
          <p14:tracePt t="60770" x="8458200" y="1470025"/>
          <p14:tracePt t="60787" x="8480425" y="1455738"/>
          <p14:tracePt t="60804" x="8526463" y="1409700"/>
          <p14:tracePt t="60820" x="8572500" y="1363663"/>
          <p14:tracePt t="60837" x="8602663" y="1317625"/>
          <p14:tracePt t="60854" x="8640763" y="1273175"/>
          <p14:tracePt t="60870" x="8678863" y="1227138"/>
          <p14:tracePt t="60887" x="8694738" y="1203325"/>
          <p14:tracePt t="60904" x="8716963" y="1181100"/>
          <p14:tracePt t="60921" x="8740775" y="1158875"/>
          <p14:tracePt t="60937" x="8770938" y="1127125"/>
          <p14:tracePt t="60954" x="8801100" y="1089025"/>
          <p14:tracePt t="60981" x="8839200" y="1050925"/>
          <p14:tracePt t="60987" x="8855075" y="1036638"/>
          <p14:tracePt t="61004" x="8877300" y="1012825"/>
          <p14:tracePt t="61021" x="8915400" y="974725"/>
          <p14:tracePt t="61038" x="8983663" y="914400"/>
          <p14:tracePt t="61054" x="9075738" y="838200"/>
          <p14:tracePt t="61071" x="9190038" y="739775"/>
          <p14:tracePt t="61088" x="9242425" y="685800"/>
          <p14:tracePt t="61104" x="9296400" y="647700"/>
          <p14:tracePt t="61123" x="9312275" y="631825"/>
          <p14:tracePt t="61138" x="9312275" y="625475"/>
          <p14:tracePt t="61155" x="9326563" y="617538"/>
          <p14:tracePt t="61472" x="9304338" y="625475"/>
          <p14:tracePt t="61488" x="9296400" y="631825"/>
          <p14:tracePt t="61496" x="9288463" y="639763"/>
          <p14:tracePt t="61505" x="9280525" y="647700"/>
          <p14:tracePt t="61522" x="9258300" y="663575"/>
          <p14:tracePt t="61539" x="9220200" y="669925"/>
          <p14:tracePt t="61556" x="9174163" y="685800"/>
          <p14:tracePt t="61574" x="9128125" y="708025"/>
          <p14:tracePt t="61589" x="9083675" y="723900"/>
          <p14:tracePt t="61606" x="9029700" y="746125"/>
          <p14:tracePt t="61622" x="9007475" y="762000"/>
          <p14:tracePt t="61642" x="8923338" y="784225"/>
          <p14:tracePt t="61656" x="8877300" y="800100"/>
          <p14:tracePt t="61672" x="8823325" y="815975"/>
          <p14:tracePt t="61689" x="8793163" y="822325"/>
          <p14:tracePt t="61706" x="8778875" y="838200"/>
          <p14:tracePt t="61722" x="8763000" y="846138"/>
          <p14:tracePt t="61739" x="8755063" y="854075"/>
          <p14:tracePt t="61757" x="8747125" y="860425"/>
          <p14:tracePt t="61792" x="8740775" y="868363"/>
          <p14:tracePt t="61824" x="8732838" y="876300"/>
          <p14:tracePt t="61839" x="8724900" y="884238"/>
          <p14:tracePt t="61848" x="8716963" y="892175"/>
          <p14:tracePt t="61880" x="8709025" y="898525"/>
          <p14:tracePt t="61920" x="8709025" y="906463"/>
          <p14:tracePt t="61928" x="8709025" y="914400"/>
          <p14:tracePt t="61944" x="8702675" y="922338"/>
          <p14:tracePt t="61976" x="8702675" y="930275"/>
          <p14:tracePt t="62009" x="8702675" y="936625"/>
          <p14:tracePt t="62016" x="8694738" y="944563"/>
          <p14:tracePt t="62031" x="8694738" y="952500"/>
          <p14:tracePt t="62040" x="8686800" y="952500"/>
          <p14:tracePt t="62057" x="8686800" y="982663"/>
          <p14:tracePt t="62073" x="8686800" y="990600"/>
          <p14:tracePt t="62090" x="8678863" y="998538"/>
          <p14:tracePt t="62107" x="8678863" y="1006475"/>
          <p14:tracePt t="62123" x="8678863" y="1012825"/>
          <p14:tracePt t="62151" x="8632825" y="1050925"/>
          <p14:tracePt t="62174" x="8580438" y="1082675"/>
          <p14:tracePt t="62190" x="8458200" y="1112838"/>
          <p14:tracePt t="62207" x="8382000" y="1127125"/>
          <p14:tracePt t="62224" x="8237538" y="1143000"/>
          <p14:tracePt t="62240" x="8131175" y="1158875"/>
          <p14:tracePt t="62257" x="8023225" y="1173163"/>
          <p14:tracePt t="62274" x="7947025" y="1189038"/>
          <p14:tracePt t="62290" x="7886700" y="1196975"/>
          <p14:tracePt t="62307" x="7848600" y="1203325"/>
          <p14:tracePt t="62324" x="7826375" y="1211263"/>
          <p14:tracePt t="62341" x="7810500" y="1219200"/>
          <p14:tracePt t="62357" x="7802563" y="1219200"/>
          <p14:tracePt t="62374" x="7794625" y="1227138"/>
          <p14:tracePt t="62391" x="7788275" y="1235075"/>
          <p14:tracePt t="62407" x="7772400" y="1241425"/>
          <p14:tracePt t="62441" x="7756525" y="1249363"/>
          <p14:tracePt t="62457" x="7726363" y="1273175"/>
          <p14:tracePt t="62474" x="7704138" y="1295400"/>
          <p14:tracePt t="62491" x="7673975" y="1311275"/>
          <p14:tracePt t="62508" x="7642225" y="1333500"/>
          <p14:tracePt t="62524" x="7635875" y="1355725"/>
          <p14:tracePt t="62541" x="7627938" y="1355725"/>
          <p14:tracePt t="62563" x="7620000" y="1371600"/>
          <p14:tracePt t="62575" x="7612063" y="1371600"/>
          <p14:tracePt t="63080" x="7620000" y="1371600"/>
          <p14:tracePt t="63096" x="7627938" y="1379538"/>
          <p14:tracePt t="63120" x="7635875" y="1387475"/>
          <p14:tracePt t="63136" x="7642225" y="1387475"/>
          <p14:tracePt t="63160" x="7650163" y="1393825"/>
          <p14:tracePt t="63177" x="7658100" y="1393825"/>
          <p14:tracePt t="63184" x="7666038" y="1393825"/>
          <p14:tracePt t="63200" x="7673975" y="1393825"/>
          <p14:tracePt t="63224" x="7673975" y="1401763"/>
          <p14:tracePt t="63232" x="7712075" y="1409700"/>
          <p14:tracePt t="63243" x="7726363" y="1417638"/>
          <p14:tracePt t="63260" x="7788275" y="1425575"/>
          <p14:tracePt t="63277" x="7840663" y="1431925"/>
          <p14:tracePt t="63293" x="7908925" y="1447800"/>
          <p14:tracePt t="63310" x="7940675" y="1447800"/>
          <p14:tracePt t="63327" x="7978775" y="1455738"/>
          <p14:tracePt t="63343" x="8023225" y="1470025"/>
          <p14:tracePt t="63360" x="8054975" y="1485900"/>
          <p14:tracePt t="63377" x="8077200" y="1501775"/>
          <p14:tracePt t="63393" x="8107363" y="1516063"/>
          <p14:tracePt t="63410" x="8131175" y="1524000"/>
          <p14:tracePt t="63427" x="8161338" y="1531938"/>
          <p14:tracePt t="63443" x="8191500" y="1539875"/>
          <p14:tracePt t="63460" x="8237538" y="1546225"/>
          <p14:tracePt t="63477" x="8275638" y="1562100"/>
          <p14:tracePt t="63495" x="8313738" y="1570038"/>
          <p14:tracePt t="63510" x="8366125" y="1584325"/>
          <p14:tracePt t="63527" x="8450263" y="1608138"/>
          <p14:tracePt t="63544" x="8504238" y="1616075"/>
          <p14:tracePt t="63560" x="8564563" y="1630363"/>
          <p14:tracePt t="63577" x="8618538" y="1638300"/>
          <p14:tracePt t="63594" x="8670925" y="1660525"/>
          <p14:tracePt t="63610" x="8716963" y="1668463"/>
          <p14:tracePt t="63627" x="8740775" y="1676400"/>
          <p14:tracePt t="63646" x="8747125" y="1676400"/>
          <p14:tracePt t="64264" x="8755063" y="1676400"/>
          <p14:tracePt t="64272" x="8785225" y="1646238"/>
          <p14:tracePt t="64280" x="8809038" y="1622425"/>
          <p14:tracePt t="64295" x="8839200" y="1577975"/>
          <p14:tracePt t="64312" x="8893175" y="1516063"/>
          <p14:tracePt t="64329" x="8907463" y="1485900"/>
          <p14:tracePt t="64347" x="8931275" y="1455738"/>
          <p14:tracePt t="64362" x="8931275" y="1447800"/>
          <p14:tracePt t="64396" x="8937625" y="1447800"/>
          <p14:tracePt t="64448" x="8945563" y="1439863"/>
          <p14:tracePt t="64536" x="8953500" y="1439863"/>
          <p14:tracePt t="64544" x="8953500" y="1431925"/>
          <p14:tracePt t="64552" x="8961438" y="1425575"/>
          <p14:tracePt t="64563" x="8969375" y="1417638"/>
          <p14:tracePt t="64579" x="8983663" y="1401763"/>
          <p14:tracePt t="64596" x="8991600" y="1387475"/>
          <p14:tracePt t="64613" x="8999538" y="1379538"/>
          <p14:tracePt t="64631" x="9007475" y="1363663"/>
          <p14:tracePt t="64648" x="9013825" y="1355725"/>
          <p14:tracePt t="64668" x="9013825" y="1349375"/>
          <p14:tracePt t="64824" x="9029700" y="1349375"/>
          <p14:tracePt t="64832" x="9037638" y="1363663"/>
          <p14:tracePt t="64864" x="9045575" y="1363663"/>
          <p14:tracePt t="64872" x="9045575" y="1371600"/>
          <p14:tracePt t="64896" x="9045575" y="1379538"/>
          <p14:tracePt t="64904" x="9045575" y="1387475"/>
          <p14:tracePt t="64913" x="9051925" y="1393825"/>
          <p14:tracePt t="64936" x="9051925" y="1401763"/>
          <p14:tracePt t="64952" x="9059863" y="1409700"/>
          <p14:tracePt t="65240" x="9059863" y="1417638"/>
          <p14:tracePt t="65312" x="9059863" y="1425575"/>
          <p14:tracePt t="65328" x="9059863" y="1431925"/>
          <p14:tracePt t="65344" x="9059863" y="1439863"/>
          <p14:tracePt t="65360" x="9059863" y="1447800"/>
          <p14:tracePt t="65384" x="9059863" y="1455738"/>
          <p14:tracePt t="65392" x="9059863" y="1463675"/>
          <p14:tracePt t="65408" x="9059863" y="1470025"/>
          <p14:tracePt t="65417" x="9051925" y="1470025"/>
          <p14:tracePt t="65432" x="9045575" y="1485900"/>
          <p14:tracePt t="65449" x="9045575" y="1501775"/>
          <p14:tracePt t="65465" x="9029700" y="1516063"/>
          <p14:tracePt t="65481" x="9029700" y="1524000"/>
          <p14:tracePt t="65498" x="9021763" y="1531938"/>
          <p14:tracePt t="65515" x="9007475" y="1539875"/>
          <p14:tracePt t="65532" x="8999538" y="1554163"/>
          <p14:tracePt t="65548" x="8983663" y="1570038"/>
          <p14:tracePt t="65565" x="8975725" y="1577975"/>
          <p14:tracePt t="65582" x="8961438" y="1584325"/>
          <p14:tracePt t="65598" x="8953500" y="1592263"/>
          <p14:tracePt t="65616" x="8937625" y="1608138"/>
          <p14:tracePt t="65634" x="8899525" y="1622425"/>
          <p14:tracePt t="65648" x="8893175" y="1622425"/>
          <p14:tracePt t="65665" x="8869363" y="1638300"/>
          <p14:tracePt t="65682" x="8839200" y="1646238"/>
          <p14:tracePt t="65699" x="8831263" y="1654175"/>
          <p14:tracePt t="65715" x="8793163" y="1668463"/>
          <p14:tracePt t="65732" x="8763000" y="1692275"/>
          <p14:tracePt t="65749" x="8755063" y="1692275"/>
          <p14:tracePt t="65768" x="8702675" y="1722438"/>
          <p14:tracePt t="65782" x="8686800" y="1730375"/>
          <p14:tracePt t="65799" x="8670925" y="1736725"/>
          <p14:tracePt t="65816" x="8632825" y="1752600"/>
          <p14:tracePt t="65832" x="8618538" y="1760538"/>
          <p14:tracePt t="65849" x="8602663" y="1768475"/>
          <p14:tracePt t="65866" x="8594725" y="1768475"/>
          <p14:tracePt t="65882" x="8580438" y="1774825"/>
          <p14:tracePt t="65899" x="8542338" y="1790700"/>
          <p14:tracePt t="65916" x="8526463" y="1806575"/>
          <p14:tracePt t="65932" x="8496300" y="1820863"/>
          <p14:tracePt t="65949" x="8466138" y="1828800"/>
          <p14:tracePt t="65966" x="8458200" y="1836738"/>
          <p14:tracePt t="65983" x="8442325" y="1844675"/>
          <p14:tracePt t="65999" x="8428038" y="1851025"/>
          <p14:tracePt t="66017" x="8404225" y="1866900"/>
          <p14:tracePt t="66033" x="8389938" y="1882775"/>
          <p14:tracePt t="66049" x="8374063" y="1889125"/>
          <p14:tracePt t="66066" x="8359775" y="1897063"/>
          <p14:tracePt t="66083" x="8343900" y="1912938"/>
          <p14:tracePt t="66100" x="8328025" y="1920875"/>
          <p14:tracePt t="66117" x="8313738" y="1935163"/>
          <p14:tracePt t="66150" x="8297863" y="1943100"/>
          <p14:tracePt t="66167" x="8267700" y="1958975"/>
          <p14:tracePt t="66184" x="8251825" y="1973263"/>
          <p14:tracePt t="66200" x="8229600" y="1997075"/>
          <p14:tracePt t="66217" x="8213725" y="2011363"/>
          <p14:tracePt t="66233" x="8199438" y="2027238"/>
          <p14:tracePt t="66250" x="8183563" y="2041525"/>
          <p14:tracePt t="66267" x="8175625" y="2057400"/>
          <p14:tracePt t="66283" x="8153400" y="2079625"/>
          <p14:tracePt t="66300" x="8137525" y="2111375"/>
          <p14:tracePt t="66317" x="8115300" y="2133600"/>
          <p14:tracePt t="66333" x="8093075" y="2163763"/>
          <p14:tracePt t="66350" x="8077200" y="2193925"/>
          <p14:tracePt t="66367" x="8061325" y="2217738"/>
          <p14:tracePt t="66383" x="8047038" y="2239963"/>
          <p14:tracePt t="66400" x="8039100" y="2255838"/>
          <p14:tracePt t="66417" x="8031163" y="2270125"/>
          <p14:tracePt t="66433" x="8016875" y="2293938"/>
          <p14:tracePt t="66450" x="8008938" y="2316163"/>
          <p14:tracePt t="66468" x="7993063" y="2339975"/>
          <p14:tracePt t="66484" x="7985125" y="2362200"/>
          <p14:tracePt t="66500" x="7978775" y="2370138"/>
          <p14:tracePt t="66517" x="7970838" y="2384425"/>
          <p14:tracePt t="66534" x="7962900" y="2392363"/>
          <p14:tracePt t="66550" x="7954963" y="2408238"/>
          <p14:tracePt t="66568" x="7940675" y="2430463"/>
          <p14:tracePt t="66584" x="7924800" y="2454275"/>
          <p14:tracePt t="66617" x="7916863" y="2460625"/>
          <p14:tracePt t="66635" x="7902575" y="2476500"/>
          <p14:tracePt t="66651" x="7894638" y="2484438"/>
          <p14:tracePt t="66667" x="7894638" y="2498725"/>
          <p14:tracePt t="66684" x="7886700" y="2506663"/>
          <p14:tracePt t="66728" x="7878763" y="2514600"/>
          <p14:tracePt t="66776" x="7878763" y="2522538"/>
          <p14:tracePt t="66960" x="7870825" y="2530475"/>
          <p14:tracePt t="66984" x="7870825" y="2536825"/>
          <p14:tracePt t="67008" x="7864475" y="2544763"/>
          <p14:tracePt t="67016" x="7864475" y="2552700"/>
          <p14:tracePt t="67024" x="7856538" y="2560638"/>
          <p14:tracePt t="67035" x="7856538" y="2568575"/>
          <p14:tracePt t="67052" x="7848600" y="2574925"/>
          <p14:tracePt t="67068" x="7848600" y="2582863"/>
          <p14:tracePt t="67085" x="7832725" y="2606675"/>
          <p14:tracePt t="67102" x="7826375" y="2620963"/>
          <p14:tracePt t="67119" x="7810500" y="2651125"/>
          <p14:tracePt t="67136" x="7802563" y="2667000"/>
          <p14:tracePt t="67152" x="7794625" y="2697163"/>
          <p14:tracePt t="67169" x="7788275" y="2720975"/>
          <p14:tracePt t="67185" x="7772400" y="2751138"/>
          <p14:tracePt t="67202" x="7764463" y="2773363"/>
          <p14:tracePt t="67219" x="7756525" y="2797175"/>
          <p14:tracePt t="67237" x="7734300" y="2841625"/>
          <p14:tracePt t="67252" x="7726363" y="2879725"/>
          <p14:tracePt t="67269" x="7718425" y="2941638"/>
          <p14:tracePt t="67286" x="7704138" y="2971800"/>
          <p14:tracePt t="67302" x="7696200" y="3009900"/>
          <p14:tracePt t="67320" x="7680325" y="3032125"/>
          <p14:tracePt t="67336" x="7680325" y="3055938"/>
          <p14:tracePt t="67352" x="7666038" y="3078163"/>
          <p14:tracePt t="67369" x="7658100" y="3108325"/>
          <p14:tracePt t="67386" x="7650163" y="3124200"/>
          <p14:tracePt t="67403" x="7642225" y="3140075"/>
          <p14:tracePt t="67419" x="7642225" y="3154363"/>
          <p14:tracePt t="67436" x="7635875" y="3170238"/>
          <p14:tracePt t="67453" x="7627938" y="3184525"/>
          <p14:tracePt t="67469" x="7627938" y="3192463"/>
          <p14:tracePt t="67487" x="7612063" y="3238500"/>
          <p14:tracePt t="67503" x="7612063" y="3268663"/>
          <p14:tracePt t="67520" x="7597775" y="3284538"/>
          <p14:tracePt t="67536" x="7597775" y="3314700"/>
          <p14:tracePt t="67553" x="7589838" y="3322638"/>
          <p14:tracePt t="67570" x="7581900" y="3360738"/>
          <p14:tracePt t="67587" x="7581900" y="3390900"/>
          <p14:tracePt t="67605" x="7573963" y="3421063"/>
          <p14:tracePt t="67620" x="7573963" y="3451225"/>
          <p14:tracePt t="67639" x="7573963" y="3505200"/>
          <p14:tracePt t="67653" x="7573963" y="3513138"/>
          <p14:tracePt t="67670" x="7573963" y="3551238"/>
          <p14:tracePt t="67687" x="7573963" y="3597275"/>
          <p14:tracePt t="67703" x="7573963" y="3627438"/>
          <p14:tracePt t="67720" x="7573963" y="3673475"/>
          <p14:tracePt t="67737" x="7573963" y="3725863"/>
          <p14:tracePt t="67753" x="7566025" y="3741738"/>
          <p14:tracePt t="67770" x="7559675" y="3787775"/>
          <p14:tracePt t="67787" x="7559675" y="3817938"/>
          <p14:tracePt t="67803" x="7559675" y="3832225"/>
          <p14:tracePt t="67820" x="7559675" y="3848100"/>
          <p14:tracePt t="67837" x="7559675" y="3878263"/>
          <p14:tracePt t="67853" x="7559675" y="3902075"/>
          <p14:tracePt t="67870" x="7559675" y="3932238"/>
          <p14:tracePt t="67888" x="7559675" y="3978275"/>
          <p14:tracePt t="67904" x="7559675" y="4008438"/>
          <p14:tracePt t="67920" x="7559675" y="4030663"/>
          <p14:tracePt t="67937" x="7559675" y="4054475"/>
          <p14:tracePt t="67954" x="7559675" y="4084638"/>
          <p14:tracePt t="67970" x="7559675" y="4114800"/>
          <p14:tracePt t="67987" x="7559675" y="4144963"/>
          <p14:tracePt t="68004" x="7559675" y="4152900"/>
          <p14:tracePt t="68021" x="7559675" y="4175125"/>
          <p14:tracePt t="68037" x="7543800" y="4213225"/>
          <p14:tracePt t="68054" x="7535863" y="4251325"/>
          <p14:tracePt t="68071" x="7497763" y="4327525"/>
          <p14:tracePt t="68087" x="7467600" y="4373563"/>
          <p14:tracePt t="68104" x="7429500" y="4419600"/>
          <p14:tracePt t="68121" x="7407275" y="4441825"/>
          <p14:tracePt t="68137" x="7399338" y="4449763"/>
          <p14:tracePt t="68154" x="7383463" y="4473575"/>
          <p14:tracePt t="68171" x="7375525" y="4479925"/>
          <p14:tracePt t="68204" x="7369175" y="4495800"/>
          <p14:tracePt t="68221" x="7345363" y="4511675"/>
          <p14:tracePt t="68238" x="7331075" y="4525963"/>
          <p14:tracePt t="68239" x="7331075" y="4533900"/>
          <p14:tracePt t="68254" x="7323138" y="4533900"/>
          <p14:tracePt t="68271" x="7307263" y="4556125"/>
          <p14:tracePt t="68288" x="7292975" y="4572000"/>
          <p14:tracePt t="68311" x="7277100" y="4587875"/>
          <p14:tracePt t="68321" x="7254875" y="4602163"/>
          <p14:tracePt t="68338" x="7231063" y="4618038"/>
          <p14:tracePt t="68355" x="7124700" y="4686300"/>
          <p14:tracePt t="68371" x="7018338" y="4724400"/>
          <p14:tracePt t="68388" x="6950075" y="4762500"/>
          <p14:tracePt t="68405" x="6880225" y="4792663"/>
          <p14:tracePt t="68422" x="6819900" y="4816475"/>
          <p14:tracePt t="68438" x="6789738" y="4830763"/>
          <p14:tracePt t="68455" x="6773863" y="4830763"/>
          <p14:tracePt t="68481" x="6735763" y="4838700"/>
          <p14:tracePt t="68505" x="6727825" y="4838700"/>
          <p14:tracePt t="68522" x="6713538" y="4838700"/>
          <p14:tracePt t="68538" x="6705600" y="4838700"/>
          <p14:tracePt t="68555" x="6689725" y="4846638"/>
          <p14:tracePt t="68572" x="6683375" y="4846638"/>
          <p14:tracePt t="68589" x="6667500" y="4846638"/>
          <p14:tracePt t="68605" x="6645275" y="4854575"/>
          <p14:tracePt t="68622" x="6621463" y="4860925"/>
          <p14:tracePt t="68640" x="6545263" y="4892675"/>
          <p14:tracePt t="68656" x="6461125" y="4914900"/>
          <p14:tracePt t="68672" x="6378575" y="4937125"/>
          <p14:tracePt t="68689" x="6324600" y="4960938"/>
          <p14:tracePt t="68706" x="6264275" y="4968875"/>
          <p14:tracePt t="68722" x="6240463" y="4991100"/>
          <p14:tracePt t="68739" x="6218238" y="4991100"/>
          <p14:tracePt t="68756" x="6210300" y="4991100"/>
          <p14:tracePt t="68773" x="6202363" y="4999038"/>
          <p14:tracePt t="68789" x="6194425" y="4999038"/>
          <p14:tracePt t="68806" x="6180138" y="4999038"/>
          <p14:tracePt t="68822" x="6156325" y="4999038"/>
          <p14:tracePt t="68839" x="6111875" y="4991100"/>
          <p14:tracePt t="68856" x="6088063" y="4975225"/>
          <p14:tracePt t="68872" x="6065838" y="4945063"/>
          <p14:tracePt t="68901" x="6019800" y="4906963"/>
          <p14:tracePt t="68907" x="6011863" y="4899025"/>
          <p14:tracePt t="68923" x="6003925" y="4868863"/>
          <p14:tracePt t="68939" x="5965825" y="4784725"/>
          <p14:tracePt t="68956" x="5943600" y="4740275"/>
          <p14:tracePt t="68973" x="5921375" y="4702175"/>
          <p14:tracePt t="68989" x="5905500" y="4678363"/>
          <p14:tracePt t="69006" x="5897563" y="4670425"/>
          <p14:tracePt t="69023" x="5889625" y="4670425"/>
          <p14:tracePt t="69568" x="5905500" y="4664075"/>
          <p14:tracePt t="69576" x="5935663" y="4656138"/>
          <p14:tracePt t="69584" x="5965825" y="4648200"/>
          <p14:tracePt t="69593" x="6003925" y="4640263"/>
          <p14:tracePt t="69608" x="6088063" y="4618038"/>
          <p14:tracePt t="69624" x="6156325" y="4610100"/>
          <p14:tracePt t="69643" x="6172200" y="4610100"/>
          <p14:tracePt t="69659" x="6180138" y="4610100"/>
          <p14:tracePt t="69744" x="6149975" y="4632325"/>
          <p14:tracePt t="69752" x="6118225" y="4640263"/>
          <p14:tracePt t="69760" x="6096000" y="4656138"/>
          <p14:tracePt t="69775" x="6065838" y="4678363"/>
          <p14:tracePt t="69791" x="6035675" y="4686300"/>
          <p14:tracePt t="69832" x="6027738" y="4686300"/>
          <p14:tracePt t="69856" x="6011863" y="4694238"/>
          <p14:tracePt t="69872" x="6003925" y="4694238"/>
          <p14:tracePt t="69880" x="5997575" y="4694238"/>
          <p14:tracePt t="69896" x="5989638" y="4702175"/>
          <p14:tracePt t="70160" x="5997575" y="4708525"/>
          <p14:tracePt t="70168" x="6011863" y="4716463"/>
          <p14:tracePt t="70177" x="6019800" y="4724400"/>
          <p14:tracePt t="70192" x="6049963" y="4740275"/>
          <p14:tracePt t="70209" x="6096000" y="4754563"/>
          <p14:tracePt t="70226" x="6142038" y="4762500"/>
          <p14:tracePt t="70242" x="6194425" y="4778375"/>
          <p14:tracePt t="70259" x="6294438" y="4800600"/>
          <p14:tracePt t="70276" x="6354763" y="4800600"/>
          <p14:tracePt t="70293" x="6469063" y="4808538"/>
          <p14:tracePt t="70309" x="6569075" y="4808538"/>
          <p14:tracePt t="70326" x="6629400" y="4808538"/>
          <p14:tracePt t="70343" x="6689725" y="4808538"/>
          <p14:tracePt t="70359" x="6697663" y="4808538"/>
          <p14:tracePt t="70393" x="6705600" y="4808538"/>
          <p14:tracePt t="73536" x="6713538" y="4808538"/>
          <p14:tracePt t="73544" x="6781800" y="4792663"/>
          <p14:tracePt t="73552" x="6865938" y="4716463"/>
          <p14:tracePt t="73568" x="7002463" y="4625975"/>
          <p14:tracePt t="73584" x="7178675" y="4495800"/>
          <p14:tracePt t="73600" x="7566025" y="4259263"/>
          <p14:tracePt t="73617" x="7840663" y="4076700"/>
          <p14:tracePt t="73637" x="8093075" y="3940175"/>
          <p14:tracePt t="73650" x="8382000" y="3763963"/>
          <p14:tracePt t="73667" x="8572500" y="3657600"/>
          <p14:tracePt t="73684" x="8694738" y="3565525"/>
          <p14:tracePt t="73700" x="8809038" y="3497263"/>
          <p14:tracePt t="73717" x="8869363" y="3444875"/>
          <p14:tracePt t="73734" x="8915400" y="3398838"/>
          <p14:tracePt t="73736" x="8931275" y="3382963"/>
          <p14:tracePt t="73751" x="8945563" y="3368675"/>
          <p14:tracePt t="73767" x="8961438" y="3336925"/>
          <p14:tracePt t="73784" x="8969375" y="3330575"/>
          <p14:tracePt t="73801" x="8975725" y="3314700"/>
          <p14:tracePt t="73817" x="8983663" y="3298825"/>
          <p14:tracePt t="73834" x="8991600" y="3276600"/>
          <p14:tracePt t="73851" x="9007475" y="3238500"/>
          <p14:tracePt t="73868" x="9007475" y="3200400"/>
          <p14:tracePt t="73884" x="9007475" y="3094038"/>
          <p14:tracePt t="73901" x="9029700" y="3009900"/>
          <p14:tracePt t="73918" x="9051925" y="2865438"/>
          <p14:tracePt t="73934" x="9051925" y="2705100"/>
          <p14:tracePt t="73951" x="9045575" y="2476500"/>
          <p14:tracePt t="73968" x="9029700" y="2422525"/>
          <p14:tracePt t="73984" x="9013825" y="2392363"/>
          <p14:tracePt t="74001" x="9013825" y="2378075"/>
          <p14:tracePt t="74018" x="9007475" y="2362200"/>
          <p14:tracePt t="74072" x="8991600" y="2354263"/>
          <p14:tracePt t="74088" x="8975725" y="2346325"/>
          <p14:tracePt t="74104" x="8961438" y="2346325"/>
          <p14:tracePt t="74112" x="8953500" y="2346325"/>
          <p14:tracePt t="74120" x="8937625" y="2346325"/>
          <p14:tracePt t="74135" x="8915400" y="2346325"/>
          <p14:tracePt t="74152" x="8847138" y="2346325"/>
          <p14:tracePt t="74168" x="8778875" y="2332038"/>
          <p14:tracePt t="74185" x="8709025" y="2324100"/>
          <p14:tracePt t="74202" x="8632825" y="2316163"/>
          <p14:tracePt t="74218" x="8580438" y="2316163"/>
          <p14:tracePt t="74235" x="8542338" y="2308225"/>
          <p14:tracePt t="74252" x="8526463" y="2308225"/>
          <p14:tracePt t="74268" x="8512175" y="2308225"/>
          <p14:tracePt t="74285" x="8496300" y="2308225"/>
          <p14:tracePt t="74302" x="8474075" y="2308225"/>
          <p14:tracePt t="74319" x="8450263" y="2308225"/>
          <p14:tracePt t="74335" x="8428038" y="2308225"/>
          <p14:tracePt t="74352" x="8420100" y="2308225"/>
          <p14:tracePt t="74369" x="8404225" y="2308225"/>
          <p14:tracePt t="74385" x="8397875" y="2308225"/>
          <p14:tracePt t="74402" x="8366125" y="2308225"/>
          <p14:tracePt t="74419" x="8328025" y="2308225"/>
          <p14:tracePt t="74436" x="8283575" y="2308225"/>
          <p14:tracePt t="74452" x="8237538" y="2308225"/>
          <p14:tracePt t="74469" x="8169275" y="2308225"/>
          <p14:tracePt t="74486" x="8131175" y="2301875"/>
          <p14:tracePt t="74502" x="8115300" y="2301875"/>
          <p14:tracePt t="74519" x="8107363" y="2301875"/>
          <p14:tracePt t="74536" x="8099425" y="2293938"/>
          <p14:tracePt t="74567" x="8093075" y="2293938"/>
          <p14:tracePt t="74584" x="8093075" y="2286000"/>
          <p14:tracePt t="77240" x="8085138" y="2286000"/>
          <p14:tracePt t="79224" x="8077200" y="2286000"/>
          <p14:tracePt t="79232" x="8047038" y="2286000"/>
          <p14:tracePt t="79240" x="8023225" y="2286000"/>
          <p14:tracePt t="79249" x="7993063" y="2286000"/>
          <p14:tracePt t="79264" x="7940675" y="2286000"/>
          <p14:tracePt t="79280" x="7902575" y="2286000"/>
          <p14:tracePt t="79297" x="7870825" y="2286000"/>
          <p14:tracePt t="79314" x="7856538" y="2286000"/>
          <p14:tracePt t="79330" x="7840663" y="2286000"/>
          <p14:tracePt t="79528" x="7840663" y="2293938"/>
          <p14:tracePt t="79584" x="7826375" y="2293938"/>
          <p14:tracePt t="79592" x="7810500" y="2286000"/>
          <p14:tracePt t="79600" x="7810500" y="2278063"/>
          <p14:tracePt t="79614" x="7802563" y="2270125"/>
          <p14:tracePt t="79631" x="7794625" y="2263775"/>
          <p14:tracePt t="79649" x="7780338" y="2255838"/>
          <p14:tracePt t="79664" x="7772400" y="2247900"/>
          <p14:tracePt t="79681" x="7756525" y="2247900"/>
          <p14:tracePt t="79698" x="7750175" y="2247900"/>
          <p14:tracePt t="79714" x="7726363" y="2247900"/>
          <p14:tracePt t="79731" x="7712075" y="2255838"/>
          <p14:tracePt t="79748" x="7704138" y="2278063"/>
          <p14:tracePt t="79767" x="7680325" y="2308225"/>
          <p14:tracePt t="79781" x="7673975" y="2346325"/>
          <p14:tracePt t="79798" x="7673975" y="2362200"/>
          <p14:tracePt t="79815" x="7673975" y="2384425"/>
          <p14:tracePt t="79848" x="7673975" y="2392363"/>
          <p14:tracePt t="79879" x="7688263" y="2400300"/>
          <p14:tracePt t="79895" x="7696200" y="2400300"/>
          <p14:tracePt t="79904" x="7704138" y="2400300"/>
          <p14:tracePt t="79915" x="7712075" y="2400300"/>
          <p14:tracePt t="79932" x="7718425" y="2400300"/>
          <p14:tracePt t="79968" x="7726363" y="2392363"/>
          <p14:tracePt t="80016" x="7726363" y="2384425"/>
          <p14:tracePt t="80072" x="7718425" y="2384425"/>
          <p14:tracePt t="80096" x="7712075" y="2384425"/>
          <p14:tracePt t="80104" x="7704138" y="2384425"/>
          <p14:tracePt t="80152" x="7704138" y="2392363"/>
          <p14:tracePt t="80248" x="7704138" y="2378075"/>
          <p14:tracePt t="80256" x="7704138" y="2362200"/>
          <p14:tracePt t="80266" x="7704138" y="2346325"/>
          <p14:tracePt t="80283" x="7704138" y="2316163"/>
          <p14:tracePt t="80299" x="7704138" y="2293938"/>
          <p14:tracePt t="80317" x="7704138" y="2278063"/>
          <p14:tracePt t="80333" x="7696200" y="2270125"/>
          <p14:tracePt t="80350" x="7688263" y="2270125"/>
          <p14:tracePt t="80368" x="7673975" y="2270125"/>
          <p14:tracePt t="80383" x="7666038" y="2270125"/>
          <p14:tracePt t="80417" x="7650163" y="2270125"/>
          <p14:tracePt t="80433" x="7642225" y="2270125"/>
          <p14:tracePt t="80450" x="7635875" y="2270125"/>
          <p14:tracePt t="80468" x="7635875" y="2286000"/>
          <p14:tracePt t="80483" x="7635875" y="2301875"/>
          <p14:tracePt t="80500" x="7635875" y="2308225"/>
          <p14:tracePt t="80517" x="7635875" y="2316163"/>
          <p14:tracePt t="81320" x="7650163" y="2316163"/>
          <p14:tracePt t="81328" x="7650163" y="2308225"/>
          <p14:tracePt t="81338" x="7650163" y="2301875"/>
          <p14:tracePt t="81352" x="7650163" y="2263775"/>
          <p14:tracePt t="81369" x="7658100" y="2209800"/>
          <p14:tracePt t="81385" x="7650163" y="2179638"/>
          <p14:tracePt t="81402" x="7650163" y="2155825"/>
          <p14:tracePt t="81419" x="7635875" y="2133600"/>
          <p14:tracePt t="81452" x="7627938" y="2125663"/>
          <p14:tracePt t="81544" x="7620000" y="2125663"/>
          <p14:tracePt t="81568" x="7612063" y="2125663"/>
          <p14:tracePt t="81576" x="7604125" y="2125663"/>
          <p14:tracePt t="81592" x="7597775" y="2125663"/>
          <p14:tracePt t="81616" x="7589838" y="2125663"/>
          <p14:tracePt t="81624" x="7581900" y="2133600"/>
          <p14:tracePt t="81640" x="7581900" y="2141538"/>
          <p14:tracePt t="81656" x="7581900" y="2149475"/>
          <p14:tracePt t="81672" x="7581900" y="2155825"/>
          <p14:tracePt t="81688" x="7573963" y="2163763"/>
          <p14:tracePt t="81703" x="7573963" y="2171700"/>
          <p14:tracePt t="81816" x="7573963" y="2179638"/>
          <p14:tracePt t="81840" x="7566025" y="2179638"/>
          <p14:tracePt t="81848" x="7559675" y="2179638"/>
          <p14:tracePt t="81880" x="7551738" y="2179638"/>
          <p14:tracePt t="81912" x="7543800" y="2179638"/>
          <p14:tracePt t="81928" x="7527925" y="2179638"/>
          <p14:tracePt t="81937" x="7521575" y="2187575"/>
          <p14:tracePt t="81944" x="7513638" y="2201863"/>
          <p14:tracePt t="81953" x="7505700" y="2209800"/>
          <p14:tracePt t="81970" x="7489825" y="2225675"/>
          <p14:tracePt t="81987" x="7483475" y="2239963"/>
          <p14:tracePt t="82003" x="7475538" y="2263775"/>
          <p14:tracePt t="82020" x="7475538" y="2293938"/>
          <p14:tracePt t="82037" x="7475538" y="2316163"/>
          <p14:tracePt t="82055" x="7475538" y="2339975"/>
          <p14:tracePt t="82070" x="7475538" y="2362200"/>
          <p14:tracePt t="82087" x="7475538" y="2384425"/>
          <p14:tracePt t="82104" x="7475538" y="2392363"/>
          <p14:tracePt t="82137" x="7475538" y="2400300"/>
          <p14:tracePt t="82154" x="7475538" y="2408238"/>
          <p14:tracePt t="82170" x="7475538" y="2416175"/>
          <p14:tracePt t="82187" x="7467600" y="2430463"/>
          <p14:tracePt t="82204" x="7467600" y="2454275"/>
          <p14:tracePt t="82220" x="7467600" y="2460625"/>
          <p14:tracePt t="82237" x="7467600" y="2468563"/>
          <p14:tracePt t="82254" x="7467600" y="2476500"/>
          <p14:tracePt t="82271" x="7467600" y="2484438"/>
          <p14:tracePt t="82288" x="7467600" y="2492375"/>
          <p14:tracePt t="82304" x="7467600" y="2498725"/>
          <p14:tracePt t="82321" x="7467600" y="2506663"/>
          <p14:tracePt t="82337" x="7467600" y="2522538"/>
          <p14:tracePt t="82371" x="7467600" y="2530475"/>
          <p14:tracePt t="82387" x="7467600" y="2536825"/>
          <p14:tracePt t="82404" x="7475538" y="2536825"/>
          <p14:tracePt t="82432" x="7483475" y="2544763"/>
          <p14:tracePt t="82464" x="7489825" y="2544763"/>
          <p14:tracePt t="82472" x="7497763" y="2544763"/>
          <p14:tracePt t="82488" x="7505700" y="2544763"/>
          <p14:tracePt t="82496" x="7521575" y="2544763"/>
          <p14:tracePt t="82504" x="7527925" y="2544763"/>
          <p14:tracePt t="82521" x="7551738" y="2536825"/>
          <p14:tracePt t="82538" x="7559675" y="2536825"/>
          <p14:tracePt t="82555" x="7573963" y="2530475"/>
          <p14:tracePt t="82571" x="7581900" y="2522538"/>
          <p14:tracePt t="82588" x="7589838" y="2522538"/>
          <p14:tracePt t="82605" x="7597775" y="2522538"/>
          <p14:tracePt t="82621" x="7604125" y="2514600"/>
          <p14:tracePt t="82680" x="7612063" y="2514600"/>
          <p14:tracePt t="82736" x="7620000" y="2506663"/>
          <p14:tracePt t="82824" x="7627938" y="2506663"/>
          <p14:tracePt t="83168" x="7635875" y="2506663"/>
          <p14:tracePt t="83360" x="7642225" y="2506663"/>
          <p14:tracePt t="83368" x="7642225" y="2498725"/>
          <p14:tracePt t="83376" x="7650163" y="2498725"/>
          <p14:tracePt t="83416" x="7658100" y="2498725"/>
          <p14:tracePt t="83432" x="7658100" y="2492375"/>
          <p14:tracePt t="83464" x="7666038" y="2484438"/>
          <p14:tracePt t="87464" x="7666038" y="2492375"/>
          <p14:tracePt t="87480" x="7666038" y="2498725"/>
          <p14:tracePt t="93560" x="7666038" y="2506663"/>
          <p14:tracePt t="93615" x="7658100" y="2506663"/>
          <p14:tracePt t="93623" x="7642225" y="2506663"/>
          <p14:tracePt t="93632" x="7635875" y="2506663"/>
          <p14:tracePt t="93647" x="7627938" y="2506663"/>
          <p14:tracePt t="93664" x="7604125" y="2506663"/>
          <p14:tracePt t="93680" x="7597775" y="2506663"/>
          <p14:tracePt t="93697" x="7573963" y="2506663"/>
          <p14:tracePt t="93714" x="7566025" y="2506663"/>
          <p14:tracePt t="93747" x="7551738" y="2514600"/>
          <p14:tracePt t="93764" x="7527925" y="2522538"/>
          <p14:tracePt t="93781" x="7497763" y="2522538"/>
          <p14:tracePt t="93797" x="7467600" y="2522538"/>
          <p14:tracePt t="93814" x="7429500" y="2522538"/>
          <p14:tracePt t="93831" x="7383463" y="2530475"/>
          <p14:tracePt t="93848" x="7361238" y="2530475"/>
          <p14:tracePt t="93864" x="7337425" y="2536825"/>
          <p14:tracePt t="93881" x="7307263" y="2536825"/>
          <p14:tracePt t="93898" x="7269163" y="2536825"/>
          <p14:tracePt t="93914" x="7239000" y="2536825"/>
          <p14:tracePt t="93931" x="7223125" y="2536825"/>
          <p14:tracePt t="93948" x="7208838" y="2536825"/>
          <p14:tracePt t="93964" x="7192963" y="2536825"/>
          <p14:tracePt t="94040" x="7185025" y="2536825"/>
          <p14:tracePt t="94055" x="7178675" y="2536825"/>
          <p14:tracePt t="94064" x="7154863" y="2536825"/>
          <p14:tracePt t="94072" x="7146925" y="2536825"/>
          <p14:tracePt t="94081" x="7132638" y="2530475"/>
          <p14:tracePt t="94098" x="7116763" y="2530475"/>
          <p14:tracePt t="94115" x="7108825" y="2530475"/>
          <p14:tracePt t="94584" x="7102475" y="2530475"/>
          <p14:tracePt t="94591" x="7102475" y="2544763"/>
          <p14:tracePt t="94601" x="7108825" y="2552700"/>
          <p14:tracePt t="94616" x="7116763" y="2590800"/>
          <p14:tracePt t="94634" x="7132638" y="2628900"/>
          <p14:tracePt t="94649" x="7154863" y="2667000"/>
          <p14:tracePt t="94666" x="7178675" y="2705100"/>
          <p14:tracePt t="94683" x="7200900" y="2743200"/>
          <p14:tracePt t="94700" x="7208838" y="2759075"/>
          <p14:tracePt t="94717" x="7223125" y="2789238"/>
          <p14:tracePt t="94733" x="7239000" y="2811463"/>
          <p14:tracePt t="94750" x="7254875" y="2819400"/>
          <p14:tracePt t="94768" x="7277100" y="2857500"/>
          <p14:tracePt t="94784" x="7285038" y="2873375"/>
          <p14:tracePt t="94800" x="7299325" y="2887663"/>
          <p14:tracePt t="94817" x="7315200" y="2903538"/>
          <p14:tracePt t="94833" x="7331075" y="2917825"/>
          <p14:tracePt t="94850" x="7361238" y="2925763"/>
          <p14:tracePt t="94867" x="7399338" y="2949575"/>
          <p14:tracePt t="94883" x="7429500" y="2971800"/>
          <p14:tracePt t="94900" x="7451725" y="2994025"/>
          <p14:tracePt t="94917" x="7483475" y="3009900"/>
          <p14:tracePt t="94933" x="7513638" y="3025775"/>
          <p14:tracePt t="94950" x="7543800" y="3040063"/>
          <p14:tracePt t="94967" x="7604125" y="3086100"/>
          <p14:tracePt t="94984" x="7635875" y="3116263"/>
          <p14:tracePt t="95000" x="7650163" y="3132138"/>
          <p14:tracePt t="95017" x="7673975" y="3154363"/>
          <p14:tracePt t="95034" x="7688263" y="3170238"/>
          <p14:tracePt t="95050" x="7718425" y="3192463"/>
          <p14:tracePt t="95067" x="7734300" y="3208338"/>
          <p14:tracePt t="95084" x="7742238" y="3216275"/>
          <p14:tracePt t="95100" x="7742238" y="3222625"/>
          <p14:tracePt t="95117" x="7750175" y="3230563"/>
          <p14:tracePt t="95134" x="7750175" y="3238500"/>
          <p14:tracePt t="95288" x="7742238" y="3230563"/>
          <p14:tracePt t="95296" x="7742238" y="3216275"/>
          <p14:tracePt t="95304" x="7718425" y="3200400"/>
          <p14:tracePt t="95318" x="7704138" y="3178175"/>
          <p14:tracePt t="95334" x="7666038" y="3146425"/>
          <p14:tracePt t="95352" x="7566025" y="3078163"/>
          <p14:tracePt t="95368" x="7451725" y="3009900"/>
          <p14:tracePt t="95385" x="7353300" y="2933700"/>
          <p14:tracePt t="95401" x="7254875" y="2857500"/>
          <p14:tracePt t="95418" x="7162800" y="2789238"/>
          <p14:tracePt t="95435" x="7094538" y="2743200"/>
          <p14:tracePt t="95451" x="7026275" y="2697163"/>
          <p14:tracePt t="95468" x="6972300" y="2667000"/>
          <p14:tracePt t="95485" x="6918325" y="2636838"/>
          <p14:tracePt t="95501" x="6888163" y="2620963"/>
          <p14:tracePt t="95518" x="6850063" y="2598738"/>
          <p14:tracePt t="95535" x="6804025" y="2568575"/>
          <p14:tracePt t="95552" x="6759575" y="2536825"/>
          <p14:tracePt t="95568" x="6751638" y="2536825"/>
          <p14:tracePt t="95585" x="6713538" y="2506663"/>
          <p14:tracePt t="95602" x="6659563" y="2484438"/>
          <p14:tracePt t="95618" x="6621463" y="2468563"/>
          <p14:tracePt t="95637" x="6599238" y="2454275"/>
          <p14:tracePt t="95652" x="6575425" y="2438400"/>
          <p14:tracePt t="95668" x="6561138" y="2430463"/>
          <p14:tracePt t="95685" x="6530975" y="2400300"/>
          <p14:tracePt t="95702" x="6492875" y="2378075"/>
          <p14:tracePt t="95719" x="6416675" y="2339975"/>
          <p14:tracePt t="95735" x="6384925" y="2316163"/>
          <p14:tracePt t="95753" x="6354763" y="2293938"/>
          <p14:tracePt t="95769" x="6316663" y="2263775"/>
          <p14:tracePt t="95785" x="6278563" y="2225675"/>
          <p14:tracePt t="95802" x="6232525" y="2141538"/>
          <p14:tracePt t="95819" x="6149975" y="2019300"/>
          <p14:tracePt t="95835" x="6096000" y="1927225"/>
          <p14:tracePt t="95852" x="6042025" y="1866900"/>
          <p14:tracePt t="95869" x="5973763" y="1760538"/>
          <p14:tracePt t="95886" x="5905500" y="1668463"/>
          <p14:tracePt t="95902" x="5837238" y="1577975"/>
          <p14:tracePt t="95931" x="5791200" y="1501775"/>
          <p14:tracePt t="95937" x="5791200" y="1493838"/>
          <p14:tracePt t="95952" x="5783263" y="1477963"/>
          <p14:tracePt t="95986" x="5783263" y="1470025"/>
          <p14:tracePt t="96003" x="5783263" y="1455738"/>
          <p14:tracePt t="96019" x="5791200" y="1447800"/>
          <p14:tracePt t="96036" x="5799138" y="1431925"/>
          <p14:tracePt t="96053" x="5821363" y="1417638"/>
          <p14:tracePt t="96069" x="5867400" y="1379538"/>
          <p14:tracePt t="96087" x="5927725" y="1333500"/>
          <p14:tracePt t="96103" x="5951538" y="1317625"/>
          <p14:tracePt t="96120" x="6035675" y="1249363"/>
          <p14:tracePt t="96137" x="6103938" y="1196975"/>
          <p14:tracePt t="96153" x="6149975" y="1181100"/>
          <p14:tracePt t="96170" x="6164263" y="1173163"/>
          <p14:tracePt t="96203" x="6172200" y="1165225"/>
          <p14:tracePt t="96262" x="6188075" y="1165225"/>
          <p14:tracePt t="96266" x="6202363" y="1165225"/>
          <p14:tracePt t="96272" x="6226175" y="1165225"/>
          <p14:tracePt t="96287" x="6264275" y="1165225"/>
          <p14:tracePt t="96303" x="6294438" y="1165225"/>
          <p14:tracePt t="96320" x="6354763" y="1165225"/>
          <p14:tracePt t="96337" x="6408738" y="1173163"/>
          <p14:tracePt t="96353" x="6438900" y="1181100"/>
          <p14:tracePt t="96381" x="6469063" y="1181100"/>
          <p14:tracePt t="96387" x="6484938" y="1181100"/>
          <p14:tracePt t="96403" x="6499225" y="1181100"/>
          <p14:tracePt t="96420" x="6523038" y="1181100"/>
          <p14:tracePt t="96437" x="6537325" y="1181100"/>
          <p14:tracePt t="96470" x="6545263" y="1181100"/>
          <p14:tracePt t="96511" x="6553200" y="1181100"/>
          <p14:tracePt t="96736" x="6530975" y="1181100"/>
          <p14:tracePt t="96752" x="6523038" y="1173163"/>
          <p14:tracePt t="96760" x="6499225" y="1173163"/>
          <p14:tracePt t="96771" x="6492875" y="1173163"/>
          <p14:tracePt t="96788" x="6454775" y="1173163"/>
          <p14:tracePt t="96805" x="6430963" y="1165225"/>
          <p14:tracePt t="96821" x="6408738" y="1165225"/>
          <p14:tracePt t="96838" x="6384925" y="1165225"/>
          <p14:tracePt t="96855" x="6346825" y="1165225"/>
          <p14:tracePt t="96872" x="6316663" y="1165225"/>
          <p14:tracePt t="96888" x="6278563" y="1165225"/>
          <p14:tracePt t="96905" x="6256338" y="1165225"/>
          <p14:tracePt t="96921" x="6226175" y="1165225"/>
          <p14:tracePt t="96938" x="6202363" y="1165225"/>
          <p14:tracePt t="96955" x="6180138" y="1165225"/>
          <p14:tracePt t="96972" x="6156325" y="1173163"/>
          <p14:tracePt t="96988" x="6126163" y="1181100"/>
          <p14:tracePt t="97005" x="6118225" y="1181100"/>
          <p14:tracePt t="97022" x="6103938" y="1181100"/>
          <p14:tracePt t="97038" x="6088063" y="1189038"/>
          <p14:tracePt t="97055" x="6065838" y="1196975"/>
          <p14:tracePt t="97072" x="6027738" y="1203325"/>
          <p14:tracePt t="97089" x="5989638" y="1211263"/>
          <p14:tracePt t="97105" x="5981700" y="1211263"/>
          <p14:tracePt t="97122" x="5959475" y="1219200"/>
          <p14:tracePt t="97139" x="5951538" y="1219200"/>
          <p14:tracePt t="97155" x="5943600" y="1219200"/>
          <p14:tracePt t="97172" x="5935663" y="1219200"/>
          <p14:tracePt t="97189" x="5927725" y="1227138"/>
          <p14:tracePt t="97205" x="5913438" y="1227138"/>
          <p14:tracePt t="97222" x="5905500" y="1235075"/>
          <p14:tracePt t="97240" x="5897563" y="1241425"/>
          <p14:tracePt t="97256" x="5897563" y="1249363"/>
          <p14:tracePt t="97272" x="5889625" y="1249363"/>
          <p14:tracePt t="97289" x="5875338" y="1257300"/>
          <p14:tracePt t="97322" x="5859463" y="1273175"/>
          <p14:tracePt t="97339" x="5859463" y="1279525"/>
          <p14:tracePt t="97356" x="5845175" y="1303338"/>
          <p14:tracePt t="97373" x="5837238" y="1325563"/>
          <p14:tracePt t="97389" x="5829300" y="1349375"/>
          <p14:tracePt t="97406" x="5829300" y="1363663"/>
          <p14:tracePt t="97423" x="5829300" y="1401763"/>
          <p14:tracePt t="97439" x="5821363" y="1417638"/>
          <p14:tracePt t="97456" x="5813425" y="1455738"/>
          <p14:tracePt t="97473" x="5813425" y="1477963"/>
          <p14:tracePt t="97489" x="5813425" y="1508125"/>
          <p14:tracePt t="97506" x="5813425" y="1554163"/>
          <p14:tracePt t="97523" x="5813425" y="1584325"/>
          <p14:tracePt t="97539" x="5813425" y="1622425"/>
          <p14:tracePt t="97556" x="5813425" y="1692275"/>
          <p14:tracePt t="97573" x="5813425" y="1722438"/>
          <p14:tracePt t="97590" x="5813425" y="1760538"/>
          <p14:tracePt t="97607" x="5813425" y="1774825"/>
          <p14:tracePt t="97623" x="5813425" y="1798638"/>
          <p14:tracePt t="97641" x="5813425" y="1836738"/>
          <p14:tracePt t="97657" x="5813425" y="1858963"/>
          <p14:tracePt t="97673" x="5813425" y="1874838"/>
          <p14:tracePt t="97701" x="5813425" y="1927225"/>
          <p14:tracePt t="97707" x="5813425" y="1943100"/>
          <p14:tracePt t="97723" x="5813425" y="1973263"/>
          <p14:tracePt t="97740" x="5813425" y="2011363"/>
          <p14:tracePt t="97757" x="5813425" y="2049463"/>
          <p14:tracePt t="97773" x="5813425" y="2065338"/>
          <p14:tracePt t="97790" x="5813425" y="2103438"/>
          <p14:tracePt t="97807" x="5813425" y="2125663"/>
          <p14:tracePt t="97824" x="5807075" y="2179638"/>
          <p14:tracePt t="97851" x="5799138" y="2232025"/>
          <p14:tracePt t="97857" x="5799138" y="2263775"/>
          <p14:tracePt t="97874" x="5799138" y="2324100"/>
          <p14:tracePt t="97890" x="5799138" y="2370138"/>
          <p14:tracePt t="97907" x="5799138" y="2422525"/>
          <p14:tracePt t="97924" x="5799138" y="2476500"/>
          <p14:tracePt t="97940" x="5807075" y="2536825"/>
          <p14:tracePt t="97957" x="5813425" y="2590800"/>
          <p14:tracePt t="97974" x="5821363" y="2659063"/>
          <p14:tracePt t="97991" x="5837238" y="2705100"/>
          <p14:tracePt t="98007" x="5859463" y="2781300"/>
          <p14:tracePt t="98024" x="5859463" y="2811463"/>
          <p14:tracePt t="98041" x="5867400" y="2827338"/>
          <p14:tracePt t="98057" x="5867400" y="2841625"/>
          <p14:tracePt t="98074" x="5875338" y="2857500"/>
          <p14:tracePt t="98091" x="5875338" y="2865438"/>
          <p14:tracePt t="98108" x="5875338" y="2873375"/>
          <p14:tracePt t="98124" x="5875338" y="2879725"/>
          <p14:tracePt t="98158" x="5875338" y="2887663"/>
          <p14:tracePt t="98174" x="5875338" y="2895600"/>
          <p14:tracePt t="98192" x="5883275" y="2903538"/>
          <p14:tracePt t="98208" x="5883275" y="2911475"/>
          <p14:tracePt t="98224" x="5883275" y="2917825"/>
          <p14:tracePt t="98241" x="5883275" y="2925763"/>
          <p14:tracePt t="98258" x="5883275" y="2941638"/>
          <p14:tracePt t="98280" x="5883275" y="2949575"/>
          <p14:tracePt t="98296" x="5883275" y="2955925"/>
          <p14:tracePt t="98308" x="5883275" y="2963863"/>
          <p14:tracePt t="98325" x="5883275" y="2971800"/>
          <p14:tracePt t="98341" x="5883275" y="2987675"/>
          <p14:tracePt t="98358" x="5889625" y="3001963"/>
          <p14:tracePt t="98375" x="5889625" y="3017838"/>
          <p14:tracePt t="98392" x="5889625" y="3032125"/>
          <p14:tracePt t="98408" x="5889625" y="3055938"/>
          <p14:tracePt t="98425" x="5897563" y="3063875"/>
          <p14:tracePt t="98442" x="5905500" y="3086100"/>
          <p14:tracePt t="98458" x="5905500" y="3108325"/>
          <p14:tracePt t="98475" x="5905500" y="3146425"/>
          <p14:tracePt t="98492" x="5905500" y="3178175"/>
          <p14:tracePt t="98508" x="5905500" y="3200400"/>
          <p14:tracePt t="98525" x="5913438" y="3230563"/>
          <p14:tracePt t="98542" x="5913438" y="3268663"/>
          <p14:tracePt t="98570" x="5913438" y="3298825"/>
          <p14:tracePt t="98575" x="5913438" y="3306763"/>
          <p14:tracePt t="98592" x="5913438" y="3330575"/>
          <p14:tracePt t="98609" x="5913438" y="3352800"/>
          <p14:tracePt t="98625" x="5913438" y="3368675"/>
          <p14:tracePt t="98642" x="5913438" y="3390900"/>
          <p14:tracePt t="98659" x="5913438" y="3413125"/>
          <p14:tracePt t="98675" x="5913438" y="3421063"/>
          <p14:tracePt t="98692" x="5913438" y="3436938"/>
          <p14:tracePt t="98726" x="5913438" y="3451225"/>
          <p14:tracePt t="98742" x="5921375" y="3451225"/>
          <p14:tracePt t="98759" x="5921375" y="3467100"/>
          <p14:tracePt t="98777" x="5943600" y="3497263"/>
          <p14:tracePt t="98792" x="5959475" y="3513138"/>
          <p14:tracePt t="98809" x="5981700" y="3535363"/>
          <p14:tracePt t="98826" x="6003925" y="3565525"/>
          <p14:tracePt t="98842" x="6011863" y="3573463"/>
          <p14:tracePt t="98871" x="6065838" y="3619500"/>
          <p14:tracePt t="98893" x="6088063" y="3641725"/>
          <p14:tracePt t="98909" x="6111875" y="3665538"/>
          <p14:tracePt t="98927" x="6134100" y="3687763"/>
          <p14:tracePt t="98943" x="6149975" y="3703638"/>
          <p14:tracePt t="98959" x="6156325" y="3711575"/>
          <p14:tracePt t="98976" x="6164263" y="3711575"/>
          <p14:tracePt t="98993" x="6164263" y="3717925"/>
          <p14:tracePt t="99032" x="6172200" y="3725863"/>
          <p14:tracePt t="99120" x="6180138" y="3733800"/>
          <p14:tracePt t="99424" x="6172200" y="3733800"/>
          <p14:tracePt t="99432" x="6156325" y="3725863"/>
          <p14:tracePt t="99444" x="6142038" y="3711575"/>
          <p14:tracePt t="99461" x="6088063" y="3679825"/>
          <p14:tracePt t="99478" x="6003925" y="3619500"/>
          <p14:tracePt t="99494" x="5935663" y="3559175"/>
          <p14:tracePt t="99511" x="5875338" y="3521075"/>
          <p14:tracePt t="99528" x="5745163" y="3413125"/>
          <p14:tracePt t="99544" x="5654675" y="3344863"/>
          <p14:tracePt t="99561" x="5578475" y="3292475"/>
          <p14:tracePt t="99578" x="5554663" y="3276600"/>
          <p14:tracePt t="99594" x="5508625" y="3246438"/>
          <p14:tracePt t="99611" x="5464175" y="3222625"/>
          <p14:tracePt t="99628" x="5440363" y="3208338"/>
          <p14:tracePt t="99645" x="5432425" y="3200400"/>
          <p14:tracePt t="99661" x="5418138" y="3184525"/>
          <p14:tracePt t="99678" x="5402263" y="3170238"/>
          <p14:tracePt t="99695" x="5372100" y="3132138"/>
          <p14:tracePt t="99712" x="5311775" y="3055938"/>
          <p14:tracePt t="99728" x="5235575" y="2955925"/>
          <p14:tracePt t="99745" x="5197475" y="2917825"/>
          <p14:tracePt t="99761" x="5197475" y="2911475"/>
          <p14:tracePt t="99800" x="5197475" y="2903538"/>
          <p14:tracePt t="99812" x="5173663" y="2879725"/>
          <p14:tracePt t="99828" x="5159375" y="2827338"/>
          <p14:tracePt t="99845" x="5121275" y="2743200"/>
          <p14:tracePt t="99862" x="5083175" y="2613025"/>
          <p14:tracePt t="99878" x="5067300" y="2574925"/>
          <p14:tracePt t="99895" x="5045075" y="2446338"/>
          <p14:tracePt t="99912" x="5029200" y="2255838"/>
          <p14:tracePt t="99929" x="5029200" y="2111375"/>
          <p14:tracePt t="99945" x="5029200" y="1958975"/>
          <p14:tracePt t="99962" x="5029200" y="1798638"/>
          <p14:tracePt t="99979" x="5037138" y="1660525"/>
          <p14:tracePt t="99995" x="5037138" y="1577975"/>
          <p14:tracePt t="100012" x="5037138" y="1493838"/>
          <p14:tracePt t="100029" x="5037138" y="1417638"/>
          <p14:tracePt t="100045" x="5045075" y="1341438"/>
          <p14:tracePt t="100062" x="5045075" y="1287463"/>
          <p14:tracePt t="100079" x="5051425" y="1241425"/>
          <p14:tracePt t="100096" x="5059363" y="1211263"/>
          <p14:tracePt t="100112" x="5059363" y="1189038"/>
          <p14:tracePt t="100129" x="5075238" y="1165225"/>
          <p14:tracePt t="100146" x="5075238" y="1150938"/>
          <p14:tracePt t="100162" x="5075238" y="1135063"/>
          <p14:tracePt t="100179" x="5075238" y="1127125"/>
          <p14:tracePt t="100196" x="5083175" y="1120775"/>
          <p14:tracePt t="100213" x="5083175" y="1112838"/>
          <p14:tracePt t="100229" x="5083175" y="1104900"/>
          <p14:tracePt t="100231" x="5089525" y="1096963"/>
          <p14:tracePt t="100246" x="5089525" y="1089025"/>
          <p14:tracePt t="100263" x="5089525" y="1082675"/>
          <p14:tracePt t="100280" x="5089525" y="1074738"/>
          <p14:tracePt t="100297" x="5067300" y="1066800"/>
          <p14:tracePt t="100313" x="4983163" y="1044575"/>
          <p14:tracePt t="100329" x="4899025" y="1036638"/>
          <p14:tracePt t="100346" x="4800600" y="1028700"/>
          <p14:tracePt t="100363" x="4708525" y="1028700"/>
          <p14:tracePt t="100379" x="4587875" y="1028700"/>
          <p14:tracePt t="100397" x="4441825" y="1028700"/>
          <p14:tracePt t="100413" x="4419600" y="1028700"/>
          <p14:tracePt t="100430" x="4305300" y="1020763"/>
          <p14:tracePt t="100447" x="4168775" y="1020763"/>
          <p14:tracePt t="100463" x="4144963" y="1020763"/>
          <p14:tracePt t="100480" x="4122738" y="1020763"/>
          <p14:tracePt t="100513" x="4114800" y="1020763"/>
          <p14:tracePt t="100530" x="4106863" y="1028700"/>
          <p14:tracePt t="100632" x="4098925" y="1036638"/>
          <p14:tracePt t="100649" x="4098925" y="1044575"/>
          <p14:tracePt t="100656" x="4098925" y="1050925"/>
          <p14:tracePt t="100664" x="4114800" y="1058863"/>
          <p14:tracePt t="100680" x="4144963" y="1082675"/>
          <p14:tracePt t="100697" x="4191000" y="1104900"/>
          <p14:tracePt t="100714" x="4251325" y="1135063"/>
          <p14:tracePt t="100730" x="4359275" y="1165225"/>
          <p14:tracePt t="100747" x="4381500" y="1173163"/>
          <p14:tracePt t="100764" x="4511675" y="1219200"/>
          <p14:tracePt t="100780" x="4648200" y="1249363"/>
          <p14:tracePt t="100797" x="4754563" y="1273175"/>
          <p14:tracePt t="100814" x="4784725" y="1279525"/>
          <p14:tracePt t="100936" x="4746625" y="1287463"/>
          <p14:tracePt t="100944" x="4694238" y="1295400"/>
          <p14:tracePt t="100952" x="4640263" y="1295400"/>
          <p14:tracePt t="100964" x="4579938" y="1295400"/>
          <p14:tracePt t="100981" x="4449763" y="1303338"/>
          <p14:tracePt t="100998" x="4343400" y="1311275"/>
          <p14:tracePt t="101014" x="4297363" y="1311275"/>
          <p14:tracePt t="101032" x="4283075" y="1311275"/>
          <p14:tracePt t="101336" x="4267200" y="1317625"/>
          <p14:tracePt t="101344" x="4237038" y="1317625"/>
          <p14:tracePt t="101352" x="4206875" y="1317625"/>
          <p14:tracePt t="101365" x="4160838" y="1317625"/>
          <p14:tracePt t="101382" x="4076700" y="1317625"/>
          <p14:tracePt t="101399" x="3978275" y="1317625"/>
          <p14:tracePt t="101416" x="3771900" y="1317625"/>
          <p14:tracePt t="101432" x="3657600" y="1317625"/>
          <p14:tracePt t="101449" x="3535363" y="1333500"/>
          <p14:tracePt t="101465" x="3444875" y="1349375"/>
          <p14:tracePt t="101482" x="3375025" y="1355725"/>
          <p14:tracePt t="101502" x="3314700" y="1371600"/>
          <p14:tracePt t="101516" x="3268663" y="1379538"/>
          <p14:tracePt t="101532" x="3246438" y="1393825"/>
          <p14:tracePt t="101549" x="3222625" y="1393825"/>
          <p14:tracePt t="101566" x="3200400" y="1401763"/>
          <p14:tracePt t="101582" x="3170238" y="1417638"/>
          <p14:tracePt t="101599" x="3154363" y="1425575"/>
          <p14:tracePt t="101616" x="3132138" y="1447800"/>
          <p14:tracePt t="101634" x="3146425" y="1493838"/>
          <p14:tracePt t="101649" x="3276600" y="1600200"/>
          <p14:tracePt t="101666" x="3641725" y="1858963"/>
          <p14:tracePt t="101682" x="3794125" y="1989138"/>
          <p14:tracePt t="101699" x="3794125" y="1997075"/>
          <p14:tracePt t="102008" x="3787775" y="1973263"/>
          <p14:tracePt t="102016" x="3771900" y="1943100"/>
          <p14:tracePt t="102032" x="3756025" y="1927225"/>
          <p14:tracePt t="102040" x="3741738" y="1912938"/>
          <p14:tracePt t="102050" x="3725863" y="1874838"/>
          <p14:tracePt t="102067" x="3703638" y="1844675"/>
          <p14:tracePt t="102084" x="3703638" y="1828800"/>
          <p14:tracePt t="102100" x="3703638" y="1820863"/>
          <p14:tracePt t="102117" x="3695700" y="1798638"/>
          <p14:tracePt t="102134" x="3687763" y="1774825"/>
          <p14:tracePt t="102150" x="3687763" y="1736725"/>
          <p14:tracePt t="102168" x="3687763" y="1722438"/>
          <p14:tracePt t="102184" x="3687763" y="1706563"/>
          <p14:tracePt t="102201" x="3703638" y="1692275"/>
          <p14:tracePt t="102217" x="3725863" y="1668463"/>
          <p14:tracePt t="102234" x="3741738" y="1646238"/>
          <p14:tracePt t="102251" x="3756025" y="1608138"/>
          <p14:tracePt t="102267" x="3763963" y="1584325"/>
          <p14:tracePt t="102284" x="3771900" y="1570038"/>
          <p14:tracePt t="102301" x="3771900" y="1562100"/>
          <p14:tracePt t="102317" x="3771900" y="1554163"/>
          <p14:tracePt t="102352" x="3749675" y="1546225"/>
          <p14:tracePt t="102368" x="3703638" y="1546225"/>
          <p14:tracePt t="102384" x="3665538" y="1546225"/>
          <p14:tracePt t="102401" x="3611563" y="1546225"/>
          <p14:tracePt t="102418" x="3543300" y="1592263"/>
          <p14:tracePt t="102434" x="3489325" y="1638300"/>
          <p14:tracePt t="102451" x="3390900" y="1760538"/>
          <p14:tracePt t="102468" x="3322638" y="1844675"/>
          <p14:tracePt t="102485" x="3268663" y="1920875"/>
          <p14:tracePt t="102501" x="3230563" y="2003425"/>
          <p14:tracePt t="102518" x="3200400" y="2103438"/>
          <p14:tracePt t="102535" x="3170238" y="2187575"/>
          <p14:tracePt t="102552" x="3146425" y="2316163"/>
          <p14:tracePt t="102568" x="3140075" y="2430463"/>
          <p14:tracePt t="102585" x="3140075" y="2476500"/>
          <p14:tracePt t="102601" x="3140075" y="2514600"/>
          <p14:tracePt t="102618" x="3192463" y="2552700"/>
          <p14:tracePt t="102637" x="3260725" y="2574925"/>
          <p14:tracePt t="102652" x="3352800" y="2606675"/>
          <p14:tracePt t="102668" x="3436938" y="2636838"/>
          <p14:tracePt t="102685" x="3527425" y="2674938"/>
          <p14:tracePt t="102702" x="3597275" y="2697163"/>
          <p14:tracePt t="102718" x="3619500" y="2713038"/>
          <p14:tracePt t="102735" x="3657600" y="2713038"/>
          <p14:tracePt t="102738" x="3673475" y="2727325"/>
          <p14:tracePt t="102808" x="3657600" y="2727325"/>
          <p14:tracePt t="102816" x="3597275" y="2727325"/>
          <p14:tracePt t="102824" x="3535363" y="2727325"/>
          <p14:tracePt t="102835" x="3489325" y="2727325"/>
          <p14:tracePt t="102852" x="3352800" y="2727325"/>
          <p14:tracePt t="102869" x="3254375" y="2727325"/>
          <p14:tracePt t="102886" x="3170238" y="2743200"/>
          <p14:tracePt t="102902" x="3124200" y="2751138"/>
          <p14:tracePt t="102944" x="3116263" y="2759075"/>
          <p14:tracePt t="102952" x="3116263" y="2773363"/>
          <p14:tracePt t="102969" x="3116263" y="2819400"/>
          <p14:tracePt t="102986" x="3146425" y="2887663"/>
          <p14:tracePt t="103002" x="3184525" y="2941638"/>
          <p14:tracePt t="103019" x="3246438" y="3001963"/>
          <p14:tracePt t="103036" x="3336925" y="3055938"/>
          <p14:tracePt t="103052" x="3429000" y="3078163"/>
          <p14:tracePt t="103069" x="3527425" y="3094038"/>
          <p14:tracePt t="103086" x="3611563" y="3094038"/>
          <p14:tracePt t="103103" x="3679825" y="3094038"/>
          <p14:tracePt t="103120" x="3741738" y="3070225"/>
          <p14:tracePt t="103136" x="3825875" y="3025775"/>
          <p14:tracePt t="103153" x="3902075" y="2971800"/>
          <p14:tracePt t="103170" x="3924300" y="2949575"/>
          <p14:tracePt t="103186" x="3940175" y="2933700"/>
          <p14:tracePt t="103203" x="3954463" y="2895600"/>
          <p14:tracePt t="103220" x="3962400" y="2865438"/>
          <p14:tracePt t="103237" x="3962400" y="2819400"/>
          <p14:tracePt t="103253" x="3962400" y="2751138"/>
          <p14:tracePt t="103270" x="3932238" y="2674938"/>
          <p14:tracePt t="103288" x="3863975" y="2552700"/>
          <p14:tracePt t="103304" x="3771900" y="2484438"/>
          <p14:tracePt t="103320" x="3657600" y="2430463"/>
          <p14:tracePt t="103337" x="3589338" y="2400300"/>
          <p14:tracePt t="103353" x="3521075" y="2378075"/>
          <p14:tracePt t="103370" x="3489325" y="2370138"/>
          <p14:tracePt t="103387" x="3482975" y="2362200"/>
          <p14:tracePt t="103520" x="3467100" y="2362200"/>
          <p14:tracePt t="103528" x="3467100" y="2370138"/>
          <p14:tracePt t="103544" x="3459163" y="2378075"/>
          <p14:tracePt t="103554" x="3459163" y="2384425"/>
          <p14:tracePt t="103570" x="3459163" y="2416175"/>
          <p14:tracePt t="103587" x="3459163" y="2460625"/>
          <p14:tracePt t="103604" x="3489325" y="2536825"/>
          <p14:tracePt t="103621" x="3521075" y="2568575"/>
          <p14:tracePt t="103640" x="3589338" y="2598738"/>
          <p14:tracePt t="103654" x="3635375" y="2606675"/>
          <p14:tracePt t="103670" x="3711575" y="2613025"/>
          <p14:tracePt t="103687" x="3902075" y="2613025"/>
          <p14:tracePt t="103704" x="3970338" y="2606675"/>
          <p14:tracePt t="103722" x="4046538" y="2568575"/>
          <p14:tracePt t="103737" x="4122738" y="2522538"/>
          <p14:tracePt t="103754" x="4137025" y="2498725"/>
          <p14:tracePt t="103771" x="4152900" y="2484438"/>
          <p14:tracePt t="103787" x="4152900" y="2476500"/>
          <p14:tracePt t="103976" x="4152900" y="2468563"/>
          <p14:tracePt t="103992" x="4144963" y="2468563"/>
          <p14:tracePt t="104000" x="4137025" y="2468563"/>
          <p14:tracePt t="104008" x="4122738" y="2468563"/>
          <p14:tracePt t="104021" x="4106863" y="2468563"/>
          <p14:tracePt t="104038" x="4076700" y="2476500"/>
          <p14:tracePt t="104055" x="4046538" y="2492375"/>
          <p14:tracePt t="104072" x="3984625" y="2530475"/>
          <p14:tracePt t="104088" x="3954463" y="2560638"/>
          <p14:tracePt t="104105" x="3924300" y="2582863"/>
          <p14:tracePt t="104122" x="3908425" y="2636838"/>
          <p14:tracePt t="104138" x="3878263" y="2697163"/>
          <p14:tracePt t="104155" x="3870325" y="2743200"/>
          <p14:tracePt t="104172" x="3863975" y="2827338"/>
          <p14:tracePt t="104189" x="3863975" y="2911475"/>
          <p14:tracePt t="104205" x="3863975" y="2971800"/>
          <p14:tracePt t="104222" x="3863975" y="3025775"/>
          <p14:tracePt t="104239" x="3870325" y="3070225"/>
          <p14:tracePt t="104241" x="3878263" y="3086100"/>
          <p14:tracePt t="104256" x="3894138" y="3124200"/>
          <p14:tracePt t="104272" x="3916363" y="3146425"/>
          <p14:tracePt t="104289" x="3940175" y="3170238"/>
          <p14:tracePt t="104306" x="3962400" y="3192463"/>
          <p14:tracePt t="104322" x="3984625" y="3216275"/>
          <p14:tracePt t="104339" x="4000500" y="3238500"/>
          <p14:tracePt t="104356" x="4030663" y="3268663"/>
          <p14:tracePt t="104372" x="4054475" y="3284538"/>
          <p14:tracePt t="104391" x="4068763" y="3298825"/>
          <p14:tracePt t="104406" x="4076700" y="3306763"/>
          <p14:tracePt t="104422" x="4098925" y="3330575"/>
          <p14:tracePt t="104440" x="4122738" y="3368675"/>
          <p14:tracePt t="104456" x="4191000" y="3451225"/>
          <p14:tracePt t="104473" x="4237038" y="3521075"/>
          <p14:tracePt t="104489" x="4289425" y="3565525"/>
          <p14:tracePt t="104506" x="4327525" y="3603625"/>
          <p14:tracePt t="104523" x="4343400" y="3603625"/>
          <p14:tracePt t="104539" x="4365625" y="3611563"/>
          <p14:tracePt t="104557" x="4373563" y="3619500"/>
          <p14:tracePt t="104573" x="4381500" y="3619500"/>
          <p14:tracePt t="104591" x="4397375" y="3627438"/>
          <p14:tracePt t="104608" x="4411663" y="3641725"/>
          <p14:tracePt t="104623" x="4427538" y="3641725"/>
          <p14:tracePt t="104639" x="4435475" y="3657600"/>
          <p14:tracePt t="104656" x="4457700" y="3673475"/>
          <p14:tracePt t="104673" x="4465638" y="3687763"/>
          <p14:tracePt t="104706" x="4473575" y="3703638"/>
          <p14:tracePt t="105016" x="4479925" y="3703638"/>
          <p14:tracePt t="105032" x="4487863" y="3703638"/>
          <p14:tracePt t="105048" x="4495800" y="3703638"/>
          <p14:tracePt t="105056" x="4495800" y="3695700"/>
          <p14:tracePt t="105064" x="4503738" y="3695700"/>
          <p14:tracePt t="105074" x="4503738" y="3687763"/>
          <p14:tracePt t="105091" x="4518025" y="3673475"/>
          <p14:tracePt t="105107" x="4525963" y="3665538"/>
          <p14:tracePt t="105124" x="4549775" y="3627438"/>
          <p14:tracePt t="105141" x="4579938" y="3603625"/>
          <p14:tracePt t="105157" x="4618038" y="3581400"/>
          <p14:tracePt t="105174" x="4716463" y="3513138"/>
          <p14:tracePt t="105191" x="4846638" y="3444875"/>
          <p14:tracePt t="105208" x="4922838" y="3398838"/>
          <p14:tracePt t="105224" x="4999038" y="3344863"/>
          <p14:tracePt t="105241" x="5067300" y="3284538"/>
          <p14:tracePt t="105258" x="5135563" y="3222625"/>
          <p14:tracePt t="105274" x="5211763" y="3140075"/>
          <p14:tracePt t="105291" x="5249863" y="3086100"/>
          <p14:tracePt t="105308" x="5311775" y="2987675"/>
          <p14:tracePt t="105324" x="5349875" y="2933700"/>
          <p14:tracePt t="105341" x="5356225" y="2903538"/>
          <p14:tracePt t="105358" x="5387975" y="2857500"/>
          <p14:tracePt t="105375" x="5394325" y="2811463"/>
          <p14:tracePt t="105391" x="5410200" y="2727325"/>
          <p14:tracePt t="105409" x="5426075" y="2644775"/>
          <p14:tracePt t="105425" x="5432425" y="2530475"/>
          <p14:tracePt t="105441" x="5432425" y="2438400"/>
          <p14:tracePt t="105458" x="5426075" y="2378075"/>
          <p14:tracePt t="105475" x="5387975" y="2324100"/>
          <p14:tracePt t="105492" x="5334000" y="2278063"/>
          <p14:tracePt t="105508" x="5287963" y="2247900"/>
          <p14:tracePt t="105525" x="5203825" y="2209800"/>
          <p14:tracePt t="105542" x="5113338" y="2163763"/>
          <p14:tracePt t="105558" x="5021263" y="2141538"/>
          <p14:tracePt t="105576" x="4816475" y="2103438"/>
          <p14:tracePt t="105592" x="4664075" y="2079625"/>
          <p14:tracePt t="105608" x="4487863" y="2065338"/>
          <p14:tracePt t="105625" x="4327525" y="2065338"/>
          <p14:tracePt t="105644" x="4183063" y="2065338"/>
          <p14:tracePt t="105659" x="4038600" y="2065338"/>
          <p14:tracePt t="105675" x="3932238" y="2065338"/>
          <p14:tracePt t="105694" x="3878263" y="2065338"/>
          <p14:tracePt t="105709" x="3840163" y="2065338"/>
          <p14:tracePt t="105725" x="3825875" y="2065338"/>
          <p14:tracePt t="105729" x="3802063" y="2073275"/>
          <p14:tracePt t="105742" x="3787775" y="2079625"/>
          <p14:tracePt t="105759" x="3711575" y="2111375"/>
          <p14:tracePt t="105776" x="3679825" y="2141538"/>
          <p14:tracePt t="105792" x="3641725" y="2171700"/>
          <p14:tracePt t="105809" x="3635375" y="2217738"/>
          <p14:tracePt t="105826" x="3619500" y="2293938"/>
          <p14:tracePt t="105842" x="3619500" y="2370138"/>
          <p14:tracePt t="105859" x="3627438" y="2446338"/>
          <p14:tracePt t="105876" x="3673475" y="2530475"/>
          <p14:tracePt t="105892" x="3733800" y="2620963"/>
          <p14:tracePt t="105909" x="3779838" y="2667000"/>
          <p14:tracePt t="105926" x="3832225" y="2689225"/>
          <p14:tracePt t="105943" x="3932238" y="2705100"/>
          <p14:tracePt t="105959" x="3970338" y="2705100"/>
          <p14:tracePt t="105977" x="4054475" y="2674938"/>
          <p14:tracePt t="105993" x="4198938" y="2606675"/>
          <p14:tracePt t="106009" x="4365625" y="2506663"/>
          <p14:tracePt t="106026" x="4511675" y="2416175"/>
          <p14:tracePt t="106043" x="4579938" y="2293938"/>
          <p14:tracePt t="106060" x="4625975" y="2149475"/>
          <p14:tracePt t="106076" x="4625975" y="2019300"/>
          <p14:tracePt t="106093" x="4572000" y="1920875"/>
          <p14:tracePt t="106110" x="4465638" y="1798638"/>
          <p14:tracePt t="106127" x="4221163" y="1638300"/>
          <p14:tracePt t="106144" x="4046538" y="1570038"/>
          <p14:tracePt t="106160" x="3916363" y="1539875"/>
          <p14:tracePt t="106177" x="3817938" y="1531938"/>
          <p14:tracePt t="106193" x="3756025" y="1524000"/>
          <p14:tracePt t="106210" x="3725863" y="1524000"/>
          <p14:tracePt t="106227" x="3703638" y="1539875"/>
          <p14:tracePt t="106243" x="3695700" y="1539875"/>
          <p14:tracePt t="106260" x="3679825" y="1546225"/>
          <p14:tracePt t="106277" x="3665538" y="1554163"/>
          <p14:tracePt t="106293" x="3665538" y="1562100"/>
          <p14:tracePt t="106310" x="3657600" y="1562100"/>
          <p14:tracePt t="106701" x="3657600" y="1570038"/>
          <p14:tracePt t="106706" x="3665538" y="1577975"/>
          <p14:tracePt t="106713" x="3687763" y="1608138"/>
          <p14:tracePt t="106728" x="3863975" y="1730375"/>
          <p14:tracePt t="106745" x="4076700" y="1820863"/>
          <p14:tracePt t="106761" x="4267200" y="1912938"/>
          <p14:tracePt t="106778" x="4632325" y="2041525"/>
          <p14:tracePt t="106794" x="4960938" y="2125663"/>
          <p14:tracePt t="106821" x="5387975" y="2187575"/>
          <p14:tracePt t="106828" x="5532438" y="2187575"/>
          <p14:tracePt t="106845" x="5753100" y="2187575"/>
          <p14:tracePt t="106861" x="5913438" y="2155825"/>
          <p14:tracePt t="106878" x="6057900" y="2117725"/>
          <p14:tracePt t="106895" x="6218238" y="2073275"/>
          <p14:tracePt t="106911" x="6264275" y="2065338"/>
          <p14:tracePt t="106928" x="6278563" y="2049463"/>
          <p14:tracePt t="106961" x="6278563" y="2035175"/>
          <p14:tracePt t="106978" x="6278563" y="2027238"/>
          <p14:tracePt t="106995" x="6278563" y="2019300"/>
          <p14:tracePt t="107208" x="6294438" y="2003425"/>
          <p14:tracePt t="107216" x="6308725" y="1997075"/>
          <p14:tracePt t="107232" x="6308725" y="1989138"/>
          <p14:tracePt t="107240" x="6316663" y="1989138"/>
          <p14:tracePt t="107249" x="6324600" y="1981200"/>
          <p14:tracePt t="107262" x="6332538" y="1973263"/>
          <p14:tracePt t="107328" x="6324600" y="1958975"/>
          <p14:tracePt t="107336" x="6302375" y="1951038"/>
          <p14:tracePt t="107346" x="6294438" y="1951038"/>
          <p14:tracePt t="107363" x="6278563" y="1943100"/>
          <p14:tracePt t="107379" x="6256338" y="1943100"/>
          <p14:tracePt t="107397" x="6210300" y="1943100"/>
          <p14:tracePt t="107413" x="6188075" y="1943100"/>
          <p14:tracePt t="107429" x="6180138" y="1943100"/>
          <p14:tracePt t="107504" x="6164263" y="1951038"/>
          <p14:tracePt t="107512" x="6156325" y="1951038"/>
          <p14:tracePt t="107520" x="6149975" y="1958975"/>
          <p14:tracePt t="107530" x="6142038" y="1973263"/>
          <p14:tracePt t="107547" x="6111875" y="2003425"/>
          <p14:tracePt t="107563" x="6103938" y="2019300"/>
          <p14:tracePt t="107580" x="6096000" y="2035175"/>
          <p14:tracePt t="107597" x="6088063" y="2049463"/>
          <p14:tracePt t="107630" x="6088063" y="2065338"/>
          <p14:tracePt t="107648" x="6088063" y="2095500"/>
          <p14:tracePt t="107663" x="6088063" y="2125663"/>
          <p14:tracePt t="107680" x="6088063" y="2155825"/>
          <p14:tracePt t="107697" x="6088063" y="2171700"/>
          <p14:tracePt t="107713" x="6088063" y="2179638"/>
          <p14:tracePt t="107730" x="6088063" y="2193925"/>
          <p14:tracePt t="107768" x="6088063" y="2201863"/>
          <p14:tracePt t="107800" x="6088063" y="2209800"/>
          <p14:tracePt t="107816" x="6088063" y="2225675"/>
          <p14:tracePt t="107832" x="6088063" y="2232025"/>
          <p14:tracePt t="107848" x="6088063" y="2239963"/>
          <p14:tracePt t="108064" x="6088063" y="2247900"/>
          <p14:tracePt t="108072" x="6096000" y="2247900"/>
          <p14:tracePt t="108081" x="6111875" y="2263775"/>
          <p14:tracePt t="108098" x="6149975" y="2293938"/>
          <p14:tracePt t="108114" x="6202363" y="2332038"/>
          <p14:tracePt t="108131" x="6240463" y="2362200"/>
          <p14:tracePt t="108148" x="6270625" y="2392363"/>
          <p14:tracePt t="108165" x="6316663" y="2422525"/>
          <p14:tracePt t="108181" x="6340475" y="2446338"/>
          <p14:tracePt t="108198" x="6362700" y="2468563"/>
          <p14:tracePt t="108215" x="6378575" y="2484438"/>
          <p14:tracePt t="108231" x="6384925" y="2498725"/>
          <p14:tracePt t="108248" x="6392863" y="2498725"/>
          <p14:tracePt t="108265" x="6392863" y="2514600"/>
          <p14:tracePt t="108281" x="6400800" y="2514600"/>
          <p14:tracePt t="108298" x="6408738" y="2530475"/>
          <p14:tracePt t="108360" x="6408738" y="2536825"/>
          <p14:tracePt t="108376" x="6408738" y="2552700"/>
          <p14:tracePt t="108416" x="6408738" y="2560638"/>
          <p14:tracePt t="109440" x="6408738" y="2568575"/>
          <p14:tracePt t="109448" x="6408738" y="2582863"/>
          <p14:tracePt t="109456" x="6408738" y="2590800"/>
          <p14:tracePt t="109472" x="6408738" y="2598738"/>
          <p14:tracePt t="109496" x="6408738" y="2613025"/>
          <p14:tracePt t="109520" x="6408738" y="2620963"/>
          <p14:tracePt t="109624" x="6408738" y="2628900"/>
          <p14:tracePt t="109632" x="6408738" y="2636838"/>
          <p14:tracePt t="109640" x="6423025" y="2651125"/>
          <p14:tracePt t="109672" x="6423025" y="2659063"/>
          <p14:tracePt t="109729" x="6430963" y="2667000"/>
          <p14:tracePt t="109737" x="6430963" y="2674938"/>
          <p14:tracePt t="109744" x="6438900" y="2682875"/>
          <p14:tracePt t="109753" x="6446838" y="2682875"/>
          <p14:tracePt t="109768" x="6461125" y="2705100"/>
          <p14:tracePt t="109785" x="6469063" y="2720975"/>
          <p14:tracePt t="109802" x="6492875" y="2751138"/>
          <p14:tracePt t="109818" x="6523038" y="2765425"/>
          <p14:tracePt t="109835" x="6569075" y="2789238"/>
          <p14:tracePt t="109852" x="6667500" y="2827338"/>
          <p14:tracePt t="109868" x="6773863" y="2857500"/>
          <p14:tracePt t="109885" x="6926263" y="2895600"/>
          <p14:tracePt t="109902" x="7070725" y="2933700"/>
          <p14:tracePt t="109919" x="7277100" y="2994025"/>
          <p14:tracePt t="109936" x="7383463" y="3025775"/>
          <p14:tracePt t="109953" x="7483475" y="3055938"/>
          <p14:tracePt t="109969" x="7559675" y="3070225"/>
          <p14:tracePt t="109985" x="7627938" y="3094038"/>
          <p14:tracePt t="110002" x="7673975" y="3101975"/>
          <p14:tracePt t="110019" x="7712075" y="3108325"/>
          <p14:tracePt t="110036" x="7734300" y="3108325"/>
          <p14:tracePt t="110052" x="7742238" y="3116263"/>
          <p14:tracePt t="110069" x="7756525" y="3116263"/>
          <p14:tracePt t="110086" x="7802563" y="3124200"/>
          <p14:tracePt t="110102" x="7870825" y="3140075"/>
          <p14:tracePt t="110120" x="8039100" y="3192463"/>
          <p14:tracePt t="110136" x="8183563" y="3246438"/>
          <p14:tracePt t="110152" x="8382000" y="3292475"/>
          <p14:tracePt t="110169" x="8518525" y="3352800"/>
          <p14:tracePt t="110186" x="8694738" y="3421063"/>
          <p14:tracePt t="110203" x="8847138" y="3482975"/>
          <p14:tracePt t="110219" x="8975725" y="3543300"/>
          <p14:tracePt t="110236" x="9090025" y="3597275"/>
          <p14:tracePt t="110253" x="9182100" y="3635375"/>
          <p14:tracePt t="110270" x="9274175" y="3673475"/>
          <p14:tracePt t="110287" x="9350375" y="3703638"/>
          <p14:tracePt t="110303" x="9418638" y="3725863"/>
          <p14:tracePt t="110321" x="9440863" y="3725863"/>
          <p14:tracePt t="110336" x="9486900" y="3733800"/>
          <p14:tracePt t="110353" x="9547225" y="3741738"/>
          <p14:tracePt t="110370" x="9609138" y="3749675"/>
          <p14:tracePt t="110387" x="9623425" y="3749675"/>
          <p14:tracePt t="110403" x="9647238" y="3749675"/>
          <p14:tracePt t="110420" x="9669463" y="3749675"/>
          <p14:tracePt t="110437" x="9685338" y="3741738"/>
          <p14:tracePt t="110453" x="9707563" y="3733800"/>
          <p14:tracePt t="110481" x="9761538" y="3703638"/>
          <p14:tracePt t="110488" x="9769475" y="3687763"/>
          <p14:tracePt t="110503" x="9775825" y="3687763"/>
          <p14:tracePt t="110520" x="9783763" y="3673475"/>
          <p14:tracePt t="110537" x="9821863" y="3619500"/>
          <p14:tracePt t="110553" x="9859963" y="3597275"/>
          <p14:tracePt t="110570" x="9890125" y="3573463"/>
          <p14:tracePt t="110587" x="9928225" y="3535363"/>
          <p14:tracePt t="110603" x="9944100" y="3521075"/>
          <p14:tracePt t="110620" x="9959975" y="3513138"/>
          <p14:tracePt t="110653" x="9966325" y="3513138"/>
          <p14:tracePt t="110670" x="9974263" y="3497263"/>
          <p14:tracePt t="110687" x="9982200" y="3489325"/>
          <p14:tracePt t="110752" x="9990138" y="3489325"/>
          <p14:tracePt t="110760" x="10004425" y="3475038"/>
          <p14:tracePt t="110771" x="10036175" y="3467100"/>
          <p14:tracePt t="110787" x="10104438" y="3451225"/>
          <p14:tracePt t="110804" x="10164763" y="3429000"/>
          <p14:tracePt t="110821" x="10218738" y="3413125"/>
          <p14:tracePt t="110837" x="10279063" y="3406775"/>
          <p14:tracePt t="110854" x="10302875" y="3398838"/>
          <p14:tracePt t="110871" x="10309225" y="3390900"/>
          <p14:tracePt t="111088" x="10317163" y="3390900"/>
          <p14:tracePt t="111096" x="10355263" y="3390900"/>
          <p14:tracePt t="111105" x="10447338" y="3390900"/>
          <p14:tracePt t="111121" x="10599738" y="3390900"/>
          <p14:tracePt t="111138" x="10804525" y="3398838"/>
          <p14:tracePt t="111155" x="11049000" y="3413125"/>
          <p14:tracePt t="111171" x="11231563" y="3429000"/>
          <p14:tracePt t="111188" x="11369675" y="3451225"/>
          <p14:tracePt t="111205" x="11430000" y="3459163"/>
          <p14:tracePt t="111222" x="11445875" y="3467100"/>
          <p14:tracePt t="112896" x="11422063" y="3467100"/>
          <p14:tracePt t="112904" x="11323638" y="3475038"/>
          <p14:tracePt t="112912" x="11179175" y="3497263"/>
          <p14:tracePt t="112926" x="10980738" y="3521075"/>
          <p14:tracePt t="112942" x="10447338" y="3581400"/>
          <p14:tracePt t="112960" x="9266238" y="3856038"/>
          <p14:tracePt t="112976" x="8359775" y="4092575"/>
          <p14:tracePt t="112992" x="7521575" y="4305300"/>
          <p14:tracePt t="113009" x="6827838" y="4572000"/>
          <p14:tracePt t="113026" x="6240463" y="4792663"/>
          <p14:tracePt t="113042" x="5730875" y="4983163"/>
          <p14:tracePt t="113059" x="5280025" y="5159375"/>
          <p14:tracePt t="113076" x="4854575" y="5326063"/>
          <p14:tracePt t="113093" x="4525963" y="5470525"/>
          <p14:tracePt t="113109" x="4365625" y="5546725"/>
          <p14:tracePt t="113127" x="4130675" y="5638800"/>
          <p14:tracePt t="113143" x="4022725" y="5661025"/>
          <p14:tracePt t="113160" x="3717925" y="5715000"/>
          <p14:tracePt t="113176" x="3513138" y="5753100"/>
          <p14:tracePt t="113193" x="3222625" y="5807075"/>
          <p14:tracePt t="113210" x="2933700" y="5875338"/>
          <p14:tracePt t="113227" x="2590800" y="6027738"/>
          <p14:tracePt t="113245" x="2339975" y="6134100"/>
          <p14:tracePt t="113260" x="2163763" y="6210300"/>
          <p14:tracePt t="113277" x="2003425" y="6286500"/>
          <p14:tracePt t="113293" x="1844675" y="6332538"/>
          <p14:tracePt t="113310" x="1668463" y="6378575"/>
          <p14:tracePt t="113327" x="1371600" y="6477000"/>
          <p14:tracePt t="113344" x="1265238" y="6523038"/>
          <p14:tracePt t="115548" x="2751138" y="6324600"/>
          <p14:tracePt t="115565" x="3429000" y="6042025"/>
          <p14:tracePt t="115582" x="3908425" y="5889625"/>
          <p14:tracePt t="115598" x="4213225" y="5799138"/>
          <p14:tracePt t="115615" x="4351338" y="5775325"/>
          <p14:tracePt t="115633" x="4397375" y="5768975"/>
          <p14:tracePt t="115665" x="4381500" y="5768975"/>
          <p14:tracePt t="115682" x="4191000" y="5807075"/>
          <p14:tracePt t="115699" x="3787775" y="5889625"/>
          <p14:tracePt t="115715" x="3292475" y="5959475"/>
          <p14:tracePt t="115732" x="2789238" y="6035675"/>
          <p14:tracePt t="11745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8" y="4109545"/>
            <a:ext cx="11063588" cy="23648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1" y="397915"/>
            <a:ext cx="11068675" cy="31650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53"/>
    </mc:Choice>
    <mc:Fallback>
      <p:transition spd="slow" advTm="15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" y="215133"/>
            <a:ext cx="3804745" cy="64776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73" y="945931"/>
            <a:ext cx="7133747" cy="53434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11"/>
    </mc:Choice>
    <mc:Fallback>
      <p:transition spd="slow" advTm="11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565" x="822325" y="5257800"/>
          <p14:tracePt t="83628" x="822325" y="5265738"/>
          <p14:tracePt t="83636" x="830263" y="5265738"/>
          <p14:tracePt t="83644" x="838200" y="5265738"/>
          <p14:tracePt t="83652" x="854075" y="5265738"/>
          <p14:tracePt t="83669" x="898525" y="5273675"/>
          <p14:tracePt t="83686" x="952500" y="5280025"/>
          <p14:tracePt t="83703" x="1066800" y="5280025"/>
          <p14:tracePt t="83719" x="1158875" y="5273675"/>
          <p14:tracePt t="83736" x="1287463" y="5249863"/>
          <p14:tracePt t="83753" x="1455738" y="5219700"/>
          <p14:tracePt t="83769" x="1668463" y="5151438"/>
          <p14:tracePt t="83786" x="2003425" y="5089525"/>
          <p14:tracePt t="83803" x="2408238" y="5013325"/>
          <p14:tracePt t="83820" x="3170238" y="4808538"/>
          <p14:tracePt t="83836" x="3787775" y="4625975"/>
          <p14:tracePt t="83853" x="4411663" y="4435475"/>
          <p14:tracePt t="83870" x="5067300" y="4251325"/>
          <p14:tracePt t="83888" x="5654675" y="4054475"/>
          <p14:tracePt t="83903" x="6065838" y="3886200"/>
          <p14:tracePt t="83920" x="6378575" y="3741738"/>
          <p14:tracePt t="83936" x="6515100" y="3635375"/>
          <p14:tracePt t="83953" x="6613525" y="3565525"/>
          <p14:tracePt t="83970" x="6667500" y="3527425"/>
          <p14:tracePt t="83987" x="6697663" y="3489325"/>
          <p14:tracePt t="84004" x="6765925" y="3421063"/>
          <p14:tracePt t="84020" x="6797675" y="3375025"/>
          <p14:tracePt t="84037" x="6842125" y="3314700"/>
          <p14:tracePt t="84054" x="6880225" y="3260725"/>
          <p14:tracePt t="84070" x="6918325" y="3216275"/>
          <p14:tracePt t="84087" x="6942138" y="3162300"/>
          <p14:tracePt t="84104" x="6964363" y="3116263"/>
          <p14:tracePt t="84120" x="7002463" y="3040063"/>
          <p14:tracePt t="84137" x="7032625" y="2979738"/>
          <p14:tracePt t="84155" x="7078663" y="2933700"/>
          <p14:tracePt t="84170" x="7132638" y="2857500"/>
          <p14:tracePt t="84187" x="7216775" y="2759075"/>
          <p14:tracePt t="84204" x="7261225" y="2689225"/>
          <p14:tracePt t="84220" x="7292975" y="2659063"/>
          <p14:tracePt t="84237" x="7315200" y="2628900"/>
          <p14:tracePt t="84254" x="7331075" y="2613025"/>
          <p14:tracePt t="84636" x="7331075" y="2606675"/>
          <p14:tracePt t="84644" x="7375525" y="2590800"/>
          <p14:tracePt t="84655" x="7437438" y="2536825"/>
          <p14:tracePt t="84672" x="7543800" y="2460625"/>
          <p14:tracePt t="84688" x="7642225" y="2378075"/>
          <p14:tracePt t="84705" x="7718425" y="2316163"/>
          <p14:tracePt t="84722" x="7772400" y="2263775"/>
          <p14:tracePt t="84739" x="7794625" y="2209800"/>
          <p14:tracePt t="84756" x="7840663" y="2125663"/>
          <p14:tracePt t="84772" x="7864475" y="2073275"/>
          <p14:tracePt t="84790" x="7870825" y="2041525"/>
          <p14:tracePt t="84805" x="7886700" y="2003425"/>
          <p14:tracePt t="84822" x="7894638" y="1965325"/>
          <p14:tracePt t="84839" x="7902575" y="1935163"/>
          <p14:tracePt t="84856" x="7902575" y="1905000"/>
          <p14:tracePt t="84872" x="7902575" y="1866900"/>
          <p14:tracePt t="84892" x="7902575" y="1820863"/>
          <p14:tracePt t="84906" x="7902575" y="1798638"/>
          <p14:tracePt t="84932" x="7894638" y="1730375"/>
          <p14:tracePt t="84956" x="7878763" y="1684338"/>
          <p14:tracePt t="84972" x="7856538" y="1630363"/>
          <p14:tracePt t="84989" x="7832725" y="1592263"/>
          <p14:tracePt t="85006" x="7810500" y="1562100"/>
          <p14:tracePt t="85022" x="7794625" y="1539875"/>
          <p14:tracePt t="85039" x="7772400" y="1508125"/>
          <p14:tracePt t="85056" x="7750175" y="1477963"/>
          <p14:tracePt t="85074" x="7726363" y="1455738"/>
          <p14:tracePt t="85089" x="7696200" y="1431925"/>
          <p14:tracePt t="85106" x="7673975" y="1417638"/>
          <p14:tracePt t="85123" x="7642225" y="1401763"/>
          <p14:tracePt t="85139" x="7604125" y="1379538"/>
          <p14:tracePt t="85141" x="7597775" y="1371600"/>
          <p14:tracePt t="85156" x="7566025" y="1349375"/>
          <p14:tracePt t="85173" x="7559675" y="1349375"/>
          <p14:tracePt t="85189" x="7551738" y="1341438"/>
          <p14:tracePt t="85206" x="7543800" y="1333500"/>
          <p14:tracePt t="85223" x="7527925" y="1333500"/>
          <p14:tracePt t="85240" x="7513638" y="1325563"/>
          <p14:tracePt t="85256" x="7489825" y="1325563"/>
          <p14:tracePt t="85273" x="7467600" y="1325563"/>
          <p14:tracePt t="85290" x="7451725" y="1311275"/>
          <p14:tracePt t="85306" x="7421563" y="1303338"/>
          <p14:tracePt t="85324" x="7391400" y="1295400"/>
          <p14:tracePt t="85340" x="7375525" y="1295400"/>
          <p14:tracePt t="85356" x="7369175" y="1295400"/>
          <p14:tracePt t="85374" x="7353300" y="1295400"/>
          <p14:tracePt t="85428" x="7345363" y="1295400"/>
          <p14:tracePt t="85436" x="7331075" y="1295400"/>
          <p14:tracePt t="85444" x="7323138" y="1295400"/>
          <p14:tracePt t="85457" x="7307263" y="1295400"/>
          <p14:tracePt t="85475" x="7277100" y="1295400"/>
          <p14:tracePt t="85490" x="7261225" y="1295400"/>
          <p14:tracePt t="85507" x="7246938" y="1295400"/>
          <p14:tracePt t="85524" x="7223125" y="1303338"/>
          <p14:tracePt t="85540" x="7216775" y="1303338"/>
          <p14:tracePt t="85557" x="7208838" y="1311275"/>
          <p14:tracePt t="85574" x="7192963" y="1311275"/>
          <p14:tracePt t="85590" x="7162800" y="1317625"/>
          <p14:tracePt t="85607" x="7146925" y="1325563"/>
          <p14:tracePt t="85624" x="7132638" y="1333500"/>
          <p14:tracePt t="85640" x="7124700" y="1333500"/>
          <p14:tracePt t="85654" x="7116763" y="1341438"/>
          <p14:tracePt t="85660" x="7108825" y="1341438"/>
          <p14:tracePt t="85954" x="7102475" y="1341438"/>
          <p14:tracePt t="86724" x="7094538" y="1341438"/>
          <p14:tracePt t="86732" x="7086600" y="1349375"/>
          <p14:tracePt t="86744" x="7078663" y="1349375"/>
          <p14:tracePt t="86764" x="7070725" y="1349375"/>
          <p14:tracePt t="87068" x="7064375" y="1349375"/>
          <p14:tracePt t="87084" x="7048500" y="1349375"/>
          <p14:tracePt t="87100" x="7048500" y="1355725"/>
          <p14:tracePt t="87204" x="7040563" y="1355725"/>
          <p14:tracePt t="87220" x="7032625" y="1355725"/>
          <p14:tracePt t="87236" x="7026275" y="1363663"/>
          <p14:tracePt t="87340" x="7018338" y="1363663"/>
          <p14:tracePt t="87388" x="7010400" y="1371600"/>
          <p14:tracePt t="87420" x="7002463" y="1371600"/>
          <p14:tracePt t="87445" x="6994525" y="1379538"/>
          <p14:tracePt t="87460" x="6994525" y="1387475"/>
          <p14:tracePt t="87468" x="6988175" y="1387475"/>
          <p14:tracePt t="87492" x="6988175" y="1393825"/>
          <p14:tracePt t="87524" x="6980238" y="1393825"/>
          <p14:tracePt t="87540" x="6972300" y="1401763"/>
          <p14:tracePt t="87556" x="6964363" y="1409700"/>
          <p14:tracePt t="87572" x="6964363" y="1417638"/>
          <p14:tracePt t="87588" x="6964363" y="1425575"/>
          <p14:tracePt t="87597" x="6956425" y="1425575"/>
          <p14:tracePt t="87604" x="6956425" y="1431925"/>
          <p14:tracePt t="87628" x="6950075" y="1447800"/>
          <p14:tracePt t="87644" x="6942138" y="1447800"/>
          <p14:tracePt t="87652" x="6942138" y="1455738"/>
          <p14:tracePt t="87668" x="6934200" y="1463675"/>
          <p14:tracePt t="87684" x="6934200" y="1477963"/>
          <p14:tracePt t="87696" x="6934200" y="1485900"/>
          <p14:tracePt t="87712" x="6918325" y="1501775"/>
          <p14:tracePt t="87730" x="6918325" y="1524000"/>
          <p14:tracePt t="87746" x="6911975" y="1554163"/>
          <p14:tracePt t="87762" x="6896100" y="1577975"/>
          <p14:tracePt t="87780" x="6888163" y="1608138"/>
          <p14:tracePt t="87796" x="6873875" y="1638300"/>
          <p14:tracePt t="87812" x="6858000" y="1676400"/>
          <p14:tracePt t="87829" x="6850063" y="1706563"/>
          <p14:tracePt t="87846" x="6842125" y="1736725"/>
          <p14:tracePt t="87865" x="6835775" y="1790700"/>
          <p14:tracePt t="87879" x="6819900" y="1844675"/>
          <p14:tracePt t="87896" x="6811963" y="1866900"/>
          <p14:tracePt t="87912" x="6804025" y="1905000"/>
          <p14:tracePt t="87929" x="6797675" y="1927225"/>
          <p14:tracePt t="87946" x="6789738" y="1965325"/>
          <p14:tracePt t="87963" x="6789738" y="1981200"/>
          <p14:tracePt t="87979" x="6789738" y="2011363"/>
          <p14:tracePt t="87996" x="6781800" y="2065338"/>
          <p14:tracePt t="88013" x="6773863" y="2095500"/>
          <p14:tracePt t="88029" x="6765925" y="2149475"/>
          <p14:tracePt t="88046" x="6759575" y="2209800"/>
          <p14:tracePt t="88063" x="6751638" y="2247900"/>
          <p14:tracePt t="88079" x="6743700" y="2286000"/>
          <p14:tracePt t="88096" x="6743700" y="2308225"/>
          <p14:tracePt t="88113" x="6743700" y="2346325"/>
          <p14:tracePt t="88130" x="6743700" y="2384425"/>
          <p14:tracePt t="88146" x="6743700" y="2422525"/>
          <p14:tracePt t="88148" x="6743700" y="2454275"/>
          <p14:tracePt t="88164" x="6743700" y="2514600"/>
          <p14:tracePt t="88180" x="6743700" y="2568575"/>
          <p14:tracePt t="88196" x="6743700" y="2620963"/>
          <p14:tracePt t="88213" x="6743700" y="2682875"/>
          <p14:tracePt t="88230" x="6743700" y="2743200"/>
          <p14:tracePt t="88247" x="6743700" y="2819400"/>
          <p14:tracePt t="88264" x="6743700" y="2887663"/>
          <p14:tracePt t="88280" x="6743700" y="2963863"/>
          <p14:tracePt t="88297" x="6743700" y="3025775"/>
          <p14:tracePt t="88314" x="6743700" y="3086100"/>
          <p14:tracePt t="88330" x="6743700" y="3140075"/>
          <p14:tracePt t="88347" x="6743700" y="3238500"/>
          <p14:tracePt t="88364" x="6743700" y="3292475"/>
          <p14:tracePt t="88380" x="6743700" y="3336925"/>
          <p14:tracePt t="88397" x="6751638" y="3375025"/>
          <p14:tracePt t="88414" x="6751638" y="3398838"/>
          <p14:tracePt t="88430" x="6751638" y="3413125"/>
          <p14:tracePt t="88500" x="6751638" y="3421063"/>
          <p14:tracePt t="88644" x="6751638" y="3429000"/>
          <p14:tracePt t="88756" x="6751638" y="3436938"/>
          <p14:tracePt t="88765" x="6751638" y="3451225"/>
          <p14:tracePt t="88772" x="6751638" y="3475038"/>
          <p14:tracePt t="88781" x="6751638" y="3497263"/>
          <p14:tracePt t="88798" x="6751638" y="3535363"/>
          <p14:tracePt t="88815" x="6751638" y="3589338"/>
          <p14:tracePt t="88832" x="6751638" y="3627438"/>
          <p14:tracePt t="88848" x="6751638" y="3657600"/>
          <p14:tracePt t="88865" x="6751638" y="3687763"/>
          <p14:tracePt t="88882" x="6751638" y="3717925"/>
          <p14:tracePt t="88901" x="6743700" y="3763963"/>
          <p14:tracePt t="88916" x="6735763" y="3802063"/>
          <p14:tracePt t="88931" x="6735763" y="3810000"/>
          <p14:tracePt t="88948" x="6721475" y="3886200"/>
          <p14:tracePt t="88965" x="6713538" y="3902075"/>
          <p14:tracePt t="88982" x="6713538" y="3916363"/>
          <p14:tracePt t="88998" x="6705600" y="3932238"/>
          <p14:tracePt t="89015" x="6705600" y="3954463"/>
          <p14:tracePt t="89032" x="6697663" y="3978275"/>
          <p14:tracePt t="89048" x="6689725" y="4016375"/>
          <p14:tracePt t="89065" x="6675438" y="4054475"/>
          <p14:tracePt t="89082" x="6659563" y="4084638"/>
          <p14:tracePt t="89099" x="6645275" y="4114800"/>
          <p14:tracePt t="89115" x="6621463" y="4137025"/>
          <p14:tracePt t="89132" x="6607175" y="4175125"/>
          <p14:tracePt t="89149" x="6583363" y="4198938"/>
          <p14:tracePt t="89165" x="6561138" y="4237038"/>
          <p14:tracePt t="89193" x="6515100" y="4297363"/>
          <p14:tracePt t="89199" x="6515100" y="4313238"/>
          <p14:tracePt t="89216" x="6492875" y="4351338"/>
          <p14:tracePt t="89232" x="6469063" y="4389438"/>
          <p14:tracePt t="89249" x="6446838" y="4411663"/>
          <p14:tracePt t="89266" x="6446838" y="4419600"/>
          <p14:tracePt t="89282" x="6438900" y="4441825"/>
          <p14:tracePt t="89299" x="6430963" y="4465638"/>
          <p14:tracePt t="89316" x="6408738" y="4511675"/>
          <p14:tracePt t="89332" x="6400800" y="4556125"/>
          <p14:tracePt t="89349" x="6384925" y="4594225"/>
          <p14:tracePt t="89366" x="6384925" y="4610100"/>
          <p14:tracePt t="89382" x="6378575" y="4640263"/>
          <p14:tracePt t="89399" x="6370638" y="4656138"/>
          <p14:tracePt t="89416" x="6370638" y="4686300"/>
          <p14:tracePt t="89433" x="6370638" y="4716463"/>
          <p14:tracePt t="89449" x="6362700" y="4746625"/>
          <p14:tracePt t="89466" x="6362700" y="4784725"/>
          <p14:tracePt t="89494" x="6370638" y="4906963"/>
          <p14:tracePt t="89500" x="6378575" y="4930775"/>
          <p14:tracePt t="89516" x="6400800" y="4975225"/>
          <p14:tracePt t="89533" x="6423025" y="5037138"/>
          <p14:tracePt t="89550" x="6446838" y="5089525"/>
          <p14:tracePt t="89566" x="6492875" y="5143500"/>
          <p14:tracePt t="89583" x="6523038" y="5189538"/>
          <p14:tracePt t="89600" x="6575425" y="5257800"/>
          <p14:tracePt t="89616" x="6645275" y="5326063"/>
          <p14:tracePt t="89633" x="6721475" y="5394325"/>
          <p14:tracePt t="89650" x="6781800" y="5448300"/>
          <p14:tracePt t="89667" x="6842125" y="5478463"/>
          <p14:tracePt t="89684" x="6918325" y="5532438"/>
          <p14:tracePt t="89700" x="6956425" y="5546725"/>
          <p14:tracePt t="89717" x="6988175" y="5570538"/>
          <p14:tracePt t="89734" x="7040563" y="5584825"/>
          <p14:tracePt t="89750" x="7086600" y="5608638"/>
          <p14:tracePt t="89767" x="7124700" y="5616575"/>
          <p14:tracePt t="89785" x="7185025" y="5622925"/>
          <p14:tracePt t="89800" x="7239000" y="5630863"/>
          <p14:tracePt t="89818" x="7299325" y="5646738"/>
          <p14:tracePt t="89834" x="7369175" y="5646738"/>
          <p14:tracePt t="89850" x="7421563" y="5646738"/>
          <p14:tracePt t="89867" x="7489825" y="5646738"/>
          <p14:tracePt t="89886" x="7521575" y="5646738"/>
          <p14:tracePt t="89900" x="7551738" y="5654675"/>
          <p14:tracePt t="89917" x="7566025" y="5654675"/>
          <p14:tracePt t="89934" x="7581900" y="5654675"/>
          <p14:tracePt t="89951" x="7604125" y="5654675"/>
          <p14:tracePt t="89967" x="7635875" y="5654675"/>
          <p14:tracePt t="89984" x="7666038" y="5654675"/>
          <p14:tracePt t="90001" x="7696200" y="5654675"/>
          <p14:tracePt t="90017" x="7742238" y="5654675"/>
          <p14:tracePt t="90034" x="7780338" y="5654675"/>
          <p14:tracePt t="90051" x="7848600" y="5654675"/>
          <p14:tracePt t="90068" x="7894638" y="5646738"/>
          <p14:tracePt t="90084" x="7970838" y="5616575"/>
          <p14:tracePt t="90103" x="8023225" y="5600700"/>
          <p14:tracePt t="90118" x="8077200" y="5578475"/>
          <p14:tracePt t="90135" x="8145463" y="5540375"/>
          <p14:tracePt t="90151" x="8259763" y="5486400"/>
          <p14:tracePt t="90168" x="8359775" y="5418138"/>
          <p14:tracePt t="90185" x="8458200" y="5364163"/>
          <p14:tracePt t="90201" x="8550275" y="5334000"/>
          <p14:tracePt t="90218" x="8618538" y="5303838"/>
          <p14:tracePt t="90241" x="8694738" y="5265738"/>
          <p14:tracePt t="90252" x="8763000" y="5227638"/>
          <p14:tracePt t="90268" x="8823325" y="5197475"/>
          <p14:tracePt t="90285" x="8915400" y="5143500"/>
          <p14:tracePt t="90301" x="9007475" y="5097463"/>
          <p14:tracePt t="90318" x="9128125" y="5021263"/>
          <p14:tracePt t="90335" x="9258300" y="4968875"/>
          <p14:tracePt t="90351" x="9402763" y="4906963"/>
          <p14:tracePt t="90368" x="9547225" y="4854575"/>
          <p14:tracePt t="90386" x="9699625" y="4800600"/>
          <p14:tracePt t="90402" x="9813925" y="4770438"/>
          <p14:tracePt t="90418" x="9913938" y="4724400"/>
          <p14:tracePt t="90435" x="10096500" y="4648200"/>
          <p14:tracePt t="90452" x="10226675" y="4579938"/>
          <p14:tracePt t="90468" x="10325100" y="4525963"/>
          <p14:tracePt t="90485" x="10409238" y="4487863"/>
          <p14:tracePt t="90514" x="10485438" y="4457700"/>
          <p14:tracePt t="90535" x="10493375" y="4449763"/>
          <p14:tracePt t="90552" x="10507663" y="4449763"/>
          <p14:tracePt t="90569" x="10531475" y="4449763"/>
          <p14:tracePt t="90585" x="10569575" y="4427538"/>
          <p14:tracePt t="90602" x="10607675" y="4403725"/>
          <p14:tracePt t="90619" x="10637838" y="4389438"/>
          <p14:tracePt t="90635" x="10668000" y="4365625"/>
          <p14:tracePt t="90637" x="10675938" y="4365625"/>
          <p14:tracePt t="90652" x="10690225" y="4359275"/>
          <p14:tracePt t="90669" x="10698163" y="4351338"/>
          <p14:tracePt t="90686" x="10706100" y="4343400"/>
          <p14:tracePt t="90702" x="10714038" y="4335463"/>
          <p14:tracePt t="90719" x="10721975" y="4335463"/>
          <p14:tracePt t="90932" x="10728325" y="4327525"/>
          <p14:tracePt t="90940" x="10736263" y="4321175"/>
          <p14:tracePt t="90956" x="10744200" y="4313238"/>
          <p14:tracePt t="90972" x="10752138" y="4305300"/>
          <p14:tracePt t="90988" x="10760075" y="4297363"/>
          <p14:tracePt t="91004" x="10760075" y="4289425"/>
          <p14:tracePt t="91028" x="10766425" y="4283075"/>
          <p14:tracePt t="91037" x="10766425" y="4275138"/>
          <p14:tracePt t="91053" x="10774363" y="4267200"/>
          <p14:tracePt t="91070" x="10782300" y="4244975"/>
          <p14:tracePt t="91087" x="10782300" y="4221163"/>
          <p14:tracePt t="91156" x="10782300" y="4213225"/>
          <p14:tracePt t="91164" x="10790238" y="4206875"/>
          <p14:tracePt t="91173" x="10790238" y="4198938"/>
          <p14:tracePt t="91196" x="10790238" y="4191000"/>
          <p14:tracePt t="91205" x="10798175" y="4191000"/>
          <p14:tracePt t="92076" x="10798175" y="4175125"/>
          <p14:tracePt t="92084" x="10798175" y="4160838"/>
          <p14:tracePt t="92092" x="10790238" y="4152900"/>
          <p14:tracePt t="92106" x="10790238" y="4144963"/>
          <p14:tracePt t="92122" x="10782300" y="4144963"/>
          <p14:tracePt t="92140" x="10774363" y="4137025"/>
          <p14:tracePt t="92572" x="10774363" y="4130675"/>
          <p14:tracePt t="92580" x="10774363" y="4122738"/>
          <p14:tracePt t="92590" x="10766425" y="4114800"/>
          <p14:tracePt t="92607" x="10760075" y="4106863"/>
          <p14:tracePt t="92625" x="10760075" y="4098925"/>
          <p14:tracePt t="92640" x="10744200" y="4084638"/>
          <p14:tracePt t="92657" x="10736263" y="4068763"/>
          <p14:tracePt t="92690" x="10728325" y="4054475"/>
          <p14:tracePt t="92708" x="10728325" y="4038600"/>
          <p14:tracePt t="92741" x="10728325" y="4022725"/>
          <p14:tracePt t="92757" x="10721975" y="4008438"/>
          <p14:tracePt t="92774" x="10706100" y="3978275"/>
          <p14:tracePt t="92791" x="10698163" y="3940175"/>
          <p14:tracePt t="92807" x="10683875" y="3908425"/>
          <p14:tracePt t="92824" x="10660063" y="3878263"/>
          <p14:tracePt t="92841" x="10645775" y="3825875"/>
          <p14:tracePt t="92857" x="10629900" y="3794125"/>
          <p14:tracePt t="92875" x="10614025" y="3756025"/>
          <p14:tracePt t="92894" x="10599738" y="3717925"/>
          <p14:tracePt t="92908" x="10591800" y="3703638"/>
          <p14:tracePt t="92924" x="10569575" y="3641725"/>
          <p14:tracePt t="92941" x="10553700" y="3597275"/>
          <p14:tracePt t="92958" x="10545763" y="3565525"/>
          <p14:tracePt t="92974" x="10537825" y="3551238"/>
          <p14:tracePt t="92991" x="10531475" y="3535363"/>
          <p14:tracePt t="93008" x="10523538" y="3521075"/>
          <p14:tracePt t="93024" x="10523538" y="3505200"/>
          <p14:tracePt t="93041" x="10515600" y="3482975"/>
          <p14:tracePt t="93058" x="10507663" y="3467100"/>
          <p14:tracePt t="93075" x="10507663" y="3459163"/>
          <p14:tracePt t="93091" x="10499725" y="3444875"/>
          <p14:tracePt t="93108" x="10499725" y="3436938"/>
          <p14:tracePt t="93125" x="10493375" y="3421063"/>
          <p14:tracePt t="93153" x="10493375" y="3398838"/>
          <p14:tracePt t="93165" x="10485438" y="3390900"/>
          <p14:tracePt t="93180" x="10485438" y="3382963"/>
          <p14:tracePt t="93244" x="10485438" y="3375025"/>
          <p14:tracePt t="93436" x="10485438" y="3368675"/>
          <p14:tracePt t="93445" x="10469563" y="3352800"/>
          <p14:tracePt t="93452" x="10461625" y="3344863"/>
          <p14:tracePt t="93461" x="10455275" y="3336925"/>
          <p14:tracePt t="93476" x="10447338" y="3330575"/>
          <p14:tracePt t="93492" x="10385425" y="3298825"/>
          <p14:tracePt t="93509" x="10347325" y="3284538"/>
          <p14:tracePt t="93526" x="10325100" y="3276600"/>
          <p14:tracePt t="93542" x="10302875" y="3260725"/>
          <p14:tracePt t="93559" x="10279063" y="3254375"/>
          <p14:tracePt t="93577" x="10264775" y="3254375"/>
          <p14:tracePt t="93593" x="10256838" y="3254375"/>
          <p14:tracePt t="93609" x="10233025" y="3246438"/>
          <p14:tracePt t="93643" x="10210800" y="3246438"/>
          <p14:tracePt t="93645" x="10194925" y="3246438"/>
          <p14:tracePt t="93660" x="10180638" y="3238500"/>
          <p14:tracePt t="93676" x="10126663" y="3222625"/>
          <p14:tracePt t="93693" x="10088563" y="3222625"/>
          <p14:tracePt t="93709" x="10066338" y="3216275"/>
          <p14:tracePt t="93726" x="10028238" y="3208338"/>
          <p14:tracePt t="93743" x="9998075" y="3200400"/>
          <p14:tracePt t="93760" x="9952038" y="3200400"/>
          <p14:tracePt t="93776" x="9890125" y="3184525"/>
          <p14:tracePt t="93793" x="9829800" y="3170238"/>
          <p14:tracePt t="93810" x="9775825" y="3162300"/>
          <p14:tracePt t="93826" x="9731375" y="3154363"/>
          <p14:tracePt t="93844" x="9655175" y="3140075"/>
          <p14:tracePt t="93860" x="9631363" y="3140075"/>
          <p14:tracePt t="93876" x="9609138" y="3140075"/>
          <p14:tracePt t="93896" x="9593263" y="3132138"/>
          <p14:tracePt t="93910" x="9578975" y="3124200"/>
          <p14:tracePt t="93927" x="9571038" y="3124200"/>
          <p14:tracePt t="93944" x="9547225" y="3116263"/>
          <p14:tracePt t="93960" x="9525000" y="3116263"/>
          <p14:tracePt t="93977" x="9494838" y="3108325"/>
          <p14:tracePt t="93994" x="9471025" y="3101975"/>
          <p14:tracePt t="94010" x="9440863" y="3101975"/>
          <p14:tracePt t="94027" x="9426575" y="3094038"/>
          <p14:tracePt t="94044" x="9394825" y="3094038"/>
          <p14:tracePt t="94060" x="9364663" y="3094038"/>
          <p14:tracePt t="94077" x="9334500" y="3094038"/>
          <p14:tracePt t="94095" x="9296400" y="3094038"/>
          <p14:tracePt t="94110" x="9266238" y="3094038"/>
          <p14:tracePt t="94127" x="9242425" y="3094038"/>
          <p14:tracePt t="94144" x="9220200" y="3094038"/>
          <p14:tracePt t="94160" x="9197975" y="3094038"/>
          <p14:tracePt t="94177" x="9182100" y="3094038"/>
          <p14:tracePt t="94195" x="9166225" y="3094038"/>
          <p14:tracePt t="94210" x="9144000" y="3094038"/>
          <p14:tracePt t="94228" x="9113838" y="3101975"/>
          <p14:tracePt t="94244" x="9090025" y="3108325"/>
          <p14:tracePt t="94261" x="9067800" y="3124200"/>
          <p14:tracePt t="94277" x="9045575" y="3124200"/>
          <p14:tracePt t="94294" x="9029700" y="3132138"/>
          <p14:tracePt t="94311" x="9013825" y="3140075"/>
          <p14:tracePt t="94328" x="8999538" y="3146425"/>
          <p14:tracePt t="94344" x="8983663" y="3146425"/>
          <p14:tracePt t="94361" x="8969375" y="3154363"/>
          <p14:tracePt t="94378" x="8953500" y="3162300"/>
          <p14:tracePt t="94394" x="8937625" y="3162300"/>
          <p14:tracePt t="94411" x="8915400" y="3170238"/>
          <p14:tracePt t="94428" x="8899525" y="3178175"/>
          <p14:tracePt t="94444" x="8893175" y="3178175"/>
          <p14:tracePt t="94461" x="8877300" y="3178175"/>
          <p14:tracePt t="94478" x="8861425" y="3184525"/>
          <p14:tracePt t="94494" x="8855075" y="3184525"/>
          <p14:tracePt t="94511" x="8847138" y="3184525"/>
          <p14:tracePt t="94528" x="8839200" y="3192463"/>
          <p14:tracePt t="94545" x="8831263" y="3200400"/>
          <p14:tracePt t="94561" x="8816975" y="3200400"/>
          <p14:tracePt t="94578" x="8809038" y="3200400"/>
          <p14:tracePt t="94595" x="8793163" y="3200400"/>
          <p14:tracePt t="94623" x="8778875" y="3208338"/>
          <p14:tracePt t="94645" x="8770938" y="3208338"/>
          <p14:tracePt t="94661" x="8763000" y="3208338"/>
          <p14:tracePt t="94678" x="8747125" y="3208338"/>
          <p14:tracePt t="94695" x="8740775" y="3208338"/>
          <p14:tracePt t="94712" x="8732838" y="3208338"/>
          <p14:tracePt t="94932" x="8724900" y="3216275"/>
          <p14:tracePt t="95876" x="8709025" y="3216275"/>
          <p14:tracePt t="95885" x="8686800" y="3216275"/>
          <p14:tracePt t="95892" x="8678863" y="3216275"/>
          <p14:tracePt t="95901" x="8664575" y="3216275"/>
          <p14:tracePt t="95914" x="8656638" y="3216275"/>
          <p14:tracePt t="95931" x="8632825" y="3216275"/>
          <p14:tracePt t="95948" x="8632825" y="3222625"/>
          <p14:tracePt t="95981" x="8626475" y="3222625"/>
          <p14:tracePt t="95998" x="8610600" y="3222625"/>
          <p14:tracePt t="96015" x="8602663" y="3222625"/>
          <p14:tracePt t="96031" x="8588375" y="3222625"/>
          <p14:tracePt t="96048" x="8572500" y="3230563"/>
          <p14:tracePt t="96093" x="8556625" y="3230563"/>
          <p14:tracePt t="96098" x="8542338" y="3230563"/>
          <p14:tracePt t="96115" x="8526463" y="3230563"/>
          <p14:tracePt t="96132" x="8512175" y="3230563"/>
          <p14:tracePt t="96148" x="8504238" y="3230563"/>
          <p14:tracePt t="96165" x="8480425" y="3238500"/>
          <p14:tracePt t="96182" x="8458200" y="3238500"/>
          <p14:tracePt t="96198" x="8450263" y="3246438"/>
          <p14:tracePt t="96215" x="8435975" y="3246438"/>
          <p14:tracePt t="96244" x="8420100" y="3246438"/>
          <p14:tracePt t="96265" x="8412163" y="3246438"/>
          <p14:tracePt t="96282" x="8397875" y="3246438"/>
          <p14:tracePt t="96299" x="8389938" y="3246438"/>
          <p14:tracePt t="96316" x="8382000" y="3246438"/>
          <p14:tracePt t="96332" x="8366125" y="3246438"/>
          <p14:tracePt t="96349" x="8351838" y="3246438"/>
          <p14:tracePt t="96366" x="8343900" y="3246438"/>
          <p14:tracePt t="96382" x="8335963" y="3246438"/>
          <p14:tracePt t="96399" x="8321675" y="3254375"/>
          <p14:tracePt t="96416" x="8305800" y="3254375"/>
          <p14:tracePt t="96432" x="8289925" y="3254375"/>
          <p14:tracePt t="96449" x="8283575" y="3254375"/>
          <p14:tracePt t="96482" x="8275638" y="3254375"/>
          <p14:tracePt t="96500" x="8259763" y="3254375"/>
          <p14:tracePt t="96517" x="8245475" y="3254375"/>
          <p14:tracePt t="96533" x="8229600" y="3254375"/>
          <p14:tracePt t="96549" x="8207375" y="3254375"/>
          <p14:tracePt t="96566" x="8191500" y="3254375"/>
          <p14:tracePt t="96583" x="8175625" y="3254375"/>
          <p14:tracePt t="96599" x="8169275" y="3254375"/>
          <p14:tracePt t="96616" x="8153400" y="3254375"/>
          <p14:tracePt t="96804" x="8145463" y="3254375"/>
          <p14:tracePt t="97308" x="8123238" y="3254375"/>
          <p14:tracePt t="97316" x="8085138" y="3230563"/>
          <p14:tracePt t="97325" x="8047038" y="3200400"/>
          <p14:tracePt t="97335" x="8031163" y="3184525"/>
          <p14:tracePt t="97351" x="7978775" y="3132138"/>
          <p14:tracePt t="97368" x="7947025" y="3094038"/>
          <p14:tracePt t="97385" x="7932738" y="3070225"/>
          <p14:tracePt t="97412" x="7924800" y="3055938"/>
          <p14:tracePt t="97418" x="7916863" y="3040063"/>
          <p14:tracePt t="97435" x="7916863" y="3032125"/>
          <p14:tracePt t="97452" x="7908925" y="3017838"/>
          <p14:tracePt t="97468" x="7902575" y="2994025"/>
          <p14:tracePt t="97501" x="7902575" y="2987675"/>
          <p14:tracePt t="97518" x="7902575" y="2979738"/>
          <p14:tracePt t="97535" x="7902575" y="2971800"/>
          <p14:tracePt t="97572" x="7902575" y="2963863"/>
          <p14:tracePt t="97692" x="7894638" y="2955925"/>
          <p14:tracePt t="97716" x="7894638" y="2941638"/>
          <p14:tracePt t="97724" x="7886700" y="2925763"/>
          <p14:tracePt t="97740" x="7878763" y="2911475"/>
          <p14:tracePt t="97772" x="7878763" y="2903538"/>
          <p14:tracePt t="99372" x="7886700" y="2911475"/>
          <p14:tracePt t="99460" x="7886700" y="2917825"/>
          <p14:tracePt t="99468" x="7894638" y="2917825"/>
          <p14:tracePt t="99492" x="7894638" y="2925763"/>
          <p14:tracePt t="99500" x="7894638" y="2933700"/>
          <p14:tracePt t="99509" x="7894638" y="2941638"/>
          <p14:tracePt t="99524" x="7902575" y="2955925"/>
          <p14:tracePt t="99540" x="7902575" y="2987675"/>
          <p14:tracePt t="99556" x="7894638" y="3040063"/>
          <p14:tracePt t="99573" x="7886700" y="3086100"/>
          <p14:tracePt t="99590" x="7870825" y="3124200"/>
          <p14:tracePt t="99607" x="7832725" y="3170238"/>
          <p14:tracePt t="99624" x="7794625" y="3230563"/>
          <p14:tracePt t="99640" x="7750175" y="3306763"/>
          <p14:tracePt t="99657" x="7688263" y="3375025"/>
          <p14:tracePt t="99674" x="7581900" y="3513138"/>
          <p14:tracePt t="99690" x="7413625" y="3679825"/>
          <p14:tracePt t="99707" x="7140575" y="3970338"/>
          <p14:tracePt t="99724" x="6904038" y="4144963"/>
          <p14:tracePt t="99740" x="6675438" y="4289425"/>
          <p14:tracePt t="99757" x="6477000" y="4403725"/>
          <p14:tracePt t="99774" x="6278563" y="4525963"/>
          <p14:tracePt t="99790" x="6057900" y="4648200"/>
          <p14:tracePt t="99807" x="5799138" y="4792663"/>
          <p14:tracePt t="99824" x="5516563" y="4945063"/>
          <p14:tracePt t="99840" x="5265738" y="5067300"/>
          <p14:tracePt t="99857" x="5045075" y="5165725"/>
          <p14:tracePt t="99874" x="4884738" y="5227638"/>
          <p14:tracePt t="99893" x="4670425" y="5295900"/>
          <p14:tracePt t="99908" x="4518025" y="5334000"/>
          <p14:tracePt t="99924" x="4397375" y="5364163"/>
          <p14:tracePt t="99941" x="4259263" y="5394325"/>
          <p14:tracePt t="99958" x="4122738" y="5432425"/>
          <p14:tracePt t="99974" x="3978275" y="5464175"/>
          <p14:tracePt t="99991" x="3832225" y="5486400"/>
          <p14:tracePt t="100008" x="3695700" y="5532438"/>
          <p14:tracePt t="100024" x="3543300" y="5554663"/>
          <p14:tracePt t="100041" x="3368675" y="5578475"/>
          <p14:tracePt t="100059" x="3192463" y="5600700"/>
          <p14:tracePt t="100075" x="3032125" y="5654675"/>
          <p14:tracePt t="100091" x="2917825" y="5684838"/>
          <p14:tracePt t="100108" x="2735263" y="5753100"/>
          <p14:tracePt t="100124" x="2620963" y="5807075"/>
          <p14:tracePt t="100141" x="2498725" y="5859463"/>
          <p14:tracePt t="100158" x="2362200" y="5897563"/>
          <p14:tracePt t="100176" x="2217738" y="5935663"/>
          <p14:tracePt t="100191" x="2049463" y="6011863"/>
          <p14:tracePt t="100208" x="1858963" y="6111875"/>
          <p14:tracePt t="100225" x="1676400" y="6194425"/>
          <p14:tracePt t="100241" x="1501775" y="6286500"/>
          <p14:tracePt t="100260" x="1371600" y="6354763"/>
          <p14:tracePt t="100275" x="1273175" y="6400800"/>
          <p14:tracePt t="100292" x="1158875" y="6454775"/>
          <p14:tracePt t="100308" x="1112838" y="6469063"/>
          <p14:tracePt t="100325" x="1082675" y="6477000"/>
          <p14:tracePt t="100341" x="1044575" y="6492875"/>
          <p14:tracePt t="100358" x="1036638" y="6492875"/>
          <p14:tracePt t="100375" x="1020763" y="6499225"/>
          <p14:tracePt t="100392" x="1006475" y="6507163"/>
          <p14:tracePt t="100408" x="990600" y="6507163"/>
          <p14:tracePt t="100425" x="982663" y="6515100"/>
          <p14:tracePt t="100442" x="974725" y="6515100"/>
          <p14:tracePt t="100459" x="968375" y="6523038"/>
          <p14:tracePt t="100475" x="960438" y="6523038"/>
          <p14:tracePt t="100500" x="952500" y="6523038"/>
          <p14:tracePt t="100516" x="936625" y="6530975"/>
          <p14:tracePt t="100525" x="922338" y="6537325"/>
          <p14:tracePt t="100542" x="884238" y="6553200"/>
          <p14:tracePt t="100559" x="854075" y="6561138"/>
          <p14:tracePt t="100575" x="822325" y="6575425"/>
          <p14:tracePt t="101979" x="914400" y="6416675"/>
          <p14:tracePt t="10421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7" y="613226"/>
            <a:ext cx="4455895" cy="59452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70" y="3826089"/>
            <a:ext cx="2442671" cy="31019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87" y="145611"/>
            <a:ext cx="2731541" cy="3644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53" y="145612"/>
            <a:ext cx="2733675" cy="36449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0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566"/>
    </mc:Choice>
    <mc:Fallback>
      <p:transition spd="slow" advTm="23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93" x="525463" y="5287963"/>
          <p14:tracePt t="6937" x="541338" y="5280025"/>
          <p14:tracePt t="6945" x="617538" y="5241925"/>
          <p14:tracePt t="6955" x="715963" y="5211763"/>
          <p14:tracePt t="6972" x="868363" y="5165725"/>
          <p14:tracePt t="6988" x="1036638" y="5113338"/>
          <p14:tracePt t="7005" x="1211263" y="5083175"/>
          <p14:tracePt t="7022" x="1355725" y="5051425"/>
          <p14:tracePt t="7039" x="1485900" y="4999038"/>
          <p14:tracePt t="7055" x="1570038" y="4960938"/>
          <p14:tracePt t="7073" x="1676400" y="4899025"/>
          <p14:tracePt t="7089" x="1752600" y="4854575"/>
          <p14:tracePt t="7105" x="1820863" y="4822825"/>
          <p14:tracePt t="7122" x="1889125" y="4792663"/>
          <p14:tracePt t="7139" x="1935163" y="4770438"/>
          <p14:tracePt t="7157" x="1965325" y="4762500"/>
          <p14:tracePt t="7172" x="1997075" y="4746625"/>
          <p14:tracePt t="7189" x="2011363" y="4740275"/>
          <p14:tracePt t="7206" x="2035175" y="4724400"/>
          <p14:tracePt t="7222" x="2065338" y="4702175"/>
          <p14:tracePt t="7239" x="2103438" y="4686300"/>
          <p14:tracePt t="7256" x="2125663" y="4664075"/>
          <p14:tracePt t="7283" x="2171700" y="4632325"/>
          <p14:tracePt t="7289" x="2179638" y="4625975"/>
          <p14:tracePt t="7306" x="2193925" y="4618038"/>
          <p14:tracePt t="7323" x="2217738" y="4602163"/>
          <p14:tracePt t="7339" x="2278063" y="4572000"/>
          <p14:tracePt t="7356" x="2354263" y="4487863"/>
          <p14:tracePt t="7373" x="2468563" y="4397375"/>
          <p14:tracePt t="7389" x="2590800" y="4297363"/>
          <p14:tracePt t="7406" x="2743200" y="4191000"/>
          <p14:tracePt t="7424" x="2925763" y="4060825"/>
          <p14:tracePt t="7439" x="2994025" y="4008438"/>
          <p14:tracePt t="7456" x="3108325" y="3932238"/>
          <p14:tracePt t="7473" x="3276600" y="3810000"/>
          <p14:tracePt t="7490" x="3375025" y="3741738"/>
          <p14:tracePt t="7506" x="3467100" y="3679825"/>
          <p14:tracePt t="7523" x="3551238" y="3611563"/>
          <p14:tracePt t="7540" x="3611563" y="3559175"/>
          <p14:tracePt t="7556" x="3657600" y="3527425"/>
          <p14:tracePt t="7573" x="3665538" y="3521075"/>
          <p14:tracePt t="7590" x="3679825" y="3505200"/>
          <p14:tracePt t="7607" x="3687763" y="3497263"/>
          <p14:tracePt t="7623" x="3695700" y="3475038"/>
          <p14:tracePt t="7625" x="3711575" y="3459163"/>
          <p14:tracePt t="7640" x="3711575" y="3444875"/>
          <p14:tracePt t="7657" x="3733800" y="3390900"/>
          <p14:tracePt t="7673" x="3756025" y="3344863"/>
          <p14:tracePt t="7690" x="3756025" y="3306763"/>
          <p14:tracePt t="7707" x="3771900" y="3268663"/>
          <p14:tracePt t="7723" x="3779838" y="3230563"/>
          <p14:tracePt t="7740" x="3787775" y="3192463"/>
          <p14:tracePt t="7757" x="3787775" y="3146425"/>
          <p14:tracePt t="7774" x="3787775" y="3101975"/>
          <p14:tracePt t="7790" x="3802063" y="3055938"/>
          <p14:tracePt t="7807" x="3802063" y="2994025"/>
          <p14:tracePt t="7824" x="3802063" y="2941638"/>
          <p14:tracePt t="7852" x="3802063" y="2895600"/>
          <p14:tracePt t="7858" x="3802063" y="2887663"/>
          <p14:tracePt t="7875" x="3802063" y="2879725"/>
          <p14:tracePt t="7890" x="3794125" y="2865438"/>
          <p14:tracePt t="7907" x="3787775" y="2835275"/>
          <p14:tracePt t="7924" x="3779838" y="2811463"/>
          <p14:tracePt t="7941" x="3779838" y="2789238"/>
          <p14:tracePt t="7957" x="3771900" y="2759075"/>
          <p14:tracePt t="7974" x="3749675" y="2743200"/>
          <p14:tracePt t="8003" x="3741738" y="2713038"/>
          <p14:tracePt t="8024" x="3717925" y="2682875"/>
          <p14:tracePt t="8041" x="3703638" y="2644775"/>
          <p14:tracePt t="8058" x="3687763" y="2598738"/>
          <p14:tracePt t="8074" x="3673475" y="2560638"/>
          <p14:tracePt t="8091" x="3665538" y="2522538"/>
          <p14:tracePt t="8108" x="3657600" y="2498725"/>
          <p14:tracePt t="8124" x="3649663" y="2476500"/>
          <p14:tracePt t="8154" x="3641725" y="2468563"/>
          <p14:tracePt t="8174" x="3635375" y="2468563"/>
          <p14:tracePt t="8191" x="3619500" y="2446338"/>
          <p14:tracePt t="8208" x="3565525" y="2408238"/>
          <p14:tracePt t="8225" x="3451225" y="2370138"/>
          <p14:tracePt t="8241" x="3336925" y="2332038"/>
          <p14:tracePt t="8258" x="3200400" y="2293938"/>
          <p14:tracePt t="8275" x="3040063" y="2263775"/>
          <p14:tracePt t="8291" x="2917825" y="2239963"/>
          <p14:tracePt t="8308" x="2827338" y="2217738"/>
          <p14:tracePt t="8325" x="2789238" y="2201863"/>
          <p14:tracePt t="8342" x="2765425" y="2193925"/>
          <p14:tracePt t="8358" x="2751138" y="2193925"/>
          <p14:tracePt t="8375" x="2735263" y="2193925"/>
          <p14:tracePt t="8392" x="2705100" y="2187575"/>
          <p14:tracePt t="8409" x="2682875" y="2187575"/>
          <p14:tracePt t="9449" x="2674938" y="2187575"/>
          <p14:tracePt t="10249" x="2674938" y="2193925"/>
          <p14:tracePt t="10257" x="2697163" y="2201863"/>
          <p14:tracePt t="10266" x="2720975" y="2201863"/>
          <p14:tracePt t="10280" x="2735263" y="2201863"/>
          <p14:tracePt t="10297" x="2789238" y="2201863"/>
          <p14:tracePt t="10313" x="2955925" y="2201863"/>
          <p14:tracePt t="10330" x="3116263" y="2201863"/>
          <p14:tracePt t="10346" x="3292475" y="2201863"/>
          <p14:tracePt t="10363" x="3436938" y="2187575"/>
          <p14:tracePt t="10380" x="3603625" y="2163763"/>
          <p14:tracePt t="10396" x="3779838" y="2141538"/>
          <p14:tracePt t="10413" x="3946525" y="2103438"/>
          <p14:tracePt t="10430" x="4122738" y="2079625"/>
          <p14:tracePt t="10446" x="4283075" y="2057400"/>
          <p14:tracePt t="10463" x="4479925" y="2035175"/>
          <p14:tracePt t="10480" x="4822825" y="2003425"/>
          <p14:tracePt t="10497" x="5075238" y="1973263"/>
          <p14:tracePt t="10513" x="5241925" y="1951038"/>
          <p14:tracePt t="10530" x="5418138" y="1927225"/>
          <p14:tracePt t="10547" x="5562600" y="1927225"/>
          <p14:tracePt t="10563" x="5661025" y="1927225"/>
          <p14:tracePt t="10580" x="5737225" y="1920875"/>
          <p14:tracePt t="10597" x="5851525" y="1920875"/>
          <p14:tracePt t="10614" x="5965825" y="1905000"/>
          <p14:tracePt t="10630" x="6073775" y="1897063"/>
          <p14:tracePt t="10647" x="6134100" y="1897063"/>
          <p14:tracePt t="10664" x="6210300" y="1889125"/>
          <p14:tracePt t="10681" x="6286500" y="1889125"/>
          <p14:tracePt t="10697" x="6400800" y="1889125"/>
          <p14:tracePt t="10714" x="6561138" y="1889125"/>
          <p14:tracePt t="10730" x="6721475" y="1889125"/>
          <p14:tracePt t="10747" x="6873875" y="1874838"/>
          <p14:tracePt t="10764" x="7018338" y="1874838"/>
          <p14:tracePt t="10793" x="7132638" y="1874838"/>
          <p14:tracePt t="12025" x="7124700" y="1874838"/>
          <p14:tracePt t="12034" x="7078663" y="1874838"/>
          <p14:tracePt t="12041" x="7010400" y="1882775"/>
          <p14:tracePt t="12050" x="6904038" y="1897063"/>
          <p14:tracePt t="12067" x="6645275" y="1905000"/>
          <p14:tracePt t="12084" x="6378575" y="1912938"/>
          <p14:tracePt t="12101" x="6035675" y="1927225"/>
          <p14:tracePt t="12117" x="5554663" y="1951038"/>
          <p14:tracePt t="12134" x="5067300" y="1989138"/>
          <p14:tracePt t="12137" x="4808538" y="2003425"/>
          <p14:tracePt t="12151" x="4556125" y="2019300"/>
          <p14:tracePt t="12167" x="4122738" y="2079625"/>
          <p14:tracePt t="12185" x="3779838" y="2103438"/>
          <p14:tracePt t="12201" x="3657600" y="2125663"/>
          <p14:tracePt t="12217" x="3589338" y="2141538"/>
          <p14:tracePt t="12234" x="3565525" y="2149475"/>
          <p14:tracePt t="12251" x="3551238" y="2149475"/>
          <p14:tracePt t="12268" x="3543300" y="2155825"/>
          <p14:tracePt t="12284" x="3521075" y="2155825"/>
          <p14:tracePt t="12301" x="3505200" y="2163763"/>
          <p14:tracePt t="12318" x="3459163" y="2171700"/>
          <p14:tracePt t="12334" x="3406775" y="2179638"/>
          <p14:tracePt t="12351" x="3330575" y="2179638"/>
          <p14:tracePt t="12368" x="3276600" y="2193925"/>
          <p14:tracePt t="12385" x="3192463" y="2209800"/>
          <p14:tracePt t="12401" x="3154363" y="2209800"/>
          <p14:tracePt t="12418" x="3124200" y="2209800"/>
          <p14:tracePt t="12435" x="3094038" y="2217738"/>
          <p14:tracePt t="12451" x="3078163" y="2217738"/>
          <p14:tracePt t="12468" x="3078163" y="2225675"/>
          <p14:tracePt t="12721" x="3078163" y="2217738"/>
          <p14:tracePt t="12729" x="3108325" y="2217738"/>
          <p14:tracePt t="12737" x="3140075" y="2209800"/>
          <p14:tracePt t="12753" x="3216275" y="2193925"/>
          <p14:tracePt t="12769" x="3322638" y="2179638"/>
          <p14:tracePt t="12785" x="3429000" y="2149475"/>
          <p14:tracePt t="12802" x="3513138" y="2125663"/>
          <p14:tracePt t="12819" x="3581400" y="2103438"/>
          <p14:tracePt t="12835" x="3627438" y="2087563"/>
          <p14:tracePt t="12852" x="3641725" y="2087563"/>
          <p14:tracePt t="12869" x="3687763" y="2065338"/>
          <p14:tracePt t="12886" x="3711575" y="2057400"/>
          <p14:tracePt t="12903" x="3741738" y="2041525"/>
          <p14:tracePt t="12919" x="3771900" y="2035175"/>
          <p14:tracePt t="12936" x="3810000" y="2019300"/>
          <p14:tracePt t="12953" x="3848100" y="1997075"/>
          <p14:tracePt t="12969" x="3863975" y="1989138"/>
          <p14:tracePt t="12986" x="3886200" y="1981200"/>
          <p14:tracePt t="13004" x="3902075" y="1965325"/>
          <p14:tracePt t="13019" x="3916363" y="1958975"/>
          <p14:tracePt t="13036" x="3924300" y="1958975"/>
          <p14:tracePt t="16217" x="3916363" y="1958975"/>
          <p14:tracePt t="16225" x="3902075" y="1958975"/>
          <p14:tracePt t="16233" x="3894138" y="1965325"/>
          <p14:tracePt t="16244" x="3886200" y="1965325"/>
          <p14:tracePt t="16260" x="3856038" y="1989138"/>
          <p14:tracePt t="16277" x="3840163" y="2003425"/>
          <p14:tracePt t="16294" x="3810000" y="2019300"/>
          <p14:tracePt t="16310" x="3779838" y="2041525"/>
          <p14:tracePt t="16327" x="3717925" y="2065338"/>
          <p14:tracePt t="16344" x="3649663" y="2087563"/>
          <p14:tracePt t="16361" x="3611563" y="2103438"/>
          <p14:tracePt t="16377" x="3589338" y="2111375"/>
          <p14:tracePt t="16394" x="3581400" y="2117725"/>
          <p14:tracePt t="16411" x="3573463" y="2117725"/>
          <p14:tracePt t="16427" x="3565525" y="2125663"/>
          <p14:tracePt t="16444" x="3559175" y="2133600"/>
          <p14:tracePt t="16461" x="3551238" y="2149475"/>
          <p14:tracePt t="16477" x="3543300" y="2149475"/>
          <p14:tracePt t="16649" x="3543300" y="2155825"/>
          <p14:tracePt t="17209" x="3543300" y="2163763"/>
          <p14:tracePt t="17217" x="3559175" y="2163763"/>
          <p14:tracePt t="17229" x="3565525" y="2163763"/>
          <p14:tracePt t="17246" x="3589338" y="2163763"/>
          <p14:tracePt t="17264" x="3619500" y="2163763"/>
          <p14:tracePt t="17279" x="3641725" y="2163763"/>
          <p14:tracePt t="17296" x="3665538" y="2163763"/>
          <p14:tracePt t="17313" x="3703638" y="2163763"/>
          <p14:tracePt t="17329" x="3725863" y="2163763"/>
          <p14:tracePt t="17346" x="3756025" y="2163763"/>
          <p14:tracePt t="17363" x="3779838" y="2163763"/>
          <p14:tracePt t="17379" x="3794125" y="2163763"/>
          <p14:tracePt t="17396" x="3802063" y="2163763"/>
          <p14:tracePt t="24497" x="3794125" y="2163763"/>
          <p14:tracePt t="24505" x="3787775" y="2163763"/>
          <p14:tracePt t="24515" x="3779838" y="2163763"/>
          <p14:tracePt t="24545" x="3771900" y="2163763"/>
          <p14:tracePt t="24801" x="3763963" y="2163763"/>
          <p14:tracePt t="24809" x="3756025" y="2163763"/>
          <p14:tracePt t="24825" x="3749675" y="2163763"/>
          <p14:tracePt t="24834" x="3741738" y="2163763"/>
          <p14:tracePt t="24847" x="3733800" y="2163763"/>
          <p14:tracePt t="24864" x="3725863" y="2163763"/>
          <p14:tracePt t="24905" x="3717925" y="2163763"/>
          <p14:tracePt t="24921" x="3711575" y="2163763"/>
          <p14:tracePt t="24929" x="3703638" y="2163763"/>
          <p14:tracePt t="24945" x="3695700" y="2155825"/>
          <p14:tracePt t="25154" x="3687763" y="2155825"/>
          <p14:tracePt t="25313" x="3679825" y="2155825"/>
          <p14:tracePt t="25321" x="3673475" y="2155825"/>
          <p14:tracePt t="25337" x="3665538" y="2155825"/>
          <p14:tracePt t="25377" x="3657600" y="2155825"/>
          <p14:tracePt t="25401" x="3649663" y="2155825"/>
          <p14:tracePt t="25409" x="3641725" y="2155825"/>
          <p14:tracePt t="25441" x="3635375" y="2155825"/>
          <p14:tracePt t="25457" x="3627438" y="2155825"/>
          <p14:tracePt t="25505" x="3619500" y="2155825"/>
          <p14:tracePt t="25554" x="3611563" y="2163763"/>
          <p14:tracePt t="25585" x="3603625" y="2163763"/>
          <p14:tracePt t="25593" x="3597275" y="2171700"/>
          <p14:tracePt t="25609" x="3589338" y="2171700"/>
          <p14:tracePt t="25634" x="3581400" y="2179638"/>
          <p14:tracePt t="25681" x="3573463" y="2179638"/>
          <p14:tracePt t="25745" x="3565525" y="2179638"/>
          <p14:tracePt t="25754" x="3559175" y="2179638"/>
          <p14:tracePt t="26497" x="3551238" y="2179638"/>
          <p14:tracePt t="26513" x="3535363" y="2179638"/>
          <p14:tracePt t="26521" x="3527425" y="2179638"/>
          <p14:tracePt t="26561" x="3521075" y="2179638"/>
          <p14:tracePt t="26657" x="3513138" y="2179638"/>
          <p14:tracePt t="26673" x="3505200" y="2179638"/>
          <p14:tracePt t="26705" x="3497263" y="2179638"/>
          <p14:tracePt t="26753" x="3489325" y="2179638"/>
          <p14:tracePt t="26761" x="3482975" y="2179638"/>
          <p14:tracePt t="26897" x="3475038" y="2179638"/>
          <p14:tracePt t="27409" x="3459163" y="2179638"/>
          <p14:tracePt t="27417" x="3451225" y="2179638"/>
          <p14:tracePt t="27425" x="3444875" y="2179638"/>
          <p14:tracePt t="27436" x="3436938" y="2179638"/>
          <p14:tracePt t="29401" x="3436938" y="2171700"/>
          <p14:tracePt t="30057" x="3444875" y="2163763"/>
          <p14:tracePt t="30065" x="3436938" y="2163763"/>
          <p14:tracePt t="30097" x="3429000" y="2163763"/>
          <p14:tracePt t="30697" x="3429000" y="2155825"/>
          <p14:tracePt t="30945" x="3421063" y="2155825"/>
          <p14:tracePt t="30953" x="3413125" y="2163763"/>
          <p14:tracePt t="30962" x="3406775" y="2163763"/>
          <p14:tracePt t="30978" x="3398838" y="2171700"/>
          <p14:tracePt t="30995" x="3382963" y="2193925"/>
          <p14:tracePt t="31011" x="3375025" y="2209800"/>
          <p14:tracePt t="31028" x="3375025" y="2225675"/>
          <p14:tracePt t="31045" x="3360738" y="2247900"/>
          <p14:tracePt t="31061" x="3360738" y="2255838"/>
          <p14:tracePt t="31078" x="3352800" y="2270125"/>
          <p14:tracePt t="31095" x="3344863" y="2286000"/>
          <p14:tracePt t="31112" x="3330575" y="2316163"/>
          <p14:tracePt t="31129" x="3322638" y="2332038"/>
          <p14:tracePt t="31131" x="3322638" y="2339975"/>
          <p14:tracePt t="31145" x="3306763" y="2370138"/>
          <p14:tracePt t="31162" x="3298825" y="2384425"/>
          <p14:tracePt t="31178" x="3284538" y="2408238"/>
          <p14:tracePt t="31195" x="3276600" y="2416175"/>
          <p14:tracePt t="31212" x="3268663" y="2430463"/>
          <p14:tracePt t="31229" x="3260725" y="2438400"/>
          <p14:tracePt t="31245" x="3254375" y="2454275"/>
          <p14:tracePt t="31262" x="3246438" y="2460625"/>
          <p14:tracePt t="31279" x="3238500" y="2468563"/>
          <p14:tracePt t="31298" x="3230563" y="2476500"/>
          <p14:tracePt t="31314" x="3230563" y="2484438"/>
          <p14:tracePt t="31329" x="3222625" y="2484438"/>
          <p14:tracePt t="31346" x="3216275" y="2492375"/>
          <p14:tracePt t="31363" x="3208338" y="2492375"/>
          <p14:tracePt t="31379" x="3200400" y="2492375"/>
          <p14:tracePt t="31396" x="3192463" y="2492375"/>
          <p14:tracePt t="31413" x="3184525" y="2498725"/>
          <p14:tracePt t="31430" x="3178175" y="2498725"/>
          <p14:tracePt t="31561" x="3170238" y="2498725"/>
          <p14:tracePt t="31985" x="3162300" y="2498725"/>
          <p14:tracePt t="31993" x="3146425" y="2492375"/>
          <p14:tracePt t="32009" x="3140075" y="2484438"/>
          <p14:tracePt t="32025" x="3132138" y="2468563"/>
          <p14:tracePt t="32041" x="3132138" y="2460625"/>
          <p14:tracePt t="32050" x="3124200" y="2454275"/>
          <p14:tracePt t="32082" x="3124200" y="2446338"/>
          <p14:tracePt t="32089" x="3124200" y="2438400"/>
          <p14:tracePt t="32098" x="3124200" y="2430463"/>
          <p14:tracePt t="32114" x="3116263" y="2422525"/>
          <p14:tracePt t="32137" x="3108325" y="2408238"/>
          <p14:tracePt t="32154" x="3108325" y="2400300"/>
          <p14:tracePt t="32169" x="3101975" y="2392363"/>
          <p14:tracePt t="32425" x="3086100" y="2392363"/>
          <p14:tracePt t="32434" x="3078163" y="2392363"/>
          <p14:tracePt t="32441" x="3070225" y="2392363"/>
          <p14:tracePt t="32450" x="3063875" y="2392363"/>
          <p14:tracePt t="32465" x="3055938" y="2392363"/>
          <p14:tracePt t="32483" x="3048000" y="2392363"/>
          <p14:tracePt t="32505" x="3040063" y="2392363"/>
          <p14:tracePt t="32529" x="3032125" y="2392363"/>
          <p14:tracePt t="32545" x="3025775" y="2392363"/>
          <p14:tracePt t="32554" x="3025775" y="2400300"/>
          <p14:tracePt t="32565" x="3017838" y="2400300"/>
          <p14:tracePt t="32582" x="3001963" y="2400300"/>
          <p14:tracePt t="32598" x="3001963" y="2408238"/>
          <p14:tracePt t="32615" x="2994025" y="2408238"/>
          <p14:tracePt t="32633" x="2987675" y="2416175"/>
          <p14:tracePt t="32649" x="2979738" y="2416175"/>
          <p14:tracePt t="32673" x="2971800" y="2422525"/>
          <p14:tracePt t="32697" x="2963863" y="2422525"/>
          <p14:tracePt t="32705" x="2955925" y="2422525"/>
          <p14:tracePt t="32729" x="2949575" y="2430463"/>
          <p14:tracePt t="32737" x="2949575" y="2438400"/>
          <p14:tracePt t="32749" x="2941638" y="2438400"/>
          <p14:tracePt t="32766" x="2933700" y="2446338"/>
          <p14:tracePt t="32783" x="2925763" y="2454275"/>
          <p14:tracePt t="32799" x="2917825" y="2460625"/>
          <p14:tracePt t="32815" x="2917825" y="2468563"/>
          <p14:tracePt t="32833" x="2903538" y="2492375"/>
          <p14:tracePt t="32849" x="2887663" y="2514600"/>
          <p14:tracePt t="32866" x="2887663" y="2522538"/>
          <p14:tracePt t="32883" x="2873375" y="2544763"/>
          <p14:tracePt t="32899" x="2865438" y="2574925"/>
          <p14:tracePt t="32916" x="2857500" y="2598738"/>
          <p14:tracePt t="32933" x="2849563" y="2628900"/>
          <p14:tracePt t="32949" x="2849563" y="2651125"/>
          <p14:tracePt t="32966" x="2835275" y="2689225"/>
          <p14:tracePt t="32984" x="2827338" y="2751138"/>
          <p14:tracePt t="32999" x="2803525" y="2841625"/>
          <p14:tracePt t="33016" x="2781300" y="2933700"/>
          <p14:tracePt t="33033" x="2765425" y="2994025"/>
          <p14:tracePt t="33049" x="2751138" y="3048000"/>
          <p14:tracePt t="33066" x="2735263" y="3078163"/>
          <p14:tracePt t="33083" x="2727325" y="3108325"/>
          <p14:tracePt t="33099" x="2720975" y="3124200"/>
          <p14:tracePt t="33133" x="2713038" y="3132138"/>
          <p14:tracePt t="33241" x="2682875" y="3116263"/>
          <p14:tracePt t="33249" x="2667000" y="3094038"/>
          <p14:tracePt t="33257" x="2644775" y="3070225"/>
          <p14:tracePt t="33267" x="2606675" y="3040063"/>
          <p14:tracePt t="33283" x="2560638" y="2979738"/>
          <p14:tracePt t="33300" x="2514600" y="2911475"/>
          <p14:tracePt t="33317" x="2492375" y="2873375"/>
          <p14:tracePt t="33334" x="2476500" y="2835275"/>
          <p14:tracePt t="33350" x="2460625" y="2803525"/>
          <p14:tracePt t="33367" x="2438400" y="2765425"/>
          <p14:tracePt t="33384" x="2438400" y="2751138"/>
          <p14:tracePt t="33401" x="2430463" y="2720975"/>
          <p14:tracePt t="33417" x="2416175" y="2644775"/>
          <p14:tracePt t="33434" x="2408238" y="2613025"/>
          <p14:tracePt t="33450" x="2408238" y="2582863"/>
          <p14:tracePt t="33467" x="2384425" y="2530475"/>
          <p14:tracePt t="33484" x="2378075" y="2476500"/>
          <p14:tracePt t="33500" x="2362200" y="2438400"/>
          <p14:tracePt t="33517" x="2354263" y="2422525"/>
          <p14:tracePt t="33534" x="2346325" y="2408238"/>
          <p14:tracePt t="33551" x="2332038" y="2392363"/>
          <p14:tracePt t="33567" x="2324100" y="2378075"/>
          <p14:tracePt t="33585" x="2286000" y="2339975"/>
          <p14:tracePt t="33601" x="2263775" y="2301875"/>
          <p14:tracePt t="33617" x="2239963" y="2286000"/>
          <p14:tracePt t="33634" x="2225675" y="2278063"/>
          <p14:tracePt t="33651" x="2201863" y="2270125"/>
          <p14:tracePt t="33668" x="2193925" y="2270125"/>
          <p14:tracePt t="33684" x="2187575" y="2270125"/>
          <p14:tracePt t="33701" x="2179638" y="2263775"/>
          <p14:tracePt t="33718" x="2171700" y="2255838"/>
          <p14:tracePt t="33734" x="2149475" y="2255838"/>
          <p14:tracePt t="33751" x="2133600" y="2247900"/>
          <p14:tracePt t="33768" x="2125663" y="2247900"/>
          <p14:tracePt t="34041" x="2125663" y="2255838"/>
          <p14:tracePt t="34057" x="2125663" y="2263775"/>
          <p14:tracePt t="34073" x="2125663" y="2270125"/>
          <p14:tracePt t="34097" x="2125663" y="2278063"/>
          <p14:tracePt t="34145" x="2125663" y="2286000"/>
          <p14:tracePt t="34154" x="2125663" y="2293938"/>
          <p14:tracePt t="34161" x="2125663" y="2301875"/>
          <p14:tracePt t="34177" x="2133600" y="2308225"/>
          <p14:tracePt t="34187" x="2141538" y="2316163"/>
          <p14:tracePt t="34202" x="2141538" y="2324100"/>
          <p14:tracePt t="34225" x="2141538" y="2332038"/>
          <p14:tracePt t="34236" x="2149475" y="2332038"/>
          <p14:tracePt t="34252" x="2149475" y="2346325"/>
          <p14:tracePt t="34269" x="2163763" y="2354263"/>
          <p14:tracePt t="34286" x="2171700" y="2362200"/>
          <p14:tracePt t="34304" x="2187575" y="2370138"/>
          <p14:tracePt t="34319" x="2193925" y="2378075"/>
          <p14:tracePt t="34353" x="2209800" y="2384425"/>
          <p14:tracePt t="34386" x="2217738" y="2384425"/>
          <p14:tracePt t="34403" x="2225675" y="2384425"/>
          <p14:tracePt t="34419" x="2239963" y="2384425"/>
          <p14:tracePt t="34436" x="2255838" y="2392363"/>
          <p14:tracePt t="34453" x="2270125" y="2392363"/>
          <p14:tracePt t="34469" x="2286000" y="2400300"/>
          <p14:tracePt t="34486" x="2293938" y="2400300"/>
          <p14:tracePt t="34503" x="2316163" y="2408238"/>
          <p14:tracePt t="34519" x="2324100" y="2408238"/>
          <p14:tracePt t="34536" x="2339975" y="2408238"/>
          <p14:tracePt t="34553" x="2362200" y="2408238"/>
          <p14:tracePt t="34569" x="2378075" y="2408238"/>
          <p14:tracePt t="34603" x="2392363" y="2408238"/>
          <p14:tracePt t="34620" x="2408238" y="2408238"/>
          <p14:tracePt t="34636" x="2416175" y="2408238"/>
          <p14:tracePt t="34653" x="2430463" y="2408238"/>
          <p14:tracePt t="34670" x="2460625" y="2408238"/>
          <p14:tracePt t="34686" x="2492375" y="2408238"/>
          <p14:tracePt t="34703" x="2530475" y="2408238"/>
          <p14:tracePt t="34720" x="2574925" y="2408238"/>
          <p14:tracePt t="34737" x="2590800" y="2408238"/>
          <p14:tracePt t="34753" x="2620963" y="2408238"/>
          <p14:tracePt t="34770" x="2644775" y="2408238"/>
          <p14:tracePt t="34787" x="2667000" y="2408238"/>
          <p14:tracePt t="34803" x="2689225" y="2408238"/>
          <p14:tracePt t="34820" x="2720975" y="2408238"/>
          <p14:tracePt t="34837" x="2743200" y="2408238"/>
          <p14:tracePt t="34854" x="2765425" y="2408238"/>
          <p14:tracePt t="34885" x="2835275" y="2408238"/>
          <p14:tracePt t="34893" x="2849563" y="2408238"/>
          <p14:tracePt t="34904" x="2865438" y="2400300"/>
          <p14:tracePt t="34920" x="2879725" y="2392363"/>
          <p14:tracePt t="34937" x="2933700" y="2384425"/>
          <p14:tracePt t="34954" x="2949575" y="2378075"/>
          <p14:tracePt t="34970" x="2979738" y="2370138"/>
          <p14:tracePt t="34987" x="3001963" y="2354263"/>
          <p14:tracePt t="35004" x="3017838" y="2346325"/>
          <p14:tracePt t="35021" x="3032125" y="2339975"/>
          <p14:tracePt t="35037" x="3048000" y="2339975"/>
          <p14:tracePt t="35055" x="3055938" y="2332038"/>
          <p14:tracePt t="35071" x="3063875" y="2332038"/>
          <p14:tracePt t="35088" x="3070225" y="2324100"/>
          <p14:tracePt t="35123" x="3078163" y="2316163"/>
          <p14:tracePt t="35138" x="3086100" y="2316163"/>
          <p14:tracePt t="35169" x="3086100" y="2308225"/>
          <p14:tracePt t="35185" x="3086100" y="2301875"/>
          <p14:tracePt t="35217" x="3086100" y="2293938"/>
          <p14:tracePt t="35225" x="3086100" y="2286000"/>
          <p14:tracePt t="35249" x="3086100" y="2278063"/>
          <p14:tracePt t="35257" x="3086100" y="2270125"/>
          <p14:tracePt t="35274" x="3086100" y="2263775"/>
          <p14:tracePt t="35281" x="3086100" y="2255838"/>
          <p14:tracePt t="35313" x="3086100" y="2247900"/>
          <p14:tracePt t="35345" x="3086100" y="2239963"/>
          <p14:tracePt t="35473" x="3078163" y="2239963"/>
          <p14:tracePt t="35609" x="3070225" y="2239963"/>
          <p14:tracePt t="35689" x="3063875" y="2239963"/>
          <p14:tracePt t="38569" x="3055938" y="2247900"/>
          <p14:tracePt t="38601" x="3048000" y="2247900"/>
          <p14:tracePt t="38633" x="3040063" y="2247900"/>
          <p14:tracePt t="38649" x="3032125" y="2255838"/>
          <p14:tracePt t="38674" x="3025775" y="2255838"/>
          <p14:tracePt t="38682" x="3017838" y="2263775"/>
          <p14:tracePt t="38698" x="3009900" y="2263775"/>
          <p14:tracePt t="38730" x="3001963" y="2263775"/>
          <p14:tracePt t="38761" x="2994025" y="2263775"/>
          <p14:tracePt t="38769" x="2987675" y="2270125"/>
          <p14:tracePt t="38817" x="2979738" y="2270125"/>
          <p14:tracePt t="38834" x="2971800" y="2278063"/>
          <p14:tracePt t="38849" x="2963863" y="2286000"/>
          <p14:tracePt t="38900" x="2955925" y="2286000"/>
          <p14:tracePt t="38937" x="2949575" y="2293938"/>
          <p14:tracePt t="38962" x="2941638" y="2293938"/>
          <p14:tracePt t="38977" x="2933700" y="2293938"/>
          <p14:tracePt t="38985" x="2933700" y="2301875"/>
          <p14:tracePt t="39001" x="2925763" y="2308225"/>
          <p14:tracePt t="39013" x="2917825" y="2308225"/>
          <p14:tracePt t="39030" x="2917825" y="2316163"/>
          <p14:tracePt t="39047" x="2911475" y="2324100"/>
          <p14:tracePt t="39065" x="2895600" y="2339975"/>
          <p14:tracePt t="39080" x="2887663" y="2346325"/>
          <p14:tracePt t="39097" x="2865438" y="2362200"/>
          <p14:tracePt t="39114" x="2857500" y="2378075"/>
          <p14:tracePt t="39130" x="2849563" y="2384425"/>
          <p14:tracePt t="39149" x="2841625" y="2392363"/>
          <p14:tracePt t="39164" x="2835275" y="2392363"/>
          <p14:tracePt t="39180" x="2827338" y="2408238"/>
          <p14:tracePt t="39197" x="2819400" y="2408238"/>
          <p14:tracePt t="39214" x="2803525" y="2416175"/>
          <p14:tracePt t="39231" x="2797175" y="2430463"/>
          <p14:tracePt t="39247" x="2789238" y="2438400"/>
          <p14:tracePt t="39264" x="2781300" y="2446338"/>
          <p14:tracePt t="39281" x="2765425" y="2460625"/>
          <p14:tracePt t="39314" x="2751138" y="2476500"/>
          <p14:tracePt t="39331" x="2743200" y="2484438"/>
          <p14:tracePt t="39349" x="2735263" y="2492375"/>
          <p14:tracePt t="39364" x="2727325" y="2498725"/>
          <p14:tracePt t="39381" x="2727325" y="2506663"/>
          <p14:tracePt t="39398" x="2720975" y="2514600"/>
          <p14:tracePt t="39431" x="2713038" y="2530475"/>
          <p14:tracePt t="39448" x="2705100" y="2530475"/>
          <p14:tracePt t="39465" x="2697163" y="2536825"/>
          <p14:tracePt t="39481" x="2682875" y="2560638"/>
          <p14:tracePt t="39515" x="2674938" y="2568575"/>
          <p14:tracePt t="39531" x="2667000" y="2574925"/>
          <p14:tracePt t="39548" x="2659063" y="2590800"/>
          <p14:tracePt t="39565" x="2659063" y="2598738"/>
          <p14:tracePt t="39581" x="2651125" y="2598738"/>
          <p14:tracePt t="39598" x="2644775" y="2613025"/>
          <p14:tracePt t="39615" x="2636838" y="2613025"/>
          <p14:tracePt t="39633" x="2620963" y="2636838"/>
          <p14:tracePt t="39650" x="2613025" y="2644775"/>
          <p14:tracePt t="39681" x="2606675" y="2651125"/>
          <p14:tracePt t="39697" x="2606675" y="2659063"/>
          <p14:tracePt t="39713" x="2598738" y="2659063"/>
          <p14:tracePt t="39721" x="2590800" y="2667000"/>
          <p14:tracePt t="39737" x="2582863" y="2674938"/>
          <p14:tracePt t="39754" x="2568575" y="2689225"/>
          <p14:tracePt t="39765" x="2552700" y="2705100"/>
          <p14:tracePt t="39782" x="2536825" y="2720975"/>
          <p14:tracePt t="39799" x="2530475" y="2735263"/>
          <p14:tracePt t="39815" x="2522538" y="2751138"/>
          <p14:tracePt t="39832" x="2522538" y="2765425"/>
          <p14:tracePt t="39849" x="2514600" y="2773363"/>
          <p14:tracePt t="39865" x="2514600" y="2781300"/>
          <p14:tracePt t="39884" x="2506663" y="2797175"/>
          <p14:tracePt t="39899" x="2506663" y="2803525"/>
          <p14:tracePt t="39932" x="2506663" y="2811463"/>
          <p14:tracePt t="39949" x="2498725" y="2819400"/>
          <p14:tracePt t="40089" x="2498725" y="2827338"/>
          <p14:tracePt t="41305" x="2498725" y="2819400"/>
          <p14:tracePt t="41321" x="2498725" y="2811463"/>
          <p14:tracePt t="41329" x="2498725" y="2803525"/>
          <p14:tracePt t="41338" x="2498725" y="2797175"/>
          <p14:tracePt t="41354" x="2498725" y="2765425"/>
          <p14:tracePt t="41369" x="2492375" y="2727325"/>
          <p14:tracePt t="41386" x="2484438" y="2689225"/>
          <p14:tracePt t="41403" x="2484438" y="2644775"/>
          <p14:tracePt t="41419" x="2476500" y="2606675"/>
          <p14:tracePt t="41436" x="2476500" y="2552700"/>
          <p14:tracePt t="41453" x="2476500" y="2530475"/>
          <p14:tracePt t="41469" x="2476500" y="2506663"/>
          <p14:tracePt t="41486" x="2476500" y="2498725"/>
          <p14:tracePt t="41554" x="2476500" y="2484438"/>
          <p14:tracePt t="41561" x="2476500" y="2476500"/>
          <p14:tracePt t="41570" x="2476500" y="2468563"/>
          <p14:tracePt t="41586" x="2476500" y="2454275"/>
          <p14:tracePt t="41603" x="2476500" y="2446338"/>
          <p14:tracePt t="41636" x="2476500" y="2438400"/>
          <p14:tracePt t="41657" x="2476500" y="2430463"/>
          <p14:tracePt t="41670" x="2476500" y="2422525"/>
          <p14:tracePt t="41686" x="2476500" y="2416175"/>
          <p14:tracePt t="41703" x="2476500" y="2408238"/>
          <p14:tracePt t="41720" x="2476500" y="2392363"/>
          <p14:tracePt t="41737" x="2476500" y="2384425"/>
          <p14:tracePt t="41753" x="2476500" y="2362200"/>
          <p14:tracePt t="41788" x="2484438" y="2354263"/>
          <p14:tracePt t="43281" x="2476500" y="2339975"/>
          <p14:tracePt t="43289" x="2446338" y="2324100"/>
          <p14:tracePt t="43297" x="2416175" y="2324100"/>
          <p14:tracePt t="43307" x="2400300" y="2308225"/>
          <p14:tracePt t="43323" x="2384425" y="2301875"/>
          <p14:tracePt t="43340" x="2378075" y="2301875"/>
          <p14:tracePt t="43465" x="2378075" y="2293938"/>
          <p14:tracePt t="43474" x="2362200" y="2286000"/>
          <p14:tracePt t="43481" x="2362200" y="2278063"/>
          <p14:tracePt t="43521" x="2362200" y="2270125"/>
          <p14:tracePt t="43529" x="2354263" y="2270125"/>
          <p14:tracePt t="43825" x="2354263" y="2263775"/>
          <p14:tracePt t="43834" x="2354263" y="2255838"/>
          <p14:tracePt t="43849" x="2346325" y="2247900"/>
          <p14:tracePt t="43858" x="2339975" y="2247900"/>
          <p14:tracePt t="43877" x="2332038" y="2239963"/>
          <p14:tracePt t="44457" x="2316163" y="2239963"/>
          <p14:tracePt t="44473" x="2308225" y="2247900"/>
          <p14:tracePt t="44481" x="2308225" y="2255838"/>
          <p14:tracePt t="44493" x="2301875" y="2255838"/>
          <p14:tracePt t="44510" x="2270125" y="2278063"/>
          <p14:tracePt t="44526" x="2247900" y="2286000"/>
          <p14:tracePt t="44543" x="2179638" y="2316163"/>
          <p14:tracePt t="44560" x="2041525" y="2339975"/>
          <p14:tracePt t="44577" x="1951038" y="2339975"/>
          <p14:tracePt t="44594" x="1897063" y="2339975"/>
          <p14:tracePt t="44610" x="1851025" y="2339975"/>
          <p14:tracePt t="44626" x="1806575" y="2339975"/>
          <p14:tracePt t="44643" x="1760538" y="2346325"/>
          <p14:tracePt t="44660" x="1730375" y="2346325"/>
          <p14:tracePt t="44677" x="1698625" y="2362200"/>
          <p14:tracePt t="44693" x="1654175" y="2370138"/>
          <p14:tracePt t="44710" x="1622425" y="2378075"/>
          <p14:tracePt t="44727" x="1608138" y="2384425"/>
          <p14:tracePt t="44743" x="1562100" y="2384425"/>
          <p14:tracePt t="44761" x="1470025" y="2416175"/>
          <p14:tracePt t="44777" x="1401763" y="2438400"/>
          <p14:tracePt t="44794" x="1349375" y="2454275"/>
          <p14:tracePt t="44810" x="1287463" y="2468563"/>
          <p14:tracePt t="44827" x="1227138" y="2484438"/>
          <p14:tracePt t="44844" x="1181100" y="2498725"/>
          <p14:tracePt t="44860" x="1143000" y="2506663"/>
          <p14:tracePt t="44879" x="1104900" y="2530475"/>
          <p14:tracePt t="44894" x="1058863" y="2544763"/>
          <p14:tracePt t="44910" x="1044575" y="2552700"/>
          <p14:tracePt t="44927" x="1020763" y="2560638"/>
          <p14:tracePt t="44944" x="1012825" y="2568575"/>
          <p14:tracePt t="44961" x="1006475" y="2568575"/>
          <p14:tracePt t="44977" x="998538" y="2574925"/>
          <p14:tracePt t="44994" x="990600" y="2582863"/>
          <p14:tracePt t="45011" x="974725" y="2598738"/>
          <p14:tracePt t="45027" x="952500" y="2620963"/>
          <p14:tracePt t="45044" x="930275" y="2644775"/>
          <p14:tracePt t="45061" x="898525" y="2689225"/>
          <p14:tracePt t="45077" x="892175" y="2720975"/>
          <p14:tracePt t="45094" x="876300" y="2751138"/>
          <p14:tracePt t="45111" x="876300" y="2765425"/>
          <p14:tracePt t="45128" x="860425" y="2811463"/>
          <p14:tracePt t="45130" x="860425" y="2835275"/>
          <p14:tracePt t="45144" x="860425" y="2849563"/>
          <p14:tracePt t="45163" x="868363" y="2933700"/>
          <p14:tracePt t="45178" x="884238" y="3001963"/>
          <p14:tracePt t="45194" x="892175" y="3055938"/>
          <p14:tracePt t="45211" x="914400" y="3132138"/>
          <p14:tracePt t="45228" x="936625" y="3192463"/>
          <p14:tracePt t="45244" x="944563" y="3222625"/>
          <p14:tracePt t="45261" x="952500" y="3254375"/>
          <p14:tracePt t="45278" x="960438" y="3268663"/>
          <p14:tracePt t="45295" x="968375" y="3284538"/>
          <p14:tracePt t="45311" x="990600" y="3314700"/>
          <p14:tracePt t="45328" x="1020763" y="3368675"/>
          <p14:tracePt t="45345" x="1050925" y="3406775"/>
          <p14:tracePt t="45361" x="1082675" y="3459163"/>
          <p14:tracePt t="45378" x="1120775" y="3527425"/>
          <p14:tracePt t="45395" x="1150938" y="3589338"/>
          <p14:tracePt t="45411" x="1181100" y="3635375"/>
          <p14:tracePt t="45428" x="1211263" y="3657600"/>
          <p14:tracePt t="45445" x="1235075" y="3687763"/>
          <p14:tracePt t="45462" x="1265238" y="3717925"/>
          <p14:tracePt t="45478" x="1287463" y="3756025"/>
          <p14:tracePt t="45495" x="1317625" y="3817938"/>
          <p14:tracePt t="45512" x="1349375" y="3856038"/>
          <p14:tracePt t="45529" x="1371600" y="3908425"/>
          <p14:tracePt t="45545" x="1387475" y="3916363"/>
          <p14:tracePt t="45562" x="1393825" y="3932238"/>
          <p14:tracePt t="45579" x="1417638" y="3954463"/>
          <p14:tracePt t="45595" x="1447800" y="3984625"/>
          <p14:tracePt t="45612" x="1485900" y="4022725"/>
          <p14:tracePt t="45629" x="1539875" y="4060825"/>
          <p14:tracePt t="45645" x="1592263" y="4092575"/>
          <p14:tracePt t="45662" x="1654175" y="4122738"/>
          <p14:tracePt t="45679" x="1714500" y="4160838"/>
          <p14:tracePt t="45696" x="1806575" y="4213225"/>
          <p14:tracePt t="45713" x="1981200" y="4289425"/>
          <p14:tracePt t="45729" x="2087563" y="4335463"/>
          <p14:tracePt t="45746" x="2187575" y="4397375"/>
          <p14:tracePt t="45763" x="2308225" y="4441825"/>
          <p14:tracePt t="45779" x="2408238" y="4479925"/>
          <p14:tracePt t="45796" x="2476500" y="4511675"/>
          <p14:tracePt t="45813" x="2530475" y="4549775"/>
          <p14:tracePt t="45829" x="2574925" y="4579938"/>
          <p14:tracePt t="45846" x="2620963" y="4610100"/>
          <p14:tracePt t="45863" x="2674938" y="4648200"/>
          <p14:tracePt t="45881" x="2781300" y="4716463"/>
          <p14:tracePt t="45896" x="2873375" y="4762500"/>
          <p14:tracePt t="45914" x="2949575" y="4800600"/>
          <p14:tracePt t="45929" x="3032125" y="4830763"/>
          <p14:tracePt t="45946" x="3116263" y="4868863"/>
          <p14:tracePt t="45963" x="3200400" y="4884738"/>
          <p14:tracePt t="45980" x="3268663" y="4914900"/>
          <p14:tracePt t="45996" x="3306763" y="4937125"/>
          <p14:tracePt t="46013" x="3360738" y="4953000"/>
          <p14:tracePt t="46030" x="3413125" y="4983163"/>
          <p14:tracePt t="46046" x="3497263" y="5013325"/>
          <p14:tracePt t="46063" x="3589338" y="5029200"/>
          <p14:tracePt t="46080" x="3703638" y="5045075"/>
          <p14:tracePt t="46097" x="3832225" y="5067300"/>
          <p14:tracePt t="46113" x="3908425" y="5083175"/>
          <p14:tracePt t="46130" x="3940175" y="5083175"/>
          <p14:tracePt t="46147" x="3954463" y="5089525"/>
          <p14:tracePt t="46209" x="3962400" y="5089525"/>
          <p14:tracePt t="46225" x="3970338" y="5089525"/>
          <p14:tracePt t="46241" x="3984625" y="5089525"/>
          <p14:tracePt t="46281" x="3984625" y="5083175"/>
          <p14:tracePt t="46289" x="3992563" y="5083175"/>
          <p14:tracePt t="46594" x="3992563" y="5067300"/>
          <p14:tracePt t="46601" x="3992563" y="5051425"/>
          <p14:tracePt t="46609" x="3992563" y="5037138"/>
          <p14:tracePt t="46617" x="3992563" y="5013325"/>
          <p14:tracePt t="46631" x="3992563" y="4999038"/>
          <p14:tracePt t="46648" x="3992563" y="4960938"/>
          <p14:tracePt t="46665" x="3970338" y="4884738"/>
          <p14:tracePt t="46681" x="3962400" y="4830763"/>
          <p14:tracePt t="46698" x="3954463" y="4732338"/>
          <p14:tracePt t="46715" x="3924300" y="4625975"/>
          <p14:tracePt t="46731" x="3886200" y="4511675"/>
          <p14:tracePt t="46748" x="3856038" y="4427538"/>
          <p14:tracePt t="46765" x="3825875" y="4359275"/>
          <p14:tracePt t="46782" x="3810000" y="4305300"/>
          <p14:tracePt t="46798" x="3794125" y="4275138"/>
          <p14:tracePt t="46815" x="3763963" y="4229100"/>
          <p14:tracePt t="46832" x="3725863" y="4175125"/>
          <p14:tracePt t="46849" x="3679825" y="4084638"/>
          <p14:tracePt t="46865" x="3649663" y="4038600"/>
          <p14:tracePt t="46885" x="3641725" y="3946525"/>
          <p14:tracePt t="46899" x="3627438" y="3878263"/>
          <p14:tracePt t="46915" x="3627438" y="3825875"/>
          <p14:tracePt t="46932" x="3619500" y="3794125"/>
          <p14:tracePt t="46948" x="3619500" y="3763963"/>
          <p14:tracePt t="46965" x="3619500" y="3733800"/>
          <p14:tracePt t="46982" x="3619500" y="3687763"/>
          <p14:tracePt t="46999" x="3619500" y="3603625"/>
          <p14:tracePt t="47015" x="3635375" y="3535363"/>
          <p14:tracePt t="47032" x="3657600" y="3482975"/>
          <p14:tracePt t="47049" x="3687763" y="3421063"/>
          <p14:tracePt t="47065" x="3703638" y="3382963"/>
          <p14:tracePt t="47082" x="3725863" y="3352800"/>
          <p14:tracePt t="47099" x="3763963" y="3322638"/>
          <p14:tracePt t="47115" x="3802063" y="3284538"/>
          <p14:tracePt t="47133" x="3840163" y="3260725"/>
          <p14:tracePt t="47149" x="3863975" y="3246438"/>
          <p14:tracePt t="47166" x="3878263" y="3230563"/>
          <p14:tracePt t="47183" x="3902075" y="3216275"/>
          <p14:tracePt t="47199" x="3916363" y="3200400"/>
          <p14:tracePt t="47216" x="3954463" y="3178175"/>
          <p14:tracePt t="47234" x="3978275" y="3162300"/>
          <p14:tracePt t="47249" x="4000500" y="3140075"/>
          <p14:tracePt t="47266" x="4030663" y="3116263"/>
          <p14:tracePt t="47283" x="4076700" y="3078163"/>
          <p14:tracePt t="47299" x="4114800" y="3055938"/>
          <p14:tracePt t="47316" x="4137025" y="3040063"/>
          <p14:tracePt t="47333" x="4152900" y="3032125"/>
          <p14:tracePt t="47349" x="4175125" y="3009900"/>
          <p14:tracePt t="47366" x="4206875" y="2987675"/>
          <p14:tracePt t="47383" x="4237038" y="2971800"/>
          <p14:tracePt t="47399" x="4259263" y="2949575"/>
          <p14:tracePt t="47417" x="4297363" y="2925763"/>
          <p14:tracePt t="47433" x="4297363" y="2917825"/>
          <p14:tracePt t="47689" x="4313238" y="2917825"/>
          <p14:tracePt t="47697" x="4321175" y="2903538"/>
          <p14:tracePt t="47705" x="4343400" y="2887663"/>
          <p14:tracePt t="47717" x="4381500" y="2857500"/>
          <p14:tracePt t="47734" x="4411663" y="2835275"/>
          <p14:tracePt t="47750" x="4441825" y="2819400"/>
          <p14:tracePt t="47767" x="4465638" y="2811463"/>
          <p14:tracePt t="47784" x="4473575" y="2797175"/>
          <p14:tracePt t="47817" x="4479925" y="2797175"/>
          <p14:tracePt t="47882" x="4487863" y="2789238"/>
          <p14:tracePt t="48513" x="4479925" y="2797175"/>
          <p14:tracePt t="48554" x="4473575" y="2803525"/>
          <p14:tracePt t="48609" x="4465638" y="2803525"/>
          <p14:tracePt t="48617" x="4457700" y="2803525"/>
          <p14:tracePt t="48626" x="4441825" y="2811463"/>
          <p14:tracePt t="48636" x="4419600" y="2819400"/>
          <p14:tracePt t="48653" x="4381500" y="2841625"/>
          <p14:tracePt t="48669" x="4351338" y="2865438"/>
          <p14:tracePt t="48686" x="4321175" y="2879725"/>
          <p14:tracePt t="48703" x="4305300" y="2887663"/>
          <p14:tracePt t="48719" x="4289425" y="2895600"/>
          <p14:tracePt t="48736" x="4283075" y="2903538"/>
          <p14:tracePt t="48753" x="4251325" y="2925763"/>
          <p14:tracePt t="48769" x="4213225" y="2949575"/>
          <p14:tracePt t="48786" x="4198938" y="2963863"/>
          <p14:tracePt t="48803" x="4168775" y="2979738"/>
          <p14:tracePt t="48820" x="4137025" y="3001963"/>
          <p14:tracePt t="48837" x="4106863" y="3025775"/>
          <p14:tracePt t="48853" x="4068763" y="3063875"/>
          <p14:tracePt t="48870" x="4038600" y="3094038"/>
          <p14:tracePt t="48889" x="4000500" y="3124200"/>
          <p14:tracePt t="48903" x="3984625" y="3140075"/>
          <p14:tracePt t="48920" x="3962400" y="3154363"/>
          <p14:tracePt t="48937" x="3946525" y="3162300"/>
          <p14:tracePt t="48953" x="3932238" y="3184525"/>
          <p14:tracePt t="48970" x="3908425" y="3200400"/>
          <p14:tracePt t="48987" x="3894138" y="3208338"/>
          <p14:tracePt t="49003" x="3886200" y="3216275"/>
          <p14:tracePt t="49020" x="3870325" y="3230563"/>
          <p14:tracePt t="49037" x="3863975" y="3238500"/>
          <p14:tracePt t="49053" x="3856038" y="3246438"/>
          <p14:tracePt t="49070" x="3848100" y="3246438"/>
          <p14:tracePt t="49103" x="3840163" y="3254375"/>
          <p14:tracePt t="49121" x="3825875" y="3268663"/>
          <p14:tracePt t="49161" x="3825875" y="3276600"/>
          <p14:tracePt t="49201" x="3817938" y="3276600"/>
          <p14:tracePt t="49209" x="3817938" y="3284538"/>
          <p14:tracePt t="49217" x="3810000" y="3284538"/>
          <p14:tracePt t="49225" x="3802063" y="3292475"/>
          <p14:tracePt t="49237" x="3802063" y="3298825"/>
          <p14:tracePt t="49254" x="3787775" y="3306763"/>
          <p14:tracePt t="49270" x="3779838" y="3306763"/>
          <p14:tracePt t="49287" x="3763963" y="3314700"/>
          <p14:tracePt t="49304" x="3749675" y="3322638"/>
          <p14:tracePt t="49321" x="3725863" y="3330575"/>
          <p14:tracePt t="49337" x="3703638" y="3336925"/>
          <p14:tracePt t="49354" x="3687763" y="3336925"/>
          <p14:tracePt t="49371" x="3657600" y="3336925"/>
          <p14:tracePt t="49388" x="3635375" y="3344863"/>
          <p14:tracePt t="49404" x="3611563" y="3352800"/>
          <p14:tracePt t="49421" x="3581400" y="3352800"/>
          <p14:tracePt t="49438" x="3559175" y="3360738"/>
          <p14:tracePt t="49454" x="3535363" y="3360738"/>
          <p14:tracePt t="49471" x="3513138" y="3360738"/>
          <p14:tracePt t="49488" x="3497263" y="3360738"/>
          <p14:tracePt t="49505" x="3482975" y="3360738"/>
          <p14:tracePt t="49521" x="3459163" y="3368675"/>
          <p14:tracePt t="49538" x="3444875" y="3375025"/>
          <p14:tracePt t="49555" x="3436938" y="3375025"/>
          <p14:tracePt t="49571" x="3421063" y="3375025"/>
          <p14:tracePt t="49588" x="3413125" y="3375025"/>
          <p14:tracePt t="49605" x="3398838" y="3375025"/>
          <p14:tracePt t="49638" x="3382963" y="3382963"/>
          <p14:tracePt t="49657" x="3375025" y="3382963"/>
          <p14:tracePt t="49681" x="3368675" y="3382963"/>
          <p14:tracePt t="52601" x="3360738" y="3382963"/>
          <p14:tracePt t="52713" x="3352800" y="3382963"/>
          <p14:tracePt t="52721" x="3336925" y="3398838"/>
          <p14:tracePt t="52730" x="3322638" y="3406775"/>
          <p14:tracePt t="52745" x="3306763" y="3436938"/>
          <p14:tracePt t="52762" x="3292475" y="3451225"/>
          <p14:tracePt t="52779" x="3276600" y="3467100"/>
          <p14:tracePt t="52796" x="3276600" y="3489325"/>
          <p14:tracePt t="52812" x="3268663" y="3505200"/>
          <p14:tracePt t="52829" x="3268663" y="3513138"/>
          <p14:tracePt t="52846" x="3260725" y="3521075"/>
          <p14:tracePt t="52863" x="3260725" y="3527425"/>
          <p14:tracePt t="52881" x="3260725" y="3535363"/>
          <p14:tracePt t="52913" x="3260725" y="3559175"/>
          <p14:tracePt t="52929" x="3260725" y="3565525"/>
          <p14:tracePt t="52946" x="3260725" y="3573463"/>
          <p14:tracePt t="52963" x="3260725" y="3581400"/>
          <p14:tracePt t="52979" x="3260725" y="3603625"/>
          <p14:tracePt t="52996" x="3260725" y="3611563"/>
          <p14:tracePt t="53013" x="3268663" y="3641725"/>
          <p14:tracePt t="53029" x="3276600" y="3665538"/>
          <p14:tracePt t="53046" x="3276600" y="3756025"/>
          <p14:tracePt t="53063" x="3260725" y="3840163"/>
          <p14:tracePt t="53079" x="3254375" y="3924300"/>
          <p14:tracePt t="53096" x="3254375" y="3946525"/>
          <p14:tracePt t="53114" x="3284538" y="4000500"/>
          <p14:tracePt t="53130" x="3336925" y="4084638"/>
          <p14:tracePt t="53146" x="3390900" y="4114800"/>
          <p14:tracePt t="53163" x="3421063" y="4122738"/>
          <p14:tracePt t="53180" x="3444875" y="4122738"/>
          <p14:tracePt t="53197" x="3451225" y="4130675"/>
          <p14:tracePt t="53213" x="3459163" y="4137025"/>
          <p14:tracePt t="53329" x="3467100" y="4137025"/>
          <p14:tracePt t="53354" x="3475038" y="4137025"/>
          <p14:tracePt t="53377" x="3475038" y="4130675"/>
          <p14:tracePt t="53393" x="3482975" y="4122738"/>
          <p14:tracePt t="53409" x="3489325" y="4114800"/>
          <p14:tracePt t="53434" x="3497263" y="4114800"/>
          <p14:tracePt t="53450" x="3497263" y="4106863"/>
          <p14:tracePt t="53521" x="3505200" y="4106863"/>
          <p14:tracePt t="53594" x="3505200" y="4098925"/>
          <p14:tracePt t="53641" x="3505200" y="4092575"/>
          <p14:tracePt t="53657" x="3513138" y="4084638"/>
          <p14:tracePt t="54593" x="3521075" y="4076700"/>
          <p14:tracePt t="54602" x="3527425" y="4060825"/>
          <p14:tracePt t="54609" x="3535363" y="4060825"/>
          <p14:tracePt t="54618" x="3543300" y="4046538"/>
          <p14:tracePt t="54633" x="3559175" y="4030663"/>
          <p14:tracePt t="54650" x="3581400" y="4008438"/>
          <p14:tracePt t="54667" x="3597275" y="3992563"/>
          <p14:tracePt t="54684" x="3611563" y="3978275"/>
          <p14:tracePt t="54700" x="3627438" y="3962400"/>
          <p14:tracePt t="54717" x="3649663" y="3932238"/>
          <p14:tracePt t="54733" x="3657600" y="3916363"/>
          <p14:tracePt t="54750" x="3665538" y="3908425"/>
          <p14:tracePt t="54769" x="3673475" y="3902075"/>
          <p14:tracePt t="54784" x="3673475" y="3894138"/>
          <p14:tracePt t="54801" x="3673475" y="3878263"/>
          <p14:tracePt t="54817" x="3673475" y="3856038"/>
          <p14:tracePt t="54834" x="3673475" y="3848100"/>
          <p14:tracePt t="55257" x="3673475" y="3840163"/>
          <p14:tracePt t="55481" x="3657600" y="3832225"/>
          <p14:tracePt t="55489" x="3635375" y="3810000"/>
          <p14:tracePt t="55497" x="3603625" y="3787775"/>
          <p14:tracePt t="55506" x="3589338" y="3763963"/>
          <p14:tracePt t="55519" x="3581400" y="3749675"/>
          <p14:tracePt t="55535" x="3551238" y="3711575"/>
          <p14:tracePt t="55552" x="3535363" y="3711575"/>
          <p14:tracePt t="55569" x="3521075" y="3687763"/>
          <p14:tracePt t="55585" x="3505200" y="3665538"/>
          <p14:tracePt t="55602" x="3505200" y="3635375"/>
          <p14:tracePt t="55619" x="3489325" y="3589338"/>
          <p14:tracePt t="55636" x="3475038" y="3559175"/>
          <p14:tracePt t="55652" x="3467100" y="3535363"/>
          <p14:tracePt t="55669" x="3459163" y="3527425"/>
          <p14:tracePt t="55686" x="3451225" y="3521075"/>
          <p14:tracePt t="55703" x="3451225" y="3513138"/>
          <p14:tracePt t="55719" x="3451225" y="3505200"/>
          <p14:tracePt t="55736" x="3444875" y="3489325"/>
          <p14:tracePt t="55753" x="3444875" y="3475038"/>
          <p14:tracePt t="55769" x="3444875" y="3459163"/>
          <p14:tracePt t="55786" x="3436938" y="3444875"/>
          <p14:tracePt t="55803" x="3436938" y="3436938"/>
          <p14:tracePt t="55819" x="3436938" y="3421063"/>
          <p14:tracePt t="55853" x="3436938" y="3406775"/>
          <p14:tracePt t="55869" x="3436938" y="3390900"/>
          <p14:tracePt t="55889" x="3436938" y="3360738"/>
          <p14:tracePt t="55903" x="3436938" y="3352800"/>
          <p14:tracePt t="55919" x="3436938" y="3336925"/>
          <p14:tracePt t="55936" x="3436938" y="3314700"/>
          <p14:tracePt t="55953" x="3436938" y="3298825"/>
          <p14:tracePt t="55969" x="3436938" y="3292475"/>
          <p14:tracePt t="55986" x="3436938" y="3276600"/>
          <p14:tracePt t="56004" x="3436938" y="3268663"/>
          <p14:tracePt t="56020" x="3436938" y="3254375"/>
          <p14:tracePt t="56036" x="3436938" y="3246438"/>
          <p14:tracePt t="58081" x="3429000" y="3238500"/>
          <p14:tracePt t="58097" x="3421063" y="3238500"/>
          <p14:tracePt t="58105" x="3413125" y="3246438"/>
          <p14:tracePt t="58114" x="3413125" y="3254375"/>
          <p14:tracePt t="58125" x="3406775" y="3254375"/>
          <p14:tracePt t="58144" x="3398838" y="3276600"/>
          <p14:tracePt t="58158" x="3382963" y="3292475"/>
          <p14:tracePt t="58175" x="3375025" y="3298825"/>
          <p14:tracePt t="58192" x="3368675" y="3306763"/>
          <p14:tracePt t="58209" x="3330575" y="3336925"/>
          <p14:tracePt t="58225" x="3322638" y="3360738"/>
          <p14:tracePt t="58242" x="3306763" y="3382963"/>
          <p14:tracePt t="58258" x="3284538" y="3406775"/>
          <p14:tracePt t="58275" x="3260725" y="3436938"/>
          <p14:tracePt t="58292" x="3246438" y="3459163"/>
          <p14:tracePt t="58309" x="3230563" y="3497263"/>
          <p14:tracePt t="58325" x="3208338" y="3535363"/>
          <p14:tracePt t="58342" x="3192463" y="3589338"/>
          <p14:tracePt t="58359" x="3170238" y="3649663"/>
          <p14:tracePt t="58375" x="3162300" y="3695700"/>
          <p14:tracePt t="58394" x="3146425" y="3733800"/>
          <p14:tracePt t="58409" x="3140075" y="3749675"/>
          <p14:tracePt t="58425" x="3140075" y="3794125"/>
          <p14:tracePt t="58442" x="3124200" y="3825875"/>
          <p14:tracePt t="58459" x="3116263" y="3870325"/>
          <p14:tracePt t="58476" x="3116263" y="3924300"/>
          <p14:tracePt t="58493" x="3108325" y="3978275"/>
          <p14:tracePt t="58509" x="3108325" y="4030663"/>
          <p14:tracePt t="58526" x="3108325" y="4084638"/>
          <p14:tracePt t="58543" x="3108325" y="4130675"/>
          <p14:tracePt t="58559" x="3124200" y="4198938"/>
          <p14:tracePt t="58576" x="3132138" y="4244975"/>
          <p14:tracePt t="58594" x="3154363" y="4321175"/>
          <p14:tracePt t="58609" x="3162300" y="4365625"/>
          <p14:tracePt t="58626" x="3170238" y="4403725"/>
          <p14:tracePt t="58643" x="3178175" y="4435475"/>
          <p14:tracePt t="58659" x="3184525" y="4449763"/>
          <p14:tracePt t="58676" x="3192463" y="4473575"/>
          <p14:tracePt t="58693" x="3200400" y="4503738"/>
          <p14:tracePt t="58709" x="3208338" y="4518025"/>
          <p14:tracePt t="58726" x="3208338" y="4525963"/>
          <p14:tracePt t="58743" x="3208338" y="4533900"/>
          <p14:tracePt t="58760" x="3208338" y="4541838"/>
          <p14:tracePt t="59169" x="3192463" y="4541838"/>
          <p14:tracePt t="59177" x="3162300" y="4533900"/>
          <p14:tracePt t="59185" x="3116263" y="4495800"/>
          <p14:tracePt t="59194" x="3086100" y="4465638"/>
          <p14:tracePt t="59211" x="2994025" y="4373563"/>
          <p14:tracePt t="59227" x="2873375" y="4213225"/>
          <p14:tracePt t="59244" x="2751138" y="3992563"/>
          <p14:tracePt t="59261" x="2628900" y="3832225"/>
          <p14:tracePt t="59277" x="2522538" y="3687763"/>
          <p14:tracePt t="59294" x="2454275" y="3589338"/>
          <p14:tracePt t="59311" x="2408238" y="3489325"/>
          <p14:tracePt t="59327" x="2370138" y="3406775"/>
          <p14:tracePt t="59344" x="2354263" y="3375025"/>
          <p14:tracePt t="59361" x="2324100" y="3306763"/>
          <p14:tracePt t="59377" x="2293938" y="3246438"/>
          <p14:tracePt t="59394" x="2270125" y="3192463"/>
          <p14:tracePt t="59411" x="2239963" y="3140075"/>
          <p14:tracePt t="59428" x="2217738" y="3101975"/>
          <p14:tracePt t="59444" x="2201863" y="3055938"/>
          <p14:tracePt t="59461" x="2179638" y="3009900"/>
          <p14:tracePt t="59478" x="2163763" y="2963863"/>
          <p14:tracePt t="59494" x="2149475" y="2887663"/>
          <p14:tracePt t="59511" x="2133600" y="2781300"/>
          <p14:tracePt t="59528" x="2117725" y="2613025"/>
          <p14:tracePt t="59545" x="2111375" y="2560638"/>
          <p14:tracePt t="59572" x="2095500" y="2446338"/>
          <p14:tracePt t="59578" x="2087563" y="2422525"/>
          <p14:tracePt t="59595" x="2087563" y="2400300"/>
          <p14:tracePt t="59611" x="2087563" y="2378075"/>
          <p14:tracePt t="59628" x="2087563" y="2362200"/>
          <p14:tracePt t="59645" x="2087563" y="2354263"/>
          <p14:tracePt t="59661" x="2087563" y="2339975"/>
          <p14:tracePt t="59695" x="2079625" y="2339975"/>
          <p14:tracePt t="59857" x="2079625" y="2332038"/>
          <p14:tracePt t="59866" x="2079625" y="2316163"/>
          <p14:tracePt t="59874" x="2079625" y="2308225"/>
          <p14:tracePt t="59883" x="2079625" y="2301875"/>
          <p14:tracePt t="59895" x="2079625" y="2293938"/>
          <p14:tracePt t="59912" x="2079625" y="2286000"/>
          <p14:tracePt t="61345" x="2065338" y="2286000"/>
          <p14:tracePt t="61354" x="2057400" y="2293938"/>
          <p14:tracePt t="61369" x="2049463" y="2293938"/>
          <p14:tracePt t="61383" x="2041525" y="2293938"/>
          <p14:tracePt t="61399" x="2041525" y="2301875"/>
          <p14:tracePt t="61416" x="2027238" y="2308225"/>
          <p14:tracePt t="61449" x="2019300" y="2316163"/>
          <p14:tracePt t="61474" x="2019300" y="2324100"/>
          <p14:tracePt t="61483" x="2019300" y="2332038"/>
          <p14:tracePt t="61499" x="2011363" y="2332038"/>
          <p14:tracePt t="61516" x="2011363" y="2339975"/>
          <p14:tracePt t="61533" x="2003425" y="2354263"/>
          <p14:tracePt t="61554" x="2003425" y="2362200"/>
          <p14:tracePt t="61570" x="2003425" y="2378075"/>
          <p14:tracePt t="61586" x="2003425" y="2384425"/>
          <p14:tracePt t="61599" x="2003425" y="2392363"/>
          <p14:tracePt t="61617" x="1997075" y="2408238"/>
          <p14:tracePt t="61634" x="1997075" y="2416175"/>
          <p14:tracePt t="61650" x="1997075" y="2422525"/>
          <p14:tracePt t="61666" x="1997075" y="2430463"/>
          <p14:tracePt t="61683" x="1997075" y="2438400"/>
          <p14:tracePt t="61700" x="1997075" y="2454275"/>
          <p14:tracePt t="61716" x="1997075" y="2460625"/>
          <p14:tracePt t="61733" x="1997075" y="2468563"/>
          <p14:tracePt t="61767" x="1997075" y="2484438"/>
          <p14:tracePt t="61783" x="1997075" y="2492375"/>
          <p14:tracePt t="61801" x="1997075" y="2514600"/>
          <p14:tracePt t="61833" x="1997075" y="2536825"/>
          <p14:tracePt t="61850" x="1997075" y="2552700"/>
          <p14:tracePt t="61867" x="1997075" y="2560638"/>
          <p14:tracePt t="61886" x="1997075" y="2568575"/>
          <p14:tracePt t="61903" x="1997075" y="2574925"/>
          <p14:tracePt t="61917" x="1997075" y="2590800"/>
          <p14:tracePt t="61933" x="1997075" y="2613025"/>
          <p14:tracePt t="61950" x="1997075" y="2620963"/>
          <p14:tracePt t="61967" x="1997075" y="2636838"/>
          <p14:tracePt t="61984" x="1997075" y="2644775"/>
          <p14:tracePt t="62000" x="1997075" y="2659063"/>
          <p14:tracePt t="62017" x="1997075" y="2682875"/>
          <p14:tracePt t="62034" x="1997075" y="2697163"/>
          <p14:tracePt t="62062" x="1997075" y="2720975"/>
          <p14:tracePt t="62068" x="1997075" y="2735263"/>
          <p14:tracePt t="62084" x="1997075" y="2751138"/>
          <p14:tracePt t="62100" x="1997075" y="2773363"/>
          <p14:tracePt t="62117" x="1997075" y="2789238"/>
          <p14:tracePt t="62134" x="1997075" y="2797175"/>
          <p14:tracePt t="62151" x="1997075" y="2811463"/>
          <p14:tracePt t="62167" x="1997075" y="2827338"/>
          <p14:tracePt t="62184" x="1997075" y="2835275"/>
          <p14:tracePt t="62201" x="1997075" y="2857500"/>
          <p14:tracePt t="62217" x="1989138" y="2873375"/>
          <p14:tracePt t="62234" x="1989138" y="2879725"/>
          <p14:tracePt t="62251" x="1989138" y="2895600"/>
          <p14:tracePt t="62268" x="1981200" y="2903538"/>
          <p14:tracePt t="62284" x="1981200" y="2917825"/>
          <p14:tracePt t="62301" x="1981200" y="2925763"/>
          <p14:tracePt t="62318" x="1981200" y="2933700"/>
          <p14:tracePt t="62334" x="1981200" y="2941638"/>
          <p14:tracePt t="62355" x="1965325" y="2971800"/>
          <p14:tracePt t="62368" x="1965325" y="2987675"/>
          <p14:tracePt t="62385" x="1965325" y="3001963"/>
          <p14:tracePt t="62401" x="1958975" y="3025775"/>
          <p14:tracePt t="62418" x="1958975" y="3040063"/>
          <p14:tracePt t="62436" x="1958975" y="3048000"/>
          <p14:tracePt t="62452" x="1958975" y="3063875"/>
          <p14:tracePt t="62468" x="1951038" y="3070225"/>
          <p14:tracePt t="62485" x="1943100" y="3086100"/>
          <p14:tracePt t="62502" x="1935163" y="3108325"/>
          <p14:tracePt t="62519" x="1935163" y="3116263"/>
          <p14:tracePt t="62539" x="1935163" y="3132138"/>
          <p14:tracePt t="62568" x="1927225" y="3146425"/>
          <p14:tracePt t="62585" x="1920875" y="3178175"/>
          <p14:tracePt t="62618" x="1920875" y="3192463"/>
          <p14:tracePt t="62635" x="1912938" y="3200400"/>
          <p14:tracePt t="62652" x="1912938" y="3208338"/>
          <p14:tracePt t="62669" x="1912938" y="3222625"/>
          <p14:tracePt t="62689" x="1912938" y="3230563"/>
          <p14:tracePt t="62702" x="1912938" y="3238500"/>
          <p14:tracePt t="62719" x="1905000" y="3246438"/>
          <p14:tracePt t="62735" x="1905000" y="3260725"/>
          <p14:tracePt t="62753" x="1905000" y="3276600"/>
          <p14:tracePt t="62769" x="1905000" y="3292475"/>
          <p14:tracePt t="62785" x="1905000" y="3306763"/>
          <p14:tracePt t="62802" x="1905000" y="3322638"/>
          <p14:tracePt t="62819" x="1905000" y="3352800"/>
          <p14:tracePt t="62836" x="1905000" y="3368675"/>
          <p14:tracePt t="62852" x="1905000" y="3382963"/>
          <p14:tracePt t="62869" x="1905000" y="3398838"/>
          <p14:tracePt t="62886" x="1905000" y="3413125"/>
          <p14:tracePt t="62903" x="1905000" y="3444875"/>
          <p14:tracePt t="62919" x="1905000" y="3475038"/>
          <p14:tracePt t="62937" x="1905000" y="3521075"/>
          <p14:tracePt t="62954" x="1905000" y="3543300"/>
          <p14:tracePt t="62969" x="1905000" y="3559175"/>
          <p14:tracePt t="62986" x="1905000" y="3573463"/>
          <p14:tracePt t="63003" x="1905000" y="3589338"/>
          <p14:tracePt t="63019" x="1905000" y="3611563"/>
          <p14:tracePt t="63036" x="1905000" y="3641725"/>
          <p14:tracePt t="63053" x="1905000" y="3665538"/>
          <p14:tracePt t="63070" x="1905000" y="3679825"/>
          <p14:tracePt t="63086" x="1905000" y="3711575"/>
          <p14:tracePt t="63103" x="1905000" y="3741738"/>
          <p14:tracePt t="63120" x="1905000" y="3756025"/>
          <p14:tracePt t="63137" x="1912938" y="3779838"/>
          <p14:tracePt t="63140" x="1912938" y="3787775"/>
          <p14:tracePt t="63153" x="1912938" y="3802063"/>
          <p14:tracePt t="63170" x="1912938" y="3817938"/>
          <p14:tracePt t="63187" x="1912938" y="3832225"/>
          <p14:tracePt t="63203" x="1912938" y="3856038"/>
          <p14:tracePt t="63220" x="1912938" y="3870325"/>
          <p14:tracePt t="63237" x="1912938" y="3894138"/>
          <p14:tracePt t="63253" x="1912938" y="3916363"/>
          <p14:tracePt t="63270" x="1912938" y="3940175"/>
          <p14:tracePt t="63287" x="1912938" y="3962400"/>
          <p14:tracePt t="63304" x="1912938" y="3984625"/>
          <p14:tracePt t="63321" x="1912938" y="4030663"/>
          <p14:tracePt t="63337" x="1905000" y="4068763"/>
          <p14:tracePt t="63353" x="1889125" y="4114800"/>
          <p14:tracePt t="63388" x="1874838" y="4198938"/>
          <p14:tracePt t="63394" x="1874838" y="4206875"/>
          <p14:tracePt t="63404" x="1874838" y="4213225"/>
          <p14:tracePt t="63420" x="1866900" y="4229100"/>
          <p14:tracePt t="63437" x="1858963" y="4267200"/>
          <p14:tracePt t="63454" x="1858963" y="4283075"/>
          <p14:tracePt t="63470" x="1858963" y="4305300"/>
          <p14:tracePt t="63487" x="1858963" y="4321175"/>
          <p14:tracePt t="63504" x="1858963" y="4327525"/>
          <p14:tracePt t="63532" x="1858963" y="4359275"/>
          <p14:tracePt t="63538" x="1851025" y="4373563"/>
          <p14:tracePt t="63554" x="1851025" y="4389438"/>
          <p14:tracePt t="63571" x="1851025" y="4419600"/>
          <p14:tracePt t="63587" x="1851025" y="4435475"/>
          <p14:tracePt t="63604" x="1851025" y="4457700"/>
          <p14:tracePt t="63621" x="1851025" y="4479925"/>
          <p14:tracePt t="63637" x="1851025" y="4503738"/>
          <p14:tracePt t="63654" x="1851025" y="4518025"/>
          <p14:tracePt t="63683" x="1851025" y="4556125"/>
          <p14:tracePt t="63704" x="1851025" y="4572000"/>
          <p14:tracePt t="63721" x="1851025" y="4602163"/>
          <p14:tracePt t="63738" x="1851025" y="4610100"/>
          <p14:tracePt t="63754" x="1851025" y="4625975"/>
          <p14:tracePt t="63771" x="1851025" y="4648200"/>
          <p14:tracePt t="63788" x="1851025" y="4686300"/>
          <p14:tracePt t="63805" x="1851025" y="4702175"/>
          <p14:tracePt t="63821" x="1851025" y="4732338"/>
          <p14:tracePt t="63838" x="1851025" y="4754563"/>
          <p14:tracePt t="63855" x="1851025" y="4770438"/>
          <p14:tracePt t="63871" x="1851025" y="4784725"/>
          <p14:tracePt t="63889" x="1851025" y="4808538"/>
          <p14:tracePt t="63905" x="1858963" y="4830763"/>
          <p14:tracePt t="63921" x="1858963" y="4846638"/>
          <p14:tracePt t="63938" x="1858963" y="4860925"/>
          <p14:tracePt t="63955" x="1866900" y="4884738"/>
          <p14:tracePt t="63982" x="1866900" y="4899025"/>
          <p14:tracePt t="63988" x="1866900" y="4906963"/>
          <p14:tracePt t="64025" x="1866900" y="4914900"/>
          <p14:tracePt t="64041" x="1866900" y="4922838"/>
          <p14:tracePt t="64049" x="1866900" y="4930775"/>
          <p14:tracePt t="64058" x="1866900" y="4937125"/>
          <p14:tracePt t="64074" x="1866900" y="4945063"/>
          <p14:tracePt t="64089" x="1866900" y="4953000"/>
          <p14:tracePt t="64105" x="1866900" y="4960938"/>
          <p14:tracePt t="64122" x="1866900" y="4975225"/>
          <p14:tracePt t="64139" x="1858963" y="4999038"/>
          <p14:tracePt t="64157" x="1858963" y="5006975"/>
          <p14:tracePt t="64173" x="1851025" y="5029200"/>
          <p14:tracePt t="64189" x="1851025" y="5051425"/>
          <p14:tracePt t="64206" x="1851025" y="5067300"/>
          <p14:tracePt t="64223" x="1851025" y="5075238"/>
          <p14:tracePt t="64256" x="1851025" y="5083175"/>
          <p14:tracePt t="64553" x="1882775" y="5083175"/>
          <p14:tracePt t="64561" x="1920875" y="5083175"/>
          <p14:tracePt t="64573" x="1973263" y="5083175"/>
          <p14:tracePt t="64590" x="2095500" y="5083175"/>
          <p14:tracePt t="64607" x="2239963" y="5083175"/>
          <p14:tracePt t="64623" x="2400300" y="5083175"/>
          <p14:tracePt t="64626" x="2492375" y="5083175"/>
          <p14:tracePt t="64641" x="2651125" y="5083175"/>
          <p14:tracePt t="64657" x="2773363" y="5083175"/>
          <p14:tracePt t="64673" x="2857500" y="5089525"/>
          <p14:tracePt t="64690" x="2917825" y="5097463"/>
          <p14:tracePt t="64707" x="2971800" y="5097463"/>
          <p14:tracePt t="64723" x="2987675" y="5097463"/>
          <p14:tracePt t="64740" x="2994025" y="5097463"/>
          <p14:tracePt t="64858" x="3001963" y="5097463"/>
          <p14:tracePt t="64865" x="3017838" y="5097463"/>
          <p14:tracePt t="64881" x="3025775" y="5097463"/>
          <p14:tracePt t="64891" x="3032125" y="5089525"/>
          <p14:tracePt t="64907" x="3040063" y="5089525"/>
          <p14:tracePt t="64924" x="3048000" y="5083175"/>
          <p14:tracePt t="64957" x="3063875" y="5083175"/>
          <p14:tracePt t="64974" x="3078163" y="5075238"/>
          <p14:tracePt t="64991" x="3116263" y="5059363"/>
          <p14:tracePt t="65007" x="3132138" y="5059363"/>
          <p14:tracePt t="65024" x="3154363" y="5059363"/>
          <p14:tracePt t="65041" x="3170238" y="5059363"/>
          <p14:tracePt t="65057" x="3178175" y="5059363"/>
          <p14:tracePt t="65074" x="3184525" y="5059363"/>
          <p14:tracePt t="65091" x="3222625" y="5059363"/>
          <p14:tracePt t="65108" x="3276600" y="5059363"/>
          <p14:tracePt t="65124" x="3330575" y="5059363"/>
          <p14:tracePt t="65141" x="3390900" y="5067300"/>
          <p14:tracePt t="65158" x="3413125" y="5075238"/>
          <p14:tracePt t="65174" x="3421063" y="5075238"/>
          <p14:tracePt t="65545" x="3421063" y="5059363"/>
          <p14:tracePt t="65553" x="3421063" y="5051425"/>
          <p14:tracePt t="65569" x="3421063" y="5045075"/>
          <p14:tracePt t="65578" x="3421063" y="5021263"/>
          <p14:tracePt t="65594" x="3406775" y="4968875"/>
          <p14:tracePt t="65609" x="3398838" y="4914900"/>
          <p14:tracePt t="65626" x="3390900" y="4838700"/>
          <p14:tracePt t="65642" x="3375025" y="4762500"/>
          <p14:tracePt t="65659" x="3360738" y="4716463"/>
          <p14:tracePt t="65676" x="3360738" y="4678363"/>
          <p14:tracePt t="65693" x="3360738" y="4670425"/>
          <p14:tracePt t="65709" x="3360738" y="4664075"/>
          <p14:tracePt t="65817" x="3352800" y="4648200"/>
          <p14:tracePt t="65826" x="3344863" y="4625975"/>
          <p14:tracePt t="65833" x="3336925" y="4602163"/>
          <p14:tracePt t="65843" x="3322638" y="4564063"/>
          <p14:tracePt t="65859" x="3298825" y="4525963"/>
          <p14:tracePt t="65878" x="3292475" y="4487863"/>
          <p14:tracePt t="65893" x="3276600" y="4427538"/>
          <p14:tracePt t="65910" x="3260725" y="4343400"/>
          <p14:tracePt t="65926" x="3254375" y="4267200"/>
          <p14:tracePt t="65943" x="3230563" y="4183063"/>
          <p14:tracePt t="65960" x="3222625" y="4084638"/>
          <p14:tracePt t="65976" x="3216275" y="4046538"/>
          <p14:tracePt t="65993" x="3216275" y="4022725"/>
          <p14:tracePt t="66010" x="3216275" y="4016375"/>
          <p14:tracePt t="66026" x="3216275" y="3992563"/>
          <p14:tracePt t="66043" x="3216275" y="3978275"/>
          <p14:tracePt t="66060" x="3216275" y="3954463"/>
          <p14:tracePt t="66076" x="3216275" y="3946525"/>
          <p14:tracePt t="66093" x="3216275" y="3932238"/>
          <p14:tracePt t="66110" x="3216275" y="3916363"/>
          <p14:tracePt t="66127" x="3216275" y="3886200"/>
          <p14:tracePt t="66128" x="3222625" y="3870325"/>
          <p14:tracePt t="66143" x="3238500" y="3848100"/>
          <p14:tracePt t="66165" x="3246438" y="3794125"/>
          <p14:tracePt t="66177" x="3260725" y="3749675"/>
          <p14:tracePt t="66194" x="3268663" y="3695700"/>
          <p14:tracePt t="66210" x="3292475" y="3657600"/>
          <p14:tracePt t="66227" x="3314700" y="3611563"/>
          <p14:tracePt t="66244" x="3344863" y="3543300"/>
          <p14:tracePt t="66260" x="3406775" y="3436938"/>
          <p14:tracePt t="66277" x="3444875" y="3375025"/>
          <p14:tracePt t="66294" x="3482975" y="3306763"/>
          <p14:tracePt t="66311" x="3505200" y="3268663"/>
          <p14:tracePt t="66327" x="3521075" y="3246438"/>
          <p14:tracePt t="66344" x="3535363" y="3222625"/>
          <p14:tracePt t="66361" x="3559175" y="3208338"/>
          <p14:tracePt t="66377" x="3611563" y="3154363"/>
          <p14:tracePt t="66394" x="3717925" y="3108325"/>
          <p14:tracePt t="66411" x="3825875" y="3025775"/>
          <p14:tracePt t="66427" x="3916363" y="2963863"/>
          <p14:tracePt t="66444" x="3978275" y="2933700"/>
          <p14:tracePt t="66461" x="4038600" y="2903538"/>
          <p14:tracePt t="66478" x="4046538" y="2903538"/>
          <p14:tracePt t="66496" x="4068763" y="2903538"/>
          <p14:tracePt t="66511" x="4084638" y="2887663"/>
          <p14:tracePt t="66528" x="4122738" y="2865438"/>
          <p14:tracePt t="66545" x="4152900" y="2849563"/>
          <p14:tracePt t="66561" x="4183063" y="2819400"/>
          <p14:tracePt t="66753" x="4160838" y="2803525"/>
          <p14:tracePt t="66761" x="4098925" y="2789238"/>
          <p14:tracePt t="66769" x="4030663" y="2765425"/>
          <p14:tracePt t="66779" x="3924300" y="2751138"/>
          <p14:tracePt t="66795" x="3779838" y="2735263"/>
          <p14:tracePt t="66812" x="3627438" y="2713038"/>
          <p14:tracePt t="66828" x="3565525" y="2713038"/>
          <p14:tracePt t="66845" x="3505200" y="2705100"/>
          <p14:tracePt t="66862" x="3497263" y="2705100"/>
          <p14:tracePt t="67017" x="3513138" y="2705100"/>
          <p14:tracePt t="67025" x="3535363" y="2689225"/>
          <p14:tracePt t="67034" x="3581400" y="2689225"/>
          <p14:tracePt t="67046" x="3603625" y="2689225"/>
          <p14:tracePt t="67063" x="3679825" y="2682875"/>
          <p14:tracePt t="67079" x="3725863" y="2674938"/>
          <p14:tracePt t="67096" x="3749675" y="2674938"/>
          <p14:tracePt t="67113" x="3763963" y="2674938"/>
          <p14:tracePt t="67129" x="3763963" y="2667000"/>
          <p14:tracePt t="67345" x="3749675" y="2667000"/>
          <p14:tracePt t="67354" x="3733800" y="2667000"/>
          <p14:tracePt t="67363" x="3695700" y="2659063"/>
          <p14:tracePt t="67380" x="3657600" y="2651125"/>
          <p14:tracePt t="67396" x="3635375" y="2651125"/>
          <p14:tracePt t="67413" x="3627438" y="2644775"/>
          <p14:tracePt t="67430" x="3611563" y="2644775"/>
          <p14:tracePt t="67882" x="3603625" y="2644775"/>
          <p14:tracePt t="67889" x="3589338" y="2636838"/>
          <p14:tracePt t="67898" x="3573463" y="2628900"/>
          <p14:tracePt t="67914" x="3559175" y="2628900"/>
          <p14:tracePt t="67931" x="3551238" y="2628900"/>
          <p14:tracePt t="67948" x="3543300" y="2620963"/>
          <p14:tracePt t="68897" x="3535363" y="2620963"/>
          <p14:tracePt t="68905" x="3521075" y="2613025"/>
          <p14:tracePt t="68921" x="3513138" y="2606675"/>
          <p14:tracePt t="68929" x="3513138" y="2598738"/>
          <p14:tracePt t="68945" x="3505200" y="2598738"/>
          <p14:tracePt t="69194" x="3505200" y="2590800"/>
          <p14:tracePt t="70154" x="3497263" y="2590800"/>
          <p14:tracePt t="70169" x="3475038" y="2598738"/>
          <p14:tracePt t="70177" x="3451225" y="2598738"/>
          <p14:tracePt t="70186" x="3406775" y="2613025"/>
          <p14:tracePt t="70203" x="3330575" y="2636838"/>
          <p14:tracePt t="70220" x="3254375" y="2667000"/>
          <p14:tracePt t="70236" x="3162300" y="2689225"/>
          <p14:tracePt t="70253" x="3040063" y="2705100"/>
          <p14:tracePt t="70270" x="2925763" y="2713038"/>
          <p14:tracePt t="70287" x="2835275" y="2727325"/>
          <p14:tracePt t="70303" x="2773363" y="2735263"/>
          <p14:tracePt t="70320" x="2743200" y="2743200"/>
          <p14:tracePt t="70369" x="2735263" y="2743200"/>
          <p14:tracePt t="70385" x="2727325" y="2743200"/>
          <p14:tracePt t="70394" x="2720975" y="2743200"/>
          <p14:tracePt t="70409" x="2705100" y="2743200"/>
          <p14:tracePt t="70420" x="2697163" y="2751138"/>
          <p14:tracePt t="70438" x="2682875" y="2759075"/>
          <p14:tracePt t="70460" x="2667000" y="2773363"/>
          <p14:tracePt t="70470" x="2659063" y="2773363"/>
          <p14:tracePt t="70561" x="2651125" y="2781300"/>
          <p14:tracePt t="70569" x="2644775" y="2789238"/>
          <p14:tracePt t="70577" x="2628900" y="2803525"/>
          <p14:tracePt t="70587" x="2620963" y="2811463"/>
          <p14:tracePt t="70604" x="2598738" y="2835275"/>
          <p14:tracePt t="70621" x="2582863" y="2865438"/>
          <p14:tracePt t="70637" x="2568575" y="2895600"/>
          <p14:tracePt t="70654" x="2560638" y="2925763"/>
          <p14:tracePt t="70671" x="2552700" y="2971800"/>
          <p14:tracePt t="70687" x="2552700" y="3025775"/>
          <p14:tracePt t="70704" x="2552700" y="3108325"/>
          <p14:tracePt t="70721" x="2536825" y="3200400"/>
          <p14:tracePt t="70738" x="2536825" y="3260725"/>
          <p14:tracePt t="70754" x="2536825" y="3314700"/>
          <p14:tracePt t="70771" x="2536825" y="3368675"/>
          <p14:tracePt t="70788" x="2536825" y="3398838"/>
          <p14:tracePt t="70804" x="2536825" y="3429000"/>
          <p14:tracePt t="70821" x="2536825" y="3436938"/>
          <p14:tracePt t="70838" x="2536825" y="3459163"/>
          <p14:tracePt t="70854" x="2536825" y="3475038"/>
          <p14:tracePt t="70871" x="2536825" y="3505200"/>
          <p14:tracePt t="70888" x="2536825" y="3527425"/>
          <p14:tracePt t="70905" x="2536825" y="3565525"/>
          <p14:tracePt t="70921" x="2536825" y="3603625"/>
          <p14:tracePt t="70938" x="2536825" y="3649663"/>
          <p14:tracePt t="70955" x="2536825" y="3711575"/>
          <p14:tracePt t="70971" x="2536825" y="3763963"/>
          <p14:tracePt t="70988" x="2530475" y="3840163"/>
          <p14:tracePt t="71005" x="2498725" y="3940175"/>
          <p14:tracePt t="71021" x="2438400" y="4092575"/>
          <p14:tracePt t="71038" x="2408238" y="4206875"/>
          <p14:tracePt t="71055" x="2362200" y="4343400"/>
          <p14:tracePt t="71071" x="2316163" y="4457700"/>
          <p14:tracePt t="71090" x="2232025" y="4632325"/>
          <p14:tracePt t="71105" x="2187575" y="4732338"/>
          <p14:tracePt t="71122" x="2149475" y="4822825"/>
          <p14:tracePt t="71138" x="2125663" y="4892675"/>
          <p14:tracePt t="71155" x="2087563" y="4968875"/>
          <p14:tracePt t="71172" x="2057400" y="5067300"/>
          <p14:tracePt t="71188" x="2027238" y="5159375"/>
          <p14:tracePt t="71205" x="2003425" y="5241925"/>
          <p14:tracePt t="71222" x="1989138" y="5334000"/>
          <p14:tracePt t="71239" x="1989138" y="5440363"/>
          <p14:tracePt t="71255" x="1973263" y="5532438"/>
          <p14:tracePt t="71273" x="1943100" y="5692775"/>
          <p14:tracePt t="71289" x="1920875" y="5783263"/>
          <p14:tracePt t="71305" x="1905000" y="5905500"/>
          <p14:tracePt t="71323" x="1889125" y="6035675"/>
          <p14:tracePt t="71339" x="1889125" y="6134100"/>
          <p14:tracePt t="71355" x="1889125" y="6188075"/>
          <p14:tracePt t="71372" x="1889125" y="6232525"/>
          <p14:tracePt t="71389" x="1889125" y="6248400"/>
          <p14:tracePt t="71406" x="1897063" y="6270625"/>
          <p14:tracePt t="71423" x="1897063" y="6286500"/>
          <p14:tracePt t="71439" x="1905000" y="6308725"/>
          <p14:tracePt t="71456" x="1905000" y="6332538"/>
          <p14:tracePt t="71474" x="1912938" y="6362700"/>
          <p14:tracePt t="71489" x="1912938" y="6378575"/>
          <p14:tracePt t="71506" x="1912938" y="6392863"/>
          <p14:tracePt t="71539" x="1920875" y="6400800"/>
          <p14:tracePt t="71569" x="1920875" y="6408738"/>
          <p14:tracePt t="71601" x="1920875" y="6416675"/>
          <p14:tracePt t="71769" x="1912938" y="6416675"/>
          <p14:tracePt t="71777" x="1882775" y="6400800"/>
          <p14:tracePt t="71790" x="1851025" y="6378575"/>
          <p14:tracePt t="71807" x="1760538" y="6340475"/>
          <p14:tracePt t="71823" x="1660525" y="6302375"/>
          <p14:tracePt t="71840" x="1592263" y="6264275"/>
          <p14:tracePt t="71857" x="1539875" y="6240463"/>
          <p14:tracePt t="72097" x="1554163" y="6240463"/>
          <p14:tracePt t="72105" x="1592263" y="6240463"/>
          <p14:tracePt t="72114" x="1622425" y="6248400"/>
          <p14:tracePt t="72124" x="1676400" y="6264275"/>
          <p14:tracePt t="72141" x="1774825" y="6286500"/>
          <p14:tracePt t="72158" x="1851025" y="6294438"/>
          <p14:tracePt t="72174" x="1912938" y="6302375"/>
          <p14:tracePt t="72191" x="1927225" y="6302375"/>
          <p14:tracePt t="72208" x="1951038" y="6302375"/>
          <p14:tracePt t="72224" x="1951038" y="6308725"/>
          <p14:tracePt t="72489" x="1965325" y="6308725"/>
          <p14:tracePt t="72497" x="2003425" y="6308725"/>
          <p14:tracePt t="72508" x="2057400" y="6308725"/>
          <p14:tracePt t="72525" x="2133600" y="6316663"/>
          <p14:tracePt t="72542" x="2187575" y="6316663"/>
          <p14:tracePt t="72558" x="2209800" y="6316663"/>
          <p14:tracePt t="72575" x="2239963" y="6316663"/>
          <p14:tracePt t="72592" x="2270125" y="6316663"/>
          <p14:tracePt t="72609" x="2293938" y="6316663"/>
          <p14:tracePt t="72625" x="2346325" y="6316663"/>
          <p14:tracePt t="72642" x="2384425" y="6316663"/>
          <p14:tracePt t="72659" x="2408238" y="6316663"/>
          <p14:tracePt t="72675" x="2416175" y="6316663"/>
          <p14:tracePt t="72692" x="2430463" y="6316663"/>
          <p14:tracePt t="72709" x="2438400" y="6316663"/>
          <p14:tracePt t="72726" x="2460625" y="6316663"/>
          <p14:tracePt t="72742" x="2498725" y="6316663"/>
          <p14:tracePt t="72759" x="2536825" y="6316663"/>
          <p14:tracePt t="72776" x="2582863" y="6308725"/>
          <p14:tracePt t="72794" x="2613025" y="6302375"/>
          <p14:tracePt t="72809" x="2628900" y="6294438"/>
          <p14:tracePt t="72897" x="2636838" y="6294438"/>
          <p14:tracePt t="72905" x="2644775" y="6294438"/>
          <p14:tracePt t="72914" x="2667000" y="6286500"/>
          <p14:tracePt t="72926" x="2682875" y="6278563"/>
          <p14:tracePt t="72943" x="2705100" y="6270625"/>
          <p14:tracePt t="72959" x="2720975" y="6270625"/>
          <p14:tracePt t="72976" x="2735263" y="6264275"/>
          <p14:tracePt t="73081" x="2705100" y="6264275"/>
          <p14:tracePt t="73089" x="2644775" y="6264275"/>
          <p14:tracePt t="73097" x="2560638" y="6264275"/>
          <p14:tracePt t="73110" x="2484438" y="6264275"/>
          <p14:tracePt t="73126" x="2308225" y="6264275"/>
          <p14:tracePt t="73143" x="2171700" y="6264275"/>
          <p14:tracePt t="73146" x="2117725" y="6264275"/>
          <p14:tracePt t="73161" x="2027238" y="6264275"/>
          <p14:tracePt t="73178" x="1981200" y="6264275"/>
          <p14:tracePt t="73394" x="2011363" y="6264275"/>
          <p14:tracePt t="73401" x="2057400" y="6264275"/>
          <p14:tracePt t="73410" x="2095500" y="6264275"/>
          <p14:tracePt t="73427" x="2217738" y="6264275"/>
          <p14:tracePt t="73444" x="2339975" y="6264275"/>
          <p14:tracePt t="73461" x="2438400" y="6264275"/>
          <p14:tracePt t="73477" x="2476500" y="6264275"/>
          <p14:tracePt t="73494" x="2498725" y="6264275"/>
          <p14:tracePt t="73511" x="2506663" y="6264275"/>
          <p14:tracePt t="73546" x="2514600" y="6264275"/>
          <p14:tracePt t="73697" x="2530475" y="6264275"/>
          <p14:tracePt t="73705" x="2552700" y="6264275"/>
          <p14:tracePt t="73714" x="2574925" y="6264275"/>
          <p14:tracePt t="73728" x="2598738" y="6264275"/>
          <p14:tracePt t="73745" x="2659063" y="6264275"/>
          <p14:tracePt t="73761" x="2682875" y="6264275"/>
          <p14:tracePt t="73778" x="2689225" y="6264275"/>
          <p14:tracePt t="73795" x="2697163" y="6264275"/>
          <p14:tracePt t="73929" x="2705100" y="6264275"/>
          <p14:tracePt t="73937" x="2713038" y="6264275"/>
          <p14:tracePt t="73945" x="2735263" y="6264275"/>
          <p14:tracePt t="73962" x="2773363" y="6264275"/>
          <p14:tracePt t="73978" x="2803525" y="6264275"/>
          <p14:tracePt t="73995" x="2849563" y="6264275"/>
          <p14:tracePt t="74012" x="2873375" y="6264275"/>
          <p14:tracePt t="74028" x="2895600" y="6264275"/>
          <p14:tracePt t="74297" x="2887663" y="6264275"/>
          <p14:tracePt t="74305" x="2865438" y="6264275"/>
          <p14:tracePt t="74314" x="2827338" y="6264275"/>
          <p14:tracePt t="74329" x="2765425" y="6264275"/>
          <p14:tracePt t="74346" x="2713038" y="6264275"/>
          <p14:tracePt t="74363" x="2636838" y="6264275"/>
          <p14:tracePt t="74379" x="2598738" y="6264275"/>
          <p14:tracePt t="74625" x="2606675" y="6264275"/>
          <p14:tracePt t="74634" x="2651125" y="6264275"/>
          <p14:tracePt t="74641" x="2705100" y="6264275"/>
          <p14:tracePt t="74649" x="2751138" y="6264275"/>
          <p14:tracePt t="74663" x="2797175" y="6264275"/>
          <p14:tracePt t="74681" x="2887663" y="6264275"/>
          <p14:tracePt t="74697" x="2925763" y="6264275"/>
          <p14:tracePt t="74825" x="2895600" y="6264275"/>
          <p14:tracePt t="74834" x="2835275" y="6264275"/>
          <p14:tracePt t="74841" x="2797175" y="6264275"/>
          <p14:tracePt t="74850" x="2751138" y="6264275"/>
          <p14:tracePt t="74864" x="2713038" y="6264275"/>
          <p14:tracePt t="74883" x="2598738" y="6264275"/>
          <p14:tracePt t="74897" x="2568575" y="6264275"/>
          <p14:tracePt t="74914" x="2560638" y="6264275"/>
          <p14:tracePt t="75041" x="2582863" y="6264275"/>
          <p14:tracePt t="75050" x="2598738" y="6264275"/>
          <p14:tracePt t="75057" x="2620963" y="6264275"/>
          <p14:tracePt t="75066" x="2644775" y="6264275"/>
          <p14:tracePt t="75083" x="2682875" y="6264275"/>
          <p14:tracePt t="75098" x="2697163" y="6264275"/>
          <p14:tracePt t="75177" x="2689225" y="6264275"/>
          <p14:tracePt t="75185" x="2674938" y="6264275"/>
          <p14:tracePt t="75194" x="2651125" y="6264275"/>
          <p14:tracePt t="75202" x="2628900" y="6264275"/>
          <p14:tracePt t="75215" x="2606675" y="6264275"/>
          <p14:tracePt t="75231" x="2574925" y="6264275"/>
          <p14:tracePt t="75248" x="2552700" y="6264275"/>
          <p14:tracePt t="75353" x="2560638" y="6264275"/>
          <p14:tracePt t="75361" x="2582863" y="6264275"/>
          <p14:tracePt t="75369" x="2598738" y="6264275"/>
          <p14:tracePt t="75382" x="2620963" y="6264275"/>
          <p14:tracePt t="75398" x="2636838" y="6264275"/>
          <p14:tracePt t="75505" x="2644775" y="6270625"/>
          <p14:tracePt t="75514" x="2636838" y="6278563"/>
          <p14:tracePt t="75521" x="2628900" y="6278563"/>
          <p14:tracePt t="75532" x="2620963" y="6278563"/>
          <p14:tracePt t="75549" x="2606675" y="6286500"/>
          <p14:tracePt t="75565" x="2598738" y="6286500"/>
          <p14:tracePt t="75673" x="2606675" y="6286500"/>
          <p14:tracePt t="75681" x="2628900" y="6286500"/>
          <p14:tracePt t="75689" x="2636838" y="6286500"/>
          <p14:tracePt t="75699" x="2644775" y="6286500"/>
          <p14:tracePt t="75716" x="2674938" y="6286500"/>
          <p14:tracePt t="75733" x="2682875" y="6286500"/>
          <p14:tracePt t="76034" x="2659063" y="6294438"/>
          <p14:tracePt t="76041" x="2636838" y="6302375"/>
          <p14:tracePt t="76050" x="2620963" y="6302375"/>
          <p14:tracePt t="76067" x="2574925" y="6302375"/>
          <p14:tracePt t="76083" x="2522538" y="6302375"/>
          <p14:tracePt t="76100" x="2492375" y="6302375"/>
          <p14:tracePt t="76117" x="2468563" y="6302375"/>
          <p14:tracePt t="76133" x="2460625" y="6302375"/>
          <p14:tracePt t="76209" x="2454275" y="6302375"/>
          <p14:tracePt t="76217" x="2446338" y="6302375"/>
          <p14:tracePt t="76233" x="2430463" y="6302375"/>
          <p14:tracePt t="76241" x="2422525" y="6302375"/>
          <p14:tracePt t="76250" x="2408238" y="6302375"/>
          <p14:tracePt t="76267" x="2392363" y="6302375"/>
          <p14:tracePt t="76284" x="2370138" y="6302375"/>
          <p14:tracePt t="76301" x="2354263" y="6302375"/>
          <p14:tracePt t="76317" x="2332038" y="6308725"/>
          <p14:tracePt t="76334" x="2316163" y="6308725"/>
          <p14:tracePt t="76351" x="2301875" y="6308725"/>
          <p14:tracePt t="76367" x="2286000" y="6316663"/>
          <p14:tracePt t="76384" x="2278063" y="6316663"/>
          <p14:tracePt t="76401" x="2270125" y="6316663"/>
          <p14:tracePt t="76418" x="2263775" y="6316663"/>
          <p14:tracePt t="76434" x="2255838" y="6316663"/>
          <p14:tracePt t="76451" x="2239963" y="6316663"/>
          <p14:tracePt t="76468" x="2232025" y="6316663"/>
          <p14:tracePt t="76484" x="2217738" y="6316663"/>
          <p14:tracePt t="76777" x="2209800" y="6316663"/>
          <p14:tracePt t="76785" x="2217738" y="6324600"/>
          <p14:tracePt t="76794" x="2232025" y="6332538"/>
          <p14:tracePt t="76802" x="2232025" y="6340475"/>
          <p14:tracePt t="76818" x="2263775" y="6340475"/>
          <p14:tracePt t="76835" x="2286000" y="6340475"/>
          <p14:tracePt t="76852" x="2308225" y="6340475"/>
          <p14:tracePt t="76870" x="2316163" y="6340475"/>
          <p14:tracePt t="76914" x="2324100" y="6340475"/>
          <p14:tracePt t="77361" x="2270125" y="6340475"/>
          <p14:tracePt t="77369" x="2217738" y="6340475"/>
          <p14:tracePt t="77377" x="2163763" y="6340475"/>
          <p14:tracePt t="77386" x="2111375" y="6340475"/>
          <p14:tracePt t="77403" x="1989138" y="6340475"/>
          <p14:tracePt t="77420" x="1905000" y="6340475"/>
          <p14:tracePt t="77437" x="1874838" y="6340475"/>
          <p14:tracePt t="77713" x="1905000" y="6346825"/>
          <p14:tracePt t="77722" x="1951038" y="6354763"/>
          <p14:tracePt t="77729" x="2003425" y="6362700"/>
          <p14:tracePt t="77738" x="2065338" y="6370638"/>
          <p14:tracePt t="77754" x="2179638" y="6384925"/>
          <p14:tracePt t="77771" x="2293938" y="6400800"/>
          <p14:tracePt t="77787" x="2378075" y="6416675"/>
          <p14:tracePt t="77804" x="2454275" y="6416675"/>
          <p14:tracePt t="77821" x="2498725" y="6416675"/>
          <p14:tracePt t="77838" x="2530475" y="6416675"/>
          <p14:tracePt t="77854" x="2552700" y="6416675"/>
          <p14:tracePt t="77871" x="2568575" y="6416675"/>
          <p14:tracePt t="77888" x="2590800" y="6416675"/>
          <p14:tracePt t="77905" x="2598738" y="6416675"/>
          <p14:tracePt t="77921" x="2613025" y="6416675"/>
          <p14:tracePt t="77938" x="2644775" y="6416675"/>
          <p14:tracePt t="77954" x="2651125" y="6416675"/>
          <p14:tracePt t="77971" x="2667000" y="6416675"/>
          <p14:tracePt t="77988" x="2674938" y="6416675"/>
          <p14:tracePt t="78161" x="2659063" y="6416675"/>
          <p14:tracePt t="78169" x="2636838" y="6416675"/>
          <p14:tracePt t="78177" x="2598738" y="6416675"/>
          <p14:tracePt t="78188" x="2568575" y="6416675"/>
          <p14:tracePt t="78205" x="2454275" y="6416675"/>
          <p14:tracePt t="78222" x="2370138" y="6416675"/>
          <p14:tracePt t="78238" x="2332038" y="6416675"/>
          <p14:tracePt t="78255" x="2324100" y="6416675"/>
          <p14:tracePt t="83713" x="2339975" y="6416675"/>
          <p14:tracePt t="83721" x="2354263" y="6416675"/>
          <p14:tracePt t="83735" x="2362200" y="6416675"/>
          <p14:tracePt t="83751" x="2370138" y="6416675"/>
          <p14:tracePt t="89697" x="2378075" y="6400800"/>
          <p14:tracePt t="89705" x="2384425" y="6346825"/>
          <p14:tracePt t="89715" x="2384425" y="6316663"/>
          <p14:tracePt t="89732" x="2416175" y="6232525"/>
          <p14:tracePt t="89749" x="2438400" y="6180138"/>
          <p14:tracePt t="89766" x="2454275" y="6126163"/>
          <p14:tracePt t="89782" x="2468563" y="6096000"/>
          <p14:tracePt t="89799" x="2468563" y="6065838"/>
          <p14:tracePt t="89817" x="2476500" y="6027738"/>
          <p14:tracePt t="89833" x="2476500" y="6011863"/>
          <p14:tracePt t="89849" x="2484438" y="6003925"/>
          <p14:tracePt t="89866" x="2484438" y="5997575"/>
          <p14:tracePt t="90425" x="2484438" y="5973763"/>
          <p14:tracePt t="90434" x="2484438" y="5959475"/>
          <p14:tracePt t="90441" x="2484438" y="5943600"/>
          <p14:tracePt t="90450" x="2484438" y="5921375"/>
          <p14:tracePt t="90467" x="2484438" y="5813425"/>
          <p14:tracePt t="90484" x="2484438" y="5730875"/>
          <p14:tracePt t="90500" x="2484438" y="5638800"/>
          <p14:tracePt t="90517" x="2468563" y="5562600"/>
          <p14:tracePt t="90534" x="2460625" y="5508625"/>
          <p14:tracePt t="90551" x="2454275" y="5494338"/>
          <p14:tracePt t="90567" x="2454275" y="5478463"/>
          <p14:tracePt t="90584" x="2454275" y="5470525"/>
          <p14:tracePt t="90929" x="2454275" y="5464175"/>
          <p14:tracePt t="94425" x="2476500" y="5464175"/>
          <p14:tracePt t="94434" x="2536825" y="5448300"/>
          <p14:tracePt t="94443" x="2606675" y="5432425"/>
          <p14:tracePt t="94460" x="2735263" y="5387975"/>
          <p14:tracePt t="94476" x="2849563" y="5356225"/>
          <p14:tracePt t="94493" x="2925763" y="5318125"/>
          <p14:tracePt t="94510" x="2979738" y="5287963"/>
          <p14:tracePt t="94526" x="3017838" y="5273675"/>
          <p14:tracePt t="94543" x="3040063" y="5249863"/>
          <p14:tracePt t="94560" x="3048000" y="5241925"/>
          <p14:tracePt t="94577" x="3063875" y="5235575"/>
          <p14:tracePt t="94593" x="3070225" y="5235575"/>
          <p14:tracePt t="94634" x="3070225" y="5227638"/>
          <p14:tracePt t="94801" x="3086100" y="5219700"/>
          <p14:tracePt t="94809" x="3108325" y="5211763"/>
          <p14:tracePt t="94817" x="3140075" y="5203825"/>
          <p14:tracePt t="94827" x="3170238" y="5189538"/>
          <p14:tracePt t="94844" x="3238500" y="5159375"/>
          <p14:tracePt t="94861" x="3322638" y="5121275"/>
          <p14:tracePt t="94879" x="3360738" y="5105400"/>
          <p14:tracePt t="94894" x="3398838" y="5089525"/>
          <p14:tracePt t="94911" x="3421063" y="5075238"/>
          <p14:tracePt t="94927" x="3451225" y="5059363"/>
          <p14:tracePt t="94944" x="3459163" y="5059363"/>
          <p14:tracePt t="94971" x="3475038" y="5051425"/>
          <p14:tracePt t="95561" x="3482975" y="5051425"/>
          <p14:tracePt t="95569" x="3497263" y="5067300"/>
          <p14:tracePt t="95579" x="3521075" y="5105400"/>
          <p14:tracePt t="95596" x="3565525" y="5173663"/>
          <p14:tracePt t="95613" x="3611563" y="5257800"/>
          <p14:tracePt t="95629" x="3635375" y="5326063"/>
          <p14:tracePt t="95646" x="3657600" y="5356225"/>
          <p14:tracePt t="95663" x="3673475" y="5387975"/>
          <p14:tracePt t="95679" x="3679825" y="5402263"/>
          <p14:tracePt t="95696" x="3687763" y="5432425"/>
          <p14:tracePt t="95714" x="3703638" y="5464175"/>
          <p14:tracePt t="95729" x="3711575" y="5470525"/>
          <p14:tracePt t="95914" x="3711575" y="5456238"/>
          <p14:tracePt t="95923" x="3711575" y="5440363"/>
          <p14:tracePt t="95930" x="3703638" y="5410200"/>
          <p14:tracePt t="95946" x="3695700" y="5364163"/>
          <p14:tracePt t="95963" x="3673475" y="5318125"/>
          <p14:tracePt t="95991" x="3649663" y="5265738"/>
          <p14:tracePt t="95997" x="3649663" y="5249863"/>
          <p14:tracePt t="96013" x="3635375" y="5227638"/>
          <p14:tracePt t="96030" x="3627438" y="5211763"/>
          <p14:tracePt t="96047" x="3619500" y="5197475"/>
          <p14:tracePt t="96063" x="3619500" y="5189538"/>
          <p14:tracePt t="96098" x="3619500" y="5181600"/>
          <p14:tracePt t="96217" x="3619500" y="5189538"/>
          <p14:tracePt t="96225" x="3619500" y="5197475"/>
          <p14:tracePt t="96241" x="3619500" y="5203825"/>
          <p14:tracePt t="96257" x="3619500" y="5211763"/>
          <p14:tracePt t="96266" x="3619500" y="5219700"/>
          <p14:tracePt t="96282" x="3619500" y="5227638"/>
          <p14:tracePt t="96298" x="3619500" y="5235575"/>
          <p14:tracePt t="96314" x="3619500" y="5241925"/>
          <p14:tracePt t="96331" x="3619500" y="5257800"/>
          <p14:tracePt t="96347" x="3619500" y="5265738"/>
          <p14:tracePt t="96364" x="3627438" y="5280025"/>
          <p14:tracePt t="96497" x="3627438" y="5265738"/>
          <p14:tracePt t="96505" x="3627438" y="5257800"/>
          <p14:tracePt t="96514" x="3627438" y="5235575"/>
          <p14:tracePt t="96531" x="3627438" y="5203825"/>
          <p14:tracePt t="96548" x="3619500" y="5165725"/>
          <p14:tracePt t="96565" x="3611563" y="5151438"/>
          <p14:tracePt t="96581" x="3611563" y="5143500"/>
          <p14:tracePt t="96617" x="3611563" y="5135563"/>
          <p14:tracePt t="96642" x="3603625" y="5135563"/>
          <p14:tracePt t="96737" x="3603625" y="5159375"/>
          <p14:tracePt t="96745" x="3611563" y="5181600"/>
          <p14:tracePt t="96754" x="3627438" y="5227638"/>
          <p14:tracePt t="96765" x="3627438" y="5241925"/>
          <p14:tracePt t="96782" x="3641725" y="5265738"/>
          <p14:tracePt t="96798" x="3641725" y="5273675"/>
          <p14:tracePt t="96914" x="3641725" y="5257800"/>
          <p14:tracePt t="96921" x="3641725" y="5241925"/>
          <p14:tracePt t="96932" x="3641725" y="5211763"/>
          <p14:tracePt t="96949" x="3641725" y="5189538"/>
          <p14:tracePt t="96965" x="3641725" y="5159375"/>
          <p14:tracePt t="96982" x="3641725" y="5143500"/>
          <p14:tracePt t="96999" x="3641725" y="5135563"/>
          <p14:tracePt t="97057" x="3641725" y="5127625"/>
          <p14:tracePt t="97113" x="3641725" y="5135563"/>
          <p14:tracePt t="97121" x="3641725" y="5143500"/>
          <p14:tracePt t="97133" x="3641725" y="5173663"/>
          <p14:tracePt t="97149" x="3641725" y="5241925"/>
          <p14:tracePt t="97166" x="3657600" y="5303838"/>
          <p14:tracePt t="97184" x="3657600" y="5311775"/>
          <p14:tracePt t="97297" x="3657600" y="5295900"/>
          <p14:tracePt t="97305" x="3657600" y="5273675"/>
          <p14:tracePt t="97316" x="3657600" y="5241925"/>
          <p14:tracePt t="97333" x="3635375" y="5203825"/>
          <p14:tracePt t="97350" x="3627438" y="5159375"/>
          <p14:tracePt t="97366" x="3619500" y="5151438"/>
          <p14:tracePt t="97383" x="3619500" y="5135563"/>
          <p14:tracePt t="97481" x="3619500" y="5151438"/>
          <p14:tracePt t="97489" x="3611563" y="5189538"/>
          <p14:tracePt t="97500" x="3611563" y="5227638"/>
          <p14:tracePt t="97517" x="3611563" y="5303838"/>
          <p14:tracePt t="97534" x="3611563" y="5341938"/>
          <p14:tracePt t="97550" x="3611563" y="5356225"/>
          <p14:tracePt t="97617" x="3611563" y="5349875"/>
          <p14:tracePt t="97625" x="3611563" y="5334000"/>
          <p14:tracePt t="97634" x="3611563" y="5318125"/>
          <p14:tracePt t="97650" x="3611563" y="5249863"/>
          <p14:tracePt t="97667" x="3597275" y="5173663"/>
          <p14:tracePt t="97684" x="3589338" y="5127625"/>
          <p14:tracePt t="97701" x="3573463" y="5089525"/>
          <p14:tracePt t="97734" x="3573463" y="5083175"/>
          <p14:tracePt t="97785" x="3573463" y="5097463"/>
          <p14:tracePt t="97793" x="3573463" y="5113338"/>
          <p14:tracePt t="97803" x="3573463" y="5127625"/>
          <p14:tracePt t="97818" x="3573463" y="5189538"/>
          <p14:tracePt t="97835" x="3573463" y="5280025"/>
          <p14:tracePt t="97851" x="3589338" y="5318125"/>
          <p14:tracePt t="97868" x="3589338" y="5334000"/>
          <p14:tracePt t="97901" x="3597275" y="5334000"/>
          <p14:tracePt t="97953" x="3597275" y="5311775"/>
          <p14:tracePt t="97961" x="3603625" y="5287963"/>
          <p14:tracePt t="97970" x="3603625" y="5273675"/>
          <p14:tracePt t="97985" x="3603625" y="5249863"/>
          <p14:tracePt t="98001" x="3611563" y="5197475"/>
          <p14:tracePt t="98018" x="3611563" y="5189538"/>
          <p14:tracePt t="98035" x="3611563" y="5181600"/>
          <p14:tracePt t="98585" x="3611563" y="5189538"/>
          <p14:tracePt t="98594" x="3619500" y="5203825"/>
          <p14:tracePt t="98603" x="3635375" y="5235575"/>
          <p14:tracePt t="98619" x="3649663" y="5287963"/>
          <p14:tracePt t="98636" x="3679825" y="5334000"/>
          <p14:tracePt t="98653" x="3687763" y="5372100"/>
          <p14:tracePt t="98670" x="3703638" y="5402263"/>
          <p14:tracePt t="98686" x="3711575" y="5432425"/>
          <p14:tracePt t="98703" x="3725863" y="5456238"/>
          <p14:tracePt t="98720" x="3725863" y="5478463"/>
          <p14:tracePt t="98737" x="3733800" y="5494338"/>
          <p14:tracePt t="98770" x="3733800" y="5502275"/>
          <p14:tracePt t="98945" x="3733800" y="5494338"/>
          <p14:tracePt t="98954" x="3733800" y="5470525"/>
          <p14:tracePt t="98961" x="3733800" y="5448300"/>
          <p14:tracePt t="98970" x="3733800" y="5426075"/>
          <p14:tracePt t="98987" x="3733800" y="5341938"/>
          <p14:tracePt t="99003" x="3717925" y="5280025"/>
          <p14:tracePt t="99020" x="3687763" y="5227638"/>
          <p14:tracePt t="99037" x="3665538" y="5181600"/>
          <p14:tracePt t="99054" x="3657600" y="5151438"/>
          <p14:tracePt t="99070" x="3635375" y="5121275"/>
          <p14:tracePt t="99087" x="3635375" y="5113338"/>
          <p14:tracePt t="99104" x="3627438" y="5105400"/>
          <p14:tracePt t="99121" x="3627438" y="5097463"/>
          <p14:tracePt t="99849" x="3627438" y="5113338"/>
          <p14:tracePt t="99858" x="3627438" y="5135563"/>
          <p14:tracePt t="99865" x="3635375" y="5159375"/>
          <p14:tracePt t="99884" x="3641725" y="5173663"/>
          <p14:tracePt t="99897" x="3641725" y="5181600"/>
          <p14:tracePt t="99913" x="3649663" y="5189538"/>
          <p14:tracePt t="99923" x="3649663" y="5197475"/>
          <p14:tracePt t="99939" x="3649663" y="5211763"/>
          <p14:tracePt t="99956" x="3657600" y="5219700"/>
          <p14:tracePt t="99973" x="3657600" y="5227638"/>
          <p14:tracePt t="99989" x="3657600" y="5235575"/>
          <p14:tracePt t="100249" x="3657600" y="5227638"/>
          <p14:tracePt t="100258" x="3657600" y="5211763"/>
          <p14:tracePt t="100274" x="3657600" y="5197475"/>
          <p14:tracePt t="100281" x="3657600" y="5189538"/>
          <p14:tracePt t="100290" x="3649663" y="5189538"/>
          <p14:tracePt t="100307" x="3649663" y="5165725"/>
          <p14:tracePt t="100323" x="3649663" y="5159375"/>
          <p14:tracePt t="100340" x="3641725" y="5151438"/>
          <p14:tracePt t="100537" x="3641725" y="5159375"/>
          <p14:tracePt t="100545" x="3641725" y="5165725"/>
          <p14:tracePt t="100561" x="3641725" y="5173663"/>
          <p14:tracePt t="100585" x="3641725" y="5181600"/>
          <p14:tracePt t="100601" x="3641725" y="5189538"/>
          <p14:tracePt t="100610" x="3641725" y="5197475"/>
          <p14:tracePt t="100643" x="3641725" y="5203825"/>
          <p14:tracePt t="100689" x="3641725" y="5211763"/>
          <p14:tracePt t="100714" x="3641725" y="5219700"/>
          <p14:tracePt t="100729" x="3641725" y="5227638"/>
          <p14:tracePt t="100737" x="3641725" y="5235575"/>
          <p14:tracePt t="100745" x="3641725" y="5241925"/>
          <p14:tracePt t="100758" x="3641725" y="5249863"/>
          <p14:tracePt t="100774" x="3649663" y="5265738"/>
          <p14:tracePt t="100791" x="3657600" y="5295900"/>
          <p14:tracePt t="100808" x="3673475" y="5311775"/>
          <p14:tracePt t="100825" x="3673475" y="5341938"/>
          <p14:tracePt t="100841" x="3687763" y="5364163"/>
          <p14:tracePt t="100877" x="3687763" y="5372100"/>
          <p14:tracePt t="100891" x="3687763" y="5380038"/>
          <p14:tracePt t="100908" x="3687763" y="5387975"/>
          <p14:tracePt t="100925" x="3687763" y="5394325"/>
          <p14:tracePt t="100941" x="3695700" y="5402263"/>
          <p14:tracePt t="101169" x="3695700" y="5394325"/>
          <p14:tracePt t="101178" x="3687763" y="5387975"/>
          <p14:tracePt t="101185" x="3687763" y="5364163"/>
          <p14:tracePt t="101194" x="3679825" y="5341938"/>
          <p14:tracePt t="101209" x="3673475" y="5326063"/>
          <p14:tracePt t="101225" x="3665538" y="5280025"/>
          <p14:tracePt t="101242" x="3649663" y="5257800"/>
          <p14:tracePt t="101259" x="3649663" y="5249863"/>
          <p14:tracePt t="101292" x="3649663" y="5241925"/>
          <p14:tracePt t="101393" x="3649663" y="5257800"/>
          <p14:tracePt t="101401" x="3649663" y="5280025"/>
          <p14:tracePt t="101410" x="3649663" y="5295900"/>
          <p14:tracePt t="101426" x="3649663" y="5334000"/>
          <p14:tracePt t="101444" x="3649663" y="5356225"/>
          <p14:tracePt t="101460" x="3649663" y="5372100"/>
          <p14:tracePt t="101476" x="3649663" y="5380038"/>
          <p14:tracePt t="101545" x="3649663" y="5387975"/>
          <p14:tracePt t="106321" x="3649663" y="5380038"/>
          <p14:tracePt t="106329" x="3641725" y="5372100"/>
          <p14:tracePt t="106338" x="3641725" y="5364163"/>
          <p14:tracePt t="106354" x="3619500" y="5334000"/>
          <p14:tracePt t="106371" x="3611563" y="5318125"/>
          <p14:tracePt t="106387" x="3597275" y="5303838"/>
          <p14:tracePt t="106404" x="3581400" y="5280025"/>
          <p14:tracePt t="106421" x="3551238" y="5235575"/>
          <p14:tracePt t="106438" x="3505200" y="5173663"/>
          <p14:tracePt t="106454" x="3429000" y="5045075"/>
          <p14:tracePt t="106471" x="3336925" y="4914900"/>
          <p14:tracePt t="106488" x="3254375" y="4800600"/>
          <p14:tracePt t="106505" x="3140075" y="4640263"/>
          <p14:tracePt t="106521" x="3078163" y="4549775"/>
          <p14:tracePt t="106538" x="3040063" y="4495800"/>
          <p14:tracePt t="106555" x="3001963" y="4427538"/>
          <p14:tracePt t="106571" x="2963863" y="4365625"/>
          <p14:tracePt t="106588" x="2949575" y="4327525"/>
          <p14:tracePt t="106605" x="2933700" y="4297363"/>
          <p14:tracePt t="106621" x="2925763" y="4275138"/>
          <p14:tracePt t="106638" x="2917825" y="4259263"/>
          <p14:tracePt t="106655" x="2911475" y="4244975"/>
          <p14:tracePt t="106657" x="2911475" y="4237038"/>
          <p14:tracePt t="106674" x="2911475" y="4221163"/>
          <p14:tracePt t="106690" x="2903538" y="4213225"/>
          <p14:tracePt t="106737" x="2903538" y="4206875"/>
          <p14:tracePt t="106825" x="2903538" y="4198938"/>
          <p14:tracePt t="106834" x="2903538" y="4191000"/>
          <p14:tracePt t="106841" x="2903538" y="4168775"/>
          <p14:tracePt t="106855" x="2903538" y="4160838"/>
          <p14:tracePt t="106882" x="2903538" y="4152900"/>
          <p14:tracePt t="106890" x="2903538" y="4144963"/>
          <p14:tracePt t="106905" x="2911475" y="4130675"/>
          <p14:tracePt t="106922" x="2917825" y="4098925"/>
          <p14:tracePt t="106939" x="2933700" y="4084638"/>
          <p14:tracePt t="106955" x="2949575" y="4068763"/>
          <p14:tracePt t="106972" x="2955925" y="4038600"/>
          <p14:tracePt t="106989" x="2963863" y="4030663"/>
          <p14:tracePt t="107006" x="2971800" y="4016375"/>
          <p14:tracePt t="107023" x="2979738" y="4000500"/>
          <p14:tracePt t="107039" x="2979738" y="3992563"/>
          <p14:tracePt t="107056" x="2987675" y="3984625"/>
          <p14:tracePt t="107073" x="2987675" y="3978275"/>
          <p14:tracePt t="107089" x="2994025" y="3970338"/>
          <p14:tracePt t="107674" x="2994025" y="3978275"/>
          <p14:tracePt t="107681" x="2994025" y="4000500"/>
          <p14:tracePt t="107691" x="2994025" y="4022725"/>
          <p14:tracePt t="107707" x="3001963" y="4060825"/>
          <p14:tracePt t="107724" x="3017838" y="4084638"/>
          <p14:tracePt t="107741" x="3040063" y="4106863"/>
          <p14:tracePt t="107757" x="3040063" y="4122738"/>
          <p14:tracePt t="107834" x="3048000" y="4122738"/>
          <p14:tracePt t="107843" x="3048000" y="4130675"/>
          <p14:tracePt t="107849" x="3048000" y="4137025"/>
          <p14:tracePt t="107858" x="3055938" y="4137025"/>
          <p14:tracePt t="107876" x="3055938" y="4152900"/>
          <p14:tracePt t="107893" x="3055938" y="4160838"/>
          <p14:tracePt t="107908" x="3055938" y="4175125"/>
          <p14:tracePt t="107924" x="3055938" y="4191000"/>
          <p14:tracePt t="107941" x="3055938" y="4198938"/>
          <p14:tracePt t="107958" x="3055938" y="4213225"/>
          <p14:tracePt t="107974" x="3063875" y="4237038"/>
          <p14:tracePt t="107991" x="3078163" y="4244975"/>
          <p14:tracePt t="108008" x="3086100" y="4251325"/>
          <p14:tracePt t="108937" x="3094038" y="4251325"/>
          <p14:tracePt t="108946" x="3116263" y="4251325"/>
          <p14:tracePt t="108961" x="3140075" y="4244975"/>
          <p14:tracePt t="108977" x="3170238" y="4244975"/>
          <p14:tracePt t="108994" x="3216275" y="4244975"/>
          <p14:tracePt t="109010" x="3284538" y="4237038"/>
          <p14:tracePt t="109027" x="3352800" y="4237038"/>
          <p14:tracePt t="109044" x="3406775" y="4237038"/>
          <p14:tracePt t="109061" x="3444875" y="4229100"/>
          <p14:tracePt t="109077" x="3475038" y="4229100"/>
          <p14:tracePt t="109094" x="3497263" y="4237038"/>
          <p14:tracePt t="109110" x="3505200" y="4237038"/>
          <p14:tracePt t="109127" x="3521075" y="4237038"/>
          <p14:tracePt t="109144" x="3535363" y="4244975"/>
          <p14:tracePt t="109162" x="3551238" y="4259263"/>
          <p14:tracePt t="109177" x="3559175" y="4267200"/>
          <p14:tracePt t="109194" x="3565525" y="4283075"/>
          <p14:tracePt t="109211" x="3581400" y="4289425"/>
          <p14:tracePt t="109227" x="3589338" y="4297363"/>
          <p14:tracePt t="109244" x="3597275" y="4313238"/>
          <p14:tracePt t="109261" x="3603625" y="4327525"/>
          <p14:tracePt t="109278" x="3611563" y="4343400"/>
          <p14:tracePt t="109294" x="3635375" y="4373563"/>
          <p14:tracePt t="109311" x="3641725" y="4403725"/>
          <p14:tracePt t="109328" x="3657600" y="4427538"/>
          <p14:tracePt t="109344" x="3673475" y="4457700"/>
          <p14:tracePt t="109362" x="3679825" y="4479925"/>
          <p14:tracePt t="109378" x="3687763" y="4495800"/>
          <p14:tracePt t="109395" x="3703638" y="4525963"/>
          <p14:tracePt t="109411" x="3725863" y="4556125"/>
          <p14:tracePt t="109428" x="3733800" y="4579938"/>
          <p14:tracePt t="109445" x="3741738" y="4610100"/>
          <p14:tracePt t="109463" x="3741738" y="4618038"/>
          <p14:tracePt t="109478" x="3749675" y="4625975"/>
          <p14:tracePt t="109495" x="3749675" y="4632325"/>
          <p14:tracePt t="109511" x="3749675" y="4640263"/>
          <p14:tracePt t="109529" x="3749675" y="4656138"/>
          <p14:tracePt t="109545" x="3756025" y="4656138"/>
          <p14:tracePt t="109562" x="3756025" y="4664075"/>
          <p14:tracePt t="109578" x="3756025" y="4678363"/>
          <p14:tracePt t="109595" x="3756025" y="4694238"/>
          <p14:tracePt t="109612" x="3756025" y="4702175"/>
          <p14:tracePt t="109705" x="3756025" y="4716463"/>
          <p14:tracePt t="109714" x="3756025" y="4724400"/>
          <p14:tracePt t="109729" x="3756025" y="4740275"/>
          <p14:tracePt t="109737" x="3749675" y="4754563"/>
          <p14:tracePt t="109761" x="3749675" y="4762500"/>
          <p14:tracePt t="109769" x="3749675" y="4770438"/>
          <p14:tracePt t="109793" x="3749675" y="4778375"/>
          <p14:tracePt t="109809" x="3749675" y="4784725"/>
          <p14:tracePt t="109817" x="3749675" y="4792663"/>
          <p14:tracePt t="109829" x="3749675" y="4800600"/>
          <p14:tracePt t="109846" x="3749675" y="4808538"/>
          <p14:tracePt t="109882" x="3749675" y="4816475"/>
          <p14:tracePt t="110114" x="3741738" y="4816475"/>
          <p14:tracePt t="110121" x="3711575" y="4846638"/>
          <p14:tracePt t="110130" x="3703638" y="4868863"/>
          <p14:tracePt t="110146" x="3665538" y="4914900"/>
          <p14:tracePt t="110165" x="3635375" y="4960938"/>
          <p14:tracePt t="110179" x="3619500" y="4983163"/>
          <p14:tracePt t="110196" x="3603625" y="4991100"/>
          <p14:tracePt t="110213" x="3597275" y="5013325"/>
          <p14:tracePt t="110230" x="3589338" y="5045075"/>
          <p14:tracePt t="110246" x="3559175" y="5089525"/>
          <p14:tracePt t="110263" x="3535363" y="5135563"/>
          <p14:tracePt t="110280" x="3497263" y="5219700"/>
          <p14:tracePt t="110297" x="3467100" y="5326063"/>
          <p14:tracePt t="110313" x="3459163" y="5364163"/>
          <p14:tracePt t="110330" x="3451225" y="5410200"/>
          <p14:tracePt t="110347" x="3451225" y="5456238"/>
          <p14:tracePt t="110363" x="3444875" y="5494338"/>
          <p14:tracePt t="110391" x="3436938" y="5554663"/>
          <p14:tracePt t="110397" x="3413125" y="5616575"/>
          <p14:tracePt t="110413" x="3375025" y="5699125"/>
          <p14:tracePt t="110430" x="3322638" y="5783263"/>
          <p14:tracePt t="110447" x="3260725" y="5859463"/>
          <p14:tracePt t="110464" x="3162300" y="5943600"/>
          <p14:tracePt t="110481" x="3032125" y="6035675"/>
          <p14:tracePt t="110497" x="2949575" y="6080125"/>
          <p14:tracePt t="110514" x="2857500" y="6126163"/>
          <p14:tracePt t="110542" x="2667000" y="6194425"/>
          <p14:tracePt t="110548" x="2590800" y="6218238"/>
          <p14:tracePt t="110564" x="2484438" y="6240463"/>
          <p14:tracePt t="110580" x="2392363" y="6256338"/>
          <p14:tracePt t="110597" x="2332038" y="6264275"/>
          <p14:tracePt t="110614" x="2286000" y="6264275"/>
          <p14:tracePt t="110631" x="2217738" y="6264275"/>
          <p14:tracePt t="110647" x="2149475" y="6264275"/>
          <p14:tracePt t="110664" x="2019300" y="6286500"/>
          <p14:tracePt t="110681" x="1943100" y="6294438"/>
          <p14:tracePt t="110697" x="1882775" y="6302375"/>
          <p14:tracePt t="110714" x="1836738" y="6308725"/>
          <p14:tracePt t="110731" x="1812925" y="6308725"/>
          <p14:tracePt t="110747" x="1790700" y="6308725"/>
          <p14:tracePt t="110764" x="1768475" y="6316663"/>
          <p14:tracePt t="110781" x="1744663" y="6324600"/>
          <p14:tracePt t="110798" x="1706563" y="6340475"/>
          <p14:tracePt t="110814" x="1668463" y="6346825"/>
          <p14:tracePt t="110831" x="1638300" y="6354763"/>
          <p14:tracePt t="110848" x="1622425" y="6362700"/>
          <p14:tracePt t="110864" x="1608138" y="6370638"/>
          <p14:tracePt t="110905" x="1592263" y="6378575"/>
          <p14:tracePt t="110921" x="1584325" y="6384925"/>
          <p14:tracePt t="110931" x="1577975" y="6392863"/>
          <p14:tracePt t="110948" x="1570038" y="6416675"/>
          <p14:tracePt t="110965" x="1570038" y="6446838"/>
          <p14:tracePt t="110981" x="1570038" y="6469063"/>
          <p14:tracePt t="110998" x="1592263" y="6507163"/>
          <p14:tracePt t="111015" x="1630363" y="6537325"/>
          <p14:tracePt t="111031" x="1668463" y="6569075"/>
          <p14:tracePt t="111082" x="1844675" y="6629400"/>
          <p14:tracePt t="111098" x="1874838" y="6645275"/>
          <p14:tracePt t="111115" x="1912938" y="6645275"/>
          <p14:tracePt t="111142" x="1973263" y="6645275"/>
          <p14:tracePt t="111149" x="2003425" y="6645275"/>
          <p14:tracePt t="111166" x="2057400" y="6645275"/>
          <p14:tracePt t="111182" x="2133600" y="6645275"/>
          <p14:tracePt t="111184" x="2163763" y="6645275"/>
          <p14:tracePt t="111199" x="2187575" y="6645275"/>
          <p14:tracePt t="111215" x="2255838" y="6645275"/>
          <p14:tracePt t="111233" x="2316163" y="6629400"/>
          <p14:tracePt t="111249" x="2362200" y="6629400"/>
          <p14:tracePt t="111265" x="2400300" y="6629400"/>
          <p14:tracePt t="111282" x="2468563" y="6607175"/>
          <p14:tracePt t="111299" x="2514600" y="6591300"/>
          <p14:tracePt t="111316" x="2560638" y="6583363"/>
          <p14:tracePt t="111333" x="2598738" y="6569075"/>
          <p14:tracePt t="111349" x="2620963" y="6561138"/>
          <p14:tracePt t="111366" x="2651125" y="6545263"/>
          <p14:tracePt t="111383" x="2689225" y="6523038"/>
          <p14:tracePt t="111399" x="2727325" y="6492875"/>
          <p14:tracePt t="111417" x="2759075" y="6454775"/>
          <p14:tracePt t="111433" x="2773363" y="6430963"/>
          <p14:tracePt t="111449" x="2773363" y="6392863"/>
          <p14:tracePt t="111466" x="2773363" y="6332538"/>
          <p14:tracePt t="111483" x="2773363" y="6278563"/>
          <p14:tracePt t="111499" x="2751138" y="6232525"/>
          <p14:tracePt t="111516" x="2720975" y="6210300"/>
          <p14:tracePt t="111535" x="2697163" y="6188075"/>
          <p14:tracePt t="111550" x="2659063" y="6156325"/>
          <p14:tracePt t="111566" x="2613025" y="6134100"/>
          <p14:tracePt t="111583" x="2560638" y="6118225"/>
          <p14:tracePt t="111600" x="2438400" y="6088063"/>
          <p14:tracePt t="111617" x="2332038" y="6065838"/>
          <p14:tracePt t="111633" x="2247900" y="6057900"/>
          <p14:tracePt t="111650" x="2179638" y="6057900"/>
          <p14:tracePt t="111666" x="2141538" y="6057900"/>
          <p14:tracePt t="111683" x="2125663" y="6057900"/>
          <p14:tracePt t="111700" x="2117725" y="6057900"/>
          <p14:tracePt t="111729" x="2111375" y="6065838"/>
          <p14:tracePt t="111737" x="2103438" y="6073775"/>
          <p14:tracePt t="111750" x="2095500" y="6080125"/>
          <p14:tracePt t="111767" x="2087563" y="6111875"/>
          <p14:tracePt t="111783" x="2079625" y="6142038"/>
          <p14:tracePt t="111801" x="2095500" y="6210300"/>
          <p14:tracePt t="111817" x="2117725" y="6232525"/>
          <p14:tracePt t="111834" x="2155825" y="6264275"/>
          <p14:tracePt t="111850" x="2179638" y="6286500"/>
          <p14:tracePt t="111867" x="2209800" y="6294438"/>
          <p14:tracePt t="111886" x="2270125" y="6308725"/>
          <p14:tracePt t="111900" x="2316163" y="6316663"/>
          <p14:tracePt t="111917" x="2346325" y="6316663"/>
          <p14:tracePt t="111934" x="2384425" y="6316663"/>
          <p14:tracePt t="111951" x="2416175" y="6316663"/>
          <p14:tracePt t="111967" x="2460625" y="6316663"/>
          <p14:tracePt t="111985" x="2530475" y="6302375"/>
          <p14:tracePt t="112001" x="2560638" y="6302375"/>
          <p14:tracePt t="112017" x="2574925" y="6302375"/>
          <p14:tracePt t="112034" x="2582863" y="6294438"/>
          <p14:tracePt t="112201" x="2590800" y="6294438"/>
          <p14:tracePt t="112209" x="2598738" y="6294438"/>
          <p14:tracePt t="112223" x="2620963" y="6286500"/>
          <p14:tracePt t="112234" x="2644775" y="6286500"/>
          <p14:tracePt t="112251" x="2674938" y="6286500"/>
          <p14:tracePt t="112268" x="2713038" y="6286500"/>
          <p14:tracePt t="112284" x="2759075" y="6286500"/>
          <p14:tracePt t="112301" x="2789238" y="6286500"/>
          <p14:tracePt t="112318" x="2811463" y="6286500"/>
          <p14:tracePt t="112334" x="2835275" y="6286500"/>
          <p14:tracePt t="112351" x="2841625" y="6286500"/>
          <p14:tracePt t="112368" x="2865438" y="6286500"/>
          <p14:tracePt t="112385" x="2873375" y="6286500"/>
          <p14:tracePt t="112401" x="2887663" y="6286500"/>
          <p14:tracePt t="112449" x="2895600" y="6286500"/>
          <p14:tracePt t="112473" x="2903538" y="6286500"/>
          <p14:tracePt t="113177" x="2911475" y="6286500"/>
          <p14:tracePt t="113185" x="2933700" y="6286500"/>
          <p14:tracePt t="113194" x="2955925" y="6286500"/>
          <p14:tracePt t="113205" x="2979738" y="6286500"/>
          <p14:tracePt t="113220" x="3009900" y="6286500"/>
          <p14:tracePt t="113237" x="3048000" y="6286500"/>
          <p14:tracePt t="113254" x="3094038" y="6286500"/>
          <p14:tracePt t="113270" x="3124200" y="6286500"/>
          <p14:tracePt t="113287" x="3170238" y="6286500"/>
          <p14:tracePt t="113304" x="3216275" y="6286500"/>
          <p14:tracePt t="113321" x="3254375" y="6286500"/>
          <p14:tracePt t="113337" x="3284538" y="6286500"/>
          <p14:tracePt t="113354" x="3292475" y="6286500"/>
          <p14:tracePt t="113521" x="3298825" y="6286500"/>
          <p14:tracePt t="113529" x="3322638" y="6286500"/>
          <p14:tracePt t="113538" x="3352800" y="6286500"/>
          <p14:tracePt t="113554" x="3406775" y="6270625"/>
          <p14:tracePt t="113571" x="3444875" y="6248400"/>
          <p14:tracePt t="113588" x="3475038" y="6226175"/>
          <p14:tracePt t="113604" x="3497263" y="6210300"/>
          <p14:tracePt t="113621" x="3505200" y="6194425"/>
          <p14:tracePt t="113638" x="3513138" y="6172200"/>
          <p14:tracePt t="113655" x="3521075" y="6142038"/>
          <p14:tracePt t="113671" x="3527425" y="6103938"/>
          <p14:tracePt t="113674" x="3535363" y="6088063"/>
          <p14:tracePt t="113689" x="3551238" y="6042025"/>
          <p14:tracePt t="113705" x="3551238" y="6019800"/>
          <p14:tracePt t="113721" x="3551238" y="6003925"/>
          <p14:tracePt t="113738" x="3551238" y="5965825"/>
          <p14:tracePt t="113755" x="3581400" y="5883275"/>
          <p14:tracePt t="113771" x="3597275" y="5775325"/>
          <p14:tracePt t="113788" x="3627438" y="5638800"/>
          <p14:tracePt t="113805" x="3679825" y="5494338"/>
          <p14:tracePt t="113822" x="3717925" y="5372100"/>
          <p14:tracePt t="113838" x="3749675" y="5334000"/>
          <p14:tracePt t="113855" x="3756025" y="5295900"/>
          <p14:tracePt t="113954" x="3756025" y="5287963"/>
          <p14:tracePt t="113961" x="3756025" y="5280025"/>
          <p14:tracePt t="113972" x="3756025" y="5265738"/>
          <p14:tracePt t="113989" x="3763963" y="5257800"/>
          <p14:tracePt t="114005" x="3763963" y="5241925"/>
          <p14:tracePt t="114022" x="3779838" y="5227638"/>
          <p14:tracePt t="114039" x="3787775" y="5197475"/>
          <p14:tracePt t="114056" x="3802063" y="5159375"/>
          <p14:tracePt t="114073" x="3817938" y="5037138"/>
          <p14:tracePt t="114089" x="3825875" y="4999038"/>
          <p14:tracePt t="114106" x="3825875" y="4975225"/>
          <p14:tracePt t="114123" x="3825875" y="4968875"/>
          <p14:tracePt t="114194" x="3825875" y="4960938"/>
          <p14:tracePt t="114337" x="3825875" y="4953000"/>
          <p14:tracePt t="114345" x="3817938" y="4922838"/>
          <p14:tracePt t="114356" x="3787775" y="4868863"/>
          <p14:tracePt t="114373" x="3741738" y="4754563"/>
          <p14:tracePt t="114390" x="3703638" y="4678363"/>
          <p14:tracePt t="114406" x="3657600" y="4618038"/>
          <p14:tracePt t="114423" x="3641725" y="4579938"/>
          <p14:tracePt t="114440" x="3611563" y="4533900"/>
          <p14:tracePt t="114457" x="3565525" y="4435475"/>
          <p14:tracePt t="114473" x="3543300" y="4359275"/>
          <p14:tracePt t="114490" x="3521075" y="4275138"/>
          <p14:tracePt t="114506" x="3489325" y="4191000"/>
          <p14:tracePt t="114524" x="3467100" y="4114800"/>
          <p14:tracePt t="114540" x="3429000" y="4038600"/>
          <p14:tracePt t="114557" x="3406775" y="3984625"/>
          <p14:tracePt t="114573" x="3390900" y="3946525"/>
          <p14:tracePt t="114590" x="3375025" y="3886200"/>
          <p14:tracePt t="114607" x="3368675" y="3825875"/>
          <p14:tracePt t="114624" x="3368675" y="3771900"/>
          <p14:tracePt t="114640" x="3368675" y="3725863"/>
          <p14:tracePt t="114657" x="3360738" y="3665538"/>
          <p14:tracePt t="114674" x="3360738" y="3635375"/>
          <p14:tracePt t="114690" x="3360738" y="3619500"/>
          <p14:tracePt t="114707" x="3360738" y="3611563"/>
          <p14:tracePt t="114724" x="3360738" y="3589338"/>
          <p14:tracePt t="114740" x="3360738" y="3559175"/>
          <p14:tracePt t="114757" x="3360738" y="3521075"/>
          <p14:tracePt t="114774" x="3360738" y="3482975"/>
          <p14:tracePt t="114791" x="3360738" y="3451225"/>
          <p14:tracePt t="114807" x="3360738" y="3429000"/>
          <p14:tracePt t="114824" x="3360738" y="3406775"/>
          <p14:tracePt t="114841" x="3360738" y="3390900"/>
          <p14:tracePt t="114857" x="3360738" y="3368675"/>
          <p14:tracePt t="114876" x="3360738" y="3344863"/>
          <p14:tracePt t="114891" x="3360738" y="3298825"/>
          <p14:tracePt t="114907" x="3360738" y="3276600"/>
          <p14:tracePt t="114924" x="3360738" y="3254375"/>
          <p14:tracePt t="114941" x="3360738" y="3238500"/>
          <p14:tracePt t="114958" x="3360738" y="3222625"/>
          <p14:tracePt t="114974" x="3375025" y="3200400"/>
          <p14:tracePt t="114991" x="3382963" y="3162300"/>
          <p14:tracePt t="115008" x="3390900" y="3132138"/>
          <p14:tracePt t="115025" x="3436938" y="3032125"/>
          <p14:tracePt t="115041" x="3459163" y="2994025"/>
          <p14:tracePt t="115058" x="3467100" y="2963863"/>
          <p14:tracePt t="115074" x="3475038" y="2949575"/>
          <p14:tracePt t="115091" x="3482975" y="2941638"/>
          <p14:tracePt t="115108" x="3482975" y="2925763"/>
          <p14:tracePt t="115125" x="3489325" y="2917825"/>
          <p14:tracePt t="115385" x="3497263" y="2917825"/>
          <p14:tracePt t="115394" x="3513138" y="2941638"/>
          <p14:tracePt t="115401" x="3521075" y="2963863"/>
          <p14:tracePt t="115410" x="3551238" y="3001963"/>
          <p14:tracePt t="115425" x="3611563" y="3116263"/>
          <p14:tracePt t="115442" x="3687763" y="3260725"/>
          <p14:tracePt t="115459" x="3802063" y="3436938"/>
          <p14:tracePt t="115476" x="3940175" y="3635375"/>
          <p14:tracePt t="115492" x="4068763" y="3840163"/>
          <p14:tracePt t="115509" x="4198938" y="4038600"/>
          <p14:tracePt t="115526" x="4275138" y="4183063"/>
          <p14:tracePt t="115543" x="4335463" y="4259263"/>
          <p14:tracePt t="115559" x="4365625" y="4313238"/>
          <p14:tracePt t="115576" x="4381500" y="4335463"/>
          <p14:tracePt t="115593" x="4381500" y="4381500"/>
          <p14:tracePt t="115609" x="4397375" y="4419600"/>
          <p14:tracePt t="115626" x="4403725" y="4457700"/>
          <p14:tracePt t="115643" x="4403725" y="4479925"/>
          <p14:tracePt t="115659" x="4411663" y="4495800"/>
          <p14:tracePt t="115676" x="4411663" y="4503738"/>
          <p14:tracePt t="115953" x="4411663" y="4511675"/>
          <p14:tracePt t="115970" x="4389438" y="4518025"/>
          <p14:tracePt t="115978" x="4365625" y="4525963"/>
          <p14:tracePt t="115985" x="4343400" y="4525963"/>
          <p14:tracePt t="115994" x="4321175" y="4533900"/>
          <p14:tracePt t="116010" x="4267200" y="4541838"/>
          <p14:tracePt t="116027" x="4229100" y="4541838"/>
          <p14:tracePt t="116044" x="4191000" y="4549775"/>
          <p14:tracePt t="116060" x="4168775" y="4549775"/>
          <p14:tracePt t="116077" x="4137025" y="4549775"/>
          <p14:tracePt t="116094" x="4092575" y="4549775"/>
          <p14:tracePt t="116110" x="4046538" y="4549775"/>
          <p14:tracePt t="116127" x="4008438" y="4549775"/>
          <p14:tracePt t="116144" x="3978275" y="4549775"/>
          <p14:tracePt t="116161" x="3932238" y="4549775"/>
          <p14:tracePt t="116177" x="3916363" y="4549775"/>
          <p14:tracePt t="116195" x="3908425" y="4549775"/>
          <p14:tracePt t="116210" x="3902075" y="4549775"/>
          <p14:tracePt t="116227" x="3886200" y="4549775"/>
          <p14:tracePt t="116244" x="3863975" y="4541838"/>
          <p14:tracePt t="116261" x="3840163" y="4525963"/>
          <p14:tracePt t="116277" x="3810000" y="4511675"/>
          <p14:tracePt t="116294" x="3779838" y="4479925"/>
          <p14:tracePt t="116311" x="3749675" y="4457700"/>
          <p14:tracePt t="116328" x="3733800" y="4435475"/>
          <p14:tracePt t="116344" x="3725863" y="4419600"/>
          <p14:tracePt t="116361" x="3703638" y="4397375"/>
          <p14:tracePt t="116377" x="3695700" y="4381500"/>
          <p14:tracePt t="116394" x="3687763" y="4373563"/>
          <p14:tracePt t="116411" x="3687763" y="4359275"/>
          <p14:tracePt t="116428" x="3679825" y="4351338"/>
          <p14:tracePt t="116444" x="3673475" y="4335463"/>
          <p14:tracePt t="116461" x="3657600" y="4313238"/>
          <p14:tracePt t="116478" x="3657600" y="4289425"/>
          <p14:tracePt t="116511" x="3657600" y="4283075"/>
          <p14:tracePt t="116528" x="3657600" y="4267200"/>
          <p14:tracePt t="116545" x="3657600" y="4244975"/>
          <p14:tracePt t="116561" x="3657600" y="4229100"/>
          <p14:tracePt t="116578" x="3657600" y="4213225"/>
          <p14:tracePt t="116595" x="3649663" y="4191000"/>
          <p14:tracePt t="116628" x="3649663" y="4183063"/>
          <p14:tracePt t="116769" x="3649663" y="4175125"/>
          <p14:tracePt t="117201" x="3649663" y="4191000"/>
          <p14:tracePt t="117209" x="3665538" y="4213225"/>
          <p14:tracePt t="117217" x="3695700" y="4237038"/>
          <p14:tracePt t="117229" x="3725863" y="4267200"/>
          <p14:tracePt t="117246" x="3756025" y="4313238"/>
          <p14:tracePt t="117263" x="3794125" y="4359275"/>
          <p14:tracePt t="117280" x="3825875" y="4411663"/>
          <p14:tracePt t="117297" x="3848100" y="4465638"/>
          <p14:tracePt t="117313" x="3856038" y="4479925"/>
          <p14:tracePt t="117330" x="3863975" y="4495800"/>
          <p14:tracePt t="117363" x="3863975" y="4503738"/>
          <p14:tracePt t="117481" x="3856038" y="4503738"/>
          <p14:tracePt t="117489" x="3832225" y="4487863"/>
          <p14:tracePt t="117498" x="3787775" y="4465638"/>
          <p14:tracePt t="117514" x="3733800" y="4419600"/>
          <p14:tracePt t="117530" x="3695700" y="4381500"/>
          <p14:tracePt t="117547" x="3679825" y="4365625"/>
          <p14:tracePt t="117564" x="3665538" y="4335463"/>
          <p14:tracePt t="117580" x="3665538" y="4321175"/>
          <p14:tracePt t="117597" x="3657600" y="4313238"/>
          <p14:tracePt t="117614" x="3657600" y="4305300"/>
          <p14:tracePt t="117630" x="3657600" y="4283075"/>
          <p14:tracePt t="117647" x="3657600" y="4275138"/>
          <p14:tracePt t="117664" x="3649663" y="4251325"/>
          <p14:tracePt t="117681" x="3649663" y="4244975"/>
          <p14:tracePt t="117697" x="3641725" y="4229100"/>
          <p14:tracePt t="117754" x="3641725" y="4221163"/>
          <p14:tracePt t="117985" x="3635375" y="4237038"/>
          <p14:tracePt t="117994" x="3627438" y="4259263"/>
          <p14:tracePt t="118002" x="3619500" y="4297363"/>
          <p14:tracePt t="118015" x="3619500" y="4321175"/>
          <p14:tracePt t="118033" x="3611563" y="4389438"/>
          <p14:tracePt t="118049" x="3611563" y="4457700"/>
          <p14:tracePt t="118065" x="3611563" y="4479925"/>
          <p14:tracePt t="118082" x="3619500" y="4525963"/>
          <p14:tracePt t="118098" x="3641725" y="4579938"/>
          <p14:tracePt t="118115" x="3641725" y="4625975"/>
          <p14:tracePt t="118132" x="3641725" y="4664075"/>
          <p14:tracePt t="118148" x="3649663" y="4716463"/>
          <p14:tracePt t="118165" x="3657600" y="4746625"/>
          <p14:tracePt t="118182" x="3665538" y="4784725"/>
          <p14:tracePt t="118185" x="3665538" y="4792663"/>
          <p14:tracePt t="118199" x="3665538" y="4800600"/>
          <p14:tracePt t="118215" x="3673475" y="4846638"/>
          <p14:tracePt t="118232" x="3679825" y="4876800"/>
          <p14:tracePt t="118249" x="3687763" y="4930775"/>
          <p14:tracePt t="118265" x="3695700" y="4983163"/>
          <p14:tracePt t="118282" x="3711575" y="5037138"/>
          <p14:tracePt t="118299" x="3711575" y="5083175"/>
          <p14:tracePt t="118315" x="3711575" y="5127625"/>
          <p14:tracePt t="118332" x="3725863" y="5135563"/>
          <p14:tracePt t="118349" x="3725863" y="5165725"/>
          <p14:tracePt t="118366" x="3725863" y="5189538"/>
          <p14:tracePt t="118382" x="3733800" y="5227638"/>
          <p14:tracePt t="118400" x="3741738" y="5257800"/>
          <p14:tracePt t="118416" x="3749675" y="5280025"/>
          <p14:tracePt t="118433" x="3749675" y="5303838"/>
          <p14:tracePt t="118449" x="3749675" y="5318125"/>
          <p14:tracePt t="118521" x="3749675" y="5326063"/>
          <p14:tracePt t="118729" x="3733800" y="5295900"/>
          <p14:tracePt t="118737" x="3711575" y="5249863"/>
          <p14:tracePt t="118750" x="3687763" y="5197475"/>
          <p14:tracePt t="118767" x="3635375" y="5067300"/>
          <p14:tracePt t="118783" x="3589338" y="4953000"/>
          <p14:tracePt t="118800" x="3559175" y="4876800"/>
          <p14:tracePt t="118817" x="3535363" y="4800600"/>
          <p14:tracePt t="118833" x="3513138" y="4724400"/>
          <p14:tracePt t="118850" x="3513138" y="4702175"/>
          <p14:tracePt t="118867" x="3505200" y="4694238"/>
          <p14:tracePt t="118985" x="3505200" y="4708525"/>
          <p14:tracePt t="118993" x="3505200" y="4754563"/>
          <p14:tracePt t="119001" x="3505200" y="4808538"/>
          <p14:tracePt t="119017" x="3505200" y="4930775"/>
          <p14:tracePt t="119034" x="3505200" y="5059363"/>
          <p14:tracePt t="119050" x="3527425" y="5159375"/>
          <p14:tracePt t="119067" x="3551238" y="5227638"/>
          <p14:tracePt t="119084" x="3559175" y="5265738"/>
          <p14:tracePt t="119100" x="3565525" y="5295900"/>
          <p14:tracePt t="119117" x="3573463" y="5311775"/>
          <p14:tracePt t="119134" x="3573463" y="5318125"/>
          <p14:tracePt t="119150" x="3573463" y="5326063"/>
          <p14:tracePt t="119241" x="3573463" y="5311775"/>
          <p14:tracePt t="119249" x="3573463" y="5280025"/>
          <p14:tracePt t="119257" x="3573463" y="5265738"/>
          <p14:tracePt t="119268" x="3573463" y="5241925"/>
          <p14:tracePt t="119284" x="3573463" y="5197475"/>
          <p14:tracePt t="119301" x="3573463" y="5159375"/>
          <p14:tracePt t="119318" x="3573463" y="5135563"/>
          <p14:tracePt t="119334" x="3573463" y="5127625"/>
          <p14:tracePt t="119351" x="3573463" y="5121275"/>
          <p14:tracePt t="119433" x="3573463" y="5143500"/>
          <p14:tracePt t="119441" x="3573463" y="5189538"/>
          <p14:tracePt t="119451" x="3573463" y="5219700"/>
          <p14:tracePt t="119468" x="3581400" y="5311775"/>
          <p14:tracePt t="119485" x="3597275" y="5372100"/>
          <p14:tracePt t="119512" x="3619500" y="5426075"/>
          <p14:tracePt t="119518" x="3619500" y="5432425"/>
          <p14:tracePt t="119609" x="3619500" y="5410200"/>
          <p14:tracePt t="119617" x="3619500" y="5394325"/>
          <p14:tracePt t="119625" x="3611563" y="5364163"/>
          <p14:tracePt t="119635" x="3603625" y="5334000"/>
          <p14:tracePt t="119652" x="3589338" y="5265738"/>
          <p14:tracePt t="119668" x="3573463" y="5197475"/>
          <p14:tracePt t="119685" x="3565525" y="5159375"/>
          <p14:tracePt t="119702" x="3559175" y="5151438"/>
          <p14:tracePt t="119719" x="3559175" y="5143500"/>
          <p14:tracePt t="119817" x="3559175" y="5151438"/>
          <p14:tracePt t="119825" x="3559175" y="5173663"/>
          <p14:tracePt t="119835" x="3559175" y="5197475"/>
          <p14:tracePt t="119852" x="3559175" y="5257800"/>
          <p14:tracePt t="119869" x="3573463" y="5318125"/>
          <p14:tracePt t="119886" x="3581400" y="5356225"/>
          <p14:tracePt t="119903" x="3597275" y="5387975"/>
          <p14:tracePt t="119919" x="3597275" y="5394325"/>
          <p14:tracePt t="119936" x="3597275" y="5402263"/>
          <p14:tracePt t="120049" x="3603625" y="5410200"/>
          <p14:tracePt t="121425" x="3603625" y="5418138"/>
          <p14:tracePt t="121433" x="3597275" y="5426075"/>
          <p14:tracePt t="121441" x="3581400" y="5426075"/>
          <p14:tracePt t="121456" x="3513138" y="5478463"/>
          <p14:tracePt t="121473" x="3375025" y="5532438"/>
          <p14:tracePt t="121489" x="3238500" y="5592763"/>
          <p14:tracePt t="121506" x="3124200" y="5646738"/>
          <p14:tracePt t="121523" x="3040063" y="5676900"/>
          <p14:tracePt t="121539" x="2979738" y="5699125"/>
          <p14:tracePt t="121556" x="2925763" y="5730875"/>
          <p14:tracePt t="121575" x="2879725" y="5737225"/>
          <p14:tracePt t="121590" x="2841625" y="5753100"/>
          <p14:tracePt t="121606" x="2781300" y="5775325"/>
          <p14:tracePt t="121623" x="2759075" y="5783263"/>
          <p14:tracePt t="121640" x="2727325" y="5791200"/>
          <p14:tracePt t="121657" x="2697163" y="5813425"/>
          <p14:tracePt t="121673" x="2644775" y="5845175"/>
          <p14:tracePt t="121690" x="2613025" y="5867400"/>
          <p14:tracePt t="121707" x="2590800" y="5883275"/>
          <p14:tracePt t="121724" x="2568575" y="5889625"/>
          <p14:tracePt t="121740" x="2552700" y="5905500"/>
          <p14:tracePt t="121757" x="2544763" y="5905500"/>
          <p14:tracePt t="121773" x="2536825" y="5913438"/>
          <p14:tracePt t="121790" x="2522538" y="5921375"/>
          <p14:tracePt t="121807" x="2514600" y="5927725"/>
          <p14:tracePt t="121824" x="2498725" y="5943600"/>
          <p14:tracePt t="121841" x="2498725" y="5951538"/>
          <p14:tracePt t="121857" x="2492375" y="5959475"/>
          <p14:tracePt t="121876" x="2484438" y="5959475"/>
          <p14:tracePt t="121890" x="2484438" y="5965825"/>
          <p14:tracePt t="121924" x="2476500" y="5981700"/>
          <p14:tracePt t="121940" x="2468563" y="5981700"/>
          <p14:tracePt t="121957" x="2446338" y="5997575"/>
          <p14:tracePt t="121974" x="2422525" y="6011863"/>
          <p14:tracePt t="121990" x="2400300" y="6027738"/>
          <p14:tracePt t="122007" x="2354263" y="6049963"/>
          <p14:tracePt t="122024" x="2293938" y="6088063"/>
          <p14:tracePt t="122041" x="2263775" y="6096000"/>
          <p14:tracePt t="122057" x="2217738" y="6118225"/>
          <p14:tracePt t="122074" x="2187575" y="6142038"/>
          <p14:tracePt t="122091" x="2171700" y="6149975"/>
          <p14:tracePt t="122107" x="2163763" y="6156325"/>
          <p14:tracePt t="122124" x="2149475" y="6172200"/>
          <p14:tracePt t="122141" x="2149475" y="6180138"/>
          <p14:tracePt t="122158" x="2141538" y="6188075"/>
          <p14:tracePt t="122174" x="2133600" y="6202363"/>
          <p14:tracePt t="122191" x="2133600" y="6226175"/>
          <p14:tracePt t="122210" x="2141538" y="6278563"/>
          <p14:tracePt t="122225" x="2155825" y="6286500"/>
          <p14:tracePt t="122241" x="2193925" y="6316663"/>
          <p14:tracePt t="122258" x="2232025" y="6340475"/>
          <p14:tracePt t="122274" x="2278063" y="6362700"/>
          <p14:tracePt t="122291" x="2308225" y="6370638"/>
          <p14:tracePt t="122308" x="2339975" y="6378575"/>
          <p14:tracePt t="122325" x="2384425" y="6392863"/>
          <p14:tracePt t="122341" x="2408238" y="6392863"/>
          <p14:tracePt t="122358" x="2430463" y="6392863"/>
          <p14:tracePt t="122375" x="2460625" y="6392863"/>
          <p14:tracePt t="122391" x="2484438" y="6392863"/>
          <p14:tracePt t="122409" x="2506663" y="6392863"/>
          <p14:tracePt t="122425" x="2514600" y="6392863"/>
          <p14:tracePt t="122458" x="2522538" y="6392863"/>
          <p14:tracePt t="122577" x="2506663" y="6392863"/>
          <p14:tracePt t="122585" x="2484438" y="6392863"/>
          <p14:tracePt t="122593" x="2460625" y="6392863"/>
          <p14:tracePt t="122609" x="2446338" y="6392863"/>
          <p14:tracePt t="122625" x="2422525" y="6392863"/>
          <p14:tracePt t="122697" x="2416175" y="6392863"/>
          <p14:tracePt t="122713" x="2430463" y="6400800"/>
          <p14:tracePt t="122721" x="2438400" y="6408738"/>
          <p14:tracePt t="122729" x="2446338" y="6408738"/>
          <p14:tracePt t="122742" x="2468563" y="6416675"/>
          <p14:tracePt t="122759" x="2536825" y="6416675"/>
          <p14:tracePt t="122776" x="2628900" y="6416675"/>
          <p14:tracePt t="122793" x="2713038" y="6416675"/>
          <p14:tracePt t="122809" x="2759075" y="6416675"/>
          <p14:tracePt t="122882" x="2743200" y="6416675"/>
          <p14:tracePt t="122890" x="2720975" y="6408738"/>
          <p14:tracePt t="122897" x="2697163" y="6408738"/>
          <p14:tracePt t="122909" x="2667000" y="6408738"/>
          <p14:tracePt t="122926" x="2598738" y="6408738"/>
          <p14:tracePt t="122943" x="2544763" y="6408738"/>
          <p14:tracePt t="122959" x="2492375" y="6408738"/>
          <p14:tracePt t="122976" x="2468563" y="6408738"/>
          <p14:tracePt t="123049" x="2492375" y="6408738"/>
          <p14:tracePt t="123057" x="2514600" y="6408738"/>
          <p14:tracePt t="123065" x="2552700" y="6408738"/>
          <p14:tracePt t="123076" x="2598738" y="6408738"/>
          <p14:tracePt t="123093" x="2682875" y="6408738"/>
          <p14:tracePt t="123110" x="2735263" y="6408738"/>
          <p14:tracePt t="123127" x="2751138" y="6408738"/>
          <p14:tracePt t="123194" x="2743200" y="6408738"/>
          <p14:tracePt t="123201" x="2720975" y="6408738"/>
          <p14:tracePt t="123210" x="2689225" y="6408738"/>
          <p14:tracePt t="123227" x="2636838" y="6400800"/>
          <p14:tracePt t="123245" x="2568575" y="6400800"/>
          <p14:tracePt t="123260" x="2544763" y="6400800"/>
          <p14:tracePt t="123361" x="2552700" y="6400800"/>
          <p14:tracePt t="123369" x="2574925" y="6400800"/>
          <p14:tracePt t="123378" x="2598738" y="6400800"/>
          <p14:tracePt t="123394" x="2644775" y="6400800"/>
          <p14:tracePt t="123411" x="2674938" y="6400800"/>
          <p14:tracePt t="123634" x="2705100" y="6392863"/>
          <p14:tracePt t="123641" x="2720975" y="6370638"/>
          <p14:tracePt t="123649" x="2759075" y="6346825"/>
          <p14:tracePt t="123661" x="2765425" y="6340475"/>
          <p14:tracePt t="123678" x="2797175" y="6316663"/>
          <p14:tracePt t="123695" x="2827338" y="6294438"/>
          <p14:tracePt t="123711" x="2849563" y="6278563"/>
          <p14:tracePt t="123729" x="2857500" y="6264275"/>
          <p14:tracePt t="123745" x="2873375" y="6256338"/>
          <p14:tracePt t="123761" x="2933700" y="6180138"/>
          <p14:tracePt t="123778" x="3009900" y="6080125"/>
          <p14:tracePt t="123795" x="3086100" y="6019800"/>
          <p14:tracePt t="123812" x="3140075" y="5973763"/>
          <p14:tracePt t="123828" x="3146425" y="5965825"/>
          <p14:tracePt t="123845" x="3154363" y="5959475"/>
          <p14:tracePt t="123862" x="3170238" y="5959475"/>
          <p14:tracePt t="123881" x="3184525" y="5921375"/>
          <p14:tracePt t="123895" x="3192463" y="5905500"/>
          <p14:tracePt t="123912" x="3222625" y="5851525"/>
          <p14:tracePt t="123929" x="3254375" y="5791200"/>
          <p14:tracePt t="123945" x="3268663" y="5722938"/>
          <p14:tracePt t="123979" x="3268663" y="5715000"/>
          <p14:tracePt t="123995" x="3268663" y="5699125"/>
          <p14:tracePt t="124012" x="3276600" y="5622925"/>
          <p14:tracePt t="124029" x="3276600" y="5516563"/>
          <p14:tracePt t="124045" x="3276600" y="5402263"/>
          <p14:tracePt t="124062" x="3276600" y="5326063"/>
          <p14:tracePt t="124079" x="3292475" y="5273675"/>
          <p14:tracePt t="124096" x="3306763" y="5241925"/>
          <p14:tracePt t="124114" x="3314700" y="5219700"/>
          <p14:tracePt t="124129" x="3314700" y="5211763"/>
          <p14:tracePt t="124146" x="3314700" y="5197475"/>
          <p14:tracePt t="124162" x="3314700" y="5181600"/>
          <p14:tracePt t="124179" x="3314700" y="5165725"/>
          <p14:tracePt t="124196" x="3314700" y="5135563"/>
          <p14:tracePt t="124213" x="3314700" y="5127625"/>
          <p14:tracePt t="124229" x="3314700" y="5121275"/>
          <p14:tracePt t="124263" x="3314700" y="5105400"/>
          <p14:tracePt t="124279" x="3314700" y="5067300"/>
          <p14:tracePt t="124297" x="3298825" y="4999038"/>
          <p14:tracePt t="124313" x="3298825" y="4983163"/>
          <p14:tracePt t="124329" x="3292475" y="4975225"/>
          <p14:tracePt t="124346" x="3284538" y="4953000"/>
          <p14:tracePt t="124364" x="3268663" y="4930775"/>
          <p14:tracePt t="124380" x="3254375" y="4906963"/>
          <p14:tracePt t="124396" x="3238500" y="4899025"/>
          <p14:tracePt t="124413" x="3230563" y="4876800"/>
          <p14:tracePt t="124430" x="3222625" y="4854575"/>
          <p14:tracePt t="124446" x="3200400" y="4816475"/>
          <p14:tracePt t="124463" x="3178175" y="4778375"/>
          <p14:tracePt t="124480" x="3146425" y="4724400"/>
          <p14:tracePt t="124496" x="3124200" y="4670425"/>
          <p14:tracePt t="124513" x="3108325" y="4618038"/>
          <p14:tracePt t="124530" x="3094038" y="4594225"/>
          <p14:tracePt t="124546" x="3094038" y="4579938"/>
          <p14:tracePt t="124563" x="3078163" y="4556125"/>
          <p14:tracePt t="124580" x="3070225" y="4533900"/>
          <p14:tracePt t="124597" x="3063875" y="4518025"/>
          <p14:tracePt t="124613" x="3063875" y="4495800"/>
          <p14:tracePt t="124630" x="3063875" y="4487863"/>
          <p14:tracePt t="124785" x="3055938" y="4487863"/>
          <p14:tracePt t="127377" x="3086100" y="4487863"/>
          <p14:tracePt t="127385" x="3230563" y="4479925"/>
          <p14:tracePt t="127394" x="3398838" y="4435475"/>
          <p14:tracePt t="127403" x="3627438" y="4359275"/>
          <p14:tracePt t="127420" x="4144963" y="4198938"/>
          <p14:tracePt t="127437" x="4686300" y="4038600"/>
          <p14:tracePt t="127453" x="5151438" y="3932238"/>
          <p14:tracePt t="127470" x="5448300" y="3794125"/>
          <p14:tracePt t="127487" x="5608638" y="3665538"/>
          <p14:tracePt t="127504" x="5753100" y="3527425"/>
          <p14:tracePt t="127520" x="5829300" y="3467100"/>
          <p14:tracePt t="127537" x="5959475" y="3368675"/>
          <p14:tracePt t="127554" x="6011863" y="3314700"/>
          <p14:tracePt t="127570" x="6057900" y="3254375"/>
          <p14:tracePt t="127587" x="6088063" y="3216275"/>
          <p14:tracePt t="127604" x="6111875" y="3162300"/>
          <p14:tracePt t="127620" x="6134100" y="3116263"/>
          <p14:tracePt t="127637" x="6156325" y="3078163"/>
          <p14:tracePt t="127654" x="6164263" y="3048000"/>
          <p14:tracePt t="127671" x="6172200" y="3040063"/>
          <p14:tracePt t="127687" x="6180138" y="3032125"/>
          <p14:tracePt t="127705" x="6210300" y="2987675"/>
          <p14:tracePt t="127721" x="6248400" y="2933700"/>
          <p14:tracePt t="127737" x="6316663" y="2857500"/>
          <p14:tracePt t="127754" x="6354763" y="2811463"/>
          <p14:tracePt t="127771" x="6392863" y="2773363"/>
          <p14:tracePt t="127788" x="6400800" y="2759075"/>
          <p14:tracePt t="127804" x="6416675" y="2743200"/>
          <p14:tracePt t="128153" x="6416675" y="2751138"/>
          <p14:tracePt t="128161" x="6416675" y="2773363"/>
          <p14:tracePt t="128172" x="6416675" y="2789238"/>
          <p14:tracePt t="128189" x="6416675" y="2841625"/>
          <p14:tracePt t="128205" x="6430963" y="2895600"/>
          <p14:tracePt t="128224" x="6446838" y="2941638"/>
          <p14:tracePt t="128239" x="6461125" y="2971800"/>
          <p14:tracePt t="128255" x="6461125" y="2994025"/>
          <p14:tracePt t="128273" x="6461125" y="3017838"/>
          <p14:tracePt t="128289" x="6461125" y="3025775"/>
          <p14:tracePt t="128305" x="6469063" y="3032125"/>
          <p14:tracePt t="128322" x="6469063" y="3048000"/>
          <p14:tracePt t="128339" x="6477000" y="3055938"/>
          <p14:tracePt t="128401" x="6477000" y="3063875"/>
          <p14:tracePt t="128409" x="6477000" y="3086100"/>
          <p14:tracePt t="128417" x="6492875" y="3108325"/>
          <p14:tracePt t="128425" x="6499225" y="3146425"/>
          <p14:tracePt t="128439" x="6507163" y="3170238"/>
          <p14:tracePt t="128456" x="6530975" y="3200400"/>
          <p14:tracePt t="128473" x="6545263" y="3216275"/>
          <p14:tracePt t="136826" x="6569075" y="3184525"/>
          <p14:tracePt t="136834" x="6667500" y="3070225"/>
          <p14:tracePt t="136842" x="6727825" y="2994025"/>
          <p14:tracePt t="136859" x="6842125" y="2857500"/>
          <p14:tracePt t="136877" x="6896100" y="2751138"/>
          <p14:tracePt t="136892" x="6926263" y="2644775"/>
          <p14:tracePt t="136909" x="6956425" y="2544763"/>
          <p14:tracePt t="136925" x="6980238" y="2468563"/>
          <p14:tracePt t="136942" x="7002463" y="2400300"/>
          <p14:tracePt t="136959" x="7010400" y="2370138"/>
          <p14:tracePt t="136976" x="7018338" y="2346325"/>
          <p14:tracePt t="136993" x="7018338" y="2339975"/>
          <p14:tracePt t="137154" x="7018338" y="2332038"/>
          <p14:tracePt t="137162" x="7018338" y="2308225"/>
          <p14:tracePt t="137170" x="7018338" y="2293938"/>
          <p14:tracePt t="137179" x="7018338" y="2270125"/>
          <p14:tracePt t="137195" x="7018338" y="2255838"/>
          <p14:tracePt t="137209" x="7018338" y="2232025"/>
          <p14:tracePt t="137226" x="7018338" y="2225675"/>
          <p14:tracePt t="137262" x="7018338" y="2217738"/>
          <p14:tracePt t="138361" x="7018338" y="2225675"/>
          <p14:tracePt t="138377" x="7018338" y="2232025"/>
          <p14:tracePt t="138393" x="7018338" y="2239963"/>
          <p14:tracePt t="138401" x="7010400" y="2247900"/>
          <p14:tracePt t="138413" x="7010400" y="2255838"/>
          <p14:tracePt t="138429" x="7002463" y="2263775"/>
          <p14:tracePt t="138446" x="7002463" y="2270125"/>
          <p14:tracePt t="138463" x="6994525" y="2270125"/>
          <p14:tracePt t="138479" x="6994525" y="2278063"/>
          <p14:tracePt t="139673" x="6980238" y="2278063"/>
          <p14:tracePt t="139681" x="6964363" y="2278063"/>
          <p14:tracePt t="139689" x="6950075" y="2263775"/>
          <p14:tracePt t="139699" x="6942138" y="2263775"/>
          <p14:tracePt t="139715" x="6911975" y="2255838"/>
          <p14:tracePt t="139732" x="6888163" y="2239963"/>
          <p14:tracePt t="139749" x="6880225" y="2239963"/>
          <p14:tracePt t="139765" x="6873875" y="2232025"/>
          <p14:tracePt t="139977" x="6865938" y="2232025"/>
          <p14:tracePt t="139993" x="6858000" y="2232025"/>
          <p14:tracePt t="140002" x="6842125" y="2232025"/>
          <p14:tracePt t="140009" x="6835775" y="2225675"/>
          <p14:tracePt t="140018" x="6827838" y="2225675"/>
          <p14:tracePt t="140033" x="6819900" y="2217738"/>
          <p14:tracePt t="140050" x="6811963" y="2217738"/>
          <p14:tracePt t="140066" x="6804025" y="2217738"/>
          <p14:tracePt t="140202" x="6804025" y="2209800"/>
          <p14:tracePt t="140241" x="6797675" y="2201863"/>
          <p14:tracePt t="140249" x="6781800" y="2193925"/>
          <p14:tracePt t="140266" x="6781800" y="2187575"/>
          <p14:tracePt t="140274" x="6773863" y="2179638"/>
          <p14:tracePt t="140283" x="6759575" y="2155825"/>
          <p14:tracePt t="140300" x="6735763" y="2133600"/>
          <p14:tracePt t="140317" x="6727825" y="2111375"/>
          <p14:tracePt t="140334" x="6713538" y="2095500"/>
          <p14:tracePt t="140350" x="6713538" y="2087563"/>
          <p14:tracePt t="140367" x="6697663" y="2065338"/>
          <p14:tracePt t="140384" x="6683375" y="2041525"/>
          <p14:tracePt t="140400" x="6675438" y="2027238"/>
          <p14:tracePt t="140417" x="6667500" y="2011363"/>
          <p14:tracePt t="140434" x="6667500" y="2003425"/>
          <p14:tracePt t="140450" x="6659563" y="1989138"/>
          <p14:tracePt t="140467" x="6651625" y="1973263"/>
          <p14:tracePt t="140484" x="6637338" y="1935163"/>
          <p14:tracePt t="140501" x="6621463" y="1912938"/>
          <p14:tracePt t="140517" x="6613525" y="1897063"/>
          <p14:tracePt t="140534" x="6613525" y="1882775"/>
          <p14:tracePt t="140551" x="6607175" y="1866900"/>
          <p14:tracePt t="140567" x="6607175" y="1851025"/>
          <p14:tracePt t="140585" x="6599238" y="1836738"/>
          <p14:tracePt t="140601" x="6591300" y="1812925"/>
          <p14:tracePt t="140617" x="6583363" y="1798638"/>
          <p14:tracePt t="140634" x="6575425" y="1782763"/>
          <p14:tracePt t="140651" x="6575425" y="1774825"/>
          <p14:tracePt t="140668" x="6569075" y="1760538"/>
          <p14:tracePt t="140684" x="6561138" y="1736725"/>
          <p14:tracePt t="140701" x="6545263" y="1692275"/>
          <p14:tracePt t="140718" x="6507163" y="1608138"/>
          <p14:tracePt t="140734" x="6484938" y="1539875"/>
          <p14:tracePt t="140751" x="6454775" y="1501775"/>
          <p14:tracePt t="140768" x="6446838" y="1477963"/>
          <p14:tracePt t="140785" x="6446838" y="1455738"/>
          <p14:tracePt t="140801" x="6438900" y="1431925"/>
          <p14:tracePt t="140818" x="6430963" y="1417638"/>
          <p14:tracePt t="140851" x="6423025" y="1409700"/>
          <p14:tracePt t="140868" x="6423025" y="1393825"/>
          <p14:tracePt t="140904" x="6423025" y="1387475"/>
          <p14:tracePt t="140918" x="6423025" y="1371600"/>
          <p14:tracePt t="140935" x="6416675" y="1363663"/>
          <p14:tracePt t="140951" x="6416675" y="1349375"/>
          <p14:tracePt t="140969" x="6408738" y="1311275"/>
          <p14:tracePt t="140985" x="6408738" y="1295400"/>
          <p14:tracePt t="141002" x="6384925" y="1249363"/>
          <p14:tracePt t="141018" x="6378575" y="1219200"/>
          <p14:tracePt t="141035" x="6362700" y="1165225"/>
          <p14:tracePt t="141052" x="6346825" y="1120775"/>
          <p14:tracePt t="141068" x="6340475" y="1089025"/>
          <p14:tracePt t="141085" x="6332538" y="1074738"/>
          <p14:tracePt t="141102" x="6332538" y="1058863"/>
          <p14:tracePt t="141118" x="6332538" y="1050925"/>
          <p14:tracePt t="141153" x="6332538" y="1044575"/>
          <p14:tracePt t="141169" x="6332538" y="1036638"/>
          <p14:tracePt t="141185" x="6332538" y="1028700"/>
          <p14:tracePt t="141657" x="6332538" y="1020763"/>
          <p14:tracePt t="141665" x="6332538" y="1012825"/>
          <p14:tracePt t="141674" x="6332538" y="998538"/>
          <p14:tracePt t="141687" x="6332538" y="982663"/>
          <p14:tracePt t="141703" x="6332538" y="968375"/>
          <p14:tracePt t="141720" x="6332538" y="952500"/>
          <p14:tracePt t="141737" x="6332538" y="936625"/>
          <p14:tracePt t="141754" x="6324600" y="930275"/>
          <p14:tracePt t="141770" x="6324600" y="914400"/>
          <p14:tracePt t="141787" x="6316663" y="906463"/>
          <p14:tracePt t="141804" x="6316663" y="898525"/>
          <p14:tracePt t="141820" x="6308725" y="898525"/>
          <p14:tracePt t="141977" x="6308725" y="884238"/>
          <p14:tracePt t="141985" x="6308725" y="876300"/>
          <p14:tracePt t="142001" x="6308725" y="868363"/>
          <p14:tracePt t="142017" x="6308725" y="860425"/>
          <p14:tracePt t="142169" x="6308725" y="868363"/>
          <p14:tracePt t="142177" x="6308725" y="884238"/>
          <p14:tracePt t="142188" x="6308725" y="906463"/>
          <p14:tracePt t="142205" x="6316663" y="960438"/>
          <p14:tracePt t="142221" x="6340475" y="1020763"/>
          <p14:tracePt t="142238" x="6346825" y="1074738"/>
          <p14:tracePt t="142255" x="6362700" y="1127125"/>
          <p14:tracePt t="142271" x="6370638" y="1165225"/>
          <p14:tracePt t="142289" x="6384925" y="1203325"/>
          <p14:tracePt t="142321" x="6400800" y="1227138"/>
          <p14:tracePt t="142338" x="6400800" y="1241425"/>
          <p14:tracePt t="142356" x="6400800" y="1249363"/>
          <p14:tracePt t="142372" x="6400800" y="1265238"/>
          <p14:tracePt t="142388" x="6408738" y="1273175"/>
          <p14:tracePt t="142405" x="6408738" y="1279525"/>
          <p14:tracePt t="142422" x="6416675" y="1287463"/>
          <p14:tracePt t="142438" x="6416675" y="1295400"/>
          <p14:tracePt t="142455" x="6416675" y="1303338"/>
          <p14:tracePt t="142474" x="6423025" y="1303338"/>
          <p14:tracePt t="142497" x="6423025" y="1311275"/>
          <p14:tracePt t="142514" x="6423025" y="1317625"/>
          <p14:tracePt t="142522" x="6423025" y="1325563"/>
          <p14:tracePt t="142539" x="6423025" y="1341438"/>
          <p14:tracePt t="142555" x="6430963" y="1363663"/>
          <p14:tracePt t="142572" x="6430963" y="1393825"/>
          <p14:tracePt t="142589" x="6430963" y="1409700"/>
          <p14:tracePt t="142605" x="6430963" y="1425575"/>
          <p14:tracePt t="142622" x="6430963" y="1439863"/>
          <p14:tracePt t="142639" x="6430963" y="1447800"/>
          <p14:tracePt t="142656" x="6430963" y="1470025"/>
          <p14:tracePt t="142673" x="6430963" y="1501775"/>
          <p14:tracePt t="142689" x="6430963" y="1516063"/>
          <p14:tracePt t="142706" x="6423025" y="1539875"/>
          <p14:tracePt t="142723" x="6423025" y="1546225"/>
          <p14:tracePt t="142739" x="6416675" y="1546225"/>
          <p14:tracePt t="142756" x="6416675" y="1554163"/>
          <p14:tracePt t="142773" x="6416675" y="1570038"/>
          <p14:tracePt t="142789" x="6416675" y="1577975"/>
          <p14:tracePt t="142806" x="6416675" y="1584325"/>
          <p14:tracePt t="142823" x="6400800" y="1608138"/>
          <p14:tracePt t="142839" x="6400800" y="1616075"/>
          <p14:tracePt t="142856" x="6400800" y="1630363"/>
          <p14:tracePt t="142874" x="6392863" y="1654175"/>
          <p14:tracePt t="142889" x="6392863" y="1660525"/>
          <p14:tracePt t="142906" x="6384925" y="1676400"/>
          <p14:tracePt t="142923" x="6384925" y="1684338"/>
          <p14:tracePt t="142939" x="6384925" y="1698625"/>
          <p14:tracePt t="142956" x="6378575" y="1706563"/>
          <p14:tracePt t="142973" x="6370638" y="1722438"/>
          <p14:tracePt t="142990" x="6362700" y="1752600"/>
          <p14:tracePt t="143006" x="6354763" y="1768475"/>
          <p14:tracePt t="143023" x="6346825" y="1790700"/>
          <p14:tracePt t="143040" x="6340475" y="1812925"/>
          <p14:tracePt t="143057" x="6332538" y="1836738"/>
          <p14:tracePt t="143073" x="6324600" y="1858963"/>
          <p14:tracePt t="143090" x="6308725" y="1882775"/>
          <p14:tracePt t="143106" x="6286500" y="1905000"/>
          <p14:tracePt t="143123" x="6278563" y="1920875"/>
          <p14:tracePt t="143158" x="6264275" y="1951038"/>
          <p14:tracePt t="143173" x="6256338" y="1958975"/>
          <p14:tracePt t="143201" x="6248400" y="1965325"/>
          <p14:tracePt t="143225" x="6240463" y="1965325"/>
          <p14:tracePt t="143233" x="6240463" y="1973263"/>
          <p14:tracePt t="143249" x="6232525" y="1973263"/>
          <p14:tracePt t="143257" x="6226175" y="1981200"/>
          <p14:tracePt t="143281" x="6218238" y="1981200"/>
          <p14:tracePt t="143313" x="6210300" y="1989138"/>
          <p14:tracePt t="143337" x="6202363" y="1997075"/>
          <p14:tracePt t="148105" x="6202363" y="2003425"/>
          <p14:tracePt t="148114" x="6202363" y="2011363"/>
          <p14:tracePt t="148129" x="6202363" y="2019300"/>
          <p14:tracePt t="148481" x="6210300" y="2019300"/>
          <p14:tracePt t="148489" x="6210300" y="2027238"/>
          <p14:tracePt t="148505" x="6210300" y="2041525"/>
          <p14:tracePt t="148522" x="6210300" y="2049463"/>
          <p14:tracePt t="148545" x="6210300" y="2057400"/>
          <p14:tracePt t="148569" x="6210300" y="2065338"/>
          <p14:tracePt t="148625" x="6210300" y="2073275"/>
          <p14:tracePt t="148641" x="6210300" y="2079625"/>
          <p14:tracePt t="148658" x="6210300" y="2087563"/>
          <p14:tracePt t="148665" x="6210300" y="2095500"/>
          <p14:tracePt t="148690" x="6210300" y="2103438"/>
          <p14:tracePt t="148713" x="6202363" y="2111375"/>
          <p14:tracePt t="148738" x="6202363" y="2117725"/>
          <p14:tracePt t="148745" x="6202363" y="2125663"/>
          <p14:tracePt t="148761" x="6202363" y="2133600"/>
          <p14:tracePt t="148794" x="6202363" y="2141538"/>
          <p14:tracePt t="148801" x="6194425" y="2149475"/>
          <p14:tracePt t="148841" x="6194425" y="2155825"/>
          <p14:tracePt t="148874" x="6188075" y="2163763"/>
          <p14:tracePt t="148905" x="6188075" y="2171700"/>
          <p14:tracePt t="148929" x="6188075" y="2179638"/>
          <p14:tracePt t="148945" x="6188075" y="2187575"/>
          <p14:tracePt t="148969" x="6188075" y="2193925"/>
          <p14:tracePt t="149001" x="6188075" y="2201863"/>
          <p14:tracePt t="149017" x="6188075" y="2209800"/>
          <p14:tracePt t="149033" x="6188075" y="2217738"/>
          <p14:tracePt t="149049" x="6180138" y="2232025"/>
          <p14:tracePt t="149073" x="6180138" y="2239963"/>
          <p14:tracePt t="149089" x="6180138" y="2247900"/>
          <p14:tracePt t="149121" x="6180138" y="2255838"/>
          <p14:tracePt t="149129" x="6180138" y="2263775"/>
          <p14:tracePt t="149145" x="6180138" y="2270125"/>
          <p14:tracePt t="149161" x="6180138" y="2278063"/>
          <p14:tracePt t="149177" x="6180138" y="2286000"/>
          <p14:tracePt t="149193" x="6180138" y="2293938"/>
          <p14:tracePt t="149204" x="6180138" y="2301875"/>
          <p14:tracePt t="149225" x="6180138" y="2308225"/>
          <p14:tracePt t="149241" x="6180138" y="2316163"/>
          <p14:tracePt t="149254" x="6180138" y="2324100"/>
          <p14:tracePt t="149271" x="6180138" y="2339975"/>
          <p14:tracePt t="149288" x="6180138" y="2362200"/>
          <p14:tracePt t="149304" x="6180138" y="2378075"/>
          <p14:tracePt t="149321" x="6180138" y="2416175"/>
          <p14:tracePt t="149338" x="6194425" y="2422525"/>
          <p14:tracePt t="149354" x="6202363" y="2438400"/>
          <p14:tracePt t="149371" x="6210300" y="2454275"/>
          <p14:tracePt t="149388" x="6226175" y="2476500"/>
          <p14:tracePt t="149405" x="6226175" y="2484438"/>
          <p14:tracePt t="149433" x="6248400" y="2506663"/>
          <p14:tracePt t="149455" x="6270625" y="2530475"/>
          <p14:tracePt t="149471" x="6294438" y="2568575"/>
          <p14:tracePt t="149488" x="6346825" y="2628900"/>
          <p14:tracePt t="149505" x="6392863" y="2659063"/>
          <p14:tracePt t="149521" x="6446838" y="2689225"/>
          <p14:tracePt t="149538" x="6477000" y="2713038"/>
          <p14:tracePt t="149555" x="6537325" y="2735263"/>
          <p14:tracePt t="149572" x="6575425" y="2751138"/>
          <p14:tracePt t="149588" x="6621463" y="2781300"/>
          <p14:tracePt t="149609" x="6697663" y="2803525"/>
          <p14:tracePt t="149622" x="6735763" y="2819400"/>
          <p14:tracePt t="149639" x="6835775" y="2849563"/>
          <p14:tracePt t="149655" x="6950075" y="2865438"/>
          <p14:tracePt t="149672" x="7070725" y="2879725"/>
          <p14:tracePt t="149689" x="7277100" y="2911475"/>
          <p14:tracePt t="149705" x="7391400" y="2917825"/>
          <p14:tracePt t="149723" x="7505700" y="2917825"/>
          <p14:tracePt t="149739" x="7597775" y="2917825"/>
          <p14:tracePt t="149755" x="7635875" y="2917825"/>
          <p14:tracePt t="149772" x="7696200" y="2895600"/>
          <p14:tracePt t="149789" x="7788275" y="2849563"/>
          <p14:tracePt t="149806" x="7840663" y="2803525"/>
          <p14:tracePt t="149824" x="7856538" y="2789238"/>
          <p14:tracePt t="149839" x="7878763" y="2773363"/>
          <p14:tracePt t="149856" x="7916863" y="2735263"/>
          <p14:tracePt t="149875" x="7978775" y="2674938"/>
          <p14:tracePt t="149889" x="8016875" y="2606675"/>
          <p14:tracePt t="149906" x="8039100" y="2544763"/>
          <p14:tracePt t="149923" x="8047038" y="2498725"/>
          <p14:tracePt t="149939" x="8054975" y="2492375"/>
          <p14:tracePt t="149956" x="8061325" y="2468563"/>
          <p14:tracePt t="149973" x="8061325" y="2460625"/>
          <p14:tracePt t="149989" x="8069263" y="2446338"/>
          <p14:tracePt t="150006" x="8077200" y="2438400"/>
          <p14:tracePt t="150023" x="8077200" y="2430463"/>
          <p14:tracePt t="150044" x="8077200" y="2416175"/>
          <p14:tracePt t="150057" x="8077200" y="2408238"/>
          <p14:tracePt t="150361" x="8077200" y="2400300"/>
          <p14:tracePt t="150377" x="8077200" y="2392363"/>
          <p14:tracePt t="150401" x="8077200" y="2378075"/>
          <p14:tracePt t="150425" x="8077200" y="2370138"/>
          <p14:tracePt t="150434" x="8069263" y="2362200"/>
          <p14:tracePt t="150449" x="8069263" y="2346325"/>
          <p14:tracePt t="150458" x="8061325" y="2346325"/>
          <p14:tracePt t="150474" x="8054975" y="2332038"/>
          <p14:tracePt t="150491" x="8047038" y="2316163"/>
          <p14:tracePt t="150507" x="8039100" y="2301875"/>
          <p14:tracePt t="150524" x="8023225" y="2293938"/>
          <p14:tracePt t="150541" x="8023225" y="2286000"/>
          <p14:tracePt t="150617" x="8016875" y="2278063"/>
          <p14:tracePt t="150642" x="8008938" y="2278063"/>
          <p14:tracePt t="150658" x="8008938" y="2270125"/>
          <p14:tracePt t="150673" x="8001000" y="2263775"/>
          <p14:tracePt t="150681" x="7993063" y="2255838"/>
          <p14:tracePt t="150691" x="7985125" y="2247900"/>
          <p14:tracePt t="150708" x="7970838" y="2225675"/>
          <p14:tracePt t="150724" x="7954963" y="2201863"/>
          <p14:tracePt t="150741" x="7940675" y="2179638"/>
          <p14:tracePt t="150758" x="7916863" y="2133600"/>
          <p14:tracePt t="150775" x="7886700" y="2087563"/>
          <p14:tracePt t="150791" x="7870825" y="2041525"/>
          <p14:tracePt t="150808" x="7864475" y="2003425"/>
          <p14:tracePt t="150825" x="7848600" y="1935163"/>
          <p14:tracePt t="150841" x="7848600" y="1889125"/>
          <p14:tracePt t="150858" x="7840663" y="1851025"/>
          <p14:tracePt t="150877" x="7840663" y="1806575"/>
          <p14:tracePt t="150892" x="7840663" y="1768475"/>
          <p14:tracePt t="150908" x="7840663" y="1722438"/>
          <p14:tracePt t="150926" x="7840663" y="1684338"/>
          <p14:tracePt t="150942" x="7840663" y="1668463"/>
          <p14:tracePt t="150958" x="7848600" y="1622425"/>
          <p14:tracePt t="150975" x="7870825" y="1570038"/>
          <p14:tracePt t="150992" x="7878763" y="1524000"/>
          <p14:tracePt t="151009" x="7894638" y="1493838"/>
          <p14:tracePt t="151025" x="7902575" y="1463675"/>
          <p14:tracePt t="151042" x="7908925" y="1439863"/>
          <p14:tracePt t="151059" x="7908925" y="1425575"/>
          <p14:tracePt t="151075" x="7908925" y="1417638"/>
          <p14:tracePt t="151092" x="7908925" y="1393825"/>
          <p14:tracePt t="151109" x="7916863" y="1393825"/>
          <p14:tracePt t="151125" x="7916863" y="1387475"/>
          <p14:tracePt t="151142" x="7916863" y="1371600"/>
          <p14:tracePt t="151159" x="7916863" y="1363663"/>
          <p14:tracePt t="151176" x="7916863" y="1349375"/>
          <p14:tracePt t="151194" x="7916863" y="1333500"/>
          <p14:tracePt t="151211" x="7916863" y="1317625"/>
          <p14:tracePt t="151227" x="7916863" y="1303338"/>
          <p14:tracePt t="151243" x="7916863" y="1295400"/>
          <p14:tracePt t="151276" x="7916863" y="1279525"/>
          <p14:tracePt t="151293" x="7916863" y="1273175"/>
          <p14:tracePt t="151309" x="7916863" y="1265238"/>
          <p14:tracePt t="151326" x="7924800" y="1249363"/>
          <p14:tracePt t="151343" x="7924800" y="1241425"/>
          <p14:tracePt t="151359" x="7924800" y="1227138"/>
          <p14:tracePt t="151377" x="7924800" y="1203325"/>
          <p14:tracePt t="151393" x="7924800" y="1181100"/>
          <p14:tracePt t="151409" x="7924800" y="1143000"/>
          <p14:tracePt t="151426" x="7924800" y="1096963"/>
          <p14:tracePt t="151443" x="7924800" y="1066800"/>
          <p14:tracePt t="151459" x="7924800" y="1036638"/>
          <p14:tracePt t="151476" x="7908925" y="990600"/>
          <p14:tracePt t="151494" x="7894638" y="936625"/>
          <p14:tracePt t="151510" x="7894638" y="906463"/>
          <p14:tracePt t="151526" x="7886700" y="892175"/>
          <p14:tracePt t="151543" x="7886700" y="876300"/>
          <p14:tracePt t="151560" x="7886700" y="854075"/>
          <p14:tracePt t="151577" x="7878763" y="822325"/>
          <p14:tracePt t="151593" x="7870825" y="815975"/>
          <p14:tracePt t="151610" x="7864475" y="800100"/>
          <p14:tracePt t="151627" x="7864475" y="784225"/>
          <p14:tracePt t="151643" x="7864475" y="777875"/>
          <p14:tracePt t="151660" x="7856538" y="777875"/>
          <p14:tracePt t="151677" x="7856538" y="769938"/>
          <p14:tracePt t="151693" x="7856538" y="762000"/>
          <p14:tracePt t="151710" x="7856538" y="754063"/>
          <p14:tracePt t="151801" x="7856538" y="746125"/>
          <p14:tracePt t="151817" x="7848600" y="746125"/>
          <p14:tracePt t="151825" x="7848600" y="739775"/>
          <p14:tracePt t="151841" x="7840663" y="731838"/>
          <p14:tracePt t="151857" x="7832725" y="723900"/>
          <p14:tracePt t="151873" x="7826375" y="715963"/>
          <p14:tracePt t="151897" x="7826375" y="701675"/>
          <p14:tracePt t="151913" x="7818438" y="701675"/>
          <p14:tracePt t="151929" x="7810500" y="693738"/>
          <p14:tracePt t="151953" x="7810500" y="677863"/>
          <p14:tracePt t="151969" x="7810500" y="669925"/>
          <p14:tracePt t="151977" x="7802563" y="669925"/>
          <p14:tracePt t="151994" x="7802563" y="655638"/>
          <p14:tracePt t="152011" x="7788275" y="647700"/>
          <p14:tracePt t="152027" x="7780338" y="631825"/>
          <p14:tracePt t="152044" x="7764463" y="625475"/>
          <p14:tracePt t="152061" x="7764463" y="617538"/>
          <p14:tracePt t="152077" x="7756525" y="617538"/>
          <p14:tracePt t="152094" x="7742238" y="601663"/>
          <p14:tracePt t="152121" x="7704138" y="579438"/>
          <p14:tracePt t="152145" x="7673975" y="555625"/>
          <p14:tracePt t="152161" x="7642225" y="541338"/>
          <p14:tracePt t="152178" x="7620000" y="533400"/>
          <p14:tracePt t="152194" x="7597775" y="525463"/>
          <p14:tracePt t="152211" x="7589838" y="517525"/>
          <p14:tracePt t="152228" x="7573963" y="517525"/>
          <p14:tracePt t="152362" x="7559675" y="517525"/>
          <p14:tracePt t="152369" x="7535863" y="517525"/>
          <p14:tracePt t="152378" x="7513638" y="517525"/>
          <p14:tracePt t="152395" x="7451725" y="511175"/>
          <p14:tracePt t="152412" x="7413625" y="503238"/>
          <p14:tracePt t="152428" x="7391400" y="503238"/>
          <p14:tracePt t="152445" x="7369175" y="503238"/>
          <p14:tracePt t="152462" x="7361238" y="503238"/>
          <p14:tracePt t="152809" x="7353300" y="495300"/>
          <p14:tracePt t="152857" x="7331075" y="487363"/>
          <p14:tracePt t="152866" x="7307263" y="479425"/>
          <p14:tracePt t="152874" x="7285038" y="465138"/>
          <p14:tracePt t="152883" x="7261225" y="465138"/>
          <p14:tracePt t="152896" x="7216775" y="441325"/>
          <p14:tracePt t="152913" x="7208838" y="441325"/>
          <p14:tracePt t="152929" x="7208838" y="434975"/>
          <p14:tracePt t="153049" x="7200900" y="434975"/>
          <p14:tracePt t="153057" x="7192963" y="427038"/>
          <p14:tracePt t="153066" x="7178675" y="419100"/>
          <p14:tracePt t="153080" x="7140575" y="411163"/>
          <p14:tracePt t="153097" x="7102475" y="403225"/>
          <p14:tracePt t="153113" x="7070725" y="388938"/>
          <p14:tracePt t="153147" x="7064375" y="388938"/>
          <p14:tracePt t="153314" x="7048500" y="388938"/>
          <p14:tracePt t="153321" x="7018338" y="388938"/>
          <p14:tracePt t="153330" x="6988175" y="388938"/>
          <p14:tracePt t="153347" x="6942138" y="388938"/>
          <p14:tracePt t="153364" x="6918325" y="388938"/>
          <p14:tracePt t="153381" x="6911975" y="388938"/>
          <p14:tracePt t="153397" x="6904038" y="388938"/>
          <p14:tracePt t="153849" x="6880225" y="388938"/>
          <p14:tracePt t="153857" x="6850063" y="388938"/>
          <p14:tracePt t="153866" x="6797675" y="388938"/>
          <p14:tracePt t="153884" x="6735763" y="388938"/>
          <p14:tracePt t="153899" x="6697663" y="388938"/>
          <p14:tracePt t="153915" x="6689725" y="388938"/>
          <p14:tracePt t="153949" x="6683375" y="388938"/>
          <p14:tracePt t="153965" x="6659563" y="396875"/>
          <p14:tracePt t="153982" x="6645275" y="411163"/>
          <p14:tracePt t="153999" x="6629400" y="427038"/>
          <p14:tracePt t="154017" x="6613525" y="441325"/>
          <p14:tracePt t="154033" x="6613525" y="457200"/>
          <p14:tracePt t="154049" x="6599238" y="479425"/>
          <p14:tracePt t="154065" x="6591300" y="525463"/>
          <p14:tracePt t="154082" x="6591300" y="647700"/>
          <p14:tracePt t="154099" x="6613525" y="784225"/>
          <p14:tracePt t="154116" x="6675438" y="930275"/>
          <p14:tracePt t="154132" x="6713538" y="1012825"/>
          <p14:tracePt t="154149" x="6751638" y="1074738"/>
          <p14:tracePt t="154166" x="6797675" y="1135063"/>
          <p14:tracePt t="154184" x="6850063" y="1189038"/>
          <p14:tracePt t="154199" x="6888163" y="1249363"/>
          <p14:tracePt t="154216" x="6934200" y="1295400"/>
          <p14:tracePt t="154218" x="6956425" y="1325563"/>
          <p14:tracePt t="154234" x="7002463" y="1409700"/>
          <p14:tracePt t="154249" x="7040563" y="1470025"/>
          <p14:tracePt t="154266" x="7094538" y="1524000"/>
          <p14:tracePt t="154283" x="7116763" y="1554163"/>
          <p14:tracePt t="154303" x="7132638" y="1600200"/>
          <p14:tracePt t="154316" x="7140575" y="1622425"/>
          <p14:tracePt t="154333" x="7154863" y="1654175"/>
          <p14:tracePt t="154350" x="7162800" y="1676400"/>
          <p14:tracePt t="154366" x="7170738" y="1684338"/>
          <p14:tracePt t="154383" x="7185025" y="1714500"/>
          <p14:tracePt t="154400" x="7200900" y="1744663"/>
          <p14:tracePt t="154417" x="7231063" y="1812925"/>
          <p14:tracePt t="154433" x="7246938" y="1844675"/>
          <p14:tracePt t="154450" x="7269163" y="1882775"/>
          <p14:tracePt t="154466" x="7269163" y="1897063"/>
          <p14:tracePt t="154483" x="7277100" y="1912938"/>
          <p14:tracePt t="154500" x="7285038" y="1927225"/>
          <p14:tracePt t="154517" x="7285038" y="1935163"/>
          <p14:tracePt t="154533" x="7292975" y="1943100"/>
          <p14:tracePt t="154649" x="7292975" y="1958975"/>
          <p14:tracePt t="154665" x="7292975" y="1973263"/>
          <p14:tracePt t="154681" x="7292975" y="1981200"/>
          <p14:tracePt t="154705" x="7292975" y="1989138"/>
          <p14:tracePt t="154714" x="7292975" y="1997075"/>
          <p14:tracePt t="154745" x="7292975" y="2003425"/>
          <p14:tracePt t="154769" x="7285038" y="2011363"/>
          <p14:tracePt t="154786" x="7277100" y="2011363"/>
          <p14:tracePt t="154794" x="7277100" y="2019300"/>
          <p14:tracePt t="154803" x="7269163" y="2019300"/>
          <p14:tracePt t="154817" x="7254875" y="2027238"/>
          <p14:tracePt t="154851" x="7246938" y="2035175"/>
          <p14:tracePt t="154867" x="7239000" y="2035175"/>
          <p14:tracePt t="154887" x="7231063" y="2035175"/>
          <p14:tracePt t="154902" x="7223125" y="2035175"/>
          <p14:tracePt t="154917" x="7216775" y="2035175"/>
          <p14:tracePt t="155049" x="7208838" y="2035175"/>
          <p14:tracePt t="155057" x="7200900" y="2035175"/>
          <p14:tracePt t="155068" x="7178675" y="2019300"/>
          <p14:tracePt t="155085" x="7146925" y="2003425"/>
          <p14:tracePt t="155101" x="7102475" y="1981200"/>
          <p14:tracePt t="155118" x="7056438" y="1958975"/>
          <p14:tracePt t="155135" x="7018338" y="1935163"/>
          <p14:tracePt t="155151" x="7002463" y="1920875"/>
          <p14:tracePt t="155169" x="6994525" y="1912938"/>
          <p14:tracePt t="155185" x="6988175" y="1905000"/>
          <p14:tracePt t="155202" x="6980238" y="1905000"/>
          <p14:tracePt t="155305" x="6972300" y="1897063"/>
          <p14:tracePt t="155314" x="6964363" y="1889125"/>
          <p14:tracePt t="155321" x="6950075" y="1874838"/>
          <p14:tracePt t="155335" x="6942138" y="1866900"/>
          <p14:tracePt t="155353" x="6918325" y="1836738"/>
          <p14:tracePt t="155369" x="6911975" y="1820863"/>
          <p14:tracePt t="155385" x="6904038" y="1812925"/>
          <p14:tracePt t="155402" x="6896100" y="1806575"/>
          <p14:tracePt t="155457" x="6896100" y="1798638"/>
          <p14:tracePt t="155705" x="6896100" y="1806575"/>
          <p14:tracePt t="155714" x="6896100" y="1812925"/>
          <p14:tracePt t="155722" x="6896100" y="1820863"/>
          <p14:tracePt t="155737" x="6911975" y="1828800"/>
          <p14:tracePt t="155753" x="6926263" y="1858963"/>
          <p14:tracePt t="155770" x="6956425" y="1889125"/>
          <p14:tracePt t="155786" x="6972300" y="1905000"/>
          <p14:tracePt t="155803" x="6988175" y="1920875"/>
          <p14:tracePt t="155820" x="6994525" y="1927225"/>
          <p14:tracePt t="155836" x="7002463" y="1935163"/>
          <p14:tracePt t="156825" x="7010400" y="1943100"/>
          <p14:tracePt t="156945" x="7018338" y="1958975"/>
          <p14:tracePt t="156977" x="7032625" y="1973263"/>
          <p14:tracePt t="157121" x="7032625" y="1981200"/>
          <p14:tracePt t="157345" x="7040563" y="1981200"/>
          <p14:tracePt t="157361" x="7048500" y="1981200"/>
          <p14:tracePt t="157377" x="7056438" y="1989138"/>
          <p14:tracePt t="157849" x="7064375" y="1989138"/>
          <p14:tracePt t="157857" x="7070725" y="1989138"/>
          <p14:tracePt t="157865" x="7078663" y="1989138"/>
          <p14:tracePt t="157882" x="7086600" y="1989138"/>
          <p14:tracePt t="157897" x="7086600" y="1997075"/>
          <p14:tracePt t="157913" x="7094538" y="1997075"/>
          <p14:tracePt t="157985" x="7102475" y="1997075"/>
          <p14:tracePt t="157994" x="7108825" y="1997075"/>
          <p14:tracePt t="158001" x="7116763" y="2003425"/>
          <p14:tracePt t="158017" x="7132638" y="2011363"/>
          <p14:tracePt t="158026" x="7132638" y="2019300"/>
          <p14:tracePt t="158063" x="7140575" y="2027238"/>
          <p14:tracePt t="161203" x="7162800" y="2027238"/>
          <p14:tracePt t="161209" x="7216775" y="2027238"/>
          <p14:tracePt t="161218" x="7254875" y="2027238"/>
          <p14:tracePt t="161233" x="7277100" y="2027238"/>
          <p14:tracePt t="162131" x="7292975" y="2027238"/>
          <p14:tracePt t="162138" x="7307263" y="2041525"/>
          <p14:tracePt t="162154" x="7315200" y="2049463"/>
          <p14:tracePt t="162169" x="7323138" y="2057400"/>
          <p14:tracePt t="162185" x="7323138" y="2065338"/>
          <p14:tracePt t="162202" x="7331075" y="2073275"/>
          <p14:tracePt t="162218" x="7337425" y="2073275"/>
          <p14:tracePt t="162234" x="7345363" y="2087563"/>
          <p14:tracePt t="162251" x="7353300" y="2087563"/>
          <p14:tracePt t="162268" x="7361238" y="2095500"/>
          <p14:tracePt t="162285" x="7375525" y="2103438"/>
          <p14:tracePt t="162301" x="7383463" y="2111375"/>
          <p14:tracePt t="162318" x="7399338" y="2111375"/>
          <p14:tracePt t="162545" x="7399338" y="2117725"/>
          <p14:tracePt t="162665" x="7407275" y="2117725"/>
          <p14:tracePt t="162673" x="7421563" y="2117725"/>
          <p14:tracePt t="162681" x="7429500" y="2117725"/>
          <p14:tracePt t="162689" x="7437438" y="2125663"/>
          <p14:tracePt t="162704" x="7445375" y="2133600"/>
          <p14:tracePt t="162719" x="7459663" y="2133600"/>
          <p14:tracePt t="162736" x="7475538" y="2141538"/>
          <p14:tracePt t="162753" x="7489825" y="2149475"/>
          <p14:tracePt t="162769" x="7497763" y="2149475"/>
          <p14:tracePt t="162803" x="7513638" y="2155825"/>
          <p14:tracePt t="163121" x="7521575" y="2155825"/>
          <p14:tracePt t="163145" x="7527925" y="2155825"/>
          <p14:tracePt t="163154" x="7535863" y="2155825"/>
          <p14:tracePt t="163161" x="7551738" y="2163763"/>
          <p14:tracePt t="163170" x="7573963" y="2171700"/>
          <p14:tracePt t="163187" x="7604125" y="2179638"/>
          <p14:tracePt t="163203" x="7635875" y="2193925"/>
          <p14:tracePt t="163220" x="7650163" y="2201863"/>
          <p14:tracePt t="163237" x="7650163" y="2209800"/>
          <p14:tracePt t="163254" x="7658100" y="2209800"/>
          <p14:tracePt t="163273" x="7666038" y="2209800"/>
          <p14:tracePt t="163737" x="7658100" y="2201863"/>
          <p14:tracePt t="163745" x="7627938" y="2193925"/>
          <p14:tracePt t="163755" x="7597775" y="2179638"/>
          <p14:tracePt t="163772" x="7527925" y="2163763"/>
          <p14:tracePt t="163788" x="7475538" y="2163763"/>
          <p14:tracePt t="163805" x="7421563" y="2155825"/>
          <p14:tracePt t="163822" x="7353300" y="2155825"/>
          <p14:tracePt t="163838" x="7315200" y="2155825"/>
          <p14:tracePt t="163855" x="7254875" y="2163763"/>
          <p14:tracePt t="163872" x="7208838" y="2163763"/>
          <p14:tracePt t="163889" x="7170738" y="2171700"/>
          <p14:tracePt t="163905" x="7162800" y="2171700"/>
          <p14:tracePt t="163994" x="7154863" y="2171700"/>
          <p14:tracePt t="164002" x="7146925" y="2171700"/>
          <p14:tracePt t="164010" x="7140575" y="2171700"/>
          <p14:tracePt t="164022" x="7132638" y="2187575"/>
          <p14:tracePt t="164039" x="7124700" y="2187575"/>
          <p14:tracePt t="164056" x="7116763" y="2187575"/>
          <p14:tracePt t="164121" x="7108825" y="2187575"/>
          <p14:tracePt t="164129" x="7094538" y="2187575"/>
          <p14:tracePt t="164139" x="7078663" y="2187575"/>
          <p14:tracePt t="164156" x="7026275" y="2163763"/>
          <p14:tracePt t="164173" x="6956425" y="2149475"/>
          <p14:tracePt t="164189" x="6888163" y="2117725"/>
          <p14:tracePt t="164206" x="6819900" y="2095500"/>
          <p14:tracePt t="164223" x="6759575" y="2073275"/>
          <p14:tracePt t="164239" x="6721475" y="2057400"/>
          <p14:tracePt t="164257" x="6721475" y="2049463"/>
          <p14:tracePt t="164474" x="6735763" y="2049463"/>
          <p14:tracePt t="164481" x="6781800" y="2073275"/>
          <p14:tracePt t="164490" x="6811963" y="2079625"/>
          <p14:tracePt t="164507" x="6911975" y="2103438"/>
          <p14:tracePt t="164523" x="6994525" y="2117725"/>
          <p14:tracePt t="164540" x="7064375" y="2125663"/>
          <p14:tracePt t="164557" x="7116763" y="2141538"/>
          <p14:tracePt t="164574" x="7140575" y="2141538"/>
          <p14:tracePt t="164590" x="7146925" y="2141538"/>
          <p14:tracePt t="165810" x="7146925" y="2149475"/>
          <p14:tracePt t="165825" x="7146925" y="2155825"/>
          <p14:tracePt t="165834" x="7132638" y="2155825"/>
          <p14:tracePt t="165843" x="7116763" y="2155825"/>
          <p14:tracePt t="165860" x="7078663" y="2171700"/>
          <p14:tracePt t="165878" x="7048500" y="2187575"/>
          <p14:tracePt t="165893" x="6994525" y="2193925"/>
          <p14:tracePt t="165910" x="6934200" y="2201863"/>
          <p14:tracePt t="165927" x="6850063" y="2201863"/>
          <p14:tracePt t="165944" x="6765925" y="2201863"/>
          <p14:tracePt t="165960" x="6705600" y="2201863"/>
          <p14:tracePt t="165977" x="6613525" y="2193925"/>
          <p14:tracePt t="165993" x="6561138" y="2187575"/>
          <p14:tracePt t="166010" x="6523038" y="2171700"/>
          <p14:tracePt t="166027" x="6477000" y="2163763"/>
          <p14:tracePt t="166044" x="6461125" y="2155825"/>
          <p14:tracePt t="166060" x="6446838" y="2149475"/>
          <p14:tracePt t="166077" x="6430963" y="2149475"/>
          <p14:tracePt t="166094" x="6416675" y="2141538"/>
          <p14:tracePt t="166110" x="6400800" y="2133600"/>
          <p14:tracePt t="166127" x="6384925" y="2125663"/>
          <p14:tracePt t="166144" x="6370638" y="2117725"/>
          <p14:tracePt t="166161" x="6354763" y="2111375"/>
          <p14:tracePt t="166849" x="6346825" y="2117725"/>
          <p14:tracePt t="166897" x="6346825" y="2125663"/>
          <p14:tracePt t="166937" x="6340475" y="2133600"/>
          <p14:tracePt t="166954" x="6332538" y="2133600"/>
          <p14:tracePt t="166961" x="6332538" y="2141538"/>
          <p14:tracePt t="166969" x="6332538" y="2149475"/>
          <p14:tracePt t="166979" x="6332538" y="2155825"/>
          <p14:tracePt t="166996" x="6332538" y="2163763"/>
          <p14:tracePt t="167013" x="6324600" y="2193925"/>
          <p14:tracePt t="167029" x="6324600" y="2209800"/>
          <p14:tracePt t="167046" x="6324600" y="2225675"/>
          <p14:tracePt t="167063" x="6324600" y="2255838"/>
          <p14:tracePt t="167079" x="6324600" y="2270125"/>
          <p14:tracePt t="167096" x="6324600" y="2301875"/>
          <p14:tracePt t="167113" x="6324600" y="2339975"/>
          <p14:tracePt t="167129" x="6324600" y="2354263"/>
          <p14:tracePt t="167146" x="6332538" y="2370138"/>
          <p14:tracePt t="167163" x="6346825" y="2384425"/>
          <p14:tracePt t="167180" x="6346825" y="2392363"/>
          <p14:tracePt t="167196" x="6346825" y="2408238"/>
          <p14:tracePt t="167213" x="6346825" y="2416175"/>
          <p14:tracePt t="167230" x="6354763" y="2430463"/>
          <p14:tracePt t="167246" x="6354763" y="2438400"/>
          <p14:tracePt t="167264" x="6362700" y="2460625"/>
          <p14:tracePt t="167280" x="6370638" y="2476500"/>
          <p14:tracePt t="167296" x="6378575" y="2492375"/>
          <p14:tracePt t="167313" x="6392863" y="2506663"/>
          <p14:tracePt t="167346" x="6392863" y="2522538"/>
          <p14:tracePt t="167363" x="6400800" y="2522538"/>
          <p14:tracePt t="167385" x="6400800" y="2530475"/>
          <p14:tracePt t="167401" x="6400800" y="2536825"/>
          <p14:tracePt t="167425" x="6400800" y="2544763"/>
          <p14:tracePt t="167465" x="6408738" y="2544763"/>
          <p14:tracePt t="167498" x="6408738" y="2552700"/>
          <p14:tracePt t="167505" x="6408738" y="2560638"/>
          <p14:tracePt t="167515" x="6416675" y="2560638"/>
          <p14:tracePt t="167530" x="6416675" y="2574925"/>
          <p14:tracePt t="167547" x="6430963" y="2582863"/>
          <p14:tracePt t="167564" x="6454775" y="2613025"/>
          <p14:tracePt t="167581" x="6469063" y="2636838"/>
          <p14:tracePt t="167597" x="6492875" y="2659063"/>
          <p14:tracePt t="167614" x="6499225" y="2674938"/>
          <p14:tracePt t="167631" x="6515100" y="2689225"/>
          <p14:tracePt t="167647" x="6523038" y="2697163"/>
          <p14:tracePt t="167664" x="6523038" y="2705100"/>
          <p14:tracePt t="167697" x="6530975" y="2705100"/>
          <p14:tracePt t="167754" x="6530975" y="2713038"/>
          <p14:tracePt t="167769" x="6530975" y="2720975"/>
          <p14:tracePt t="167785" x="6545263" y="2727325"/>
          <p14:tracePt t="167802" x="6553200" y="2743200"/>
          <p14:tracePt t="167809" x="6561138" y="2751138"/>
          <p14:tracePt t="167818" x="6575425" y="2759075"/>
          <p14:tracePt t="167831" x="6583363" y="2765425"/>
          <p14:tracePt t="167848" x="6599238" y="2781300"/>
          <p14:tracePt t="167866" x="6637338" y="2803525"/>
          <p14:tracePt t="167884" x="6651625" y="2819400"/>
          <p14:tracePt t="167898" x="6667500" y="2827338"/>
          <p14:tracePt t="167914" x="6675438" y="2827338"/>
          <p14:tracePt t="167931" x="6689725" y="2835275"/>
          <p14:tracePt t="167948" x="6697663" y="2835275"/>
          <p14:tracePt t="167965" x="6705600" y="2841625"/>
          <p14:tracePt t="167984" x="6713538" y="2841625"/>
          <p14:tracePt t="167998" x="6735763" y="2849563"/>
          <p14:tracePt t="168015" x="6759575" y="2865438"/>
          <p14:tracePt t="168031" x="6789738" y="2873375"/>
          <p14:tracePt t="168049" x="6827838" y="2887663"/>
          <p14:tracePt t="168065" x="6858000" y="2895600"/>
          <p14:tracePt t="168082" x="6873875" y="2895600"/>
          <p14:tracePt t="168098" x="6904038" y="2903538"/>
          <p14:tracePt t="168115" x="6942138" y="2917825"/>
          <p14:tracePt t="168132" x="6972300" y="2925763"/>
          <p14:tracePt t="168148" x="7002463" y="2925763"/>
          <p14:tracePt t="168165" x="7040563" y="2941638"/>
          <p14:tracePt t="168182" x="7056438" y="2941638"/>
          <p14:tracePt t="168198" x="7086600" y="2949575"/>
          <p14:tracePt t="168215" x="7102475" y="2949575"/>
          <p14:tracePt t="168217" x="7108825" y="2949575"/>
          <p14:tracePt t="168232" x="7116763" y="2949575"/>
          <p14:tracePt t="168249" x="7124700" y="2949575"/>
          <p14:tracePt t="168369" x="7116763" y="2949575"/>
          <p14:tracePt t="168377" x="7086600" y="2949575"/>
          <p14:tracePt t="168386" x="7064375" y="2949575"/>
          <p14:tracePt t="168399" x="7040563" y="2933700"/>
          <p14:tracePt t="168416" x="6942138" y="2903538"/>
          <p14:tracePt t="168433" x="6819900" y="2849563"/>
          <p14:tracePt t="168449" x="6727825" y="2803525"/>
          <p14:tracePt t="168466" x="6667500" y="2773363"/>
          <p14:tracePt t="168483" x="6645275" y="2751138"/>
          <p14:tracePt t="168499" x="6629400" y="2743200"/>
          <p14:tracePt t="168516" x="6613525" y="2727325"/>
          <p14:tracePt t="168533" x="6591300" y="2697163"/>
          <p14:tracePt t="168549" x="6575425" y="2674938"/>
          <p14:tracePt t="168566" x="6561138" y="2644775"/>
          <p14:tracePt t="168585" x="6537325" y="2606675"/>
          <p14:tracePt t="168600" x="6530975" y="2598738"/>
          <p14:tracePt t="168617" x="6499225" y="2560638"/>
          <p14:tracePt t="168633" x="6492875" y="2552700"/>
          <p14:tracePt t="168650" x="6477000" y="2536825"/>
          <p14:tracePt t="168737" x="6469063" y="2536825"/>
          <p14:tracePt t="168745" x="6461125" y="2536825"/>
          <p14:tracePt t="168754" x="6454775" y="2530475"/>
          <p14:tracePt t="168769" x="6446838" y="2530475"/>
          <p14:tracePt t="168962" x="6454775" y="2536825"/>
          <p14:tracePt t="168970" x="6469063" y="2544763"/>
          <p14:tracePt t="168977" x="6484938" y="2560638"/>
          <p14:tracePt t="168985" x="6492875" y="2568575"/>
          <p14:tracePt t="169001" x="6523038" y="2582863"/>
          <p14:tracePt t="169017" x="6591300" y="2620963"/>
          <p14:tracePt t="169034" x="6621463" y="2644775"/>
          <p14:tracePt t="169050" x="6659563" y="2667000"/>
          <p14:tracePt t="169067" x="6683375" y="2689225"/>
          <p14:tracePt t="169084" x="6705600" y="2697163"/>
          <p14:tracePt t="169101" x="6735763" y="2705100"/>
          <p14:tracePt t="169117" x="6743700" y="2713038"/>
          <p14:tracePt t="169134" x="6751638" y="2720975"/>
          <p14:tracePt t="169151" x="6751638" y="2727325"/>
          <p14:tracePt t="169167" x="6759575" y="2727325"/>
          <p14:tracePt t="169184" x="6765925" y="2727325"/>
          <p14:tracePt t="169201" x="6773863" y="2727325"/>
          <p14:tracePt t="169217" x="6781800" y="2735263"/>
          <p14:tracePt t="169234" x="6797675" y="2735263"/>
          <p14:tracePt t="169251" x="6819900" y="2751138"/>
          <p14:tracePt t="169268" x="6850063" y="2759075"/>
          <p14:tracePt t="169284" x="6880225" y="2765425"/>
          <p14:tracePt t="169301" x="6896100" y="2773363"/>
          <p14:tracePt t="169318" x="6911975" y="2781300"/>
          <p14:tracePt t="169334" x="6934200" y="2789238"/>
          <p14:tracePt t="169351" x="6964363" y="2797175"/>
          <p14:tracePt t="169368" x="6994525" y="2811463"/>
          <p14:tracePt t="169385" x="7018338" y="2819400"/>
          <p14:tracePt t="169401" x="7048500" y="2819400"/>
          <p14:tracePt t="169418" x="7056438" y="2827338"/>
          <p14:tracePt t="169473" x="7070725" y="2827338"/>
          <p14:tracePt t="169481" x="7078663" y="2827338"/>
          <p14:tracePt t="169489" x="7086600" y="2827338"/>
          <p14:tracePt t="169501" x="7094538" y="2827338"/>
          <p14:tracePt t="169518" x="7132638" y="2827338"/>
          <p14:tracePt t="169535" x="7154863" y="2827338"/>
          <p14:tracePt t="169552" x="7178675" y="2835275"/>
          <p14:tracePt t="169569" x="7200900" y="2835275"/>
          <p14:tracePt t="169585" x="7208838" y="2835275"/>
          <p14:tracePt t="169605" x="7216775" y="2841625"/>
          <p14:tracePt t="169841" x="7192963" y="2841625"/>
          <p14:tracePt t="169849" x="7162800" y="2841625"/>
          <p14:tracePt t="169857" x="7132638" y="2841625"/>
          <p14:tracePt t="169869" x="7102475" y="2841625"/>
          <p14:tracePt t="169886" x="7048500" y="2841625"/>
          <p14:tracePt t="169910" x="6956425" y="2841625"/>
          <p14:tracePt t="169919" x="6942138" y="2841625"/>
          <p14:tracePt t="169936" x="6911975" y="2841625"/>
          <p14:tracePt t="169953" x="6904038" y="2841625"/>
          <p14:tracePt t="170049" x="6904038" y="2849563"/>
          <p14:tracePt t="170266" x="6918325" y="2849563"/>
          <p14:tracePt t="170274" x="6926263" y="2849563"/>
          <p14:tracePt t="170281" x="6934200" y="2849563"/>
          <p14:tracePt t="170290" x="6950075" y="2857500"/>
          <p14:tracePt t="170303" x="6956425" y="2865438"/>
          <p14:tracePt t="170321" x="7018338" y="2903538"/>
          <p14:tracePt t="170337" x="7056438" y="2917825"/>
          <p14:tracePt t="170354" x="7070725" y="2933700"/>
          <p14:tracePt t="170370" x="7086600" y="2941638"/>
          <p14:tracePt t="170387" x="7094538" y="2949575"/>
          <p14:tracePt t="170425" x="7102475" y="2949575"/>
          <p14:tracePt t="170441" x="7116763" y="2955925"/>
          <p14:tracePt t="170454" x="7124700" y="2955925"/>
          <p14:tracePt t="170471" x="7154863" y="2963863"/>
          <p14:tracePt t="170487" x="7170738" y="2971800"/>
          <p14:tracePt t="170504" x="7192963" y="2979738"/>
          <p14:tracePt t="170521" x="7223125" y="2987675"/>
          <p14:tracePt t="170537" x="7246938" y="2987675"/>
          <p14:tracePt t="170554" x="7254875" y="2987675"/>
          <p14:tracePt t="170571" x="7261225" y="2987675"/>
          <p14:tracePt t="170587" x="7277100" y="2987675"/>
          <p14:tracePt t="170604" x="7299325" y="2987675"/>
          <p14:tracePt t="170621" x="7323138" y="2987675"/>
          <p14:tracePt t="170638" x="7353300" y="2987675"/>
          <p14:tracePt t="170654" x="7383463" y="2987675"/>
          <p14:tracePt t="170671" x="7391400" y="2987675"/>
          <p14:tracePt t="170688" x="7407275" y="2979738"/>
          <p14:tracePt t="170705" x="7429500" y="2955925"/>
          <p14:tracePt t="170721" x="7445375" y="2941638"/>
          <p14:tracePt t="170738" x="7459663" y="2925763"/>
          <p14:tracePt t="170755" x="7475538" y="2911475"/>
          <p14:tracePt t="170772" x="7483475" y="2895600"/>
          <p14:tracePt t="170788" x="7489825" y="2873375"/>
          <p14:tracePt t="170805" x="7497763" y="2841625"/>
          <p14:tracePt t="170821" x="7513638" y="2803525"/>
          <p14:tracePt t="170838" x="7513638" y="2781300"/>
          <p14:tracePt t="170855" x="7521575" y="2735263"/>
          <p14:tracePt t="170871" x="7527925" y="2689225"/>
          <p14:tracePt t="170889" x="7543800" y="2620963"/>
          <p14:tracePt t="170905" x="7543800" y="2606675"/>
          <p14:tracePt t="170922" x="7543800" y="2574925"/>
          <p14:tracePt t="170938" x="7543800" y="2544763"/>
          <p14:tracePt t="170957" x="7543800" y="2498725"/>
          <p14:tracePt t="170972" x="7543800" y="2446338"/>
          <p14:tracePt t="170988" x="7543800" y="2422525"/>
          <p14:tracePt t="171005" x="7543800" y="2408238"/>
          <p14:tracePt t="171022" x="7543800" y="2384425"/>
          <p14:tracePt t="171039" x="7543800" y="2346325"/>
          <p14:tracePt t="171057" x="7535863" y="2324100"/>
          <p14:tracePt t="171073" x="7535863" y="2316163"/>
          <p14:tracePt t="171105" x="7535863" y="2308225"/>
          <p14:tracePt t="171122" x="7535863" y="2301875"/>
          <p14:tracePt t="171139" x="7535863" y="2293938"/>
          <p14:tracePt t="171441" x="7527925" y="2293938"/>
          <p14:tracePt t="171449" x="7521575" y="2286000"/>
          <p14:tracePt t="171458" x="7505700" y="2278063"/>
          <p14:tracePt t="171474" x="7489825" y="2270125"/>
          <p14:tracePt t="171490" x="7459663" y="2263775"/>
          <p14:tracePt t="171506" x="7413625" y="2247900"/>
          <p14:tracePt t="171523" x="7337425" y="2225675"/>
          <p14:tracePt t="171540" x="7231063" y="2209800"/>
          <p14:tracePt t="171556" x="7132638" y="2209800"/>
          <p14:tracePt t="171573" x="7032625" y="2187575"/>
          <p14:tracePt t="171590" x="6950075" y="2187575"/>
          <p14:tracePt t="171607" x="6873875" y="2187575"/>
          <p14:tracePt t="171623" x="6819900" y="2187575"/>
          <p14:tracePt t="171640" x="6781800" y="2187575"/>
          <p14:tracePt t="171657" x="6743700" y="2179638"/>
          <p14:tracePt t="171673" x="6727825" y="2179638"/>
          <p14:tracePt t="171690" x="6697663" y="2179638"/>
          <p14:tracePt t="171707" x="6659563" y="2179638"/>
          <p14:tracePt t="171724" x="6621463" y="2179638"/>
          <p14:tracePt t="171740" x="6583363" y="2179638"/>
          <p14:tracePt t="171757" x="6545263" y="2179638"/>
          <p14:tracePt t="171774" x="6515100" y="2179638"/>
          <p14:tracePt t="171791" x="6492875" y="2179638"/>
          <p14:tracePt t="171807" x="6469063" y="2179638"/>
          <p14:tracePt t="171824" x="6461125" y="2179638"/>
          <p14:tracePt t="171840" x="6454775" y="2179638"/>
          <p14:tracePt t="171857" x="6446838" y="2179638"/>
          <p14:tracePt t="172081" x="6438900" y="2179638"/>
          <p14:tracePt t="172089" x="6423025" y="2179638"/>
          <p14:tracePt t="172097" x="6384925" y="2155825"/>
          <p14:tracePt t="172108" x="6362700" y="2149475"/>
          <p14:tracePt t="172124" x="6316663" y="2117725"/>
          <p14:tracePt t="172141" x="6264275" y="2079625"/>
          <p14:tracePt t="172158" x="6226175" y="2041525"/>
          <p14:tracePt t="172175" x="6202363" y="2019300"/>
          <p14:tracePt t="172191" x="6194425" y="2011363"/>
          <p14:tracePt t="172209" x="6164263" y="1951038"/>
          <p14:tracePt t="172225" x="6142038" y="1874838"/>
          <p14:tracePt t="172241" x="6126163" y="1820863"/>
          <p14:tracePt t="172258" x="6111875" y="1782763"/>
          <p14:tracePt t="172275" x="6103938" y="1730375"/>
          <p14:tracePt t="172291" x="6096000" y="1698625"/>
          <p14:tracePt t="172308" x="6096000" y="1676400"/>
          <p14:tracePt t="172325" x="6096000" y="1646238"/>
          <p14:tracePt t="172342" x="6096000" y="1600200"/>
          <p14:tracePt t="172358" x="6096000" y="1546225"/>
          <p14:tracePt t="172375" x="6126163" y="1508125"/>
          <p14:tracePt t="172392" x="6134100" y="1477963"/>
          <p14:tracePt t="172409" x="6156325" y="1447800"/>
          <p14:tracePt t="172425" x="6164263" y="1431925"/>
          <p14:tracePt t="172442" x="6164263" y="1425575"/>
          <p14:tracePt t="172458" x="6180138" y="1401763"/>
          <p14:tracePt t="172475" x="6188075" y="1371600"/>
          <p14:tracePt t="172492" x="6194425" y="1355725"/>
          <p14:tracePt t="172525" x="6194425" y="1325563"/>
          <p14:tracePt t="172542" x="6194425" y="1311275"/>
          <p14:tracePt t="172559" x="6194425" y="1303338"/>
          <p14:tracePt t="172575" x="6194425" y="1295400"/>
          <p14:tracePt t="172721" x="6194425" y="1311275"/>
          <p14:tracePt t="172730" x="6194425" y="1333500"/>
          <p14:tracePt t="172737" x="6194425" y="1363663"/>
          <p14:tracePt t="172745" x="6188075" y="1393825"/>
          <p14:tracePt t="172759" x="6188075" y="1439863"/>
          <p14:tracePt t="172777" x="6180138" y="1570038"/>
          <p14:tracePt t="172794" x="6180138" y="1660525"/>
          <p14:tracePt t="172809" x="6180138" y="1760538"/>
          <p14:tracePt t="172826" x="6172200" y="1844675"/>
          <p14:tracePt t="172843" x="6149975" y="1951038"/>
          <p14:tracePt t="172860" x="6142038" y="2041525"/>
          <p14:tracePt t="172878" x="6134100" y="2125663"/>
          <p14:tracePt t="172893" x="6134100" y="2171700"/>
          <p14:tracePt t="172909" x="6126163" y="2201863"/>
          <p14:tracePt t="172926" x="6126163" y="2239963"/>
          <p14:tracePt t="172943" x="6126163" y="2270125"/>
          <p14:tracePt t="172960" x="6111875" y="2301875"/>
          <p14:tracePt t="172977" x="6111875" y="2354263"/>
          <p14:tracePt t="172993" x="6111875" y="2370138"/>
          <p14:tracePt t="173010" x="6111875" y="2392363"/>
          <p14:tracePt t="173026" x="6111875" y="2408238"/>
          <p14:tracePt t="173043" x="6111875" y="2422525"/>
          <p14:tracePt t="173060" x="6111875" y="2438400"/>
          <p14:tracePt t="173077" x="6111875" y="2460625"/>
          <p14:tracePt t="173093" x="6111875" y="2484438"/>
          <p14:tracePt t="173122" x="6126163" y="2560638"/>
          <p14:tracePt t="173143" x="6134100" y="2598738"/>
          <p14:tracePt t="173160" x="6149975" y="2628900"/>
          <p14:tracePt t="173177" x="6164263" y="2674938"/>
          <p14:tracePt t="173193" x="6188075" y="2705100"/>
          <p14:tracePt t="173210" x="6194425" y="2727325"/>
          <p14:tracePt t="173227" x="6210300" y="2759075"/>
          <p14:tracePt t="173244" x="6226175" y="2789238"/>
          <p14:tracePt t="173260" x="6232525" y="2811463"/>
          <p14:tracePt t="173277" x="6248400" y="2849563"/>
          <p14:tracePt t="173294" x="6270625" y="2873375"/>
          <p14:tracePt t="173310" x="6278563" y="2895600"/>
          <p14:tracePt t="173327" x="6294438" y="2917825"/>
          <p14:tracePt t="173344" x="6308725" y="2941638"/>
          <p14:tracePt t="173361" x="6324600" y="2971800"/>
          <p14:tracePt t="173377" x="6340475" y="2987675"/>
          <p14:tracePt t="173394" x="6354763" y="3009900"/>
          <p14:tracePt t="173411" x="6378575" y="3040063"/>
          <p14:tracePt t="173427" x="6392863" y="3070225"/>
          <p14:tracePt t="173444" x="6416675" y="3108325"/>
          <p14:tracePt t="173461" x="6430963" y="3132138"/>
          <p14:tracePt t="173477" x="6454775" y="3162300"/>
          <p14:tracePt t="173494" x="6484938" y="3178175"/>
          <p14:tracePt t="173511" x="6492875" y="3208338"/>
          <p14:tracePt t="173528" x="6530975" y="3230563"/>
          <p14:tracePt t="173545" x="6599238" y="3268663"/>
          <p14:tracePt t="173561" x="6645275" y="3292475"/>
          <p14:tracePt t="173578" x="6689725" y="3306763"/>
          <p14:tracePt t="173594" x="6727825" y="3330575"/>
          <p14:tracePt t="173611" x="6797675" y="3330575"/>
          <p14:tracePt t="173628" x="6858000" y="3336925"/>
          <p14:tracePt t="173645" x="6926263" y="3352800"/>
          <p14:tracePt t="173661" x="6994525" y="3368675"/>
          <p14:tracePt t="173678" x="7040563" y="3368675"/>
          <p14:tracePt t="173695" x="7094538" y="3375025"/>
          <p14:tracePt t="173711" x="7140575" y="3382963"/>
          <p14:tracePt t="173713" x="7154863" y="3382963"/>
          <p14:tracePt t="173728" x="7170738" y="3382963"/>
          <p14:tracePt t="173745" x="7200900" y="3390900"/>
          <p14:tracePt t="173761" x="7223125" y="3390900"/>
          <p14:tracePt t="173778" x="7269163" y="3390900"/>
          <p14:tracePt t="173795" x="7369175" y="3398838"/>
          <p14:tracePt t="173812" x="7437438" y="3406775"/>
          <p14:tracePt t="173828" x="7513638" y="3421063"/>
          <p14:tracePt t="173845" x="7566025" y="3436938"/>
          <p14:tracePt t="173862" x="7604125" y="3436938"/>
          <p14:tracePt t="173880" x="7627938" y="3444875"/>
          <p14:tracePt t="173895" x="7650163" y="3444875"/>
          <p14:tracePt t="173912" x="7680325" y="3451225"/>
          <p14:tracePt t="173929" x="7742238" y="3459163"/>
          <p14:tracePt t="173945" x="7780338" y="3459163"/>
          <p14:tracePt t="173962" x="7818438" y="3475038"/>
          <p14:tracePt t="173979" x="7840663" y="3475038"/>
          <p14:tracePt t="173995" x="7870825" y="3475038"/>
          <p14:tracePt t="174012" x="7886700" y="3475038"/>
          <p14:tracePt t="174029" x="7894638" y="3475038"/>
          <p14:tracePt t="174045" x="7908925" y="3482975"/>
          <p14:tracePt t="174062" x="7916863" y="3482975"/>
          <p14:tracePt t="176289" x="7908925" y="3482975"/>
          <p14:tracePt t="176297" x="7902575" y="3482975"/>
          <p14:tracePt t="176305" x="7894638" y="3482975"/>
          <p14:tracePt t="176318" x="7886700" y="3482975"/>
          <p14:tracePt t="176334" x="7878763" y="3482975"/>
          <p14:tracePt t="176351" x="7870825" y="3482975"/>
          <p14:tracePt t="176368" x="7856538" y="3482975"/>
          <p14:tracePt t="176386" x="7840663" y="3482975"/>
          <p14:tracePt t="176401" x="7826375" y="3482975"/>
          <p14:tracePt t="176418" x="7780338" y="3482975"/>
          <p14:tracePt t="176434" x="7734300" y="3482975"/>
          <p14:tracePt t="176451" x="7673975" y="3482975"/>
          <p14:tracePt t="176468" x="7597775" y="3482975"/>
          <p14:tracePt t="176485" x="7535863" y="3475038"/>
          <p14:tracePt t="176505" x="7467600" y="3467100"/>
          <p14:tracePt t="176518" x="7445375" y="3467100"/>
          <p14:tracePt t="176535" x="7391400" y="3467100"/>
          <p14:tracePt t="176551" x="7307263" y="3467100"/>
          <p14:tracePt t="176569" x="7216775" y="3467100"/>
          <p14:tracePt t="176585" x="7154863" y="3467100"/>
          <p14:tracePt t="176602" x="7140575" y="3467100"/>
          <p14:tracePt t="176618" x="7132638" y="3467100"/>
          <p14:tracePt t="176635" x="7116763" y="3467100"/>
          <p14:tracePt t="176652" x="7108825" y="3467100"/>
          <p14:tracePt t="176669" x="7108825" y="3475038"/>
          <p14:tracePt t="176685" x="7078663" y="3489325"/>
          <p14:tracePt t="176702" x="7056438" y="3513138"/>
          <p14:tracePt t="176704" x="7040563" y="3521075"/>
          <p14:tracePt t="176719" x="7032625" y="3527425"/>
          <p14:tracePt t="176735" x="6994525" y="3559175"/>
          <p14:tracePt t="176752" x="6980238" y="3573463"/>
          <p14:tracePt t="176769" x="6972300" y="3581400"/>
          <p14:tracePt t="176849" x="6972300" y="3589338"/>
          <p14:tracePt t="176865" x="6964363" y="3597275"/>
          <p14:tracePt t="178449" x="6934200" y="3589338"/>
          <p14:tracePt t="178462" x="6858000" y="3559175"/>
          <p14:tracePt t="178473" x="6727825" y="3497263"/>
          <p14:tracePt t="178489" x="6591300" y="3429000"/>
          <p14:tracePt t="178506" x="6484938" y="3368675"/>
          <p14:tracePt t="178523" x="6400800" y="3322638"/>
          <p14:tracePt t="178539" x="6362700" y="3306763"/>
          <p14:tracePt t="178556" x="6354763" y="3298825"/>
          <p14:tracePt t="178573" x="6346825" y="3292475"/>
          <p14:tracePt t="178590" x="6332538" y="3276600"/>
          <p14:tracePt t="178606" x="6308725" y="3254375"/>
          <p14:tracePt t="178623" x="6294438" y="3230563"/>
          <p14:tracePt t="178640" x="6270625" y="3200400"/>
          <p14:tracePt t="178657" x="6256338" y="3178175"/>
          <p14:tracePt t="178673" x="6256338" y="3162300"/>
          <p14:tracePt t="178690" x="6240463" y="3132138"/>
          <p14:tracePt t="178706" x="6240463" y="3094038"/>
          <p14:tracePt t="178723" x="6226175" y="3055938"/>
          <p14:tracePt t="178740" x="6210300" y="2987675"/>
          <p14:tracePt t="178757" x="6188075" y="2933700"/>
          <p14:tracePt t="178773" x="6180138" y="2895600"/>
          <p14:tracePt t="178790" x="6172200" y="2865438"/>
          <p14:tracePt t="178807" x="6164263" y="2857500"/>
          <p14:tracePt t="178823" x="6164263" y="2841625"/>
          <p14:tracePt t="178841" x="6156325" y="2827338"/>
          <p14:tracePt t="178857" x="6156325" y="2797175"/>
          <p14:tracePt t="178875" x="6149975" y="2781300"/>
          <p14:tracePt t="178890" x="6149975" y="2765425"/>
          <p14:tracePt t="178911" x="6149975" y="2759075"/>
          <p14:tracePt t="178953" x="6149975" y="2751138"/>
          <p14:tracePt t="178961" x="6149975" y="2735263"/>
          <p14:tracePt t="178974" x="6149975" y="2727325"/>
          <p14:tracePt t="178990" x="6149975" y="2705100"/>
          <p14:tracePt t="179007" x="6149975" y="2682875"/>
          <p14:tracePt t="179024" x="6149975" y="2674938"/>
          <p14:tracePt t="179137" x="6149975" y="2667000"/>
          <p14:tracePt t="180345" x="6149975" y="2682875"/>
          <p14:tracePt t="180354" x="6149975" y="2689225"/>
          <p14:tracePt t="180362" x="6149975" y="2697163"/>
          <p14:tracePt t="180377" x="6149975" y="2713038"/>
          <p14:tracePt t="180394" x="6149975" y="2720975"/>
          <p14:tracePt t="180410" x="6149975" y="2727325"/>
          <p14:tracePt t="180427" x="6149975" y="2743200"/>
          <p14:tracePt t="180444" x="6149975" y="2751138"/>
          <p14:tracePt t="180461" x="6149975" y="2759075"/>
          <p14:tracePt t="180494" x="6149975" y="2773363"/>
          <p14:tracePt t="180527" x="6149975" y="2781300"/>
          <p14:tracePt t="180544" x="6149975" y="2789238"/>
          <p14:tracePt t="180561" x="6149975" y="2797175"/>
          <p14:tracePt t="180593" x="6149975" y="2811463"/>
          <p14:tracePt t="180633" x="6149975" y="2819400"/>
          <p14:tracePt t="180649" x="6156325" y="2827338"/>
          <p14:tracePt t="180681" x="6156325" y="2835275"/>
          <p14:tracePt t="180689" x="6156325" y="2841625"/>
          <p14:tracePt t="180705" x="6156325" y="2849563"/>
          <p14:tracePt t="180721" x="6164263" y="2857500"/>
          <p14:tracePt t="180737" x="6164263" y="2865438"/>
          <p14:tracePt t="180753" x="6164263" y="2873375"/>
          <p14:tracePt t="180769" x="6164263" y="2879725"/>
          <p14:tracePt t="180785" x="6164263" y="2887663"/>
          <p14:tracePt t="180795" x="6164263" y="2895600"/>
          <p14:tracePt t="180811" x="6180138" y="2903538"/>
          <p14:tracePt t="180828" x="6180138" y="2911475"/>
          <p14:tracePt t="180845" x="6180138" y="2917825"/>
          <p14:tracePt t="180861" x="6188075" y="2925763"/>
          <p14:tracePt t="180880" x="6188075" y="2933700"/>
          <p14:tracePt t="180895" x="6188075" y="2941638"/>
          <p14:tracePt t="180913" x="6188075" y="2949575"/>
          <p14:tracePt t="180929" x="6194425" y="2955925"/>
          <p14:tracePt t="180945" x="6202363" y="2971800"/>
          <p14:tracePt t="180963" x="6202363" y="2979738"/>
          <p14:tracePt t="180978" x="6210300" y="2994025"/>
          <p14:tracePt t="180995" x="6210300" y="3001963"/>
          <p14:tracePt t="181012" x="6210300" y="3017838"/>
          <p14:tracePt t="181028" x="6218238" y="3025775"/>
          <p14:tracePt t="181045" x="6226175" y="3040063"/>
          <p14:tracePt t="181062" x="6226175" y="3048000"/>
          <p14:tracePt t="181079" x="6232525" y="3063875"/>
          <p14:tracePt t="181095" x="6232525" y="3070225"/>
          <p14:tracePt t="181113" x="6248400" y="3086100"/>
          <p14:tracePt t="181145" x="6248400" y="3101975"/>
          <p14:tracePt t="181162" x="6256338" y="3116263"/>
          <p14:tracePt t="181179" x="6256338" y="3124200"/>
          <p14:tracePt t="181195" x="6264275" y="3132138"/>
          <p14:tracePt t="181212" x="6264275" y="3140075"/>
          <p14:tracePt t="181229" x="6270625" y="3146425"/>
          <p14:tracePt t="181246" x="6270625" y="3154363"/>
          <p14:tracePt t="181263" x="6278563" y="3162300"/>
          <p14:tracePt t="181279" x="6278563" y="3170238"/>
          <p14:tracePt t="181296" x="6278563" y="3178175"/>
          <p14:tracePt t="181313" x="6286500" y="3192463"/>
          <p14:tracePt t="181329" x="6302375" y="3208338"/>
          <p14:tracePt t="181346" x="6302375" y="3216275"/>
          <p14:tracePt t="181372" x="6308725" y="3222625"/>
          <p14:tracePt t="181396" x="6316663" y="3230563"/>
          <p14:tracePt t="181433" x="6316663" y="3246438"/>
          <p14:tracePt t="181473" x="6324600" y="3254375"/>
          <p14:tracePt t="181537" x="6324600" y="3260725"/>
          <p14:tracePt t="181545" x="6332538" y="3260725"/>
          <p14:tracePt t="181553" x="6332538" y="3268663"/>
          <p14:tracePt t="181563" x="6332538" y="3276600"/>
          <p14:tracePt t="181580" x="6346825" y="3284538"/>
          <p14:tracePt t="181613" x="6354763" y="3292475"/>
          <p14:tracePt t="181641" x="6378575" y="3306763"/>
          <p14:tracePt t="181664" x="6384925" y="3314700"/>
          <p14:tracePt t="181680" x="6400800" y="3330575"/>
          <p14:tracePt t="181698" x="6416675" y="3344863"/>
          <p14:tracePt t="181713" x="6423025" y="3344863"/>
          <p14:tracePt t="181730" x="6430963" y="3352800"/>
          <p14:tracePt t="181747" x="6438900" y="3360738"/>
          <p14:tracePt t="181763" x="6446838" y="3360738"/>
          <p14:tracePt t="181793" x="6461125" y="3375025"/>
          <p14:tracePt t="181817" x="6477000" y="3375025"/>
          <p14:tracePt t="181841" x="6477000" y="3382963"/>
          <p14:tracePt t="181873" x="6484938" y="3382963"/>
          <p14:tracePt t="182537" x="6484938" y="3390900"/>
          <p14:tracePt t="182553" x="6492875" y="3398838"/>
          <p14:tracePt t="182561" x="6499225" y="3406775"/>
          <p14:tracePt t="182593" x="6507163" y="3406775"/>
          <p14:tracePt t="183297" x="6507163" y="3413125"/>
          <p14:tracePt t="183305" x="6515100" y="3413125"/>
          <p14:tracePt t="183317" x="6523038" y="3421063"/>
          <p14:tracePt t="183334" x="6553200" y="3436938"/>
          <p14:tracePt t="183351" x="6575425" y="3451225"/>
          <p14:tracePt t="183367" x="6599238" y="3459163"/>
          <p14:tracePt t="183385" x="6621463" y="3467100"/>
          <p14:tracePt t="183401" x="6629400" y="3467100"/>
          <p14:tracePt t="183417" x="6637338" y="3467100"/>
          <p14:tracePt t="183434" x="6637338" y="3475038"/>
          <p14:tracePt t="183451" x="6659563" y="3475038"/>
          <p14:tracePt t="183468" x="6667500" y="3475038"/>
          <p14:tracePt t="183484" x="6683375" y="3482975"/>
          <p14:tracePt t="183501" x="6697663" y="3489325"/>
          <p14:tracePt t="183518" x="6713538" y="3497263"/>
          <p14:tracePt t="183535" x="6721475" y="3497263"/>
          <p14:tracePt t="183551" x="6727825" y="3505200"/>
          <p14:tracePt t="183568" x="6743700" y="3513138"/>
          <p14:tracePt t="183587" x="6765925" y="3521075"/>
          <p14:tracePt t="183601" x="6789738" y="3527425"/>
          <p14:tracePt t="183618" x="6804025" y="3527425"/>
          <p14:tracePt t="183635" x="6811963" y="3527425"/>
          <p14:tracePt t="183651" x="6819900" y="3535363"/>
          <p14:tracePt t="183668" x="6835775" y="3535363"/>
          <p14:tracePt t="183685" x="6850063" y="3543300"/>
          <p14:tracePt t="183702" x="6858000" y="3543300"/>
          <p14:tracePt t="183718" x="6888163" y="3551238"/>
          <p14:tracePt t="183735" x="6904038" y="3559175"/>
          <p14:tracePt t="183752" x="6934200" y="3565525"/>
          <p14:tracePt t="183769" x="6956425" y="3573463"/>
          <p14:tracePt t="183785" x="6972300" y="3573463"/>
          <p14:tracePt t="183802" x="6980238" y="3581400"/>
          <p14:tracePt t="183819" x="6988175" y="3589338"/>
          <p14:tracePt t="183835" x="7010400" y="3589338"/>
          <p14:tracePt t="183852" x="7040563" y="3603625"/>
          <p14:tracePt t="183869" x="7070725" y="3619500"/>
          <p14:tracePt t="183887" x="7108825" y="3627438"/>
          <p14:tracePt t="183902" x="7146925" y="3649663"/>
          <p14:tracePt t="183919" x="7178675" y="3657600"/>
          <p14:tracePt t="183935" x="7216775" y="3673475"/>
          <p14:tracePt t="183953" x="7261225" y="3695700"/>
          <p14:tracePt t="183969" x="7299325" y="3703638"/>
          <p14:tracePt t="183986" x="7361238" y="3733800"/>
          <p14:tracePt t="184002" x="7413625" y="3763963"/>
          <p14:tracePt t="184019" x="7467600" y="3787775"/>
          <p14:tracePt t="184036" x="7505700" y="3794125"/>
          <p14:tracePt t="184052" x="7521575" y="3810000"/>
          <p14:tracePt t="184069" x="7551738" y="3817938"/>
          <p14:tracePt t="184086" x="7573963" y="3825875"/>
          <p14:tracePt t="184103" x="7604125" y="3848100"/>
          <p14:tracePt t="184119" x="7650163" y="3870325"/>
          <p14:tracePt t="184136" x="7696200" y="3902075"/>
          <p14:tracePt t="184153" x="7742238" y="3946525"/>
          <p14:tracePt t="184169" x="7818438" y="4030663"/>
          <p14:tracePt t="184186" x="7878763" y="4084638"/>
          <p14:tracePt t="184203" x="7916863" y="4137025"/>
          <p14:tracePt t="184220" x="7962900" y="4191000"/>
          <p14:tracePt t="184236" x="8001000" y="4229100"/>
          <p14:tracePt t="184253" x="8031163" y="4289425"/>
          <p14:tracePt t="184270" x="8077200" y="4351338"/>
          <p14:tracePt t="184286" x="8145463" y="4419600"/>
          <p14:tracePt t="184305" x="8237538" y="4518025"/>
          <p14:tracePt t="184320" x="8259763" y="4541838"/>
          <p14:tracePt t="184337" x="8343900" y="4625975"/>
          <p14:tracePt t="184353" x="8382000" y="4664075"/>
          <p14:tracePt t="184370" x="8404225" y="4678363"/>
          <p14:tracePt t="184386" x="8420100" y="4694238"/>
          <p14:tracePt t="184403" x="8435975" y="4708525"/>
          <p14:tracePt t="184420" x="8450263" y="4716463"/>
          <p14:tracePt t="184437" x="8466138" y="4724400"/>
          <p14:tracePt t="184472" x="8474075" y="4732338"/>
          <p14:tracePt t="184554" x="8480425" y="4740275"/>
          <p14:tracePt t="184569" x="8496300" y="4740275"/>
          <p14:tracePt t="184585" x="8504238" y="4740275"/>
          <p14:tracePt t="184594" x="8518525" y="4746625"/>
          <p14:tracePt t="184604" x="8526463" y="4746625"/>
          <p14:tracePt t="184620" x="8556625" y="4754563"/>
          <p14:tracePt t="184637" x="8602663" y="4754563"/>
          <p14:tracePt t="184654" x="8648700" y="4754563"/>
          <p14:tracePt t="184670" x="8694738" y="4754563"/>
          <p14:tracePt t="184687" x="8732838" y="4754563"/>
          <p14:tracePt t="184704" x="8770938" y="4754563"/>
          <p14:tracePt t="184706" x="8778875" y="4746625"/>
          <p14:tracePt t="184722" x="8785225" y="4746625"/>
          <p14:tracePt t="184745" x="8793163" y="4740275"/>
          <p14:tracePt t="184761" x="8801100" y="4740275"/>
          <p14:tracePt t="184771" x="8809038" y="4732338"/>
          <p14:tracePt t="184787" x="8847138" y="4724400"/>
          <p14:tracePt t="184804" x="8885238" y="4708525"/>
          <p14:tracePt t="184821" x="8953500" y="4686300"/>
          <p14:tracePt t="184838" x="9007475" y="4664075"/>
          <p14:tracePt t="184854" x="9045575" y="4656138"/>
          <p14:tracePt t="184871" x="9083675" y="4648200"/>
          <p14:tracePt t="184888" x="9113838" y="4625975"/>
          <p14:tracePt t="184904" x="9144000" y="4618038"/>
          <p14:tracePt t="184921" x="9182100" y="4594225"/>
          <p14:tracePt t="184938" x="9197975" y="4579938"/>
          <p14:tracePt t="184954" x="9212263" y="4564063"/>
          <p14:tracePt t="184971" x="9228138" y="4564063"/>
          <p14:tracePt t="184988" x="9236075" y="4556125"/>
          <p14:tracePt t="185032" x="9242425" y="4556125"/>
          <p14:tracePt t="185058" x="9250363" y="4556125"/>
          <p14:tracePt t="185065" x="9266238" y="4541838"/>
          <p14:tracePt t="185074" x="9288463" y="4533900"/>
          <p14:tracePt t="185088" x="9296400" y="4518025"/>
          <p14:tracePt t="185105" x="9318625" y="4503738"/>
          <p14:tracePt t="185123" x="9342438" y="4487863"/>
          <p14:tracePt t="185249" x="9350375" y="4487863"/>
          <p14:tracePt t="185258" x="9350375" y="4479925"/>
          <p14:tracePt t="185274" x="9350375" y="4465638"/>
          <p14:tracePt t="185281" x="9350375" y="4457700"/>
          <p14:tracePt t="185290" x="9350375" y="4449763"/>
          <p14:tracePt t="185306" x="9350375" y="4441825"/>
          <p14:tracePt t="185337" x="9350375" y="4435475"/>
          <p14:tracePt t="185449" x="9350375" y="4427538"/>
          <p14:tracePt t="185465" x="9350375" y="4411663"/>
          <p14:tracePt t="185474" x="9350375" y="4397375"/>
          <p14:tracePt t="185481" x="9350375" y="4389438"/>
          <p14:tracePt t="185490" x="9350375" y="4373563"/>
          <p14:tracePt t="185506" x="9394825" y="4335463"/>
          <p14:tracePt t="185522" x="9426575" y="4305300"/>
          <p14:tracePt t="185539" x="9440863" y="4289425"/>
          <p14:tracePt t="185556" x="9456738" y="4283075"/>
          <p14:tracePt t="185573" x="9464675" y="4283075"/>
          <p14:tracePt t="185589" x="9478963" y="4267200"/>
          <p14:tracePt t="185606" x="9502775" y="4267200"/>
          <p14:tracePt t="185624" x="9540875" y="4244975"/>
          <p14:tracePt t="185639" x="9578975" y="4229100"/>
          <p14:tracePt t="185656" x="9617075" y="4213225"/>
          <p14:tracePt t="185673" x="9631363" y="4206875"/>
          <p14:tracePt t="185689" x="9639300" y="4206875"/>
          <p14:tracePt t="185706" x="9647238" y="4206875"/>
          <p14:tracePt t="185729" x="9655175" y="4198938"/>
          <p14:tracePt t="185739" x="9655175" y="4191000"/>
          <p14:tracePt t="185756" x="9661525" y="4191000"/>
          <p14:tracePt t="185773" x="9669463" y="4160838"/>
          <p14:tracePt t="185806" x="9669463" y="4152900"/>
          <p14:tracePt t="185825" x="9669463" y="4144963"/>
          <p14:tracePt t="185841" x="9669463" y="4137025"/>
          <p14:tracePt t="185881" x="9669463" y="4130675"/>
          <p14:tracePt t="185889" x="9669463" y="4122738"/>
          <p14:tracePt t="185905" x="9669463" y="4114800"/>
          <p14:tracePt t="185921" x="9669463" y="4106863"/>
          <p14:tracePt t="186242" x="9677400" y="4098925"/>
          <p14:tracePt t="186505" x="9677400" y="4092575"/>
          <p14:tracePt t="186514" x="9669463" y="4076700"/>
          <p14:tracePt t="186525" x="9647238" y="4068763"/>
          <p14:tracePt t="186541" x="9631363" y="4054475"/>
          <p14:tracePt t="186558" x="9609138" y="4038600"/>
          <p14:tracePt t="186575" x="9593263" y="4022725"/>
          <p14:tracePt t="186592" x="9585325" y="4022725"/>
          <p14:tracePt t="186609" x="9571038" y="4016375"/>
          <p14:tracePt t="187609" x="9532938" y="4016375"/>
          <p14:tracePt t="187617" x="9509125" y="4016375"/>
          <p14:tracePt t="187627" x="9471025" y="4000500"/>
          <p14:tracePt t="187644" x="9432925" y="3992563"/>
          <p14:tracePt t="187661" x="9380538" y="3978275"/>
          <p14:tracePt t="187677" x="9350375" y="3970338"/>
          <p14:tracePt t="188161" x="9334500" y="3970338"/>
          <p14:tracePt t="188169" x="9318625" y="3970338"/>
          <p14:tracePt t="188179" x="9304338" y="3970338"/>
          <p14:tracePt t="188195" x="9280525" y="3970338"/>
          <p14:tracePt t="188212" x="9258300" y="3970338"/>
          <p14:tracePt t="188229" x="9250363" y="3970338"/>
          <p14:tracePt t="188245" x="9242425" y="3970338"/>
          <p14:tracePt t="188262" x="9236075" y="3970338"/>
          <p14:tracePt t="188279" x="9228138" y="3970338"/>
          <p14:tracePt t="188296" x="9220200" y="3970338"/>
          <p14:tracePt t="188314" x="9212263" y="3970338"/>
          <p14:tracePt t="188337" x="9204325" y="3970338"/>
          <p14:tracePt t="188362" x="9197975" y="3970338"/>
          <p14:tracePt t="188369" x="9190038" y="3970338"/>
          <p14:tracePt t="188379" x="9182100" y="3970338"/>
          <p14:tracePt t="188396" x="9166225" y="3970338"/>
          <p14:tracePt t="188413" x="9159875" y="3970338"/>
          <p14:tracePt t="188429" x="9144000" y="3970338"/>
          <p14:tracePt t="188447" x="9128125" y="3970338"/>
          <p14:tracePt t="188463" x="9113838" y="3970338"/>
          <p14:tracePt t="188479" x="9105900" y="3970338"/>
          <p14:tracePt t="188497" x="9090025" y="3970338"/>
          <p14:tracePt t="188513" x="9083675" y="3970338"/>
          <p14:tracePt t="188529" x="9067800" y="3970338"/>
          <p14:tracePt t="188546" x="9059863" y="3970338"/>
          <p14:tracePt t="188563" x="9051925" y="3970338"/>
          <p14:tracePt t="188580" x="9037638" y="3970338"/>
          <p14:tracePt t="188596" x="9021763" y="3970338"/>
          <p14:tracePt t="188613" x="8999538" y="3970338"/>
          <p14:tracePt t="188630" x="8983663" y="3978275"/>
          <p14:tracePt t="188646" x="8969375" y="3978275"/>
          <p14:tracePt t="188663" x="8953500" y="3984625"/>
          <p14:tracePt t="188680" x="8937625" y="3992563"/>
          <p14:tracePt t="188697" x="8923338" y="4000500"/>
          <p14:tracePt t="188713" x="8907463" y="4008438"/>
          <p14:tracePt t="188732" x="8899525" y="4016375"/>
          <p14:tracePt t="188747" x="8893175" y="4016375"/>
          <p14:tracePt t="188763" x="8893175" y="4022725"/>
          <p14:tracePt t="188780" x="8877300" y="4030663"/>
          <p14:tracePt t="188797" x="8869363" y="4038600"/>
          <p14:tracePt t="188813" x="8861425" y="4046538"/>
          <p14:tracePt t="188830" x="8855075" y="4060825"/>
          <p14:tracePt t="188847" x="8847138" y="4068763"/>
          <p14:tracePt t="188892" x="8839200" y="4084638"/>
          <p14:tracePt t="189329" x="8847138" y="4092575"/>
          <p14:tracePt t="189337" x="8877300" y="4084638"/>
          <p14:tracePt t="189348" x="8899525" y="4076700"/>
          <p14:tracePt t="189365" x="8961438" y="4038600"/>
          <p14:tracePt t="189381" x="9021763" y="4016375"/>
          <p14:tracePt t="189398" x="9051925" y="4008438"/>
          <p14:tracePt t="189415" x="9075738" y="4008438"/>
          <p14:tracePt t="189432" x="9090025" y="4000500"/>
          <p14:tracePt t="189449" x="9097963" y="4000500"/>
          <p14:tracePt t="189465" x="9121775" y="3992563"/>
          <p14:tracePt t="189482" x="9151938" y="3984625"/>
          <p14:tracePt t="189498" x="9204325" y="3978275"/>
          <p14:tracePt t="189515" x="9274175" y="3970338"/>
          <p14:tracePt t="189532" x="9312275" y="3970338"/>
          <p14:tracePt t="189548" x="9350375" y="3970338"/>
          <p14:tracePt t="189565" x="9372600" y="3970338"/>
          <p14:tracePt t="189582" x="9388475" y="3970338"/>
          <p14:tracePt t="189599" x="9394825" y="3970338"/>
          <p14:tracePt t="189615" x="9410700" y="3978275"/>
          <p14:tracePt t="189633" x="9448800" y="3984625"/>
          <p14:tracePt t="189649" x="9478963" y="4000500"/>
          <p14:tracePt t="189665" x="9563100" y="4030663"/>
          <p14:tracePt t="189682" x="9631363" y="4060825"/>
          <p14:tracePt t="189699" x="9707563" y="4098925"/>
          <p14:tracePt t="189716" x="9761538" y="4122738"/>
          <p14:tracePt t="189732" x="9829800" y="4144963"/>
          <p14:tracePt t="189749" x="9859963" y="4152900"/>
          <p14:tracePt t="189766" x="9867900" y="4152900"/>
          <p14:tracePt t="189783" x="9875838" y="4160838"/>
          <p14:tracePt t="190234" x="9875838" y="4168775"/>
          <p14:tracePt t="191297" x="9875838" y="4175125"/>
          <p14:tracePt t="191417" x="9875838" y="4183063"/>
          <p14:tracePt t="191425" x="9875838" y="4191000"/>
          <p14:tracePt t="191441" x="9875838" y="4198938"/>
          <p14:tracePt t="191465" x="9875838" y="4206875"/>
          <p14:tracePt t="191481" x="9875838" y="4213225"/>
          <p14:tracePt t="191490" x="9867900" y="4221163"/>
          <p14:tracePt t="191529" x="9867900" y="4229100"/>
          <p14:tracePt t="191554" x="9867900" y="4237038"/>
          <p14:tracePt t="191570" x="9867900" y="4244975"/>
          <p14:tracePt t="191594" x="9859963" y="4251325"/>
          <p14:tracePt t="192122" x="9852025" y="4251325"/>
          <p14:tracePt t="192129" x="9837738" y="4251325"/>
          <p14:tracePt t="192138" x="9821863" y="4259263"/>
          <p14:tracePt t="192155" x="9813925" y="4267200"/>
          <p14:tracePt t="192171" x="9807575" y="4275138"/>
          <p14:tracePt t="192188" x="9799638" y="4283075"/>
          <p14:tracePt t="192205" x="9783763" y="4289425"/>
          <p14:tracePt t="192221" x="9769475" y="4297363"/>
          <p14:tracePt t="192238" x="9761538" y="4305300"/>
          <p14:tracePt t="192255" x="9761538" y="4313238"/>
          <p14:tracePt t="192272" x="9753600" y="4321175"/>
          <p14:tracePt t="192289" x="9737725" y="4327525"/>
          <p14:tracePt t="192305" x="9737725" y="4343400"/>
          <p14:tracePt t="192322" x="9723438" y="4359275"/>
          <p14:tracePt t="192338" x="9723438" y="4373563"/>
          <p14:tracePt t="192355" x="9707563" y="4389438"/>
          <p14:tracePt t="192373" x="9707563" y="4403725"/>
          <p14:tracePt t="192388" x="9707563" y="4419600"/>
          <p14:tracePt t="192405" x="9699625" y="4449763"/>
          <p14:tracePt t="192422" x="9699625" y="4495800"/>
          <p14:tracePt t="192438" x="9699625" y="4518025"/>
          <p14:tracePt t="192455" x="9699625" y="4549775"/>
          <p14:tracePt t="192472" x="9699625" y="4579938"/>
          <p14:tracePt t="192489" x="9699625" y="4625975"/>
          <p14:tracePt t="192505" x="9699625" y="4656138"/>
          <p14:tracePt t="192531" x="9731375" y="4708525"/>
          <p14:tracePt t="192539" x="9731375" y="4732338"/>
          <p14:tracePt t="192555" x="9761538" y="4770438"/>
          <p14:tracePt t="192572" x="9775825" y="4800600"/>
          <p14:tracePt t="192589" x="9791700" y="4816475"/>
          <p14:tracePt t="192605" x="9791700" y="4830763"/>
          <p14:tracePt t="192622" x="9799638" y="4846638"/>
          <p14:tracePt t="192639" x="9807575" y="4860925"/>
          <p14:tracePt t="192656" x="9829800" y="4892675"/>
          <p14:tracePt t="192673" x="9852025" y="4945063"/>
          <p14:tracePt t="192689" x="9867900" y="4960938"/>
          <p14:tracePt t="192706" x="9875838" y="4983163"/>
          <p14:tracePt t="192723" x="9883775" y="4999038"/>
          <p14:tracePt t="192756" x="9890125" y="5013325"/>
          <p14:tracePt t="192773" x="9898063" y="5029200"/>
          <p14:tracePt t="192789" x="9913938" y="5059363"/>
          <p14:tracePt t="192806" x="9936163" y="5105400"/>
          <p14:tracePt t="192824" x="9952038" y="5127625"/>
          <p14:tracePt t="192839" x="9974263" y="5151438"/>
          <p14:tracePt t="192856" x="9982200" y="5159375"/>
          <p14:tracePt t="192874" x="9998075" y="5181600"/>
          <p14:tracePt t="192889" x="10020300" y="5197475"/>
          <p14:tracePt t="192906" x="10042525" y="5219700"/>
          <p14:tracePt t="192923" x="10066338" y="5249863"/>
          <p14:tracePt t="192953" x="10096500" y="5280025"/>
          <p14:tracePt t="192973" x="10104438" y="5287963"/>
          <p14:tracePt t="192990" x="10104438" y="5295900"/>
          <p14:tracePt t="193006" x="10112375" y="5303838"/>
          <p14:tracePt t="193023" x="10118725" y="5326063"/>
          <p14:tracePt t="193040" x="10134600" y="5349875"/>
          <p14:tracePt t="193057" x="10156825" y="5372100"/>
          <p14:tracePt t="193073" x="10164763" y="5394325"/>
          <p14:tracePt t="193107" x="10164763" y="5402263"/>
          <p14:tracePt t="193125" x="10164763" y="5410200"/>
          <p14:tracePt t="193140" x="10164763" y="5432425"/>
          <p14:tracePt t="193157" x="10164763" y="5456238"/>
          <p14:tracePt t="193173" x="10180638" y="5470525"/>
          <p14:tracePt t="193190" x="10180638" y="5494338"/>
          <p14:tracePt t="193207" x="10194925" y="5516563"/>
          <p14:tracePt t="193225" x="10194925" y="5524500"/>
          <p14:tracePt t="193241" x="10202863" y="5532438"/>
          <p14:tracePt t="193257" x="10202863" y="5546725"/>
          <p14:tracePt t="193274" x="10202863" y="5554663"/>
          <p14:tracePt t="193290" x="10202863" y="5570538"/>
          <p14:tracePt t="193307" x="10210800" y="5578475"/>
          <p14:tracePt t="193324" x="10210800" y="5592763"/>
          <p14:tracePt t="193340" x="10218738" y="5600700"/>
          <p14:tracePt t="193357" x="10218738" y="5608638"/>
          <p14:tracePt t="193374" x="10218738" y="5638800"/>
          <p14:tracePt t="193391" x="10218738" y="5661025"/>
          <p14:tracePt t="193407" x="10233025" y="5684838"/>
          <p14:tracePt t="193424" x="10240963" y="5722938"/>
          <p14:tracePt t="193441" x="10240963" y="5745163"/>
          <p14:tracePt t="193457" x="10240963" y="5761038"/>
          <p14:tracePt t="193474" x="10240963" y="5775325"/>
          <p14:tracePt t="193491" x="10240963" y="5791200"/>
          <p14:tracePt t="193508" x="10240963" y="5799138"/>
          <p14:tracePt t="193524" x="10240963" y="5813425"/>
          <p14:tracePt t="193541" x="10240963" y="5837238"/>
          <p14:tracePt t="193558" x="10240963" y="5845175"/>
          <p14:tracePt t="193574" x="10240963" y="5851525"/>
          <p14:tracePt t="193591" x="10240963" y="5875338"/>
          <p14:tracePt t="193608" x="10240963" y="5883275"/>
          <p14:tracePt t="193625" x="10240963" y="5905500"/>
          <p14:tracePt t="193641" x="10240963" y="5913438"/>
          <p14:tracePt t="193658" x="10240963" y="5927725"/>
          <p14:tracePt t="193675" x="10240963" y="5935663"/>
          <p14:tracePt t="193691" x="10240963" y="5943600"/>
          <p14:tracePt t="193817" x="10240963" y="5951538"/>
          <p14:tracePt t="193825" x="10240963" y="5959475"/>
          <p14:tracePt t="193865" x="10240963" y="5965825"/>
          <p14:tracePt t="193905" x="10240963" y="5973763"/>
          <p14:tracePt t="194329" x="10240963" y="5951538"/>
          <p14:tracePt t="194337" x="10240963" y="5913438"/>
          <p14:tracePt t="194346" x="10240963" y="5875338"/>
          <p14:tracePt t="194360" x="10240963" y="5845175"/>
          <p14:tracePt t="194377" x="10233025" y="5783263"/>
          <p14:tracePt t="194393" x="10233025" y="5761038"/>
          <p14:tracePt t="194410" x="10233025" y="5730875"/>
          <p14:tracePt t="194427" x="10233025" y="5707063"/>
          <p14:tracePt t="194443" x="10233025" y="5676900"/>
          <p14:tracePt t="194460" x="10233025" y="5638800"/>
          <p14:tracePt t="194477" x="10226675" y="5570538"/>
          <p14:tracePt t="194493" x="10218738" y="5524500"/>
          <p14:tracePt t="194510" x="10210800" y="5502275"/>
          <p14:tracePt t="194527" x="10194925" y="5478463"/>
          <p14:tracePt t="194543" x="10194925" y="5464175"/>
          <p14:tracePt t="194561" x="10194925" y="5440363"/>
          <p14:tracePt t="194577" x="10180638" y="5387975"/>
          <p14:tracePt t="194594" x="10172700" y="5334000"/>
          <p14:tracePt t="194610" x="10150475" y="5287963"/>
          <p14:tracePt t="194627" x="10150475" y="5265738"/>
          <p14:tracePt t="194644" x="10142538" y="5257800"/>
          <p14:tracePt t="194660" x="10142538" y="5249863"/>
          <p14:tracePt t="194745" x="10142538" y="5241925"/>
          <p14:tracePt t="194754" x="10142538" y="5227638"/>
          <p14:tracePt t="194762" x="10142538" y="5219700"/>
          <p14:tracePt t="194777" x="10142538" y="5203825"/>
          <p14:tracePt t="194794" x="10142538" y="5197475"/>
          <p14:tracePt t="194811" x="10142538" y="5181600"/>
          <p14:tracePt t="194827" x="10134600" y="5173663"/>
          <p14:tracePt t="194844" x="10134600" y="5165725"/>
          <p14:tracePt t="194873" x="10134600" y="5143500"/>
          <p14:tracePt t="194881" x="10134600" y="5135563"/>
          <p14:tracePt t="194894" x="10134600" y="5121275"/>
          <p14:tracePt t="194911" x="10134600" y="5105400"/>
          <p14:tracePt t="194928" x="10134600" y="5089525"/>
          <p14:tracePt t="194945" x="10134600" y="5075238"/>
          <p14:tracePt t="194961" x="10134600" y="5067300"/>
          <p14:tracePt t="194978" x="10134600" y="5059363"/>
          <p14:tracePt t="195025" x="10134600" y="5051425"/>
          <p14:tracePt t="196057" x="10126663" y="5051425"/>
          <p14:tracePt t="196066" x="10112375" y="5045075"/>
          <p14:tracePt t="196074" x="10104438" y="5037138"/>
          <p14:tracePt t="196082" x="10096500" y="5037138"/>
          <p14:tracePt t="196097" x="10074275" y="5013325"/>
          <p14:tracePt t="196114" x="10050463" y="4999038"/>
          <p14:tracePt t="196131" x="10042525" y="4991100"/>
          <p14:tracePt t="196147" x="10036175" y="4983163"/>
          <p14:tracePt t="198314" x="10036175" y="4975225"/>
          <p14:tracePt t="198321" x="10036175" y="4937125"/>
          <p14:tracePt t="198336" x="10036175" y="4914900"/>
          <p14:tracePt t="198353" x="10036175" y="4884738"/>
          <p14:tracePt t="198369" x="10036175" y="4868863"/>
          <p14:tracePt t="198386" x="10036175" y="4860925"/>
          <p14:tracePt t="198403" x="10036175" y="4854575"/>
          <p14:tracePt t="198419" x="10036175" y="4838700"/>
          <p14:tracePt t="198453" x="10036175" y="4822825"/>
          <p14:tracePt t="198469" x="10036175" y="4800600"/>
          <p14:tracePt t="198486" x="10036175" y="4784725"/>
          <p14:tracePt t="198503" x="10036175" y="4770438"/>
          <p14:tracePt t="198609" x="10036175" y="4762500"/>
          <p14:tracePt t="198625" x="10036175" y="4754563"/>
          <p14:tracePt t="198634" x="10036175" y="4746625"/>
          <p14:tracePt t="198649" x="10036175" y="4740275"/>
          <p14:tracePt t="200578" x="10036175" y="4732338"/>
          <p14:tracePt t="201594" x="10028238" y="4716463"/>
          <p14:tracePt t="201601" x="10004425" y="4678363"/>
          <p14:tracePt t="201610" x="9952038" y="4610100"/>
          <p14:tracePt t="201627" x="9859963" y="4518025"/>
          <p14:tracePt t="201643" x="9745663" y="4411663"/>
          <p14:tracePt t="201660" x="9593263" y="4275138"/>
          <p14:tracePt t="201677" x="9448800" y="4130675"/>
          <p14:tracePt t="201694" x="9288463" y="3970338"/>
          <p14:tracePt t="201710" x="9151938" y="3832225"/>
          <p14:tracePt t="201729" x="8961438" y="3673475"/>
          <p14:tracePt t="201746" x="8847138" y="3535363"/>
          <p14:tracePt t="201761" x="8770938" y="3436938"/>
          <p14:tracePt t="201777" x="8504238" y="3116263"/>
          <p14:tracePt t="201794" x="8245475" y="2857500"/>
          <p14:tracePt t="201810" x="8085138" y="2720975"/>
          <p14:tracePt t="201827" x="7940675" y="2582863"/>
          <p14:tracePt t="201844" x="7832725" y="2506663"/>
          <p14:tracePt t="201861" x="7734300" y="2408238"/>
          <p14:tracePt t="201879" x="7627938" y="2286000"/>
          <p14:tracePt t="201894" x="7521575" y="2155825"/>
          <p14:tracePt t="201911" x="7413625" y="2057400"/>
          <p14:tracePt t="201927" x="7337425" y="1997075"/>
          <p14:tracePt t="201945" x="7223125" y="1927225"/>
          <p14:tracePt t="201961" x="7178675" y="1889125"/>
          <p14:tracePt t="201978" x="7094538" y="1844675"/>
          <p14:tracePt t="201994" x="7010400" y="1798638"/>
          <p14:tracePt t="202011" x="6942138" y="1744663"/>
          <p14:tracePt t="202028" x="6888163" y="1706563"/>
          <p14:tracePt t="202044" x="6842125" y="1668463"/>
          <p14:tracePt t="202061" x="6804025" y="1630363"/>
          <p14:tracePt t="202078" x="6781800" y="1600200"/>
          <p14:tracePt t="202095" x="6751638" y="1562100"/>
          <p14:tracePt t="202111" x="6721475" y="1539875"/>
          <p14:tracePt t="202128" x="6697663" y="1493838"/>
          <p14:tracePt t="202145" x="6651625" y="1431925"/>
          <p14:tracePt t="202161" x="6583363" y="1317625"/>
          <p14:tracePt t="202178" x="6537325" y="1249363"/>
          <p14:tracePt t="202195" x="6515100" y="1196975"/>
          <p14:tracePt t="202211" x="6492875" y="1165225"/>
          <p14:tracePt t="202228" x="6469063" y="1135063"/>
          <p14:tracePt t="202245" x="6461125" y="1112838"/>
          <p14:tracePt t="202262" x="6454775" y="1112838"/>
          <p14:tracePt t="202278" x="6454775" y="1104900"/>
          <p14:tracePt t="202385" x="6461125" y="1104900"/>
          <p14:tracePt t="202394" x="6469063" y="1096963"/>
          <p14:tracePt t="202401" x="6477000" y="1096963"/>
          <p14:tracePt t="202412" x="6484938" y="1096963"/>
          <p14:tracePt t="202429" x="6515100" y="1089025"/>
          <p14:tracePt t="202445" x="6545263" y="1089025"/>
          <p14:tracePt t="202462" x="6583363" y="1089025"/>
          <p14:tracePt t="202479" x="6599238" y="1089025"/>
          <p14:tracePt t="202495" x="6637338" y="1089025"/>
          <p14:tracePt t="202513" x="6683375" y="1089025"/>
          <p14:tracePt t="202529" x="6727825" y="1104900"/>
          <p14:tracePt t="202545" x="6743700" y="1112838"/>
          <p14:tracePt t="202562" x="6751638" y="1112838"/>
          <p14:tracePt t="202609" x="6765925" y="1127125"/>
          <p14:tracePt t="202617" x="6773863" y="1127125"/>
          <p14:tracePt t="202629" x="6781800" y="1143000"/>
          <p14:tracePt t="202646" x="6797675" y="1181100"/>
          <p14:tracePt t="202664" x="6835775" y="1227138"/>
          <p14:tracePt t="202679" x="6858000" y="1257300"/>
          <p14:tracePt t="202696" x="6865938" y="1273175"/>
          <p14:tracePt t="203994" x="6873875" y="1279525"/>
          <p14:tracePt t="204002" x="6896100" y="1279525"/>
          <p14:tracePt t="204009" x="6926263" y="1279525"/>
          <p14:tracePt t="204018" x="6942138" y="1279525"/>
          <p14:tracePt t="204033" x="7010400" y="1279525"/>
          <p14:tracePt t="204049" x="7070725" y="1279525"/>
          <p14:tracePt t="204066" x="7102475" y="1279525"/>
          <p14:tracePt t="204083" x="7124700" y="1279525"/>
          <p14:tracePt t="204099" x="7140575" y="1279525"/>
          <p14:tracePt t="204394" x="7146925" y="1279525"/>
          <p14:tracePt t="204410" x="7162800" y="1279525"/>
          <p14:tracePt t="204418" x="7170738" y="1273175"/>
          <p14:tracePt t="204425" x="7178675" y="1273175"/>
          <p14:tracePt t="204441" x="7185025" y="1273175"/>
          <p14:tracePt t="204465" x="7192963" y="1273175"/>
          <p14:tracePt t="204857" x="7192963" y="1279525"/>
          <p14:tracePt t="204865" x="7192963" y="1287463"/>
          <p14:tracePt t="204874" x="7185025" y="1287463"/>
          <p14:tracePt t="204886" x="7178675" y="1295400"/>
          <p14:tracePt t="204901" x="7162800" y="1303338"/>
          <p14:tracePt t="204918" x="7140575" y="1317625"/>
          <p14:tracePt t="204935" x="7116763" y="1325563"/>
          <p14:tracePt t="204951" x="7094538" y="1333500"/>
          <p14:tracePt t="204968" x="7086600" y="1341438"/>
          <p14:tracePt t="204985" x="7078663" y="1341438"/>
          <p14:tracePt t="205018" x="7064375" y="1341438"/>
          <p14:tracePt t="205161" x="7056438" y="1341438"/>
          <p14:tracePt t="205170" x="7048500" y="1341438"/>
          <p14:tracePt t="205177" x="7040563" y="1341438"/>
          <p14:tracePt t="205186" x="7026275" y="1341438"/>
          <p14:tracePt t="205202" x="6980238" y="1341438"/>
          <p14:tracePt t="205219" x="6934200" y="1341438"/>
          <p14:tracePt t="205235" x="6888163" y="1341438"/>
          <p14:tracePt t="205252" x="6865938" y="1341438"/>
          <p14:tracePt t="205269" x="6850063" y="1341438"/>
          <p14:tracePt t="205345" x="6842125" y="1341438"/>
          <p14:tracePt t="205785" x="6850063" y="1341438"/>
          <p14:tracePt t="205794" x="6865938" y="1349375"/>
          <p14:tracePt t="205803" x="6880225" y="1363663"/>
          <p14:tracePt t="205820" x="6904038" y="1387475"/>
          <p14:tracePt t="205837" x="6918325" y="1417638"/>
          <p14:tracePt t="205853" x="6950075" y="1447800"/>
          <p14:tracePt t="205870" x="6980238" y="1485900"/>
          <p14:tracePt t="205889" x="7010400" y="1524000"/>
          <p14:tracePt t="205920" x="7018338" y="1539875"/>
          <p14:tracePt t="206057" x="7018338" y="1524000"/>
          <p14:tracePt t="206065" x="7018338" y="1501775"/>
          <p14:tracePt t="206074" x="7010400" y="1477963"/>
          <p14:tracePt t="206087" x="7010400" y="1470025"/>
          <p14:tracePt t="206104" x="6988175" y="1439863"/>
          <p14:tracePt t="206121" x="6980238" y="1425575"/>
          <p14:tracePt t="206137" x="6972300" y="1417638"/>
          <p14:tracePt t="206154" x="6964363" y="1409700"/>
          <p14:tracePt t="206171" x="6964363" y="1401763"/>
          <p14:tracePt t="206187" x="6956425" y="1393825"/>
          <p14:tracePt t="206221" x="6950075" y="1387475"/>
          <p14:tracePt t="206238" x="6942138" y="1371600"/>
          <p14:tracePt t="206254" x="6934200" y="1363663"/>
          <p14:tracePt t="206271" x="6926263" y="1355725"/>
          <p14:tracePt t="206288" x="6926263" y="1341438"/>
          <p14:tracePt t="206305" x="6911975" y="1333500"/>
          <p14:tracePt t="206321" x="6911975" y="1317625"/>
          <p14:tracePt t="206338" x="6904038" y="1311275"/>
          <p14:tracePt t="206354" x="6904038" y="1303338"/>
          <p14:tracePt t="206409" x="6904038" y="1295400"/>
          <p14:tracePt t="206417" x="6896100" y="1295400"/>
          <p14:tracePt t="206449" x="6896100" y="1287463"/>
          <p14:tracePt t="206514" x="6888163" y="1287463"/>
          <p14:tracePt t="206521" x="6880225" y="1279525"/>
          <p14:tracePt t="206537" x="6873875" y="1273175"/>
          <p14:tracePt t="206561" x="6873875" y="1265238"/>
          <p14:tracePt t="207009" x="6873875" y="1279525"/>
          <p14:tracePt t="207017" x="6873875" y="1295400"/>
          <p14:tracePt t="207025" x="6888163" y="1311275"/>
          <p14:tracePt t="207039" x="6911975" y="1349375"/>
          <p14:tracePt t="207056" x="6980238" y="1431925"/>
          <p14:tracePt t="207073" x="7040563" y="1524000"/>
          <p14:tracePt t="207090" x="7108825" y="1622425"/>
          <p14:tracePt t="207106" x="7185025" y="1752600"/>
          <p14:tracePt t="207123" x="7285038" y="1889125"/>
          <p14:tracePt t="207139" x="7407275" y="2041525"/>
          <p14:tracePt t="207156" x="7527925" y="2209800"/>
          <p14:tracePt t="207173" x="7642225" y="2354263"/>
          <p14:tracePt t="207201" x="7742238" y="2484438"/>
          <p14:tracePt t="207206" x="7802563" y="2568575"/>
          <p14:tracePt t="207223" x="7864475" y="2651125"/>
          <p14:tracePt t="207241" x="7924800" y="2751138"/>
          <p14:tracePt t="207257" x="7962900" y="2803525"/>
          <p14:tracePt t="207273" x="7993063" y="2879725"/>
          <p14:tracePt t="207290" x="8023225" y="2941638"/>
          <p14:tracePt t="207306" x="8061325" y="2994025"/>
          <p14:tracePt t="207324" x="8123238" y="3086100"/>
          <p14:tracePt t="207340" x="8175625" y="3192463"/>
          <p14:tracePt t="207357" x="8245475" y="3306763"/>
          <p14:tracePt t="207374" x="8328025" y="3429000"/>
          <p14:tracePt t="207390" x="8420100" y="3565525"/>
          <p14:tracePt t="207407" x="8512175" y="3695700"/>
          <p14:tracePt t="207423" x="8618538" y="3832225"/>
          <p14:tracePt t="207440" x="8740775" y="3984625"/>
          <p14:tracePt t="207457" x="8899525" y="4183063"/>
          <p14:tracePt t="207474" x="8999538" y="4297363"/>
          <p14:tracePt t="207502" x="9097963" y="4465638"/>
          <p14:tracePt t="207507" x="9144000" y="4511675"/>
          <p14:tracePt t="207524" x="9220200" y="4625975"/>
          <p14:tracePt t="207540" x="9288463" y="4716463"/>
          <p14:tracePt t="207557" x="9350375" y="4784725"/>
          <p14:tracePt t="207574" x="9380538" y="4830763"/>
          <p14:tracePt t="207591" x="9388475" y="4846638"/>
          <p14:tracePt t="207607" x="9394825" y="4854575"/>
          <p14:tracePt t="207689" x="9394825" y="4868863"/>
          <p14:tracePt t="207697" x="9380538" y="4884738"/>
          <p14:tracePt t="207708" x="9380538" y="4892675"/>
          <p14:tracePt t="207724" x="9356725" y="4914900"/>
          <p14:tracePt t="207741" x="9350375" y="4930775"/>
          <p14:tracePt t="207758" x="9334500" y="4945063"/>
          <p14:tracePt t="207774" x="9326563" y="4960938"/>
          <p14:tracePt t="207791" x="9312275" y="4975225"/>
          <p14:tracePt t="207825" x="9296400" y="4983163"/>
          <p14:tracePt t="207841" x="9288463" y="4991100"/>
          <p14:tracePt t="207876" x="9288463" y="4999038"/>
          <p14:tracePt t="207905" x="9288463" y="5006975"/>
          <p14:tracePt t="207961" x="9274175" y="5006975"/>
          <p14:tracePt t="207969" x="9258300" y="5006975"/>
          <p14:tracePt t="207978" x="9242425" y="5006975"/>
          <p14:tracePt t="207992" x="9212263" y="5006975"/>
          <p14:tracePt t="208008" x="9174163" y="5006975"/>
          <p14:tracePt t="208025" x="9128125" y="5006975"/>
          <p14:tracePt t="208042" x="9121775" y="5006975"/>
          <p14:tracePt t="208058" x="9113838" y="5006975"/>
          <p14:tracePt t="208129" x="9105900" y="5006975"/>
          <p14:tracePt t="208137" x="9090025" y="4999038"/>
          <p14:tracePt t="208145" x="9083675" y="4991100"/>
          <p14:tracePt t="208159" x="9067800" y="4983163"/>
          <p14:tracePt t="208175" x="9037638" y="4975225"/>
          <p14:tracePt t="208192" x="9021763" y="4960938"/>
          <p14:tracePt t="208297" x="9013825" y="4960938"/>
          <p14:tracePt t="208345" x="9013825" y="4953000"/>
          <p14:tracePt t="208362" x="9029700" y="4937125"/>
          <p14:tracePt t="208369" x="9051925" y="4937125"/>
          <p14:tracePt t="208378" x="9067800" y="4922838"/>
          <p14:tracePt t="208394" x="9113838" y="4906963"/>
          <p14:tracePt t="208409" x="9144000" y="4892675"/>
          <p14:tracePt t="208426" x="9166225" y="4884738"/>
          <p14:tracePt t="208443" x="9174163" y="4876800"/>
          <p14:tracePt t="208785" x="9174163" y="4868863"/>
          <p14:tracePt t="208794" x="9174163" y="4860925"/>
          <p14:tracePt t="208809" x="9174163" y="4854575"/>
          <p14:tracePt t="208834" x="9174163" y="4846638"/>
          <p14:tracePt t="208921" x="9174163" y="4838700"/>
          <p14:tracePt t="209081" x="9174163" y="4830763"/>
          <p14:tracePt t="209089" x="9166225" y="4816475"/>
          <p14:tracePt t="209137" x="9159875" y="4808538"/>
          <p14:tracePt t="209345" x="9182100" y="4808538"/>
          <p14:tracePt t="209354" x="9220200" y="4816475"/>
          <p14:tracePt t="209362" x="9250363" y="4830763"/>
          <p14:tracePt t="209378" x="9334500" y="4846638"/>
          <p14:tracePt t="209395" x="9418638" y="4868863"/>
          <p14:tracePt t="209412" x="9525000" y="4892675"/>
          <p14:tracePt t="209428" x="9601200" y="4906963"/>
          <p14:tracePt t="209445" x="9661525" y="4930775"/>
          <p14:tracePt t="209462" x="9699625" y="4937125"/>
          <p14:tracePt t="209478" x="9715500" y="4937125"/>
          <p14:tracePt t="209495" x="9731375" y="4937125"/>
          <p14:tracePt t="209617" x="9737725" y="4937125"/>
          <p14:tracePt t="209625" x="9745663" y="4937125"/>
          <p14:tracePt t="209634" x="9753600" y="4937125"/>
          <p14:tracePt t="209650" x="9761538" y="4937125"/>
          <p14:tracePt t="209665" x="9769475" y="4937125"/>
          <p14:tracePt t="209721" x="9783763" y="4937125"/>
          <p14:tracePt t="209730" x="9807575" y="4937125"/>
          <p14:tracePt t="209737" x="9813925" y="4937125"/>
          <p14:tracePt t="209746" x="9829800" y="4937125"/>
          <p14:tracePt t="209762" x="9852025" y="4937125"/>
          <p14:tracePt t="209779" x="9859963" y="4937125"/>
          <p14:tracePt t="209796" x="9883775" y="4937125"/>
          <p14:tracePt t="209813" x="9898063" y="4937125"/>
          <p14:tracePt t="209829" x="9906000" y="4937125"/>
          <p14:tracePt t="214761" x="9913938" y="4937125"/>
          <p14:tracePt t="214769" x="9944100" y="4914900"/>
          <p14:tracePt t="214778" x="9966325" y="4876800"/>
          <p14:tracePt t="214791" x="9990138" y="4838700"/>
          <p14:tracePt t="214808" x="10004425" y="4792663"/>
          <p14:tracePt t="214825" x="10036175" y="4708525"/>
          <p14:tracePt t="214841" x="10050463" y="4587875"/>
          <p14:tracePt t="214858" x="10050463" y="4441825"/>
          <p14:tracePt t="214876" x="10050463" y="4275138"/>
          <p14:tracePt t="214891" x="10020300" y="4106863"/>
          <p14:tracePt t="214908" x="9944100" y="3992563"/>
          <p14:tracePt t="214924" x="9859963" y="3870325"/>
          <p14:tracePt t="214941" x="9737725" y="3794125"/>
          <p14:tracePt t="214958" x="9631363" y="3717925"/>
          <p14:tracePt t="214975" x="9540875" y="3665538"/>
          <p14:tracePt t="214991" x="9471025" y="3635375"/>
          <p14:tracePt t="215009" x="9350375" y="3589338"/>
          <p14:tracePt t="215025" x="9288463" y="3573463"/>
          <p14:tracePt t="215041" x="9166225" y="3535363"/>
          <p14:tracePt t="215058" x="8953500" y="3475038"/>
          <p14:tracePt t="215075" x="8770938" y="3429000"/>
          <p14:tracePt t="215091" x="8534400" y="3330575"/>
          <p14:tracePt t="215108" x="8366125" y="3230563"/>
          <p14:tracePt t="215125" x="8213725" y="3132138"/>
          <p14:tracePt t="215142" x="8115300" y="3032125"/>
          <p14:tracePt t="215158" x="8039100" y="2911475"/>
          <p14:tracePt t="215175" x="7985125" y="2819400"/>
          <p14:tracePt t="215192" x="7954963" y="2743200"/>
          <p14:tracePt t="215209" x="7856538" y="2606675"/>
          <p14:tracePt t="215225" x="7794625" y="2536825"/>
          <p14:tracePt t="215242" x="7756525" y="2468563"/>
          <p14:tracePt t="215258" x="7726363" y="2400300"/>
          <p14:tracePt t="215275" x="7712075" y="2339975"/>
          <p14:tracePt t="215302" x="7680325" y="2255838"/>
          <p14:tracePt t="215309" x="7673975" y="2209800"/>
          <p14:tracePt t="215325" x="7642225" y="2141538"/>
          <p14:tracePt t="215342" x="7612063" y="2087563"/>
          <p14:tracePt t="215359" x="7597775" y="2049463"/>
          <p14:tracePt t="215375" x="7589838" y="2027238"/>
          <p14:tracePt t="215393" x="7581900" y="2003425"/>
          <p14:tracePt t="215409" x="7573963" y="1973263"/>
          <p14:tracePt t="215442" x="7573963" y="1958975"/>
          <p14:tracePt t="215459" x="7573963" y="1943100"/>
          <p14:tracePt t="215476" x="7573963" y="1927225"/>
          <p14:tracePt t="215493" x="7573963" y="1905000"/>
          <p14:tracePt t="215509" x="7573963" y="1882775"/>
          <p14:tracePt t="215526" x="7573963" y="1851025"/>
          <p14:tracePt t="215543" x="7573963" y="1828800"/>
          <p14:tracePt t="215559" x="7573963" y="1806575"/>
          <p14:tracePt t="215576" x="7573963" y="1782763"/>
          <p14:tracePt t="215594" x="7589838" y="1730375"/>
          <p14:tracePt t="215609" x="7597775" y="1714500"/>
          <p14:tracePt t="215626" x="7612063" y="1684338"/>
          <p14:tracePt t="215643" x="7627938" y="1660525"/>
          <p14:tracePt t="215659" x="7635875" y="1638300"/>
          <p14:tracePt t="215676" x="7650163" y="1608138"/>
          <p14:tracePt t="215693" x="7666038" y="1584325"/>
          <p14:tracePt t="215722" x="7688263" y="1531938"/>
          <p14:tracePt t="215730" x="7704138" y="1516063"/>
          <p14:tracePt t="215753" x="7712075" y="1508125"/>
          <p14:tracePt t="215761" x="7712075" y="1501775"/>
          <p14:tracePt t="216393" x="7712075" y="1539875"/>
          <p14:tracePt t="216401" x="7712075" y="1570038"/>
          <p14:tracePt t="216411" x="7712075" y="1616075"/>
          <p14:tracePt t="216428" x="7718425" y="1676400"/>
          <p14:tracePt t="216445" x="7734300" y="1744663"/>
          <p14:tracePt t="216461" x="7734300" y="1790700"/>
          <p14:tracePt t="216478" x="7742238" y="1844675"/>
          <p14:tracePt t="216495" x="7756525" y="1912938"/>
          <p14:tracePt t="216512" x="7764463" y="1989138"/>
          <p14:tracePt t="216529" x="7780338" y="2095500"/>
          <p14:tracePt t="216545" x="7802563" y="2133600"/>
          <p14:tracePt t="216562" x="7810500" y="2163763"/>
          <p14:tracePt t="216578" x="7810500" y="2201863"/>
          <p14:tracePt t="216595" x="7826375" y="2232025"/>
          <p14:tracePt t="216612" x="7826375" y="2270125"/>
          <p14:tracePt t="216628" x="7832725" y="2316163"/>
          <p14:tracePt t="216645" x="7856538" y="2370138"/>
          <p14:tracePt t="216662" x="7864475" y="2392363"/>
          <p14:tracePt t="216679" x="7870825" y="2422525"/>
          <p14:tracePt t="216695" x="7886700" y="2484438"/>
          <p14:tracePt t="216712" x="7894638" y="2522538"/>
          <p14:tracePt t="216729" x="7902575" y="2574925"/>
          <p14:tracePt t="216731" x="7908925" y="2598738"/>
          <p14:tracePt t="216745" x="7908925" y="2636838"/>
          <p14:tracePt t="216762" x="7908925" y="2651125"/>
          <p14:tracePt t="216779" x="7916863" y="2659063"/>
          <p14:tracePt t="216812" x="7916863" y="2667000"/>
          <p14:tracePt t="216829" x="7924800" y="2674938"/>
          <p14:tracePt t="216866" x="7924800" y="2682875"/>
          <p14:tracePt t="216882" x="7924800" y="2689225"/>
          <p14:tracePt t="216946" x="7932738" y="2689225"/>
          <p14:tracePt t="217025" x="7947025" y="2689225"/>
          <p14:tracePt t="217034" x="8023225" y="2689225"/>
          <p14:tracePt t="217041" x="8145463" y="2689225"/>
          <p14:tracePt t="217050" x="8374063" y="2689225"/>
          <p14:tracePt t="217063" x="8580438" y="2689225"/>
          <p14:tracePt t="217080" x="9059863" y="2689225"/>
          <p14:tracePt t="217096" x="9655175" y="2620963"/>
          <p14:tracePt t="217113" x="10583863" y="2468563"/>
          <p14:tracePt t="217130" x="11087100" y="2362200"/>
          <p14:tracePt t="217146" x="11468100" y="2308225"/>
          <p14:tracePt t="217163" x="11642725" y="2263775"/>
          <p14:tracePt t="217180" x="11726863" y="2239963"/>
          <p14:tracePt t="217196" x="11764963" y="2225675"/>
          <p14:tracePt t="217230" x="11764963" y="2217738"/>
          <p14:tracePt t="217369" x="11772900" y="2217738"/>
          <p14:tracePt t="217377" x="11811000" y="2179638"/>
          <p14:tracePt t="217385" x="11871325" y="2103438"/>
          <p14:tracePt t="217397" x="11917363" y="2027238"/>
          <p14:tracePt t="217414" x="12017375" y="1866900"/>
          <p14:tracePt t="217430" x="12055475" y="1782763"/>
          <p14:tracePt t="217447" x="12055475" y="1768475"/>
          <p14:tracePt t="217489" x="12047538" y="1768475"/>
          <p14:tracePt t="217497" x="11971338" y="1768475"/>
          <p14:tracePt t="217505" x="11857038" y="1768475"/>
          <p14:tracePt t="217514" x="11734800" y="1768475"/>
          <p14:tracePt t="217531" x="11468100" y="1714500"/>
          <p14:tracePt t="217547" x="11239500" y="1698625"/>
          <p14:tracePt t="217564" x="11087100" y="1684338"/>
          <p14:tracePt t="217581" x="11026775" y="1684338"/>
          <p14:tracePt t="217597" x="11010900" y="1684338"/>
          <p14:tracePt t="217674" x="11002963" y="1684338"/>
          <p14:tracePt t="217683" x="11002963" y="1692275"/>
          <p14:tracePt t="217689" x="10995025" y="1692275"/>
          <p14:tracePt t="217699" x="10995025" y="1706563"/>
          <p14:tracePt t="217714" x="10980738" y="1722438"/>
          <p14:tracePt t="217731" x="10964863" y="1752600"/>
          <p14:tracePt t="217748" x="10950575" y="1774825"/>
          <p14:tracePt t="217764" x="10942638" y="1812925"/>
          <p14:tracePt t="217781" x="10934700" y="1851025"/>
          <p14:tracePt t="217798" x="10934700" y="1874838"/>
          <p14:tracePt t="217815" x="10934700" y="1882775"/>
          <p14:tracePt t="217848" x="10934700" y="1889125"/>
          <p14:tracePt t="217865" x="10934700" y="1905000"/>
          <p14:tracePt t="217884" x="10942638" y="1927225"/>
          <p14:tracePt t="217898" x="10950575" y="1965325"/>
          <p14:tracePt t="217915" x="10956925" y="1981200"/>
          <p14:tracePt t="217931" x="10956925" y="1989138"/>
          <p14:tracePt t="217948" x="10950575" y="2003425"/>
          <p14:tracePt t="217965" x="10904538" y="2019300"/>
          <p14:tracePt t="217982" x="10842625" y="2027238"/>
          <p14:tracePt t="217998" x="10774363" y="2027238"/>
          <p14:tracePt t="218015" x="10698163" y="2027238"/>
          <p14:tracePt t="218032" x="10645775" y="2019300"/>
          <p14:tracePt t="218049" x="10607675" y="2011363"/>
          <p14:tracePt t="218065" x="10591800" y="2011363"/>
          <p14:tracePt t="218098" x="10583863" y="2011363"/>
          <p14:tracePt t="218274" x="10575925" y="2011363"/>
          <p14:tracePt t="218281" x="10553700" y="2003425"/>
          <p14:tracePt t="218289" x="10531475" y="1997075"/>
          <p14:tracePt t="218299" x="10499725" y="1997075"/>
          <p14:tracePt t="218316" x="10417175" y="1981200"/>
          <p14:tracePt t="218332" x="10371138" y="1981200"/>
          <p14:tracePt t="218349" x="10333038" y="1958975"/>
          <p14:tracePt t="218366" x="10309225" y="1943100"/>
          <p14:tracePt t="218383" x="10294938" y="1943100"/>
          <p14:tracePt t="218399" x="10287000" y="1935163"/>
          <p14:tracePt t="218474" x="10271125" y="1935163"/>
          <p14:tracePt t="218481" x="10256838" y="1935163"/>
          <p14:tracePt t="218489" x="10248900" y="1935163"/>
          <p14:tracePt t="218499" x="10226675" y="1935163"/>
          <p14:tracePt t="218516" x="10194925" y="1935163"/>
          <p14:tracePt t="218533" x="10180638" y="1935163"/>
          <p14:tracePt t="218550" x="10172700" y="1935163"/>
          <p14:tracePt t="218609" x="10164763" y="1935163"/>
          <p14:tracePt t="218618" x="10156825" y="1935163"/>
          <p14:tracePt t="218625" x="10142538" y="1935163"/>
          <p14:tracePt t="218635" x="10118725" y="1935163"/>
          <p14:tracePt t="218650" x="10080625" y="1943100"/>
          <p14:tracePt t="218667" x="10050463" y="1943100"/>
          <p14:tracePt t="218683" x="10028238" y="1943100"/>
          <p14:tracePt t="218700" x="10012363" y="1951038"/>
          <p14:tracePt t="218733" x="10004425" y="1958975"/>
          <p14:tracePt t="218750" x="9990138" y="1965325"/>
          <p14:tracePt t="218767" x="9966325" y="1973263"/>
          <p14:tracePt t="218784" x="9952038" y="1989138"/>
          <p14:tracePt t="218801" x="9928225" y="2003425"/>
          <p14:tracePt t="218817" x="9921875" y="2011363"/>
          <p14:tracePt t="218834" x="9921875" y="2019300"/>
          <p14:tracePt t="218850" x="9913938" y="2035175"/>
          <p14:tracePt t="218867" x="9913938" y="2049463"/>
          <p14:tracePt t="218886" x="9906000" y="2073275"/>
          <p14:tracePt t="218900" x="9906000" y="2095500"/>
          <p14:tracePt t="218917" x="9906000" y="2133600"/>
          <p14:tracePt t="218934" x="9906000" y="2155825"/>
          <p14:tracePt t="218951" x="9906000" y="2179638"/>
          <p14:tracePt t="218967" x="9906000" y="2209800"/>
          <p14:tracePt t="218984" x="9913938" y="2217738"/>
          <p14:tracePt t="219001" x="9936163" y="2225675"/>
          <p14:tracePt t="219034" x="9952038" y="2239963"/>
          <p14:tracePt t="219051" x="10012363" y="2239963"/>
          <p14:tracePt t="219067" x="10104438" y="2247900"/>
          <p14:tracePt t="219084" x="10218738" y="2247900"/>
          <p14:tracePt t="219101" x="10333038" y="2247900"/>
          <p14:tracePt t="219118" x="10417175" y="2247900"/>
          <p14:tracePt t="219134" x="10447338" y="2247900"/>
          <p14:tracePt t="219151" x="10461625" y="2247900"/>
          <p14:tracePt t="219194" x="10477500" y="2232025"/>
          <p14:tracePt t="219202" x="10493375" y="2225675"/>
          <p14:tracePt t="219218" x="10515600" y="2193925"/>
          <p14:tracePt t="219235" x="10515600" y="2187575"/>
          <p14:tracePt t="219251" x="10523538" y="2163763"/>
          <p14:tracePt t="219268" x="10523538" y="2141538"/>
          <p14:tracePt t="219285" x="10523538" y="2125663"/>
          <p14:tracePt t="219301" x="10515600" y="2103438"/>
          <p14:tracePt t="219318" x="10499725" y="2087563"/>
          <p14:tracePt t="219335" x="10485438" y="2073275"/>
          <p14:tracePt t="219351" x="10469563" y="2065338"/>
          <p14:tracePt t="219369" x="10385425" y="2049463"/>
          <p14:tracePt t="219385" x="10355263" y="2041525"/>
          <p14:tracePt t="219401" x="10194925" y="2011363"/>
          <p14:tracePt t="219418" x="10118725" y="1997075"/>
          <p14:tracePt t="219435" x="10050463" y="1997075"/>
          <p14:tracePt t="219452" x="9998075" y="1997075"/>
          <p14:tracePt t="219468" x="9959975" y="1997075"/>
          <p14:tracePt t="219485" x="9952038" y="1997075"/>
          <p14:tracePt t="219502" x="9936163" y="1997075"/>
          <p14:tracePt t="219518" x="9921875" y="1997075"/>
          <p14:tracePt t="219535" x="9913938" y="2003425"/>
          <p14:tracePt t="219555" x="9883775" y="2019300"/>
          <p14:tracePt t="219569" x="9883775" y="2027238"/>
          <p14:tracePt t="219585" x="9867900" y="2065338"/>
          <p14:tracePt t="219602" x="9867900" y="2087563"/>
          <p14:tracePt t="219619" x="9867900" y="2117725"/>
          <p14:tracePt t="219635" x="9867900" y="2163763"/>
          <p14:tracePt t="219652" x="9898063" y="2179638"/>
          <p14:tracePt t="219669" x="9936163" y="2209800"/>
          <p14:tracePt t="219686" x="9974263" y="2232025"/>
          <p14:tracePt t="219703" x="10004425" y="2232025"/>
          <p14:tracePt t="219719" x="10028238" y="2232025"/>
          <p14:tracePt t="219736" x="10050463" y="2232025"/>
          <p14:tracePt t="219738" x="10058400" y="2232025"/>
          <p14:tracePt t="219754" x="10080625" y="2232025"/>
          <p14:tracePt t="219769" x="10104438" y="2232025"/>
          <p14:tracePt t="219786" x="10126663" y="2225675"/>
          <p14:tracePt t="219803" x="10142538" y="2217738"/>
          <p14:tracePt t="219819" x="10164763" y="2193925"/>
          <p14:tracePt t="219836" x="10164763" y="2187575"/>
          <p14:tracePt t="219853" x="10172700" y="2171700"/>
          <p14:tracePt t="219869" x="10180638" y="2163763"/>
          <p14:tracePt t="219888" x="10180638" y="2155825"/>
          <p14:tracePt t="219903" x="10180638" y="2149475"/>
          <p14:tracePt t="219920" x="10180638" y="2095500"/>
          <p14:tracePt t="219936" x="10156825" y="2049463"/>
          <p14:tracePt t="219953" x="10118725" y="2011363"/>
          <p14:tracePt t="219970" x="10096500" y="1989138"/>
          <p14:tracePt t="219986" x="10050463" y="1973263"/>
          <p14:tracePt t="220003" x="10020300" y="1958975"/>
          <p14:tracePt t="220020" x="9974263" y="1958975"/>
          <p14:tracePt t="220036" x="9936163" y="1958975"/>
          <p14:tracePt t="220053" x="9921875" y="1958975"/>
          <p14:tracePt t="220070" x="9913938" y="1958975"/>
          <p14:tracePt t="220103" x="9898063" y="1958975"/>
          <p14:tracePt t="220120" x="9890125" y="1965325"/>
          <p14:tracePt t="220137" x="9890125" y="1981200"/>
          <p14:tracePt t="220154" x="9883775" y="2041525"/>
          <p14:tracePt t="220170" x="9890125" y="2141538"/>
          <p14:tracePt t="220187" x="9936163" y="2209800"/>
          <p14:tracePt t="220204" x="9966325" y="2278063"/>
          <p14:tracePt t="220220" x="10020300" y="2324100"/>
          <p14:tracePt t="220237" x="10096500" y="2339975"/>
          <p14:tracePt t="220254" x="10164763" y="2346325"/>
          <p14:tracePt t="220270" x="10256838" y="2346325"/>
          <p14:tracePt t="220289" x="10355263" y="2346325"/>
          <p14:tracePt t="220304" x="10393363" y="2346325"/>
          <p14:tracePt t="220321" x="10431463" y="2339975"/>
          <p14:tracePt t="220337" x="10455275" y="2332038"/>
          <p14:tracePt t="220354" x="10461625" y="2324100"/>
          <p14:tracePt t="220371" x="10469563" y="2324100"/>
          <p14:tracePt t="220387" x="10477500" y="2308225"/>
          <p14:tracePt t="220404" x="10477500" y="2286000"/>
          <p14:tracePt t="220421" x="10477500" y="2270125"/>
          <p14:tracePt t="220437" x="10477500" y="2263775"/>
          <p14:tracePt t="220454" x="10477500" y="2255838"/>
          <p14:tracePt t="220471" x="10477500" y="2239963"/>
          <p14:tracePt t="220488" x="10461625" y="2217738"/>
          <p14:tracePt t="220504" x="10417175" y="2193925"/>
          <p14:tracePt t="220521" x="10309225" y="2163763"/>
          <p14:tracePt t="220538" x="10264775" y="2163763"/>
          <p14:tracePt t="220554" x="10218738" y="2163763"/>
          <p14:tracePt t="220571" x="10194925" y="2163763"/>
          <p14:tracePt t="220649" x="10188575" y="2163763"/>
          <p14:tracePt t="220658" x="10180638" y="2163763"/>
          <p14:tracePt t="220665" x="10172700" y="2163763"/>
          <p14:tracePt t="220681" x="10172700" y="2171700"/>
          <p14:tracePt t="220697" x="10172700" y="2179638"/>
          <p14:tracePt t="220714" x="10172700" y="2193925"/>
          <p14:tracePt t="220730" x="10172700" y="2201863"/>
          <p14:tracePt t="220738" x="10172700" y="2209800"/>
          <p14:tracePt t="220760" x="10172700" y="2217738"/>
          <p14:tracePt t="220809" x="10172700" y="2225675"/>
          <p14:tracePt t="221025" x="10172700" y="2209800"/>
          <p14:tracePt t="221034" x="10172700" y="2179638"/>
          <p14:tracePt t="221042" x="10172700" y="2149475"/>
          <p14:tracePt t="221055" x="10172700" y="2133600"/>
          <p14:tracePt t="221073" x="10164763" y="2087563"/>
          <p14:tracePt t="221089" x="10150475" y="2065338"/>
          <p14:tracePt t="221106" x="10134600" y="2035175"/>
          <p14:tracePt t="221122" x="10126663" y="2019300"/>
          <p14:tracePt t="221139" x="10126663" y="2011363"/>
          <p14:tracePt t="221274" x="10118725" y="2041525"/>
          <p14:tracePt t="221281" x="10112375" y="2057400"/>
          <p14:tracePt t="221293" x="10112375" y="2087563"/>
          <p14:tracePt t="221306" x="10096500" y="2125663"/>
          <p14:tracePt t="221323" x="10096500" y="2217738"/>
          <p14:tracePt t="221339" x="10096500" y="2316163"/>
          <p14:tracePt t="221356" x="10112375" y="2400300"/>
          <p14:tracePt t="221373" x="10142538" y="2454275"/>
          <p14:tracePt t="221389" x="10156825" y="2476500"/>
          <p14:tracePt t="221446" x="10172700" y="2476500"/>
          <p14:tracePt t="221450" x="10188575" y="2468563"/>
          <p14:tracePt t="221465" x="10188575" y="2454275"/>
          <p14:tracePt t="221475" x="10188575" y="2446338"/>
          <p14:tracePt t="221490" x="10194925" y="2400300"/>
          <p14:tracePt t="221507" x="10194925" y="2362200"/>
          <p14:tracePt t="221523" x="10188575" y="2324100"/>
          <p14:tracePt t="221540" x="10150475" y="2286000"/>
          <p14:tracePt t="221557" x="10118725" y="2278063"/>
          <p14:tracePt t="221573" x="10088563" y="2278063"/>
          <p14:tracePt t="221590" x="10058400" y="2278063"/>
          <p14:tracePt t="221607" x="10036175" y="2278063"/>
          <p14:tracePt t="221623" x="10028238" y="2293938"/>
          <p14:tracePt t="221641" x="10028238" y="2316163"/>
          <p14:tracePt t="221657" x="10028238" y="2332038"/>
          <p14:tracePt t="221674" x="10058400" y="2422525"/>
          <p14:tracePt t="221690" x="10118725" y="2476500"/>
          <p14:tracePt t="221707" x="10210800" y="2506663"/>
          <p14:tracePt t="221724" x="10264775" y="2506663"/>
          <p14:tracePt t="221740" x="10325100" y="2506663"/>
          <p14:tracePt t="221757" x="10355263" y="2506663"/>
          <p14:tracePt t="222618" x="10363200" y="2506663"/>
          <p14:tracePt t="224250" x="10363200" y="2498725"/>
          <p14:tracePt t="224257" x="10363200" y="2468563"/>
          <p14:tracePt t="224266" x="10363200" y="2408238"/>
          <p14:tracePt t="224280" x="10363200" y="2362200"/>
          <p14:tracePt t="224297" x="10355263" y="2301875"/>
          <p14:tracePt t="224313" x="10340975" y="2247900"/>
          <p14:tracePt t="224330" x="10333038" y="2232025"/>
          <p14:tracePt t="225465" x="10248900" y="2232025"/>
          <p14:tracePt t="225474" x="10172700" y="2232025"/>
          <p14:tracePt t="225483" x="10050463" y="2232025"/>
          <p14:tracePt t="225499" x="9715500" y="2232025"/>
          <p14:tracePt t="225516" x="9342438" y="2232025"/>
          <p14:tracePt t="225533" x="8923338" y="2239963"/>
          <p14:tracePt t="225549" x="8480425" y="2316163"/>
          <p14:tracePt t="225566" x="8031163" y="2362200"/>
          <p14:tracePt t="225583" x="7620000" y="2408238"/>
          <p14:tracePt t="225599" x="7208838" y="2446338"/>
          <p14:tracePt t="225617" x="6683375" y="2498725"/>
          <p14:tracePt t="225633" x="6523038" y="2530475"/>
          <p14:tracePt t="225650" x="6210300" y="2574925"/>
          <p14:tracePt t="225667" x="6057900" y="2598738"/>
          <p14:tracePt t="225683" x="6035675" y="2613025"/>
          <p14:tracePt t="225700" x="5951538" y="2659063"/>
          <p14:tracePt t="225716" x="5883275" y="2674938"/>
          <p14:tracePt t="225733" x="5837238" y="2689225"/>
          <p14:tracePt t="225750" x="5799138" y="2697163"/>
          <p14:tracePt t="225766" x="5791200" y="2697163"/>
          <p14:tracePt t="225783" x="5783263" y="2705100"/>
          <p14:tracePt t="225800" x="5768975" y="2720975"/>
          <p14:tracePt t="225817" x="5730875" y="2743200"/>
          <p14:tracePt t="225833" x="5600700" y="2803525"/>
          <p14:tracePt t="225850" x="5470525" y="2841625"/>
          <p14:tracePt t="225867" x="5349875" y="2865438"/>
          <p14:tracePt t="225885" x="5265738" y="2887663"/>
          <p14:tracePt t="225900" x="5151438" y="2917825"/>
          <p14:tracePt t="225917" x="5045075" y="2941638"/>
          <p14:tracePt t="225934" x="4999038" y="2955925"/>
          <p14:tracePt t="225950" x="4991100" y="2955925"/>
          <p14:tracePt t="225967" x="4983163" y="2963863"/>
          <p14:tracePt t="225984" x="4975225" y="2971800"/>
          <p14:tracePt t="226000" x="4968875" y="2971800"/>
          <p14:tracePt t="226073" x="4968875" y="2979738"/>
          <p14:tracePt t="226081" x="4968875" y="2987675"/>
          <p14:tracePt t="226089" x="4991100" y="3001963"/>
          <p14:tracePt t="226101" x="5067300" y="3017838"/>
          <p14:tracePt t="226117" x="5295900" y="3048000"/>
          <p14:tracePt t="226134" x="5737225" y="3124200"/>
          <p14:tracePt t="226151" x="6202363" y="3216275"/>
          <p14:tracePt t="226167" x="6773863" y="3330575"/>
          <p14:tracePt t="226185" x="7566025" y="3521075"/>
          <p14:tracePt t="226201" x="8001000" y="3627438"/>
          <p14:tracePt t="226218" x="8442325" y="3725863"/>
          <p14:tracePt t="226234" x="8809038" y="3802063"/>
          <p14:tracePt t="226251" x="9105900" y="3848100"/>
          <p14:tracePt t="226268" x="9296400" y="3878263"/>
          <p14:tracePt t="226284" x="9494838" y="3894138"/>
          <p14:tracePt t="226301" x="9661525" y="3908425"/>
          <p14:tracePt t="226318" x="9791700" y="3932238"/>
          <p14:tracePt t="226334" x="9859963" y="3940175"/>
          <p14:tracePt t="226351" x="9913938" y="3954463"/>
          <p14:tracePt t="226369" x="9966325" y="3978275"/>
          <p14:tracePt t="226385" x="9998075" y="3984625"/>
          <p14:tracePt t="226401" x="10036175" y="4008438"/>
          <p14:tracePt t="226418" x="10050463" y="4008438"/>
          <p14:tracePt t="226451" x="10058400" y="4008438"/>
          <p14:tracePt t="226594" x="10066338" y="4008438"/>
          <p14:tracePt t="226602" x="10074275" y="4008438"/>
          <p14:tracePt t="226609" x="10088563" y="4008438"/>
          <p14:tracePt t="226618" x="10112375" y="4008438"/>
          <p14:tracePt t="226635" x="10188575" y="4008438"/>
          <p14:tracePt t="226652" x="10309225" y="4008438"/>
          <p14:tracePt t="226669" x="10401300" y="4016375"/>
          <p14:tracePt t="226685" x="10485438" y="4022725"/>
          <p14:tracePt t="226702" x="10561638" y="4022725"/>
          <p14:tracePt t="226719" x="10621963" y="4022725"/>
          <p14:tracePt t="226721" x="10645775" y="4022725"/>
          <p14:tracePt t="226735" x="10675938" y="4022725"/>
          <p14:tracePt t="226752" x="10721975" y="4008438"/>
          <p14:tracePt t="226769" x="10766425" y="3992563"/>
          <p14:tracePt t="226786" x="10828338" y="3962400"/>
          <p14:tracePt t="226804" x="10850563" y="3946525"/>
          <p14:tracePt t="226819" x="10874375" y="3924300"/>
          <p14:tracePt t="226836" x="10896600" y="3870325"/>
          <p14:tracePt t="226853" x="10912475" y="3825875"/>
          <p14:tracePt t="226869" x="10912475" y="3787775"/>
          <p14:tracePt t="226887" x="10912475" y="3733800"/>
          <p14:tracePt t="226903" x="10912475" y="3679825"/>
          <p14:tracePt t="226919" x="10912475" y="3581400"/>
          <p14:tracePt t="226936" x="10904538" y="3505200"/>
          <p14:tracePt t="226953" x="10866438" y="3382963"/>
          <p14:tracePt t="226969" x="10836275" y="3292475"/>
          <p14:tracePt t="226986" x="10804525" y="3192463"/>
          <p14:tracePt t="227003" x="10774363" y="3108325"/>
          <p14:tracePt t="227019" x="10744200" y="3040063"/>
          <p14:tracePt t="227036" x="10721975" y="2963863"/>
          <p14:tracePt t="227053" x="10706100" y="2925763"/>
          <p14:tracePt t="227069" x="10690225" y="2879725"/>
          <p14:tracePt t="227087" x="10668000" y="2857500"/>
          <p14:tracePt t="227103" x="10652125" y="2819400"/>
          <p14:tracePt t="227119" x="10614025" y="2759075"/>
          <p14:tracePt t="227136" x="10561638" y="2674938"/>
          <p14:tracePt t="227153" x="10439400" y="2530475"/>
          <p14:tracePt t="227170" x="10379075" y="2460625"/>
          <p14:tracePt t="227186" x="10325100" y="2408238"/>
          <p14:tracePt t="227203" x="10271125" y="2362200"/>
          <p14:tracePt t="227220" x="10240963" y="2316163"/>
          <p14:tracePt t="227238" x="10218738" y="2278063"/>
          <p14:tracePt t="227253" x="10194925" y="2247900"/>
          <p14:tracePt t="227270" x="10180638" y="2225675"/>
          <p14:tracePt t="227287" x="10164763" y="2209800"/>
          <p14:tracePt t="227303" x="10156825" y="2201863"/>
          <p14:tracePt t="228145" x="10156825" y="2232025"/>
          <p14:tracePt t="228154" x="10180638" y="2278063"/>
          <p14:tracePt t="228161" x="10210800" y="2316163"/>
          <p14:tracePt t="228172" x="10226675" y="2332038"/>
          <p14:tracePt t="228189" x="10294938" y="2354263"/>
          <p14:tracePt t="228206" x="10333038" y="2362200"/>
          <p14:tracePt t="228802" x="10333038" y="2378075"/>
          <p14:tracePt t="228810" x="10333038" y="2384425"/>
          <p14:tracePt t="228817" x="10333038" y="2392363"/>
          <p14:tracePt t="228826" x="10333038" y="2408238"/>
          <p14:tracePt t="228841" x="10325100" y="2422525"/>
          <p14:tracePt t="228857" x="10309225" y="2454275"/>
          <p14:tracePt t="228876" x="10309225" y="2460625"/>
          <p14:tracePt t="228890" x="10294938" y="2484438"/>
          <p14:tracePt t="228907" x="10279063" y="2498725"/>
          <p14:tracePt t="228924" x="10264775" y="2522538"/>
          <p14:tracePt t="228941" x="10240963" y="2544763"/>
          <p14:tracePt t="228957" x="10233025" y="2552700"/>
          <p14:tracePt t="228974" x="10226675" y="2560638"/>
          <p14:tracePt t="228991" x="10218738" y="2568575"/>
          <p14:tracePt t="229024" x="10202863" y="2582863"/>
          <p14:tracePt t="229041" x="10194925" y="2590800"/>
          <p14:tracePt t="229057" x="10180638" y="2620963"/>
          <p14:tracePt t="229091" x="10164763" y="2644775"/>
          <p14:tracePt t="229108" x="10150475" y="2659063"/>
          <p14:tracePt t="229124" x="10142538" y="2667000"/>
          <p14:tracePt t="229141" x="10134600" y="2682875"/>
          <p14:tracePt t="229158" x="10126663" y="2682875"/>
          <p14:tracePt t="229174" x="10126663" y="2689225"/>
          <p14:tracePt t="229191" x="10118725" y="2689225"/>
          <p14:tracePt t="229225" x="10118725" y="2697163"/>
          <p14:tracePt t="229241" x="10112375" y="2713038"/>
          <p14:tracePt t="229258" x="10104438" y="2720975"/>
          <p14:tracePt t="229275" x="10080625" y="2743200"/>
          <p14:tracePt t="229291" x="10066338" y="2751138"/>
          <p14:tracePt t="229308" x="10036175" y="2773363"/>
          <p14:tracePt t="229325" x="10004425" y="2797175"/>
          <p14:tracePt t="229341" x="9982200" y="2819400"/>
          <p14:tracePt t="229358" x="9936163" y="2841625"/>
          <p14:tracePt t="229375" x="9898063" y="2849563"/>
          <p14:tracePt t="229392" x="9813925" y="2887663"/>
          <p14:tracePt t="229408" x="9737725" y="2933700"/>
          <p14:tracePt t="229425" x="9555163" y="3009900"/>
          <p14:tracePt t="229442" x="9418638" y="3063875"/>
          <p14:tracePt t="229458" x="9274175" y="3108325"/>
          <p14:tracePt t="229475" x="9113838" y="3162300"/>
          <p14:tracePt t="229492" x="8975725" y="3216275"/>
          <p14:tracePt t="229508" x="8785225" y="3276600"/>
          <p14:tracePt t="229525" x="8588375" y="3344863"/>
          <p14:tracePt t="229542" x="8366125" y="3436938"/>
          <p14:tracePt t="229559" x="8123238" y="3535363"/>
          <p14:tracePt t="229575" x="7947025" y="3641725"/>
          <p14:tracePt t="229593" x="7688263" y="3794125"/>
          <p14:tracePt t="229609" x="7505700" y="3940175"/>
          <p14:tracePt t="229625" x="7399338" y="4060825"/>
          <p14:tracePt t="229642" x="7353300" y="4198938"/>
          <p14:tracePt t="229659" x="7337425" y="4229100"/>
          <p14:tracePt t="229692" x="7345363" y="4244975"/>
          <p14:tracePt t="229709" x="7353300" y="4251325"/>
          <p14:tracePt t="229857" x="7369175" y="4305300"/>
          <p14:tracePt t="229865" x="7407275" y="4373563"/>
          <p14:tracePt t="229878" x="7429500" y="4389438"/>
          <p14:tracePt t="229893" x="7467600" y="4435475"/>
          <p14:tracePt t="229909" x="7489825" y="4473575"/>
          <p14:tracePt t="229926" x="7521575" y="4503738"/>
          <p14:tracePt t="229943" x="7551738" y="4511675"/>
          <p14:tracePt t="229959" x="7589838" y="4518025"/>
          <p14:tracePt t="229977" x="7620000" y="4518025"/>
          <p14:tracePt t="230017" x="7612063" y="4518025"/>
          <p14:tracePt t="230026" x="7597775" y="4511675"/>
          <p14:tracePt t="230043" x="7589838" y="4511675"/>
          <p14:tracePt t="230060" x="7559675" y="4487863"/>
          <p14:tracePt t="230076" x="7505700" y="4441825"/>
          <p14:tracePt t="230093" x="7429500" y="4389438"/>
          <p14:tracePt t="230110" x="7269163" y="4283075"/>
          <p14:tracePt t="230127" x="6926263" y="4122738"/>
          <p14:tracePt t="230143" x="6438900" y="3924300"/>
          <p14:tracePt t="230160" x="5851525" y="3733800"/>
          <p14:tracePt t="230177" x="4953000" y="3513138"/>
          <p14:tracePt t="230193" x="4403725" y="3406775"/>
          <p14:tracePt t="230211" x="3962400" y="3330575"/>
          <p14:tracePt t="230227" x="3565525" y="3268663"/>
          <p14:tracePt t="230245" x="3192463" y="3216275"/>
          <p14:tracePt t="230260" x="2841625" y="3178175"/>
          <p14:tracePt t="230277" x="2574925" y="3154363"/>
          <p14:tracePt t="230294" x="2460625" y="3146425"/>
          <p14:tracePt t="230310" x="2384425" y="3132138"/>
          <p14:tracePt t="230327" x="2370138" y="3124200"/>
          <p14:tracePt t="230361" x="2362200" y="3124200"/>
          <p14:tracePt t="230377" x="2339975" y="3094038"/>
          <p14:tracePt t="230394" x="2316163" y="3055938"/>
          <p14:tracePt t="230410" x="2278063" y="3032125"/>
          <p14:tracePt t="230427" x="2217738" y="2994025"/>
          <p14:tracePt t="230444" x="2133600" y="2979738"/>
          <p14:tracePt t="230461" x="2041525" y="2949575"/>
          <p14:tracePt t="230477" x="1943100" y="2941638"/>
          <p14:tracePt t="230494" x="1820863" y="2925763"/>
          <p14:tracePt t="230511" x="1760538" y="2917825"/>
          <p14:tracePt t="230527" x="1752600" y="2911475"/>
          <p14:tracePt t="230585" x="1774825" y="2917825"/>
          <p14:tracePt t="230594" x="1782763" y="2925763"/>
          <p14:tracePt t="230601" x="1798638" y="2933700"/>
          <p14:tracePt t="230611" x="1844675" y="2949575"/>
          <p14:tracePt t="230628" x="2003425" y="2987675"/>
          <p14:tracePt t="230645" x="2155825" y="3040063"/>
          <p14:tracePt t="230661" x="2301875" y="3078163"/>
          <p14:tracePt t="230678" x="2370138" y="3101975"/>
          <p14:tracePt t="230695" x="2422525" y="3132138"/>
          <p14:tracePt t="230961" x="2422525" y="3124200"/>
          <p14:tracePt t="230969" x="2446338" y="3108325"/>
          <p14:tracePt t="230979" x="2468563" y="3055938"/>
          <p14:tracePt t="230995" x="2460625" y="2963863"/>
          <p14:tracePt t="231012" x="2422525" y="2895600"/>
          <p14:tracePt t="231029" x="2339975" y="2811463"/>
          <p14:tracePt t="231046" x="2247900" y="2720975"/>
          <p14:tracePt t="231062" x="2065338" y="2582863"/>
          <p14:tracePt t="231079" x="1820863" y="2476500"/>
          <p14:tracePt t="231096" x="1455738" y="2339975"/>
          <p14:tracePt t="231113" x="800100" y="2095500"/>
          <p14:tracePt t="231129" x="419100" y="1981200"/>
          <p14:tracePt t="231146" x="152400" y="1866900"/>
          <p14:tracePt t="231163" x="0" y="1752600"/>
          <p14:tracePt t="231179" x="0" y="1654175"/>
          <p14:tracePt t="231196" x="0" y="1554163"/>
          <p14:tracePt t="231213" x="0" y="1455738"/>
          <p14:tracePt t="231229" x="0" y="1349375"/>
          <p14:tracePt t="231246" x="0" y="1211263"/>
          <p14:tracePt t="231263" x="0" y="1082675"/>
          <p14:tracePt t="231279" x="0" y="944563"/>
          <p14:tracePt t="231297" x="0" y="739775"/>
          <p14:tracePt t="231314" x="0" y="587375"/>
          <p14:tracePt t="231330" x="0" y="465138"/>
          <p14:tracePt t="231346" x="0" y="434975"/>
          <p14:tracePt t="231363" x="0" y="388938"/>
          <p14:tracePt t="231380" x="0" y="3270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8" y="384522"/>
            <a:ext cx="9712872" cy="59734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2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20"/>
    </mc:Choice>
    <mc:Fallback>
      <p:transition spd="slow" advTm="6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6" x="365125" y="365125"/>
          <p14:tracePt t="523" x="434975" y="403225"/>
          <p14:tracePt t="537" x="495300" y="457200"/>
          <p14:tracePt t="553" x="685800" y="571500"/>
          <p14:tracePt t="570" x="898525" y="708025"/>
          <p14:tracePt t="571" x="1020763" y="784225"/>
          <p14:tracePt t="587" x="1425575" y="1006475"/>
          <p14:tracePt t="603" x="2041525" y="1279525"/>
          <p14:tracePt t="620" x="2689225" y="1616075"/>
          <p14:tracePt t="637" x="3330575" y="1927225"/>
          <p14:tracePt t="653" x="3978275" y="2171700"/>
          <p14:tracePt t="670" x="4625975" y="2384425"/>
          <p14:tracePt t="687" x="5143500" y="2544763"/>
          <p14:tracePt t="703" x="5578475" y="2667000"/>
          <p14:tracePt t="720" x="5927725" y="2773363"/>
          <p14:tracePt t="737" x="6149975" y="2819400"/>
          <p14:tracePt t="754" x="6316663" y="2841625"/>
          <p14:tracePt t="771" x="6416675" y="2841625"/>
          <p14:tracePt t="787" x="6523038" y="2841625"/>
          <p14:tracePt t="804" x="6569075" y="2841625"/>
          <p14:tracePt t="820" x="6591300" y="2841625"/>
          <p14:tracePt t="837" x="6607175" y="2841625"/>
          <p14:tracePt t="854" x="6629400" y="2841625"/>
          <p14:tracePt t="871" x="6645275" y="2841625"/>
          <p14:tracePt t="887" x="6675438" y="2841625"/>
          <p14:tracePt t="904" x="6705600" y="2841625"/>
          <p14:tracePt t="921" x="6735763" y="2841625"/>
          <p14:tracePt t="937" x="6765925" y="2835275"/>
          <p14:tracePt t="955" x="6819900" y="2811463"/>
          <p14:tracePt t="971" x="6842125" y="2803525"/>
          <p14:tracePt t="988" x="6865938" y="2797175"/>
          <p14:tracePt t="1004" x="6888163" y="2781300"/>
          <p14:tracePt t="1021" x="6918325" y="2773363"/>
          <p14:tracePt t="1038" x="6950075" y="2743200"/>
          <p14:tracePt t="1054" x="6994525" y="2720975"/>
          <p14:tracePt t="1071" x="7040563" y="2689225"/>
          <p14:tracePt t="1088" x="7064375" y="2667000"/>
          <p14:tracePt t="1116" x="7086600" y="2636838"/>
          <p14:tracePt t="1138" x="7094538" y="2628900"/>
          <p14:tracePt t="1155" x="7094538" y="2620963"/>
          <p14:tracePt t="30484" x="7124700" y="2590800"/>
          <p14:tracePt t="30492" x="7178675" y="2506663"/>
          <p14:tracePt t="30508" x="7331075" y="2270125"/>
          <p14:tracePt t="30523" x="7437438" y="2141538"/>
          <p14:tracePt t="30540" x="7467600" y="2111375"/>
          <p14:tracePt t="30835" x="7475538" y="2111375"/>
          <p14:tracePt t="30972" x="7451725" y="2111375"/>
          <p14:tracePt t="30980" x="7375525" y="2111375"/>
          <p14:tracePt t="30991" x="7299325" y="2111375"/>
          <p14:tracePt t="31008" x="7208838" y="2095500"/>
          <p14:tracePt t="31025" x="7185025" y="2095500"/>
          <p14:tracePt t="31058" x="7170738" y="2095500"/>
          <p14:tracePt t="31075" x="7154863" y="2103438"/>
          <p14:tracePt t="31091" x="7140575" y="2111375"/>
          <p14:tracePt t="31108" x="7116763" y="2117725"/>
          <p14:tracePt t="31125" x="7070725" y="2117725"/>
          <p14:tracePt t="31141" x="7032625" y="2117725"/>
          <p14:tracePt t="31158" x="6980238" y="2117725"/>
          <p14:tracePt t="31175" x="6934200" y="2117725"/>
          <p14:tracePt t="31192" x="6865938" y="2117725"/>
          <p14:tracePt t="31208" x="6811963" y="2117725"/>
          <p14:tracePt t="31225" x="6781800" y="2117725"/>
          <p14:tracePt t="31242" x="6743700" y="2117725"/>
          <p14:tracePt t="31259" x="6705600" y="2117725"/>
          <p14:tracePt t="31275" x="6697663" y="2117725"/>
          <p14:tracePt t="31292" x="6659563" y="2117725"/>
          <p14:tracePt t="31311" x="6621463" y="2117725"/>
          <p14:tracePt t="31325" x="6607175" y="2117725"/>
          <p14:tracePt t="31342" x="6591300" y="2111375"/>
          <p14:tracePt t="31359" x="6583363" y="2111375"/>
          <p14:tracePt t="31392" x="6569075" y="2111375"/>
          <p14:tracePt t="31409" x="6553200" y="2111375"/>
          <p14:tracePt t="31425" x="6545263" y="2111375"/>
          <p14:tracePt t="31443" x="6530975" y="2111375"/>
          <p14:tracePt t="31459" x="6523038" y="2111375"/>
          <p14:tracePt t="31635" x="6515100" y="2111375"/>
          <p14:tracePt t="31660" x="6507163" y="2111375"/>
          <p14:tracePt t="32188" x="6499225" y="2111375"/>
          <p14:tracePt t="32203" x="6499225" y="2125663"/>
          <p14:tracePt t="32212" x="6499225" y="2141538"/>
          <p14:tracePt t="32228" x="6499225" y="2149475"/>
          <p14:tracePt t="32236" x="6499225" y="2155825"/>
          <p14:tracePt t="32244" x="6492875" y="2163763"/>
          <p14:tracePt t="32261" x="6484938" y="2179638"/>
          <p14:tracePt t="32278" x="6484938" y="2187575"/>
          <p14:tracePt t="32294" x="6484938" y="2193925"/>
          <p14:tracePt t="32313" x="6477000" y="2201863"/>
          <p14:tracePt t="32363" x="6477000" y="2209800"/>
          <p14:tracePt t="32379" x="6477000" y="2225675"/>
          <p14:tracePt t="32397" x="6477000" y="2232025"/>
          <p14:tracePt t="32411" x="6469063" y="2247900"/>
          <p14:tracePt t="32428" x="6461125" y="2255838"/>
          <p14:tracePt t="32483" x="6461125" y="2263775"/>
          <p14:tracePt t="32491" x="6461125" y="2270125"/>
          <p14:tracePt t="32499" x="6461125" y="2286000"/>
          <p14:tracePt t="32511" x="6461125" y="2293938"/>
          <p14:tracePt t="32528" x="6461125" y="2324100"/>
          <p14:tracePt t="32556" x="6461125" y="2354263"/>
          <p14:tracePt t="32578" x="6461125" y="2362200"/>
          <p14:tracePt t="32619" x="6461125" y="2370138"/>
          <p14:tracePt t="32635" x="6461125" y="2378075"/>
          <p14:tracePt t="32643" x="6461125" y="2384425"/>
          <p14:tracePt t="32651" x="6461125" y="2392363"/>
          <p14:tracePt t="32668" x="6461125" y="2400300"/>
          <p14:tracePt t="32683" x="6461125" y="2408238"/>
          <p14:tracePt t="32699" x="6461125" y="2422525"/>
          <p14:tracePt t="32723" x="6461125" y="2430463"/>
          <p14:tracePt t="32739" x="6461125" y="2438400"/>
          <p14:tracePt t="32771" x="6461125" y="2446338"/>
          <p14:tracePt t="32795" x="6461125" y="2454275"/>
          <p14:tracePt t="32803" x="6461125" y="2460625"/>
          <p14:tracePt t="32819" x="6461125" y="2476500"/>
          <p14:tracePt t="32829" x="6461125" y="2484438"/>
          <p14:tracePt t="32845" x="6461125" y="2498725"/>
          <p14:tracePt t="32862" x="6461125" y="2530475"/>
          <p14:tracePt t="32879" x="6461125" y="2568575"/>
          <p14:tracePt t="32895" x="6477000" y="2590800"/>
          <p14:tracePt t="32912" x="6499225" y="2620963"/>
          <p14:tracePt t="32929" x="6515100" y="2674938"/>
          <p14:tracePt t="32946" x="6537325" y="2727325"/>
          <p14:tracePt t="32962" x="6545263" y="2765425"/>
          <p14:tracePt t="32979" x="6575425" y="2835275"/>
          <p14:tracePt t="32996" x="6583363" y="2857500"/>
          <p14:tracePt t="33012" x="6591300" y="2873375"/>
          <p14:tracePt t="33029" x="6599238" y="2879725"/>
          <p14:tracePt t="33046" x="6607175" y="2879725"/>
          <p14:tracePt t="33062" x="6613525" y="2887663"/>
          <p14:tracePt t="33079" x="6613525" y="2895600"/>
          <p14:tracePt t="33096" x="6621463" y="2903538"/>
          <p14:tracePt t="33113" x="6629400" y="2911475"/>
          <p14:tracePt t="33129" x="6637338" y="2911475"/>
          <p14:tracePt t="33146" x="6637338" y="2917825"/>
          <p14:tracePt t="33683" x="6629400" y="2917825"/>
          <p14:tracePt t="33763" x="6621463" y="2917825"/>
          <p14:tracePt t="33771" x="6613525" y="2917825"/>
          <p14:tracePt t="33781" x="6599238" y="2917825"/>
          <p14:tracePt t="33798" x="6575425" y="2917825"/>
          <p14:tracePt t="33814" x="6545263" y="2917825"/>
          <p14:tracePt t="33831" x="6507163" y="2917825"/>
          <p14:tracePt t="33848" x="6461125" y="2917825"/>
          <p14:tracePt t="33864" x="6370638" y="2925763"/>
          <p14:tracePt t="33881" x="6226175" y="2925763"/>
          <p14:tracePt t="33898" x="5927725" y="2925763"/>
          <p14:tracePt t="33915" x="5372100" y="2925763"/>
          <p14:tracePt t="33931" x="4533900" y="2895600"/>
          <p14:tracePt t="33948" x="4098925" y="2841625"/>
          <p14:tracePt t="33965" x="3870325" y="2827338"/>
          <p14:tracePt t="33982" x="3711575" y="2803525"/>
          <p14:tracePt t="33998" x="3619500" y="2781300"/>
          <p14:tracePt t="34015" x="3497263" y="2735263"/>
          <p14:tracePt t="34032" x="3382963" y="2689225"/>
          <p14:tracePt t="34048" x="3292475" y="2674938"/>
          <p14:tracePt t="34065" x="3208338" y="2644775"/>
          <p14:tracePt t="34082" x="3132138" y="2620963"/>
          <p14:tracePt t="34099" x="3048000" y="2590800"/>
          <p14:tracePt t="34115" x="3032125" y="2582863"/>
          <p14:tracePt t="34148" x="3025775" y="2574925"/>
          <p14:tracePt t="34165" x="3001963" y="2568575"/>
          <p14:tracePt t="34182" x="2987675" y="2552700"/>
          <p14:tracePt t="34199" x="2963863" y="2552700"/>
          <p14:tracePt t="34215" x="2955925" y="2544763"/>
          <p14:tracePt t="34233" x="2949575" y="2544763"/>
          <p14:tracePt t="34249" x="2933700" y="2536825"/>
          <p14:tracePt t="34265" x="2925763" y="2530475"/>
          <p14:tracePt t="34300" x="2911475" y="2522538"/>
          <p14:tracePt t="34318" x="2895600" y="2522538"/>
          <p14:tracePt t="34323" x="2879725" y="2506663"/>
          <p14:tracePt t="34332" x="2865438" y="2498725"/>
          <p14:tracePt t="34349" x="2857500" y="2498725"/>
          <p14:tracePt t="34366" x="2849563" y="2498725"/>
          <p14:tracePt t="34382" x="2835275" y="2492375"/>
          <p14:tracePt t="34399" x="2819400" y="2484438"/>
          <p14:tracePt t="34416" x="2811463" y="2476500"/>
          <p14:tracePt t="34432" x="2803525" y="2468563"/>
          <p14:tracePt t="34449" x="2789238" y="2460625"/>
          <p14:tracePt t="34466" x="2765425" y="2454275"/>
          <p14:tracePt t="34483" x="2751138" y="2438400"/>
          <p14:tracePt t="34499" x="2713038" y="2416175"/>
          <p14:tracePt t="34516" x="2689225" y="2400300"/>
          <p14:tracePt t="34533" x="2628900" y="2354263"/>
          <p14:tracePt t="34549" x="2530475" y="2255838"/>
          <p14:tracePt t="34566" x="2460625" y="2163763"/>
          <p14:tracePt t="34583" x="2416175" y="2103438"/>
          <p14:tracePt t="34599" x="2370138" y="2019300"/>
          <p14:tracePt t="34616" x="2332038" y="1943100"/>
          <p14:tracePt t="34633" x="2293938" y="1866900"/>
          <p14:tracePt t="34650" x="2255838" y="1828800"/>
          <p14:tracePt t="34667" x="2232025" y="1774825"/>
          <p14:tracePt t="34683" x="2217738" y="1768475"/>
          <p14:tracePt t="34700" x="2209800" y="1752600"/>
          <p14:tracePt t="35532" x="2209800" y="1744663"/>
          <p14:tracePt t="35539" x="2209800" y="1722438"/>
          <p14:tracePt t="35552" x="2201863" y="1692275"/>
          <p14:tracePt t="35569" x="2187575" y="1646238"/>
          <p14:tracePt t="35585" x="2171700" y="1570038"/>
          <p14:tracePt t="35602" x="2149475" y="1493838"/>
          <p14:tracePt t="35619" x="2141538" y="1470025"/>
          <p14:tracePt t="35635" x="2117725" y="1387475"/>
          <p14:tracePt t="35652" x="2117725" y="1341438"/>
          <p14:tracePt t="35669" x="2111375" y="1311275"/>
          <p14:tracePt t="35685" x="2111375" y="1303338"/>
          <p14:tracePt t="35704" x="2103438" y="1295400"/>
          <p14:tracePt t="35719" x="2103438" y="1287463"/>
          <p14:tracePt t="35736" x="2103438" y="1279525"/>
          <p14:tracePt t="35752" x="2103438" y="1273175"/>
          <p14:tracePt t="35769" x="2103438" y="1257300"/>
          <p14:tracePt t="35786" x="2103438" y="1249363"/>
          <p14:tracePt t="35803" x="2103438" y="1235075"/>
          <p14:tracePt t="35819" x="2103438" y="1219200"/>
          <p14:tracePt t="35836" x="2103438" y="1211263"/>
          <p14:tracePt t="35852" x="2095500" y="1189038"/>
          <p14:tracePt t="35869" x="2095500" y="1158875"/>
          <p14:tracePt t="35886" x="2087563" y="1127125"/>
          <p14:tracePt t="35903" x="2087563" y="1104900"/>
          <p14:tracePt t="35919" x="2087563" y="1074738"/>
          <p14:tracePt t="35936" x="2079625" y="1050925"/>
          <p14:tracePt t="35953" x="2073275" y="1036638"/>
          <p14:tracePt t="35969" x="2073275" y="1028700"/>
          <p14:tracePt t="35987" x="2073275" y="1006475"/>
          <p14:tracePt t="36003" x="2073275" y="998538"/>
          <p14:tracePt t="36020" x="2065338" y="990600"/>
          <p14:tracePt t="36036" x="2057400" y="974725"/>
          <p14:tracePt t="36053" x="2057400" y="968375"/>
          <p14:tracePt t="36087" x="2057400" y="960438"/>
          <p14:tracePt t="36155" x="2057400" y="952500"/>
          <p14:tracePt t="36172" x="2057400" y="944563"/>
          <p14:tracePt t="36188" x="2057400" y="936625"/>
          <p14:tracePt t="36195" x="2049463" y="930275"/>
          <p14:tracePt t="36819" x="2049463" y="936625"/>
          <p14:tracePt t="36835" x="2049463" y="944563"/>
          <p14:tracePt t="36851" x="2049463" y="952500"/>
          <p14:tracePt t="36876" x="2049463" y="960438"/>
          <p14:tracePt t="36883" x="2049463" y="968375"/>
          <p14:tracePt t="36908" x="2049463" y="974725"/>
          <p14:tracePt t="36924" x="2049463" y="982663"/>
          <p14:tracePt t="36932" x="2049463" y="990600"/>
          <p14:tracePt t="37308" x="2049463" y="998538"/>
          <p14:tracePt t="37316" x="2057400" y="1012825"/>
          <p14:tracePt t="37324" x="2065338" y="1020763"/>
          <p14:tracePt t="37339" x="2079625" y="1050925"/>
          <p14:tracePt t="37356" x="2079625" y="1074738"/>
          <p14:tracePt t="37373" x="2087563" y="1096963"/>
          <p14:tracePt t="37389" x="2095500" y="1112838"/>
          <p14:tracePt t="37406" x="2103438" y="1127125"/>
          <p14:tracePt t="37423" x="2111375" y="1150938"/>
          <p14:tracePt t="37440" x="2117725" y="1173163"/>
          <p14:tracePt t="37456" x="2133600" y="1203325"/>
          <p14:tracePt t="37473" x="2141538" y="1227138"/>
          <p14:tracePt t="37490" x="2141538" y="1235075"/>
          <p14:tracePt t="37525" x="2141538" y="1249363"/>
          <p14:tracePt t="37540" x="2149475" y="1257300"/>
          <p14:tracePt t="37557" x="2149475" y="1265238"/>
          <p14:tracePt t="37573" x="2149475" y="1279525"/>
          <p14:tracePt t="37590" x="2155825" y="1287463"/>
          <p14:tracePt t="37607" x="2163763" y="1295400"/>
          <p14:tracePt t="37683" x="2163763" y="1303338"/>
          <p14:tracePt t="37708" x="2163763" y="1311275"/>
          <p14:tracePt t="37715" x="2163763" y="1317625"/>
          <p14:tracePt t="37739" x="2163763" y="1325563"/>
          <p14:tracePt t="37748" x="2163763" y="1333500"/>
          <p14:tracePt t="37763" x="2163763" y="1349375"/>
          <p14:tracePt t="37774" x="2171700" y="1349375"/>
          <p14:tracePt t="37790" x="2171700" y="1363663"/>
          <p14:tracePt t="37807" x="2171700" y="1371600"/>
          <p14:tracePt t="37824" x="2187575" y="1387475"/>
          <p14:tracePt t="37841" x="2193925" y="1401763"/>
          <p14:tracePt t="37857" x="2193925" y="1409700"/>
          <p14:tracePt t="37874" x="2201863" y="1417638"/>
          <p14:tracePt t="38051" x="2201863" y="1425575"/>
          <p14:tracePt t="38083" x="2209800" y="1431925"/>
          <p14:tracePt t="38099" x="2217738" y="1439863"/>
          <p14:tracePt t="38108" x="2225675" y="1439863"/>
          <p14:tracePt t="38115" x="2225675" y="1455738"/>
          <p14:tracePt t="38131" x="2232025" y="1463675"/>
          <p14:tracePt t="38141" x="2239963" y="1477963"/>
          <p14:tracePt t="38158" x="2255838" y="1501775"/>
          <p14:tracePt t="38175" x="2286000" y="1524000"/>
          <p14:tracePt t="38191" x="2316163" y="1546225"/>
          <p14:tracePt t="38208" x="2354263" y="1570038"/>
          <p14:tracePt t="38225" x="2446338" y="1608138"/>
          <p14:tracePt t="38241" x="2522538" y="1638300"/>
          <p14:tracePt t="38259" x="2628900" y="1684338"/>
          <p14:tracePt t="38275" x="2689225" y="1706563"/>
          <p14:tracePt t="38292" x="2759075" y="1744663"/>
          <p14:tracePt t="38310" x="2827338" y="1774825"/>
          <p14:tracePt t="38325" x="2917825" y="1806575"/>
          <p14:tracePt t="38341" x="2994025" y="1844675"/>
          <p14:tracePt t="38358" x="3070225" y="1874838"/>
          <p14:tracePt t="38375" x="3132138" y="1897063"/>
          <p14:tracePt t="38392" x="3170238" y="1912938"/>
          <p14:tracePt t="38408" x="3216275" y="1935163"/>
          <p14:tracePt t="38425" x="3268663" y="1965325"/>
          <p14:tracePt t="38442" x="3314700" y="1989138"/>
          <p14:tracePt t="38459" x="3390900" y="2019300"/>
          <p14:tracePt t="38475" x="3429000" y="2027238"/>
          <p14:tracePt t="38492" x="3451225" y="2035175"/>
          <p14:tracePt t="38509" x="3482975" y="2041525"/>
          <p14:tracePt t="38525" x="3521075" y="2065338"/>
          <p14:tracePt t="38542" x="3589338" y="2087563"/>
          <p14:tracePt t="38559" x="3657600" y="2117725"/>
          <p14:tracePt t="38575" x="3717925" y="2125663"/>
          <p14:tracePt t="38592" x="3749675" y="2141538"/>
          <p14:tracePt t="38609" x="3771900" y="2141538"/>
          <p14:tracePt t="38835" x="3787775" y="2141538"/>
          <p14:tracePt t="38845" x="3802063" y="2141538"/>
          <p14:tracePt t="38851" x="3825875" y="2141538"/>
          <p14:tracePt t="38860" x="3848100" y="2141538"/>
          <p14:tracePt t="38876" x="3908425" y="2141538"/>
          <p14:tracePt t="38893" x="3984625" y="2141538"/>
          <p14:tracePt t="38910" x="4098925" y="2141538"/>
          <p14:tracePt t="38926" x="4183063" y="2149475"/>
          <p14:tracePt t="38943" x="4297363" y="2163763"/>
          <p14:tracePt t="38961" x="4441825" y="2171700"/>
          <p14:tracePt t="38977" x="4602163" y="2179638"/>
          <p14:tracePt t="38993" x="4754563" y="2193925"/>
          <p14:tracePt t="39010" x="4884738" y="2217738"/>
          <p14:tracePt t="39027" x="5006975" y="2232025"/>
          <p14:tracePt t="39043" x="5051425" y="2232025"/>
          <p14:tracePt t="39060" x="5083175" y="2232025"/>
          <p14:tracePt t="39077" x="5113338" y="2239963"/>
          <p14:tracePt t="39093" x="5151438" y="2247900"/>
          <p14:tracePt t="39110" x="5189538" y="2255838"/>
          <p14:tracePt t="39127" x="5227638" y="2255838"/>
          <p14:tracePt t="39143" x="5265738" y="2255838"/>
          <p14:tracePt t="39160" x="5303838" y="2255838"/>
          <p14:tracePt t="39177" x="5318125" y="2255838"/>
          <p14:tracePt t="39179" x="5326063" y="2255838"/>
          <p14:tracePt t="39194" x="5334000" y="2255838"/>
          <p14:tracePt t="39236" x="5341938" y="2255838"/>
          <p14:tracePt t="39363" x="5356225" y="2270125"/>
          <p14:tracePt t="47532" x="5356225" y="2263775"/>
          <p14:tracePt t="47539" x="5326063" y="2225675"/>
          <p14:tracePt t="47548" x="5241925" y="2179638"/>
          <p14:tracePt t="47563" x="4846638" y="2065338"/>
          <p14:tracePt t="47580" x="4449763" y="1943100"/>
          <p14:tracePt t="47597" x="4175125" y="1866900"/>
          <p14:tracePt t="47613" x="4106863" y="1828800"/>
          <p14:tracePt t="47630" x="4106863" y="1812925"/>
          <p14:tracePt t="47647" x="4106863" y="1760538"/>
          <p14:tracePt t="47663" x="4114800" y="1744663"/>
          <p14:tracePt t="47682" x="4122738" y="1730375"/>
          <p14:tracePt t="47859" x="4106863" y="1730375"/>
          <p14:tracePt t="47868" x="4060825" y="1736725"/>
          <p14:tracePt t="47875" x="3992563" y="1752600"/>
          <p14:tracePt t="47884" x="3932238" y="1760538"/>
          <p14:tracePt t="47897" x="3894138" y="1760538"/>
          <p14:tracePt t="47914" x="3787775" y="1774825"/>
          <p14:tracePt t="47931" x="3573463" y="1806575"/>
          <p14:tracePt t="47947" x="3368675" y="1828800"/>
          <p14:tracePt t="47964" x="3170238" y="1858963"/>
          <p14:tracePt t="47981" x="2994025" y="1882775"/>
          <p14:tracePt t="47998" x="2873375" y="1897063"/>
          <p14:tracePt t="48014" x="2827338" y="1905000"/>
          <p14:tracePt t="48031" x="2811463" y="1905000"/>
          <p14:tracePt t="48048" x="2797175" y="1905000"/>
          <p14:tracePt t="48064" x="2781300" y="1905000"/>
          <p14:tracePt t="48081" x="2765425" y="1905000"/>
          <p14:tracePt t="48098" x="2759075" y="1905000"/>
          <p14:tracePt t="48115" x="2743200" y="1905000"/>
          <p14:tracePt t="48132" x="2735263" y="1905000"/>
          <p14:tracePt t="48150" x="2720975" y="1905000"/>
          <p14:tracePt t="48165" x="2644775" y="1882775"/>
          <p14:tracePt t="48181" x="2522538" y="1836738"/>
          <p14:tracePt t="48198" x="2378075" y="1790700"/>
          <p14:tracePt t="48215" x="2209800" y="1744663"/>
          <p14:tracePt t="48231" x="2035175" y="1698625"/>
          <p14:tracePt t="48248" x="1912938" y="1668463"/>
          <p14:tracePt t="48265" x="1790700" y="1638300"/>
          <p14:tracePt t="48282" x="1730375" y="1630363"/>
          <p14:tracePt t="48298" x="1706563" y="1630363"/>
          <p14:tracePt t="48396" x="1698625" y="1630363"/>
          <p14:tracePt t="48915" x="1692275" y="1638300"/>
          <p14:tracePt t="48939" x="1692275" y="1646238"/>
          <p14:tracePt t="48948" x="1692275" y="1654175"/>
          <p14:tracePt t="48955" x="1692275" y="1660525"/>
          <p14:tracePt t="48971" x="1692275" y="1668463"/>
          <p14:tracePt t="48983" x="1692275" y="1676400"/>
          <p14:tracePt t="49000" x="1692275" y="1684338"/>
          <p14:tracePt t="49017" x="1692275" y="1698625"/>
          <p14:tracePt t="49148" x="1692275" y="1706563"/>
          <p14:tracePt t="49163" x="1698625" y="1714500"/>
          <p14:tracePt t="49179" x="1706563" y="1722438"/>
          <p14:tracePt t="49188" x="1714500" y="1730375"/>
          <p14:tracePt t="49204" x="1722438" y="1736725"/>
          <p14:tracePt t="49228" x="1730375" y="1744663"/>
          <p14:tracePt t="49243" x="1744663" y="1752600"/>
          <p14:tracePt t="49259" x="1752600" y="1760538"/>
          <p14:tracePt t="49268" x="1760538" y="1760538"/>
          <p14:tracePt t="49284" x="1782763" y="1774825"/>
          <p14:tracePt t="49300" x="1798638" y="1774825"/>
          <p14:tracePt t="49318" x="1820863" y="1774825"/>
          <p14:tracePt t="49334" x="1866900" y="1774825"/>
          <p14:tracePt t="49351" x="1927225" y="1774825"/>
          <p14:tracePt t="49367" x="2035175" y="1774825"/>
          <p14:tracePt t="49384" x="2133600" y="1774825"/>
          <p14:tracePt t="49401" x="2247900" y="1774825"/>
          <p14:tracePt t="49417" x="2354263" y="1774825"/>
          <p14:tracePt t="49434" x="2484438" y="1774825"/>
          <p14:tracePt t="49451" x="2636838" y="1774825"/>
          <p14:tracePt t="49467" x="2735263" y="1768475"/>
          <p14:tracePt t="49484" x="2835275" y="1744663"/>
          <p14:tracePt t="49501" x="2979738" y="1730375"/>
          <p14:tracePt t="49518" x="3101975" y="1714500"/>
          <p14:tracePt t="49534" x="3216275" y="1714500"/>
          <p14:tracePt t="49551" x="3344863" y="1714500"/>
          <p14:tracePt t="49568" x="3467100" y="1714500"/>
          <p14:tracePt t="49584" x="3581400" y="1714500"/>
          <p14:tracePt t="49601" x="3703638" y="1714500"/>
          <p14:tracePt t="49618" x="3825875" y="1714500"/>
          <p14:tracePt t="49635" x="3992563" y="1714500"/>
          <p14:tracePt t="49651" x="4221163" y="1714500"/>
          <p14:tracePt t="49668" x="4343400" y="1714500"/>
          <p14:tracePt t="49685" x="4449763" y="1714500"/>
          <p14:tracePt t="49701" x="4503738" y="1736725"/>
          <p14:tracePt t="49718" x="4533900" y="1744663"/>
          <p14:tracePt t="49735" x="4541838" y="1752600"/>
          <p14:tracePt t="49752" x="4556125" y="1752600"/>
          <p14:tracePt t="49768" x="4564063" y="1760538"/>
          <p14:tracePt t="49785" x="4579938" y="1768475"/>
          <p14:tracePt t="49802" x="4587875" y="1774825"/>
          <p14:tracePt t="49819" x="4602163" y="1790700"/>
          <p14:tracePt t="49835" x="4632325" y="1812925"/>
          <p14:tracePt t="49852" x="4664075" y="1844675"/>
          <p14:tracePt t="49868" x="4694238" y="1882775"/>
          <p14:tracePt t="49885" x="4702175" y="1905000"/>
          <p14:tracePt t="49902" x="4708525" y="1935163"/>
          <p14:tracePt t="49919" x="4762500" y="1989138"/>
          <p14:tracePt t="49935" x="4800600" y="2041525"/>
          <p14:tracePt t="49952" x="4860925" y="2117725"/>
          <p14:tracePt t="49969" x="4914900" y="2201863"/>
          <p14:tracePt t="49985" x="4953000" y="2278063"/>
          <p14:tracePt t="50003" x="5045075" y="2378075"/>
          <p14:tracePt t="50019" x="5083175" y="2438400"/>
          <p14:tracePt t="50036" x="5121275" y="2492375"/>
          <p14:tracePt t="50052" x="5143500" y="2514600"/>
          <p14:tracePt t="50069" x="5173663" y="2544763"/>
          <p14:tracePt t="50086" x="5197475" y="2568575"/>
          <p14:tracePt t="50102" x="5203825" y="2574925"/>
          <p14:tracePt t="50136" x="5219700" y="2598738"/>
          <p14:tracePt t="50152" x="5227638" y="2606675"/>
          <p14:tracePt t="50169" x="5235575" y="2613025"/>
          <p14:tracePt t="50171" x="5241925" y="2613025"/>
          <p14:tracePt t="50188" x="5249863" y="2620963"/>
          <p14:tracePt t="50203" x="5257800" y="2620963"/>
          <p14:tracePt t="50219" x="5280025" y="2659063"/>
          <p14:tracePt t="50236" x="5311775" y="2682875"/>
          <p14:tracePt t="50253" x="5334000" y="2713038"/>
          <p14:tracePt t="50269" x="5356225" y="2743200"/>
          <p14:tracePt t="50286" x="5387975" y="2765425"/>
          <p14:tracePt t="50303" x="5418138" y="2789238"/>
          <p14:tracePt t="50320" x="5448300" y="2811463"/>
          <p14:tracePt t="50336" x="5470525" y="2819400"/>
          <p14:tracePt t="50353" x="5486400" y="2835275"/>
          <p14:tracePt t="50370" x="5508625" y="2841625"/>
          <p14:tracePt t="50386" x="5540375" y="2865438"/>
          <p14:tracePt t="50403" x="5546725" y="2879725"/>
          <p14:tracePt t="50420" x="5562600" y="2895600"/>
          <p14:tracePt t="50436" x="5570538" y="2903538"/>
          <p14:tracePt t="50531" x="5578475" y="2911475"/>
          <p14:tracePt t="50540" x="5584825" y="2911475"/>
          <p14:tracePt t="50548" x="5592763" y="2925763"/>
          <p14:tracePt t="50556" x="5600700" y="2925763"/>
          <p14:tracePt t="50571" x="5608638" y="2933700"/>
          <p14:tracePt t="50587" x="5646738" y="2955925"/>
          <p14:tracePt t="50604" x="5661025" y="2971800"/>
          <p14:tracePt t="50620" x="5684838" y="2987675"/>
          <p14:tracePt t="50638" x="5692775" y="2994025"/>
          <p14:tracePt t="50654" x="5715000" y="3017838"/>
          <p14:tracePt t="50670" x="5737225" y="3025775"/>
          <p14:tracePt t="50689" x="5737225" y="3040063"/>
          <p14:tracePt t="50704" x="5753100" y="3055938"/>
          <p14:tracePt t="50835" x="5761038" y="3055938"/>
          <p14:tracePt t="50899" x="5768975" y="3055938"/>
          <p14:tracePt t="51268" x="5775325" y="3063875"/>
          <p14:tracePt t="51276" x="5775325" y="3070225"/>
          <p14:tracePt t="51292" x="5783263" y="3078163"/>
          <p14:tracePt t="51299" x="5783263" y="3086100"/>
          <p14:tracePt t="51309" x="5791200" y="3094038"/>
          <p14:tracePt t="51323" x="5807075" y="3101975"/>
          <p14:tracePt t="51339" x="5813425" y="3108325"/>
          <p14:tracePt t="51355" x="5821363" y="3116263"/>
          <p14:tracePt t="51372" x="5837238" y="3124200"/>
          <p14:tracePt t="51389" x="5845175" y="3132138"/>
          <p14:tracePt t="51405" x="5859463" y="3140075"/>
          <p14:tracePt t="51422" x="5875338" y="3140075"/>
          <p14:tracePt t="51439" x="5897563" y="3154363"/>
          <p14:tracePt t="51455" x="5913438" y="3154363"/>
          <p14:tracePt t="51472" x="5935663" y="3162300"/>
          <p14:tracePt t="51489" x="5943600" y="3162300"/>
          <p14:tracePt t="51506" x="5973763" y="3178175"/>
          <p14:tracePt t="51523" x="6003925" y="3184525"/>
          <p14:tracePt t="51539" x="6019800" y="3192463"/>
          <p14:tracePt t="51556" x="6027738" y="3192463"/>
          <p14:tracePt t="51572" x="6035675" y="3192463"/>
          <p14:tracePt t="51606" x="6042025" y="3192463"/>
          <p14:tracePt t="51622" x="6049963" y="3192463"/>
          <p14:tracePt t="51639" x="6065838" y="3192463"/>
          <p14:tracePt t="51656" x="6080125" y="3192463"/>
          <p14:tracePt t="51673" x="6088063" y="3192463"/>
          <p14:tracePt t="51675" x="6096000" y="3192463"/>
          <p14:tracePt t="51706" x="6103938" y="3192463"/>
          <p14:tracePt t="51723" x="6118225" y="3192463"/>
          <p14:tracePt t="51756" x="6142038" y="3192463"/>
          <p14:tracePt t="51773" x="6180138" y="3192463"/>
          <p14:tracePt t="51790" x="6188075" y="3192463"/>
          <p14:tracePt t="51806" x="6202363" y="3192463"/>
          <p14:tracePt t="51823" x="6210300" y="3192463"/>
          <p14:tracePt t="51840" x="6218238" y="3192463"/>
          <p14:tracePt t="51857" x="6226175" y="3192463"/>
          <p14:tracePt t="51873" x="6232525" y="3192463"/>
          <p14:tracePt t="51890" x="6248400" y="3192463"/>
          <p14:tracePt t="51907" x="6270625" y="3192463"/>
          <p14:tracePt t="51923" x="6286500" y="3192463"/>
          <p14:tracePt t="51940" x="6302375" y="3192463"/>
          <p14:tracePt t="51973" x="6308725" y="3192463"/>
          <p14:tracePt t="52083" x="6316663" y="3192463"/>
          <p14:tracePt t="52092" x="6324600" y="3192463"/>
          <p14:tracePt t="52099" x="6340475" y="3200400"/>
          <p14:tracePt t="52108" x="6346825" y="3208338"/>
          <p14:tracePt t="52124" x="6362700" y="3208338"/>
          <p14:tracePt t="52141" x="6384925" y="3222625"/>
          <p14:tracePt t="52157" x="6408738" y="3230563"/>
          <p14:tracePt t="52174" x="6423025" y="3238500"/>
          <p14:tracePt t="52195" x="6430963" y="3238500"/>
          <p14:tracePt t="52236" x="6430963" y="3246438"/>
          <p14:tracePt t="57092" x="6423025" y="3246438"/>
          <p14:tracePt t="57100" x="6416675" y="3254375"/>
          <p14:tracePt t="57115" x="6408738" y="3260725"/>
          <p14:tracePt t="57140" x="6400800" y="3260725"/>
          <p14:tracePt t="57588" x="6392863" y="3260725"/>
          <p14:tracePt t="58156" x="6378575" y="3260725"/>
          <p14:tracePt t="58163" x="6316663" y="3260725"/>
          <p14:tracePt t="58172" x="6248400" y="3260725"/>
          <p14:tracePt t="58188" x="6134100" y="3260725"/>
          <p14:tracePt t="58205" x="5981700" y="3260725"/>
          <p14:tracePt t="58221" x="5829300" y="3260725"/>
          <p14:tracePt t="58238" x="5707063" y="3260725"/>
          <p14:tracePt t="58255" x="5646738" y="3260725"/>
          <p14:tracePt t="58272" x="5600700" y="3260725"/>
          <p14:tracePt t="58288" x="5554663" y="3254375"/>
          <p14:tracePt t="58305" x="5486400" y="3230563"/>
          <p14:tracePt t="58322" x="5364163" y="3208338"/>
          <p14:tracePt t="58339" x="5197475" y="3184525"/>
          <p14:tracePt t="58355" x="4922838" y="3116263"/>
          <p14:tracePt t="58372" x="4724400" y="3078163"/>
          <p14:tracePt t="58389" x="4556125" y="3025775"/>
          <p14:tracePt t="58405" x="4435475" y="2994025"/>
          <p14:tracePt t="58422" x="4335463" y="2963863"/>
          <p14:tracePt t="58439" x="4259263" y="2941638"/>
          <p14:tracePt t="58455" x="4175125" y="2925763"/>
          <p14:tracePt t="58472" x="4076700" y="2911475"/>
          <p14:tracePt t="58489" x="4000500" y="2887663"/>
          <p14:tracePt t="58505" x="3916363" y="2865438"/>
          <p14:tracePt t="58523" x="3756025" y="2803525"/>
          <p14:tracePt t="58539" x="3673475" y="2765425"/>
          <p14:tracePt t="58556" x="3611563" y="2743200"/>
          <p14:tracePt t="58572" x="3589338" y="2727325"/>
          <p14:tracePt t="58589" x="3559175" y="2720975"/>
          <p14:tracePt t="58606" x="3543300" y="2713038"/>
          <p14:tracePt t="58622" x="3527425" y="2697163"/>
          <p14:tracePt t="58639" x="3513138" y="2682875"/>
          <p14:tracePt t="58656" x="3505200" y="2682875"/>
          <p14:tracePt t="60619" x="3505200" y="2689225"/>
          <p14:tracePt t="61979" x="3467100" y="2689225"/>
          <p14:tracePt t="61988" x="3421063" y="2667000"/>
          <p14:tracePt t="61997" x="3390900" y="2659063"/>
          <p14:tracePt t="62014" x="3260725" y="2628900"/>
          <p14:tracePt t="62030" x="3094038" y="2574925"/>
          <p14:tracePt t="62047" x="2941638" y="2530475"/>
          <p14:tracePt t="62064" x="2797175" y="2484438"/>
          <p14:tracePt t="62080" x="2644775" y="2422525"/>
          <p14:tracePt t="62097" x="2484438" y="2346325"/>
          <p14:tracePt t="62114" x="2263775" y="2255838"/>
          <p14:tracePt t="62131" x="1706563" y="1973263"/>
          <p14:tracePt t="62147" x="1501775" y="1882775"/>
          <p14:tracePt t="62164" x="1341438" y="1806575"/>
          <p14:tracePt t="62181" x="1219200" y="1752600"/>
          <p14:tracePt t="62197" x="1135063" y="1698625"/>
          <p14:tracePt t="62214" x="1050925" y="1630363"/>
          <p14:tracePt t="62231" x="990600" y="1577975"/>
          <p14:tracePt t="62248" x="930275" y="1501775"/>
          <p14:tracePt t="62264" x="884238" y="1447800"/>
          <p14:tracePt t="62281" x="815975" y="1363663"/>
          <p14:tracePt t="62297" x="762000" y="1279525"/>
          <p14:tracePt t="62315" x="677863" y="1112838"/>
          <p14:tracePt t="62331" x="609600" y="960438"/>
          <p14:tracePt t="62348" x="533400" y="846138"/>
          <p14:tracePt t="62364" x="449263" y="746125"/>
          <p14:tracePt t="62381" x="365125" y="669925"/>
          <p14:tracePt t="62398" x="296863" y="593725"/>
          <p14:tracePt t="62414" x="250825" y="533400"/>
          <p14:tracePt t="62431" x="228600" y="503238"/>
          <p14:tracePt t="62448" x="206375" y="479425"/>
          <p14:tracePt t="62464" x="182563" y="457200"/>
          <p14:tracePt t="62481" x="174625" y="441325"/>
          <p14:tracePt t="62498" x="160338" y="411163"/>
          <p14:tracePt t="62526" x="130175" y="373063"/>
          <p14:tracePt t="62531" x="122238" y="358775"/>
          <p14:tracePt t="62548" x="106363" y="342900"/>
          <p14:tracePt t="62565" x="98425" y="312738"/>
          <p14:tracePt t="63052" x="106363" y="350838"/>
          <p14:tracePt t="63060" x="114300" y="358775"/>
          <p14:tracePt t="63068" x="122238" y="365125"/>
          <p14:tracePt t="63083" x="122238" y="381000"/>
          <p14:tracePt t="63099" x="136525" y="396875"/>
          <p14:tracePt t="63116" x="136525" y="419100"/>
          <p14:tracePt t="63133" x="144463" y="427038"/>
          <p14:tracePt t="63150" x="144463" y="434975"/>
          <p14:tracePt t="63166" x="152400" y="434975"/>
          <p14:tracePt t="63188" x="152400" y="441325"/>
          <p14:tracePt t="63211" x="152400" y="449263"/>
          <p14:tracePt t="63220" x="160338" y="457200"/>
          <p14:tracePt t="63243" x="160338" y="465138"/>
          <p14:tracePt t="63483" x="160338" y="457200"/>
          <p14:tracePt t="63491" x="152400" y="441325"/>
          <p14:tracePt t="63508" x="144463" y="434975"/>
          <p14:tracePt t="63517" x="144463" y="427038"/>
          <p14:tracePt t="63534" x="130175" y="403225"/>
          <p14:tracePt t="63551" x="130175" y="388938"/>
          <p14:tracePt t="63567" x="130175" y="373063"/>
          <p14:tracePt t="63584" x="122238" y="365125"/>
          <p14:tracePt t="63601" x="122238" y="358775"/>
          <p14:tracePt t="63617" x="122238" y="342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02"/>
            <a:ext cx="6348248" cy="66970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71" y="1142595"/>
            <a:ext cx="6074929" cy="45892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2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90"/>
    </mc:Choice>
    <mc:Fallback>
      <p:transition spd="slow" advTm="7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1" x="130175" y="365125"/>
          <p14:tracePt t="659" x="174625" y="419100"/>
          <p14:tracePt t="673" x="206375" y="449263"/>
          <p14:tracePt t="686" x="334963" y="601663"/>
          <p14:tracePt t="703" x="541338" y="815975"/>
          <p14:tracePt t="719" x="808038" y="1158875"/>
          <p14:tracePt t="736" x="1211263" y="1577975"/>
          <p14:tracePt t="753" x="1744663" y="2019300"/>
          <p14:tracePt t="769" x="2460625" y="2460625"/>
          <p14:tracePt t="787" x="3505200" y="2987675"/>
          <p14:tracePt t="803" x="4130675" y="3292475"/>
          <p14:tracePt t="819" x="4656138" y="3513138"/>
          <p14:tracePt t="836" x="5113338" y="3703638"/>
          <p14:tracePt t="853" x="5470525" y="3840163"/>
          <p14:tracePt t="869" x="5783263" y="3978275"/>
          <p14:tracePt t="886" x="5989638" y="4046538"/>
          <p14:tracePt t="905" x="6111875" y="4092575"/>
          <p14:tracePt t="920" x="6270625" y="4137025"/>
          <p14:tracePt t="937" x="6384925" y="4175125"/>
          <p14:tracePt t="953" x="6492875" y="4198938"/>
          <p14:tracePt t="970" x="6591300" y="4221163"/>
          <p14:tracePt t="987" x="6721475" y="4244975"/>
          <p14:tracePt t="1003" x="6789738" y="4251325"/>
          <p14:tracePt t="1020" x="6858000" y="4251325"/>
          <p14:tracePt t="1037" x="6956425" y="4251325"/>
          <p14:tracePt t="1053" x="7078663" y="4251325"/>
          <p14:tracePt t="1070" x="7192963" y="4251325"/>
          <p14:tracePt t="1087" x="7315200" y="4251325"/>
          <p14:tracePt t="1103" x="7451725" y="4251325"/>
          <p14:tracePt t="1120" x="7551738" y="4251325"/>
          <p14:tracePt t="1137" x="7642225" y="4251325"/>
          <p14:tracePt t="1154" x="7734300" y="4251325"/>
          <p14:tracePt t="1170" x="7818438" y="4251325"/>
          <p14:tracePt t="1191" x="7924800" y="4251325"/>
          <p14:tracePt t="1204" x="7985125" y="4229100"/>
          <p14:tracePt t="1220" x="8031163" y="4221163"/>
          <p14:tracePt t="1238" x="8085138" y="4206875"/>
          <p14:tracePt t="1254" x="8107363" y="4198938"/>
          <p14:tracePt t="1271" x="8115300" y="4198938"/>
          <p14:tracePt t="1988" x="8123238" y="4198938"/>
          <p14:tracePt t="2355" x="8123238" y="4206875"/>
          <p14:tracePt t="2363" x="8123238" y="4213225"/>
          <p14:tracePt t="2373" x="8123238" y="4229100"/>
          <p14:tracePt t="2390" x="8123238" y="4251325"/>
          <p14:tracePt t="2407" x="8123238" y="4275138"/>
          <p14:tracePt t="2423" x="8123238" y="4289425"/>
          <p14:tracePt t="2440" x="8131175" y="4313238"/>
          <p14:tracePt t="2457" x="8131175" y="4321175"/>
          <p14:tracePt t="2473" x="8137525" y="4327525"/>
          <p14:tracePt t="2596" x="8137525" y="4335463"/>
          <p14:tracePt t="2716" x="8153400" y="4343400"/>
          <p14:tracePt t="2724" x="8153400" y="4359275"/>
          <p14:tracePt t="2732" x="8175625" y="4397375"/>
          <p14:tracePt t="2741" x="8175625" y="4419600"/>
          <p14:tracePt t="2757" x="8199438" y="4479925"/>
          <p14:tracePt t="2774" x="8237538" y="4579938"/>
          <p14:tracePt t="2791" x="8267700" y="4686300"/>
          <p14:tracePt t="2808" x="8305800" y="4770438"/>
          <p14:tracePt t="2824" x="8328025" y="4854575"/>
          <p14:tracePt t="2841" x="8351838" y="4960938"/>
          <p14:tracePt t="2858" x="8374063" y="5075238"/>
          <p14:tracePt t="2875" x="8412163" y="5249863"/>
          <p14:tracePt t="2908" x="8374063" y="5295900"/>
          <p14:tracePt t="2941" x="8366125" y="5295900"/>
          <p14:tracePt t="2958" x="8335963" y="5311775"/>
          <p14:tracePt t="2974" x="8289925" y="5311775"/>
          <p14:tracePt t="2991" x="8229600" y="5303838"/>
          <p14:tracePt t="3008" x="8175625" y="5303838"/>
          <p14:tracePt t="3041" x="8145463" y="5295900"/>
          <p14:tracePt t="3058" x="8107363" y="5295900"/>
          <p14:tracePt t="3108" x="8093075" y="5287963"/>
          <p14:tracePt t="3116" x="8077200" y="5287963"/>
          <p14:tracePt t="3125" x="8069263" y="5287963"/>
          <p14:tracePt t="3142" x="8039100" y="5280025"/>
          <p14:tracePt t="3158" x="8023225" y="5273675"/>
          <p14:tracePt t="3175" x="8008938" y="5265738"/>
          <p14:tracePt t="3194" x="7993063" y="5265738"/>
          <p14:tracePt t="3259" x="7993063" y="5257800"/>
          <p14:tracePt t="3275" x="7993063" y="5241925"/>
          <p14:tracePt t="3283" x="7993063" y="5227638"/>
          <p14:tracePt t="3292" x="7993063" y="5203825"/>
          <p14:tracePt t="3308" x="7985125" y="5165725"/>
          <p14:tracePt t="3325" x="7978775" y="5135563"/>
          <p14:tracePt t="3342" x="7962900" y="5097463"/>
          <p14:tracePt t="3359" x="7940675" y="5059363"/>
          <p14:tracePt t="3376" x="7924800" y="5021263"/>
          <p14:tracePt t="3392" x="7886700" y="4968875"/>
          <p14:tracePt t="3409" x="7818438" y="4922838"/>
          <p14:tracePt t="3425" x="7772400" y="4892675"/>
          <p14:tracePt t="3443" x="7712075" y="4860925"/>
          <p14:tracePt t="3459" x="7666038" y="4846638"/>
          <p14:tracePt t="3476" x="7483475" y="4770438"/>
          <p14:tracePt t="3492" x="7331075" y="4724400"/>
          <p14:tracePt t="3509" x="7216775" y="4678363"/>
          <p14:tracePt t="3526" x="7102475" y="4656138"/>
          <p14:tracePt t="3542" x="6994525" y="4632325"/>
          <p14:tracePt t="3559" x="6888163" y="4618038"/>
          <p14:tracePt t="3576" x="6765925" y="4602163"/>
          <p14:tracePt t="3592" x="6651625" y="4579938"/>
          <p14:tracePt t="3609" x="6515100" y="4541838"/>
          <p14:tracePt t="3626" x="6346825" y="4518025"/>
          <p14:tracePt t="3643" x="6149975" y="4518025"/>
          <p14:tracePt t="3660" x="5883275" y="4518025"/>
          <p14:tracePt t="3676" x="5768975" y="4518025"/>
          <p14:tracePt t="3693" x="5668963" y="4518025"/>
          <p14:tracePt t="3709" x="5554663" y="4533900"/>
          <p14:tracePt t="3726" x="5470525" y="4556125"/>
          <p14:tracePt t="3743" x="5440363" y="4572000"/>
          <p14:tracePt t="3760" x="5410200" y="4579938"/>
          <p14:tracePt t="3776" x="5380038" y="4594225"/>
          <p14:tracePt t="3793" x="5341938" y="4618038"/>
          <p14:tracePt t="3810" x="5303838" y="4640263"/>
          <p14:tracePt t="3828" x="5235575" y="4670425"/>
          <p14:tracePt t="3843" x="5211763" y="4678363"/>
          <p14:tracePt t="3860" x="5197475" y="4678363"/>
          <p14:tracePt t="3876" x="5189538" y="4686300"/>
          <p14:tracePt t="4059" x="5181600" y="4686300"/>
          <p14:tracePt t="4108" x="5173663" y="4686300"/>
          <p14:tracePt t="4140" x="5165725" y="4678363"/>
          <p14:tracePt t="4708" x="5159375" y="4670425"/>
          <p14:tracePt t="4716" x="5159375" y="4664075"/>
          <p14:tracePt t="4729" x="5159375" y="4648200"/>
          <p14:tracePt t="4745" x="5159375" y="4632325"/>
          <p14:tracePt t="4762" x="5159375" y="4610100"/>
          <p14:tracePt t="4779" x="5173663" y="4579938"/>
          <p14:tracePt t="4796" x="5197475" y="4549775"/>
          <p14:tracePt t="4812" x="5235575" y="4518025"/>
          <p14:tracePt t="4829" x="5249863" y="4503738"/>
          <p14:tracePt t="4845" x="5265738" y="4487863"/>
          <p14:tracePt t="4879" x="5273675" y="4479925"/>
          <p14:tracePt t="4896" x="5287963" y="4479925"/>
          <p14:tracePt t="4912" x="5311775" y="4479925"/>
          <p14:tracePt t="4929" x="5334000" y="4457700"/>
          <p14:tracePt t="4946" x="5349875" y="4441825"/>
          <p14:tracePt t="4963" x="5356225" y="4435475"/>
          <p14:tracePt t="5924" x="5364163" y="4427538"/>
          <p14:tracePt t="5932" x="5364163" y="4397375"/>
          <p14:tracePt t="5940" x="5364163" y="4313238"/>
          <p14:tracePt t="5948" x="5364163" y="4229100"/>
          <p14:tracePt t="5965" x="5364163" y="4106863"/>
          <p14:tracePt t="5982" x="5364163" y="3962400"/>
          <p14:tracePt t="5998" x="5364163" y="3856038"/>
          <p14:tracePt t="6015" x="5364163" y="3802063"/>
          <p14:tracePt t="6032" x="5356225" y="3794125"/>
          <p14:tracePt t="6083" x="5349875" y="3794125"/>
          <p14:tracePt t="6091" x="5341938" y="3794125"/>
          <p14:tracePt t="6099" x="5326063" y="3794125"/>
          <p14:tracePt t="6115" x="5241925" y="3802063"/>
          <p14:tracePt t="6132" x="5045075" y="3863975"/>
          <p14:tracePt t="6148" x="4632325" y="3946525"/>
          <p14:tracePt t="6165" x="4054475" y="4022725"/>
          <p14:tracePt t="6182" x="3436938" y="4106863"/>
          <p14:tracePt t="6199" x="2819400" y="4275138"/>
          <p14:tracePt t="6215" x="2247900" y="4381500"/>
          <p14:tracePt t="6232" x="1905000" y="4449763"/>
          <p14:tracePt t="6249" x="1706563" y="4511675"/>
          <p14:tracePt t="6265" x="1570038" y="4556125"/>
          <p14:tracePt t="6282" x="1470025" y="4594225"/>
          <p14:tracePt t="6299" x="1401763" y="4625975"/>
          <p14:tracePt t="6315" x="1341438" y="4670425"/>
          <p14:tracePt t="6332" x="1303338" y="4694238"/>
          <p14:tracePt t="6349" x="1295400" y="4708525"/>
          <p14:tracePt t="6376" x="1249363" y="4754563"/>
          <p14:tracePt t="6382" x="1219200" y="4778375"/>
          <p14:tracePt t="6399" x="1211263" y="4800600"/>
          <p14:tracePt t="6416" x="1135063" y="4868863"/>
          <p14:tracePt t="6432" x="1066800" y="4922838"/>
          <p14:tracePt t="6449" x="968375" y="4983163"/>
          <p14:tracePt t="6466" x="860425" y="5051425"/>
          <p14:tracePt t="6483" x="731838" y="5121275"/>
          <p14:tracePt t="6499" x="555625" y="5173663"/>
          <p14:tracePt t="6526" x="419100" y="5189538"/>
          <p14:tracePt t="6533" x="365125" y="5197475"/>
          <p14:tracePt t="6549" x="250825" y="5203825"/>
          <p14:tracePt t="6566" x="114300" y="5203825"/>
          <p14:tracePt t="6583" x="0" y="5203825"/>
          <p14:tracePt t="6708" x="0" y="5189538"/>
          <p14:tracePt t="6724" x="0" y="5173663"/>
          <p14:tracePt t="6731" x="0" y="5159375"/>
          <p14:tracePt t="6739" x="0" y="5143500"/>
          <p14:tracePt t="6755" x="0" y="5135563"/>
          <p14:tracePt t="6772" x="0" y="5127625"/>
          <p14:tracePt t="6796" x="0" y="5121275"/>
          <p14:tracePt t="6908" x="7938" y="5121275"/>
          <p14:tracePt t="6939" x="15875" y="5121275"/>
          <p14:tracePt t="6956" x="30163" y="5121275"/>
          <p14:tracePt t="6963" x="38100" y="5121275"/>
          <p14:tracePt t="6972" x="68263" y="5121275"/>
          <p14:tracePt t="6984" x="84138" y="5121275"/>
          <p14:tracePt t="7001" x="136525" y="5097463"/>
          <p14:tracePt t="7017" x="206375" y="5089525"/>
          <p14:tracePt t="7035" x="334963" y="5089525"/>
          <p14:tracePt t="7051" x="365125" y="5089525"/>
          <p14:tracePt t="7053" x="396875" y="5089525"/>
          <p14:tracePt t="7068" x="434975" y="5089525"/>
          <p14:tracePt t="7084" x="479425" y="5089525"/>
          <p14:tracePt t="7101" x="517525" y="5083175"/>
          <p14:tracePt t="7118" x="563563" y="5067300"/>
          <p14:tracePt t="7134" x="593725" y="5045075"/>
          <p14:tracePt t="7151" x="617538" y="5029200"/>
          <p14:tracePt t="7168" x="639763" y="5013325"/>
          <p14:tracePt t="7184" x="655638" y="4999038"/>
          <p14:tracePt t="7203" x="677863" y="4975225"/>
          <p14:tracePt t="7218" x="693738" y="4960938"/>
          <p14:tracePt t="7235" x="731838" y="4906963"/>
          <p14:tracePt t="7251" x="762000" y="4860925"/>
          <p14:tracePt t="7268" x="784225" y="4822825"/>
          <p14:tracePt t="7284" x="808038" y="4784725"/>
          <p14:tracePt t="7303" x="815975" y="4746625"/>
          <p14:tracePt t="7318" x="830263" y="4716463"/>
          <p14:tracePt t="7334" x="830263" y="4694238"/>
          <p14:tracePt t="7351" x="846138" y="4678363"/>
          <p14:tracePt t="7368" x="846138" y="4670425"/>
          <p14:tracePt t="7385" x="876300" y="4640263"/>
          <p14:tracePt t="7401" x="906463" y="4602163"/>
          <p14:tracePt t="7418" x="944563" y="4541838"/>
          <p14:tracePt t="7435" x="960438" y="4525963"/>
          <p14:tracePt t="7451" x="990600" y="4479925"/>
          <p14:tracePt t="7468" x="1006475" y="4465638"/>
          <p14:tracePt t="7485" x="1020763" y="4449763"/>
          <p14:tracePt t="7502" x="1044575" y="4427538"/>
          <p14:tracePt t="7518" x="1058863" y="4411663"/>
          <p14:tracePt t="7535" x="1089025" y="4389438"/>
          <p14:tracePt t="7552" x="1120775" y="4365625"/>
          <p14:tracePt t="7569" x="1143000" y="4359275"/>
          <p14:tracePt t="7587" x="1173163" y="4343400"/>
          <p14:tracePt t="7602" x="1181100" y="4343400"/>
          <p14:tracePt t="7619" x="1219200" y="4327525"/>
          <p14:tracePt t="7635" x="1265238" y="4313238"/>
          <p14:tracePt t="7652" x="1295400" y="4305300"/>
          <p14:tracePt t="7669" x="1311275" y="4297363"/>
          <p14:tracePt t="7859" x="1303338" y="4297363"/>
          <p14:tracePt t="7868" x="1287463" y="4297363"/>
          <p14:tracePt t="7875" x="1265238" y="4305300"/>
          <p14:tracePt t="7886" x="1219200" y="4321175"/>
          <p14:tracePt t="7903" x="1120775" y="4351338"/>
          <p14:tracePt t="7919" x="1050925" y="4373563"/>
          <p14:tracePt t="7936" x="982663" y="4403725"/>
          <p14:tracePt t="7953" x="944563" y="4411663"/>
          <p14:tracePt t="7969" x="930275" y="4419600"/>
          <p14:tracePt t="7987" x="892175" y="4441825"/>
          <p14:tracePt t="8003" x="884238" y="4441825"/>
          <p14:tracePt t="8020" x="860425" y="4457700"/>
          <p14:tracePt t="8036" x="846138" y="4473575"/>
          <p14:tracePt t="8053" x="838200" y="4479925"/>
          <p14:tracePt t="8188" x="830263" y="4487863"/>
          <p14:tracePt t="8244" x="830263" y="4495800"/>
          <p14:tracePt t="8259" x="830263" y="4503738"/>
          <p14:tracePt t="8268" x="830263" y="4511675"/>
          <p14:tracePt t="8275" x="830263" y="4518025"/>
          <p14:tracePt t="8287" x="822325" y="4533900"/>
          <p14:tracePt t="8304" x="822325" y="4549775"/>
          <p14:tracePt t="8320" x="815975" y="4579938"/>
          <p14:tracePt t="8337" x="815975" y="4594225"/>
          <p14:tracePt t="8354" x="815975" y="4602163"/>
          <p14:tracePt t="8372" x="815975" y="4618038"/>
          <p14:tracePt t="8387" x="815975" y="4625975"/>
          <p14:tracePt t="9363" x="830263" y="4625975"/>
          <p14:tracePt t="9371" x="854075" y="4625975"/>
          <p14:tracePt t="9380" x="884238" y="4625975"/>
          <p14:tracePt t="9390" x="914400" y="4625975"/>
          <p14:tracePt t="9406" x="982663" y="4640263"/>
          <p14:tracePt t="9423" x="1036638" y="4648200"/>
          <p14:tracePt t="9440" x="1082675" y="4656138"/>
          <p14:tracePt t="9456" x="1120775" y="4664075"/>
          <p14:tracePt t="9473" x="1165225" y="4670425"/>
          <p14:tracePt t="9490" x="1249363" y="4694238"/>
          <p14:tracePt t="9508" x="1349375" y="4724400"/>
          <p14:tracePt t="9523" x="1417638" y="4754563"/>
          <p14:tracePt t="9540" x="1455738" y="4778375"/>
          <p14:tracePt t="9557" x="1493838" y="4816475"/>
          <p14:tracePt t="9573" x="1539875" y="4854575"/>
          <p14:tracePt t="9590" x="1570038" y="4884738"/>
          <p14:tracePt t="9607" x="1584325" y="4906963"/>
          <p14:tracePt t="9623" x="1616075" y="4953000"/>
          <p14:tracePt t="9640" x="1630363" y="4975225"/>
          <p14:tracePt t="9657" x="1654175" y="5021263"/>
          <p14:tracePt t="9674" x="1668463" y="5059363"/>
          <p14:tracePt t="9690" x="1676400" y="5143500"/>
          <p14:tracePt t="9707" x="1698625" y="5189538"/>
          <p14:tracePt t="9724" x="1714500" y="5235575"/>
          <p14:tracePt t="9740" x="1730375" y="5303838"/>
          <p14:tracePt t="9758" x="1744663" y="5364163"/>
          <p14:tracePt t="9774" x="1768475" y="5410200"/>
          <p14:tracePt t="9790" x="1790700" y="5470525"/>
          <p14:tracePt t="9807" x="1812925" y="5532438"/>
          <p14:tracePt t="9824" x="1844675" y="5584825"/>
          <p14:tracePt t="9841" x="1866900" y="5646738"/>
          <p14:tracePt t="9857" x="1882775" y="5707063"/>
          <p14:tracePt t="9876" x="1912938" y="5722938"/>
          <p14:tracePt t="9891" x="1920875" y="5737225"/>
          <p14:tracePt t="9907" x="1935163" y="5761038"/>
          <p14:tracePt t="9924" x="1943100" y="5775325"/>
          <p14:tracePt t="9941" x="1958975" y="5791200"/>
          <p14:tracePt t="9957" x="1973263" y="5807075"/>
          <p14:tracePt t="9974" x="1989138" y="5829300"/>
          <p14:tracePt t="9991" x="1989138" y="5837238"/>
          <p14:tracePt t="10008" x="1997075" y="5845175"/>
          <p14:tracePt t="10024" x="2003425" y="5845175"/>
          <p14:tracePt t="10041" x="2011363" y="5851525"/>
          <p14:tracePt t="10058" x="2019300" y="5859463"/>
          <p14:tracePt t="10075" x="2035175" y="5875338"/>
          <p14:tracePt t="10091" x="2057400" y="5883275"/>
          <p14:tracePt t="10108" x="2079625" y="5897563"/>
          <p14:tracePt t="10124" x="2111375" y="5905500"/>
          <p14:tracePt t="10141" x="2133600" y="5921375"/>
          <p14:tracePt t="10158" x="2163763" y="5927725"/>
          <p14:tracePt t="10175" x="2187575" y="5935663"/>
          <p14:tracePt t="10193" x="2225675" y="5951538"/>
          <p14:tracePt t="10208" x="2247900" y="5951538"/>
          <p14:tracePt t="10225" x="2278063" y="5951538"/>
          <p14:tracePt t="10242" x="2324100" y="5959475"/>
          <p14:tracePt t="10258" x="2354263" y="5965825"/>
          <p14:tracePt t="10275" x="2408238" y="5973763"/>
          <p14:tracePt t="10291" x="2446338" y="5973763"/>
          <p14:tracePt t="10308" x="2460625" y="5973763"/>
          <p14:tracePt t="10325" x="2476500" y="5973763"/>
          <p14:tracePt t="10342" x="2484438" y="5973763"/>
          <p14:tracePt t="10358" x="2492375" y="5973763"/>
          <p14:tracePt t="10375" x="2498725" y="5973763"/>
          <p14:tracePt t="10396" x="2506663" y="5973763"/>
          <p14:tracePt t="10408" x="2514600" y="5973763"/>
          <p14:tracePt t="10442" x="2530475" y="5973763"/>
          <p14:tracePt t="10459" x="2552700" y="5973763"/>
          <p14:tracePt t="10475" x="2574925" y="5973763"/>
          <p14:tracePt t="10492" x="2590800" y="5973763"/>
          <p14:tracePt t="10509" x="2606675" y="5973763"/>
          <p14:tracePt t="10526" x="2613025" y="5965825"/>
          <p14:tracePt t="10643" x="2620963" y="5959475"/>
          <p14:tracePt t="12323" x="2651125" y="5905500"/>
          <p14:tracePt t="12332" x="2789238" y="5768975"/>
          <p14:tracePt t="12339" x="3086100" y="5532438"/>
          <p14:tracePt t="12348" x="3421063" y="5273675"/>
          <p14:tracePt t="12363" x="4191000" y="4678363"/>
          <p14:tracePt t="12380" x="4892675" y="4191000"/>
          <p14:tracePt t="12396" x="5189538" y="3970338"/>
          <p14:tracePt t="12413" x="5197475" y="3946525"/>
          <p14:tracePt t="12491" x="5197475" y="3932238"/>
          <p14:tracePt t="12500" x="5197475" y="3902075"/>
          <p14:tracePt t="12516" x="5127625" y="3848100"/>
          <p14:tracePt t="12523" x="5045075" y="3787775"/>
          <p14:tracePt t="12532" x="4876800" y="3725863"/>
          <p14:tracePt t="12548" x="4541838" y="3679825"/>
          <p14:tracePt t="12564" x="4465638" y="3679825"/>
          <p14:tracePt t="12580" x="4457700" y="3687763"/>
          <p14:tracePt t="12603" x="4449763" y="3695700"/>
          <p14:tracePt t="12668" x="4449763" y="3649663"/>
          <p14:tracePt t="12675" x="4441825" y="3589338"/>
          <p14:tracePt t="12684" x="4441825" y="3535363"/>
          <p14:tracePt t="12697" x="4441825" y="3475038"/>
          <p14:tracePt t="12714" x="4427538" y="3390900"/>
          <p14:tracePt t="12731" x="4427538" y="3246438"/>
          <p14:tracePt t="12749" x="4419600" y="3094038"/>
          <p14:tracePt t="12764" x="4351338" y="2955925"/>
          <p14:tracePt t="12781" x="4305300" y="2903538"/>
          <p14:tracePt t="12814" x="4251325" y="2895600"/>
          <p14:tracePt t="12831" x="4183063" y="2911475"/>
          <p14:tracePt t="12848" x="4022725" y="2979738"/>
          <p14:tracePt t="12864" x="3886200" y="3055938"/>
          <p14:tracePt t="12881" x="3749675" y="3146425"/>
          <p14:tracePt t="12898" x="3641725" y="3208338"/>
          <p14:tracePt t="12915" x="3482975" y="3306763"/>
          <p14:tracePt t="12931" x="3375025" y="3360738"/>
          <p14:tracePt t="12948" x="3298825" y="3413125"/>
          <p14:tracePt t="12964" x="3216275" y="3451225"/>
          <p14:tracePt t="12981" x="3178175" y="3467100"/>
          <p14:tracePt t="12998" x="3170238" y="3475038"/>
          <p14:tracePt t="13036" x="3162300" y="3482975"/>
          <p14:tracePt t="13052" x="3162300" y="3505200"/>
          <p14:tracePt t="13065" x="3162300" y="3527425"/>
          <p14:tracePt t="13081" x="3140075" y="3611563"/>
          <p14:tracePt t="13098" x="3140075" y="3733800"/>
          <p14:tracePt t="13115" x="3140075" y="3878263"/>
          <p14:tracePt t="13132" x="3140075" y="3908425"/>
          <p14:tracePt t="13206" x="3140075" y="3894138"/>
          <p14:tracePt t="13211" x="3116263" y="3848100"/>
          <p14:tracePt t="13219" x="3086100" y="3802063"/>
          <p14:tracePt t="13232" x="3048000" y="3763963"/>
          <p14:tracePt t="13248" x="2971800" y="3717925"/>
          <p14:tracePt t="13265" x="2873375" y="3679825"/>
          <p14:tracePt t="13282" x="2773363" y="3673475"/>
          <p14:tracePt t="13299" x="2689225" y="3673475"/>
          <p14:tracePt t="13315" x="2606675" y="3717925"/>
          <p14:tracePt t="13332" x="2582863" y="3749675"/>
          <p14:tracePt t="13349" x="2574925" y="3771900"/>
          <p14:tracePt t="13365" x="2574925" y="3802063"/>
          <p14:tracePt t="13382" x="2598738" y="3825875"/>
          <p14:tracePt t="13399" x="2628900" y="3848100"/>
          <p14:tracePt t="13415" x="2667000" y="3848100"/>
          <p14:tracePt t="13432" x="2720975" y="3848100"/>
          <p14:tracePt t="13449" x="2781300" y="3832225"/>
          <p14:tracePt t="13466" x="2835275" y="3794125"/>
          <p14:tracePt t="13483" x="2849563" y="3763963"/>
          <p14:tracePt t="13499" x="2849563" y="3756025"/>
          <p14:tracePt t="13516" x="2849563" y="3749675"/>
          <p14:tracePt t="13532" x="2849563" y="3741738"/>
          <p14:tracePt t="13549" x="2841625" y="3741738"/>
          <p14:tracePt t="13566" x="2827338" y="3741738"/>
          <p14:tracePt t="13583" x="2797175" y="3749675"/>
          <p14:tracePt t="13600" x="2773363" y="3771900"/>
          <p14:tracePt t="13616" x="2773363" y="3787775"/>
          <p14:tracePt t="13633" x="2773363" y="3817938"/>
          <p14:tracePt t="13649" x="2773363" y="3832225"/>
          <p14:tracePt t="13686" x="2781300" y="3832225"/>
          <p14:tracePt t="13699" x="2789238" y="3832225"/>
          <p14:tracePt t="13716" x="2789238" y="3825875"/>
          <p14:tracePt t="13733" x="2789238" y="3817938"/>
          <p14:tracePt t="13749" x="2789238" y="3810000"/>
          <p14:tracePt t="15188" x="2797175" y="3810000"/>
          <p14:tracePt t="15211" x="2811463" y="3810000"/>
          <p14:tracePt t="15235" x="2819400" y="3810000"/>
          <p14:tracePt t="15259" x="2827338" y="3810000"/>
          <p14:tracePt t="15299" x="2835275" y="3810000"/>
          <p14:tracePt t="15355" x="2841625" y="3810000"/>
          <p14:tracePt t="15371" x="2841625" y="3817938"/>
          <p14:tracePt t="20276" x="2841625" y="3787775"/>
          <p14:tracePt t="20284" x="2841625" y="3771900"/>
          <p14:tracePt t="20291" x="2841625" y="3749675"/>
          <p14:tracePt t="20300" x="2841625" y="3733800"/>
          <p14:tracePt t="20315" x="2841625" y="3717925"/>
          <p14:tracePt t="20332" x="2835275" y="3679825"/>
          <p14:tracePt t="20348" x="2835275" y="3673475"/>
          <p14:tracePt t="20365" x="2819400" y="3635375"/>
          <p14:tracePt t="20382" x="2797175" y="3611563"/>
          <p14:tracePt t="20399" x="2781300" y="3589338"/>
          <p14:tracePt t="20415" x="2765425" y="3573463"/>
          <p14:tracePt t="20432" x="2751138" y="3565525"/>
          <p14:tracePt t="20465" x="2743200" y="3565525"/>
          <p14:tracePt t="20483" x="2727325" y="3565525"/>
          <p14:tracePt t="20499" x="2697163" y="3565525"/>
          <p14:tracePt t="20516" x="2689225" y="3581400"/>
          <p14:tracePt t="20532" x="2674938" y="3597275"/>
          <p14:tracePt t="20549" x="2659063" y="3611563"/>
          <p14:tracePt t="20566" x="2659063" y="3641725"/>
          <p14:tracePt t="20584" x="2659063" y="3673475"/>
          <p14:tracePt t="20599" x="2659063" y="3695700"/>
          <p14:tracePt t="20616" x="2667000" y="3725863"/>
          <p14:tracePt t="20633" x="2682875" y="3733800"/>
          <p14:tracePt t="20649" x="2689225" y="3741738"/>
          <p14:tracePt t="20666" x="2705100" y="3749675"/>
          <p14:tracePt t="20683" x="2727325" y="3749675"/>
          <p14:tracePt t="20699" x="2759075" y="3749675"/>
          <p14:tracePt t="20716" x="2773363" y="3749675"/>
          <p14:tracePt t="20733" x="2789238" y="3749675"/>
          <p14:tracePt t="20766" x="2789238" y="3741738"/>
          <p14:tracePt t="20783" x="2781300" y="3733800"/>
          <p14:tracePt t="20800" x="2781300" y="3725863"/>
          <p14:tracePt t="20816" x="2773363" y="3717925"/>
          <p14:tracePt t="20852" x="2765425" y="3711575"/>
          <p14:tracePt t="20866" x="2759075" y="3711575"/>
          <p14:tracePt t="20988" x="2759075" y="3717925"/>
          <p14:tracePt t="21011" x="2759075" y="3725863"/>
          <p14:tracePt t="21035" x="2759075" y="3733800"/>
          <p14:tracePt t="21043" x="2759075" y="3741738"/>
          <p14:tracePt t="21052" x="2759075" y="3749675"/>
          <p14:tracePt t="21075" x="2759075" y="3756025"/>
          <p14:tracePt t="21084" x="2759075" y="3771900"/>
          <p14:tracePt t="21100" x="2759075" y="3779838"/>
          <p14:tracePt t="21124" x="2759075" y="3787775"/>
          <p14:tracePt t="21555" x="2759075" y="3779838"/>
          <p14:tracePt t="21580" x="2759075" y="3771900"/>
          <p14:tracePt t="21619" x="2759075" y="3763963"/>
          <p14:tracePt t="21628" x="2759075" y="3756025"/>
          <p14:tracePt t="21643" x="2759075" y="3749675"/>
          <p14:tracePt t="21659" x="2751138" y="3749675"/>
          <p14:tracePt t="22435" x="2735263" y="3749675"/>
          <p14:tracePt t="22459" x="2727325" y="3763963"/>
          <p14:tracePt t="22468" x="2727325" y="3771900"/>
          <p14:tracePt t="22475" x="2727325" y="3779838"/>
          <p14:tracePt t="22487" x="2727325" y="3787775"/>
          <p14:tracePt t="22504" x="2727325" y="3810000"/>
          <p14:tracePt t="22520" x="2727325" y="3817938"/>
          <p14:tracePt t="22537" x="2727325" y="3825875"/>
          <p14:tracePt t="22554" x="2735263" y="3832225"/>
          <p14:tracePt t="22570" x="2751138" y="3832225"/>
          <p14:tracePt t="22588" x="2797175" y="3802063"/>
          <p14:tracePt t="22604" x="2827338" y="3779838"/>
          <p14:tracePt t="22620" x="2835275" y="3733800"/>
          <p14:tracePt t="22637" x="2835275" y="3703638"/>
          <p14:tracePt t="22654" x="2835275" y="3687763"/>
          <p14:tracePt t="22670" x="2835275" y="3665538"/>
          <p14:tracePt t="22687" x="2827338" y="3657600"/>
          <p14:tracePt t="22724" x="2819400" y="3657600"/>
          <p14:tracePt t="22737" x="2811463" y="3657600"/>
          <p14:tracePt t="22755" x="2781300" y="3673475"/>
          <p14:tracePt t="22771" x="2773363" y="3673475"/>
          <p14:tracePt t="22787" x="2759075" y="3711575"/>
          <p14:tracePt t="22804" x="2759075" y="3725863"/>
          <p14:tracePt t="22821" x="2759075" y="3741738"/>
          <p14:tracePt t="22838" x="2759075" y="3749675"/>
          <p14:tracePt t="22854" x="2759075" y="3756025"/>
          <p14:tracePt t="22888" x="2765425" y="3756025"/>
          <p14:tracePt t="22904" x="2781300" y="3756025"/>
          <p14:tracePt t="22995" x="2773363" y="3756025"/>
          <p14:tracePt t="23004" x="2765425" y="3756025"/>
          <p14:tracePt t="23019" x="2751138" y="3756025"/>
          <p14:tracePt t="23028" x="2743200" y="3756025"/>
          <p14:tracePt t="23043" x="2735263" y="3756025"/>
          <p14:tracePt t="23055" x="2727325" y="3756025"/>
          <p14:tracePt t="23071" x="2720975" y="3756025"/>
          <p14:tracePt t="23092" x="2720975" y="3763963"/>
          <p14:tracePt t="23572" x="2713038" y="3763963"/>
          <p14:tracePt t="23595" x="2705100" y="3763963"/>
          <p14:tracePt t="23604" x="2697163" y="3756025"/>
          <p14:tracePt t="23611" x="2689225" y="3749675"/>
          <p14:tracePt t="23635" x="2674938" y="3749675"/>
          <p14:tracePt t="23660" x="2667000" y="3749675"/>
          <p14:tracePt t="23683" x="2659063" y="3749675"/>
          <p14:tracePt t="23699" x="2651125" y="3749675"/>
          <p14:tracePt t="23732" x="2644775" y="3749675"/>
          <p14:tracePt t="23860" x="2644775" y="3741738"/>
          <p14:tracePt t="23868" x="2636838" y="3741738"/>
          <p14:tracePt t="23876" x="2620963" y="3733800"/>
          <p14:tracePt t="23891" x="2590800" y="3725863"/>
          <p14:tracePt t="23907" x="2568575" y="3717925"/>
          <p14:tracePt t="23923" x="2560638" y="3711575"/>
          <p14:tracePt t="23940" x="2544763" y="3703638"/>
          <p14:tracePt t="23957" x="2536825" y="3703638"/>
          <p14:tracePt t="23974" x="2522538" y="3703638"/>
          <p14:tracePt t="23990" x="2514600" y="3703638"/>
          <p14:tracePt t="24007" x="2492375" y="3695700"/>
          <p14:tracePt t="24024" x="2476500" y="3695700"/>
          <p14:tracePt t="24040" x="2460625" y="3695700"/>
          <p14:tracePt t="24057" x="2430463" y="3687763"/>
          <p14:tracePt t="24074" x="2422525" y="3679825"/>
          <p14:tracePt t="24076" x="2416175" y="3679825"/>
          <p14:tracePt t="24091" x="2400300" y="3673475"/>
          <p14:tracePt t="24107" x="2378075" y="3673475"/>
          <p14:tracePt t="24125" x="2370138" y="3665538"/>
          <p14:tracePt t="24141" x="2354263" y="3665538"/>
          <p14:tracePt t="24158" x="2339975" y="3657600"/>
          <p14:tracePt t="24174" x="2316163" y="3657600"/>
          <p14:tracePt t="24192" x="2301875" y="3649663"/>
          <p14:tracePt t="24207" x="2286000" y="3649663"/>
          <p14:tracePt t="24224" x="2255838" y="3641725"/>
          <p14:tracePt t="24241" x="2225675" y="3627438"/>
          <p14:tracePt t="24257" x="2201863" y="3627438"/>
          <p14:tracePt t="24287" x="2149475" y="3611563"/>
          <p14:tracePt t="24292" x="2141538" y="3611563"/>
          <p14:tracePt t="24324" x="2133600" y="3611563"/>
          <p14:tracePt t="24708" x="2117725" y="3603625"/>
          <p14:tracePt t="24715" x="2111375" y="3603625"/>
          <p14:tracePt t="24725" x="2103438" y="3597275"/>
          <p14:tracePt t="24742" x="2095500" y="3597275"/>
          <p14:tracePt t="24759" x="2087563" y="3597275"/>
          <p14:tracePt t="25180" x="2087563" y="3589338"/>
          <p14:tracePt t="25188" x="2079625" y="3589338"/>
          <p14:tracePt t="25196" x="2065338" y="3581400"/>
          <p14:tracePt t="25210" x="2057400" y="3573463"/>
          <p14:tracePt t="25227" x="2027238" y="3565525"/>
          <p14:tracePt t="25364" x="2019300" y="3565525"/>
          <p14:tracePt t="25444" x="2019300" y="3551238"/>
          <p14:tracePt t="25452" x="2011363" y="3543300"/>
          <p14:tracePt t="25460" x="2003425" y="3535363"/>
          <p14:tracePt t="25478" x="1989138" y="3527425"/>
          <p14:tracePt t="25494" x="1958975" y="3505200"/>
          <p14:tracePt t="25511" x="1943100" y="3497263"/>
          <p14:tracePt t="25527" x="1935163" y="3482975"/>
          <p14:tracePt t="25544" x="1920875" y="3475038"/>
          <p14:tracePt t="25561" x="1905000" y="3459163"/>
          <p14:tracePt t="25564" x="1897063" y="3459163"/>
          <p14:tracePt t="25578" x="1897063" y="3451225"/>
          <p14:tracePt t="25595" x="1866900" y="3406775"/>
          <p14:tracePt t="25611" x="1858963" y="3382963"/>
          <p14:tracePt t="25627" x="1828800" y="3344863"/>
          <p14:tracePt t="25644" x="1812925" y="3306763"/>
          <p14:tracePt t="25661" x="1798638" y="3284538"/>
          <p14:tracePt t="25678" x="1790700" y="3268663"/>
          <p14:tracePt t="25694" x="1790700" y="3254375"/>
          <p14:tracePt t="25711" x="1774825" y="3208338"/>
          <p14:tracePt t="25728" x="1760538" y="3162300"/>
          <p14:tracePt t="25744" x="1736725" y="3101975"/>
          <p14:tracePt t="25761" x="1722438" y="3063875"/>
          <p14:tracePt t="25778" x="1706563" y="3032125"/>
          <p14:tracePt t="25795" x="1692275" y="3001963"/>
          <p14:tracePt t="25811" x="1676400" y="2963863"/>
          <p14:tracePt t="25828" x="1668463" y="2941638"/>
          <p14:tracePt t="25845" x="1654175" y="2917825"/>
          <p14:tracePt t="25861" x="1638300" y="2887663"/>
          <p14:tracePt t="25878" x="1630363" y="2873375"/>
          <p14:tracePt t="25895" x="1630363" y="2865438"/>
          <p14:tracePt t="25911" x="1622425" y="2849563"/>
          <p14:tracePt t="25945" x="1622425" y="2841625"/>
          <p14:tracePt t="25962" x="1616075" y="2835275"/>
          <p14:tracePt t="25978" x="1616075" y="2827338"/>
          <p14:tracePt t="26291" x="1616075" y="2835275"/>
          <p14:tracePt t="26300" x="1616075" y="2841625"/>
          <p14:tracePt t="26316" x="1616075" y="2857500"/>
          <p14:tracePt t="26323" x="1616075" y="2879725"/>
          <p14:tracePt t="26332" x="1616075" y="2903538"/>
          <p14:tracePt t="26346" x="1638300" y="2941638"/>
          <p14:tracePt t="26363" x="1722438" y="3070225"/>
          <p14:tracePt t="26379" x="1798638" y="3178175"/>
          <p14:tracePt t="26396" x="1874838" y="3292475"/>
          <p14:tracePt t="26412" x="1935163" y="3375025"/>
          <p14:tracePt t="26429" x="2011363" y="3467100"/>
          <p14:tracePt t="26446" x="2079625" y="3559175"/>
          <p14:tracePt t="26463" x="2125663" y="3635375"/>
          <p14:tracePt t="26479" x="2171700" y="3695700"/>
          <p14:tracePt t="26496" x="2193925" y="3717925"/>
          <p14:tracePt t="26513" x="2201863" y="3717925"/>
          <p14:tracePt t="26529" x="2209800" y="3725863"/>
          <p14:tracePt t="26563" x="2225675" y="3725863"/>
          <p14:tracePt t="26884" x="2232025" y="3725863"/>
          <p14:tracePt t="26900" x="2232025" y="3717925"/>
          <p14:tracePt t="26908" x="2225675" y="3711575"/>
          <p14:tracePt t="26916" x="2217738" y="3703638"/>
          <p14:tracePt t="26931" x="2187575" y="3687763"/>
          <p14:tracePt t="26947" x="2141538" y="3665538"/>
          <p14:tracePt t="26964" x="2117725" y="3649663"/>
          <p14:tracePt t="26981" x="2087563" y="3627438"/>
          <p14:tracePt t="27016" x="2073275" y="3619500"/>
          <p14:tracePt t="27031" x="2065338" y="3603625"/>
          <p14:tracePt t="27047" x="2057400" y="3603625"/>
          <p14:tracePt t="27064" x="2057400" y="3597275"/>
          <p14:tracePt t="27084" x="2049463" y="3597275"/>
          <p14:tracePt t="27100" x="2041525" y="3597275"/>
          <p14:tracePt t="27114" x="2041525" y="3589338"/>
          <p14:tracePt t="27132" x="2035175" y="3589338"/>
          <p14:tracePt t="27148" x="2027238" y="3573463"/>
          <p14:tracePt t="27164" x="2027238" y="3565525"/>
          <p14:tracePt t="27181" x="2019300" y="3565525"/>
          <p14:tracePt t="27200" x="2011363" y="3559175"/>
          <p14:tracePt t="27231" x="2003425" y="3551238"/>
          <p14:tracePt t="27248" x="1997075" y="3543300"/>
          <p14:tracePt t="27265" x="1989138" y="3535363"/>
          <p14:tracePt t="27281" x="1981200" y="3535363"/>
          <p14:tracePt t="27300" x="1973263" y="3527425"/>
          <p14:tracePt t="27315" x="1973263" y="3521075"/>
          <p14:tracePt t="27331" x="1965325" y="3513138"/>
          <p14:tracePt t="27723" x="1965325" y="3521075"/>
          <p14:tracePt t="27731" x="1965325" y="3527425"/>
          <p14:tracePt t="27740" x="1958975" y="3535363"/>
          <p14:tracePt t="27749" x="1951038" y="3543300"/>
          <p14:tracePt t="27766" x="1951038" y="3573463"/>
          <p14:tracePt t="27783" x="1943100" y="3589338"/>
          <p14:tracePt t="27799" x="1935163" y="3611563"/>
          <p14:tracePt t="27816" x="1927225" y="3635375"/>
          <p14:tracePt t="27833" x="1927225" y="3649663"/>
          <p14:tracePt t="27849" x="1920875" y="3673475"/>
          <p14:tracePt t="27866" x="1912938" y="3695700"/>
          <p14:tracePt t="27883" x="1912938" y="3711575"/>
          <p14:tracePt t="27899" x="1905000" y="3717925"/>
          <p14:tracePt t="27916" x="1889125" y="3725863"/>
          <p14:tracePt t="27933" x="1889125" y="3733800"/>
          <p14:tracePt t="27950" x="1882775" y="3741738"/>
          <p14:tracePt t="27966" x="1874838" y="3749675"/>
          <p14:tracePt t="27983" x="1866900" y="3763963"/>
          <p14:tracePt t="28000" x="1858963" y="3771900"/>
          <p14:tracePt t="28016" x="1844675" y="3779838"/>
          <p14:tracePt t="28033" x="1820863" y="3787775"/>
          <p14:tracePt t="28050" x="1806575" y="3802063"/>
          <p14:tracePt t="28068" x="1774825" y="3810000"/>
          <p14:tracePt t="28083" x="1760538" y="3817938"/>
          <p14:tracePt t="28100" x="1744663" y="3817938"/>
          <p14:tracePt t="28118" x="1744663" y="3825875"/>
          <p14:tracePt t="28133" x="1736725" y="3825875"/>
          <p14:tracePt t="28436" x="1730375" y="3832225"/>
          <p14:tracePt t="28668" x="1722438" y="3832225"/>
          <p14:tracePt t="28675" x="1714500" y="3832225"/>
          <p14:tracePt t="28795" x="1706563" y="3832225"/>
          <p14:tracePt t="28828" x="1698625" y="3832225"/>
          <p14:tracePt t="29451" x="1692275" y="3832225"/>
          <p14:tracePt t="29459" x="1684338" y="3825875"/>
          <p14:tracePt t="29475" x="1668463" y="3817938"/>
          <p14:tracePt t="29491" x="1660525" y="3810000"/>
          <p14:tracePt t="29503" x="1660525" y="3802063"/>
          <p14:tracePt t="29851" x="1654175" y="3794125"/>
          <p14:tracePt t="29859" x="1654175" y="3779838"/>
          <p14:tracePt t="29871" x="1646238" y="3771900"/>
          <p14:tracePt t="29887" x="1646238" y="3749675"/>
          <p14:tracePt t="29904" x="1630363" y="3717925"/>
          <p14:tracePt t="29921" x="1622425" y="3679825"/>
          <p14:tracePt t="29938" x="1616075" y="3641725"/>
          <p14:tracePt t="29955" x="1600200" y="3589338"/>
          <p14:tracePt t="29971" x="1592263" y="3565525"/>
          <p14:tracePt t="29988" x="1577975" y="3521075"/>
          <p14:tracePt t="30004" x="1577975" y="3475038"/>
          <p14:tracePt t="30021" x="1554163" y="3406775"/>
          <p14:tracePt t="30038" x="1546225" y="3375025"/>
          <p14:tracePt t="30054" x="1531938" y="3344863"/>
          <p14:tracePt t="30071" x="1531938" y="3322638"/>
          <p14:tracePt t="30088" x="1531938" y="3292475"/>
          <p14:tracePt t="30105" x="1524000" y="3260725"/>
          <p14:tracePt t="30121" x="1524000" y="3238500"/>
          <p14:tracePt t="30138" x="1524000" y="3216275"/>
          <p14:tracePt t="30155" x="1524000" y="3200400"/>
          <p14:tracePt t="30171" x="1531938" y="3178175"/>
          <p14:tracePt t="30190" x="1531938" y="3154363"/>
          <p14:tracePt t="30205" x="1539875" y="3154363"/>
          <p14:tracePt t="30221" x="1546225" y="3146425"/>
          <p14:tracePt t="30267" x="1546225" y="3140075"/>
          <p14:tracePt t="30492" x="1546225" y="3132138"/>
          <p14:tracePt t="30499" x="1546225" y="3116263"/>
          <p14:tracePt t="30540" x="1546225" y="3108325"/>
          <p14:tracePt t="30548" x="1539875" y="3101975"/>
          <p14:tracePt t="30557" x="1539875" y="3086100"/>
          <p14:tracePt t="30572" x="1516063" y="3063875"/>
          <p14:tracePt t="30589" x="1493838" y="3032125"/>
          <p14:tracePt t="30606" x="1455738" y="2979738"/>
          <p14:tracePt t="30623" x="1431925" y="2955925"/>
          <p14:tracePt t="30639" x="1417638" y="2941638"/>
          <p14:tracePt t="30656" x="1409700" y="2933700"/>
          <p14:tracePt t="30673" x="1387475" y="2911475"/>
          <p14:tracePt t="30689" x="1379538" y="2895600"/>
          <p14:tracePt t="30706" x="1371600" y="2887663"/>
          <p14:tracePt t="30723" x="1363663" y="2879725"/>
          <p14:tracePt t="30739" x="1349375" y="2857500"/>
          <p14:tracePt t="30758" x="1341438" y="2857500"/>
          <p14:tracePt t="30773" x="1341438" y="2849563"/>
          <p14:tracePt t="30789" x="1325563" y="2841625"/>
          <p14:tracePt t="30806" x="1317625" y="2835275"/>
          <p14:tracePt t="30823" x="1303338" y="2819400"/>
          <p14:tracePt t="30840" x="1287463" y="2803525"/>
          <p14:tracePt t="30857" x="1279525" y="2803525"/>
          <p14:tracePt t="30873" x="1279525" y="2797175"/>
          <p14:tracePt t="30890" x="1265238" y="2789238"/>
          <p14:tracePt t="30907" x="1257300" y="2781300"/>
          <p14:tracePt t="30940" x="1241425" y="2765425"/>
          <p14:tracePt t="30963" x="1235075" y="2759075"/>
          <p14:tracePt t="30979" x="1235075" y="2751138"/>
          <p14:tracePt t="30990" x="1227138" y="2743200"/>
          <p14:tracePt t="31007" x="1227138" y="2735263"/>
          <p14:tracePt t="31023" x="1219200" y="2720975"/>
          <p14:tracePt t="31040" x="1211263" y="2720975"/>
          <p14:tracePt t="31058" x="1211263" y="2713038"/>
          <p14:tracePt t="31073" x="1203325" y="2705100"/>
          <p14:tracePt t="31092" x="1203325" y="2697163"/>
          <p14:tracePt t="31268" x="1203325" y="2689225"/>
          <p14:tracePt t="31276" x="1203325" y="2682875"/>
          <p14:tracePt t="31292" x="1203325" y="2674938"/>
          <p14:tracePt t="31300" x="1196975" y="2667000"/>
          <p14:tracePt t="31316" x="1196975" y="2659063"/>
          <p14:tracePt t="31324" x="1189038" y="2651125"/>
          <p14:tracePt t="31379" x="1189038" y="2644775"/>
          <p14:tracePt t="31588" x="1189038" y="2636838"/>
          <p14:tracePt t="31596" x="1189038" y="2628900"/>
          <p14:tracePt t="31603" x="1181100" y="2620963"/>
          <p14:tracePt t="31619" x="1181100" y="2606675"/>
          <p14:tracePt t="31812" x="1173163" y="2606675"/>
          <p14:tracePt t="31835" x="1165225" y="2606675"/>
          <p14:tracePt t="31844" x="1143000" y="2606675"/>
          <p14:tracePt t="31851" x="1135063" y="2606675"/>
          <p14:tracePt t="31860" x="1096963" y="2606675"/>
          <p14:tracePt t="31875" x="1044575" y="2606675"/>
          <p14:tracePt t="31892" x="998538" y="2613025"/>
          <p14:tracePt t="31909" x="982663" y="2613025"/>
          <p14:tracePt t="31925" x="968375" y="2620963"/>
          <p14:tracePt t="31942" x="960438" y="2628900"/>
          <p14:tracePt t="31959" x="944563" y="2636838"/>
          <p14:tracePt t="31976" x="930275" y="2644775"/>
          <p14:tracePt t="31992" x="914400" y="2667000"/>
          <p14:tracePt t="32009" x="892175" y="2689225"/>
          <p14:tracePt t="32026" x="868363" y="2720975"/>
          <p14:tracePt t="32044" x="854075" y="2759075"/>
          <p14:tracePt t="32059" x="846138" y="2781300"/>
          <p14:tracePt t="32076" x="838200" y="2811463"/>
          <p14:tracePt t="32092" x="830263" y="2873375"/>
          <p14:tracePt t="32109" x="815975" y="2963863"/>
          <p14:tracePt t="32126" x="815975" y="3040063"/>
          <p14:tracePt t="32143" x="815975" y="3146425"/>
          <p14:tracePt t="32159" x="815975" y="3260725"/>
          <p14:tracePt t="32176" x="815975" y="3375025"/>
          <p14:tracePt t="32196" x="815975" y="3527425"/>
          <p14:tracePt t="32210" x="822325" y="3573463"/>
          <p14:tracePt t="32226" x="838200" y="3665538"/>
          <p14:tracePt t="32243" x="868363" y="3810000"/>
          <p14:tracePt t="32260" x="884238" y="3878263"/>
          <p14:tracePt t="32276" x="884238" y="3946525"/>
          <p14:tracePt t="32293" x="898525" y="3992563"/>
          <p14:tracePt t="32310" x="914400" y="4038600"/>
          <p14:tracePt t="32328" x="922338" y="4076700"/>
          <p14:tracePt t="32343" x="930275" y="4106863"/>
          <p14:tracePt t="32360" x="936625" y="4137025"/>
          <p14:tracePt t="32376" x="944563" y="4160838"/>
          <p14:tracePt t="32393" x="952500" y="4191000"/>
          <p14:tracePt t="32410" x="960438" y="4213225"/>
          <p14:tracePt t="32427" x="968375" y="4259263"/>
          <p14:tracePt t="32443" x="968375" y="4275138"/>
          <p14:tracePt t="32460" x="968375" y="4289425"/>
          <p14:tracePt t="32477" x="968375" y="4305300"/>
          <p14:tracePt t="32493" x="968375" y="4313238"/>
          <p14:tracePt t="32510" x="968375" y="4321175"/>
          <p14:tracePt t="32527" x="968375" y="4335463"/>
          <p14:tracePt t="32544" x="968375" y="4343400"/>
          <p14:tracePt t="32560" x="968375" y="4359275"/>
          <p14:tracePt t="32577" x="968375" y="4365625"/>
          <p14:tracePt t="32619" x="968375" y="4373563"/>
          <p14:tracePt t="32629" x="960438" y="4373563"/>
          <p14:tracePt t="32636" x="960438" y="4381500"/>
          <p14:tracePt t="32644" x="944563" y="4389438"/>
          <p14:tracePt t="32660" x="930275" y="4403725"/>
          <p14:tracePt t="32678" x="906463" y="4411663"/>
          <p14:tracePt t="32694" x="898525" y="4419600"/>
          <p14:tracePt t="32711" x="892175" y="4427538"/>
          <p14:tracePt t="32727" x="884238" y="4435475"/>
          <p14:tracePt t="32744" x="876300" y="4441825"/>
          <p14:tracePt t="32761" x="868363" y="4441825"/>
          <p14:tracePt t="32778" x="860425" y="4449763"/>
          <p14:tracePt t="33028" x="854075" y="4449763"/>
          <p14:tracePt t="33035" x="846138" y="4457700"/>
          <p14:tracePt t="33051" x="838200" y="4457700"/>
          <p14:tracePt t="33068" x="838200" y="4465638"/>
          <p14:tracePt t="33083" x="830263" y="4465638"/>
          <p14:tracePt t="33108" x="830263" y="4473575"/>
          <p14:tracePt t="33124" x="822325" y="4473575"/>
          <p14:tracePt t="33140" x="815975" y="4473575"/>
          <p14:tracePt t="33148" x="808038" y="4479925"/>
          <p14:tracePt t="33164" x="800100" y="4479925"/>
          <p14:tracePt t="33180" x="792163" y="4487863"/>
          <p14:tracePt t="33198" x="784225" y="4487863"/>
          <p14:tracePt t="33236" x="777875" y="4487863"/>
          <p14:tracePt t="33251" x="769938" y="4495800"/>
          <p14:tracePt t="33275" x="762000" y="4495800"/>
          <p14:tracePt t="33284" x="754063" y="4503738"/>
          <p14:tracePt t="33300" x="746125" y="4511675"/>
          <p14:tracePt t="33323" x="739775" y="4511675"/>
          <p14:tracePt t="33332" x="731838" y="4518025"/>
          <p14:tracePt t="33348" x="723900" y="4518025"/>
          <p14:tracePt t="33364" x="723900" y="4525963"/>
          <p14:tracePt t="33381" x="715963" y="4525963"/>
          <p14:tracePt t="33396" x="701675" y="4541838"/>
          <p14:tracePt t="33412" x="685800" y="4549775"/>
          <p14:tracePt t="33429" x="669925" y="4564063"/>
          <p14:tracePt t="33446" x="669925" y="4572000"/>
          <p14:tracePt t="33462" x="663575" y="4587875"/>
          <p14:tracePt t="33479" x="655638" y="4602163"/>
          <p14:tracePt t="33496" x="631825" y="4625975"/>
          <p14:tracePt t="33513" x="617538" y="4648200"/>
          <p14:tracePt t="33529" x="609600" y="4670425"/>
          <p14:tracePt t="33546" x="593725" y="4694238"/>
          <p14:tracePt t="33563" x="579438" y="4716463"/>
          <p14:tracePt t="33579" x="563563" y="4754563"/>
          <p14:tracePt t="33596" x="533400" y="4816475"/>
          <p14:tracePt t="33613" x="473075" y="4892675"/>
          <p14:tracePt t="33629" x="381000" y="4999038"/>
          <p14:tracePt t="33646" x="320675" y="5083175"/>
          <p14:tracePt t="33664" x="274638" y="5143500"/>
          <p14:tracePt t="33680" x="228600" y="5197475"/>
          <p14:tracePt t="33696" x="198438" y="5227638"/>
          <p14:tracePt t="33713" x="182563" y="5235575"/>
          <p14:tracePt t="33730" x="174625" y="5241925"/>
          <p14:tracePt t="33748" x="160338" y="5249863"/>
          <p14:tracePt t="33763" x="136525" y="5249863"/>
          <p14:tracePt t="33780" x="130175" y="5257800"/>
          <p14:tracePt t="33796" x="106363" y="5257800"/>
          <p14:tracePt t="33813" x="98425" y="5257800"/>
          <p14:tracePt t="33830" x="84138" y="5257800"/>
          <p14:tracePt t="33847" x="76200" y="5257800"/>
          <p14:tracePt t="33863" x="68263" y="5257800"/>
          <p14:tracePt t="34003" x="68263" y="5241925"/>
          <p14:tracePt t="34011" x="84138" y="5235575"/>
          <p14:tracePt t="34019" x="106363" y="5235575"/>
          <p14:tracePt t="34030" x="122238" y="5235575"/>
          <p14:tracePt t="34047" x="168275" y="5227638"/>
          <p14:tracePt t="34064" x="228600" y="5219700"/>
          <p14:tracePt t="34080" x="304800" y="5211763"/>
          <p14:tracePt t="34097" x="388938" y="5197475"/>
          <p14:tracePt t="34114" x="511175" y="5165725"/>
          <p14:tracePt t="34131" x="625475" y="5127625"/>
          <p14:tracePt t="34147" x="762000" y="5067300"/>
          <p14:tracePt t="34164" x="830263" y="5037138"/>
          <p14:tracePt t="34181" x="876300" y="4999038"/>
          <p14:tracePt t="34197" x="892175" y="4975225"/>
          <p14:tracePt t="34214" x="922338" y="4937125"/>
          <p14:tracePt t="34231" x="936625" y="4868863"/>
          <p14:tracePt t="34247" x="952500" y="4754563"/>
          <p14:tracePt t="34264" x="952500" y="4664075"/>
          <p14:tracePt t="34281" x="944563" y="4587875"/>
          <p14:tracePt t="34298" x="922338" y="4511675"/>
          <p14:tracePt t="34315" x="892175" y="4435475"/>
          <p14:tracePt t="34331" x="868363" y="4403725"/>
          <p14:tracePt t="34348" x="860425" y="4373563"/>
          <p14:tracePt t="34364" x="854075" y="4365625"/>
          <p14:tracePt t="34381" x="854075" y="4351338"/>
          <p14:tracePt t="34398" x="838200" y="4335463"/>
          <p14:tracePt t="34459" x="838200" y="4327525"/>
          <p14:tracePt t="34467" x="860425" y="4297363"/>
          <p14:tracePt t="34475" x="884238" y="4275138"/>
          <p14:tracePt t="34483" x="906463" y="4251325"/>
          <p14:tracePt t="34498" x="944563" y="4221163"/>
          <p14:tracePt t="34515" x="1020763" y="4152900"/>
          <p14:tracePt t="34531" x="1058863" y="4130675"/>
          <p14:tracePt t="34548" x="1066800" y="4122738"/>
          <p14:tracePt t="34565" x="1082675" y="4106863"/>
          <p14:tracePt t="34582" x="1096963" y="4092575"/>
          <p14:tracePt t="34598" x="1104900" y="4084638"/>
          <p14:tracePt t="34932" x="1120775" y="4084638"/>
          <p14:tracePt t="34940" x="1150938" y="4084638"/>
          <p14:tracePt t="34949" x="1203325" y="4084638"/>
          <p14:tracePt t="34966" x="1417638" y="4114800"/>
          <p14:tracePt t="34983" x="1668463" y="4130675"/>
          <p14:tracePt t="34999" x="1958975" y="4168775"/>
          <p14:tracePt t="35016" x="2232025" y="4206875"/>
          <p14:tracePt t="35033" x="2400300" y="4213225"/>
          <p14:tracePt t="35049" x="2536825" y="4213225"/>
          <p14:tracePt t="35066" x="2598738" y="4213225"/>
          <p14:tracePt t="35083" x="2667000" y="4198938"/>
          <p14:tracePt t="35100" x="2720975" y="4183063"/>
          <p14:tracePt t="35116" x="2759075" y="4168775"/>
          <p14:tracePt t="35133" x="2781300" y="4168775"/>
          <p14:tracePt t="35150" x="2789238" y="4160838"/>
          <p14:tracePt t="35276" x="2797175" y="4160838"/>
          <p14:tracePt t="35283" x="2811463" y="4160838"/>
          <p14:tracePt t="35291" x="2835275" y="4160838"/>
          <p14:tracePt t="35300" x="2857500" y="4152900"/>
          <p14:tracePt t="35318" x="2879725" y="4137025"/>
          <p14:tracePt t="35333" x="2895600" y="4130675"/>
          <p14:tracePt t="35350" x="2903538" y="4122738"/>
          <p14:tracePt t="35367" x="2917825" y="4122738"/>
          <p14:tracePt t="35384" x="2917825" y="4114800"/>
          <p14:tracePt t="35417" x="2949575" y="4098925"/>
          <p14:tracePt t="35434" x="2987675" y="4076700"/>
          <p14:tracePt t="35452" x="3017838" y="4060825"/>
          <p14:tracePt t="35467" x="3025775" y="4054475"/>
          <p14:tracePt t="35484" x="3032125" y="4054475"/>
          <p14:tracePt t="35628" x="3032125" y="4046538"/>
          <p14:tracePt t="35660" x="3040063" y="4038600"/>
          <p14:tracePt t="35668" x="3048000" y="4016375"/>
          <p14:tracePt t="35675" x="3048000" y="4008438"/>
          <p14:tracePt t="35684" x="3055938" y="4000500"/>
          <p14:tracePt t="35701" x="3063875" y="3970338"/>
          <p14:tracePt t="35718" x="3070225" y="3940175"/>
          <p14:tracePt t="35734" x="3078163" y="3916363"/>
          <p14:tracePt t="35751" x="3078163" y="3902075"/>
          <p14:tracePt t="35768" x="3078163" y="3894138"/>
          <p14:tracePt t="35804" x="3078163" y="3886200"/>
          <p14:tracePt t="36123" x="3094038" y="3902075"/>
          <p14:tracePt t="36132" x="3108325" y="3916363"/>
          <p14:tracePt t="36140" x="3132138" y="3932238"/>
          <p14:tracePt t="36152" x="3154363" y="3932238"/>
          <p14:tracePt t="36169" x="3192463" y="3954463"/>
          <p14:tracePt t="36185" x="3230563" y="3970338"/>
          <p14:tracePt t="36204" x="3268663" y="3984625"/>
          <p14:tracePt t="36224" x="3292475" y="3992563"/>
          <p14:tracePt t="36235" x="3306763" y="4000500"/>
          <p14:tracePt t="36252" x="3322638" y="4016375"/>
          <p14:tracePt t="36269" x="3336925" y="4030663"/>
          <p14:tracePt t="36285" x="3360738" y="4046538"/>
          <p14:tracePt t="36302" x="3375025" y="4054475"/>
          <p14:tracePt t="36319" x="3398838" y="4060825"/>
          <p14:tracePt t="36346" x="3406775" y="4076700"/>
          <p14:tracePt t="36352" x="3413125" y="4076700"/>
          <p14:tracePt t="36369" x="3429000" y="4084638"/>
          <p14:tracePt t="36386" x="3444875" y="4098925"/>
          <p14:tracePt t="36403" x="3475038" y="4122738"/>
          <p14:tracePt t="36419" x="3505200" y="4144963"/>
          <p14:tracePt t="36436" x="3535363" y="4152900"/>
          <p14:tracePt t="36453" x="3551238" y="4175125"/>
          <p14:tracePt t="36469" x="3565525" y="4183063"/>
          <p14:tracePt t="36486" x="3581400" y="4191000"/>
          <p14:tracePt t="36503" x="3603625" y="4206875"/>
          <p14:tracePt t="36519" x="3611563" y="4213225"/>
          <p14:tracePt t="36536" x="3641725" y="4229100"/>
          <p14:tracePt t="36553" x="3665538" y="4244975"/>
          <p14:tracePt t="36570" x="3687763" y="4259263"/>
          <p14:tracePt t="36587" x="3725863" y="4289425"/>
          <p14:tracePt t="36603" x="3749675" y="4297363"/>
          <p14:tracePt t="36620" x="3771900" y="4313238"/>
          <p14:tracePt t="36636" x="3787775" y="4321175"/>
          <p14:tracePt t="36653" x="3810000" y="4327525"/>
          <p14:tracePt t="36670" x="3832225" y="4335463"/>
          <p14:tracePt t="36687" x="3848100" y="4343400"/>
          <p14:tracePt t="36703" x="3863975" y="4351338"/>
          <p14:tracePt t="36720" x="3870325" y="4351338"/>
          <p14:tracePt t="36737" x="3886200" y="4359275"/>
          <p14:tracePt t="36753" x="3902075" y="4365625"/>
          <p14:tracePt t="36770" x="3916363" y="4373563"/>
          <p14:tracePt t="36787" x="3932238" y="4381500"/>
          <p14:tracePt t="36803" x="3940175" y="4389438"/>
          <p14:tracePt t="36820" x="3954463" y="4389438"/>
          <p14:tracePt t="36837" x="3954463" y="4397375"/>
          <p14:tracePt t="36853" x="3970338" y="4403725"/>
          <p14:tracePt t="36870" x="3978275" y="4411663"/>
          <p14:tracePt t="36887" x="3992563" y="4419600"/>
          <p14:tracePt t="36914" x="4016375" y="4435475"/>
          <p14:tracePt t="36921" x="4022725" y="4441825"/>
          <p14:tracePt t="36937" x="4060825" y="4457700"/>
          <p14:tracePt t="36954" x="4106863" y="4479925"/>
          <p14:tracePt t="36971" x="4144963" y="4511675"/>
          <p14:tracePt t="36987" x="4221163" y="4541838"/>
          <p14:tracePt t="37004" x="4275138" y="4549775"/>
          <p14:tracePt t="37021" x="4297363" y="4564063"/>
          <p14:tracePt t="37037" x="4313238" y="4572000"/>
          <p14:tracePt t="37066" x="4343400" y="4572000"/>
          <p14:tracePt t="37071" x="4351338" y="4579938"/>
          <p14:tracePt t="37087" x="4365625" y="4579938"/>
          <p14:tracePt t="37104" x="4381500" y="4587875"/>
          <p14:tracePt t="37121" x="4403725" y="4602163"/>
          <p14:tracePt t="37138" x="4419600" y="4602163"/>
          <p14:tracePt t="37154" x="4449763" y="4625975"/>
          <p14:tracePt t="37171" x="4479925" y="4640263"/>
          <p14:tracePt t="37189" x="4503738" y="4664075"/>
          <p14:tracePt t="37204" x="4525963" y="4678363"/>
          <p14:tracePt t="37221" x="4541838" y="4694238"/>
          <p14:tracePt t="37238" x="4549775" y="4708525"/>
          <p14:tracePt t="37254" x="4572000" y="4724400"/>
          <p14:tracePt t="37271" x="4594225" y="4740275"/>
          <p14:tracePt t="37288" x="4610100" y="4762500"/>
          <p14:tracePt t="37305" x="4640263" y="4784725"/>
          <p14:tracePt t="37321" x="4678363" y="4816475"/>
          <p14:tracePt t="37338" x="4746625" y="4876800"/>
          <p14:tracePt t="37355" x="4906963" y="4983163"/>
          <p14:tracePt t="37371" x="4991100" y="5029200"/>
          <p14:tracePt t="37388" x="5089525" y="5083175"/>
          <p14:tracePt t="37405" x="5181600" y="5127625"/>
          <p14:tracePt t="37421" x="5257800" y="5173663"/>
          <p14:tracePt t="37438" x="5318125" y="5197475"/>
          <p14:tracePt t="37455" x="5387975" y="5241925"/>
          <p14:tracePt t="37472" x="5432425" y="5265738"/>
          <p14:tracePt t="37516" x="5516563" y="5295900"/>
          <p14:tracePt t="37539" x="5638800" y="5341938"/>
          <p14:tracePt t="37555" x="5684838" y="5356225"/>
          <p14:tracePt t="37572" x="5715000" y="5364163"/>
          <p14:tracePt t="37589" x="5730875" y="5364163"/>
          <p14:tracePt t="37605" x="5745163" y="5372100"/>
          <p14:tracePt t="37622" x="5753100" y="5372100"/>
          <p14:tracePt t="37675" x="5768975" y="5380038"/>
          <p14:tracePt t="37683" x="5783263" y="5380038"/>
          <p14:tracePt t="37700" x="5829300" y="5380038"/>
          <p14:tracePt t="37723" x="5889625" y="5380038"/>
          <p14:tracePt t="37739" x="5905500" y="5380038"/>
          <p14:tracePt t="38011" x="5883275" y="5372100"/>
          <p14:tracePt t="38028" x="5875338" y="5372100"/>
          <p14:tracePt t="38035" x="5851525" y="5372100"/>
          <p14:tracePt t="38044" x="5829300" y="5364163"/>
          <p14:tracePt t="38057" x="5799138" y="5349875"/>
          <p14:tracePt t="38073" x="5692775" y="5326063"/>
          <p14:tracePt t="38090" x="5592763" y="5295900"/>
          <p14:tracePt t="38107" x="5464175" y="5265738"/>
          <p14:tracePt t="38123" x="5426075" y="5257800"/>
          <p14:tracePt t="38140" x="5410200" y="5249863"/>
          <p14:tracePt t="38157" x="5380038" y="5249863"/>
          <p14:tracePt t="38173" x="5326063" y="5235575"/>
          <p14:tracePt t="38192" x="5273675" y="5219700"/>
          <p14:tracePt t="38207" x="5235575" y="5219700"/>
          <p14:tracePt t="38225" x="5227638" y="5219700"/>
          <p14:tracePt t="38240" x="5219700" y="5219700"/>
          <p14:tracePt t="38436" x="5219700" y="5211763"/>
          <p14:tracePt t="38444" x="5211763" y="5211763"/>
          <p14:tracePt t="38451" x="5203825" y="5197475"/>
          <p14:tracePt t="38460" x="5181600" y="5181600"/>
          <p14:tracePt t="38475" x="5121275" y="5143500"/>
          <p14:tracePt t="38491" x="4983163" y="5075238"/>
          <p14:tracePt t="38508" x="4876800" y="5013325"/>
          <p14:tracePt t="38524" x="4746625" y="4953000"/>
          <p14:tracePt t="38541" x="4610100" y="4884738"/>
          <p14:tracePt t="38558" x="4503738" y="4838700"/>
          <p14:tracePt t="38574" x="4435475" y="4808538"/>
          <p14:tracePt t="38591" x="4373563" y="4762500"/>
          <p14:tracePt t="38608" x="4321175" y="4724400"/>
          <p14:tracePt t="38611" x="4297363" y="4702175"/>
          <p14:tracePt t="38626" x="4267200" y="4670425"/>
          <p14:tracePt t="38641" x="4175125" y="4602163"/>
          <p14:tracePt t="38658" x="4076700" y="4533900"/>
          <p14:tracePt t="38675" x="3954463" y="4449763"/>
          <p14:tracePt t="38691" x="3894138" y="4403725"/>
          <p14:tracePt t="38708" x="3840163" y="4359275"/>
          <p14:tracePt t="38725" x="3787775" y="4327525"/>
          <p14:tracePt t="38741" x="3763963" y="4313238"/>
          <p14:tracePt t="38758" x="3756025" y="4305300"/>
          <p14:tracePt t="38775" x="3749675" y="4305300"/>
          <p14:tracePt t="38791" x="3741738" y="4297363"/>
          <p14:tracePt t="39092" x="3741738" y="4305300"/>
          <p14:tracePt t="39099" x="3756025" y="4313238"/>
          <p14:tracePt t="39109" x="3763963" y="4327525"/>
          <p14:tracePt t="39126" x="3787775" y="4343400"/>
          <p14:tracePt t="39142" x="3810000" y="4365625"/>
          <p14:tracePt t="39159" x="3848100" y="4403725"/>
          <p14:tracePt t="39176" x="3894138" y="4449763"/>
          <p14:tracePt t="39195" x="3924300" y="4487863"/>
          <p14:tracePt t="39209" x="3954463" y="4503738"/>
          <p14:tracePt t="39226" x="3978275" y="4525963"/>
          <p14:tracePt t="39243" x="4008438" y="4549775"/>
          <p14:tracePt t="39259" x="4030663" y="4564063"/>
          <p14:tracePt t="39276" x="4054475" y="4587875"/>
          <p14:tracePt t="39293" x="4084638" y="4610100"/>
          <p14:tracePt t="39309" x="4098925" y="4625975"/>
          <p14:tracePt t="39326" x="4122738" y="4640263"/>
          <p14:tracePt t="39343" x="4144963" y="4648200"/>
          <p14:tracePt t="39359" x="4168775" y="4664075"/>
          <p14:tracePt t="39376" x="4191000" y="4686300"/>
          <p14:tracePt t="39393" x="4229100" y="4708525"/>
          <p14:tracePt t="39410" x="4267200" y="4732338"/>
          <p14:tracePt t="39427" x="4359275" y="4778375"/>
          <p14:tracePt t="39443" x="4397375" y="4800600"/>
          <p14:tracePt t="39460" x="4441825" y="4816475"/>
          <p14:tracePt t="39476" x="4465638" y="4822825"/>
          <p14:tracePt t="39493" x="4473575" y="4830763"/>
          <p14:tracePt t="39510" x="4495800" y="4838700"/>
          <p14:tracePt t="39527" x="4511675" y="4838700"/>
          <p14:tracePt t="39560" x="4518025" y="4838700"/>
          <p14:tracePt t="39577" x="4525963" y="4846638"/>
          <p14:tracePt t="39593" x="4525963" y="4854575"/>
          <p14:tracePt t="39732" x="4541838" y="4854575"/>
          <p14:tracePt t="39748" x="4549775" y="4860925"/>
          <p14:tracePt t="39755" x="4564063" y="4860925"/>
          <p14:tracePt t="39764" x="4572000" y="4868863"/>
          <p14:tracePt t="39777" x="4579938" y="4868863"/>
          <p14:tracePt t="39794" x="4587875" y="4868863"/>
          <p14:tracePt t="39844" x="4594225" y="4876800"/>
          <p14:tracePt t="39979" x="4594225" y="4860925"/>
          <p14:tracePt t="39988" x="4579938" y="4838700"/>
          <p14:tracePt t="39996" x="4549775" y="4808538"/>
          <p14:tracePt t="40011" x="4518025" y="4784725"/>
          <p14:tracePt t="40028" x="4479925" y="4754563"/>
          <p14:tracePt t="40044" x="4411663" y="4708525"/>
          <p14:tracePt t="40061" x="4359275" y="4664075"/>
          <p14:tracePt t="40078" x="4327525" y="4640263"/>
          <p14:tracePt t="40095" x="4297363" y="4610100"/>
          <p14:tracePt t="40111" x="4289425" y="4602163"/>
          <p14:tracePt t="40128" x="4275138" y="4594225"/>
          <p14:tracePt t="40145" x="4259263" y="4594225"/>
          <p14:tracePt t="40161" x="4244975" y="4587875"/>
          <p14:tracePt t="40179" x="4237038" y="4579938"/>
          <p14:tracePt t="40198" x="4229100" y="4579938"/>
          <p14:tracePt t="40355" x="4244975" y="4587875"/>
          <p14:tracePt t="40371" x="4259263" y="4594225"/>
          <p14:tracePt t="40380" x="4259263" y="4610100"/>
          <p14:tracePt t="40388" x="4275138" y="4625975"/>
          <p14:tracePt t="40396" x="4283075" y="4632325"/>
          <p14:tracePt t="40412" x="4305300" y="4656138"/>
          <p14:tracePt t="40429" x="4343400" y="4694238"/>
          <p14:tracePt t="40445" x="4381500" y="4724400"/>
          <p14:tracePt t="40462" x="4403725" y="4746625"/>
          <p14:tracePt t="40479" x="4427538" y="4762500"/>
          <p14:tracePt t="40496" x="4449763" y="4784725"/>
          <p14:tracePt t="40512" x="4479925" y="4808538"/>
          <p14:tracePt t="40529" x="4495800" y="4822825"/>
          <p14:tracePt t="40546" x="4511675" y="4838700"/>
          <p14:tracePt t="40563" x="4541838" y="4854575"/>
          <p14:tracePt t="40579" x="4579938" y="4892675"/>
          <p14:tracePt t="40596" x="4610100" y="4906963"/>
          <p14:tracePt t="40613" x="4648200" y="4922838"/>
          <p14:tracePt t="40629" x="4678363" y="4945063"/>
          <p14:tracePt t="40646" x="4724400" y="4975225"/>
          <p14:tracePt t="40663" x="4792663" y="5021263"/>
          <p14:tracePt t="40679" x="4854575" y="5059363"/>
          <p14:tracePt t="40696" x="4899025" y="5083175"/>
          <p14:tracePt t="40713" x="4945063" y="5105400"/>
          <p14:tracePt t="40729" x="4983163" y="5113338"/>
          <p14:tracePt t="40747" x="5045075" y="5127625"/>
          <p14:tracePt t="40763" x="5083175" y="5135563"/>
          <p14:tracePt t="40779" x="5127625" y="5143500"/>
          <p14:tracePt t="40796" x="5159375" y="5159375"/>
          <p14:tracePt t="40813" x="5189538" y="5165725"/>
          <p14:tracePt t="40830" x="5241925" y="5173663"/>
          <p14:tracePt t="40846" x="5280025" y="5181600"/>
          <p14:tracePt t="40863" x="5303838" y="5181600"/>
          <p14:tracePt t="40880" x="5341938" y="5181600"/>
          <p14:tracePt t="40897" x="5364163" y="5181600"/>
          <p14:tracePt t="40913" x="5387975" y="5181600"/>
          <p14:tracePt t="40930" x="5410200" y="5181600"/>
          <p14:tracePt t="40948" x="5448300" y="5181600"/>
          <p14:tracePt t="40963" x="5464175" y="5181600"/>
          <p14:tracePt t="40980" x="5486400" y="5181600"/>
          <p14:tracePt t="40997" x="5502275" y="5181600"/>
          <p14:tracePt t="41013" x="5508625" y="5181600"/>
          <p14:tracePt t="41047" x="5516563" y="5181600"/>
          <p14:tracePt t="41063" x="5524500" y="5181600"/>
          <p14:tracePt t="41080" x="5532438" y="5181600"/>
          <p14:tracePt t="41097" x="5554663" y="5181600"/>
          <p14:tracePt t="41114" x="5570538" y="5181600"/>
          <p14:tracePt t="41131" x="5578475" y="5181600"/>
          <p14:tracePt t="41147" x="5584825" y="5181600"/>
          <p14:tracePt t="41164" x="5600700" y="5181600"/>
          <p14:tracePt t="41180" x="5616575" y="5181600"/>
          <p14:tracePt t="41200" x="5630863" y="5197475"/>
          <p14:tracePt t="41214" x="5654675" y="5203825"/>
          <p14:tracePt t="41231" x="5684838" y="5227638"/>
          <p14:tracePt t="41247" x="5692775" y="5235575"/>
          <p14:tracePt t="41264" x="5699125" y="5235575"/>
          <p14:tracePt t="42340" x="5692775" y="5235575"/>
          <p14:tracePt t="42348" x="5684838" y="5227638"/>
          <p14:tracePt t="42355" x="5676900" y="5227638"/>
          <p14:tracePt t="42367" x="5668963" y="5219700"/>
          <p14:tracePt t="42383" x="5654675" y="5203825"/>
          <p14:tracePt t="42400" x="5646738" y="5197475"/>
          <p14:tracePt t="42417" x="5638800" y="5189538"/>
          <p14:tracePt t="42450" x="5622925" y="5181600"/>
          <p14:tracePt t="42467" x="5616575" y="5181600"/>
          <p14:tracePt t="42483" x="5608638" y="5173663"/>
          <p14:tracePt t="42500" x="5584825" y="5165725"/>
          <p14:tracePt t="42518" x="5578475" y="5159375"/>
          <p14:tracePt t="42534" x="5562600" y="5151438"/>
          <p14:tracePt t="42550" x="5540375" y="5151438"/>
          <p14:tracePt t="42567" x="5516563" y="5143500"/>
          <p14:tracePt t="42584" x="5494338" y="5135563"/>
          <p14:tracePt t="42600" x="5464175" y="5135563"/>
          <p14:tracePt t="42603" x="5440363" y="5127625"/>
          <p14:tracePt t="42618" x="5418138" y="5121275"/>
          <p14:tracePt t="42634" x="5364163" y="5105400"/>
          <p14:tracePt t="42651" x="5303838" y="5089525"/>
          <p14:tracePt t="42667" x="5249863" y="5075238"/>
          <p14:tracePt t="42701" x="5241925" y="5067300"/>
          <p14:tracePt t="42717" x="5235575" y="5067300"/>
          <p14:tracePt t="42788" x="5227638" y="5067300"/>
          <p14:tracePt t="42795" x="5219700" y="5067300"/>
          <p14:tracePt t="42811" x="5211763" y="5067300"/>
          <p14:tracePt t="42852" x="5203825" y="5067300"/>
          <p14:tracePt t="43235" x="5189538" y="5051425"/>
          <p14:tracePt t="43243" x="5173663" y="5045075"/>
          <p14:tracePt t="43252" x="5159375" y="5029200"/>
          <p14:tracePt t="43269" x="5113338" y="5013325"/>
          <p14:tracePt t="43285" x="5067300" y="4999038"/>
          <p14:tracePt t="43302" x="4968875" y="4960938"/>
          <p14:tracePt t="43319" x="4860925" y="4922838"/>
          <p14:tracePt t="43335" x="4702175" y="4876800"/>
          <p14:tracePt t="43352" x="4511675" y="4846638"/>
          <p14:tracePt t="43369" x="4289425" y="4838700"/>
          <p14:tracePt t="43385" x="3984625" y="4838700"/>
          <p14:tracePt t="43403" x="3635375" y="4838700"/>
          <p14:tracePt t="43419" x="3344863" y="4838700"/>
          <p14:tracePt t="43436" x="3025775" y="4854575"/>
          <p14:tracePt t="43452" x="2659063" y="4945063"/>
          <p14:tracePt t="43469" x="2454275" y="4983163"/>
          <p14:tracePt t="43486" x="2187575" y="5059363"/>
          <p14:tracePt t="43502" x="1889125" y="5165725"/>
          <p14:tracePt t="43519" x="1668463" y="5241925"/>
          <p14:tracePt t="43536" x="1570038" y="5280025"/>
          <p14:tracePt t="43552" x="1439863" y="5341938"/>
          <p14:tracePt t="43569" x="1317625" y="5402263"/>
          <p14:tracePt t="43587" x="1135063" y="5486400"/>
          <p14:tracePt t="43603" x="1006475" y="5540375"/>
          <p14:tracePt t="43619" x="876300" y="5592763"/>
          <p14:tracePt t="43636" x="769938" y="5654675"/>
          <p14:tracePt t="43653" x="663575" y="5730875"/>
          <p14:tracePt t="43669" x="587375" y="5768975"/>
          <p14:tracePt t="43686" x="549275" y="5807075"/>
          <p14:tracePt t="43703" x="503238" y="5851525"/>
          <p14:tracePt t="43720" x="479425" y="5905500"/>
          <p14:tracePt t="43736" x="465138" y="5951538"/>
          <p14:tracePt t="43753" x="441325" y="6019800"/>
          <p14:tracePt t="43770" x="419100" y="6088063"/>
          <p14:tracePt t="43787" x="403225" y="6188075"/>
          <p14:tracePt t="43803" x="403225" y="6232525"/>
          <p14:tracePt t="43820" x="403225" y="6270625"/>
          <p14:tracePt t="43838" x="411163" y="6316663"/>
          <p14:tracePt t="43853" x="434975" y="6354763"/>
          <p14:tracePt t="43870" x="457200" y="6392863"/>
          <p14:tracePt t="43887" x="473075" y="6416675"/>
          <p14:tracePt t="43903" x="503238" y="6438900"/>
          <p14:tracePt t="43920" x="533400" y="6454775"/>
          <p14:tracePt t="43937" x="563563" y="6469063"/>
          <p14:tracePt t="43953" x="593725" y="6477000"/>
          <p14:tracePt t="43971" x="693738" y="6492875"/>
          <p14:tracePt t="43987" x="762000" y="6499225"/>
          <p14:tracePt t="44004" x="784225" y="6499225"/>
          <p14:tracePt t="44020" x="838200" y="6492875"/>
          <p14:tracePt t="44037" x="898525" y="6484938"/>
          <p14:tracePt t="44054" x="982663" y="6461125"/>
          <p14:tracePt t="44070" x="1036638" y="6438900"/>
          <p14:tracePt t="44087" x="1058863" y="6430963"/>
          <p14:tracePt t="44116" x="1074738" y="6430963"/>
          <p14:tracePt t="44252" x="1089025" y="6423025"/>
          <p14:tracePt t="44259" x="1112838" y="6416675"/>
          <p14:tracePt t="44271" x="1127125" y="6400800"/>
          <p14:tracePt t="44288" x="1189038" y="6384925"/>
          <p14:tracePt t="44304" x="1241425" y="6362700"/>
          <p14:tracePt t="44321" x="1363663" y="6316663"/>
          <p14:tracePt t="44338" x="1531938" y="6240463"/>
          <p14:tracePt t="44355" x="1660525" y="6194425"/>
          <p14:tracePt t="44371" x="1812925" y="6142038"/>
          <p14:tracePt t="44388" x="1866900" y="6118225"/>
          <p14:tracePt t="44405" x="1927225" y="6088063"/>
          <p14:tracePt t="44421" x="1989138" y="6049963"/>
          <p14:tracePt t="44438" x="2041525" y="6019800"/>
          <p14:tracePt t="44455" x="2111375" y="5981700"/>
          <p14:tracePt t="44471" x="2155825" y="5951538"/>
          <p14:tracePt t="44488" x="2187575" y="5927725"/>
          <p14:tracePt t="44505" x="2193925" y="5927725"/>
          <p14:tracePt t="44628" x="2225675" y="5921375"/>
          <p14:tracePt t="44635" x="2278063" y="5897563"/>
          <p14:tracePt t="44644" x="2339975" y="5883275"/>
          <p14:tracePt t="44655" x="2422525" y="5867400"/>
          <p14:tracePt t="44672" x="2781300" y="5791200"/>
          <p14:tracePt t="44689" x="3268663" y="5684838"/>
          <p14:tracePt t="44707" x="3954463" y="5638800"/>
          <p14:tracePt t="44722" x="4191000" y="5622925"/>
          <p14:tracePt t="44739" x="4564063" y="5622925"/>
          <p14:tracePt t="44755" x="5265738" y="5622925"/>
          <p14:tracePt t="44772" x="5829300" y="5622925"/>
          <p14:tracePt t="44789" x="6362700" y="5622925"/>
          <p14:tracePt t="44806" x="6819900" y="5622925"/>
          <p14:tracePt t="44822" x="7178675" y="5622925"/>
          <p14:tracePt t="44839" x="7566025" y="5622925"/>
          <p14:tracePt t="44856" x="8145463" y="5540375"/>
          <p14:tracePt t="44872" x="8602663" y="5478463"/>
          <p14:tracePt t="44889" x="8983663" y="5426075"/>
          <p14:tracePt t="44906" x="9274175" y="5426075"/>
          <p14:tracePt t="44923" x="9456738" y="5432425"/>
          <p14:tracePt t="44939" x="9685338" y="5464175"/>
          <p14:tracePt t="44956" x="9791700" y="5478463"/>
          <p14:tracePt t="44973" x="9852025" y="5486400"/>
          <p14:tracePt t="44989" x="9936163" y="5486400"/>
          <p14:tracePt t="45006" x="10020300" y="5486400"/>
          <p14:tracePt t="45023" x="10096500" y="5494338"/>
          <p14:tracePt t="45039" x="10156825" y="5494338"/>
          <p14:tracePt t="45056" x="10194925" y="5494338"/>
          <p14:tracePt t="45073" x="10233025" y="5494338"/>
          <p14:tracePt t="45090" x="10248900" y="5494338"/>
          <p14:tracePt t="45106" x="10256838" y="5494338"/>
          <p14:tracePt t="45235" x="10218738" y="5494338"/>
          <p14:tracePt t="45243" x="10142538" y="5494338"/>
          <p14:tracePt t="45251" x="10042525" y="5494338"/>
          <p14:tracePt t="45259" x="9936163" y="5494338"/>
          <p14:tracePt t="45273" x="9829800" y="5494338"/>
          <p14:tracePt t="45290" x="9609138" y="5494338"/>
          <p14:tracePt t="45307" x="9258300" y="5502275"/>
          <p14:tracePt t="45323" x="9059863" y="5502275"/>
          <p14:tracePt t="45340" x="8839200" y="5502275"/>
          <p14:tracePt t="45357" x="8542338" y="5532438"/>
          <p14:tracePt t="45373" x="8229600" y="5570538"/>
          <p14:tracePt t="45390" x="7962900" y="5600700"/>
          <p14:tracePt t="45407" x="7650163" y="5646738"/>
          <p14:tracePt t="45424" x="7277100" y="5692775"/>
          <p14:tracePt t="45440" x="6911975" y="5722938"/>
          <p14:tracePt t="45457" x="6697663" y="5753100"/>
          <p14:tracePt t="45474" x="6484938" y="5791200"/>
          <p14:tracePt t="45491" x="6149975" y="5851525"/>
          <p14:tracePt t="45507" x="5959475" y="5875338"/>
          <p14:tracePt t="45524" x="5753100" y="5905500"/>
          <p14:tracePt t="45541" x="5554663" y="5935663"/>
          <p14:tracePt t="45557" x="5356225" y="5965825"/>
          <p14:tracePt t="45592" x="4953000" y="6019800"/>
          <p14:tracePt t="45598" x="4860925" y="6035675"/>
          <p14:tracePt t="45607" x="4754563" y="6049963"/>
          <p14:tracePt t="45624" x="4572000" y="6080125"/>
          <p14:tracePt t="45641" x="4419600" y="6096000"/>
          <p14:tracePt t="45657" x="4259263" y="6111875"/>
          <p14:tracePt t="45674" x="4114800" y="6134100"/>
          <p14:tracePt t="45691" x="4030663" y="6142038"/>
          <p14:tracePt t="45708" x="3978275" y="6156325"/>
          <p14:tracePt t="45724" x="3924300" y="6164263"/>
          <p14:tracePt t="45741" x="3878263" y="6172200"/>
          <p14:tracePt t="45758" x="3832225" y="6172200"/>
          <p14:tracePt t="45774" x="3741738" y="6188075"/>
          <p14:tracePt t="45791" x="3589338" y="6232525"/>
          <p14:tracePt t="45808" x="3436938" y="6270625"/>
          <p14:tracePt t="45824" x="3298825" y="6302375"/>
          <p14:tracePt t="45841" x="3178175" y="6324600"/>
          <p14:tracePt t="45858" x="3086100" y="6354763"/>
          <p14:tracePt t="45875" x="3025775" y="6378575"/>
          <p14:tracePt t="45891" x="2955925" y="6392863"/>
          <p14:tracePt t="45908" x="2841625" y="6423025"/>
          <p14:tracePt t="45925" x="2705100" y="6446838"/>
          <p14:tracePt t="45941" x="2536825" y="6477000"/>
          <p14:tracePt t="45958" x="2446338" y="6492875"/>
          <p14:tracePt t="45975" x="2308225" y="6499225"/>
          <p14:tracePt t="45992" x="2171700" y="6499225"/>
          <p14:tracePt t="46008" x="2035175" y="6499225"/>
          <p14:tracePt t="46036" x="1768475" y="6507163"/>
          <p14:tracePt t="46045" x="1698625" y="6515100"/>
          <p14:tracePt t="46059" x="1638300" y="6530975"/>
          <p14:tracePt t="46075" x="1455738" y="6553200"/>
          <p14:tracePt t="46092" x="1387475" y="6561138"/>
          <p14:tracePt t="46108" x="1349375" y="6561138"/>
          <p14:tracePt t="46125" x="1333500" y="6561138"/>
          <p14:tracePt t="46142" x="1325563" y="6561138"/>
          <p14:tracePt t="46159" x="1317625" y="6561138"/>
          <p14:tracePt t="46175" x="1287463" y="6561138"/>
          <p14:tracePt t="46193" x="1227138" y="6561138"/>
          <p14:tracePt t="46209" x="1150938" y="6561138"/>
          <p14:tracePt t="46225" x="1066800" y="6561138"/>
          <p14:tracePt t="46242" x="990600" y="6569075"/>
          <p14:tracePt t="46756" x="1028700" y="6553200"/>
          <p14:tracePt t="46764" x="1066800" y="6553200"/>
          <p14:tracePt t="46777" x="1104900" y="6545263"/>
          <p14:tracePt t="46794" x="1196975" y="6530975"/>
          <p14:tracePt t="46810" x="1273175" y="6515100"/>
          <p14:tracePt t="46828" x="1349375" y="6499225"/>
          <p14:tracePt t="46844" x="1363663" y="6492875"/>
          <p14:tracePt t="46860" x="1387475" y="6484938"/>
          <p14:tracePt t="46877" x="1409700" y="6477000"/>
          <p14:tracePt t="46894" x="1431925" y="6461125"/>
          <p14:tracePt t="46911" x="1470025" y="6446838"/>
          <p14:tracePt t="46927" x="1485900" y="6430963"/>
          <p14:tracePt t="46944" x="1516063" y="6408738"/>
          <p14:tracePt t="46961" x="1524000" y="6400800"/>
          <p14:tracePt t="46977" x="1539875" y="6384925"/>
          <p14:tracePt t="46994" x="1546225" y="6378575"/>
          <p14:tracePt t="47011" x="1554163" y="6370638"/>
          <p14:tracePt t="47029" x="1554163" y="6346825"/>
          <p14:tracePt t="47044" x="1570038" y="6324600"/>
          <p14:tracePt t="47061" x="1570038" y="6316663"/>
          <p14:tracePt t="49100" x="1584325" y="6308725"/>
          <p14:tracePt t="49108" x="1638300" y="6294438"/>
          <p14:tracePt t="49116" x="1698625" y="6270625"/>
          <p14:tracePt t="49132" x="1844675" y="6218238"/>
          <p14:tracePt t="49149" x="1951038" y="6164263"/>
          <p14:tracePt t="49166" x="2011363" y="6142038"/>
          <p14:tracePt t="49182" x="2049463" y="6126163"/>
          <p14:tracePt t="49201" x="2079625" y="6111875"/>
          <p14:tracePt t="49216" x="2095500" y="6103938"/>
          <p14:tracePt t="49233" x="2103438" y="6096000"/>
          <p14:tracePt t="49249" x="2111375" y="6096000"/>
          <p14:tracePt t="49291" x="2117725" y="6088063"/>
          <p14:tracePt t="49435" x="2125663" y="6088063"/>
          <p14:tracePt t="49499" x="2133600" y="6088063"/>
          <p14:tracePt t="49508" x="2163763" y="6073775"/>
          <p14:tracePt t="49518" x="2171700" y="6073775"/>
          <p14:tracePt t="49533" x="2179638" y="6057900"/>
          <p14:tracePt t="49550" x="2193925" y="6049963"/>
          <p14:tracePt t="49567" x="2201863" y="6049963"/>
          <p14:tracePt t="49583" x="2201863" y="6042025"/>
          <p14:tracePt t="49600" x="2209800" y="6042025"/>
          <p14:tracePt t="51100" x="2187575" y="6027738"/>
          <p14:tracePt t="51108" x="2103438" y="6019800"/>
          <p14:tracePt t="51115" x="2019300" y="6003925"/>
          <p14:tracePt t="51124" x="1935163" y="5997575"/>
          <p14:tracePt t="51137" x="1866900" y="5989638"/>
          <p14:tracePt t="51154" x="1744663" y="5973763"/>
          <p14:tracePt t="51171" x="1546225" y="5973763"/>
          <p14:tracePt t="51189" x="1439863" y="5973763"/>
          <p14:tracePt t="51204" x="1371600" y="5973763"/>
          <p14:tracePt t="51220" x="1355725" y="5973763"/>
          <p14:tracePt t="51299" x="1355725" y="5965825"/>
          <p14:tracePt t="51460" x="1349375" y="5965825"/>
          <p14:tracePt t="51468" x="1325563" y="5965825"/>
          <p14:tracePt t="51476" x="1295400" y="5965825"/>
          <p14:tracePt t="51488" x="1257300" y="5973763"/>
          <p14:tracePt t="51505" x="1249363" y="5973763"/>
          <p14:tracePt t="51521" x="1219200" y="5981700"/>
          <p14:tracePt t="51538" x="1196975" y="5989638"/>
          <p14:tracePt t="51555" x="1173163" y="5997575"/>
          <p14:tracePt t="51571" x="1158875" y="5997575"/>
          <p14:tracePt t="51588" x="1150938" y="6003925"/>
          <p14:tracePt t="51605" x="1143000" y="6003925"/>
          <p14:tracePt t="51708" x="1143000" y="6011863"/>
          <p14:tracePt t="51715" x="1143000" y="6019800"/>
          <p14:tracePt t="51724" x="1143000" y="6027738"/>
          <p14:tracePt t="51740" x="1143000" y="6049963"/>
          <p14:tracePt t="51755" x="1143000" y="6073775"/>
          <p14:tracePt t="51772" x="1143000" y="6088063"/>
          <p14:tracePt t="51789" x="1143000" y="6096000"/>
          <p14:tracePt t="51805" x="1143000" y="6103938"/>
          <p14:tracePt t="51839" x="1150938" y="6111875"/>
          <p14:tracePt t="51855" x="1158875" y="6118225"/>
          <p14:tracePt t="51876" x="1165225" y="6118225"/>
          <p14:tracePt t="51899" x="1173163" y="6118225"/>
          <p14:tracePt t="51964" x="1189038" y="6118225"/>
          <p14:tracePt t="51979" x="1196975" y="6118225"/>
          <p14:tracePt t="51988" x="1203325" y="6118225"/>
          <p14:tracePt t="51995" x="1211263" y="6118225"/>
          <p14:tracePt t="52035" x="1219200" y="6118225"/>
          <p14:tracePt t="52043" x="1227138" y="6118225"/>
          <p14:tracePt t="52068" x="1235075" y="6118225"/>
          <p14:tracePt t="52083" x="1241425" y="6118225"/>
          <p14:tracePt t="52092" x="1249363" y="6118225"/>
          <p14:tracePt t="52106" x="1257300" y="6111875"/>
          <p14:tracePt t="52123" x="1279525" y="6111875"/>
          <p14:tracePt t="52139" x="1295400" y="6111875"/>
          <p14:tracePt t="52156" x="1311275" y="6111875"/>
          <p14:tracePt t="52173" x="1317625" y="6111875"/>
          <p14:tracePt t="52207" x="1325563" y="6111875"/>
          <p14:tracePt t="52227" x="1333500" y="6111875"/>
          <p14:tracePt t="52251" x="1341438" y="6111875"/>
          <p14:tracePt t="52395" x="1349375" y="6111875"/>
          <p14:tracePt t="52403" x="1355725" y="6111875"/>
          <p14:tracePt t="52419" x="1363663" y="6111875"/>
          <p14:tracePt t="52435" x="1371600" y="6111875"/>
          <p14:tracePt t="52508" x="1379538" y="6111875"/>
          <p14:tracePt t="52579" x="1393825" y="6111875"/>
          <p14:tracePt t="52588" x="1401763" y="6111875"/>
          <p14:tracePt t="52597" x="1409700" y="6111875"/>
          <p14:tracePt t="52608" x="1425575" y="6111875"/>
          <p14:tracePt t="52624" x="1463675" y="6111875"/>
          <p14:tracePt t="52641" x="1485900" y="6111875"/>
          <p14:tracePt t="52657" x="1508125" y="6111875"/>
          <p14:tracePt t="52674" x="1531938" y="6111875"/>
          <p14:tracePt t="52691" x="1562100" y="6118225"/>
          <p14:tracePt t="52707" x="1577975" y="6118225"/>
          <p14:tracePt t="52725" x="1584325" y="6118225"/>
          <p14:tracePt t="52741" x="1592263" y="6118225"/>
          <p14:tracePt t="52757" x="1608138" y="6126163"/>
          <p14:tracePt t="52774" x="1616075" y="6126163"/>
          <p14:tracePt t="52791" x="1630363" y="6134100"/>
          <p14:tracePt t="52808" x="1660525" y="6149975"/>
          <p14:tracePt t="52824" x="1684338" y="6149975"/>
          <p14:tracePt t="52841" x="1722438" y="6156325"/>
          <p14:tracePt t="52858" x="1752600" y="6164263"/>
          <p14:tracePt t="52875" x="1782763" y="6164263"/>
          <p14:tracePt t="52891" x="1820863" y="6164263"/>
          <p14:tracePt t="52908" x="1851025" y="6164263"/>
          <p14:tracePt t="52925" x="1874838" y="6172200"/>
          <p14:tracePt t="52941" x="1912938" y="6180138"/>
          <p14:tracePt t="52958" x="1951038" y="6188075"/>
          <p14:tracePt t="52975" x="1989138" y="6202363"/>
          <p14:tracePt t="52991" x="2019300" y="6202363"/>
          <p14:tracePt t="53008" x="2049463" y="6218238"/>
          <p14:tracePt t="53025" x="2095500" y="6240463"/>
          <p14:tracePt t="53041" x="2125663" y="6256338"/>
          <p14:tracePt t="53059" x="2163763" y="6270625"/>
          <p14:tracePt t="53075" x="2179638" y="6294438"/>
          <p14:tracePt t="53092" x="2217738" y="6316663"/>
          <p14:tracePt t="53108" x="2247900" y="6332538"/>
          <p14:tracePt t="53125" x="2255838" y="6332538"/>
          <p14:tracePt t="53142" x="2270125" y="6332538"/>
          <p14:tracePt t="53158" x="2286000" y="6340475"/>
          <p14:tracePt t="53175" x="2293938" y="6340475"/>
          <p14:tracePt t="53194" x="2293938" y="6346825"/>
          <p14:tracePt t="53209" x="2308225" y="6346825"/>
          <p14:tracePt t="54044" x="2301875" y="6346825"/>
          <p14:tracePt t="54051" x="2286000" y="6346825"/>
          <p14:tracePt t="54060" x="2278063" y="6346825"/>
          <p14:tracePt t="54077" x="2263775" y="6346825"/>
          <p14:tracePt t="54094" x="2217738" y="6346825"/>
          <p14:tracePt t="54111" x="2187575" y="6346825"/>
          <p14:tracePt t="54127" x="2155825" y="6346825"/>
          <p14:tracePt t="54146" x="2125663" y="6346825"/>
          <p14:tracePt t="54161" x="2095500" y="6346825"/>
          <p14:tracePt t="54177" x="2049463" y="6346825"/>
          <p14:tracePt t="54197" x="1965325" y="6346825"/>
          <p14:tracePt t="54211" x="1920875" y="6346825"/>
          <p14:tracePt t="54227" x="1882775" y="6346825"/>
          <p14:tracePt t="54244" x="1836738" y="6354763"/>
          <p14:tracePt t="54261" x="1798638" y="6370638"/>
          <p14:tracePt t="54278" x="1760538" y="6370638"/>
          <p14:tracePt t="54294" x="1752600" y="6370638"/>
          <p14:tracePt t="54311" x="1744663" y="6370638"/>
          <p14:tracePt t="54328" x="1736725" y="6378575"/>
          <p14:tracePt t="54344" x="1730375" y="6378575"/>
          <p14:tracePt t="56484" x="1706563" y="6378575"/>
          <p14:tracePt t="56491" x="1684338" y="6378575"/>
          <p14:tracePt t="56505" x="1660525" y="6384925"/>
          <p14:tracePt t="56516" x="1638300" y="6392863"/>
          <p14:tracePt t="56533" x="1616075" y="6392863"/>
          <p14:tracePt t="56550" x="1600200" y="6400800"/>
          <p14:tracePt t="56566" x="1592263" y="6400800"/>
          <p14:tracePt t="56583" x="1584325" y="6400800"/>
          <p14:tracePt t="56600" x="1577975" y="6400800"/>
          <p14:tracePt t="56619" x="1570038" y="6400800"/>
          <p14:tracePt t="56635" x="1562100" y="6408738"/>
          <p14:tracePt t="56650" x="1554163" y="6408738"/>
          <p14:tracePt t="56668" x="1546225" y="6408738"/>
          <p14:tracePt t="56691" x="1539875" y="6408738"/>
          <p14:tracePt t="56723" x="1516063" y="6408738"/>
          <p14:tracePt t="56731" x="1508125" y="6408738"/>
          <p14:tracePt t="56739" x="1501775" y="6408738"/>
          <p14:tracePt t="56755" x="1493838" y="6408738"/>
          <p14:tracePt t="56767" x="1485900" y="6408738"/>
          <p14:tracePt t="56783" x="1477963" y="6408738"/>
          <p14:tracePt t="56800" x="1470025" y="6408738"/>
          <p14:tracePt t="56836" x="1463675" y="6408738"/>
          <p14:tracePt t="56852" x="1455738" y="6408738"/>
          <p14:tracePt t="56884" x="1447800" y="6408738"/>
          <p14:tracePt t="56899" x="1439863" y="6408738"/>
          <p14:tracePt t="56947" x="1431925" y="6408738"/>
          <p14:tracePt t="56963" x="1425575" y="6408738"/>
          <p14:tracePt t="56971" x="1417638" y="6408738"/>
          <p14:tracePt t="56979" x="1409700" y="6408738"/>
          <p14:tracePt t="56988" x="1401763" y="6408738"/>
          <p14:tracePt t="57003" x="1393825" y="6408738"/>
          <p14:tracePt t="57017" x="1387475" y="6408738"/>
          <p14:tracePt t="57034" x="1379538" y="6408738"/>
          <p14:tracePt t="57051" x="1371600" y="6408738"/>
          <p14:tracePt t="57067" x="1355725" y="6408738"/>
          <p14:tracePt t="57084" x="1349375" y="6408738"/>
          <p14:tracePt t="57102" x="1341438" y="6408738"/>
          <p14:tracePt t="57123" x="1333500" y="6408738"/>
          <p14:tracePt t="57868" x="1341438" y="6408738"/>
          <p14:tracePt t="57876" x="1355725" y="6408738"/>
          <p14:tracePt t="57886" x="1363663" y="6408738"/>
          <p14:tracePt t="57903" x="1371600" y="6408738"/>
          <p14:tracePt t="57920" x="1387475" y="6408738"/>
          <p14:tracePt t="57940" x="1393825" y="6400800"/>
          <p14:tracePt t="58308" x="1409700" y="6400800"/>
          <p14:tracePt t="58315" x="1425575" y="6400800"/>
          <p14:tracePt t="58348" x="1431925" y="6400800"/>
          <p14:tracePt t="59724" x="1455738" y="6400800"/>
          <p14:tracePt t="59732" x="1463675" y="6400800"/>
          <p14:tracePt t="59740" x="1477963" y="6400800"/>
          <p14:tracePt t="59757" x="1516063" y="6400800"/>
          <p14:tracePt t="59774" x="1546225" y="6400800"/>
          <p14:tracePt t="59791" x="1592263" y="6400800"/>
          <p14:tracePt t="59807" x="1654175" y="6400800"/>
          <p14:tracePt t="59824" x="1730375" y="6400800"/>
          <p14:tracePt t="59841" x="1790700" y="6400800"/>
          <p14:tracePt t="59859" x="1844675" y="6400800"/>
          <p14:tracePt t="59874" x="1866900" y="6400800"/>
          <p14:tracePt t="59891" x="1912938" y="6400800"/>
          <p14:tracePt t="59908" x="1943100" y="6392863"/>
          <p14:tracePt t="59924" x="1951038" y="6392863"/>
          <p14:tracePt t="59941" x="1973263" y="6392863"/>
          <p14:tracePt t="59958" x="1989138" y="6392863"/>
          <p14:tracePt t="59977" x="1997075" y="6392863"/>
          <p14:tracePt t="59991" x="2011363" y="6392863"/>
          <p14:tracePt t="60008" x="2041525" y="6392863"/>
          <p14:tracePt t="60024" x="2065338" y="6392863"/>
          <p14:tracePt t="60041" x="2095500" y="6392863"/>
          <p14:tracePt t="60058" x="2141538" y="6392863"/>
          <p14:tracePt t="60075" x="2171700" y="6392863"/>
          <p14:tracePt t="60091" x="2232025" y="6392863"/>
          <p14:tracePt t="60108" x="2286000" y="6392863"/>
          <p14:tracePt t="60125" x="2316163" y="6392863"/>
          <p14:tracePt t="60142" x="2332038" y="6392863"/>
          <p14:tracePt t="60158" x="2378075" y="6392863"/>
          <p14:tracePt t="60175" x="2430463" y="6392863"/>
          <p14:tracePt t="60193" x="2484438" y="6392863"/>
          <p14:tracePt t="60208" x="2536825" y="6392863"/>
          <p14:tracePt t="60225" x="2574925" y="6392863"/>
          <p14:tracePt t="60241" x="2613025" y="6384925"/>
          <p14:tracePt t="60258" x="2644775" y="6384925"/>
          <p14:tracePt t="60275" x="2674938" y="6384925"/>
          <p14:tracePt t="60292" x="2705100" y="6384925"/>
          <p14:tracePt t="60308" x="2735263" y="6384925"/>
          <p14:tracePt t="60325" x="2773363" y="6384925"/>
          <p14:tracePt t="60342" x="2803525" y="6384925"/>
          <p14:tracePt t="60358" x="2841625" y="6384925"/>
          <p14:tracePt t="60375" x="2879725" y="6384925"/>
          <p14:tracePt t="60392" x="2903538" y="6384925"/>
          <p14:tracePt t="60409" x="2933700" y="6384925"/>
          <p14:tracePt t="60425" x="2949575" y="6378575"/>
          <p14:tracePt t="60442" x="2955925" y="6378575"/>
          <p14:tracePt t="60459" x="2971800" y="6370638"/>
          <p14:tracePt t="60475" x="3001963" y="6370638"/>
          <p14:tracePt t="60492" x="3017838" y="6370638"/>
          <p14:tracePt t="60509" x="3032125" y="6370638"/>
          <p14:tracePt t="60525" x="3048000" y="6370638"/>
          <p14:tracePt t="60542" x="3063875" y="6370638"/>
          <p14:tracePt t="60559" x="3086100" y="6370638"/>
          <p14:tracePt t="60586" x="3124200" y="6354763"/>
          <p14:tracePt t="60593" x="3132138" y="6346825"/>
          <p14:tracePt t="60609" x="3162300" y="6324600"/>
          <p14:tracePt t="60626" x="3192463" y="6302375"/>
          <p14:tracePt t="60643" x="3246438" y="6264275"/>
          <p14:tracePt t="60659" x="3268663" y="6240463"/>
          <p14:tracePt t="60676" x="3306763" y="6202363"/>
          <p14:tracePt t="60693" x="3336925" y="6172200"/>
          <p14:tracePt t="60709" x="3360738" y="6156325"/>
          <p14:tracePt t="60726" x="3375025" y="6126163"/>
          <p14:tracePt t="60743" x="3398838" y="6096000"/>
          <p14:tracePt t="60759" x="3413125" y="6073775"/>
          <p14:tracePt t="60776" x="3421063" y="6042025"/>
          <p14:tracePt t="60794" x="3429000" y="6019800"/>
          <p14:tracePt t="60809" x="3436938" y="5989638"/>
          <p14:tracePt t="60827" x="3436938" y="5913438"/>
          <p14:tracePt t="60843" x="3436938" y="5845175"/>
          <p14:tracePt t="60860" x="3436938" y="5775325"/>
          <p14:tracePt t="60876" x="3421063" y="5722938"/>
          <p14:tracePt t="60893" x="3413125" y="5684838"/>
          <p14:tracePt t="60910" x="3406775" y="5622925"/>
          <p14:tracePt t="60927" x="3382963" y="5554663"/>
          <p14:tracePt t="60943" x="3360738" y="5494338"/>
          <p14:tracePt t="60960" x="3344863" y="5432425"/>
          <p14:tracePt t="60977" x="3306763" y="5380038"/>
          <p14:tracePt t="60993" x="3238500" y="5326063"/>
          <p14:tracePt t="61010" x="3132138" y="5257800"/>
          <p14:tracePt t="61027" x="2963863" y="5151438"/>
          <p14:tracePt t="61043" x="2911475" y="5113338"/>
          <p14:tracePt t="61060" x="2841625" y="5067300"/>
          <p14:tracePt t="61078" x="2781300" y="5013325"/>
          <p14:tracePt t="61093" x="2720975" y="4960938"/>
          <p14:tracePt t="61110" x="2667000" y="4892675"/>
          <p14:tracePt t="61127" x="2613025" y="4854575"/>
          <p14:tracePt t="61144" x="2582863" y="4822825"/>
          <p14:tracePt t="61160" x="2536825" y="4792663"/>
          <p14:tracePt t="61177" x="2476500" y="4746625"/>
          <p14:tracePt t="61195" x="2422525" y="4702175"/>
          <p14:tracePt t="61211" x="2392363" y="4670425"/>
          <p14:tracePt t="61227" x="2286000" y="4587875"/>
          <p14:tracePt t="61244" x="2171700" y="4503738"/>
          <p14:tracePt t="61261" x="2035175" y="4435475"/>
          <p14:tracePt t="61277" x="1905000" y="4365625"/>
          <p14:tracePt t="61294" x="1774825" y="4321175"/>
          <p14:tracePt t="61311" x="1676400" y="4275138"/>
          <p14:tracePt t="61327" x="1577975" y="4237038"/>
          <p14:tracePt t="61344" x="1508125" y="4206875"/>
          <p14:tracePt t="61361" x="1470025" y="4191000"/>
          <p14:tracePt t="61377" x="1455738" y="4175125"/>
          <p14:tracePt t="61394" x="1447800" y="4175125"/>
          <p14:tracePt t="61411" x="1439863" y="4175125"/>
          <p14:tracePt t="62092" x="1431925" y="4175125"/>
          <p14:tracePt t="62100" x="1425575" y="4175125"/>
          <p14:tracePt t="62123" x="1425575" y="4191000"/>
          <p14:tracePt t="62140" x="1425575" y="4198938"/>
          <p14:tracePt t="62148" x="1425575" y="4213225"/>
          <p14:tracePt t="62156" x="1425575" y="4221163"/>
          <p14:tracePt t="62165" x="1425575" y="4229100"/>
          <p14:tracePt t="62179" x="1425575" y="4237038"/>
          <p14:tracePt t="62199" x="1425575" y="4259263"/>
          <p14:tracePt t="62213" x="1425575" y="4275138"/>
          <p14:tracePt t="62230" x="1425575" y="4297363"/>
          <p14:tracePt t="62246" x="1439863" y="4321175"/>
          <p14:tracePt t="62263" x="1455738" y="4335463"/>
          <p14:tracePt t="62280" x="1463675" y="4335463"/>
          <p14:tracePt t="62297" x="1477963" y="4335463"/>
          <p14:tracePt t="62313" x="1493838" y="4335463"/>
          <p14:tracePt t="62330" x="1524000" y="4343400"/>
          <p14:tracePt t="62347" x="1554163" y="4343400"/>
          <p14:tracePt t="62363" x="1600200" y="4343400"/>
          <p14:tracePt t="62381" x="1638300" y="4343400"/>
          <p14:tracePt t="62397" x="1684338" y="4335463"/>
          <p14:tracePt t="62413" x="1706563" y="4321175"/>
          <p14:tracePt t="62430" x="1730375" y="4297363"/>
          <p14:tracePt t="62447" x="1736725" y="4289425"/>
          <p14:tracePt t="62464" x="1752600" y="4275138"/>
          <p14:tracePt t="62480" x="1760538" y="4259263"/>
          <p14:tracePt t="62497" x="1760538" y="4244975"/>
          <p14:tracePt t="62514" x="1768475" y="4221163"/>
          <p14:tracePt t="62531" x="1774825" y="4191000"/>
          <p14:tracePt t="62547" x="1774825" y="4183063"/>
          <p14:tracePt t="62564" x="1774825" y="4175125"/>
          <p14:tracePt t="62580" x="1774825" y="4160838"/>
          <p14:tracePt t="62644" x="1774825" y="4152900"/>
          <p14:tracePt t="62724" x="1768475" y="4144963"/>
          <p14:tracePt t="62732" x="1752600" y="4137025"/>
          <p14:tracePt t="62740" x="1752600" y="4130675"/>
          <p14:tracePt t="62748" x="1736725" y="4122738"/>
          <p14:tracePt t="62764" x="1692275" y="4106863"/>
          <p14:tracePt t="62781" x="1660525" y="4098925"/>
          <p14:tracePt t="62798" x="1630363" y="4084638"/>
          <p14:tracePt t="62814" x="1608138" y="4076700"/>
          <p14:tracePt t="62831" x="1584325" y="4076700"/>
          <p14:tracePt t="62848" x="1562100" y="4076700"/>
          <p14:tracePt t="62864" x="1539875" y="4076700"/>
          <p14:tracePt t="62881" x="1531938" y="4076700"/>
          <p14:tracePt t="62898" x="1508125" y="4076700"/>
          <p14:tracePt t="62915" x="1501775" y="4076700"/>
          <p14:tracePt t="62931" x="1485900" y="4076700"/>
          <p14:tracePt t="62949" x="1470025" y="4076700"/>
          <p14:tracePt t="62965" x="1463675" y="4076700"/>
          <p14:tracePt t="62981" x="1455738" y="4084638"/>
          <p14:tracePt t="62998" x="1431925" y="4098925"/>
          <p14:tracePt t="63015" x="1417638" y="4106863"/>
          <p14:tracePt t="63032" x="1393825" y="4130675"/>
          <p14:tracePt t="63048" x="1379538" y="4144963"/>
          <p14:tracePt t="63065" x="1363663" y="4152900"/>
          <p14:tracePt t="63082" x="1341438" y="4168775"/>
          <p14:tracePt t="63099" x="1311275" y="4198938"/>
          <p14:tracePt t="63115" x="1287463" y="4206875"/>
          <p14:tracePt t="63132" x="1227138" y="4237038"/>
          <p14:tracePt t="63148" x="1158875" y="4259263"/>
          <p14:tracePt t="63165" x="1112838" y="4275138"/>
          <p14:tracePt t="63182" x="1050925" y="4283075"/>
          <p14:tracePt t="63201" x="998538" y="4289425"/>
          <p14:tracePt t="63217" x="944563" y="4297363"/>
          <p14:tracePt t="63233" x="876300" y="4305300"/>
          <p14:tracePt t="63249" x="822325" y="4313238"/>
          <p14:tracePt t="63265" x="769938" y="4313238"/>
          <p14:tracePt t="63282" x="723900" y="4313238"/>
          <p14:tracePt t="63299" x="669925" y="4321175"/>
          <p14:tracePt t="63315" x="631825" y="4327525"/>
          <p14:tracePt t="63349" x="625475" y="4327525"/>
          <p14:tracePt t="63400" x="617538" y="4327525"/>
          <p14:tracePt t="63475" x="617538" y="4335463"/>
          <p14:tracePt t="63572" x="617538" y="4343400"/>
          <p14:tracePt t="63588" x="617538" y="4351338"/>
          <p14:tracePt t="63604" x="609600" y="4359275"/>
          <p14:tracePt t="63620" x="609600" y="4365625"/>
          <p14:tracePt t="63628" x="609600" y="4373563"/>
          <p14:tracePt t="63636" x="609600" y="4381500"/>
          <p14:tracePt t="63650" x="609600" y="4389438"/>
          <p14:tracePt t="63667" x="609600" y="4397375"/>
          <p14:tracePt t="63683" x="609600" y="4411663"/>
          <p14:tracePt t="63700" x="609600" y="4419600"/>
          <p14:tracePt t="63716" x="609600" y="4427538"/>
          <p14:tracePt t="63733" x="609600" y="4441825"/>
          <p14:tracePt t="63756" x="609600" y="4449763"/>
          <p14:tracePt t="63767" x="609600" y="4457700"/>
          <p14:tracePt t="63783" x="609600" y="4465638"/>
          <p14:tracePt t="64051" x="609600" y="4473575"/>
          <p14:tracePt t="64268" x="617538" y="4473575"/>
          <p14:tracePt t="64275" x="639763" y="4479925"/>
          <p14:tracePt t="64284" x="663575" y="4479925"/>
          <p14:tracePt t="64301" x="731838" y="4487863"/>
          <p14:tracePt t="64318" x="792163" y="4503738"/>
          <p14:tracePt t="64335" x="876300" y="4511675"/>
          <p14:tracePt t="64351" x="974725" y="4533900"/>
          <p14:tracePt t="64368" x="1082675" y="4564063"/>
          <p14:tracePt t="64385" x="1143000" y="4579938"/>
          <p14:tracePt t="64401" x="1249363" y="4602163"/>
          <p14:tracePt t="64419" x="1485900" y="4632325"/>
          <p14:tracePt t="64435" x="1654175" y="4656138"/>
          <p14:tracePt t="64453" x="1798638" y="4664075"/>
          <p14:tracePt t="64468" x="1912938" y="4648200"/>
          <p14:tracePt t="64485" x="2011363" y="4610100"/>
          <p14:tracePt t="64502" x="2117725" y="4572000"/>
          <p14:tracePt t="64518" x="2225675" y="4525963"/>
          <p14:tracePt t="64535" x="2324100" y="4487863"/>
          <p14:tracePt t="64552" x="2384425" y="4441825"/>
          <p14:tracePt t="64568" x="2438400" y="4397375"/>
          <p14:tracePt t="64585" x="2484438" y="4373563"/>
          <p14:tracePt t="64602" x="2514600" y="4351338"/>
          <p14:tracePt t="64605" x="2530475" y="4343400"/>
          <p14:tracePt t="64620" x="2544763" y="4335463"/>
          <p14:tracePt t="64644" x="2544763" y="4327525"/>
          <p14:tracePt t="64852" x="2544763" y="4321175"/>
          <p14:tracePt t="64860" x="2522538" y="4305300"/>
          <p14:tracePt t="64869" x="2492375" y="4289425"/>
          <p14:tracePt t="64886" x="2384425" y="4267200"/>
          <p14:tracePt t="64903" x="2263775" y="4244975"/>
          <p14:tracePt t="64919" x="2149475" y="4229100"/>
          <p14:tracePt t="64936" x="2041525" y="4213225"/>
          <p14:tracePt t="64953" x="1965325" y="4206875"/>
          <p14:tracePt t="64969" x="1912938" y="4206875"/>
          <p14:tracePt t="64971" x="1897063" y="4206875"/>
          <p14:tracePt t="64987" x="1858963" y="4206875"/>
          <p14:tracePt t="65003" x="1844675" y="4206875"/>
          <p14:tracePt t="65019" x="1812925" y="4206875"/>
          <p14:tracePt t="65036" x="1782763" y="4206875"/>
          <p14:tracePt t="65053" x="1752600" y="4206875"/>
          <p14:tracePt t="65069" x="1730375" y="4206875"/>
          <p14:tracePt t="65086" x="1698625" y="4206875"/>
          <p14:tracePt t="65103" x="1676400" y="4206875"/>
          <p14:tracePt t="65120" x="1654175" y="4206875"/>
          <p14:tracePt t="65136" x="1630363" y="4206875"/>
          <p14:tracePt t="65170" x="1622425" y="4213225"/>
          <p14:tracePt t="65188" x="1616075" y="4213225"/>
          <p14:tracePt t="65203" x="1608138" y="4213225"/>
          <p14:tracePt t="65220" x="1592263" y="4213225"/>
          <p14:tracePt t="65236" x="1570038" y="4229100"/>
          <p14:tracePt t="65253" x="1546225" y="4229100"/>
          <p14:tracePt t="65270" x="1516063" y="4244975"/>
          <p14:tracePt t="65287" x="1477963" y="4244975"/>
          <p14:tracePt t="65303" x="1455738" y="4251325"/>
          <p14:tracePt t="65320" x="1417638" y="4259263"/>
          <p14:tracePt t="65337" x="1393825" y="4259263"/>
          <p14:tracePt t="65354" x="1371600" y="4267200"/>
          <p14:tracePt t="65370" x="1355725" y="4267200"/>
          <p14:tracePt t="65389" x="1317625" y="4275138"/>
          <p14:tracePt t="65404" x="1295400" y="4275138"/>
          <p14:tracePt t="65420" x="1273175" y="4283075"/>
          <p14:tracePt t="65438" x="1241425" y="4283075"/>
          <p14:tracePt t="65454" x="1219200" y="4289425"/>
          <p14:tracePt t="65471" x="1196975" y="4297363"/>
          <p14:tracePt t="65487" x="1173163" y="4305300"/>
          <p14:tracePt t="65504" x="1158875" y="4305300"/>
          <p14:tracePt t="65537" x="1150938" y="4313238"/>
          <p14:tracePt t="65555" x="1127125" y="4321175"/>
          <p14:tracePt t="65571" x="1120775" y="4327525"/>
          <p14:tracePt t="65587" x="1104900" y="4327525"/>
          <p14:tracePt t="65604" x="1096963" y="4327525"/>
          <p14:tracePt t="65621" x="1096963" y="4335463"/>
          <p14:tracePt t="65644" x="1082675" y="4343400"/>
          <p14:tracePt t="65723" x="1066800" y="4343400"/>
          <p14:tracePt t="65731" x="1058863" y="4343400"/>
          <p14:tracePt t="65740" x="1050925" y="4343400"/>
          <p14:tracePt t="65755" x="1036638" y="4343400"/>
          <p14:tracePt t="65771" x="1020763" y="4343400"/>
          <p14:tracePt t="65788" x="1012825" y="4343400"/>
          <p14:tracePt t="69939" x="1036638" y="4351338"/>
          <p14:tracePt t="69948" x="1074738" y="4365625"/>
          <p14:tracePt t="69956" x="1120775" y="4381500"/>
          <p14:tracePt t="69964" x="1173163" y="4397375"/>
          <p14:tracePt t="69981" x="1257300" y="4411663"/>
          <p14:tracePt t="69998" x="1333500" y="4435475"/>
          <p14:tracePt t="70014" x="1387475" y="4457700"/>
          <p14:tracePt t="70031" x="1425575" y="4465638"/>
          <p14:tracePt t="70065" x="1463675" y="4479925"/>
          <p14:tracePt t="70081" x="1524000" y="4503738"/>
          <p14:tracePt t="70099" x="1622425" y="4525963"/>
          <p14:tracePt t="70115" x="1714500" y="4549775"/>
          <p14:tracePt t="70133" x="1798638" y="4564063"/>
          <p14:tracePt t="70148" x="1874838" y="4579938"/>
          <p14:tracePt t="70165" x="1951038" y="4602163"/>
          <p14:tracePt t="70181" x="2035175" y="4618038"/>
          <p14:tracePt t="70198" x="2125663" y="4625975"/>
          <p14:tracePt t="70215" x="2239963" y="4625975"/>
          <p14:tracePt t="70231" x="2354263" y="4625975"/>
          <p14:tracePt t="70248" x="2476500" y="4625975"/>
          <p14:tracePt t="70276" x="2743200" y="4625975"/>
          <p14:tracePt t="70299" x="2911475" y="4610100"/>
          <p14:tracePt t="70315" x="3260725" y="4556125"/>
          <p14:tracePt t="70332" x="3597275" y="4503738"/>
          <p14:tracePt t="70348" x="4038600" y="4435475"/>
          <p14:tracePt t="70365" x="4449763" y="4335463"/>
          <p14:tracePt t="70382" x="4670425" y="4267200"/>
          <p14:tracePt t="70398" x="4754563" y="4237038"/>
          <p14:tracePt t="70415" x="4830763" y="4213225"/>
          <p14:tracePt t="70432" x="4899025" y="4191000"/>
          <p14:tracePt t="70449" x="4975225" y="4168775"/>
          <p14:tracePt t="70465" x="5059363" y="4130675"/>
          <p14:tracePt t="70482" x="5105400" y="4098925"/>
          <p14:tracePt t="70499" x="5165725" y="4060825"/>
          <p14:tracePt t="70515" x="5287963" y="3984625"/>
          <p14:tracePt t="70532" x="5341938" y="3946525"/>
          <p14:tracePt t="70549" x="5372100" y="3916363"/>
          <p14:tracePt t="70566" x="5402263" y="3894138"/>
          <p14:tracePt t="70582" x="5426075" y="3870325"/>
          <p14:tracePt t="70599" x="5432425" y="3856038"/>
          <p14:tracePt t="70617" x="5440363" y="3840163"/>
          <p14:tracePt t="70619" x="5440363" y="3832225"/>
          <p14:tracePt t="70632" x="5440363" y="3825875"/>
          <p14:tracePt t="70649" x="5440363" y="3810000"/>
          <p14:tracePt t="70666" x="5448300" y="3810000"/>
          <p14:tracePt t="70683" x="5448300" y="3802063"/>
          <p14:tracePt t="71148" x="5448300" y="3810000"/>
          <p14:tracePt t="71155" x="5448300" y="3825875"/>
          <p14:tracePt t="71167" x="5440363" y="3832225"/>
          <p14:tracePt t="71184" x="5426075" y="3856038"/>
          <p14:tracePt t="71205" x="5418138" y="3870325"/>
          <p14:tracePt t="71217" x="5410200" y="3886200"/>
          <p14:tracePt t="71234" x="5410200" y="3902075"/>
          <p14:tracePt t="71251" x="5402263" y="3916363"/>
          <p14:tracePt t="71267" x="5394325" y="3924300"/>
          <p14:tracePt t="71301" x="5394325" y="3932238"/>
          <p14:tracePt t="71317" x="5394325" y="3940175"/>
          <p14:tracePt t="71339" x="5387975" y="3946525"/>
          <p14:tracePt t="71351" x="5387975" y="3954463"/>
          <p14:tracePt t="71367" x="5380038" y="3962400"/>
          <p14:tracePt t="71384" x="5380038" y="3970338"/>
          <p14:tracePt t="71401" x="5380038" y="3978275"/>
          <p14:tracePt t="71419" x="5380038" y="3992563"/>
          <p14:tracePt t="71468" x="5372100" y="4000500"/>
          <p14:tracePt t="71580" x="5372100" y="4008438"/>
          <p14:tracePt t="71732" x="5372100" y="4016375"/>
          <p14:tracePt t="71748" x="5364163" y="4022725"/>
          <p14:tracePt t="71756" x="5364163" y="4030663"/>
          <p14:tracePt t="71772" x="5356225" y="4046538"/>
          <p14:tracePt t="71785" x="5349875" y="4054475"/>
          <p14:tracePt t="71802" x="5341938" y="4092575"/>
          <p14:tracePt t="71819" x="5326063" y="4122738"/>
          <p14:tracePt t="71836" x="5318125" y="4168775"/>
          <p14:tracePt t="71852" x="5311775" y="4183063"/>
          <p14:tracePt t="71869" x="5311775" y="4198938"/>
          <p14:tracePt t="71885" x="5303838" y="4206875"/>
          <p14:tracePt t="71902" x="5303838" y="4244975"/>
          <p14:tracePt t="71919" x="5303838" y="4297363"/>
          <p14:tracePt t="71936" x="5311775" y="4403725"/>
          <p14:tracePt t="71952" x="5364163" y="4487863"/>
          <p14:tracePt t="71969" x="5402263" y="4564063"/>
          <p14:tracePt t="71986" x="5486400" y="4640263"/>
          <p14:tracePt t="72003" x="5554663" y="4694238"/>
          <p14:tracePt t="72019" x="5638800" y="4754563"/>
          <p14:tracePt t="72036" x="5699125" y="4822825"/>
          <p14:tracePt t="72053" x="5799138" y="4899025"/>
          <p14:tracePt t="72069" x="5875338" y="4960938"/>
          <p14:tracePt t="72086" x="5981700" y="5013325"/>
          <p14:tracePt t="72103" x="6080125" y="5051425"/>
          <p14:tracePt t="72120" x="6240463" y="5089525"/>
          <p14:tracePt t="72136" x="6423025" y="5127625"/>
          <p14:tracePt t="72153" x="6651625" y="5151438"/>
          <p14:tracePt t="72170" x="6873875" y="5189538"/>
          <p14:tracePt t="72189" x="7178675" y="5227638"/>
          <p14:tracePt t="72203" x="7353300" y="5241925"/>
          <p14:tracePt t="72219" x="7543800" y="5265738"/>
          <p14:tracePt t="72236" x="7870825" y="5280025"/>
          <p14:tracePt t="72253" x="8229600" y="5295900"/>
          <p14:tracePt t="72270" x="8610600" y="5303838"/>
          <p14:tracePt t="72286" x="9045575" y="5257800"/>
          <p14:tracePt t="72303" x="9394825" y="5219700"/>
          <p14:tracePt t="72320" x="9731375" y="5173663"/>
          <p14:tracePt t="72336" x="10028238" y="5113338"/>
          <p14:tracePt t="72353" x="10340975" y="5021263"/>
          <p14:tracePt t="72370" x="10690225" y="4922838"/>
          <p14:tracePt t="72387" x="11064875" y="4754563"/>
          <p14:tracePt t="72403" x="11430000" y="4541838"/>
          <p14:tracePt t="72420" x="11574463" y="4411663"/>
          <p14:tracePt t="72437" x="11680825" y="4275138"/>
          <p14:tracePt t="72453" x="11772900" y="4144963"/>
          <p14:tracePt t="72470" x="11833225" y="4030663"/>
          <p14:tracePt t="72487" x="11864975" y="3962400"/>
          <p14:tracePt t="72504" x="11871325" y="3940175"/>
          <p14:tracePt t="72520" x="11871325" y="3932238"/>
          <p14:tracePt t="72537" x="11879263" y="3916363"/>
          <p14:tracePt t="72580" x="11887200" y="3908425"/>
          <p14:tracePt t="72589" x="11903075" y="3878263"/>
          <p14:tracePt t="72604" x="11925300" y="3840163"/>
          <p14:tracePt t="72620" x="11955463" y="3794125"/>
          <p14:tracePt t="72637" x="11979275" y="3763963"/>
          <p14:tracePt t="72654" x="12017375" y="3711575"/>
          <p14:tracePt t="72671" x="12055475" y="3665538"/>
          <p14:tracePt t="72688" x="12115800" y="3603625"/>
          <p14:tracePt t="72704" x="12138025" y="3581400"/>
          <p14:tracePt t="72721" x="12161838" y="3559175"/>
          <p14:tracePt t="72738" x="12161838" y="3551238"/>
          <p14:tracePt t="72755" x="12169775" y="3543300"/>
          <p14:tracePt t="72932" x="12169775" y="3535363"/>
          <p14:tracePt t="73091" x="12161838" y="3535363"/>
          <p14:tracePt t="73100" x="12138025" y="3535363"/>
          <p14:tracePt t="73108" x="12123738" y="3535363"/>
          <p14:tracePt t="73122" x="12115800" y="3535363"/>
          <p14:tracePt t="73139" x="12107863" y="3535363"/>
          <p14:tracePt t="73155" x="12093575" y="3535363"/>
          <p14:tracePt t="73244" x="12085638" y="3535363"/>
          <p14:tracePt t="73260" x="12077700" y="3535363"/>
          <p14:tracePt t="73268" x="12061825" y="3543300"/>
          <p14:tracePt t="73276" x="12055475" y="3543300"/>
          <p14:tracePt t="73289" x="12047538" y="3543300"/>
          <p14:tracePt t="73305" x="11993563" y="3543300"/>
          <p14:tracePt t="73322" x="11841163" y="3543300"/>
          <p14:tracePt t="73339" x="11544300" y="3535363"/>
          <p14:tracePt t="73356" x="11223625" y="3467100"/>
          <p14:tracePt t="73372" x="10798175" y="3382963"/>
          <p14:tracePt t="73389" x="10302875" y="3322638"/>
          <p14:tracePt t="73406" x="9745663" y="3238500"/>
          <p14:tracePt t="73422" x="8915400" y="3124200"/>
          <p14:tracePt t="73439" x="7818438" y="2925763"/>
          <p14:tracePt t="73456" x="6721475" y="2720975"/>
          <p14:tracePt t="73473" x="5562600" y="2492375"/>
          <p14:tracePt t="73489" x="4579938" y="2255838"/>
          <p14:tracePt t="73506" x="3863975" y="2065338"/>
          <p14:tracePt t="73523" x="3200400" y="1820863"/>
          <p14:tracePt t="73539" x="3001963" y="1722438"/>
          <p14:tracePt t="73556" x="2879725" y="1646238"/>
          <p14:tracePt t="73573" x="2781300" y="1577975"/>
          <p14:tracePt t="73590" x="2659063" y="1508125"/>
          <p14:tracePt t="73606" x="2530475" y="1431925"/>
          <p14:tracePt t="73625" x="2378075" y="1349375"/>
          <p14:tracePt t="73640" x="2232025" y="1265238"/>
          <p14:tracePt t="73656" x="2035175" y="1173163"/>
          <p14:tracePt t="73673" x="1828800" y="1058863"/>
          <p14:tracePt t="73690" x="1654175" y="982663"/>
          <p14:tracePt t="73708" x="1371600" y="884238"/>
          <p14:tracePt t="73723" x="1203325" y="822325"/>
          <p14:tracePt t="73740" x="1050925" y="754063"/>
          <p14:tracePt t="73757" x="982663" y="708025"/>
          <p14:tracePt t="73773" x="936625" y="669925"/>
          <p14:tracePt t="73790" x="884238" y="631825"/>
          <p14:tracePt t="73807" x="769938" y="563563"/>
          <p14:tracePt t="73824" x="631825" y="503238"/>
          <p14:tracePt t="73840" x="441325" y="441325"/>
          <p14:tracePt t="73857" x="320675" y="403225"/>
          <p14:tracePt t="73873" x="198438" y="358775"/>
          <p14:tracePt t="73891" x="92075" y="3270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207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75" y="1058917"/>
            <a:ext cx="7685167" cy="53629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61"/>
    </mc:Choice>
    <mc:Fallback>
      <p:transition spd="slow" advTm="10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3" x="144463" y="350838"/>
          <p14:tracePt t="770" x="244475" y="449263"/>
          <p14:tracePt t="788" x="358775" y="617538"/>
          <p14:tracePt t="805" x="517525" y="800100"/>
          <p14:tracePt t="822" x="754063" y="1050925"/>
          <p14:tracePt t="838" x="1074738" y="1371600"/>
          <p14:tracePt t="855" x="1439863" y="1676400"/>
          <p14:tracePt t="872" x="1844675" y="1973263"/>
          <p14:tracePt t="889" x="2378075" y="2332038"/>
          <p14:tracePt t="905" x="2727325" y="2544763"/>
          <p14:tracePt t="922" x="3116263" y="2765425"/>
          <p14:tracePt t="939" x="3444875" y="2917825"/>
          <p14:tracePt t="955" x="3665538" y="3017838"/>
          <p14:tracePt t="972" x="3810000" y="3078163"/>
          <p14:tracePt t="989" x="4000500" y="3146425"/>
          <p14:tracePt t="1005" x="4175125" y="3200400"/>
          <p14:tracePt t="1022" x="4343400" y="3246438"/>
          <p14:tracePt t="1040" x="4487863" y="3284538"/>
          <p14:tracePt t="1055" x="4602163" y="3322638"/>
          <p14:tracePt t="1072" x="4664075" y="3344863"/>
          <p14:tracePt t="1089" x="4686300" y="3360738"/>
          <p14:tracePt t="1108" x="4724400" y="3368675"/>
          <p14:tracePt t="1122" x="4778375" y="3390900"/>
          <p14:tracePt t="1139" x="4822825" y="3398838"/>
          <p14:tracePt t="1155" x="4854575" y="3406775"/>
          <p14:tracePt t="1172" x="4876800" y="3413125"/>
          <p14:tracePt t="1189" x="4884738" y="3413125"/>
          <p14:tracePt t="53393" x="4838700" y="3390900"/>
          <p14:tracePt t="53402" x="4732338" y="3336925"/>
          <p14:tracePt t="53411" x="4495800" y="3260725"/>
          <p14:tracePt t="53428" x="4030663" y="3094038"/>
          <p14:tracePt t="53444" x="3665538" y="2925763"/>
          <p14:tracePt t="53461" x="3390900" y="2841625"/>
          <p14:tracePt t="53478" x="3208338" y="2819400"/>
          <p14:tracePt t="53495" x="3025775" y="2819400"/>
          <p14:tracePt t="53511" x="2857500" y="2819400"/>
          <p14:tracePt t="53528" x="2689225" y="2819400"/>
          <p14:tracePt t="53531" x="2574925" y="2803525"/>
          <p14:tracePt t="53547" x="2354263" y="2720975"/>
          <p14:tracePt t="53561" x="2087563" y="2606675"/>
          <p14:tracePt t="53578" x="1912938" y="2530475"/>
          <p14:tracePt t="53595" x="1812925" y="2484438"/>
          <p14:tracePt t="53612" x="1782763" y="2476500"/>
          <p14:tracePt t="53628" x="1774825" y="2468563"/>
          <p14:tracePt t="53645" x="1768475" y="2468563"/>
          <p14:tracePt t="53874" x="1782763" y="2468563"/>
          <p14:tracePt t="53882" x="1806575" y="2468563"/>
          <p14:tracePt t="53890" x="1828800" y="2468563"/>
          <p14:tracePt t="53898" x="1851025" y="2468563"/>
          <p14:tracePt t="53913" x="1905000" y="2468563"/>
          <p14:tracePt t="53929" x="2003425" y="2460625"/>
          <p14:tracePt t="53946" x="2125663" y="2460625"/>
          <p14:tracePt t="53962" x="2232025" y="2460625"/>
          <p14:tracePt t="53979" x="2308225" y="2460625"/>
          <p14:tracePt t="53996" x="2354263" y="2460625"/>
          <p14:tracePt t="54013" x="2384425" y="2460625"/>
          <p14:tracePt t="54029" x="2400300" y="2460625"/>
          <p14:tracePt t="54046" x="2416175" y="2460625"/>
          <p14:tracePt t="54063" x="2422525" y="2460625"/>
          <p14:tracePt t="54122" x="2430463" y="2460625"/>
          <p14:tracePt t="54130" x="2454275" y="2460625"/>
          <p14:tracePt t="54138" x="2492375" y="2460625"/>
          <p14:tracePt t="54146" x="2522538" y="2460625"/>
          <p14:tracePt t="54163" x="2620963" y="2460625"/>
          <p14:tracePt t="54180" x="2720975" y="2460625"/>
          <p14:tracePt t="54196" x="2811463" y="2460625"/>
          <p14:tracePt t="54213" x="2879725" y="2460625"/>
          <p14:tracePt t="54230" x="2917825" y="2460625"/>
          <p14:tracePt t="54246" x="2933700" y="2460625"/>
          <p14:tracePt t="54263" x="2955925" y="2460625"/>
          <p14:tracePt t="54280" x="3001963" y="2460625"/>
          <p14:tracePt t="54297" x="3070225" y="2476500"/>
          <p14:tracePt t="54313" x="3154363" y="2484438"/>
          <p14:tracePt t="54330" x="3230563" y="2498725"/>
          <p14:tracePt t="54347" x="3330575" y="2522538"/>
          <p14:tracePt t="54363" x="3413125" y="2530475"/>
          <p14:tracePt t="54380" x="3505200" y="2536825"/>
          <p14:tracePt t="54397" x="3573463" y="2544763"/>
          <p14:tracePt t="54413" x="3657600" y="2560638"/>
          <p14:tracePt t="54430" x="3749675" y="2574925"/>
          <p14:tracePt t="54447" x="3817938" y="2582863"/>
          <p14:tracePt t="54464" x="3886200" y="2598738"/>
          <p14:tracePt t="54481" x="4016375" y="2613025"/>
          <p14:tracePt t="54497" x="4106863" y="2628900"/>
          <p14:tracePt t="54514" x="4206875" y="2636838"/>
          <p14:tracePt t="54530" x="4289425" y="2667000"/>
          <p14:tracePt t="54548" x="4397375" y="2682875"/>
          <p14:tracePt t="54564" x="4487863" y="2697163"/>
          <p14:tracePt t="54581" x="4564063" y="2705100"/>
          <p14:tracePt t="54598" x="4618038" y="2720975"/>
          <p14:tracePt t="54614" x="4664075" y="2720975"/>
          <p14:tracePt t="54631" x="4708525" y="2720975"/>
          <p14:tracePt t="54647" x="4746625" y="2720975"/>
          <p14:tracePt t="54664" x="4770438" y="2720975"/>
          <p14:tracePt t="54681" x="4784725" y="2720975"/>
          <p14:tracePt t="54697" x="4816475" y="2720975"/>
          <p14:tracePt t="54714" x="4830763" y="2713038"/>
          <p14:tracePt t="54748" x="4868863" y="2705100"/>
          <p14:tracePt t="54764" x="4906963" y="2674938"/>
          <p14:tracePt t="54781" x="4960938" y="2651125"/>
          <p14:tracePt t="54798" x="4983163" y="2636838"/>
          <p14:tracePt t="54814" x="5021263" y="2613025"/>
          <p14:tracePt t="54831" x="5051425" y="2590800"/>
          <p14:tracePt t="54848" x="5067300" y="2574925"/>
          <p14:tracePt t="54865" x="5089525" y="2552700"/>
          <p14:tracePt t="54882" x="5105400" y="2530475"/>
          <p14:tracePt t="54898" x="5121275" y="2506663"/>
          <p14:tracePt t="54915" x="5127625" y="2492375"/>
          <p14:tracePt t="54931" x="5127625" y="2484438"/>
          <p14:tracePt t="55137" x="5121275" y="2484438"/>
          <p14:tracePt t="55145" x="5113338" y="2484438"/>
          <p14:tracePt t="55153" x="5105400" y="2484438"/>
          <p14:tracePt t="55165" x="5089525" y="2484438"/>
          <p14:tracePt t="55182" x="5075238" y="2484438"/>
          <p14:tracePt t="55199" x="5051425" y="2484438"/>
          <p14:tracePt t="55215" x="5021263" y="2484438"/>
          <p14:tracePt t="55232" x="4968875" y="2484438"/>
          <p14:tracePt t="55249" x="4930775" y="2484438"/>
          <p14:tracePt t="55265" x="4860925" y="2484438"/>
          <p14:tracePt t="55282" x="4754563" y="2484438"/>
          <p14:tracePt t="55299" x="4640263" y="2484438"/>
          <p14:tracePt t="55315" x="4541838" y="2514600"/>
          <p14:tracePt t="55332" x="4479925" y="2536825"/>
          <p14:tracePt t="55349" x="4435475" y="2568575"/>
          <p14:tracePt t="55366" x="4403725" y="2568575"/>
          <p14:tracePt t="55382" x="4389438" y="2574925"/>
          <p14:tracePt t="55399" x="4381500" y="2590800"/>
          <p14:tracePt t="55416" x="4365625" y="2598738"/>
          <p14:tracePt t="55433" x="4351338" y="2613025"/>
          <p14:tracePt t="55449" x="4305300" y="2659063"/>
          <p14:tracePt t="55466" x="4259263" y="2697163"/>
          <p14:tracePt t="55482" x="4221163" y="2751138"/>
          <p14:tracePt t="55499" x="4198938" y="2819400"/>
          <p14:tracePt t="55516" x="4168775" y="2879725"/>
          <p14:tracePt t="55533" x="4168775" y="2925763"/>
          <p14:tracePt t="55549" x="4160838" y="2971800"/>
          <p14:tracePt t="55566" x="4160838" y="3025775"/>
          <p14:tracePt t="55583" x="4168775" y="3140075"/>
          <p14:tracePt t="55599" x="4191000" y="3284538"/>
          <p14:tracePt t="55617" x="4221163" y="3475038"/>
          <p14:tracePt t="55633" x="4221163" y="3497263"/>
          <p14:tracePt t="55650" x="4244975" y="3573463"/>
          <p14:tracePt t="55666" x="4244975" y="3635375"/>
          <p14:tracePt t="55683" x="4267200" y="3687763"/>
          <p14:tracePt t="55700" x="4275138" y="3711575"/>
          <p14:tracePt t="55716" x="4275138" y="3733800"/>
          <p14:tracePt t="55733" x="4275138" y="3741738"/>
          <p14:tracePt t="55750" x="4275138" y="3749675"/>
          <p14:tracePt t="55978" x="4283075" y="3749675"/>
          <p14:tracePt t="55986" x="4289425" y="3749675"/>
          <p14:tracePt t="55994" x="4321175" y="3733800"/>
          <p14:tracePt t="56002" x="4343400" y="3711575"/>
          <p14:tracePt t="56017" x="4381500" y="3679825"/>
          <p14:tracePt t="56034" x="4435475" y="3619500"/>
          <p14:tracePt t="56051" x="4487863" y="3565525"/>
          <p14:tracePt t="56067" x="4556125" y="3505200"/>
          <p14:tracePt t="56084" x="4594225" y="3459163"/>
          <p14:tracePt t="56103" x="4618038" y="3429000"/>
          <p14:tracePt t="56117" x="4632325" y="3406775"/>
          <p14:tracePt t="56136" x="4632325" y="3390900"/>
          <p14:tracePt t="56151" x="4648200" y="3382963"/>
          <p14:tracePt t="56168" x="4656138" y="3375025"/>
          <p14:tracePt t="56184" x="4656138" y="3368675"/>
          <p14:tracePt t="57850" x="4656138" y="3360738"/>
          <p14:tracePt t="57922" x="4648200" y="3360738"/>
          <p14:tracePt t="57970" x="4640263" y="3360738"/>
          <p14:tracePt t="58002" x="4632325" y="3360738"/>
          <p14:tracePt t="58034" x="4625975" y="3360738"/>
          <p14:tracePt t="58050" x="4618038" y="3360738"/>
          <p14:tracePt t="58074" x="4610100" y="3360738"/>
          <p14:tracePt t="58090" x="4602163" y="3360738"/>
          <p14:tracePt t="58108" x="4594225" y="3360738"/>
          <p14:tracePt t="58116" x="4587875" y="3360738"/>
          <p14:tracePt t="58122" x="4579938" y="3360738"/>
          <p14:tracePt t="58139" x="4533900" y="3360738"/>
          <p14:tracePt t="58155" x="4479925" y="3360738"/>
          <p14:tracePt t="58172" x="4435475" y="3360738"/>
          <p14:tracePt t="58189" x="4397375" y="3360738"/>
          <p14:tracePt t="58208" x="4365625" y="3360738"/>
          <p14:tracePt t="58222" x="4343400" y="3360738"/>
          <p14:tracePt t="58239" x="4327525" y="3360738"/>
          <p14:tracePt t="58256" x="4313238" y="3360738"/>
          <p14:tracePt t="58274" x="4297363" y="3360738"/>
          <p14:tracePt t="58289" x="4289425" y="3360738"/>
          <p14:tracePt t="58306" x="4275138" y="3360738"/>
          <p14:tracePt t="58322" x="4267200" y="3360738"/>
          <p14:tracePt t="58339" x="4259263" y="3360738"/>
          <p14:tracePt t="58356" x="4251325" y="3360738"/>
          <p14:tracePt t="58373" x="4244975" y="3360738"/>
          <p14:tracePt t="59354" x="4237038" y="3330575"/>
          <p14:tracePt t="59362" x="4237038" y="3254375"/>
          <p14:tracePt t="59370" x="4237038" y="3162300"/>
          <p14:tracePt t="59378" x="4237038" y="3048000"/>
          <p14:tracePt t="59392" x="4237038" y="2949575"/>
          <p14:tracePt t="59410" x="4237038" y="2713038"/>
          <p14:tracePt t="59425" x="4237038" y="2620963"/>
          <p14:tracePt t="59442" x="4213225" y="2536825"/>
          <p14:tracePt t="59459" x="4198938" y="2476500"/>
          <p14:tracePt t="59475" x="4160838" y="2422525"/>
          <p14:tracePt t="59492" x="4137025" y="2408238"/>
          <p14:tracePt t="59509" x="4092575" y="2370138"/>
          <p14:tracePt t="59529" x="4054475" y="2339975"/>
          <p14:tracePt t="59542" x="4046538" y="2339975"/>
          <p14:tracePt t="59545" x="4038600" y="2339975"/>
          <p14:tracePt t="59841" x="4060825" y="2339975"/>
          <p14:tracePt t="59850" x="4106863" y="2346325"/>
          <p14:tracePt t="59860" x="4137025" y="2354263"/>
          <p14:tracePt t="59876" x="4183063" y="2362200"/>
          <p14:tracePt t="59893" x="4221163" y="2362200"/>
          <p14:tracePt t="59910" x="4244975" y="2362200"/>
          <p14:tracePt t="59943" x="4259263" y="2346325"/>
          <p14:tracePt t="59960" x="4321175" y="2308225"/>
          <p14:tracePt t="59977" x="4381500" y="2255838"/>
          <p14:tracePt t="59993" x="4441825" y="2179638"/>
          <p14:tracePt t="60010" x="4465638" y="2111375"/>
          <p14:tracePt t="60027" x="4487863" y="2035175"/>
          <p14:tracePt t="60043" x="4487863" y="1935163"/>
          <p14:tracePt t="60060" x="4495800" y="1806575"/>
          <p14:tracePt t="60077" x="4495800" y="1760538"/>
          <p14:tracePt t="60093" x="4479925" y="1660525"/>
          <p14:tracePt t="60112" x="4473575" y="1570038"/>
          <p14:tracePt t="60134" x="4411663" y="1455738"/>
          <p14:tracePt t="60145" x="4373563" y="1417638"/>
          <p14:tracePt t="60160" x="4373563" y="1409700"/>
          <p14:tracePt t="60177" x="4343400" y="1401763"/>
          <p14:tracePt t="60194" x="4327525" y="1387475"/>
          <p14:tracePt t="60210" x="4297363" y="1363663"/>
          <p14:tracePt t="60227" x="4267200" y="1355725"/>
          <p14:tracePt t="60244" x="4251325" y="1349375"/>
          <p14:tracePt t="60260" x="4237038" y="1333500"/>
          <p14:tracePt t="60277" x="4221163" y="1333500"/>
          <p14:tracePt t="60294" x="4206875" y="1325563"/>
          <p14:tracePt t="60746" x="4191000" y="1325563"/>
          <p14:tracePt t="60754" x="4152900" y="1317625"/>
          <p14:tracePt t="60762" x="4122738" y="1311275"/>
          <p14:tracePt t="60778" x="4046538" y="1303338"/>
          <p14:tracePt t="60795" x="3992563" y="1279525"/>
          <p14:tracePt t="60812" x="3940175" y="1273175"/>
          <p14:tracePt t="60828" x="3908425" y="1257300"/>
          <p14:tracePt t="60845" x="3902075" y="1257300"/>
          <p14:tracePt t="60862" x="3894138" y="1257300"/>
          <p14:tracePt t="60879" x="3894138" y="1249363"/>
          <p14:tracePt t="60921" x="3886200" y="1249363"/>
          <p14:tracePt t="61306" x="3878263" y="1249363"/>
          <p14:tracePt t="61315" x="3870325" y="1249363"/>
          <p14:tracePt t="61322" x="3848100" y="1249363"/>
          <p14:tracePt t="61331" x="3840163" y="1249363"/>
          <p14:tracePt t="61346" x="3810000" y="1249363"/>
          <p14:tracePt t="61363" x="3787775" y="1249363"/>
          <p14:tracePt t="61380" x="3771900" y="1249363"/>
          <p14:tracePt t="61396" x="3749675" y="1249363"/>
          <p14:tracePt t="61413" x="3741738" y="1249363"/>
          <p14:tracePt t="61430" x="3733800" y="1249363"/>
          <p14:tracePt t="61447" x="3725863" y="1249363"/>
          <p14:tracePt t="61463" x="3717925" y="1249363"/>
          <p14:tracePt t="61480" x="3711575" y="1249363"/>
          <p14:tracePt t="61497" x="3703638" y="1249363"/>
          <p14:tracePt t="61586" x="3703638" y="1257300"/>
          <p14:tracePt t="61594" x="3703638" y="1265238"/>
          <p14:tracePt t="61602" x="3703638" y="1273175"/>
          <p14:tracePt t="61614" x="3703638" y="1279525"/>
          <p14:tracePt t="61630" x="3695700" y="1303338"/>
          <p14:tracePt t="61647" x="3687763" y="1325563"/>
          <p14:tracePt t="61664" x="3679825" y="1349375"/>
          <p14:tracePt t="61681" x="3665538" y="1393825"/>
          <p14:tracePt t="61697" x="3665538" y="1409700"/>
          <p14:tracePt t="61731" x="3657600" y="1425575"/>
          <p14:tracePt t="61764" x="3657600" y="1431925"/>
          <p14:tracePt t="61781" x="3649663" y="1455738"/>
          <p14:tracePt t="61797" x="3641725" y="1477963"/>
          <p14:tracePt t="61814" x="3641725" y="1485900"/>
          <p14:tracePt t="61831" x="3641725" y="1493838"/>
          <p14:tracePt t="61848" x="3641725" y="1508125"/>
          <p14:tracePt t="61865" x="3641725" y="1516063"/>
          <p14:tracePt t="62146" x="3641725" y="1524000"/>
          <p14:tracePt t="62858" x="3641725" y="1531938"/>
          <p14:tracePt t="62866" x="3635375" y="1539875"/>
          <p14:tracePt t="63210" x="3635375" y="1546225"/>
          <p14:tracePt t="63690" x="3635375" y="1554163"/>
          <p14:tracePt t="63762" x="3635375" y="1562100"/>
          <p14:tracePt t="63770" x="3627438" y="1570038"/>
          <p14:tracePt t="63914" x="3627438" y="1577975"/>
          <p14:tracePt t="63930" x="3627438" y="1584325"/>
          <p14:tracePt t="63954" x="3627438" y="1592263"/>
          <p14:tracePt t="64122" x="3627438" y="1600200"/>
          <p14:tracePt t="64138" x="3619500" y="1608138"/>
          <p14:tracePt t="64146" x="3619500" y="1616075"/>
          <p14:tracePt t="64162" x="3611563" y="1630363"/>
          <p14:tracePt t="64170" x="3603625" y="1638300"/>
          <p14:tracePt t="64186" x="3581400" y="1660525"/>
          <p14:tracePt t="64203" x="3551238" y="1684338"/>
          <p14:tracePt t="64220" x="3527425" y="1692275"/>
          <p14:tracePt t="64236" x="3521075" y="1698625"/>
          <p14:tracePt t="64253" x="3505200" y="1698625"/>
          <p14:tracePt t="64270" x="3482975" y="1714500"/>
          <p14:tracePt t="64287" x="3475038" y="1714500"/>
          <p14:tracePt t="64303" x="3467100" y="1722438"/>
          <p14:tracePt t="64320" x="3436938" y="1736725"/>
          <p14:tracePt t="64338" x="3382963" y="1768475"/>
          <p14:tracePt t="64353" x="3360738" y="1782763"/>
          <p14:tracePt t="64370" x="3344863" y="1790700"/>
          <p14:tracePt t="64387" x="3330575" y="1798638"/>
          <p14:tracePt t="64403" x="3314700" y="1812925"/>
          <p14:tracePt t="64420" x="3298825" y="1828800"/>
          <p14:tracePt t="64437" x="3276600" y="1844675"/>
          <p14:tracePt t="64454" x="3230563" y="1874838"/>
          <p14:tracePt t="64470" x="3184525" y="1920875"/>
          <p14:tracePt t="64487" x="3140075" y="1958975"/>
          <p14:tracePt t="64504" x="3108325" y="1997075"/>
          <p14:tracePt t="64521" x="3070225" y="2035175"/>
          <p14:tracePt t="64537" x="3048000" y="2057400"/>
          <p14:tracePt t="64554" x="3040063" y="2065338"/>
          <p14:tracePt t="64571" x="3025775" y="2095500"/>
          <p14:tracePt t="64587" x="2994025" y="2141538"/>
          <p14:tracePt t="64604" x="2941638" y="2209800"/>
          <p14:tracePt t="64621" x="2895600" y="2286000"/>
          <p14:tracePt t="64637" x="2873375" y="2332038"/>
          <p14:tracePt t="64654" x="2849563" y="2370138"/>
          <p14:tracePt t="64671" x="2835275" y="2400300"/>
          <p14:tracePt t="64687" x="2819400" y="2416175"/>
          <p14:tracePt t="64705" x="2811463" y="2438400"/>
          <p14:tracePt t="64721" x="2803525" y="2468563"/>
          <p14:tracePt t="64739" x="2781300" y="2506663"/>
          <p14:tracePt t="64754" x="2751138" y="2590800"/>
          <p14:tracePt t="64771" x="2727325" y="2628900"/>
          <p14:tracePt t="64788" x="2705100" y="2674938"/>
          <p14:tracePt t="64804" x="2697163" y="2689225"/>
          <p14:tracePt t="64821" x="2689225" y="2705100"/>
          <p14:tracePt t="64838" x="2689225" y="2713038"/>
          <p14:tracePt t="64855" x="2674938" y="2743200"/>
          <p14:tracePt t="64871" x="2667000" y="2765425"/>
          <p14:tracePt t="64873" x="2651125" y="2789238"/>
          <p14:tracePt t="64888" x="2644775" y="2803525"/>
          <p14:tracePt t="64905" x="2628900" y="2835275"/>
          <p14:tracePt t="64921" x="2598738" y="2887663"/>
          <p14:tracePt t="64938" x="2582863" y="2911475"/>
          <p14:tracePt t="64955" x="2574925" y="2925763"/>
          <p14:tracePt t="64971" x="2574925" y="2933700"/>
          <p14:tracePt t="64988" x="2568575" y="2941638"/>
          <p14:tracePt t="65005" x="2552700" y="2963863"/>
          <p14:tracePt t="65023" x="2530475" y="2987675"/>
          <p14:tracePt t="65038" x="2514600" y="3017838"/>
          <p14:tracePt t="65055" x="2498725" y="3055938"/>
          <p14:tracePt t="65072" x="2484438" y="3070225"/>
          <p14:tracePt t="65089" x="2460625" y="3101975"/>
          <p14:tracePt t="65108" x="2454275" y="3116263"/>
          <p14:tracePt t="65122" x="2454275" y="3124200"/>
          <p14:tracePt t="65155" x="2446338" y="3132138"/>
          <p14:tracePt t="65322" x="2446338" y="3124200"/>
          <p14:tracePt t="65330" x="2492375" y="3070225"/>
          <p14:tracePt t="65339" x="2552700" y="3017838"/>
          <p14:tracePt t="65356" x="2667000" y="2873375"/>
          <p14:tracePt t="65372" x="2797175" y="2727325"/>
          <p14:tracePt t="65389" x="2911475" y="2568575"/>
          <p14:tracePt t="65406" x="3116263" y="2339975"/>
          <p14:tracePt t="65423" x="3268663" y="2095500"/>
          <p14:tracePt t="65439" x="3368675" y="1935163"/>
          <p14:tracePt t="65456" x="3421063" y="1798638"/>
          <p14:tracePt t="65473" x="3459163" y="1638300"/>
          <p14:tracePt t="65489" x="3475038" y="1531938"/>
          <p14:tracePt t="65506" x="3475038" y="1439863"/>
          <p14:tracePt t="65523" x="3467100" y="1333500"/>
          <p14:tracePt t="65539" x="3436938" y="1227138"/>
          <p14:tracePt t="65556" x="3390900" y="1158875"/>
          <p14:tracePt t="65573" x="3344863" y="1096963"/>
          <p14:tracePt t="65591" x="3292475" y="1050925"/>
          <p14:tracePt t="65606" x="3238500" y="990600"/>
          <p14:tracePt t="65623" x="3184525" y="936625"/>
          <p14:tracePt t="65640" x="3101975" y="876300"/>
          <p14:tracePt t="65657" x="3001963" y="792163"/>
          <p14:tracePt t="65673" x="2963863" y="754063"/>
          <p14:tracePt t="65690" x="2933700" y="723900"/>
          <p14:tracePt t="65707" x="2911475" y="685800"/>
          <p14:tracePt t="65723" x="2879725" y="663575"/>
          <p14:tracePt t="65740" x="2819400" y="631825"/>
          <p14:tracePt t="65757" x="2743200" y="609600"/>
          <p14:tracePt t="65773" x="2674938" y="593725"/>
          <p14:tracePt t="65790" x="2651125" y="587375"/>
          <p14:tracePt t="65807" x="2644775" y="587375"/>
          <p14:tracePt t="65823" x="2636838" y="579438"/>
          <p14:tracePt t="65841" x="2606675" y="571500"/>
          <p14:tracePt t="65858" x="2536825" y="555625"/>
          <p14:tracePt t="65874" x="2422525" y="533400"/>
          <p14:tracePt t="65890" x="2339975" y="533400"/>
          <p14:tracePt t="65907" x="2278063" y="533400"/>
          <p14:tracePt t="65924" x="2247900" y="533400"/>
          <p14:tracePt t="65940" x="2232025" y="533400"/>
          <p14:tracePt t="65974" x="2217738" y="541338"/>
          <p14:tracePt t="65991" x="2193925" y="541338"/>
          <p14:tracePt t="66007" x="2163763" y="555625"/>
          <p14:tracePt t="66024" x="2133600" y="563563"/>
          <p14:tracePt t="68794" x="2125663" y="563563"/>
          <p14:tracePt t="68802" x="2117725" y="571500"/>
          <p14:tracePt t="68814" x="2111375" y="571500"/>
          <p14:tracePt t="68831" x="2103438" y="587375"/>
          <p14:tracePt t="68847" x="2087563" y="617538"/>
          <p14:tracePt t="68864" x="2057400" y="655638"/>
          <p14:tracePt t="68881" x="2035175" y="685800"/>
          <p14:tracePt t="68897" x="2011363" y="723900"/>
          <p14:tracePt t="68914" x="1989138" y="784225"/>
          <p14:tracePt t="68931" x="1965325" y="838200"/>
          <p14:tracePt t="68947" x="1958975" y="876300"/>
          <p14:tracePt t="68965" x="1958975" y="892175"/>
          <p14:tracePt t="68981" x="1943100" y="906463"/>
          <p14:tracePt t="68998" x="1935163" y="914400"/>
          <p14:tracePt t="69031" x="1935163" y="922338"/>
          <p14:tracePt t="69048" x="1935163" y="930275"/>
          <p14:tracePt t="69064" x="1927225" y="936625"/>
          <p14:tracePt t="69100" x="1927225" y="944563"/>
          <p14:tracePt t="69106" x="1927225" y="952500"/>
          <p14:tracePt t="69114" x="1927225" y="960438"/>
          <p14:tracePt t="69131" x="1927225" y="982663"/>
          <p14:tracePt t="69148" x="1912938" y="1020763"/>
          <p14:tracePt t="69164" x="1905000" y="1089025"/>
          <p14:tracePt t="69181" x="1905000" y="1227138"/>
          <p14:tracePt t="69198" x="1905000" y="1317625"/>
          <p14:tracePt t="69226" x="1927225" y="1531938"/>
          <p14:tracePt t="69234" x="1927225" y="1570038"/>
          <p14:tracePt t="69248" x="1943100" y="1622425"/>
          <p14:tracePt t="69265" x="1973263" y="1806575"/>
          <p14:tracePt t="69281" x="1997075" y="1958975"/>
          <p14:tracePt t="69298" x="2027238" y="2111375"/>
          <p14:tracePt t="69315" x="2073275" y="2239963"/>
          <p14:tracePt t="69332" x="2103438" y="2354263"/>
          <p14:tracePt t="69348" x="2133600" y="2460625"/>
          <p14:tracePt t="69365" x="2171700" y="2582863"/>
          <p14:tracePt t="69382" x="2201863" y="2682875"/>
          <p14:tracePt t="69398" x="2239963" y="2827338"/>
          <p14:tracePt t="69415" x="2278063" y="2979738"/>
          <p14:tracePt t="69432" x="2332038" y="3154363"/>
          <p14:tracePt t="69449" x="2370138" y="3306763"/>
          <p14:tracePt t="69465" x="2446338" y="3505200"/>
          <p14:tracePt t="69482" x="2498725" y="3627438"/>
          <p14:tracePt t="69499" x="2544763" y="3741738"/>
          <p14:tracePt t="69515" x="2590800" y="3825875"/>
          <p14:tracePt t="69532" x="2613025" y="3908425"/>
          <p14:tracePt t="69549" x="2620963" y="3946525"/>
          <p14:tracePt t="69566" x="2620963" y="3954463"/>
          <p14:tracePt t="69582" x="2628900" y="3978275"/>
          <p14:tracePt t="69599" x="2644775" y="4022725"/>
          <p14:tracePt t="69617" x="2659063" y="4068763"/>
          <p14:tracePt t="69649" x="2659063" y="4076700"/>
          <p14:tracePt t="69762" x="2667000" y="4076700"/>
          <p14:tracePt t="69865" x="2697163" y="4060825"/>
          <p14:tracePt t="69874" x="2735263" y="4038600"/>
          <p14:tracePt t="69883" x="2765425" y="4008438"/>
          <p14:tracePt t="69900" x="2895600" y="3894138"/>
          <p14:tracePt t="69916" x="3032125" y="3741738"/>
          <p14:tracePt t="69933" x="3192463" y="3573463"/>
          <p14:tracePt t="69950" x="3292475" y="3421063"/>
          <p14:tracePt t="69967" x="3352800" y="3276600"/>
          <p14:tracePt t="69983" x="3413125" y="3154363"/>
          <p14:tracePt t="70000" x="3444875" y="3040063"/>
          <p14:tracePt t="70017" x="3475038" y="2873375"/>
          <p14:tracePt t="70033" x="3497263" y="2765425"/>
          <p14:tracePt t="70050" x="3521075" y="2667000"/>
          <p14:tracePt t="70067" x="3551238" y="2560638"/>
          <p14:tracePt t="70083" x="3573463" y="2476500"/>
          <p14:tracePt t="70102" x="3573463" y="2408238"/>
          <p14:tracePt t="70117" x="3581400" y="2378075"/>
          <p14:tracePt t="70133" x="3589338" y="2354263"/>
          <p14:tracePt t="70167" x="3589338" y="2346325"/>
          <p14:tracePt t="70858" x="3589338" y="2339975"/>
          <p14:tracePt t="70874" x="3589338" y="2346325"/>
          <p14:tracePt t="70882" x="3573463" y="2354263"/>
          <p14:tracePt t="70890" x="3565525" y="2370138"/>
          <p14:tracePt t="70902" x="3559175" y="2392363"/>
          <p14:tracePt t="70919" x="3513138" y="2460625"/>
          <p14:tracePt t="70935" x="3459163" y="2530475"/>
          <p14:tracePt t="70953" x="3382963" y="2613025"/>
          <p14:tracePt t="70969" x="3292475" y="2743200"/>
          <p14:tracePt t="70986" x="3222625" y="2835275"/>
          <p14:tracePt t="71002" x="3140075" y="2949575"/>
          <p14:tracePt t="71019" x="3063875" y="3070225"/>
          <p14:tracePt t="71036" x="2979738" y="3208338"/>
          <p14:tracePt t="71052" x="2903538" y="3336925"/>
          <p14:tracePt t="71069" x="2849563" y="3467100"/>
          <p14:tracePt t="71086" x="2789238" y="3611563"/>
          <p14:tracePt t="71105" x="2727325" y="3763963"/>
          <p14:tracePt t="71119" x="2720975" y="3771900"/>
          <p14:tracePt t="71136" x="2697163" y="3810000"/>
          <p14:tracePt t="71153" x="2644775" y="3894138"/>
          <p14:tracePt t="71169" x="2606675" y="3970338"/>
          <p14:tracePt t="71186" x="2568575" y="4030663"/>
          <p14:tracePt t="71203" x="2530475" y="4084638"/>
          <p14:tracePt t="71219" x="2476500" y="4144963"/>
          <p14:tracePt t="71236" x="2416175" y="4213225"/>
          <p14:tracePt t="71253" x="2308225" y="4275138"/>
          <p14:tracePt t="71270" x="2239963" y="4313238"/>
          <p14:tracePt t="71288" x="2117725" y="4351338"/>
          <p14:tracePt t="71303" x="1951038" y="4365625"/>
          <p14:tracePt t="71320" x="1828800" y="4389438"/>
          <p14:tracePt t="71336" x="1744663" y="4427538"/>
          <p14:tracePt t="71353" x="1722438" y="4441825"/>
          <p14:tracePt t="71370" x="1660525" y="4465638"/>
          <p14:tracePt t="71386" x="1630363" y="4473575"/>
          <p14:tracePt t="71403" x="1608138" y="4479925"/>
          <p14:tracePt t="71420" x="1584325" y="4479925"/>
          <p14:tracePt t="71436" x="1554163" y="4487863"/>
          <p14:tracePt t="71453" x="1539875" y="4495800"/>
          <p14:tracePt t="71470" x="1524000" y="4495800"/>
          <p14:tracePt t="71487" x="1516063" y="4503738"/>
          <p14:tracePt t="71641" x="1508125" y="4511675"/>
          <p14:tracePt t="71649" x="1508125" y="4518025"/>
          <p14:tracePt t="71657" x="1508125" y="4525963"/>
          <p14:tracePt t="71670" x="1508125" y="4549775"/>
          <p14:tracePt t="71687" x="1539875" y="4594225"/>
          <p14:tracePt t="71704" x="1600200" y="4670425"/>
          <p14:tracePt t="71721" x="1692275" y="4800600"/>
          <p14:tracePt t="71738" x="1768475" y="4884738"/>
          <p14:tracePt t="71754" x="1866900" y="4983163"/>
          <p14:tracePt t="71771" x="1943100" y="5059363"/>
          <p14:tracePt t="71787" x="2003425" y="5151438"/>
          <p14:tracePt t="71804" x="2041525" y="5273675"/>
          <p14:tracePt t="71821" x="2117725" y="5410200"/>
          <p14:tracePt t="71837" x="2163763" y="5532438"/>
          <p14:tracePt t="71858" x="2201863" y="5630863"/>
          <p14:tracePt t="71871" x="2217738" y="5668963"/>
          <p14:tracePt t="71888" x="2247900" y="5715000"/>
          <p14:tracePt t="71905" x="2278063" y="5768975"/>
          <p14:tracePt t="71921" x="2293938" y="5791200"/>
          <p14:tracePt t="71938" x="2324100" y="5837238"/>
          <p14:tracePt t="71954" x="2362200" y="5897563"/>
          <p14:tracePt t="71971" x="2430463" y="5989638"/>
          <p14:tracePt t="71988" x="2506663" y="6035675"/>
          <p14:tracePt t="72016" x="2606675" y="6118225"/>
          <p14:tracePt t="72021" x="2651125" y="6142038"/>
          <p14:tracePt t="72038" x="2713038" y="6172200"/>
          <p14:tracePt t="72055" x="2773363" y="6194425"/>
          <p14:tracePt t="72071" x="2835275" y="6232525"/>
          <p14:tracePt t="72088" x="2925763" y="6286500"/>
          <p14:tracePt t="72105" x="3048000" y="6362700"/>
          <p14:tracePt t="72121" x="3162300" y="6416675"/>
          <p14:tracePt t="72138" x="3238500" y="6461125"/>
          <p14:tracePt t="72155" x="3292475" y="6484938"/>
          <p14:tracePt t="72171" x="3314700" y="6507163"/>
          <p14:tracePt t="72188" x="3330575" y="6515100"/>
          <p14:tracePt t="72205" x="3344863" y="6523038"/>
          <p14:tracePt t="72222" x="3344863" y="6530975"/>
          <p14:tracePt t="72238" x="3352800" y="6530975"/>
          <p14:tracePt t="72255" x="3360738" y="6530975"/>
          <p14:tracePt t="72272" x="3375025" y="6537325"/>
          <p14:tracePt t="72289" x="3390900" y="6545263"/>
          <p14:tracePt t="72322" x="3398838" y="6545263"/>
          <p14:tracePt t="72339" x="3406775" y="6545263"/>
          <p14:tracePt t="72355" x="3429000" y="6553200"/>
          <p14:tracePt t="72372" x="3467100" y="6553200"/>
          <p14:tracePt t="72389" x="3527425" y="6553200"/>
          <p14:tracePt t="72405" x="3635375" y="6553200"/>
          <p14:tracePt t="72422" x="3725863" y="6553200"/>
          <p14:tracePt t="72439" x="3825875" y="6553200"/>
          <p14:tracePt t="72455" x="3940175" y="6553200"/>
          <p14:tracePt t="72473" x="4175125" y="6553200"/>
          <p14:tracePt t="72489" x="4449763" y="6499225"/>
          <p14:tracePt t="72506" x="4778375" y="6416675"/>
          <p14:tracePt t="72522" x="5241925" y="6308725"/>
          <p14:tracePt t="72539" x="5821363" y="6149975"/>
          <p14:tracePt t="72556" x="6302375" y="6003925"/>
          <p14:tracePt t="72572" x="6667500" y="5913438"/>
          <p14:tracePt t="72589" x="6888163" y="5845175"/>
          <p14:tracePt t="72606" x="7102475" y="5775325"/>
          <p14:tracePt t="72622" x="7307263" y="5684838"/>
          <p14:tracePt t="72639" x="7451725" y="5616575"/>
          <p14:tracePt t="72656" x="7527925" y="5562600"/>
          <p14:tracePt t="72674" x="7589838" y="5508625"/>
          <p14:tracePt t="72689" x="7620000" y="5470525"/>
          <p14:tracePt t="72723" x="7650163" y="5456238"/>
          <p14:tracePt t="72739" x="7794625" y="5440363"/>
          <p14:tracePt t="72756" x="7908925" y="5432425"/>
          <p14:tracePt t="72773" x="7924800" y="5432425"/>
          <p14:tracePt t="72790" x="7932738" y="5432425"/>
          <p14:tracePt t="72806" x="7962900" y="5410200"/>
          <p14:tracePt t="72823" x="7962900" y="5402263"/>
          <p14:tracePt t="72840" x="7947025" y="5372100"/>
          <p14:tracePt t="72857" x="7870825" y="5273675"/>
          <p14:tracePt t="72873" x="7848600" y="5249863"/>
          <p14:tracePt t="72890" x="7856538" y="5235575"/>
          <p14:tracePt t="72907" x="7940675" y="5181600"/>
          <p14:tracePt t="72923" x="8115300" y="5083175"/>
          <p14:tracePt t="72940" x="8275638" y="5029200"/>
          <p14:tracePt t="72957" x="8648700" y="4968875"/>
          <p14:tracePt t="72973" x="8983663" y="4968875"/>
          <p14:tracePt t="72990" x="9236075" y="4968875"/>
          <p14:tracePt t="73008" x="9418638" y="4960938"/>
          <p14:tracePt t="73023" x="9563100" y="4953000"/>
          <p14:tracePt t="73041" x="9699625" y="4906963"/>
          <p14:tracePt t="73058" x="9761538" y="4876800"/>
          <p14:tracePt t="73074" x="9807575" y="4846638"/>
          <p14:tracePt t="73090" x="9829800" y="4830763"/>
          <p14:tracePt t="73107" x="9852025" y="4808538"/>
          <p14:tracePt t="73124" x="9867900" y="4792663"/>
          <p14:tracePt t="73140" x="9883775" y="4784725"/>
          <p14:tracePt t="73242" x="9890125" y="4770438"/>
          <p14:tracePt t="73250" x="9921875" y="4762500"/>
          <p14:tracePt t="73258" x="9959975" y="4746625"/>
          <p14:tracePt t="73274" x="10020300" y="4716463"/>
          <p14:tracePt t="73292" x="10042525" y="4708525"/>
          <p14:tracePt t="73308" x="10058400" y="4702175"/>
          <p14:tracePt t="73738" x="10058400" y="4670425"/>
          <p14:tracePt t="73746" x="10020300" y="4618038"/>
          <p14:tracePt t="73759" x="9944100" y="4525963"/>
          <p14:tracePt t="73775" x="9791700" y="4381500"/>
          <p14:tracePt t="73792" x="9525000" y="4175125"/>
          <p14:tracePt t="73809" x="9182100" y="3940175"/>
          <p14:tracePt t="73825" x="8724900" y="3687763"/>
          <p14:tracePt t="73842" x="8458200" y="3565525"/>
          <p14:tracePt t="73859" x="8207375" y="3459163"/>
          <p14:tracePt t="73876" x="8061325" y="3398838"/>
          <p14:tracePt t="73892" x="7954963" y="3375025"/>
          <p14:tracePt t="73909" x="7878763" y="3368675"/>
          <p14:tracePt t="73926" x="7826375" y="3368675"/>
          <p14:tracePt t="73944" x="7764463" y="3368675"/>
          <p14:tracePt t="73959" x="7712075" y="3368675"/>
          <p14:tracePt t="73976" x="7635875" y="3375025"/>
          <p14:tracePt t="73993" x="7475538" y="3413125"/>
          <p14:tracePt t="74009" x="7361238" y="3429000"/>
          <p14:tracePt t="74026" x="7254875" y="3467100"/>
          <p14:tracePt t="74043" x="7154863" y="3497263"/>
          <p14:tracePt t="74059" x="7040563" y="3527425"/>
          <p14:tracePt t="74076" x="6911975" y="3559175"/>
          <p14:tracePt t="74093" x="6797675" y="3589338"/>
          <p14:tracePt t="74110" x="6675438" y="3603625"/>
          <p14:tracePt t="74126" x="6607175" y="3611563"/>
          <p14:tracePt t="74143" x="6553200" y="3619500"/>
          <p14:tracePt t="74160" x="6507163" y="3627438"/>
          <p14:tracePt t="74176" x="6484938" y="3635375"/>
          <p14:tracePt t="74193" x="6477000" y="3635375"/>
          <p14:tracePt t="74258" x="6469063" y="3635375"/>
          <p14:tracePt t="74330" x="6461125" y="3635375"/>
          <p14:tracePt t="74338" x="6446838" y="3635375"/>
          <p14:tracePt t="74346" x="6438900" y="3635375"/>
          <p14:tracePt t="74360" x="6423025" y="3635375"/>
          <p14:tracePt t="74379" x="6392863" y="3635375"/>
          <p14:tracePt t="74394" x="6370638" y="3635375"/>
          <p14:tracePt t="74410" x="6346825" y="3635375"/>
          <p14:tracePt t="74427" x="6332538" y="3635375"/>
          <p14:tracePt t="74443" x="6316663" y="3635375"/>
          <p14:tracePt t="74460" x="6302375" y="3635375"/>
          <p14:tracePt t="74477" x="6270625" y="3635375"/>
          <p14:tracePt t="74494" x="6226175" y="3619500"/>
          <p14:tracePt t="74512" x="6156325" y="3589338"/>
          <p14:tracePt t="74527" x="6103938" y="3573463"/>
          <p14:tracePt t="74544" x="6065838" y="3551238"/>
          <p14:tracePt t="74547" x="6049963" y="3551238"/>
          <p14:tracePt t="74562" x="6003925" y="3535363"/>
          <p14:tracePt t="74578" x="5965825" y="3527425"/>
          <p14:tracePt t="74594" x="5927725" y="3497263"/>
          <p14:tracePt t="74611" x="5897563" y="3475038"/>
          <p14:tracePt t="74627" x="5829300" y="3398838"/>
          <p14:tracePt t="74644" x="5775325" y="3330575"/>
          <p14:tracePt t="74661" x="5730875" y="3276600"/>
          <p14:tracePt t="74678" x="5707063" y="3230563"/>
          <p14:tracePt t="74694" x="5692775" y="3178175"/>
          <p14:tracePt t="74711" x="5661025" y="3116263"/>
          <p14:tracePt t="74728" x="5622925" y="3040063"/>
          <p14:tracePt t="74745" x="5584825" y="2925763"/>
          <p14:tracePt t="74761" x="5570538" y="2835275"/>
          <p14:tracePt t="74778" x="5540375" y="2720975"/>
          <p14:tracePt t="74795" x="5540375" y="2674938"/>
          <p14:tracePt t="74811" x="5524500" y="2613025"/>
          <p14:tracePt t="74828" x="5516563" y="2582863"/>
          <p14:tracePt t="74844" x="5516563" y="2536825"/>
          <p14:tracePt t="74861" x="5516563" y="2506663"/>
          <p14:tracePt t="74878" x="5508625" y="2498725"/>
          <p14:tracePt t="74911" x="5508625" y="2492375"/>
          <p14:tracePt t="74938" x="5508625" y="2484438"/>
          <p14:tracePt t="74954" x="5508625" y="2476500"/>
          <p14:tracePt t="74977" x="5508625" y="2460625"/>
          <p14:tracePt t="74994" x="5508625" y="2454275"/>
          <p14:tracePt t="75002" x="5508625" y="2446338"/>
          <p14:tracePt t="75012" x="5508625" y="2438400"/>
          <p14:tracePt t="75028" x="5508625" y="2430463"/>
          <p14:tracePt t="75045" x="5502275" y="2422525"/>
          <p14:tracePt t="75062" x="5502275" y="2416175"/>
          <p14:tracePt t="75079" x="5494338" y="2408238"/>
          <p14:tracePt t="75095" x="5486400" y="2400300"/>
          <p14:tracePt t="75112" x="5464175" y="2378075"/>
          <p14:tracePt t="75134" x="5372100" y="2332038"/>
          <p14:tracePt t="75145" x="5273675" y="2293938"/>
          <p14:tracePt t="75162" x="5151438" y="2247900"/>
          <p14:tracePt t="75178" x="5013325" y="2193925"/>
          <p14:tracePt t="75195" x="4906963" y="2163763"/>
          <p14:tracePt t="75212" x="4792663" y="2133600"/>
          <p14:tracePt t="75229" x="4694238" y="2111375"/>
          <p14:tracePt t="75245" x="4556125" y="2095500"/>
          <p14:tracePt t="75262" x="4403725" y="2087563"/>
          <p14:tracePt t="75279" x="4259263" y="2087563"/>
          <p14:tracePt t="75295" x="4122738" y="2073275"/>
          <p14:tracePt t="75313" x="3940175" y="2057400"/>
          <p14:tracePt t="75329" x="3878263" y="2049463"/>
          <p14:tracePt t="75346" x="3679825" y="2019300"/>
          <p14:tracePt t="75362" x="3551238" y="1997075"/>
          <p14:tracePt t="75379" x="3382963" y="1973263"/>
          <p14:tracePt t="75396" x="3116263" y="1951038"/>
          <p14:tracePt t="75412" x="2743200" y="1905000"/>
          <p14:tracePt t="75429" x="2408238" y="1851025"/>
          <p14:tracePt t="75446" x="2087563" y="1798638"/>
          <p14:tracePt t="75462" x="1920875" y="1744663"/>
          <p14:tracePt t="75479" x="1782763" y="1714500"/>
          <p14:tracePt t="75496" x="1692275" y="1692275"/>
          <p14:tracePt t="75513" x="1616075" y="1684338"/>
          <p14:tracePt t="75529" x="1493838" y="1660525"/>
          <p14:tracePt t="75546" x="1393825" y="1638300"/>
          <p14:tracePt t="75563" x="1287463" y="1608138"/>
          <p14:tracePt t="75579" x="1203325" y="1592263"/>
          <p14:tracePt t="75596" x="1158875" y="1577975"/>
          <p14:tracePt t="75613" x="1104900" y="1562100"/>
          <p14:tracePt t="75630" x="1058863" y="1554163"/>
          <p14:tracePt t="75646" x="1028700" y="1539875"/>
          <p14:tracePt t="75663" x="998538" y="1539875"/>
          <p14:tracePt t="75680" x="968375" y="1531938"/>
          <p14:tracePt t="75698" x="944563" y="1531938"/>
          <p14:tracePt t="75713" x="914400" y="1524000"/>
          <p14:tracePt t="75730" x="898525" y="1524000"/>
          <p14:tracePt t="75753" x="876300" y="1516063"/>
          <p14:tracePt t="75763" x="868363" y="1516063"/>
          <p14:tracePt t="76225" x="854075" y="1524000"/>
          <p14:tracePt t="76234" x="846138" y="1539875"/>
          <p14:tracePt t="76242" x="838200" y="1554163"/>
          <p14:tracePt t="76250" x="830263" y="1584325"/>
          <p14:tracePt t="76265" x="822325" y="1660525"/>
          <p14:tracePt t="76281" x="822325" y="1698625"/>
          <p14:tracePt t="76298" x="815975" y="1752600"/>
          <p14:tracePt t="76315" x="808038" y="1828800"/>
          <p14:tracePt t="76331" x="800100" y="1905000"/>
          <p14:tracePt t="76348" x="800100" y="1951038"/>
          <p14:tracePt t="76365" x="800100" y="2003425"/>
          <p14:tracePt t="76382" x="800100" y="2049463"/>
          <p14:tracePt t="76398" x="800100" y="2087563"/>
          <p14:tracePt t="76415" x="800100" y="2117725"/>
          <p14:tracePt t="76432" x="800100" y="2163763"/>
          <p14:tracePt t="76449" x="800100" y="2239963"/>
          <p14:tracePt t="76465" x="800100" y="2255838"/>
          <p14:tracePt t="76482" x="800100" y="2324100"/>
          <p14:tracePt t="76499" x="800100" y="2370138"/>
          <p14:tracePt t="76515" x="808038" y="2422525"/>
          <p14:tracePt t="76532" x="808038" y="2468563"/>
          <p14:tracePt t="76549" x="808038" y="2522538"/>
          <p14:tracePt t="76565" x="808038" y="2574925"/>
          <p14:tracePt t="76582" x="808038" y="2636838"/>
          <p14:tracePt t="76599" x="784225" y="2713038"/>
          <p14:tracePt t="76615" x="777875" y="2789238"/>
          <p14:tracePt t="76632" x="762000" y="2887663"/>
          <p14:tracePt t="76650" x="754063" y="2979738"/>
          <p14:tracePt t="76666" x="754063" y="3017838"/>
          <p14:tracePt t="76682" x="754063" y="3032125"/>
          <p14:tracePt t="76699" x="754063" y="3048000"/>
          <p14:tracePt t="76716" x="754063" y="3055938"/>
          <p14:tracePt t="76732" x="754063" y="3063875"/>
          <p14:tracePt t="76749" x="754063" y="3070225"/>
          <p14:tracePt t="76766" x="754063" y="3086100"/>
          <p14:tracePt t="76782" x="754063" y="3094038"/>
          <p14:tracePt t="76799" x="754063" y="3116263"/>
          <p14:tracePt t="76816" x="754063" y="3132138"/>
          <p14:tracePt t="76833" x="754063" y="3154363"/>
          <p14:tracePt t="76849" x="754063" y="3162300"/>
          <p14:tracePt t="76938" x="769938" y="3162300"/>
          <p14:tracePt t="76946" x="792163" y="3132138"/>
          <p14:tracePt t="76954" x="822325" y="3055938"/>
          <p14:tracePt t="76966" x="838200" y="2979738"/>
          <p14:tracePt t="76983" x="854075" y="2827338"/>
          <p14:tracePt t="77000" x="860425" y="2667000"/>
          <p14:tracePt t="77018" x="860425" y="2438400"/>
          <p14:tracePt t="77033" x="854075" y="2278063"/>
          <p14:tracePt t="77050" x="830263" y="2155825"/>
          <p14:tracePt t="77066" x="808038" y="2049463"/>
          <p14:tracePt t="77083" x="808038" y="1943100"/>
          <p14:tracePt t="77102" x="808038" y="1874838"/>
          <p14:tracePt t="77117" x="808038" y="1828800"/>
          <p14:tracePt t="77133" x="808038" y="1820863"/>
          <p14:tracePt t="78410" x="808038" y="1812925"/>
          <p14:tracePt t="78418" x="854075" y="1790700"/>
          <p14:tracePt t="78426" x="914400" y="1752600"/>
          <p14:tracePt t="78436" x="974725" y="1722438"/>
          <p14:tracePt t="78453" x="1050925" y="1676400"/>
          <p14:tracePt t="78470" x="1158875" y="1616075"/>
          <p14:tracePt t="78486" x="1249363" y="1562100"/>
          <p14:tracePt t="78503" x="1303338" y="1539875"/>
          <p14:tracePt t="78520" x="1317625" y="1531938"/>
          <p14:tracePt t="78537" x="1349375" y="1508125"/>
          <p14:tracePt t="78554" x="1363663" y="1493838"/>
          <p14:tracePt t="78594" x="1371600" y="1485900"/>
          <p14:tracePt t="79698" x="1387475" y="1470025"/>
          <p14:tracePt t="79706" x="1393825" y="1463675"/>
          <p14:tracePt t="79722" x="1401763" y="1455738"/>
          <p14:tracePt t="79730" x="1417638" y="1431925"/>
          <p14:tracePt t="79739" x="1425575" y="1431925"/>
          <p14:tracePt t="79756" x="1455738" y="1409700"/>
          <p14:tracePt t="79773" x="1463675" y="1401763"/>
          <p14:tracePt t="79789" x="1470025" y="1401763"/>
          <p14:tracePt t="79806" x="1477963" y="1393825"/>
          <p14:tracePt t="80506" x="1470025" y="1393825"/>
          <p14:tracePt t="80514" x="1447800" y="1393825"/>
          <p14:tracePt t="80524" x="1439863" y="1393825"/>
          <p14:tracePt t="80542" x="1431925" y="1401763"/>
          <p14:tracePt t="80558" x="1393825" y="1417638"/>
          <p14:tracePt t="80575" x="1363663" y="1431925"/>
          <p14:tracePt t="80591" x="1349375" y="1439863"/>
          <p14:tracePt t="80794" x="1341438" y="1439863"/>
          <p14:tracePt t="80898" x="1349375" y="1447800"/>
          <p14:tracePt t="80906" x="1387475" y="1493838"/>
          <p14:tracePt t="80914" x="1455738" y="1531938"/>
          <p14:tracePt t="80925" x="1539875" y="1584325"/>
          <p14:tracePt t="80942" x="1752600" y="1706563"/>
          <p14:tracePt t="80959" x="1997075" y="1812925"/>
          <p14:tracePt t="80976" x="2384425" y="1905000"/>
          <p14:tracePt t="80993" x="3094038" y="2041525"/>
          <p14:tracePt t="81009" x="3679825" y="2155825"/>
          <p14:tracePt t="81026" x="4297363" y="2239963"/>
          <p14:tracePt t="81042" x="4762500" y="2316163"/>
          <p14:tracePt t="81059" x="5151438" y="2408238"/>
          <p14:tracePt t="81076" x="5410200" y="2454275"/>
          <p14:tracePt t="81092" x="5562600" y="2484438"/>
          <p14:tracePt t="81112" x="5661025" y="2492375"/>
          <p14:tracePt t="81127" x="5699125" y="2492375"/>
          <p14:tracePt t="81142" x="5715000" y="2484438"/>
          <p14:tracePt t="81176" x="5715000" y="2468563"/>
          <p14:tracePt t="81193" x="5715000" y="2422525"/>
          <p14:tracePt t="81209" x="5668963" y="2286000"/>
          <p14:tracePt t="81226" x="5616575" y="2171700"/>
          <p14:tracePt t="81243" x="5532438" y="2079625"/>
          <p14:tracePt t="81259" x="5448300" y="2003425"/>
          <p14:tracePt t="81276" x="5394325" y="1951038"/>
          <p14:tracePt t="81293" x="5364163" y="1912938"/>
          <p14:tracePt t="81309" x="5356225" y="1905000"/>
          <p14:tracePt t="81594" x="5341938" y="1912938"/>
          <p14:tracePt t="81609" x="5326063" y="1927225"/>
          <p14:tracePt t="81618" x="5318125" y="1935163"/>
          <p14:tracePt t="81627" x="5303838" y="1958975"/>
          <p14:tracePt t="81644" x="5273675" y="2003425"/>
          <p14:tracePt t="81661" x="5249863" y="2073275"/>
          <p14:tracePt t="81678" x="5227638" y="2149475"/>
          <p14:tracePt t="81694" x="5197475" y="2225675"/>
          <p14:tracePt t="81711" x="5165725" y="2316163"/>
          <p14:tracePt t="81728" x="5143500" y="2392363"/>
          <p14:tracePt t="81744" x="5121275" y="2468563"/>
          <p14:tracePt t="81761" x="5089525" y="2552700"/>
          <p14:tracePt t="81777" x="5067300" y="2620963"/>
          <p14:tracePt t="81794" x="5037138" y="2713038"/>
          <p14:tracePt t="81811" x="5013325" y="2797175"/>
          <p14:tracePt t="81827" x="4991100" y="2879725"/>
          <p14:tracePt t="81844" x="4968875" y="2949575"/>
          <p14:tracePt t="81861" x="4960938" y="2987675"/>
          <p14:tracePt t="81878" x="4960938" y="3017838"/>
          <p14:tracePt t="81894" x="4960938" y="3040063"/>
          <p14:tracePt t="81911" x="4953000" y="3063875"/>
          <p14:tracePt t="81928" x="4945063" y="3101975"/>
          <p14:tracePt t="81945" x="4937125" y="3132138"/>
          <p14:tracePt t="81961" x="4937125" y="3170238"/>
          <p14:tracePt t="81978" x="4937125" y="3192463"/>
          <p14:tracePt t="81995" x="4937125" y="3222625"/>
          <p14:tracePt t="82011" x="4937125" y="3260725"/>
          <p14:tracePt t="82028" x="4930775" y="3306763"/>
          <p14:tracePt t="82045" x="4930775" y="3344863"/>
          <p14:tracePt t="82061" x="4930775" y="3406775"/>
          <p14:tracePt t="82078" x="4922838" y="3444875"/>
          <p14:tracePt t="82113" x="4922838" y="3475038"/>
          <p14:tracePt t="82129" x="4922838" y="3489325"/>
          <p14:tracePt t="82145" x="4922838" y="3497263"/>
          <p14:tracePt t="82161" x="4914900" y="3521075"/>
          <p14:tracePt t="82178" x="4914900" y="3527425"/>
          <p14:tracePt t="82195" x="4914900" y="3551238"/>
          <p14:tracePt t="82212" x="4914900" y="3559175"/>
          <p14:tracePt t="82228" x="4914900" y="3573463"/>
          <p14:tracePt t="82245" x="4914900" y="3611563"/>
          <p14:tracePt t="82262" x="4914900" y="3627438"/>
          <p14:tracePt t="82278" x="4914900" y="3649663"/>
          <p14:tracePt t="82306" x="4914900" y="3679825"/>
          <p14:tracePt t="82329" x="4914900" y="3695700"/>
          <p14:tracePt t="82345" x="4914900" y="3703638"/>
          <p14:tracePt t="82362" x="4914900" y="3725863"/>
          <p14:tracePt t="82379" x="4914900" y="3741738"/>
          <p14:tracePt t="82395" x="4914900" y="3749675"/>
          <p14:tracePt t="82466" x="4914900" y="3763963"/>
          <p14:tracePt t="82474" x="4892675" y="3771900"/>
          <p14:tracePt t="82482" x="4846638" y="3787775"/>
          <p14:tracePt t="82496" x="4792663" y="3787775"/>
          <p14:tracePt t="82513" x="4632325" y="3794125"/>
          <p14:tracePt t="82529" x="4198938" y="3794125"/>
          <p14:tracePt t="82546" x="3848100" y="3756025"/>
          <p14:tracePt t="82562" x="3497263" y="3679825"/>
          <p14:tracePt t="82579" x="3192463" y="3603625"/>
          <p14:tracePt t="82596" x="3001963" y="3543300"/>
          <p14:tracePt t="82613" x="2811463" y="3497263"/>
          <p14:tracePt t="82629" x="2667000" y="3444875"/>
          <p14:tracePt t="82646" x="2582863" y="3421063"/>
          <p14:tracePt t="82663" x="2522538" y="3406775"/>
          <p14:tracePt t="82679" x="2492375" y="3398838"/>
          <p14:tracePt t="82696" x="2476500" y="3398838"/>
          <p14:tracePt t="82713" x="2454275" y="3390900"/>
          <p14:tracePt t="82730" x="2370138" y="3368675"/>
          <p14:tracePt t="82756" x="2217738" y="3322638"/>
          <p14:tracePt t="82763" x="2155825" y="3306763"/>
          <p14:tracePt t="82780" x="2049463" y="3276600"/>
          <p14:tracePt t="82796" x="1943100" y="3246438"/>
          <p14:tracePt t="82813" x="1851025" y="3222625"/>
          <p14:tracePt t="82830" x="1782763" y="3200400"/>
          <p14:tracePt t="82847" x="1698625" y="3192463"/>
          <p14:tracePt t="82863" x="1616075" y="3192463"/>
          <p14:tracePt t="82880" x="1531938" y="3184525"/>
          <p14:tracePt t="82898" x="1417638" y="3184525"/>
          <p14:tracePt t="82913" x="1341438" y="3184525"/>
          <p14:tracePt t="82930" x="1265238" y="3184525"/>
          <p14:tracePt t="82948" x="1181100" y="3184525"/>
          <p14:tracePt t="82963" x="1127125" y="3184525"/>
          <p14:tracePt t="82980" x="1082675" y="3184525"/>
          <p14:tracePt t="82997" x="1012825" y="3184525"/>
          <p14:tracePt t="83014" x="922338" y="3184525"/>
          <p14:tracePt t="83030" x="854075" y="3184525"/>
          <p14:tracePt t="83047" x="822325" y="3184525"/>
          <p14:tracePt t="83050" x="808038" y="3178175"/>
          <p14:tracePt t="83064" x="800100" y="3178175"/>
          <p14:tracePt t="83081" x="777875" y="3178175"/>
          <p14:tracePt t="83099" x="731838" y="3178175"/>
          <p14:tracePt t="83114" x="685800" y="3178175"/>
          <p14:tracePt t="83131" x="639763" y="3178175"/>
          <p14:tracePt t="83148" x="579438" y="3178175"/>
          <p14:tracePt t="83164" x="563563" y="3178175"/>
          <p14:tracePt t="83181" x="549275" y="3178175"/>
          <p14:tracePt t="83198" x="541338" y="3178175"/>
          <p14:tracePt t="83588" x="555625" y="3178175"/>
          <p14:tracePt t="83593" x="609600" y="3178175"/>
          <p14:tracePt t="83601" x="685800" y="3178175"/>
          <p14:tracePt t="83615" x="762000" y="3178175"/>
          <p14:tracePt t="83632" x="968375" y="3178175"/>
          <p14:tracePt t="83648" x="1287463" y="3178175"/>
          <p14:tracePt t="83665" x="1806575" y="3178175"/>
          <p14:tracePt t="83682" x="2179638" y="3178175"/>
          <p14:tracePt t="83698" x="2530475" y="3178175"/>
          <p14:tracePt t="83715" x="2849563" y="3170238"/>
          <p14:tracePt t="83732" x="3162300" y="3124200"/>
          <p14:tracePt t="83748" x="3459163" y="3086100"/>
          <p14:tracePt t="83767" x="3657600" y="3063875"/>
          <p14:tracePt t="83782" x="3840163" y="3025775"/>
          <p14:tracePt t="83800" x="4016375" y="2994025"/>
          <p14:tracePt t="83815" x="4191000" y="2933700"/>
          <p14:tracePt t="83832" x="4359275" y="2873375"/>
          <p14:tracePt t="83849" x="4518025" y="2803525"/>
          <p14:tracePt t="83865" x="4602163" y="2773363"/>
          <p14:tracePt t="83882" x="4670425" y="2735263"/>
          <p14:tracePt t="83899" x="4754563" y="2674938"/>
          <p14:tracePt t="83916" x="4816475" y="2620963"/>
          <p14:tracePt t="83932" x="4854575" y="2590800"/>
          <p14:tracePt t="83949" x="4884738" y="2552700"/>
          <p14:tracePt t="83966" x="4892675" y="2544763"/>
          <p14:tracePt t="83999" x="4899025" y="2536825"/>
          <p14:tracePt t="84402" x="4945063" y="2506663"/>
          <p14:tracePt t="84410" x="5029200" y="2492375"/>
          <p14:tracePt t="84419" x="5097463" y="2468563"/>
          <p14:tracePt t="84434" x="5273675" y="2438400"/>
          <p14:tracePt t="84450" x="5478463" y="2408238"/>
          <p14:tracePt t="84467" x="5692775" y="2400300"/>
          <p14:tracePt t="84484" x="5813425" y="2400300"/>
          <p14:tracePt t="84500" x="5935663" y="2400300"/>
          <p14:tracePt t="84518" x="6019800" y="2392363"/>
          <p14:tracePt t="84534" x="6126163" y="2392363"/>
          <p14:tracePt t="84537" x="6164263" y="2392363"/>
          <p14:tracePt t="84551" x="6218238" y="2392363"/>
          <p14:tracePt t="84568" x="6308725" y="2392363"/>
          <p14:tracePt t="84584" x="6384925" y="2392363"/>
          <p14:tracePt t="84601" x="6416675" y="2392363"/>
          <p14:tracePt t="84617" x="6430963" y="2392363"/>
          <p14:tracePt t="84866" x="6446838" y="2392363"/>
          <p14:tracePt t="84874" x="6469063" y="2392363"/>
          <p14:tracePt t="84885" x="6499225" y="2392363"/>
          <p14:tracePt t="84901" x="6537325" y="2392363"/>
          <p14:tracePt t="84918" x="6583363" y="2392363"/>
          <p14:tracePt t="84935" x="6629400" y="2392363"/>
          <p14:tracePt t="84952" x="6667500" y="2400300"/>
          <p14:tracePt t="84968" x="6713538" y="2416175"/>
          <p14:tracePt t="84985" x="6759575" y="2454275"/>
          <p14:tracePt t="85002" x="6781800" y="2468563"/>
          <p14:tracePt t="85018" x="6797675" y="2476500"/>
          <p14:tracePt t="85035" x="6804025" y="2484438"/>
          <p14:tracePt t="85052" x="6804025" y="2492375"/>
          <p14:tracePt t="85069" x="6827838" y="2506663"/>
          <p14:tracePt t="85085" x="6835775" y="2522538"/>
          <p14:tracePt t="85106" x="6858000" y="2536825"/>
          <p14:tracePt t="85119" x="6858000" y="2544763"/>
          <p14:tracePt t="85135" x="6858000" y="2552700"/>
          <p14:tracePt t="85169" x="6865938" y="2568575"/>
          <p14:tracePt t="85185" x="6873875" y="2574925"/>
          <p14:tracePt t="85202" x="6880225" y="2590800"/>
          <p14:tracePt t="85219" x="6896100" y="2613025"/>
          <p14:tracePt t="85235" x="6904038" y="2628900"/>
          <p14:tracePt t="85252" x="6918325" y="2644775"/>
          <p14:tracePt t="85269" x="6918325" y="2659063"/>
          <p14:tracePt t="85285" x="6926263" y="2667000"/>
          <p14:tracePt t="85319" x="6926263" y="2674938"/>
          <p14:tracePt t="85335" x="6926263" y="2682875"/>
          <p14:tracePt t="85353" x="6934200" y="2697163"/>
          <p14:tracePt t="85369" x="6934200" y="2713038"/>
          <p14:tracePt t="85386" x="6942138" y="2720975"/>
          <p14:tracePt t="85402" x="6942138" y="2727325"/>
          <p14:tracePt t="85474" x="6942138" y="2735263"/>
          <p14:tracePt t="85481" x="6942138" y="2751138"/>
          <p14:tracePt t="85489" x="6942138" y="2765425"/>
          <p14:tracePt t="85503" x="6950075" y="2789238"/>
          <p14:tracePt t="85519" x="6972300" y="2835275"/>
          <p14:tracePt t="85536" x="6980238" y="2887663"/>
          <p14:tracePt t="85539" x="6988175" y="2911475"/>
          <p14:tracePt t="85553" x="6994525" y="2933700"/>
          <p14:tracePt t="85569" x="6994525" y="2949575"/>
          <p14:tracePt t="85586" x="7002463" y="2955925"/>
          <p14:tracePt t="85603" x="7002463" y="2963863"/>
          <p14:tracePt t="85620" x="7002463" y="2971800"/>
          <p14:tracePt t="85636" x="7002463" y="2979738"/>
          <p14:tracePt t="85653" x="7002463" y="2987675"/>
          <p14:tracePt t="85670" x="7002463" y="2994025"/>
          <p14:tracePt t="85703" x="7002463" y="3001963"/>
          <p14:tracePt t="85834" x="7002463" y="3009900"/>
          <p14:tracePt t="85842" x="7002463" y="3017838"/>
          <p14:tracePt t="85854" x="7002463" y="3032125"/>
          <p14:tracePt t="85870" x="7002463" y="3063875"/>
          <p14:tracePt t="85887" x="7002463" y="3094038"/>
          <p14:tracePt t="85904" x="7002463" y="3116263"/>
          <p14:tracePt t="85921" x="7002463" y="3140075"/>
          <p14:tracePt t="85938" x="7002463" y="3154363"/>
          <p14:tracePt t="85971" x="7002463" y="3162300"/>
          <p14:tracePt t="85988" x="7002463" y="3178175"/>
          <p14:tracePt t="86004" x="7002463" y="3184525"/>
          <p14:tracePt t="86021" x="7002463" y="3208338"/>
          <p14:tracePt t="86037" x="7002463" y="3222625"/>
          <p14:tracePt t="86066" x="7002463" y="3230563"/>
          <p14:tracePt t="86154" x="7002463" y="3246438"/>
          <p14:tracePt t="86170" x="7002463" y="3254375"/>
          <p14:tracePt t="86185" x="7002463" y="3260725"/>
          <p14:tracePt t="86802" x="6994525" y="3260725"/>
          <p14:tracePt t="86810" x="6980238" y="3268663"/>
          <p14:tracePt t="86818" x="6980238" y="3276600"/>
          <p14:tracePt t="86834" x="6956425" y="3276600"/>
          <p14:tracePt t="86842" x="6926263" y="3284538"/>
          <p14:tracePt t="86856" x="6888163" y="3284538"/>
          <p14:tracePt t="86875" x="6751638" y="3298825"/>
          <p14:tracePt t="86891" x="6645275" y="3314700"/>
          <p14:tracePt t="86906" x="6553200" y="3322638"/>
          <p14:tracePt t="86923" x="6469063" y="3344863"/>
          <p14:tracePt t="86939" x="6370638" y="3360738"/>
          <p14:tracePt t="86956" x="6302375" y="3375025"/>
          <p14:tracePt t="86973" x="6218238" y="3406775"/>
          <p14:tracePt t="86990" x="6156325" y="3421063"/>
          <p14:tracePt t="87006" x="6073775" y="3436938"/>
          <p14:tracePt t="87023" x="5989638" y="3459163"/>
          <p14:tracePt t="87040" x="5913438" y="3482975"/>
          <p14:tracePt t="87042" x="5867400" y="3497263"/>
          <p14:tracePt t="87057" x="5783263" y="3505200"/>
          <p14:tracePt t="87073" x="5707063" y="3513138"/>
          <p14:tracePt t="87090" x="5600700" y="3527425"/>
          <p14:tracePt t="87109" x="5486400" y="3543300"/>
          <p14:tracePt t="87123" x="5356225" y="3559175"/>
          <p14:tracePt t="87140" x="5227638" y="3559175"/>
          <p14:tracePt t="87156" x="5105400" y="3565525"/>
          <p14:tracePt t="87174" x="4945063" y="3581400"/>
          <p14:tracePt t="87190" x="4846638" y="3597275"/>
          <p14:tracePt t="87207" x="4778375" y="3597275"/>
          <p14:tracePt t="87223" x="4694238" y="3597275"/>
          <p14:tracePt t="87240" x="4525963" y="3589338"/>
          <p14:tracePt t="87257" x="4427538" y="3573463"/>
          <p14:tracePt t="96802" x="4419600" y="3573463"/>
          <p14:tracePt t="96810" x="4373563" y="3573463"/>
          <p14:tracePt t="96818" x="4283075" y="3573463"/>
          <p14:tracePt t="96829" x="4168775" y="3565525"/>
          <p14:tracePt t="96846" x="3863975" y="3527425"/>
          <p14:tracePt t="96863" x="3565525" y="3459163"/>
          <p14:tracePt t="96879" x="3238500" y="3382963"/>
          <p14:tracePt t="96896" x="2987675" y="3306763"/>
          <p14:tracePt t="96913" x="2797175" y="3276600"/>
          <p14:tracePt t="96930" x="2667000" y="3254375"/>
          <p14:tracePt t="96946" x="2651125" y="3246438"/>
          <p14:tracePt t="97002" x="2636838" y="3246438"/>
          <p14:tracePt t="97010" x="2620963" y="3238500"/>
          <p14:tracePt t="97018" x="2606675" y="3230563"/>
          <p14:tracePt t="97030" x="2582863" y="3216275"/>
          <p14:tracePt t="97046" x="2568575" y="3208338"/>
          <p14:tracePt t="97063" x="2560638" y="3200400"/>
          <p14:tracePt t="97099" x="2560638" y="3192463"/>
          <p14:tracePt t="97106" x="2574925" y="3170238"/>
          <p14:tracePt t="97117" x="2598738" y="3140075"/>
          <p14:tracePt t="97130" x="2636838" y="3108325"/>
          <p14:tracePt t="97147" x="2667000" y="3070225"/>
          <p14:tracePt t="97163" x="2697163" y="3040063"/>
          <p14:tracePt t="97180" x="2751138" y="3001963"/>
          <p14:tracePt t="97197" x="2773363" y="2987675"/>
          <p14:tracePt t="97213" x="2827338" y="2963863"/>
          <p14:tracePt t="97230" x="2903538" y="2941638"/>
          <p14:tracePt t="97247" x="2955925" y="2925763"/>
          <p14:tracePt t="97263" x="3032125" y="2917825"/>
          <p14:tracePt t="97281" x="3124200" y="2911475"/>
          <p14:tracePt t="97298" x="3222625" y="2911475"/>
          <p14:tracePt t="97314" x="3322638" y="2911475"/>
          <p14:tracePt t="97330" x="3413125" y="2911475"/>
          <p14:tracePt t="97347" x="3489325" y="2911475"/>
          <p14:tracePt t="97364" x="3527425" y="2911475"/>
          <p14:tracePt t="97380" x="3551238" y="2911475"/>
          <p14:tracePt t="97397" x="3565525" y="2911475"/>
          <p14:tracePt t="97419" x="3573463" y="2911475"/>
          <p14:tracePt t="97474" x="3611563" y="2911475"/>
          <p14:tracePt t="97482" x="3657600" y="2917825"/>
          <p14:tracePt t="97490" x="3695700" y="2925763"/>
          <p14:tracePt t="97498" x="3741738" y="2941638"/>
          <p14:tracePt t="97514" x="3840163" y="2971800"/>
          <p14:tracePt t="97531" x="3894138" y="2987675"/>
          <p14:tracePt t="97548" x="3932238" y="3001963"/>
          <p14:tracePt t="97566" x="3940175" y="3009900"/>
          <p14:tracePt t="97581" x="3940175" y="3017838"/>
          <p14:tracePt t="97598" x="3946525" y="3017838"/>
          <p14:tracePt t="97614" x="3962400" y="3032125"/>
          <p14:tracePt t="97631" x="3978275" y="3040063"/>
          <p14:tracePt t="97648" x="3992563" y="3055938"/>
          <p14:tracePt t="97665" x="4008438" y="3063875"/>
          <p14:tracePt t="97681" x="4016375" y="3063875"/>
          <p14:tracePt t="98218" x="4016375" y="3070225"/>
          <p14:tracePt t="98226" x="4022725" y="3070225"/>
          <p14:tracePt t="98234" x="4054475" y="3070225"/>
          <p14:tracePt t="98249" x="4191000" y="3108325"/>
          <p14:tracePt t="98266" x="4335463" y="3132138"/>
          <p14:tracePt t="98283" x="4479925" y="3154363"/>
          <p14:tracePt t="98299" x="4618038" y="3162300"/>
          <p14:tracePt t="98316" x="4762500" y="3184525"/>
          <p14:tracePt t="98333" x="4884738" y="3200400"/>
          <p14:tracePt t="98349" x="5021263" y="3222625"/>
          <p14:tracePt t="98366" x="5181600" y="3254375"/>
          <p14:tracePt t="98385" x="5502275" y="3298825"/>
          <p14:tracePt t="98400" x="5692775" y="3298825"/>
          <p14:tracePt t="98417" x="6088063" y="3298825"/>
          <p14:tracePt t="98433" x="6232525" y="3298825"/>
          <p14:tracePt t="98450" x="6811963" y="3298825"/>
          <p14:tracePt t="98466" x="7140575" y="3322638"/>
          <p14:tracePt t="98483" x="7483475" y="3336925"/>
          <p14:tracePt t="98500" x="7764463" y="3368675"/>
          <p14:tracePt t="98516" x="8016875" y="3368675"/>
          <p14:tracePt t="98533" x="8297863" y="3368675"/>
          <p14:tracePt t="98550" x="8518525" y="3368675"/>
          <p14:tracePt t="98553" x="8640763" y="3368675"/>
          <p14:tracePt t="98567" x="8732838" y="3368675"/>
          <p14:tracePt t="98583" x="8945563" y="3368675"/>
          <p14:tracePt t="98600" x="9144000" y="3368675"/>
          <p14:tracePt t="98618" x="9410700" y="3368675"/>
          <p14:tracePt t="98633" x="9669463" y="3368675"/>
          <p14:tracePt t="98650" x="9852025" y="3368675"/>
          <p14:tracePt t="98667" x="10028238" y="3368675"/>
          <p14:tracePt t="98684" x="10188575" y="3368675"/>
          <p14:tracePt t="98700" x="10317163" y="3368675"/>
          <p14:tracePt t="98717" x="10423525" y="3375025"/>
          <p14:tracePt t="98734" x="10477500" y="3390900"/>
          <p14:tracePt t="98752" x="10493375" y="3390900"/>
          <p14:tracePt t="98784" x="10493375" y="3398838"/>
          <p14:tracePt t="98801" x="10485438" y="3436938"/>
          <p14:tracePt t="98818" x="10455275" y="3475038"/>
          <p14:tracePt t="98834" x="10455275" y="3482975"/>
          <p14:tracePt t="98985" x="10447338" y="3482975"/>
          <p14:tracePt t="98993" x="10439400" y="3482975"/>
          <p14:tracePt t="99002" x="10401300" y="3475038"/>
          <p14:tracePt t="99018" x="10333038" y="3459163"/>
          <p14:tracePt t="99034" x="10202863" y="3451225"/>
          <p14:tracePt t="99057" x="10180638" y="3451225"/>
          <p14:tracePt t="99068" x="10142538" y="3444875"/>
          <p14:tracePt t="99084" x="10096500" y="3451225"/>
          <p14:tracePt t="99103" x="10050463" y="3451225"/>
          <p14:tracePt t="99118" x="9998075" y="3459163"/>
          <p14:tracePt t="99134" x="9944100" y="3459163"/>
          <p14:tracePt t="99151" x="9875838" y="3459163"/>
          <p14:tracePt t="99168" x="9685338" y="3436938"/>
          <p14:tracePt t="99187" x="8747125" y="3306763"/>
          <p14:tracePt t="99201" x="7856538" y="3170238"/>
          <p14:tracePt t="99218" x="6896100" y="2963863"/>
          <p14:tracePt t="99235" x="5837238" y="2560638"/>
          <p14:tracePt t="99251" x="4724400" y="1973263"/>
          <p14:tracePt t="99268" x="3665538" y="1431925"/>
          <p14:tracePt t="99285" x="2674938" y="930275"/>
          <p14:tracePt t="99302" x="1744663" y="647700"/>
          <p14:tracePt t="99318" x="1409700" y="549275"/>
          <p14:tracePt t="99335" x="1363663" y="503238"/>
          <p14:tracePt t="99352" x="1363663" y="465138"/>
          <p14:tracePt t="99369" x="1363663" y="388938"/>
          <p14:tracePt t="99385" x="1317625" y="266700"/>
          <p14:tracePt t="99402" x="1211263" y="144463"/>
          <p14:tracePt t="99842" x="822325" y="342900"/>
          <p14:tracePt t="107057" x="0" y="342900"/>
          <p14:tracePt t="107065" x="0" y="350838"/>
          <p14:tracePt t="107170" x="0" y="358775"/>
          <p14:tracePt t="107274" x="0" y="365125"/>
          <p14:tracePt t="107370" x="0" y="358775"/>
          <p14:tracePt t="107378" x="7938" y="358775"/>
          <p14:tracePt t="107388" x="22225" y="350838"/>
          <p14:tracePt t="107404" x="30163" y="342900"/>
          <p14:tracePt t="107421" x="38100" y="334963"/>
        </p14:tracePtLst>
      </p14:laserTraceLst>
    </p:ext>
  </p:extLst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435</TotalTime>
  <Words>31</Words>
  <Application>Microsoft Office PowerPoint</Application>
  <PresentationFormat>Panorámica</PresentationFormat>
  <Paragraphs>6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Tw Cen MT</vt:lpstr>
      <vt:lpstr>Gota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18</cp:revision>
  <dcterms:created xsi:type="dcterms:W3CDTF">2020-10-10T12:21:34Z</dcterms:created>
  <dcterms:modified xsi:type="dcterms:W3CDTF">2020-10-16T11:50:26Z</dcterms:modified>
</cp:coreProperties>
</file>