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8" r:id="rId7"/>
    <p:sldId id="257" r:id="rId8"/>
    <p:sldId id="269" r:id="rId9"/>
    <p:sldId id="259" r:id="rId10"/>
    <p:sldId id="265" r:id="rId11"/>
    <p:sldId id="258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ARTE GREGA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909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98598"/>
            <a:ext cx="8555421" cy="62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7" y="335378"/>
            <a:ext cx="4065813" cy="62913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53" y="261804"/>
            <a:ext cx="3004140" cy="62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04" y="577693"/>
            <a:ext cx="9156262" cy="588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0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1" y="418119"/>
            <a:ext cx="4572000" cy="59949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03" y="418118"/>
            <a:ext cx="4259049" cy="59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9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60" y="59120"/>
            <a:ext cx="2393922" cy="66267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02" y="99847"/>
            <a:ext cx="5854263" cy="65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55" y="336330"/>
            <a:ext cx="9689929" cy="61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69" y="98452"/>
            <a:ext cx="8713076" cy="65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6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09" y="196504"/>
            <a:ext cx="9614860" cy="64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3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0"/>
            <a:ext cx="9086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2" y="209262"/>
            <a:ext cx="9228082" cy="63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3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59" y="126124"/>
            <a:ext cx="9311464" cy="654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2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5" y="304800"/>
            <a:ext cx="11099028" cy="62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9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47" y="75690"/>
            <a:ext cx="8333108" cy="67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21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15</TotalTime>
  <Words>2</Words>
  <Application>Microsoft Office PowerPoint</Application>
  <PresentationFormat>Panorámica</PresentationFormat>
  <Paragraphs>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Malla</vt:lpstr>
      <vt:lpstr>ARTE GREGA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GREGA</dc:title>
  <dc:creator>User</dc:creator>
  <cp:lastModifiedBy>User</cp:lastModifiedBy>
  <cp:revision>2</cp:revision>
  <dcterms:created xsi:type="dcterms:W3CDTF">2020-09-15T11:03:27Z</dcterms:created>
  <dcterms:modified xsi:type="dcterms:W3CDTF">2020-09-15T11:18:43Z</dcterms:modified>
</cp:coreProperties>
</file>