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B530-32C1-4503-8696-1199C221BE12}" type="datetimeFigureOut">
              <a:rPr lang="gl-ES" smtClean="0"/>
              <a:pPr/>
              <a:t>29/11/2012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D52E-155F-4971-A5A6-347911041FFB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8/82/Francisco_de_Goya,_Saturno_devorando_a_su_hijo_(1819-1823)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9/94/Pandor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9/99/Aeolus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0/0f/Sisyphus_by_von_Stuck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1/17/Landon-IcarusandDaedalu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0/0b/Sandro_Botticelli_-_La_nascita_di_Venere_-_Google_Art_Project_-_edited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0/0e/Peter_Paul_Rubens_11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8/86/Detail_of_Achilles_thnisko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4/42/Amphora_birth_Athena_Louvre_F3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7/Laocoon_Pio-Clementino_Inv1059-1064-1067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8/8c/MAN_Atlante_fronte_104057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5/5b/Heinrich_fueger_1817_prometheus_brings_fire_to_mankind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0/Antonio_del_Pollaiolo_-_Ercole_e_l%27Idra_e_Ercole_e_Anteo_-_Google_Art_Projec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Francisco de Goya, Saturno devorando a su hijo (1819-1823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3393182" cy="623471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1520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Cronos</a:t>
            </a:r>
            <a:r>
              <a:rPr lang="gl-ES" dirty="0" smtClean="0"/>
              <a:t> ou Saturno</a:t>
            </a:r>
            <a:endParaRPr lang="gl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Pando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9147"/>
            <a:ext cx="3888432" cy="656104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220072" y="9087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Pandora</a:t>
            </a:r>
            <a:endParaRPr lang="gl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Aeolu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8208912" cy="53573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267744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Eolo</a:t>
            </a:r>
            <a:endParaRPr lang="gl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Sisyphus by von Stu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8325"/>
            <a:ext cx="5190966" cy="610701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228184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Sísifo</a:t>
            </a:r>
            <a:endParaRPr lang="gl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Landon-IcarusandDaeda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580"/>
            <a:ext cx="4896544" cy="618976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0121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Dédalo e </a:t>
            </a:r>
            <a:r>
              <a:rPr lang="gl-ES" dirty="0" err="1" smtClean="0"/>
              <a:t>Ícaro</a:t>
            </a:r>
            <a:endParaRPr lang="gl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Sandro Botticelli - La nascita di Venere - Google Art Project - edi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608190" cy="54016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63688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Afrodita</a:t>
            </a:r>
            <a:r>
              <a:rPr lang="gl-ES" dirty="0" smtClean="0"/>
              <a:t> ou Venus</a:t>
            </a:r>
            <a:endParaRPr lang="gl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Peter Paul Rubens 1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908720"/>
            <a:ext cx="8172579" cy="453650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979712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Xuizo</a:t>
            </a:r>
            <a:r>
              <a:rPr lang="gl-ES" dirty="0" smtClean="0"/>
              <a:t> de </a:t>
            </a:r>
            <a:r>
              <a:rPr lang="gl-ES" dirty="0" err="1" smtClean="0"/>
              <a:t>Paris</a:t>
            </a:r>
            <a:endParaRPr lang="gl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rchivo: Detalle de Aquiles thnisk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99" y="188640"/>
            <a:ext cx="8125749" cy="609431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267744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Talón de </a:t>
            </a:r>
            <a:r>
              <a:rPr lang="gl-ES" dirty="0" err="1" smtClean="0"/>
              <a:t>Aquiles</a:t>
            </a:r>
            <a:endParaRPr lang="gl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rchivo: Amphora nacimiento de Atenea Louvre F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5"/>
            <a:ext cx="6840760" cy="614439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9512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Atenea</a:t>
            </a:r>
            <a:endParaRPr lang="gl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ivo: Laocoonte Pio-Clementino Inv1059-1064-10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18" y="274496"/>
            <a:ext cx="6500882" cy="625084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236296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Laoconte</a:t>
            </a:r>
            <a:endParaRPr lang="gl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N Atlante fronte 10405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12" y="239011"/>
            <a:ext cx="4660744" cy="621432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868144" y="9087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Atlas</a:t>
            </a:r>
            <a:endParaRPr lang="gl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Heinrich fueger 1817 prometheus brings fire to manki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9881"/>
            <a:ext cx="4464496" cy="637205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436096" y="11967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Prometeo</a:t>
            </a:r>
            <a:endParaRPr lang="gl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rchivo: Antonio del Pollaiolo - Ercole l'e Idra e Ercole e Anteo - Google Art Proj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76" y="260647"/>
            <a:ext cx="4418248" cy="62714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436096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Herakles</a:t>
            </a:r>
            <a:endParaRPr lang="gl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</Words>
  <Application>Microsoft Office PowerPoint</Application>
  <PresentationFormat>Presentación en pantalla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</cp:revision>
  <dcterms:created xsi:type="dcterms:W3CDTF">2012-11-29T15:31:42Z</dcterms:created>
  <dcterms:modified xsi:type="dcterms:W3CDTF">2012-11-29T16:24:06Z</dcterms:modified>
</cp:coreProperties>
</file>