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AS DIFERENTES FORMAS DE ESPAÑA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b="1" dirty="0" smtClean="0"/>
              <a:t>O LONGO DO TEMPO E O ESPAZO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67591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80975"/>
            <a:ext cx="93345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0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05" y="0"/>
            <a:ext cx="8357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3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32" y="146019"/>
            <a:ext cx="7663336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1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01" y="176502"/>
            <a:ext cx="8083997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5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21" y="191743"/>
            <a:ext cx="7626757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28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07" y="0"/>
            <a:ext cx="915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00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192916"/>
            <a:ext cx="6500812" cy="64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24" y="1886142"/>
            <a:ext cx="11184453" cy="394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6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02" y="280856"/>
            <a:ext cx="8082786" cy="621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4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4" y="224946"/>
            <a:ext cx="9137245" cy="64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339547"/>
            <a:ext cx="6972300" cy="62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2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86" y="0"/>
            <a:ext cx="9140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7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86" y="0"/>
            <a:ext cx="9140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2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350817"/>
            <a:ext cx="6843713" cy="61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642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26</TotalTime>
  <Words>12</Words>
  <Application>Microsoft Office PowerPoint</Application>
  <PresentationFormat>Panorámica</PresentationFormat>
  <Paragraphs>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AS DIFERENTES FORMAS DE ESPAÑA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DIFERENTES FORMAS DE ESPAÑA</dc:title>
  <dc:creator>User</dc:creator>
  <cp:lastModifiedBy>User</cp:lastModifiedBy>
  <cp:revision>2</cp:revision>
  <dcterms:created xsi:type="dcterms:W3CDTF">2020-09-05T11:03:51Z</dcterms:created>
  <dcterms:modified xsi:type="dcterms:W3CDTF">2020-09-05T11:30:27Z</dcterms:modified>
</cp:coreProperties>
</file>