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25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97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46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23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58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9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6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7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03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84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83E2-8C4B-4EB4-86C3-776F9E6166B9}" type="datetimeFigureOut">
              <a:rPr lang="es-ES" smtClean="0"/>
              <a:t>19/10/2020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B9AE-ACB2-428C-B7D0-9D8E21009D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3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 smtClean="0"/>
              <a:t>LOS SINTAGMAS 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b="1" dirty="0" smtClean="0"/>
              <a:t>ANÁLISIS SINTÁCTICO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0101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MÁTICA - BERRIO-LEN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41" y="285435"/>
            <a:ext cx="8394656" cy="62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0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13" y="539896"/>
            <a:ext cx="9001496" cy="63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1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5" y="700334"/>
            <a:ext cx="8533039" cy="600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54" y="782700"/>
            <a:ext cx="9284833" cy="58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6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31" y="474786"/>
            <a:ext cx="9316770" cy="69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66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LOS SINTAGMAS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SINTAGMAS</dc:title>
  <dc:creator>Norma</dc:creator>
  <cp:lastModifiedBy>Norma</cp:lastModifiedBy>
  <cp:revision>3</cp:revision>
  <dcterms:created xsi:type="dcterms:W3CDTF">2020-10-19T12:39:49Z</dcterms:created>
  <dcterms:modified xsi:type="dcterms:W3CDTF">2020-10-19T13:53:46Z</dcterms:modified>
</cp:coreProperties>
</file>