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150D9C-7D98-4B1B-A702-01CCC9DB68A8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0AC06-3A34-434E-A6DF-71E2D1B6654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214290"/>
            <a:ext cx="828680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25</a:t>
            </a:r>
          </a:p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CONSOLIDACIÓN DA DEMOCRACIA: OS GOBERNOS DO PSOE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Suresnes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86190"/>
            <a:ext cx="5286381" cy="2769057"/>
          </a:xfrm>
          <a:prstGeom prst="rect">
            <a:avLst/>
          </a:prstGeom>
        </p:spPr>
      </p:pic>
      <p:pic>
        <p:nvPicPr>
          <p:cNvPr id="7" name="6 Imagen" descr="wbrandt19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357298"/>
            <a:ext cx="3214691" cy="403810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57158" y="1214422"/>
            <a:ext cx="478634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recambio, no Congreso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Suresnes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1974,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cúpula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dirixente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PSOE serán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xoves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Felipe González alias “Isidoro” e Alfonso Guerra os que tomen as rendas do partido,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supoñendo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profunda renovación e modernización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5008" y="5500702"/>
            <a:ext cx="30718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Contará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líderes socialistas europeos como W.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Brandt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4693">
            <a:off x="406188" y="475394"/>
            <a:ext cx="4762500" cy="4848225"/>
          </a:xfrm>
          <a:prstGeom prst="rect">
            <a:avLst/>
          </a:prstGeom>
        </p:spPr>
      </p:pic>
      <p:pic>
        <p:nvPicPr>
          <p:cNvPr id="6" name="5 Imagen" descr="unna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42918"/>
            <a:ext cx="3752850" cy="41814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00100" y="5572140"/>
            <a:ext cx="7143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escándalo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grave, aparecen implicados altos mandos do ministerio do interior e incluso o propio presidente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sospeitoso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estar tras da trama, de ser o “Señor X”.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candalo-Luis-Roldan-politica-espanola_TINIMA20131018_110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5429256" cy="3049432"/>
          </a:xfrm>
          <a:prstGeom prst="rect">
            <a:avLst/>
          </a:prstGeom>
        </p:spPr>
      </p:pic>
      <p:pic>
        <p:nvPicPr>
          <p:cNvPr id="6" name="5 Imagen" descr="rold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1420">
            <a:off x="5784872" y="746570"/>
            <a:ext cx="2982521" cy="3976694"/>
          </a:xfrm>
          <a:prstGeom prst="rect">
            <a:avLst/>
          </a:prstGeom>
        </p:spPr>
      </p:pic>
      <p:pic>
        <p:nvPicPr>
          <p:cNvPr id="8" name="7 Imagen" descr="rold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0438">
            <a:off x="3428249" y="2288128"/>
            <a:ext cx="2740834" cy="2930294"/>
          </a:xfrm>
          <a:prstGeom prst="rect">
            <a:avLst/>
          </a:prstGeom>
        </p:spPr>
      </p:pic>
      <p:pic>
        <p:nvPicPr>
          <p:cNvPr id="9" name="8 Imagen" descr="rolda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3354">
            <a:off x="580422" y="3393172"/>
            <a:ext cx="2266084" cy="302144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071934" y="5429264"/>
            <a:ext cx="48577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Saltan á luz pública casos de corrupción como o do Director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Xeneral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Civil Luis Roldán, protagonista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“fuga de película.”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s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5008333" cy="5848053"/>
          </a:xfrm>
          <a:prstGeom prst="rect">
            <a:avLst/>
          </a:prstGeom>
        </p:spPr>
      </p:pic>
      <p:pic>
        <p:nvPicPr>
          <p:cNvPr id="3" name="2 Imagen" descr="fil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59398">
            <a:off x="3326487" y="1486676"/>
            <a:ext cx="3395679" cy="3598174"/>
          </a:xfrm>
          <a:prstGeom prst="rect">
            <a:avLst/>
          </a:prstGeom>
        </p:spPr>
      </p:pic>
      <p:pic>
        <p:nvPicPr>
          <p:cNvPr id="5" name="4 Imagen" descr="files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354" y="1"/>
            <a:ext cx="3042645" cy="321468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43570" y="5000636"/>
            <a:ext cx="32147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financiación ilegal do PSOE, “caso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Filesa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únese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 lista de problemas do partido gobernante.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. AZNAR VENCE ELECCIONES 1996. ABC. 4 DE MARZO DE 19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6046" y="0"/>
            <a:ext cx="3437954" cy="4714908"/>
          </a:xfrm>
          <a:prstGeom prst="rect">
            <a:avLst/>
          </a:prstGeom>
        </p:spPr>
      </p:pic>
      <p:pic>
        <p:nvPicPr>
          <p:cNvPr id="3" name="2 Imagen" descr="gráficas elecci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64587"/>
            <a:ext cx="5857885" cy="4393415"/>
          </a:xfrm>
          <a:prstGeom prst="rect">
            <a:avLst/>
          </a:prstGeom>
        </p:spPr>
      </p:pic>
      <p:pic>
        <p:nvPicPr>
          <p:cNvPr id="4" name="3 Imagen" descr="1200px-Elecciones_generales_españolas_de_1996_-_distribución_del_vot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0"/>
            <a:ext cx="3643338" cy="247139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00760" y="4826675"/>
            <a:ext cx="292895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Desgastado o PSOE acaba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derrotado polo PP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1996. O “Váyase Sr. González” de Aznar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fíxose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se-el-dia-en-que-nos-vayamos-a-espana-no-la-va-a-conocer-ni-la-madre-que-la-pario-alfonso-guerra-114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072098" cy="2386869"/>
          </a:xfrm>
          <a:prstGeom prst="rect">
            <a:avLst/>
          </a:prstGeom>
        </p:spPr>
      </p:pic>
      <p:pic>
        <p:nvPicPr>
          <p:cNvPr id="3" name="2 Imagen" descr="gri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2296" y="357166"/>
            <a:ext cx="3475262" cy="2071703"/>
          </a:xfrm>
          <a:prstGeom prst="rect">
            <a:avLst/>
          </a:prstGeom>
        </p:spPr>
      </p:pic>
      <p:pic>
        <p:nvPicPr>
          <p:cNvPr id="4" name="3 Imagen" descr="policia mar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143116"/>
            <a:ext cx="1532515" cy="2428892"/>
          </a:xfrm>
          <a:prstGeom prst="rect">
            <a:avLst/>
          </a:prstGeom>
        </p:spPr>
      </p:pic>
      <p:pic>
        <p:nvPicPr>
          <p:cNvPr id="5" name="4 Imagen" descr="policia az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143116"/>
            <a:ext cx="1366252" cy="2428892"/>
          </a:xfrm>
          <a:prstGeom prst="rect">
            <a:avLst/>
          </a:prstGeom>
        </p:spPr>
      </p:pic>
      <p:pic>
        <p:nvPicPr>
          <p:cNvPr id="6" name="5 Imagen" descr="portada-diario-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714620"/>
            <a:ext cx="2857520" cy="393329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2844" y="3143248"/>
            <a:ext cx="214314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poder do PSOE no 82 dará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comezo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un mandato que se alongará 14 anos, durante os cales España experimentará profundas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transformacións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43570" y="4786322"/>
            <a:ext cx="314327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policía pasa de denominarse armada a nacional e cambiará de uniforme: de “grises” a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ata a actual indumentaria.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º Aniversario de la Movida madrileña: su Top80 de música, art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620052" cy="4572032"/>
          </a:xfrm>
          <a:prstGeom prst="rect">
            <a:avLst/>
          </a:prstGeom>
          <a:noFill/>
        </p:spPr>
      </p:pic>
      <p:pic>
        <p:nvPicPr>
          <p:cNvPr id="1028" name="Picture 4" descr="Así ha cambiado Antena 3 su logo y eslogan en estos 25 añ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72074"/>
            <a:ext cx="1900309" cy="1647820"/>
          </a:xfrm>
          <a:prstGeom prst="rect">
            <a:avLst/>
          </a:prstGeom>
          <a:noFill/>
        </p:spPr>
      </p:pic>
      <p:sp>
        <p:nvSpPr>
          <p:cNvPr id="1030" name="AutoShape 6" descr="Tele 5 | Diario Calle de 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Tele 5 | Diario Calle de 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Telecinco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Teleci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49750"/>
            <a:ext cx="3000396" cy="1687722"/>
          </a:xfrm>
          <a:prstGeom prst="rect">
            <a:avLst/>
          </a:prstGeom>
          <a:noFill/>
        </p:spPr>
      </p:pic>
      <p:pic>
        <p:nvPicPr>
          <p:cNvPr id="1038" name="Picture 14" descr="Unha ducia de vídeos dos máis vistos do arquivo histórico da TVG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636"/>
            <a:ext cx="2933820" cy="154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bc-madrid-19840116-1-t3c--300x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14291"/>
            <a:ext cx="3500462" cy="4877310"/>
          </a:xfrm>
          <a:prstGeom prst="rect">
            <a:avLst/>
          </a:prstGeom>
        </p:spPr>
      </p:pic>
      <p:pic>
        <p:nvPicPr>
          <p:cNvPr id="4" name="3 Imagen" descr="batallaeuskald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3214710" cy="2023952"/>
          </a:xfrm>
          <a:prstGeom prst="rect">
            <a:avLst/>
          </a:prstGeom>
        </p:spPr>
      </p:pic>
      <p:pic>
        <p:nvPicPr>
          <p:cNvPr id="6" name="5 Imagen" descr="FotosNoHici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714356"/>
            <a:ext cx="1808558" cy="2857520"/>
          </a:xfrm>
          <a:prstGeom prst="rect">
            <a:avLst/>
          </a:prstGeom>
        </p:spPr>
      </p:pic>
      <p:pic>
        <p:nvPicPr>
          <p:cNvPr id="9" name="8 Imagen" descr="manifestación-reconversión-sector-naval-vigo-1500x1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428868"/>
            <a:ext cx="3186106" cy="2655088"/>
          </a:xfrm>
          <a:prstGeom prst="rect">
            <a:avLst/>
          </a:prstGeom>
        </p:spPr>
      </p:pic>
      <p:pic>
        <p:nvPicPr>
          <p:cNvPr id="12" name="11 Imagen" descr="arton37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357694"/>
            <a:ext cx="2928931" cy="219669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85720" y="5286388"/>
            <a:ext cx="53578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reconversión industrial que leva a cabo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significar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traballo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ir acompañada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protestas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rúas.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901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7" y="4242192"/>
            <a:ext cx="5572133" cy="2615807"/>
          </a:xfrm>
          <a:prstGeom prst="rect">
            <a:avLst/>
          </a:prstGeom>
        </p:spPr>
      </p:pic>
      <p:pic>
        <p:nvPicPr>
          <p:cNvPr id="3" name="2 Imagen" descr="1457717046_480134_1457719609_sumario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605213" cy="3857628"/>
          </a:xfrm>
          <a:prstGeom prst="rect">
            <a:avLst/>
          </a:prstGeom>
        </p:spPr>
      </p:pic>
      <p:pic>
        <p:nvPicPr>
          <p:cNvPr id="4" name="3 Imagen" descr="1457703618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911700" cy="3897199"/>
          </a:xfrm>
          <a:prstGeom prst="rect">
            <a:avLst/>
          </a:prstGeom>
        </p:spPr>
      </p:pic>
      <p:pic>
        <p:nvPicPr>
          <p:cNvPr id="7" name="6 Imagen" descr="por-un-plato-de-lentej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3421"/>
            <a:ext cx="3571868" cy="264457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14678" y="285728"/>
            <a:ext cx="2928958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González mete a España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estrutura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militar da OTAN cambiando así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postura inicial contraria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Para conseguir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lexitimar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polémica decisión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consúltase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pobo sobre o tema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referendo. O resultado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apertado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pero favorable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876800" cy="3609975"/>
          </a:xfrm>
          <a:prstGeom prst="rect">
            <a:avLst/>
          </a:prstGeom>
        </p:spPr>
      </p:pic>
      <p:pic>
        <p:nvPicPr>
          <p:cNvPr id="2" name="1 Imagen" descr="manifestacion-favor-aborto-Oviedo_EDIIMA20140219_0762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214686"/>
            <a:ext cx="6098237" cy="343322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43570" y="357166"/>
            <a:ext cx="307183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aprobación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aborto, como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ocorrera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do divorcio anteriormente,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xenerar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controversia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existir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española dúas posturas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encontradas sobre ese tema.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rio-16-entrada-en-Euro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776" y="0"/>
            <a:ext cx="3963224" cy="4929198"/>
          </a:xfrm>
          <a:prstGeom prst="rect">
            <a:avLst/>
          </a:prstGeom>
        </p:spPr>
      </p:pic>
      <p:pic>
        <p:nvPicPr>
          <p:cNvPr id="4" name="3 Imagen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5175" cy="4876800"/>
          </a:xfrm>
          <a:prstGeom prst="rect">
            <a:avLst/>
          </a:prstGeom>
        </p:spPr>
      </p:pic>
      <p:pic>
        <p:nvPicPr>
          <p:cNvPr id="5" name="4 Imagen" descr="unnam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3357586" cy="20552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71538" y="5143512"/>
            <a:ext cx="707236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gran éxito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PSOE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 a entrada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Económica Europea,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obxetivo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perseguido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franquismo e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acadará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finalmente en 1986 dando lugar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“Europa dos doce”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xpo sev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643314"/>
            <a:ext cx="2143140" cy="3062056"/>
          </a:xfrm>
          <a:prstGeom prst="rect">
            <a:avLst/>
          </a:prstGeom>
        </p:spPr>
      </p:pic>
      <p:pic>
        <p:nvPicPr>
          <p:cNvPr id="3" name="2 Imagen" descr="olimpi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0"/>
            <a:ext cx="5839681" cy="3286148"/>
          </a:xfrm>
          <a:prstGeom prst="rect">
            <a:avLst/>
          </a:prstGeom>
        </p:spPr>
      </p:pic>
      <p:pic>
        <p:nvPicPr>
          <p:cNvPr id="4" name="3 Imagen" descr="ex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625130"/>
            <a:ext cx="4643469" cy="30900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215074" y="285728"/>
            <a:ext cx="2714644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ano 92 é un escaparate cara ó exterior, van se celebrar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importantes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acontecementos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repercusión internacional: a Expo de Sevilla e as Olimpiadas de Barcelona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643702" y="2857496"/>
            <a:ext cx="2357422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aparición Grupos Antiterroristas de Liberación que atenta contra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abertzale e etarras desacredita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é acusado de terrorismo de Estado.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9 Imagen" descr="image_processing20190314-27650-1btek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81018">
            <a:off x="699466" y="297613"/>
            <a:ext cx="2846026" cy="4164919"/>
          </a:xfrm>
          <a:prstGeom prst="rect">
            <a:avLst/>
          </a:prstGeom>
        </p:spPr>
      </p:pic>
      <p:pic>
        <p:nvPicPr>
          <p:cNvPr id="8" name="7 Imagen" descr="egin_198911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857370" cy="2476494"/>
          </a:xfrm>
          <a:prstGeom prst="rect">
            <a:avLst/>
          </a:prstGeom>
        </p:spPr>
      </p:pic>
      <p:pic>
        <p:nvPicPr>
          <p:cNvPr id="5" name="4 Imagen" descr="14569482047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571744"/>
            <a:ext cx="2704421" cy="3714752"/>
          </a:xfrm>
          <a:prstGeom prst="rect">
            <a:avLst/>
          </a:prstGeom>
        </p:spPr>
      </p:pic>
      <p:pic>
        <p:nvPicPr>
          <p:cNvPr id="6" name="5 Imagen" descr="1524476321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08778">
            <a:off x="2058378" y="4401965"/>
            <a:ext cx="3405242" cy="1915879"/>
          </a:xfrm>
          <a:prstGeom prst="rect">
            <a:avLst/>
          </a:prstGeom>
        </p:spPr>
      </p:pic>
      <p:pic>
        <p:nvPicPr>
          <p:cNvPr id="12" name="11 Imagen" descr="secuestro_mar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5240">
            <a:off x="4053655" y="5166500"/>
            <a:ext cx="2831328" cy="1592622"/>
          </a:xfrm>
          <a:prstGeom prst="rect">
            <a:avLst/>
          </a:prstGeom>
        </p:spPr>
      </p:pic>
      <p:pic>
        <p:nvPicPr>
          <p:cNvPr id="11" name="10 Imagen" descr="por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80895">
            <a:off x="3976818" y="881076"/>
            <a:ext cx="2262910" cy="3308375"/>
          </a:xfrm>
          <a:prstGeom prst="rect">
            <a:avLst/>
          </a:prstGeom>
        </p:spPr>
      </p:pic>
      <p:pic>
        <p:nvPicPr>
          <p:cNvPr id="2" name="1 Imagen" descr="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14290"/>
            <a:ext cx="2828925" cy="2486025"/>
          </a:xfrm>
          <a:prstGeom prst="rect">
            <a:avLst/>
          </a:prstGeom>
        </p:spPr>
      </p:pic>
      <p:pic>
        <p:nvPicPr>
          <p:cNvPr id="3" name="2 Imagen" descr="1017_iri_tasi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5918" y="214290"/>
            <a:ext cx="3213907" cy="9286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426</Words>
  <Application>Microsoft Office PowerPoint</Application>
  <PresentationFormat>Presentación en pantalla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16</cp:revision>
  <dcterms:created xsi:type="dcterms:W3CDTF">2020-05-16T09:36:09Z</dcterms:created>
  <dcterms:modified xsi:type="dcterms:W3CDTF">2020-05-19T08:19:40Z</dcterms:modified>
</cp:coreProperties>
</file>