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0FBAEE-2385-4D74-B92B-2A2D72FF9738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6DECB7-6FDC-44EB-9CF5-F866C56C10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ggtqgOcdo" TargetMode="External"/><Relationship Id="rId2" Type="http://schemas.openxmlformats.org/officeDocument/2006/relationships/hyperlink" Target="https://www.youtube.com/watch?v=4zxq7Oj5ts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Rnkp62AXs" TargetMode="External"/><Relationship Id="rId2" Type="http://schemas.openxmlformats.org/officeDocument/2006/relationships/hyperlink" Target="https://www.youtube.com/watch?v=sUqmamlW9c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AK2t3znuY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In6Evqty_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O UNIVERSO E O SISTEMA SOLAR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Tamaños e distancias no Universo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Unidades de medida que utilizan os astrónomos</a:t>
            </a:r>
          </a:p>
          <a:p>
            <a:pPr>
              <a:buNone/>
            </a:pPr>
            <a:r>
              <a:rPr lang="es-ES" dirty="0" smtClean="0"/>
              <a:t>	- </a:t>
            </a:r>
            <a:r>
              <a:rPr lang="es-ES" dirty="0" err="1" smtClean="0"/>
              <a:t>Unidade</a:t>
            </a:r>
            <a:r>
              <a:rPr lang="es-ES" dirty="0" smtClean="0"/>
              <a:t> astronómica</a:t>
            </a:r>
          </a:p>
          <a:p>
            <a:pPr>
              <a:buNone/>
            </a:pPr>
            <a:r>
              <a:rPr lang="es-ES" dirty="0" smtClean="0"/>
              <a:t>	- O ano-luz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O sistema solar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Hai</a:t>
            </a:r>
            <a:r>
              <a:rPr lang="es-ES" dirty="0" smtClean="0"/>
              <a:t> canto se </a:t>
            </a:r>
            <a:r>
              <a:rPr lang="es-ES" dirty="0" err="1" smtClean="0"/>
              <a:t>formou</a:t>
            </a:r>
            <a:r>
              <a:rPr lang="es-ES" dirty="0" smtClean="0"/>
              <a:t> o sistema solar?</a:t>
            </a:r>
          </a:p>
          <a:p>
            <a:r>
              <a:rPr lang="es-ES" dirty="0" smtClean="0"/>
              <a:t>Que </a:t>
            </a:r>
            <a:r>
              <a:rPr lang="es-ES" dirty="0" err="1" smtClean="0"/>
              <a:t>hai</a:t>
            </a:r>
            <a:r>
              <a:rPr lang="es-ES" dirty="0" smtClean="0"/>
              <a:t> no centro do sistema solar?</a:t>
            </a:r>
          </a:p>
          <a:p>
            <a:r>
              <a:rPr lang="es-ES" dirty="0" smtClean="0"/>
              <a:t>Que gases forman o sol?</a:t>
            </a:r>
          </a:p>
          <a:p>
            <a:r>
              <a:rPr lang="es-ES" dirty="0" smtClean="0"/>
              <a:t>Resto dos astros do Sistema solar:</a:t>
            </a:r>
          </a:p>
          <a:p>
            <a:pPr>
              <a:buNone/>
            </a:pPr>
            <a:r>
              <a:rPr lang="es-ES" dirty="0" smtClean="0"/>
              <a:t>	- Planetas</a:t>
            </a:r>
          </a:p>
          <a:p>
            <a:pPr>
              <a:buNone/>
            </a:pPr>
            <a:r>
              <a:rPr lang="es-ES" dirty="0" smtClean="0"/>
              <a:t>	- Planetas </a:t>
            </a:r>
            <a:r>
              <a:rPr lang="es-ES" dirty="0" err="1" smtClean="0"/>
              <a:t>ananos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- </a:t>
            </a:r>
            <a:r>
              <a:rPr lang="es-ES" dirty="0" err="1" smtClean="0"/>
              <a:t>Corpos</a:t>
            </a:r>
            <a:r>
              <a:rPr lang="es-ES" dirty="0" smtClean="0"/>
              <a:t> </a:t>
            </a:r>
            <a:r>
              <a:rPr lang="es-ES" dirty="0" err="1" smtClean="0"/>
              <a:t>pequenos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- Satélites</a:t>
            </a:r>
          </a:p>
          <a:p>
            <a:r>
              <a:rPr lang="es-ES" dirty="0" err="1" smtClean="0"/>
              <a:t>Movementos</a:t>
            </a:r>
            <a:r>
              <a:rPr lang="es-ES" dirty="0" smtClean="0"/>
              <a:t> que </a:t>
            </a:r>
            <a:r>
              <a:rPr lang="es-ES" dirty="0" err="1" smtClean="0"/>
              <a:t>posúen</a:t>
            </a:r>
            <a:r>
              <a:rPr lang="es-ES" dirty="0" smtClean="0"/>
              <a:t> os astros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Sistema solar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https://www.youtube.com/watch?v=4zxq7Oj5tsM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3"/>
              </a:rPr>
              <a:t>https://www.youtube.com/watch?v=CVggtqgOcdo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9: 4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11: 8, 9</a:t>
            </a:r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04664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Os planetas interiores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Qué son?</a:t>
            </a:r>
          </a:p>
          <a:p>
            <a:r>
              <a:rPr lang="es-ES" dirty="0" smtClean="0"/>
              <a:t>Cales son?</a:t>
            </a:r>
          </a:p>
          <a:p>
            <a:r>
              <a:rPr lang="es-ES" dirty="0" smtClean="0"/>
              <a:t>Cal é a </a:t>
            </a:r>
            <a:r>
              <a:rPr lang="es-ES" dirty="0" err="1" smtClean="0"/>
              <a:t>súa</a:t>
            </a:r>
            <a:r>
              <a:rPr lang="es-ES" dirty="0" smtClean="0"/>
              <a:t> composición dos planetas interiores?</a:t>
            </a:r>
          </a:p>
          <a:p>
            <a:r>
              <a:rPr lang="es-ES" dirty="0" smtClean="0"/>
              <a:t>Cal é a composición da atmósfera de cada un deles, se a ten?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8015915" cy="3096344"/>
          </a:xfrm>
        </p:spPr>
      </p:pic>
      <p:sp>
        <p:nvSpPr>
          <p:cNvPr id="11" name="10 CuadroTexto"/>
          <p:cNvSpPr txBox="1"/>
          <p:nvPr/>
        </p:nvSpPr>
        <p:spPr>
          <a:xfrm>
            <a:off x="3491880" y="548680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Planetas interiores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1" y="1554462"/>
            <a:ext cx="5254521" cy="4610842"/>
          </a:xfrm>
        </p:spPr>
      </p:pic>
      <p:sp>
        <p:nvSpPr>
          <p:cNvPr id="5" name="4 CuadroTexto"/>
          <p:cNvSpPr txBox="1"/>
          <p:nvPr/>
        </p:nvSpPr>
        <p:spPr>
          <a:xfrm>
            <a:off x="3275856" y="476672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Planetas exteriores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Os planetas exteriores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Qué son?</a:t>
            </a:r>
          </a:p>
          <a:p>
            <a:r>
              <a:rPr lang="es-ES" dirty="0" smtClean="0"/>
              <a:t>Cales son?</a:t>
            </a:r>
          </a:p>
          <a:p>
            <a:r>
              <a:rPr lang="es-ES" dirty="0" smtClean="0"/>
              <a:t>Cales son os planetas </a:t>
            </a:r>
            <a:r>
              <a:rPr lang="es-ES" dirty="0" err="1" smtClean="0"/>
              <a:t>ananos</a:t>
            </a:r>
            <a:r>
              <a:rPr lang="es-ES" dirty="0" smtClean="0"/>
              <a:t>?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Planetas sistema solar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https://www.youtube.com/watch?v=sUqmamlW9cc</a:t>
            </a:r>
            <a:endParaRPr lang="es-ES" dirty="0" smtClean="0"/>
          </a:p>
          <a:p>
            <a:r>
              <a:rPr lang="es-ES" dirty="0" smtClean="0"/>
              <a:t>Cómo os veríamos realmente se </a:t>
            </a:r>
            <a:r>
              <a:rPr lang="es-ES" dirty="0" err="1" smtClean="0"/>
              <a:t>estivesen</a:t>
            </a:r>
            <a:r>
              <a:rPr lang="es-ES" dirty="0" smtClean="0"/>
              <a:t> á distancia da lúa?</a:t>
            </a:r>
          </a:p>
          <a:p>
            <a:pPr>
              <a:buNone/>
            </a:pPr>
            <a:r>
              <a:rPr lang="es-ES" dirty="0" smtClean="0">
                <a:hlinkClick r:id="rId3"/>
              </a:rPr>
              <a:t>https://www.youtube.com/watch?v=twRnkp62AXs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Pax</a:t>
            </a:r>
            <a:r>
              <a:rPr lang="es-ES" dirty="0" smtClean="0"/>
              <a:t> 12: 10</a:t>
            </a:r>
          </a:p>
          <a:p>
            <a:r>
              <a:rPr lang="es-ES" dirty="0" err="1" smtClean="0"/>
              <a:t>Pax</a:t>
            </a:r>
            <a:r>
              <a:rPr lang="es-ES" dirty="0" smtClean="0"/>
              <a:t> 13: 13</a:t>
            </a:r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76672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O universo. Ideas </a:t>
            </a:r>
            <a:r>
              <a:rPr lang="es-ES" dirty="0" err="1" smtClean="0"/>
              <a:t>antigas</a:t>
            </a:r>
            <a:r>
              <a:rPr lang="es-ES" dirty="0" smtClean="0"/>
              <a:t> e </a:t>
            </a:r>
            <a:r>
              <a:rPr lang="es-ES" dirty="0" err="1" smtClean="0"/>
              <a:t>actuais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Teoría </a:t>
            </a:r>
            <a:r>
              <a:rPr lang="es-ES" dirty="0" err="1" smtClean="0"/>
              <a:t>xeocéntrica</a:t>
            </a:r>
            <a:endParaRPr lang="es-ES" dirty="0" smtClean="0"/>
          </a:p>
          <a:p>
            <a:r>
              <a:rPr lang="es-ES" dirty="0" smtClean="0"/>
              <a:t>Teoría heliocéntrica</a:t>
            </a:r>
          </a:p>
          <a:p>
            <a:r>
              <a:rPr lang="es-ES" dirty="0" err="1" smtClean="0"/>
              <a:t>Constelacións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Os asteroides e os cometas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Qué son os </a:t>
            </a:r>
            <a:r>
              <a:rPr lang="es-ES" dirty="0" err="1" smtClean="0"/>
              <a:t>asteriodes</a:t>
            </a:r>
            <a:r>
              <a:rPr lang="es-ES" dirty="0" smtClean="0"/>
              <a:t>?</a:t>
            </a:r>
          </a:p>
          <a:p>
            <a:r>
              <a:rPr lang="es-ES" dirty="0" smtClean="0"/>
              <a:t>Cinto de asteroides</a:t>
            </a:r>
          </a:p>
          <a:p>
            <a:r>
              <a:rPr lang="es-ES" dirty="0" smtClean="0"/>
              <a:t>Cinto de </a:t>
            </a:r>
            <a:r>
              <a:rPr lang="es-ES" dirty="0" err="1" smtClean="0"/>
              <a:t>Kuiper</a:t>
            </a:r>
            <a:endParaRPr lang="es-ES" dirty="0" smtClean="0"/>
          </a:p>
          <a:p>
            <a:r>
              <a:rPr lang="es-ES" dirty="0" smtClean="0"/>
              <a:t>Qué son os cometas?</a:t>
            </a:r>
          </a:p>
          <a:p>
            <a:r>
              <a:rPr lang="es-ES" dirty="0" smtClean="0"/>
              <a:t>Nube de </a:t>
            </a:r>
            <a:r>
              <a:rPr lang="es-ES" dirty="0" err="1" smtClean="0"/>
              <a:t>Oort</a:t>
            </a:r>
            <a:endParaRPr lang="es-ES" dirty="0" smtClean="0"/>
          </a:p>
          <a:p>
            <a:r>
              <a:rPr lang="es-ES" dirty="0" smtClean="0"/>
              <a:t>Cómo se forman as </a:t>
            </a:r>
            <a:r>
              <a:rPr lang="es-ES" dirty="0" err="1" smtClean="0"/>
              <a:t>estrelas</a:t>
            </a:r>
            <a:r>
              <a:rPr lang="es-ES" dirty="0" smtClean="0"/>
              <a:t> fugaces?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uáles-son-los-planetas-del-sistema-sol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77074"/>
            <a:ext cx="7074334" cy="47162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tema-sola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858481"/>
            <a:ext cx="8504238" cy="39093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18: 18,24,26,27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19: 28</a:t>
            </a:r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4664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Teoría geocéntrica</a:t>
            </a:r>
            <a:endParaRPr lang="es-ES" dirty="0"/>
          </a:p>
        </p:txBody>
      </p:sp>
      <p:pic>
        <p:nvPicPr>
          <p:cNvPr id="4" name="3 Marcador de contenido" descr="inventos_griego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517630" cy="2652293"/>
          </a:xfrm>
        </p:spPr>
      </p:pic>
      <p:pic>
        <p:nvPicPr>
          <p:cNvPr id="5" name="4 Imagen" descr="Sistemul geocentric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409145" cy="4453236"/>
          </a:xfrm>
          <a:prstGeom prst="rect">
            <a:avLst/>
          </a:prstGeom>
        </p:spPr>
      </p:pic>
      <p:pic>
        <p:nvPicPr>
          <p:cNvPr id="6" name="5 Imagen" descr="thIMLT4A6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501008"/>
            <a:ext cx="2098923" cy="28785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28600"/>
            <a:ext cx="8008568" cy="758952"/>
          </a:xfrm>
        </p:spPr>
        <p:txBody>
          <a:bodyPr/>
          <a:lstStyle/>
          <a:p>
            <a:r>
              <a:rPr lang="es-ES" dirty="0" smtClean="0"/>
              <a:t>Teoría heliocéntrica</a:t>
            </a:r>
            <a:endParaRPr lang="es-ES" dirty="0"/>
          </a:p>
        </p:txBody>
      </p:sp>
      <p:pic>
        <p:nvPicPr>
          <p:cNvPr id="4" name="3 Marcador de contenido" descr="galileo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3429000"/>
            <a:ext cx="2699591" cy="3038939"/>
          </a:xfrm>
        </p:spPr>
      </p:pic>
      <p:pic>
        <p:nvPicPr>
          <p:cNvPr id="5" name="4 Imagen" descr="Sistemaheliocntrico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4495800" cy="3533775"/>
          </a:xfrm>
          <a:prstGeom prst="rect">
            <a:avLst/>
          </a:prstGeom>
        </p:spPr>
      </p:pic>
      <p:pic>
        <p:nvPicPr>
          <p:cNvPr id="6" name="5 Imagen" descr="slide-copern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80728"/>
            <a:ext cx="3497580" cy="2354580"/>
          </a:xfrm>
          <a:prstGeom prst="rect">
            <a:avLst/>
          </a:prstGeom>
        </p:spPr>
      </p:pic>
      <p:pic>
        <p:nvPicPr>
          <p:cNvPr id="7" name="6 Imagen" descr="kep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501008"/>
            <a:ext cx="2373029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hlinkClick r:id="rId2"/>
            </a:endParaRPr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https://www.youtube.com/watch?v=pAK2t3znuYk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Osa Mayor Stell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736496" cy="4380597"/>
          </a:xfrm>
        </p:spPr>
      </p:pic>
      <p:sp>
        <p:nvSpPr>
          <p:cNvPr id="5" name="4 CuadroTexto"/>
          <p:cNvSpPr txBox="1"/>
          <p:nvPr/>
        </p:nvSpPr>
        <p:spPr>
          <a:xfrm>
            <a:off x="3491880" y="404664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Constelacións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rande-our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6435" y="1527175"/>
            <a:ext cx="5914618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</a:t>
            </a:r>
            <a:r>
              <a:rPr lang="es-ES" dirty="0" err="1" smtClean="0"/>
              <a:t>Compoñentes</a:t>
            </a:r>
            <a:r>
              <a:rPr lang="es-ES" dirty="0" smtClean="0"/>
              <a:t> e </a:t>
            </a:r>
            <a:r>
              <a:rPr lang="es-ES" dirty="0" err="1" smtClean="0"/>
              <a:t>orixe</a:t>
            </a:r>
            <a:r>
              <a:rPr lang="es-ES" dirty="0" smtClean="0"/>
              <a:t> do Universo</a:t>
            </a:r>
            <a:endParaRPr lang="es-ES" dirty="0"/>
          </a:p>
        </p:txBody>
      </p:sp>
      <p:pic>
        <p:nvPicPr>
          <p:cNvPr id="4" name="3 Marcador de contenido" descr="resumen_universo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40748"/>
            <a:ext cx="5688632" cy="45166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Big </a:t>
            </a:r>
            <a:r>
              <a:rPr lang="es-ES" dirty="0" err="1" smtClean="0"/>
              <a:t>bang</a:t>
            </a: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https://www.youtube.com/watch?v=pIn6Evqty_s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</TotalTime>
  <Words>232</Words>
  <Application>Microsoft Office PowerPoint</Application>
  <PresentationFormat>Presentación en pantalla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Civil</vt:lpstr>
      <vt:lpstr>O UNIVERSO E O SISTEMA SOLAR</vt:lpstr>
      <vt:lpstr>1. O universo. Ideas antigas e actuais</vt:lpstr>
      <vt:lpstr> Teoría geocéntrica</vt:lpstr>
      <vt:lpstr>Teoría heliocéntrica</vt:lpstr>
      <vt:lpstr>Diapositiva 5</vt:lpstr>
      <vt:lpstr>Diapositiva 6</vt:lpstr>
      <vt:lpstr>Diapositiva 7</vt:lpstr>
      <vt:lpstr>2. Compoñentes e orixe do Universo</vt:lpstr>
      <vt:lpstr>Diapositiva 9</vt:lpstr>
      <vt:lpstr>3. Tamaños e distancias no Universo</vt:lpstr>
      <vt:lpstr>4. O sistema solar</vt:lpstr>
      <vt:lpstr>Diapositiva 12</vt:lpstr>
      <vt:lpstr>Diapositiva 13</vt:lpstr>
      <vt:lpstr>5. Os planetas interiores</vt:lpstr>
      <vt:lpstr>Diapositiva 15</vt:lpstr>
      <vt:lpstr>Diapositiva 16</vt:lpstr>
      <vt:lpstr>6. Os planetas exteriores</vt:lpstr>
      <vt:lpstr>Diapositiva 18</vt:lpstr>
      <vt:lpstr>Diapositiva 19</vt:lpstr>
      <vt:lpstr>7. Os asteroides e os cometas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UNIVERSO E O SISTEMA SOLAR</dc:title>
  <dc:creator>PC</dc:creator>
  <cp:lastModifiedBy>PC</cp:lastModifiedBy>
  <cp:revision>18</cp:revision>
  <dcterms:created xsi:type="dcterms:W3CDTF">2016-09-28T14:48:30Z</dcterms:created>
  <dcterms:modified xsi:type="dcterms:W3CDTF">2017-09-17T09:20:25Z</dcterms:modified>
</cp:coreProperties>
</file>