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74" d="100"/>
          <a:sy n="74" d="100"/>
        </p:scale>
        <p:origin x="-18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3F21-8EAC-466B-9512-872E15D1C227}" type="datetimeFigureOut">
              <a:rPr lang="es-ES" smtClean="0"/>
              <a:t>30/09/2013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122A-4E31-48F7-BA0A-8BB1A4E357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3F21-8EAC-466B-9512-872E15D1C227}" type="datetimeFigureOut">
              <a:rPr lang="es-ES" smtClean="0"/>
              <a:t>30/09/2013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122A-4E31-48F7-BA0A-8BB1A4E357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3F21-8EAC-466B-9512-872E15D1C227}" type="datetimeFigureOut">
              <a:rPr lang="es-ES" smtClean="0"/>
              <a:t>30/09/2013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122A-4E31-48F7-BA0A-8BB1A4E357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3F21-8EAC-466B-9512-872E15D1C227}" type="datetimeFigureOut">
              <a:rPr lang="es-ES" smtClean="0"/>
              <a:t>30/09/2013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122A-4E31-48F7-BA0A-8BB1A4E357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3F21-8EAC-466B-9512-872E15D1C227}" type="datetimeFigureOut">
              <a:rPr lang="es-ES" smtClean="0"/>
              <a:t>30/09/2013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122A-4E31-48F7-BA0A-8BB1A4E357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3F21-8EAC-466B-9512-872E15D1C227}" type="datetimeFigureOut">
              <a:rPr lang="es-ES" smtClean="0"/>
              <a:t>30/09/2013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122A-4E31-48F7-BA0A-8BB1A4E357BD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3F21-8EAC-466B-9512-872E15D1C227}" type="datetimeFigureOut">
              <a:rPr lang="es-ES" smtClean="0"/>
              <a:t>30/09/2013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122A-4E31-48F7-BA0A-8BB1A4E357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3F21-8EAC-466B-9512-872E15D1C227}" type="datetimeFigureOut">
              <a:rPr lang="es-ES" smtClean="0"/>
              <a:t>30/09/2013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122A-4E31-48F7-BA0A-8BB1A4E357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3F21-8EAC-466B-9512-872E15D1C227}" type="datetimeFigureOut">
              <a:rPr lang="es-ES" smtClean="0"/>
              <a:t>30/09/2013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122A-4E31-48F7-BA0A-8BB1A4E357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3F21-8EAC-466B-9512-872E15D1C227}" type="datetimeFigureOut">
              <a:rPr lang="es-ES" smtClean="0"/>
              <a:t>30/09/2013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1D122A-4E31-48F7-BA0A-8BB1A4E357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3F21-8EAC-466B-9512-872E15D1C227}" type="datetimeFigureOut">
              <a:rPr lang="es-ES" smtClean="0"/>
              <a:t>30/09/2013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122A-4E31-48F7-BA0A-8BB1A4E357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A043F21-8EAC-466B-9512-872E15D1C227}" type="datetimeFigureOut">
              <a:rPr lang="es-ES" smtClean="0"/>
              <a:t>30/09/2013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E1D122A-4E31-48F7-BA0A-8BB1A4E357B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-1044624" y="404664"/>
            <a:ext cx="9361040" cy="2880320"/>
          </a:xfrm>
        </p:spPr>
        <p:txBody>
          <a:bodyPr/>
          <a:lstStyle/>
          <a:p>
            <a:r>
              <a:rPr lang="es-ES" dirty="0" smtClean="0"/>
              <a:t>             </a:t>
            </a:r>
            <a:r>
              <a:rPr lang="es-ES" sz="5400" dirty="0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GOOD HABITS</a:t>
            </a:r>
            <a:endParaRPr lang="es-ES" sz="5400" dirty="0">
              <a:solidFill>
                <a:schemeClr val="accent3">
                  <a:lumMod val="75000"/>
                </a:schemeClr>
              </a:solidFill>
              <a:latin typeface="Adobe Garamond Pro Bold" pitchFamily="18" charset="0"/>
            </a:endParaRPr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764704"/>
            <a:ext cx="4032447" cy="4135843"/>
          </a:xfrm>
        </p:spPr>
      </p:pic>
    </p:spTree>
    <p:extLst>
      <p:ext uri="{BB962C8B-B14F-4D97-AF65-F5344CB8AC3E}">
        <p14:creationId xmlns:p14="http://schemas.microsoft.com/office/powerpoint/2010/main" val="176260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48880"/>
          </a:xfrm>
        </p:spPr>
        <p:txBody>
          <a:bodyPr anchor="t" anchorCtr="0"/>
          <a:lstStyle/>
          <a:p>
            <a:r>
              <a:rPr lang="es-ES" dirty="0" smtClean="0">
                <a:latin typeface="Adobe Garamond Pro Bold" pitchFamily="18" charset="0"/>
              </a:rPr>
              <a:t>1º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Pay  </a:t>
            </a:r>
            <a:r>
              <a:rPr lang="es-ES" sz="2400" dirty="0" err="1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atention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  in  </a:t>
            </a:r>
            <a:r>
              <a:rPr lang="es-ES" sz="2400" dirty="0" err="1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class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.</a:t>
            </a:r>
            <a:b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</a:br>
            <a:r>
              <a:rPr lang="es-ES" sz="2400" dirty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/>
            </a:r>
            <a:br>
              <a:rPr lang="es-ES" sz="2400" dirty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</a:br>
            <a:r>
              <a:rPr lang="es-ES" sz="2400" dirty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/>
            </a:r>
            <a:br>
              <a:rPr lang="es-ES" sz="2400" dirty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</a:br>
            <a:r>
              <a:rPr lang="es-ES" sz="2400" dirty="0" smtClean="0">
                <a:latin typeface="Adobe Garamond Pro Bold" pitchFamily="18" charset="0"/>
              </a:rPr>
              <a:t>2º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Take  </a:t>
            </a:r>
            <a:r>
              <a:rPr lang="es-ES" sz="2400" dirty="0" err="1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down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  notes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. </a:t>
            </a:r>
            <a:b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</a:b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/>
            </a:r>
            <a:b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</a:br>
            <a:endParaRPr lang="es-ES" sz="2400" dirty="0">
              <a:solidFill>
                <a:schemeClr val="accent3">
                  <a:lumMod val="75000"/>
                </a:schemeClr>
              </a:solidFill>
              <a:latin typeface="Adobe Garamond Pro Bold" pitchFamily="18" charset="0"/>
            </a:endParaRP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9642"/>
            <a:ext cx="9144000" cy="4488358"/>
          </a:xfrm>
        </p:spPr>
      </p:pic>
    </p:spTree>
    <p:extLst>
      <p:ext uri="{BB962C8B-B14F-4D97-AF65-F5344CB8AC3E}">
        <p14:creationId xmlns:p14="http://schemas.microsoft.com/office/powerpoint/2010/main" val="51492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89" y="0"/>
            <a:ext cx="9145016" cy="2736304"/>
          </a:xfrm>
        </p:spPr>
        <p:txBody>
          <a:bodyPr anchor="t" anchorCtr="0"/>
          <a:lstStyle/>
          <a:p>
            <a:r>
              <a:rPr lang="es-ES" sz="2400" dirty="0" smtClean="0">
                <a:latin typeface="Adobe Garamond Pro Bold" pitchFamily="18" charset="0"/>
              </a:rPr>
              <a:t>3º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write  </a:t>
            </a:r>
            <a:r>
              <a:rPr lang="es-ES" sz="2400" dirty="0" err="1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down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  </a:t>
            </a:r>
            <a:r>
              <a:rPr lang="es-ES" sz="2400" dirty="0" err="1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the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  date  in  </a:t>
            </a:r>
            <a:r>
              <a:rPr lang="es-ES" sz="2400" dirty="0" err="1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your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   folder  </a:t>
            </a:r>
            <a:r>
              <a:rPr lang="es-ES" sz="2400" dirty="0" err="1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every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  </a:t>
            </a:r>
            <a:r>
              <a:rPr lang="es-ES" sz="2400" dirty="0" err="1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day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.</a:t>
            </a:r>
            <a:b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</a:br>
            <a:r>
              <a:rPr lang="es-ES" sz="2400" dirty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/>
            </a:r>
            <a:br>
              <a:rPr lang="es-ES" sz="2400" dirty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</a:b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/>
            </a:r>
            <a:b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</a:br>
            <a:r>
              <a:rPr lang="es-ES" sz="2400" dirty="0" smtClean="0">
                <a:latin typeface="Adobe Garamond Pro Bold" pitchFamily="18" charset="0"/>
              </a:rPr>
              <a:t>4º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ask  </a:t>
            </a:r>
            <a:r>
              <a:rPr lang="es-ES" sz="2400" dirty="0" err="1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your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  </a:t>
            </a:r>
            <a:r>
              <a:rPr lang="es-ES" sz="2400" dirty="0" err="1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teacher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  </a:t>
            </a:r>
            <a:r>
              <a:rPr lang="es-ES" sz="2400" dirty="0" err="1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if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  </a:t>
            </a:r>
            <a:r>
              <a:rPr lang="es-ES" sz="2400" dirty="0" err="1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you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  </a:t>
            </a:r>
            <a:r>
              <a:rPr lang="es-ES" sz="2400" dirty="0" err="1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don´t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  </a:t>
            </a:r>
            <a:r>
              <a:rPr lang="es-ES" sz="2400" dirty="0" err="1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understant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Garamond Pro Bold" pitchFamily="18" charset="0"/>
              </a:rPr>
              <a:t>.</a:t>
            </a:r>
            <a:endParaRPr lang="es-ES" sz="2400" dirty="0">
              <a:solidFill>
                <a:schemeClr val="accent3">
                  <a:lumMod val="75000"/>
                </a:schemeClr>
              </a:solidFill>
              <a:latin typeface="Adobe Garamond Pro Bold" pitchFamily="18" charset="0"/>
            </a:endParaRP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76872"/>
            <a:ext cx="9144000" cy="4581128"/>
          </a:xfrm>
        </p:spPr>
      </p:pic>
    </p:spTree>
    <p:extLst>
      <p:ext uri="{BB962C8B-B14F-4D97-AF65-F5344CB8AC3E}">
        <p14:creationId xmlns:p14="http://schemas.microsoft.com/office/powerpoint/2010/main" val="3061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2348880"/>
          </a:xfrm>
        </p:spPr>
        <p:txBody>
          <a:bodyPr anchor="t" anchorCtr="0"/>
          <a:lstStyle/>
          <a:p>
            <a:r>
              <a:rPr lang="es-ES" sz="2400" dirty="0" smtClean="0">
                <a:latin typeface="Adobe Caslon Pro Bold" pitchFamily="18" charset="0"/>
              </a:rPr>
              <a:t>5º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keep  </a:t>
            </a:r>
            <a:r>
              <a:rPr lang="es-ES" sz="2400" dirty="0" err="1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your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  </a:t>
            </a:r>
            <a:r>
              <a:rPr lang="es-ES" sz="2400" dirty="0" err="1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desk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  </a:t>
            </a:r>
            <a:r>
              <a:rPr lang="es-ES" sz="2400" dirty="0" err="1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clear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  and  </a:t>
            </a:r>
            <a:r>
              <a:rPr lang="es-ES" sz="2400" dirty="0" err="1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organised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.</a:t>
            </a:r>
            <a:b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</a:br>
            <a:r>
              <a:rPr lang="es-ES" sz="2400" dirty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/>
            </a:r>
            <a:br>
              <a:rPr lang="es-ES" sz="2400" dirty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</a:b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/>
            </a:r>
            <a:b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</a:br>
            <a:r>
              <a:rPr lang="es-ES" sz="2400" dirty="0" smtClean="0">
                <a:latin typeface="Adobe Caslon Pro Bold" pitchFamily="18" charset="0"/>
              </a:rPr>
              <a:t>6º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chek  </a:t>
            </a:r>
            <a:r>
              <a:rPr lang="es-ES" sz="2400" dirty="0" err="1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your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  </a:t>
            </a:r>
            <a:r>
              <a:rPr lang="es-ES" sz="2400" dirty="0" err="1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schedule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  </a:t>
            </a:r>
            <a:r>
              <a:rPr lang="es-ES" sz="2400" dirty="0" err="1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daily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.</a:t>
            </a:r>
            <a:b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</a:br>
            <a:endParaRPr lang="es-ES" sz="2400" dirty="0">
              <a:solidFill>
                <a:schemeClr val="accent3">
                  <a:lumMod val="75000"/>
                </a:schemeClr>
              </a:solidFill>
              <a:latin typeface="Adobe Caslon Pro Bold" pitchFamily="18" charset="0"/>
            </a:endParaRPr>
          </a:p>
        </p:txBody>
      </p:sp>
      <p:pic>
        <p:nvPicPr>
          <p:cNvPr id="10" name="9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48880"/>
            <a:ext cx="9144000" cy="4509120"/>
          </a:xfrm>
        </p:spPr>
      </p:pic>
    </p:spTree>
    <p:extLst>
      <p:ext uri="{BB962C8B-B14F-4D97-AF65-F5344CB8AC3E}">
        <p14:creationId xmlns:p14="http://schemas.microsoft.com/office/powerpoint/2010/main" val="68753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Marcador de contenido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5"/>
          <a:stretch/>
        </p:blipFill>
        <p:spPr>
          <a:xfrm>
            <a:off x="0" y="2492896"/>
            <a:ext cx="5292080" cy="4365104"/>
          </a:xfrm>
        </p:spPr>
      </p:pic>
      <p:pic>
        <p:nvPicPr>
          <p:cNvPr id="1026" name="Picture 2" descr="http://www.decoratrix.com/wp-content/uploads/2011/07/mueble_infantil_escritori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492896"/>
            <a:ext cx="4644008" cy="4365104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2348880"/>
          </a:xfrm>
        </p:spPr>
        <p:txBody>
          <a:bodyPr anchor="t" anchorCtr="0"/>
          <a:lstStyle/>
          <a:p>
            <a:r>
              <a:rPr lang="es-ES" sz="2400" dirty="0" smtClean="0">
                <a:latin typeface="Adobe Caslon Pro Bold" pitchFamily="18" charset="0"/>
              </a:rPr>
              <a:t>7º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when  </a:t>
            </a:r>
            <a:r>
              <a:rPr lang="es-ES" sz="2400" dirty="0" err="1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you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  </a:t>
            </a:r>
            <a:r>
              <a:rPr lang="es-ES" sz="2400" dirty="0" err="1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study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  at  home  </a:t>
            </a:r>
            <a:r>
              <a:rPr lang="es-ES" sz="2400" dirty="0" err="1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turn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  off  </a:t>
            </a:r>
            <a:r>
              <a:rPr lang="es-ES" sz="2400" dirty="0" err="1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the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  tv 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  and  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and  </a:t>
            </a:r>
            <a:r>
              <a:rPr lang="es-ES" sz="2400" dirty="0" err="1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your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  </a:t>
            </a:r>
            <a:r>
              <a:rPr lang="es-ES" sz="2400" dirty="0" err="1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mobile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  </a:t>
            </a:r>
            <a:r>
              <a:rPr lang="es-ES" sz="2400" dirty="0" err="1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phone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.</a:t>
            </a:r>
            <a:b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</a:br>
            <a:r>
              <a:rPr lang="es-ES" sz="2400" dirty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/>
            </a:r>
            <a:br>
              <a:rPr lang="es-ES" sz="2400" dirty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</a:br>
            <a:r>
              <a:rPr lang="es-ES" sz="2400" dirty="0" smtClean="0">
                <a:latin typeface="Adobe Caslon Pro Bold" pitchFamily="18" charset="0"/>
              </a:rPr>
              <a:t>8º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revise  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a  </a:t>
            </a:r>
            <a:r>
              <a:rPr lang="es-ES" sz="2400" dirty="0" err="1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little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  bit  </a:t>
            </a:r>
            <a:r>
              <a:rPr lang="es-ES" sz="2400" dirty="0" err="1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every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   </a:t>
            </a:r>
            <a:r>
              <a:rPr lang="es-ES" sz="2400" dirty="0" err="1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day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Adobe Caslon Pro Bold" pitchFamily="18" charset="0"/>
              </a:rPr>
              <a:t>.</a:t>
            </a:r>
            <a:endParaRPr lang="es-ES" sz="2400" dirty="0">
              <a:solidFill>
                <a:schemeClr val="accent3">
                  <a:lumMod val="75000"/>
                </a:schemeClr>
              </a:solidFill>
              <a:latin typeface="Adobe Caslon Pro Bold" pitchFamily="18" charset="0"/>
            </a:endParaRPr>
          </a:p>
        </p:txBody>
      </p:sp>
      <p:sp>
        <p:nvSpPr>
          <p:cNvPr id="12" name="11 Flecha abajo"/>
          <p:cNvSpPr/>
          <p:nvPr/>
        </p:nvSpPr>
        <p:spPr>
          <a:xfrm>
            <a:off x="43514" y="2636912"/>
            <a:ext cx="792088" cy="1375016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Flecha arriba"/>
          <p:cNvSpPr/>
          <p:nvPr/>
        </p:nvSpPr>
        <p:spPr>
          <a:xfrm>
            <a:off x="8261902" y="4365104"/>
            <a:ext cx="882098" cy="1483606"/>
          </a:xfrm>
          <a:prstGeom prst="upArrow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609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116</TotalTime>
  <Words>40</Words>
  <Application>Microsoft Office PowerPoint</Application>
  <PresentationFormat>Presentación en pantalla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             GOOD HABITS</vt:lpstr>
      <vt:lpstr>1ºPay  atention  in  class.   2ºTake  down  notes.   </vt:lpstr>
      <vt:lpstr>3ºwrite  down  the  date  in  your   folder  every  day.   4ºask  your  teacher  if  you  don´t  understant.</vt:lpstr>
      <vt:lpstr>5ºkeep  your  desk  clear  and  organised.   6ºchek  your  schedule  daily. </vt:lpstr>
      <vt:lpstr>7ºwhen  you  study  at  home  turn  off  the  tv   and  and  your  mobile  phone.  8ºrevise  a  little  bit  every   day.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HABITS</dc:title>
  <dc:creator>Usuario</dc:creator>
  <cp:lastModifiedBy>Usuario</cp:lastModifiedBy>
  <cp:revision>15</cp:revision>
  <dcterms:created xsi:type="dcterms:W3CDTF">2013-09-29T17:25:04Z</dcterms:created>
  <dcterms:modified xsi:type="dcterms:W3CDTF">2013-09-30T17:47:06Z</dcterms:modified>
</cp:coreProperties>
</file>