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7" r:id="rId12"/>
    <p:sldId id="268" r:id="rId13"/>
    <p:sldId id="271" r:id="rId14"/>
    <p:sldId id="264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9E83D-5125-4132-8601-415590BFCF6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E4A78DC-5FF2-4EE7-986F-DFF1C26ECD2B}">
      <dgm:prSet phldrT="[Texto]"/>
      <dgm:spPr/>
      <dgm:t>
        <a:bodyPr/>
        <a:lstStyle/>
        <a:p>
          <a:r>
            <a:rPr lang="es-ES" dirty="0" smtClean="0"/>
            <a:t>Riles</a:t>
          </a:r>
          <a:endParaRPr lang="es-ES" dirty="0"/>
        </a:p>
      </dgm:t>
    </dgm:pt>
    <dgm:pt modelId="{59ABAA41-5F34-4588-92C7-2EBDBB37F38E}" type="parTrans" cxnId="{7D762F84-C317-41E9-82CE-127BE395D4F1}">
      <dgm:prSet/>
      <dgm:spPr/>
      <dgm:t>
        <a:bodyPr/>
        <a:lstStyle/>
        <a:p>
          <a:endParaRPr lang="es-ES"/>
        </a:p>
      </dgm:t>
    </dgm:pt>
    <dgm:pt modelId="{8240B83A-DFA9-4E62-A830-87A892CF9DBE}" type="sibTrans" cxnId="{7D762F84-C317-41E9-82CE-127BE395D4F1}">
      <dgm:prSet/>
      <dgm:spPr/>
      <dgm:t>
        <a:bodyPr/>
        <a:lstStyle/>
        <a:p>
          <a:endParaRPr lang="es-ES"/>
        </a:p>
      </dgm:t>
    </dgm:pt>
    <dgm:pt modelId="{42B4FA78-6C9A-472B-957D-164B4C09780B}">
      <dgm:prSet phldrT="[Texto]"/>
      <dgm:spPr/>
      <dgm:t>
        <a:bodyPr/>
        <a:lstStyle/>
        <a:p>
          <a:r>
            <a:rPr lang="es-ES" dirty="0" smtClean="0"/>
            <a:t>Vías urinarias</a:t>
          </a:r>
          <a:endParaRPr lang="es-ES" dirty="0"/>
        </a:p>
      </dgm:t>
    </dgm:pt>
    <dgm:pt modelId="{5C267F9B-18F2-4CCC-B757-5C90C9C25444}" type="parTrans" cxnId="{4043C275-4198-4801-BF82-AE660117EBBC}">
      <dgm:prSet/>
      <dgm:spPr/>
      <dgm:t>
        <a:bodyPr/>
        <a:lstStyle/>
        <a:p>
          <a:endParaRPr lang="es-ES"/>
        </a:p>
      </dgm:t>
    </dgm:pt>
    <dgm:pt modelId="{298CB829-86C2-4173-866D-4CD8D3FD3483}" type="sibTrans" cxnId="{4043C275-4198-4801-BF82-AE660117EBBC}">
      <dgm:prSet/>
      <dgm:spPr/>
      <dgm:t>
        <a:bodyPr/>
        <a:lstStyle/>
        <a:p>
          <a:endParaRPr lang="es-ES"/>
        </a:p>
      </dgm:t>
    </dgm:pt>
    <dgm:pt modelId="{8E275995-29C2-4D5C-A57D-D4686FAB5EC5}">
      <dgm:prSet phldrT="[Texto]"/>
      <dgm:spPr/>
      <dgm:t>
        <a:bodyPr/>
        <a:lstStyle/>
        <a:p>
          <a:r>
            <a:rPr lang="es-ES" dirty="0" smtClean="0"/>
            <a:t>Uréteres</a:t>
          </a:r>
          <a:endParaRPr lang="es-ES" dirty="0"/>
        </a:p>
      </dgm:t>
    </dgm:pt>
    <dgm:pt modelId="{3174C990-413D-4337-BD0E-5417CA8ED928}" type="parTrans" cxnId="{366AF1AD-BA30-461B-8D65-9F4462F53A87}">
      <dgm:prSet/>
      <dgm:spPr/>
      <dgm:t>
        <a:bodyPr/>
        <a:lstStyle/>
        <a:p>
          <a:endParaRPr lang="es-ES"/>
        </a:p>
      </dgm:t>
    </dgm:pt>
    <dgm:pt modelId="{5AF15DDF-D4EB-4D96-9FD0-575173850CDB}" type="sibTrans" cxnId="{366AF1AD-BA30-461B-8D65-9F4462F53A87}">
      <dgm:prSet/>
      <dgm:spPr/>
      <dgm:t>
        <a:bodyPr/>
        <a:lstStyle/>
        <a:p>
          <a:endParaRPr lang="es-ES"/>
        </a:p>
      </dgm:t>
    </dgm:pt>
    <dgm:pt modelId="{329011F6-9B5F-4475-A455-B89925A99150}">
      <dgm:prSet phldrT="[Texto]"/>
      <dgm:spPr/>
      <dgm:t>
        <a:bodyPr/>
        <a:lstStyle/>
        <a:p>
          <a:r>
            <a:rPr lang="es-ES" dirty="0" err="1" smtClean="0"/>
            <a:t>Vexiga</a:t>
          </a:r>
          <a:endParaRPr lang="es-ES" dirty="0"/>
        </a:p>
      </dgm:t>
    </dgm:pt>
    <dgm:pt modelId="{1F35DC4D-3ADB-4C8F-BE6F-D63B93CAAEB5}" type="parTrans" cxnId="{BE41E010-16FC-4FB5-9E58-4DBB375A96C4}">
      <dgm:prSet/>
      <dgm:spPr/>
      <dgm:t>
        <a:bodyPr/>
        <a:lstStyle/>
        <a:p>
          <a:endParaRPr lang="es-ES"/>
        </a:p>
      </dgm:t>
    </dgm:pt>
    <dgm:pt modelId="{70FCE270-2944-4879-B264-706C2333E7F2}" type="sibTrans" cxnId="{BE41E010-16FC-4FB5-9E58-4DBB375A96C4}">
      <dgm:prSet/>
      <dgm:spPr/>
      <dgm:t>
        <a:bodyPr/>
        <a:lstStyle/>
        <a:p>
          <a:endParaRPr lang="es-ES"/>
        </a:p>
      </dgm:t>
    </dgm:pt>
    <dgm:pt modelId="{4E7F907C-DEBB-4CAF-A47D-1FDEC8FD70F2}">
      <dgm:prSet phldrT="[Texto]"/>
      <dgm:spPr/>
      <dgm:t>
        <a:bodyPr/>
        <a:lstStyle/>
        <a:p>
          <a:r>
            <a:rPr lang="es-ES" dirty="0" smtClean="0"/>
            <a:t>Uretra</a:t>
          </a:r>
          <a:endParaRPr lang="es-ES" dirty="0"/>
        </a:p>
      </dgm:t>
    </dgm:pt>
    <dgm:pt modelId="{451A62C3-EA47-43B1-81D8-2FD064F937F9}" type="parTrans" cxnId="{BB146A13-3681-4BDE-AF6B-2D8327EB4F69}">
      <dgm:prSet/>
      <dgm:spPr/>
      <dgm:t>
        <a:bodyPr/>
        <a:lstStyle/>
        <a:p>
          <a:endParaRPr lang="es-ES"/>
        </a:p>
      </dgm:t>
    </dgm:pt>
    <dgm:pt modelId="{E3606D39-A22D-4270-BDD9-E444F723F2CA}" type="sibTrans" cxnId="{BB146A13-3681-4BDE-AF6B-2D8327EB4F69}">
      <dgm:prSet/>
      <dgm:spPr/>
      <dgm:t>
        <a:bodyPr/>
        <a:lstStyle/>
        <a:p>
          <a:endParaRPr lang="es-ES"/>
        </a:p>
      </dgm:t>
    </dgm:pt>
    <dgm:pt modelId="{C9C5C8A4-FD00-4FAF-8E48-F27DCF4CAD18}" type="pres">
      <dgm:prSet presAssocID="{9629E83D-5125-4132-8601-415590BFCF6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A1E060-40C5-493C-A34C-BA163DDECF92}" type="pres">
      <dgm:prSet presAssocID="{CE4A78DC-5FF2-4EE7-986F-DFF1C26ECD2B}" presName="root1" presStyleCnt="0"/>
      <dgm:spPr/>
    </dgm:pt>
    <dgm:pt modelId="{E9496DB4-4F78-44B3-9DC5-8CA15C77907D}" type="pres">
      <dgm:prSet presAssocID="{CE4A78DC-5FF2-4EE7-986F-DFF1C26ECD2B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D30FA7-0C09-44DF-AB90-5B7452DC5C2C}" type="pres">
      <dgm:prSet presAssocID="{CE4A78DC-5FF2-4EE7-986F-DFF1C26ECD2B}" presName="level2hierChild" presStyleCnt="0"/>
      <dgm:spPr/>
    </dgm:pt>
    <dgm:pt modelId="{0AF46457-7ED7-4688-9936-53800B1FA690}" type="pres">
      <dgm:prSet presAssocID="{42B4FA78-6C9A-472B-957D-164B4C09780B}" presName="root1" presStyleCnt="0"/>
      <dgm:spPr/>
    </dgm:pt>
    <dgm:pt modelId="{C9D7AFA6-F086-4D69-BDE6-4DF8D1FD3D1F}" type="pres">
      <dgm:prSet presAssocID="{42B4FA78-6C9A-472B-957D-164B4C09780B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21F14C-82D7-4721-8923-C88895946702}" type="pres">
      <dgm:prSet presAssocID="{42B4FA78-6C9A-472B-957D-164B4C09780B}" presName="level2hierChild" presStyleCnt="0"/>
      <dgm:spPr/>
    </dgm:pt>
    <dgm:pt modelId="{1DF4EC13-0325-4052-8133-57CAB61F7B9A}" type="pres">
      <dgm:prSet presAssocID="{3174C990-413D-4337-BD0E-5417CA8ED928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E933E363-1686-437E-9F32-FDFA1D355AB9}" type="pres">
      <dgm:prSet presAssocID="{3174C990-413D-4337-BD0E-5417CA8ED928}" presName="connTx" presStyleLbl="parChTrans1D2" presStyleIdx="0" presStyleCnt="3"/>
      <dgm:spPr/>
      <dgm:t>
        <a:bodyPr/>
        <a:lstStyle/>
        <a:p>
          <a:endParaRPr lang="es-ES"/>
        </a:p>
      </dgm:t>
    </dgm:pt>
    <dgm:pt modelId="{953757B2-0590-4602-9DF5-0B23B820CE14}" type="pres">
      <dgm:prSet presAssocID="{8E275995-29C2-4D5C-A57D-D4686FAB5EC5}" presName="root2" presStyleCnt="0"/>
      <dgm:spPr/>
    </dgm:pt>
    <dgm:pt modelId="{DAB03421-6DBA-4090-9829-585888BEE601}" type="pres">
      <dgm:prSet presAssocID="{8E275995-29C2-4D5C-A57D-D4686FAB5EC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DA3CEC-FC1D-4DF4-AB12-77B0F56BF385}" type="pres">
      <dgm:prSet presAssocID="{8E275995-29C2-4D5C-A57D-D4686FAB5EC5}" presName="level3hierChild" presStyleCnt="0"/>
      <dgm:spPr/>
    </dgm:pt>
    <dgm:pt modelId="{EBEBEC78-91C6-40F1-BF5E-0ACCD93BA3B7}" type="pres">
      <dgm:prSet presAssocID="{1F35DC4D-3ADB-4C8F-BE6F-D63B93CAAEB5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68A4C0A0-EC14-43AC-B43D-D70359B975DC}" type="pres">
      <dgm:prSet presAssocID="{1F35DC4D-3ADB-4C8F-BE6F-D63B93CAAEB5}" presName="connTx" presStyleLbl="parChTrans1D2" presStyleIdx="1" presStyleCnt="3"/>
      <dgm:spPr/>
      <dgm:t>
        <a:bodyPr/>
        <a:lstStyle/>
        <a:p>
          <a:endParaRPr lang="es-ES"/>
        </a:p>
      </dgm:t>
    </dgm:pt>
    <dgm:pt modelId="{75BCB404-8AA0-46AC-A649-9885CE0BFFF5}" type="pres">
      <dgm:prSet presAssocID="{329011F6-9B5F-4475-A455-B89925A99150}" presName="root2" presStyleCnt="0"/>
      <dgm:spPr/>
    </dgm:pt>
    <dgm:pt modelId="{B59906D0-8AD4-4F06-94F9-0108D80D74A3}" type="pres">
      <dgm:prSet presAssocID="{329011F6-9B5F-4475-A455-B89925A9915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1A958F-46E0-477B-932A-6DA57C02DBB9}" type="pres">
      <dgm:prSet presAssocID="{329011F6-9B5F-4475-A455-B89925A99150}" presName="level3hierChild" presStyleCnt="0"/>
      <dgm:spPr/>
    </dgm:pt>
    <dgm:pt modelId="{86E41637-9CCE-47E9-826B-F43C4DBDF6AF}" type="pres">
      <dgm:prSet presAssocID="{451A62C3-EA47-43B1-81D8-2FD064F937F9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5F292C8C-2430-4648-B017-1C9E93E246AB}" type="pres">
      <dgm:prSet presAssocID="{451A62C3-EA47-43B1-81D8-2FD064F937F9}" presName="connTx" presStyleLbl="parChTrans1D2" presStyleIdx="2" presStyleCnt="3"/>
      <dgm:spPr/>
      <dgm:t>
        <a:bodyPr/>
        <a:lstStyle/>
        <a:p>
          <a:endParaRPr lang="es-ES"/>
        </a:p>
      </dgm:t>
    </dgm:pt>
    <dgm:pt modelId="{7B94DECB-2892-4A4A-AE93-E5B0100AE45F}" type="pres">
      <dgm:prSet presAssocID="{4E7F907C-DEBB-4CAF-A47D-1FDEC8FD70F2}" presName="root2" presStyleCnt="0"/>
      <dgm:spPr/>
    </dgm:pt>
    <dgm:pt modelId="{07C6437F-8DF9-4EF2-AA7C-1608AC77BDD4}" type="pres">
      <dgm:prSet presAssocID="{4E7F907C-DEBB-4CAF-A47D-1FDEC8FD70F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3546A-0B09-4D9A-A375-04F3E8BF6771}" type="pres">
      <dgm:prSet presAssocID="{4E7F907C-DEBB-4CAF-A47D-1FDEC8FD70F2}" presName="level3hierChild" presStyleCnt="0"/>
      <dgm:spPr/>
    </dgm:pt>
  </dgm:ptLst>
  <dgm:cxnLst>
    <dgm:cxn modelId="{76F881D2-0839-49B8-8500-8EBB54A15ACB}" type="presOf" srcId="{9629E83D-5125-4132-8601-415590BFCF65}" destId="{C9C5C8A4-FD00-4FAF-8E48-F27DCF4CAD18}" srcOrd="0" destOrd="0" presId="urn:microsoft.com/office/officeart/2005/8/layout/hierarchy2"/>
    <dgm:cxn modelId="{27916FD5-C8F6-4537-9F89-375B0C06B4D1}" type="presOf" srcId="{451A62C3-EA47-43B1-81D8-2FD064F937F9}" destId="{5F292C8C-2430-4648-B017-1C9E93E246AB}" srcOrd="1" destOrd="0" presId="urn:microsoft.com/office/officeart/2005/8/layout/hierarchy2"/>
    <dgm:cxn modelId="{4043C275-4198-4801-BF82-AE660117EBBC}" srcId="{9629E83D-5125-4132-8601-415590BFCF65}" destId="{42B4FA78-6C9A-472B-957D-164B4C09780B}" srcOrd="1" destOrd="0" parTransId="{5C267F9B-18F2-4CCC-B757-5C90C9C25444}" sibTransId="{298CB829-86C2-4173-866D-4CD8D3FD3483}"/>
    <dgm:cxn modelId="{9548D2FD-3934-419B-BFAF-EF9F8599EAC6}" type="presOf" srcId="{8E275995-29C2-4D5C-A57D-D4686FAB5EC5}" destId="{DAB03421-6DBA-4090-9829-585888BEE601}" srcOrd="0" destOrd="0" presId="urn:microsoft.com/office/officeart/2005/8/layout/hierarchy2"/>
    <dgm:cxn modelId="{8AC54A01-E170-4A49-B833-111BE88CCC9E}" type="presOf" srcId="{1F35DC4D-3ADB-4C8F-BE6F-D63B93CAAEB5}" destId="{68A4C0A0-EC14-43AC-B43D-D70359B975DC}" srcOrd="1" destOrd="0" presId="urn:microsoft.com/office/officeart/2005/8/layout/hierarchy2"/>
    <dgm:cxn modelId="{1D690FF5-A9EF-4486-8A42-12A9ABE3FE1E}" type="presOf" srcId="{CE4A78DC-5FF2-4EE7-986F-DFF1C26ECD2B}" destId="{E9496DB4-4F78-44B3-9DC5-8CA15C77907D}" srcOrd="0" destOrd="0" presId="urn:microsoft.com/office/officeart/2005/8/layout/hierarchy2"/>
    <dgm:cxn modelId="{45071FD7-61F6-40EC-BFE7-882C9780FA69}" type="presOf" srcId="{451A62C3-EA47-43B1-81D8-2FD064F937F9}" destId="{86E41637-9CCE-47E9-826B-F43C4DBDF6AF}" srcOrd="0" destOrd="0" presId="urn:microsoft.com/office/officeart/2005/8/layout/hierarchy2"/>
    <dgm:cxn modelId="{BB146A13-3681-4BDE-AF6B-2D8327EB4F69}" srcId="{42B4FA78-6C9A-472B-957D-164B4C09780B}" destId="{4E7F907C-DEBB-4CAF-A47D-1FDEC8FD70F2}" srcOrd="2" destOrd="0" parTransId="{451A62C3-EA47-43B1-81D8-2FD064F937F9}" sibTransId="{E3606D39-A22D-4270-BDD9-E444F723F2CA}"/>
    <dgm:cxn modelId="{7D762F84-C317-41E9-82CE-127BE395D4F1}" srcId="{9629E83D-5125-4132-8601-415590BFCF65}" destId="{CE4A78DC-5FF2-4EE7-986F-DFF1C26ECD2B}" srcOrd="0" destOrd="0" parTransId="{59ABAA41-5F34-4588-92C7-2EBDBB37F38E}" sibTransId="{8240B83A-DFA9-4E62-A830-87A892CF9DBE}"/>
    <dgm:cxn modelId="{D869F76C-ECDF-481D-ABE2-1D43F505262C}" type="presOf" srcId="{4E7F907C-DEBB-4CAF-A47D-1FDEC8FD70F2}" destId="{07C6437F-8DF9-4EF2-AA7C-1608AC77BDD4}" srcOrd="0" destOrd="0" presId="urn:microsoft.com/office/officeart/2005/8/layout/hierarchy2"/>
    <dgm:cxn modelId="{366AF1AD-BA30-461B-8D65-9F4462F53A87}" srcId="{42B4FA78-6C9A-472B-957D-164B4C09780B}" destId="{8E275995-29C2-4D5C-A57D-D4686FAB5EC5}" srcOrd="0" destOrd="0" parTransId="{3174C990-413D-4337-BD0E-5417CA8ED928}" sibTransId="{5AF15DDF-D4EB-4D96-9FD0-575173850CDB}"/>
    <dgm:cxn modelId="{7BCBF3A9-4BC6-45F8-B2D1-F8F2662EF0A3}" type="presOf" srcId="{3174C990-413D-4337-BD0E-5417CA8ED928}" destId="{1DF4EC13-0325-4052-8133-57CAB61F7B9A}" srcOrd="0" destOrd="0" presId="urn:microsoft.com/office/officeart/2005/8/layout/hierarchy2"/>
    <dgm:cxn modelId="{BE41E010-16FC-4FB5-9E58-4DBB375A96C4}" srcId="{42B4FA78-6C9A-472B-957D-164B4C09780B}" destId="{329011F6-9B5F-4475-A455-B89925A99150}" srcOrd="1" destOrd="0" parTransId="{1F35DC4D-3ADB-4C8F-BE6F-D63B93CAAEB5}" sibTransId="{70FCE270-2944-4879-B264-706C2333E7F2}"/>
    <dgm:cxn modelId="{4C4A02AD-C302-484F-B157-E273B0D21B52}" type="presOf" srcId="{3174C990-413D-4337-BD0E-5417CA8ED928}" destId="{E933E363-1686-437E-9F32-FDFA1D355AB9}" srcOrd="1" destOrd="0" presId="urn:microsoft.com/office/officeart/2005/8/layout/hierarchy2"/>
    <dgm:cxn modelId="{1E8D94DA-6927-408E-9650-403536117596}" type="presOf" srcId="{1F35DC4D-3ADB-4C8F-BE6F-D63B93CAAEB5}" destId="{EBEBEC78-91C6-40F1-BF5E-0ACCD93BA3B7}" srcOrd="0" destOrd="0" presId="urn:microsoft.com/office/officeart/2005/8/layout/hierarchy2"/>
    <dgm:cxn modelId="{E84FFEBB-8D46-4E21-9883-55E14ABBAE99}" type="presOf" srcId="{329011F6-9B5F-4475-A455-B89925A99150}" destId="{B59906D0-8AD4-4F06-94F9-0108D80D74A3}" srcOrd="0" destOrd="0" presId="urn:microsoft.com/office/officeart/2005/8/layout/hierarchy2"/>
    <dgm:cxn modelId="{1337489B-891E-47F9-980F-8A42ABB19265}" type="presOf" srcId="{42B4FA78-6C9A-472B-957D-164B4C09780B}" destId="{C9D7AFA6-F086-4D69-BDE6-4DF8D1FD3D1F}" srcOrd="0" destOrd="0" presId="urn:microsoft.com/office/officeart/2005/8/layout/hierarchy2"/>
    <dgm:cxn modelId="{8E100F8A-DE18-4CD7-86E0-C6583E106D75}" type="presParOf" srcId="{C9C5C8A4-FD00-4FAF-8E48-F27DCF4CAD18}" destId="{60A1E060-40C5-493C-A34C-BA163DDECF92}" srcOrd="0" destOrd="0" presId="urn:microsoft.com/office/officeart/2005/8/layout/hierarchy2"/>
    <dgm:cxn modelId="{2AF99870-4F6B-4297-937A-3DAF1B618485}" type="presParOf" srcId="{60A1E060-40C5-493C-A34C-BA163DDECF92}" destId="{E9496DB4-4F78-44B3-9DC5-8CA15C77907D}" srcOrd="0" destOrd="0" presId="urn:microsoft.com/office/officeart/2005/8/layout/hierarchy2"/>
    <dgm:cxn modelId="{93406476-24DA-46D5-9407-EAAD9B85CB1B}" type="presParOf" srcId="{60A1E060-40C5-493C-A34C-BA163DDECF92}" destId="{36D30FA7-0C09-44DF-AB90-5B7452DC5C2C}" srcOrd="1" destOrd="0" presId="urn:microsoft.com/office/officeart/2005/8/layout/hierarchy2"/>
    <dgm:cxn modelId="{D7920DFE-9C77-4297-A53C-D56E6FE938AD}" type="presParOf" srcId="{C9C5C8A4-FD00-4FAF-8E48-F27DCF4CAD18}" destId="{0AF46457-7ED7-4688-9936-53800B1FA690}" srcOrd="1" destOrd="0" presId="urn:microsoft.com/office/officeart/2005/8/layout/hierarchy2"/>
    <dgm:cxn modelId="{0257E5DF-1BF2-4232-8D06-5C4075344D16}" type="presParOf" srcId="{0AF46457-7ED7-4688-9936-53800B1FA690}" destId="{C9D7AFA6-F086-4D69-BDE6-4DF8D1FD3D1F}" srcOrd="0" destOrd="0" presId="urn:microsoft.com/office/officeart/2005/8/layout/hierarchy2"/>
    <dgm:cxn modelId="{474F741C-D22D-4B2C-946E-B6196B796624}" type="presParOf" srcId="{0AF46457-7ED7-4688-9936-53800B1FA690}" destId="{6021F14C-82D7-4721-8923-C88895946702}" srcOrd="1" destOrd="0" presId="urn:microsoft.com/office/officeart/2005/8/layout/hierarchy2"/>
    <dgm:cxn modelId="{9BDFB6D5-98CC-4E0F-9657-91B118576565}" type="presParOf" srcId="{6021F14C-82D7-4721-8923-C88895946702}" destId="{1DF4EC13-0325-4052-8133-57CAB61F7B9A}" srcOrd="0" destOrd="0" presId="urn:microsoft.com/office/officeart/2005/8/layout/hierarchy2"/>
    <dgm:cxn modelId="{4E84CB10-7633-45F9-8AA6-093C8D29B3E8}" type="presParOf" srcId="{1DF4EC13-0325-4052-8133-57CAB61F7B9A}" destId="{E933E363-1686-437E-9F32-FDFA1D355AB9}" srcOrd="0" destOrd="0" presId="urn:microsoft.com/office/officeart/2005/8/layout/hierarchy2"/>
    <dgm:cxn modelId="{98B138B9-2EB2-4969-B5E5-0303BADECD6C}" type="presParOf" srcId="{6021F14C-82D7-4721-8923-C88895946702}" destId="{953757B2-0590-4602-9DF5-0B23B820CE14}" srcOrd="1" destOrd="0" presId="urn:microsoft.com/office/officeart/2005/8/layout/hierarchy2"/>
    <dgm:cxn modelId="{7B390F9B-2F29-4DAD-8B73-59E8439A346E}" type="presParOf" srcId="{953757B2-0590-4602-9DF5-0B23B820CE14}" destId="{DAB03421-6DBA-4090-9829-585888BEE601}" srcOrd="0" destOrd="0" presId="urn:microsoft.com/office/officeart/2005/8/layout/hierarchy2"/>
    <dgm:cxn modelId="{C729C324-C09C-47A3-9DEB-C1A83FB4C9D2}" type="presParOf" srcId="{953757B2-0590-4602-9DF5-0B23B820CE14}" destId="{91DA3CEC-FC1D-4DF4-AB12-77B0F56BF385}" srcOrd="1" destOrd="0" presId="urn:microsoft.com/office/officeart/2005/8/layout/hierarchy2"/>
    <dgm:cxn modelId="{33EB9446-97EE-4021-9FAF-9006EFE45697}" type="presParOf" srcId="{6021F14C-82D7-4721-8923-C88895946702}" destId="{EBEBEC78-91C6-40F1-BF5E-0ACCD93BA3B7}" srcOrd="2" destOrd="0" presId="urn:microsoft.com/office/officeart/2005/8/layout/hierarchy2"/>
    <dgm:cxn modelId="{25BDDD6F-BF47-4E92-A905-61B44EFC6BD0}" type="presParOf" srcId="{EBEBEC78-91C6-40F1-BF5E-0ACCD93BA3B7}" destId="{68A4C0A0-EC14-43AC-B43D-D70359B975DC}" srcOrd="0" destOrd="0" presId="urn:microsoft.com/office/officeart/2005/8/layout/hierarchy2"/>
    <dgm:cxn modelId="{E503646C-7B5C-4EBC-92AF-BB51656520F4}" type="presParOf" srcId="{6021F14C-82D7-4721-8923-C88895946702}" destId="{75BCB404-8AA0-46AC-A649-9885CE0BFFF5}" srcOrd="3" destOrd="0" presId="urn:microsoft.com/office/officeart/2005/8/layout/hierarchy2"/>
    <dgm:cxn modelId="{C3972E3A-D3C3-41A4-B783-2F8FA2252D63}" type="presParOf" srcId="{75BCB404-8AA0-46AC-A649-9885CE0BFFF5}" destId="{B59906D0-8AD4-4F06-94F9-0108D80D74A3}" srcOrd="0" destOrd="0" presId="urn:microsoft.com/office/officeart/2005/8/layout/hierarchy2"/>
    <dgm:cxn modelId="{B368C482-9CA3-4674-B847-2EE1A6E45D0A}" type="presParOf" srcId="{75BCB404-8AA0-46AC-A649-9885CE0BFFF5}" destId="{011A958F-46E0-477B-932A-6DA57C02DBB9}" srcOrd="1" destOrd="0" presId="urn:microsoft.com/office/officeart/2005/8/layout/hierarchy2"/>
    <dgm:cxn modelId="{BA3CB3DB-0D1B-4FCD-AF4F-89D2F1EECE74}" type="presParOf" srcId="{6021F14C-82D7-4721-8923-C88895946702}" destId="{86E41637-9CCE-47E9-826B-F43C4DBDF6AF}" srcOrd="4" destOrd="0" presId="urn:microsoft.com/office/officeart/2005/8/layout/hierarchy2"/>
    <dgm:cxn modelId="{FB0F509A-9C19-4CF9-A58F-8A79DC6A9C9B}" type="presParOf" srcId="{86E41637-9CCE-47E9-826B-F43C4DBDF6AF}" destId="{5F292C8C-2430-4648-B017-1C9E93E246AB}" srcOrd="0" destOrd="0" presId="urn:microsoft.com/office/officeart/2005/8/layout/hierarchy2"/>
    <dgm:cxn modelId="{0D9D2D35-B16E-4312-A1F4-0A00A7DD066B}" type="presParOf" srcId="{6021F14C-82D7-4721-8923-C88895946702}" destId="{7B94DECB-2892-4A4A-AE93-E5B0100AE45F}" srcOrd="5" destOrd="0" presId="urn:microsoft.com/office/officeart/2005/8/layout/hierarchy2"/>
    <dgm:cxn modelId="{97A7A412-690C-414C-A519-C242B6CD4BC1}" type="presParOf" srcId="{7B94DECB-2892-4A4A-AE93-E5B0100AE45F}" destId="{07C6437F-8DF9-4EF2-AA7C-1608AC77BDD4}" srcOrd="0" destOrd="0" presId="urn:microsoft.com/office/officeart/2005/8/layout/hierarchy2"/>
    <dgm:cxn modelId="{DBEB4D35-FBDF-4666-BEF0-DC87BCACB262}" type="presParOf" srcId="{7B94DECB-2892-4A4A-AE93-E5B0100AE45F}" destId="{9373546A-0B09-4D9A-A375-04F3E8BF677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96DB4-4F78-44B3-9DC5-8CA15C77907D}">
      <dsp:nvSpPr>
        <dsp:cNvPr id="0" name=""/>
        <dsp:cNvSpPr/>
      </dsp:nvSpPr>
      <dsp:spPr>
        <a:xfrm>
          <a:off x="676939" y="1351"/>
          <a:ext cx="1675850" cy="837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Riles</a:t>
          </a:r>
          <a:endParaRPr lang="es-ES" sz="2400" kern="1200" dirty="0"/>
        </a:p>
      </dsp:txBody>
      <dsp:txXfrm>
        <a:off x="701481" y="25893"/>
        <a:ext cx="1626766" cy="788841"/>
      </dsp:txXfrm>
    </dsp:sp>
    <dsp:sp modelId="{C9D7AFA6-F086-4D69-BDE6-4DF8D1FD3D1F}">
      <dsp:nvSpPr>
        <dsp:cNvPr id="0" name=""/>
        <dsp:cNvSpPr/>
      </dsp:nvSpPr>
      <dsp:spPr>
        <a:xfrm>
          <a:off x="676939" y="964965"/>
          <a:ext cx="1675850" cy="837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Vías urinarias</a:t>
          </a:r>
          <a:endParaRPr lang="es-ES" sz="2400" kern="1200" dirty="0"/>
        </a:p>
      </dsp:txBody>
      <dsp:txXfrm>
        <a:off x="701481" y="989507"/>
        <a:ext cx="1626766" cy="788841"/>
      </dsp:txXfrm>
    </dsp:sp>
    <dsp:sp modelId="{1DF4EC13-0325-4052-8133-57CAB61F7B9A}">
      <dsp:nvSpPr>
        <dsp:cNvPr id="0" name=""/>
        <dsp:cNvSpPr/>
      </dsp:nvSpPr>
      <dsp:spPr>
        <a:xfrm rot="18289469">
          <a:off x="2101038" y="874874"/>
          <a:ext cx="117384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73843" y="27246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658613" y="872774"/>
        <a:ext cx="58692" cy="58692"/>
      </dsp:txXfrm>
    </dsp:sp>
    <dsp:sp modelId="{DAB03421-6DBA-4090-9829-585888BEE601}">
      <dsp:nvSpPr>
        <dsp:cNvPr id="0" name=""/>
        <dsp:cNvSpPr/>
      </dsp:nvSpPr>
      <dsp:spPr>
        <a:xfrm>
          <a:off x="3023130" y="1351"/>
          <a:ext cx="1675850" cy="837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Uréteres</a:t>
          </a:r>
          <a:endParaRPr lang="es-ES" sz="2400" kern="1200" dirty="0"/>
        </a:p>
      </dsp:txBody>
      <dsp:txXfrm>
        <a:off x="3047672" y="25893"/>
        <a:ext cx="1626766" cy="788841"/>
      </dsp:txXfrm>
    </dsp:sp>
    <dsp:sp modelId="{EBEBEC78-91C6-40F1-BF5E-0ACCD93BA3B7}">
      <dsp:nvSpPr>
        <dsp:cNvPr id="0" name=""/>
        <dsp:cNvSpPr/>
      </dsp:nvSpPr>
      <dsp:spPr>
        <a:xfrm>
          <a:off x="2352789" y="1356681"/>
          <a:ext cx="67034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70340" y="27246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671201" y="1367169"/>
        <a:ext cx="33517" cy="33517"/>
      </dsp:txXfrm>
    </dsp:sp>
    <dsp:sp modelId="{B59906D0-8AD4-4F06-94F9-0108D80D74A3}">
      <dsp:nvSpPr>
        <dsp:cNvPr id="0" name=""/>
        <dsp:cNvSpPr/>
      </dsp:nvSpPr>
      <dsp:spPr>
        <a:xfrm>
          <a:off x="3023130" y="964965"/>
          <a:ext cx="1675850" cy="837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Vexiga</a:t>
          </a:r>
          <a:endParaRPr lang="es-ES" sz="2400" kern="1200" dirty="0"/>
        </a:p>
      </dsp:txBody>
      <dsp:txXfrm>
        <a:off x="3047672" y="989507"/>
        <a:ext cx="1626766" cy="788841"/>
      </dsp:txXfrm>
    </dsp:sp>
    <dsp:sp modelId="{86E41637-9CCE-47E9-826B-F43C4DBDF6AF}">
      <dsp:nvSpPr>
        <dsp:cNvPr id="0" name=""/>
        <dsp:cNvSpPr/>
      </dsp:nvSpPr>
      <dsp:spPr>
        <a:xfrm rot="3310531">
          <a:off x="2101038" y="1838488"/>
          <a:ext cx="117384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73843" y="27246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658613" y="1836388"/>
        <a:ext cx="58692" cy="58692"/>
      </dsp:txXfrm>
    </dsp:sp>
    <dsp:sp modelId="{07C6437F-8DF9-4EF2-AA7C-1608AC77BDD4}">
      <dsp:nvSpPr>
        <dsp:cNvPr id="0" name=""/>
        <dsp:cNvSpPr/>
      </dsp:nvSpPr>
      <dsp:spPr>
        <a:xfrm>
          <a:off x="3023130" y="1928579"/>
          <a:ext cx="1675850" cy="837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Uretra</a:t>
          </a:r>
          <a:endParaRPr lang="es-ES" sz="2400" kern="1200" dirty="0"/>
        </a:p>
      </dsp:txBody>
      <dsp:txXfrm>
        <a:off x="3047672" y="1953121"/>
        <a:ext cx="1626766" cy="788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845-4440-4050-916F-67888BBBD54A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7AF2DE-E432-4758-B3EF-6A22BBE59B9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845-4440-4050-916F-67888BBBD54A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F2DE-E432-4758-B3EF-6A22BBE59B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845-4440-4050-916F-67888BBBD54A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F2DE-E432-4758-B3EF-6A22BBE59B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845-4440-4050-916F-67888BBBD54A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F2DE-E432-4758-B3EF-6A22BBE59B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845-4440-4050-916F-67888BBBD54A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F2DE-E432-4758-B3EF-6A22BBE59B9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845-4440-4050-916F-67888BBBD54A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F2DE-E432-4758-B3EF-6A22BBE59B9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845-4440-4050-916F-67888BBBD54A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F2DE-E432-4758-B3EF-6A22BBE59B9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845-4440-4050-916F-67888BBBD54A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F2DE-E432-4758-B3EF-6A22BBE59B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845-4440-4050-916F-67888BBBD54A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F2DE-E432-4758-B3EF-6A22BBE59B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845-4440-4050-916F-67888BBBD54A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F2DE-E432-4758-B3EF-6A22BBE59B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845-4440-4050-916F-67888BBBD54A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F2DE-E432-4758-B3EF-6A22BBE59B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0BDE845-4440-4050-916F-67888BBBD54A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37AF2DE-E432-4758-B3EF-6A22BBE59B9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Unidade</a:t>
            </a:r>
            <a:r>
              <a:rPr lang="es-ES" dirty="0" smtClean="0"/>
              <a:t> 4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Aparello</a:t>
            </a:r>
            <a:r>
              <a:rPr lang="es-ES" smtClean="0"/>
              <a:t> excretor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11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es-ES" dirty="0" smtClean="0"/>
              <a:t>Que é a </a:t>
            </a:r>
            <a:r>
              <a:rPr lang="es-ES" dirty="0" err="1" smtClean="0"/>
              <a:t>urina</a:t>
            </a:r>
            <a:r>
              <a:rPr lang="es-ES" dirty="0" smtClean="0"/>
              <a:t>?</a:t>
            </a:r>
          </a:p>
          <a:p>
            <a:r>
              <a:rPr lang="es-ES" dirty="0" smtClean="0"/>
              <a:t>Proceso </a:t>
            </a:r>
            <a:r>
              <a:rPr lang="es-ES" dirty="0" smtClean="0"/>
              <a:t>de </a:t>
            </a:r>
            <a:r>
              <a:rPr lang="es-ES" dirty="0" smtClean="0"/>
              <a:t>formación da </a:t>
            </a:r>
            <a:r>
              <a:rPr lang="es-ES" dirty="0" err="1" smtClean="0"/>
              <a:t>urina</a:t>
            </a:r>
            <a:endParaRPr lang="es-ES" dirty="0" smtClean="0"/>
          </a:p>
          <a:p>
            <a:pPr lvl="2"/>
            <a:r>
              <a:rPr lang="es-ES" dirty="0" smtClean="0"/>
              <a:t>Filtración glomerular</a:t>
            </a:r>
          </a:p>
          <a:p>
            <a:pPr lvl="2"/>
            <a:r>
              <a:rPr lang="es-ES" dirty="0" smtClean="0"/>
              <a:t>Reabsorción tubular</a:t>
            </a:r>
          </a:p>
          <a:p>
            <a:pPr lvl="2"/>
            <a:r>
              <a:rPr lang="es-ES" dirty="0" smtClean="0"/>
              <a:t>Secreción tubular</a:t>
            </a:r>
          </a:p>
          <a:p>
            <a:pPr lvl="2"/>
            <a:endParaRPr lang="es-ES" dirty="0" smtClean="0"/>
          </a:p>
          <a:p>
            <a:pPr lvl="2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2074"/>
            <a:ext cx="5373730" cy="5514089"/>
          </a:xfrm>
        </p:spPr>
      </p:pic>
    </p:spTree>
    <p:extLst>
      <p:ext uri="{BB962C8B-B14F-4D97-AF65-F5344CB8AC3E}">
        <p14:creationId xmlns:p14="http://schemas.microsoft.com/office/powerpoint/2010/main" val="37382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6480720" cy="5496899"/>
          </a:xfrm>
        </p:spPr>
      </p:pic>
    </p:spTree>
    <p:extLst>
      <p:ext uri="{BB962C8B-B14F-4D97-AF65-F5344CB8AC3E}">
        <p14:creationId xmlns:p14="http://schemas.microsoft.com/office/powerpoint/2010/main" val="2061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11. </a:t>
            </a:r>
            <a:r>
              <a:rPr lang="es-ES" sz="3600" dirty="0" err="1" smtClean="0"/>
              <a:t>Enfermidades</a:t>
            </a:r>
            <a:r>
              <a:rPr lang="es-ES" sz="3600" dirty="0" smtClean="0"/>
              <a:t> do sistema urinario. Hábitos </a:t>
            </a:r>
            <a:r>
              <a:rPr lang="es-ES" sz="3600" dirty="0" err="1" smtClean="0"/>
              <a:t>saudables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Cistite</a:t>
            </a:r>
            <a:endParaRPr lang="es-ES" dirty="0" smtClean="0"/>
          </a:p>
          <a:p>
            <a:r>
              <a:rPr lang="es-ES" dirty="0" smtClean="0"/>
              <a:t>Cálculo renal</a:t>
            </a:r>
          </a:p>
          <a:p>
            <a:r>
              <a:rPr lang="es-ES" dirty="0" smtClean="0"/>
              <a:t>Cólico nefrítico</a:t>
            </a:r>
          </a:p>
          <a:p>
            <a:r>
              <a:rPr lang="es-ES" dirty="0" smtClean="0"/>
              <a:t>Insuficiencia renal</a:t>
            </a:r>
          </a:p>
          <a:p>
            <a:r>
              <a:rPr lang="es-ES" dirty="0" smtClean="0"/>
              <a:t>Hábitos </a:t>
            </a:r>
            <a:r>
              <a:rPr lang="es-ES" dirty="0" err="1" smtClean="0"/>
              <a:t>saudables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17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38574"/>
            <a:ext cx="3810000" cy="304800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3" y="1484784"/>
            <a:ext cx="6049373" cy="340179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6" y="3757988"/>
            <a:ext cx="3810000" cy="287655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436096" y="5517232"/>
            <a:ext cx="22322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Cálculo renal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41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6912767" cy="4944661"/>
          </a:xfrm>
        </p:spPr>
      </p:pic>
    </p:spTree>
    <p:extLst>
      <p:ext uri="{BB962C8B-B14F-4D97-AF65-F5344CB8AC3E}">
        <p14:creationId xmlns:p14="http://schemas.microsoft.com/office/powerpoint/2010/main" val="22914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7396907" cy="4896544"/>
          </a:xfrm>
        </p:spPr>
      </p:pic>
      <p:sp>
        <p:nvSpPr>
          <p:cNvPr id="5" name="4 CuadroTexto"/>
          <p:cNvSpPr txBox="1"/>
          <p:nvPr/>
        </p:nvSpPr>
        <p:spPr>
          <a:xfrm>
            <a:off x="1187624" y="5733256"/>
            <a:ext cx="18722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Hemodiálisis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68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Páx75: 25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77: 30,31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78: 37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09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Aparello</a:t>
            </a:r>
            <a:r>
              <a:rPr lang="es-ES" dirty="0" smtClean="0"/>
              <a:t> excretor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10</a:t>
            </a:r>
            <a:r>
              <a:rPr lang="es-ES" dirty="0" smtClean="0"/>
              <a:t>. A excreción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Diferenza</a:t>
            </a:r>
            <a:r>
              <a:rPr lang="es-ES" dirty="0" smtClean="0"/>
              <a:t> entre </a:t>
            </a:r>
            <a:r>
              <a:rPr lang="es-ES" dirty="0" err="1" smtClean="0"/>
              <a:t>aparello</a:t>
            </a:r>
            <a:r>
              <a:rPr lang="es-ES" dirty="0" smtClean="0"/>
              <a:t> excretor e </a:t>
            </a:r>
            <a:r>
              <a:rPr lang="es-ES" dirty="0" smtClean="0"/>
              <a:t>urinario.</a:t>
            </a:r>
            <a:endParaRPr lang="es-ES" dirty="0" smtClean="0"/>
          </a:p>
          <a:p>
            <a:r>
              <a:rPr lang="es-ES" dirty="0" smtClean="0"/>
              <a:t>Órganos excretores</a:t>
            </a:r>
          </a:p>
          <a:p>
            <a:r>
              <a:rPr lang="es-ES" dirty="0" err="1" smtClean="0"/>
              <a:t>Estrutura</a:t>
            </a:r>
            <a:r>
              <a:rPr lang="es-ES" dirty="0" smtClean="0"/>
              <a:t> do </a:t>
            </a:r>
            <a:r>
              <a:rPr lang="es-ES" dirty="0" err="1" smtClean="0"/>
              <a:t>aparello</a:t>
            </a:r>
            <a:r>
              <a:rPr lang="es-ES" dirty="0" smtClean="0"/>
              <a:t> urinario</a:t>
            </a:r>
          </a:p>
          <a:p>
            <a:pPr lvl="1"/>
            <a:r>
              <a:rPr lang="es-ES" dirty="0" smtClean="0"/>
              <a:t>Riles</a:t>
            </a:r>
          </a:p>
          <a:p>
            <a:pPr lvl="2"/>
            <a:r>
              <a:rPr lang="es-ES" dirty="0" err="1" smtClean="0"/>
              <a:t>Estrutura</a:t>
            </a:r>
            <a:r>
              <a:rPr lang="es-ES" dirty="0" smtClean="0"/>
              <a:t> </a:t>
            </a:r>
            <a:r>
              <a:rPr lang="es-ES" dirty="0"/>
              <a:t>do </a:t>
            </a:r>
            <a:r>
              <a:rPr lang="es-ES" dirty="0" err="1"/>
              <a:t>ril</a:t>
            </a:r>
            <a:endParaRPr lang="es-ES" dirty="0"/>
          </a:p>
          <a:p>
            <a:pPr lvl="2"/>
            <a:r>
              <a:rPr lang="es-ES" dirty="0" err="1"/>
              <a:t>Estrutura</a:t>
            </a:r>
            <a:r>
              <a:rPr lang="es-ES" dirty="0"/>
              <a:t> da </a:t>
            </a:r>
            <a:r>
              <a:rPr lang="es-ES" dirty="0" err="1"/>
              <a:t>unidade</a:t>
            </a:r>
            <a:r>
              <a:rPr lang="es-ES" dirty="0"/>
              <a:t> funcional </a:t>
            </a:r>
            <a:r>
              <a:rPr lang="es-ES" dirty="0" smtClean="0"/>
              <a:t>do </a:t>
            </a:r>
            <a:r>
              <a:rPr lang="es-ES" dirty="0" err="1"/>
              <a:t>ril</a:t>
            </a:r>
            <a:r>
              <a:rPr lang="es-ES" dirty="0"/>
              <a:t>: </a:t>
            </a:r>
            <a:r>
              <a:rPr lang="es-ES" dirty="0" smtClean="0"/>
              <a:t>nefrona</a:t>
            </a:r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160459248"/>
              </p:ext>
            </p:extLst>
          </p:nvPr>
        </p:nvGraphicFramePr>
        <p:xfrm>
          <a:off x="3203848" y="3789040"/>
          <a:ext cx="5375920" cy="276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Flecha doblada hacia arriba"/>
          <p:cNvSpPr/>
          <p:nvPr/>
        </p:nvSpPr>
        <p:spPr>
          <a:xfrm rot="5400000">
            <a:off x="2015716" y="2528900"/>
            <a:ext cx="936104" cy="25922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899592" y="5877272"/>
            <a:ext cx="44644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Diferencia entre a uretra masculina e a femenina</a:t>
            </a:r>
            <a:endParaRPr lang="es-ES" dirty="0"/>
          </a:p>
        </p:txBody>
      </p:sp>
      <p:sp>
        <p:nvSpPr>
          <p:cNvPr id="11" name="10 Flecha derecha"/>
          <p:cNvSpPr/>
          <p:nvPr/>
        </p:nvSpPr>
        <p:spPr>
          <a:xfrm>
            <a:off x="4788024" y="6200437"/>
            <a:ext cx="141045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2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049756" cy="5287317"/>
          </a:xfrm>
        </p:spPr>
      </p:pic>
    </p:spTree>
    <p:extLst>
      <p:ext uri="{BB962C8B-B14F-4D97-AF65-F5344CB8AC3E}">
        <p14:creationId xmlns:p14="http://schemas.microsoft.com/office/powerpoint/2010/main" val="40793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3816821" cy="5693687"/>
          </a:xfrm>
        </p:spPr>
      </p:pic>
      <p:sp>
        <p:nvSpPr>
          <p:cNvPr id="5" name="4 CuadroTexto"/>
          <p:cNvSpPr txBox="1"/>
          <p:nvPr/>
        </p:nvSpPr>
        <p:spPr>
          <a:xfrm>
            <a:off x="6084168" y="1628800"/>
            <a:ext cx="216024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Aparello</a:t>
            </a:r>
            <a:r>
              <a:rPr lang="es-ES" dirty="0" smtClean="0"/>
              <a:t> urinario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13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7919257" cy="388843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97152"/>
            <a:ext cx="2016222" cy="1008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982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649506" cy="54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3535"/>
            <a:ext cx="8229600" cy="4079293"/>
          </a:xfrm>
        </p:spPr>
      </p:pic>
      <p:sp>
        <p:nvSpPr>
          <p:cNvPr id="5" name="4 CuadroTexto"/>
          <p:cNvSpPr txBox="1"/>
          <p:nvPr/>
        </p:nvSpPr>
        <p:spPr>
          <a:xfrm>
            <a:off x="827584" y="908720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Nefrona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98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0" y="908720"/>
            <a:ext cx="6949329" cy="5217443"/>
          </a:xfrm>
        </p:spPr>
      </p:pic>
    </p:spTree>
    <p:extLst>
      <p:ext uri="{BB962C8B-B14F-4D97-AF65-F5344CB8AC3E}">
        <p14:creationId xmlns:p14="http://schemas.microsoft.com/office/powerpoint/2010/main" val="39248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</TotalTime>
  <Words>100</Words>
  <Application>Microsoft Office PowerPoint</Application>
  <PresentationFormat>Presentación en pantalla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Ejecutivo</vt:lpstr>
      <vt:lpstr>Unidade 4</vt:lpstr>
      <vt:lpstr>Aparello excretor</vt:lpstr>
      <vt:lpstr>10. A excreción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11. Enfermidades do sistema urinario. Hábitos saudables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 4</dc:title>
  <dc:creator>Admin</dc:creator>
  <cp:lastModifiedBy>Admin</cp:lastModifiedBy>
  <cp:revision>7</cp:revision>
  <dcterms:created xsi:type="dcterms:W3CDTF">2016-11-22T11:38:32Z</dcterms:created>
  <dcterms:modified xsi:type="dcterms:W3CDTF">2018-01-30T09:10:32Z</dcterms:modified>
</cp:coreProperties>
</file>