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318" r:id="rId3"/>
    <p:sldId id="271" r:id="rId4"/>
    <p:sldId id="272" r:id="rId5"/>
    <p:sldId id="320" r:id="rId6"/>
    <p:sldId id="292" r:id="rId7"/>
    <p:sldId id="351" r:id="rId8"/>
    <p:sldId id="495" r:id="rId9"/>
    <p:sldId id="352" r:id="rId10"/>
    <p:sldId id="319" r:id="rId11"/>
    <p:sldId id="497" r:id="rId12"/>
    <p:sldId id="498" r:id="rId13"/>
    <p:sldId id="305" r:id="rId14"/>
    <p:sldId id="357" r:id="rId15"/>
    <p:sldId id="303" r:id="rId16"/>
    <p:sldId id="298" r:id="rId17"/>
    <p:sldId id="300" r:id="rId18"/>
    <p:sldId id="500" r:id="rId19"/>
    <p:sldId id="310" r:id="rId20"/>
    <p:sldId id="307" r:id="rId21"/>
    <p:sldId id="323" r:id="rId22"/>
    <p:sldId id="338" r:id="rId23"/>
    <p:sldId id="324" r:id="rId24"/>
    <p:sldId id="332" r:id="rId25"/>
    <p:sldId id="333" r:id="rId26"/>
    <p:sldId id="501" r:id="rId27"/>
    <p:sldId id="502" r:id="rId28"/>
    <p:sldId id="326" r:id="rId29"/>
    <p:sldId id="503" r:id="rId30"/>
    <p:sldId id="335" r:id="rId31"/>
    <p:sldId id="504" r:id="rId32"/>
    <p:sldId id="505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tellas/millares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Hoja1!$A$2:$A$7</c:f>
              <c:strCache>
                <c:ptCount val="6"/>
                <c:pt idx="0">
                  <c:v>Santa Cruz (Oleiros)</c:v>
                </c:pt>
                <c:pt idx="1">
                  <c:v>Santa Marta (Ortigueira)</c:v>
                </c:pt>
                <c:pt idx="2">
                  <c:v>Ares</c:v>
                </c:pt>
                <c:pt idx="3">
                  <c:v>Perlío (Fene)</c:v>
                </c:pt>
                <c:pt idx="4">
                  <c:v>Cortiñán (Betanzos)</c:v>
                </c:pt>
                <c:pt idx="5">
                  <c:v>Neda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178</c:v>
                </c:pt>
                <c:pt idx="1">
                  <c:v>83</c:v>
                </c:pt>
                <c:pt idx="2">
                  <c:v>49</c:v>
                </c:pt>
                <c:pt idx="3">
                  <c:v>39</c:v>
                </c:pt>
                <c:pt idx="4">
                  <c:v>39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45-424A-846E-429C822B574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Hoja1!$A$2:$A$7</c:f>
              <c:strCache>
                <c:ptCount val="6"/>
                <c:pt idx="0">
                  <c:v>Santa Cruz (Oleiros)</c:v>
                </c:pt>
                <c:pt idx="1">
                  <c:v>Santa Marta (Ortigueira)</c:v>
                </c:pt>
                <c:pt idx="2">
                  <c:v>Ares</c:v>
                </c:pt>
                <c:pt idx="3">
                  <c:v>Perlío (Fene)</c:v>
                </c:pt>
                <c:pt idx="4">
                  <c:v>Cortiñán (Betanzos)</c:v>
                </c:pt>
                <c:pt idx="5">
                  <c:v>Neda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2E45-424A-846E-429C822B574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Hoja1!$A$2:$A$7</c:f>
              <c:strCache>
                <c:ptCount val="6"/>
                <c:pt idx="0">
                  <c:v>Santa Cruz (Oleiros)</c:v>
                </c:pt>
                <c:pt idx="1">
                  <c:v>Santa Marta (Ortigueira)</c:v>
                </c:pt>
                <c:pt idx="2">
                  <c:v>Ares</c:v>
                </c:pt>
                <c:pt idx="3">
                  <c:v>Perlío (Fene)</c:v>
                </c:pt>
                <c:pt idx="4">
                  <c:v>Cortiñán (Betanzos)</c:v>
                </c:pt>
                <c:pt idx="5">
                  <c:v>Neda</c:v>
                </c:pt>
              </c:strCache>
            </c:strRef>
          </c:cat>
          <c:val>
            <c:numRef>
              <c:f>Hoja1!$D$2:$D$7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2E45-424A-846E-429C822B5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68183680"/>
        <c:axId val="168185216"/>
      </c:barChart>
      <c:catAx>
        <c:axId val="16818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8185216"/>
        <c:crosses val="autoZero"/>
        <c:auto val="1"/>
        <c:lblAlgn val="ctr"/>
        <c:lblOffset val="100"/>
        <c:noMultiLvlLbl val="0"/>
      </c:catAx>
      <c:valAx>
        <c:axId val="16818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818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F022F3-ED37-4BB3-9C91-CAEEDFD86F35}" type="doc">
      <dgm:prSet loTypeId="urn:microsoft.com/office/officeart/2005/8/layout/orgChart1" loCatId="hierarchy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D54F37B-8D56-458C-BCF2-69D34712E21C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2154608" y="1703"/>
          <a:ext cx="608921" cy="304460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OS CIVIDANES</a:t>
          </a:r>
          <a:endParaRPr lang="es-ES" sz="700" b="1" dirty="0">
            <a:latin typeface="Calibri" panose="020F0502020204030204"/>
            <a:ea typeface="+mn-ea"/>
            <a:cs typeface="+mn-cs"/>
          </a:endParaRPr>
        </a:p>
      </dgm:t>
    </dgm:pt>
    <dgm:pt modelId="{9312C2B7-3FD6-4E35-9AE3-9F89914A6C4D}" type="parTrans" cxnId="{B2956219-0046-4BD0-9F85-DB2CE95FB078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0A77D520-80FD-4251-8CE5-62B040569764}" type="sibTrans" cxnId="{B2956219-0046-4BD0-9F85-DB2CE95FB078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2A79890B-5533-4D44-AA1A-65FA76796E3C}" type="asst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1078129" y="434037"/>
          <a:ext cx="890669" cy="570325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800" b="1" dirty="0">
              <a:latin typeface="Calibri" panose="020F0502020204030204"/>
              <a:ea typeface="+mn-ea"/>
              <a:cs typeface="+mn-cs"/>
            </a:rPr>
            <a:t>Francisco </a:t>
          </a:r>
          <a:r>
            <a:rPr lang="es-ES" sz="800" b="1" dirty="0" err="1">
              <a:latin typeface="Calibri" panose="020F0502020204030204"/>
              <a:ea typeface="+mn-ea"/>
              <a:cs typeface="+mn-cs"/>
            </a:rPr>
            <a:t>Cividanes</a:t>
          </a:r>
          <a:endParaRPr lang="es-ES" sz="800" b="1" dirty="0"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s-ES" sz="800" b="1" dirty="0">
              <a:latin typeface="Calibri" panose="020F0502020204030204"/>
              <a:ea typeface="+mn-ea"/>
              <a:cs typeface="+mn-cs"/>
            </a:rPr>
            <a:t> c.c.</a:t>
          </a:r>
        </a:p>
        <a:p>
          <a:pPr>
            <a:buNone/>
          </a:pPr>
          <a:r>
            <a:rPr lang="es-ES" sz="700" b="1" dirty="0">
              <a:latin typeface="Calibri" panose="020F0502020204030204"/>
              <a:ea typeface="+mn-ea"/>
              <a:cs typeface="+mn-cs"/>
            </a:rPr>
            <a:t> María Teresa Español</a:t>
          </a:r>
        </a:p>
        <a:p>
          <a:pPr>
            <a:buNone/>
          </a:pPr>
          <a:r>
            <a:rPr lang="es-ES" sz="700" b="1" baseline="30000" dirty="0">
              <a:latin typeface="Calibri" panose="020F0502020204030204"/>
              <a:ea typeface="+mn-ea"/>
              <a:cs typeface="+mn-cs"/>
            </a:rPr>
            <a:t>(</a:t>
          </a:r>
          <a:r>
            <a:rPr lang="es-ES" sz="700" b="1" baseline="30000" dirty="0" err="1">
              <a:latin typeface="Calibri" panose="020F0502020204030204"/>
              <a:ea typeface="+mn-ea"/>
              <a:cs typeface="+mn-cs"/>
            </a:rPr>
            <a:t>Salcidos</a:t>
          </a:r>
          <a:r>
            <a:rPr lang="es-ES" sz="700" b="1" baseline="30000" dirty="0">
              <a:latin typeface="Calibri" panose="020F0502020204030204"/>
              <a:ea typeface="+mn-ea"/>
              <a:cs typeface="+mn-cs"/>
            </a:rPr>
            <a:t>, A Guarda)</a:t>
          </a:r>
        </a:p>
      </dgm:t>
    </dgm:pt>
    <dgm:pt modelId="{F03147B6-B400-44B1-8DC9-6CA40A03A999}" type="parTrans" cxnId="{540C8FCB-1FCD-462B-87A4-95D9397413E2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xfrm>
          <a:off x="1968799" y="306164"/>
          <a:ext cx="490270" cy="413036"/>
        </a:xfrm>
        <a:custGeom>
          <a:avLst/>
          <a:gdLst/>
          <a:ahLst/>
          <a:cxnLst/>
          <a:rect l="0" t="0" r="0" b="0"/>
          <a:pathLst>
            <a:path>
              <a:moveTo>
                <a:pt x="490270" y="0"/>
              </a:moveTo>
              <a:lnTo>
                <a:pt x="490270" y="413036"/>
              </a:lnTo>
              <a:lnTo>
                <a:pt x="0" y="413036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41D1A256-BCE6-4600-8284-E0FC1E4A22DC}" type="sibTrans" cxnId="{540C8FCB-1FCD-462B-87A4-95D9397413E2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CB4628F5-8B09-428C-BF5F-B51B36C6691D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312620" y="1662692"/>
          <a:ext cx="608921" cy="402582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Juan</a:t>
          </a:r>
        </a:p>
      </dgm:t>
    </dgm:pt>
    <dgm:pt modelId="{A8643A01-9DEF-4D1A-AE68-AE4057A79342}" type="parTrans" cxnId="{D6D6229D-5A5E-4A0C-A0F9-F2ECCD0DED78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xfrm>
          <a:off x="617081" y="306164"/>
          <a:ext cx="1841988" cy="1356528"/>
        </a:xfrm>
        <a:custGeom>
          <a:avLst/>
          <a:gdLst/>
          <a:ahLst/>
          <a:cxnLst/>
          <a:rect l="0" t="0" r="0" b="0"/>
          <a:pathLst>
            <a:path>
              <a:moveTo>
                <a:pt x="1841988" y="0"/>
              </a:moveTo>
              <a:lnTo>
                <a:pt x="1841988" y="1292591"/>
              </a:lnTo>
              <a:lnTo>
                <a:pt x="0" y="1292591"/>
              </a:lnTo>
              <a:lnTo>
                <a:pt x="0" y="1356528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E7E66AB0-7FE9-4D57-ADFE-8CD6E06A971E}" type="sibTrans" cxnId="{D6D6229D-5A5E-4A0C-A0F9-F2ECCD0DED78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7AAA1759-CAD0-408B-8F86-A016B619355B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1049415" y="1662692"/>
          <a:ext cx="608921" cy="402582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José</a:t>
          </a:r>
        </a:p>
      </dgm:t>
    </dgm:pt>
    <dgm:pt modelId="{D7AA8619-69AF-4301-9753-44AEEF48714F}" type="parTrans" cxnId="{7EC242BC-FCDA-4D8E-AE58-9BC2E7EBF5C0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1353876" y="306164"/>
          <a:ext cx="1105192" cy="1356528"/>
        </a:xfrm>
        <a:custGeom>
          <a:avLst/>
          <a:gdLst/>
          <a:ahLst/>
          <a:cxnLst/>
          <a:rect l="0" t="0" r="0" b="0"/>
          <a:pathLst>
            <a:path>
              <a:moveTo>
                <a:pt x="1105192" y="0"/>
              </a:moveTo>
              <a:lnTo>
                <a:pt x="1105192" y="1292591"/>
              </a:lnTo>
              <a:lnTo>
                <a:pt x="0" y="1292591"/>
              </a:lnTo>
              <a:lnTo>
                <a:pt x="0" y="1356528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4EFE14E8-8DD4-4EEC-B4FE-87ACAC170167}" type="sibTrans" cxnId="{7EC242BC-FCDA-4D8E-AE58-9BC2E7EBF5C0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E8311289-1B65-4477-B314-8EF51ED9439F}" type="asst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2840948" y="434037"/>
          <a:ext cx="968124" cy="570325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800" b="1" dirty="0">
              <a:latin typeface="Calibri" panose="020F0502020204030204"/>
              <a:ea typeface="+mn-ea"/>
              <a:cs typeface="+mn-cs"/>
            </a:rPr>
            <a:t>José González </a:t>
          </a:r>
          <a:r>
            <a:rPr lang="es-ES" sz="800" b="1" dirty="0" err="1">
              <a:latin typeface="Calibri" panose="020F0502020204030204"/>
              <a:ea typeface="+mn-ea"/>
              <a:cs typeface="+mn-cs"/>
            </a:rPr>
            <a:t>Canejero</a:t>
          </a:r>
          <a:endParaRPr lang="es-ES" sz="800" b="1" dirty="0"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s-ES" sz="700" b="1" dirty="0">
              <a:latin typeface="Calibri" panose="020F0502020204030204"/>
              <a:ea typeface="+mn-ea"/>
              <a:cs typeface="+mn-cs"/>
            </a:rPr>
            <a:t> c.c. </a:t>
          </a:r>
        </a:p>
        <a:p>
          <a:pPr>
            <a:buNone/>
          </a:pPr>
          <a:r>
            <a:rPr lang="es-ES" sz="700" b="1" dirty="0">
              <a:latin typeface="Calibri" panose="020F0502020204030204"/>
              <a:ea typeface="+mn-ea"/>
              <a:cs typeface="+mn-cs"/>
            </a:rPr>
            <a:t>María Rosa da Pedreira</a:t>
          </a:r>
        </a:p>
        <a:p>
          <a:pPr>
            <a:buNone/>
          </a:pPr>
          <a:r>
            <a:rPr lang="es-ES" sz="700" b="1" baseline="30000" dirty="0">
              <a:latin typeface="Calibri" panose="020F0502020204030204"/>
              <a:ea typeface="+mn-ea"/>
              <a:cs typeface="+mn-cs"/>
            </a:rPr>
            <a:t>(</a:t>
          </a:r>
          <a:r>
            <a:rPr lang="es-ES" sz="700" b="1" baseline="30000" dirty="0" err="1">
              <a:latin typeface="Calibri" panose="020F0502020204030204"/>
              <a:ea typeface="+mn-ea"/>
              <a:cs typeface="+mn-cs"/>
            </a:rPr>
            <a:t>Salcidos</a:t>
          </a:r>
          <a:r>
            <a:rPr lang="es-ES" sz="700" b="1" baseline="30000" dirty="0">
              <a:latin typeface="Calibri" panose="020F0502020204030204"/>
              <a:ea typeface="+mn-ea"/>
              <a:cs typeface="+mn-cs"/>
            </a:rPr>
            <a:t>, A Guarda)</a:t>
          </a:r>
          <a:endParaRPr lang="es-ES" sz="700" b="1" dirty="0">
            <a:latin typeface="Calibri" panose="020F0502020204030204"/>
            <a:ea typeface="+mn-ea"/>
            <a:cs typeface="+mn-cs"/>
          </a:endParaRPr>
        </a:p>
      </dgm:t>
    </dgm:pt>
    <dgm:pt modelId="{F000EC95-89A0-481F-A0FA-2AD0F0B53AB4}" type="parTrans" cxnId="{0BCF72DC-10DD-4509-8C23-ACD012E46938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xfrm>
          <a:off x="2459069" y="306164"/>
          <a:ext cx="381879" cy="413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036"/>
              </a:lnTo>
              <a:lnTo>
                <a:pt x="381879" y="413036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E9F625D9-075C-4F39-8899-07378422983E}" type="sibTrans" cxnId="{0BCF72DC-10DD-4509-8C23-ACD012E46938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C8C729A5-7415-4F9B-89DC-0487A1D1F83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1657064" y="1132236"/>
          <a:ext cx="738067" cy="402582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 dirty="0">
              <a:latin typeface="Calibri" panose="020F0502020204030204"/>
              <a:ea typeface="+mn-ea"/>
              <a:cs typeface="+mn-cs"/>
            </a:rPr>
            <a:t>José </a:t>
          </a:r>
          <a:r>
            <a:rPr lang="es-ES" sz="700" b="1" dirty="0" err="1">
              <a:latin typeface="Calibri" panose="020F0502020204030204"/>
              <a:ea typeface="+mn-ea"/>
              <a:cs typeface="+mn-cs"/>
            </a:rPr>
            <a:t>Cividanes</a:t>
          </a:r>
          <a:r>
            <a:rPr lang="es-ES" sz="700" b="1" dirty="0">
              <a:latin typeface="Calibri" panose="020F0502020204030204"/>
              <a:ea typeface="+mn-ea"/>
              <a:cs typeface="+mn-cs"/>
            </a:rPr>
            <a:t> Español </a:t>
          </a:r>
        </a:p>
        <a:p>
          <a:pPr>
            <a:buNone/>
          </a:pPr>
          <a:r>
            <a:rPr lang="es-ES" sz="700" b="1" baseline="30000" dirty="0">
              <a:latin typeface="Calibri" panose="020F0502020204030204"/>
              <a:ea typeface="+mn-ea"/>
              <a:cs typeface="+mn-cs"/>
            </a:rPr>
            <a:t>(</a:t>
          </a:r>
          <a:r>
            <a:rPr lang="es-ES" sz="700" b="1" baseline="30000" dirty="0" err="1">
              <a:latin typeface="Calibri" panose="020F0502020204030204"/>
              <a:ea typeface="+mn-ea"/>
              <a:cs typeface="+mn-cs"/>
            </a:rPr>
            <a:t>Salcidos</a:t>
          </a:r>
          <a:r>
            <a:rPr lang="es-ES" sz="700" b="1" baseline="30000" dirty="0">
              <a:latin typeface="Calibri" panose="020F0502020204030204"/>
              <a:ea typeface="+mn-ea"/>
              <a:cs typeface="+mn-cs"/>
            </a:rPr>
            <a:t>, A Guarda)</a:t>
          </a:r>
          <a:endParaRPr lang="es-ES" sz="700" b="1" dirty="0">
            <a:latin typeface="Calibri" panose="020F0502020204030204"/>
            <a:ea typeface="+mn-ea"/>
            <a:cs typeface="+mn-cs"/>
          </a:endParaRPr>
        </a:p>
      </dgm:t>
    </dgm:pt>
    <dgm:pt modelId="{188A1303-B9D4-4938-96DA-8D6A443F9BCD}" type="parTrans" cxnId="{2B40B08B-3B73-4A62-9129-5BEEFF85F195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xfrm>
          <a:off x="1523464" y="1004363"/>
          <a:ext cx="133600" cy="329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164"/>
              </a:lnTo>
              <a:lnTo>
                <a:pt x="133600" y="329164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03DFB2B7-E1E5-4DD7-A02F-BD4677D99D19}" type="sibTrans" cxnId="{2B40B08B-3B73-4A62-9129-5BEEFF85F195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279D9C38-9AEF-43E9-AACE-6481A28B6A7A}" type="asst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2523006" y="1132236"/>
          <a:ext cx="738067" cy="402582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María Rosa González</a:t>
          </a:r>
        </a:p>
        <a:p>
          <a:pPr>
            <a:buNone/>
          </a:pPr>
          <a:r>
            <a:rPr lang="es-ES" sz="700" b="1" baseline="30000">
              <a:latin typeface="Calibri" panose="020F0502020204030204"/>
              <a:ea typeface="+mn-ea"/>
              <a:cs typeface="+mn-cs"/>
            </a:rPr>
            <a:t>(Salcidos, A Guarda)</a:t>
          </a:r>
          <a:endParaRPr lang="es-ES" sz="700" b="1" dirty="0">
            <a:latin typeface="Calibri" panose="020F0502020204030204"/>
            <a:ea typeface="+mn-ea"/>
            <a:cs typeface="+mn-cs"/>
          </a:endParaRPr>
        </a:p>
      </dgm:t>
    </dgm:pt>
    <dgm:pt modelId="{7D43E5B8-FA3D-4E68-8423-81CE89E12221}" type="parTrans" cxnId="{D6D7F91A-1512-4B16-AB46-8BBFFA2EEA1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xfrm>
          <a:off x="3215354" y="1004363"/>
          <a:ext cx="91440" cy="329164"/>
        </a:xfrm>
        <a:custGeom>
          <a:avLst/>
          <a:gdLst/>
          <a:ahLst/>
          <a:cxnLst/>
          <a:rect l="0" t="0" r="0" b="0"/>
          <a:pathLst>
            <a:path>
              <a:moveTo>
                <a:pt x="109656" y="0"/>
              </a:moveTo>
              <a:lnTo>
                <a:pt x="109656" y="329164"/>
              </a:lnTo>
              <a:lnTo>
                <a:pt x="45720" y="329164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DD10894A-EA1F-4708-B1BE-5AE93EB76EC6}" type="sibTrans" cxnId="{D6D7F91A-1512-4B16-AB46-8BBFFA2EEA1B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53C66E17-CC84-42DB-B17B-9D6FAA7AA9E9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2523006" y="1662692"/>
          <a:ext cx="608921" cy="675419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Benito Cividanes</a:t>
          </a:r>
        </a:p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c.c.</a:t>
          </a:r>
        </a:p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Manuela Díaz Neira</a:t>
          </a:r>
        </a:p>
      </dgm:t>
    </dgm:pt>
    <dgm:pt modelId="{6DD5D548-C429-4BFC-B7B0-69BBD9F49814}" type="parTrans" cxnId="{8005AB30-5F75-48F6-B44B-4445E40D662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2459069" y="306164"/>
          <a:ext cx="368397" cy="1356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2591"/>
              </a:lnTo>
              <a:lnTo>
                <a:pt x="368397" y="1292591"/>
              </a:lnTo>
              <a:lnTo>
                <a:pt x="368397" y="1356528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105CB7BD-9F20-4E99-84BC-5380B854D297}" type="sibTrans" cxnId="{8005AB30-5F75-48F6-B44B-4445E40D662B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B3AA0010-0244-4559-9045-B0195902D958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3259801" y="1662692"/>
          <a:ext cx="608921" cy="402582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Domingo</a:t>
          </a:r>
        </a:p>
      </dgm:t>
    </dgm:pt>
    <dgm:pt modelId="{F9122514-36D4-4FE4-AD19-01983A481B37}" type="parTrans" cxnId="{C230ECF4-9B96-4601-9CFA-C6E32F3C104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2459069" y="306164"/>
          <a:ext cx="1105192" cy="1356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2591"/>
              </a:lnTo>
              <a:lnTo>
                <a:pt x="1105192" y="1292591"/>
              </a:lnTo>
              <a:lnTo>
                <a:pt x="1105192" y="1356528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E65473DA-182D-488C-8C38-20F0BB9EEFEF}" type="sibTrans" cxnId="{C230ECF4-9B96-4601-9CFA-C6E32F3C1048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8917C28F-3BC0-41E7-801E-418090FBC9B0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3996597" y="1662692"/>
          <a:ext cx="608921" cy="402582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Cecilia</a:t>
          </a:r>
        </a:p>
      </dgm:t>
    </dgm:pt>
    <dgm:pt modelId="{7A0BE675-9E96-455A-8784-5D976A9FC4E8}" type="parTrans" cxnId="{B30D8BED-B190-4B03-B629-B28274994242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xfrm>
          <a:off x="2459069" y="306164"/>
          <a:ext cx="1841988" cy="1356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2591"/>
              </a:lnTo>
              <a:lnTo>
                <a:pt x="1841988" y="1292591"/>
              </a:lnTo>
              <a:lnTo>
                <a:pt x="1841988" y="1356528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0A6339CC-C38A-4860-BC7F-86E9D5D8C479}" type="sibTrans" cxnId="{B30D8BED-B190-4B03-B629-B28274994242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2995B8CD-3C32-491C-AE4E-CD95AE1A14D3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1786211" y="1662692"/>
          <a:ext cx="608921" cy="458195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Manuel</a:t>
          </a:r>
        </a:p>
      </dgm:t>
    </dgm:pt>
    <dgm:pt modelId="{BF35918F-164C-418E-853D-14F609D2BD98}" type="sibTrans" cxnId="{0073D901-0681-4B28-8E33-030D55D4AEDB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EFC66AD6-D090-4A2E-8993-984E062D12FF}" type="parTrans" cxnId="{0073D901-0681-4B28-8E33-030D55D4AED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2090672" y="306164"/>
          <a:ext cx="368397" cy="1356528"/>
        </a:xfrm>
        <a:custGeom>
          <a:avLst/>
          <a:gdLst/>
          <a:ahLst/>
          <a:cxnLst/>
          <a:rect l="0" t="0" r="0" b="0"/>
          <a:pathLst>
            <a:path>
              <a:moveTo>
                <a:pt x="368397" y="0"/>
              </a:moveTo>
              <a:lnTo>
                <a:pt x="368397" y="1292591"/>
              </a:lnTo>
              <a:lnTo>
                <a:pt x="0" y="1292591"/>
              </a:lnTo>
              <a:lnTo>
                <a:pt x="0" y="1356528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2400" b="1">
            <a:solidFill>
              <a:schemeClr val="tx1"/>
            </a:solidFill>
          </a:endParaRPr>
        </a:p>
      </dgm:t>
    </dgm:pt>
    <dgm:pt modelId="{ABA83FAF-673A-437F-86F4-B203F40A2776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598229" y="2465985"/>
          <a:ext cx="608921" cy="546927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Manuela </a:t>
          </a:r>
        </a:p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c.c. </a:t>
          </a:r>
        </a:p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Juan Lugrís / José Vázquez</a:t>
          </a:r>
        </a:p>
      </dgm:t>
    </dgm:pt>
    <dgm:pt modelId="{2483B096-F152-4687-A82D-BC0C29A69B0F}" type="parTrans" cxnId="{A62DBAB7-90D7-44AE-A92A-42C970A43C7C}">
      <dgm:prSet/>
      <dgm:spPr>
        <a:xfrm>
          <a:off x="902690" y="2338111"/>
          <a:ext cx="1924777" cy="127873"/>
        </a:xfrm>
        <a:custGeom>
          <a:avLst/>
          <a:gdLst/>
          <a:ahLst/>
          <a:cxnLst/>
          <a:rect l="0" t="0" r="0" b="0"/>
          <a:pathLst>
            <a:path>
              <a:moveTo>
                <a:pt x="1924777" y="0"/>
              </a:moveTo>
              <a:lnTo>
                <a:pt x="1924777" y="63936"/>
              </a:lnTo>
              <a:lnTo>
                <a:pt x="0" y="63936"/>
              </a:lnTo>
              <a:lnTo>
                <a:pt x="0" y="127873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AA85B48D-87DA-423C-B79C-FC9F7A1A99C5}" type="sibTrans" cxnId="{A62DBAB7-90D7-44AE-A92A-42C970A43C7C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862B3131-FC20-41C4-A5C3-C30D767F3AD4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1335024" y="2465985"/>
          <a:ext cx="608921" cy="507859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Manuel</a:t>
          </a:r>
        </a:p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 c.c.</a:t>
          </a:r>
        </a:p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 María Vázquez</a:t>
          </a:r>
        </a:p>
      </dgm:t>
    </dgm:pt>
    <dgm:pt modelId="{3B7B219C-F51A-41EC-872C-ABBE33A70F5D}" type="parTrans" cxnId="{3F070652-E4E4-43CB-A930-D85EB75F8C7A}">
      <dgm:prSet/>
      <dgm:spPr>
        <a:xfrm>
          <a:off x="1639485" y="2338111"/>
          <a:ext cx="1187981" cy="127873"/>
        </a:xfrm>
        <a:custGeom>
          <a:avLst/>
          <a:gdLst/>
          <a:ahLst/>
          <a:cxnLst/>
          <a:rect l="0" t="0" r="0" b="0"/>
          <a:pathLst>
            <a:path>
              <a:moveTo>
                <a:pt x="1187981" y="0"/>
              </a:moveTo>
              <a:lnTo>
                <a:pt x="1187981" y="63936"/>
              </a:lnTo>
              <a:lnTo>
                <a:pt x="0" y="63936"/>
              </a:lnTo>
              <a:lnTo>
                <a:pt x="0" y="127873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1FF7AAD6-2F9F-4339-9FBF-837E628E904C}" type="sibTrans" cxnId="{3F070652-E4E4-43CB-A930-D85EB75F8C7A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A5FDE164-5E41-421E-B1D6-BC9603E27BBB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2071819" y="2465985"/>
          <a:ext cx="608921" cy="507859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 dirty="0">
              <a:latin typeface="Calibri" panose="020F0502020204030204"/>
              <a:ea typeface="+mn-ea"/>
              <a:cs typeface="+mn-cs"/>
            </a:rPr>
            <a:t>María </a:t>
          </a:r>
        </a:p>
        <a:p>
          <a:pPr>
            <a:buNone/>
          </a:pPr>
          <a:r>
            <a:rPr lang="es-ES" sz="700" b="1" dirty="0">
              <a:latin typeface="Calibri" panose="020F0502020204030204"/>
              <a:ea typeface="+mn-ea"/>
              <a:cs typeface="+mn-cs"/>
            </a:rPr>
            <a:t>c.c. </a:t>
          </a:r>
        </a:p>
        <a:p>
          <a:pPr>
            <a:buNone/>
          </a:pPr>
          <a:r>
            <a:rPr lang="es-ES" sz="700" b="1" dirty="0">
              <a:latin typeface="Calibri" panose="020F0502020204030204"/>
              <a:ea typeface="+mn-ea"/>
              <a:cs typeface="+mn-cs"/>
            </a:rPr>
            <a:t>Andrés Sánchez</a:t>
          </a:r>
        </a:p>
      </dgm:t>
    </dgm:pt>
    <dgm:pt modelId="{6A30913E-BC60-4BE7-B0E1-CBB0067DB61E}" type="parTrans" cxnId="{C81990A8-C53B-4E05-9F25-0A508CFCDD8D}">
      <dgm:prSet/>
      <dgm:spPr>
        <a:xfrm>
          <a:off x="2376280" y="2338111"/>
          <a:ext cx="451186" cy="127873"/>
        </a:xfrm>
        <a:custGeom>
          <a:avLst/>
          <a:gdLst/>
          <a:ahLst/>
          <a:cxnLst/>
          <a:rect l="0" t="0" r="0" b="0"/>
          <a:pathLst>
            <a:path>
              <a:moveTo>
                <a:pt x="451186" y="0"/>
              </a:moveTo>
              <a:lnTo>
                <a:pt x="451186" y="63936"/>
              </a:lnTo>
              <a:lnTo>
                <a:pt x="0" y="63936"/>
              </a:lnTo>
              <a:lnTo>
                <a:pt x="0" y="127873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4A2A87E7-5CBC-422D-8E2C-6DDA06D34495}" type="sibTrans" cxnId="{C81990A8-C53B-4E05-9F25-0A508CFCDD8D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8ED0010A-3FF9-42CD-BF5A-D7C3A4A9328B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2808615" y="2465985"/>
          <a:ext cx="608921" cy="464698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Cristina</a:t>
          </a:r>
        </a:p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 c.c.</a:t>
          </a:r>
        </a:p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 José Pereiro</a:t>
          </a:r>
        </a:p>
      </dgm:t>
    </dgm:pt>
    <dgm:pt modelId="{F503C980-90D7-48EF-864D-B374C914D63E}" type="parTrans" cxnId="{53FD6A86-5670-4BFE-AA66-06C077910EB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xfrm>
          <a:off x="2827467" y="2338111"/>
          <a:ext cx="285608" cy="1278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36"/>
              </a:lnTo>
              <a:lnTo>
                <a:pt x="285608" y="63936"/>
              </a:lnTo>
              <a:lnTo>
                <a:pt x="285608" y="127873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1800" b="1">
            <a:ln>
              <a:solidFill>
                <a:schemeClr val="bg1"/>
              </a:solidFill>
            </a:ln>
            <a:solidFill>
              <a:schemeClr val="tx1"/>
            </a:solidFill>
          </a:endParaRPr>
        </a:p>
      </dgm:t>
    </dgm:pt>
    <dgm:pt modelId="{03465D1B-CD52-46B6-8ED5-BF01BC7977B7}" type="sibTrans" cxnId="{53FD6A86-5670-4BFE-AA66-06C077910EBB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7C2184E9-0DA8-414A-B229-50813AC4A5EB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3545410" y="2465985"/>
          <a:ext cx="608921" cy="546927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Andrés </a:t>
          </a:r>
        </a:p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c.c. </a:t>
          </a:r>
        </a:p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Mauricia Castillo</a:t>
          </a:r>
        </a:p>
      </dgm:t>
    </dgm:pt>
    <dgm:pt modelId="{BF8FE9BA-B92C-40A6-AB3F-1A4716A0D684}" type="parTrans" cxnId="{7D1BCC7A-0CC9-4659-A70A-6BA736C007C4}">
      <dgm:prSet/>
      <dgm:spPr>
        <a:xfrm>
          <a:off x="2827467" y="2338111"/>
          <a:ext cx="1022403" cy="1278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36"/>
              </a:lnTo>
              <a:lnTo>
                <a:pt x="1022403" y="63936"/>
              </a:lnTo>
              <a:lnTo>
                <a:pt x="1022403" y="127873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1B6A2197-7265-4498-A425-237F09463929}" type="sibTrans" cxnId="{7D1BCC7A-0CC9-4659-A70A-6BA736C007C4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3D988B00-BD03-4AB6-AF55-DD706212CAFE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4282205" y="2465985"/>
          <a:ext cx="774499" cy="465377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Juan Cividanes Díaz </a:t>
          </a:r>
        </a:p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c.c. </a:t>
          </a:r>
        </a:p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Juana Portela</a:t>
          </a:r>
        </a:p>
      </dgm:t>
    </dgm:pt>
    <dgm:pt modelId="{D4721D6A-55C2-4CD0-8150-DE9FB0C0FDD0}" type="parTrans" cxnId="{8BF3E333-4624-4ED3-B62B-F27911B486A8}">
      <dgm:prSet/>
      <dgm:spPr>
        <a:xfrm>
          <a:off x="2827467" y="2338111"/>
          <a:ext cx="1841988" cy="1278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36"/>
              </a:lnTo>
              <a:lnTo>
                <a:pt x="1841988" y="63936"/>
              </a:lnTo>
              <a:lnTo>
                <a:pt x="1841988" y="127873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0928B4A8-8002-47E3-8945-8CB7CD2678B5}" type="sibTrans" cxnId="{8BF3E333-4624-4ED3-B62B-F27911B486A8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AC0A92D1-944C-4D05-8194-B1F0D0A23F2E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4475830" y="3059236"/>
          <a:ext cx="608921" cy="192504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María</a:t>
          </a:r>
        </a:p>
      </dgm:t>
    </dgm:pt>
    <dgm:pt modelId="{D14C886F-ACAC-416B-9D52-224DBB8FFFA4}" type="parTrans" cxnId="{22CF3633-A747-44A4-99EA-FCF318C7C708}">
      <dgm:prSet/>
      <dgm:spPr>
        <a:xfrm>
          <a:off x="4359655" y="2931363"/>
          <a:ext cx="116174" cy="224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125"/>
              </a:lnTo>
              <a:lnTo>
                <a:pt x="116174" y="224125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28FC4072-0B5C-4209-9B55-91E07DABB9F0}" type="sibTrans" cxnId="{22CF3633-A747-44A4-99EA-FCF318C7C708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E7D4E054-3A4D-49DC-B987-94A31F00E853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4475830" y="3379614"/>
          <a:ext cx="611588" cy="267569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Josefa</a:t>
          </a:r>
        </a:p>
      </dgm:t>
    </dgm:pt>
    <dgm:pt modelId="{32A2408E-C53C-4C7B-8250-CFBFE4E537D2}" type="parTrans" cxnId="{12CEABCA-5BE0-479E-8E70-3361BFB11B78}">
      <dgm:prSet/>
      <dgm:spPr>
        <a:xfrm>
          <a:off x="4359655" y="2931363"/>
          <a:ext cx="116174" cy="582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2036"/>
              </a:lnTo>
              <a:lnTo>
                <a:pt x="116174" y="582036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DA3F1268-0401-4F1E-BC8B-9D7FBB3D7D7C}" type="sibTrans" cxnId="{12CEABCA-5BE0-479E-8E70-3361BFB11B78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A98CBC04-65EA-4457-8911-96049B7FAC6D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4475830" y="3775057"/>
          <a:ext cx="608921" cy="225776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Esperanza</a:t>
          </a:r>
        </a:p>
      </dgm:t>
    </dgm:pt>
    <dgm:pt modelId="{AD7312AA-2ED4-4536-9400-16019CD24DB3}" type="parTrans" cxnId="{78E6230A-4E90-4C4E-A985-67468A3DEAF6}">
      <dgm:prSet/>
      <dgm:spPr>
        <a:xfrm>
          <a:off x="4359655" y="2931363"/>
          <a:ext cx="116174" cy="956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6582"/>
              </a:lnTo>
              <a:lnTo>
                <a:pt x="116174" y="956582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6E34925B-1B2D-455C-9502-92161978B41B}" type="sibTrans" cxnId="{78E6230A-4E90-4C4E-A985-67468A3DEAF6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57A4A767-672A-44AB-8FDD-3325E3E3A1A9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4475830" y="4128707"/>
          <a:ext cx="608921" cy="183477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Román</a:t>
          </a:r>
        </a:p>
      </dgm:t>
    </dgm:pt>
    <dgm:pt modelId="{71148609-F83C-4DF0-947F-3D2BF6BC2F73}" type="parTrans" cxnId="{56DC0ADA-208E-4E4A-BE62-101C0D62EA0B}">
      <dgm:prSet/>
      <dgm:spPr>
        <a:xfrm>
          <a:off x="4359655" y="2931363"/>
          <a:ext cx="116174" cy="1289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082"/>
              </a:lnTo>
              <a:lnTo>
                <a:pt x="116174" y="1289082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592CD63B-D002-4200-A73A-7FE40ECD5BEC}" type="sibTrans" cxnId="{56DC0ADA-208E-4E4A-BE62-101C0D62EA0B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88E0EA3B-9379-46F5-A3B9-F42342E672FB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xfrm>
          <a:off x="4475830" y="4440058"/>
          <a:ext cx="608921" cy="254063"/>
        </a:xfrm>
        <a:prstGeom prst="rect">
          <a:avLst/>
        </a:pr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gm:spPr>
      <dgm:t>
        <a:bodyPr/>
        <a:lstStyle/>
        <a:p>
          <a:pPr>
            <a:buNone/>
          </a:pPr>
          <a:r>
            <a:rPr lang="es-ES" sz="700" b="1">
              <a:latin typeface="Calibri" panose="020F0502020204030204"/>
              <a:ea typeface="+mn-ea"/>
              <a:cs typeface="+mn-cs"/>
            </a:rPr>
            <a:t>Francisco</a:t>
          </a:r>
        </a:p>
      </dgm:t>
    </dgm:pt>
    <dgm:pt modelId="{6701F536-2FEB-4E8A-9CFF-E73BF3069C6A}" type="parTrans" cxnId="{BCA8BAAB-08FB-4A0C-A49C-1C9B583F40AB}">
      <dgm:prSet/>
      <dgm:spPr>
        <a:xfrm>
          <a:off x="4359655" y="2931363"/>
          <a:ext cx="116174" cy="1635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5726"/>
              </a:lnTo>
              <a:lnTo>
                <a:pt x="116174" y="1635726"/>
              </a:lnTo>
            </a:path>
          </a:pathLst>
        </a:custGeom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B91B08D8-48BE-4956-8831-AC29162DA1E3}" type="sibTrans" cxnId="{BCA8BAAB-08FB-4A0C-A49C-1C9B583F40AB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CF7507D2-6BB5-4515-BDE8-4C07314B9D7C}" type="pres">
      <dgm:prSet presAssocID="{A1F022F3-ED37-4BB3-9C91-CAEEDFD86F3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AFEA57-78C5-4A09-B3EB-0F9BF1F47012}" type="pres">
      <dgm:prSet presAssocID="{2D54F37B-8D56-458C-BCF2-69D34712E21C}" presName="hierRoot1" presStyleCnt="0">
        <dgm:presLayoutVars>
          <dgm:hierBranch val="init"/>
        </dgm:presLayoutVars>
      </dgm:prSet>
      <dgm:spPr/>
    </dgm:pt>
    <dgm:pt modelId="{CE2C5452-B3AA-4CEE-9824-4D3794EE8569}" type="pres">
      <dgm:prSet presAssocID="{2D54F37B-8D56-458C-BCF2-69D34712E21C}" presName="rootComposite1" presStyleCnt="0"/>
      <dgm:spPr/>
    </dgm:pt>
    <dgm:pt modelId="{AE1F5087-4F6B-4AEA-BFEE-D0A8DD6EFAC7}" type="pres">
      <dgm:prSet presAssocID="{2D54F37B-8D56-458C-BCF2-69D34712E21C}" presName="rootText1" presStyleLbl="node0" presStyleIdx="0" presStyleCnt="1">
        <dgm:presLayoutVars>
          <dgm:chPref val="3"/>
        </dgm:presLayoutVars>
      </dgm:prSet>
      <dgm:spPr/>
    </dgm:pt>
    <dgm:pt modelId="{273DB29C-979E-48B1-A9CC-2FB1B7E24338}" type="pres">
      <dgm:prSet presAssocID="{2D54F37B-8D56-458C-BCF2-69D34712E21C}" presName="rootConnector1" presStyleLbl="node1" presStyleIdx="0" presStyleCnt="0"/>
      <dgm:spPr/>
    </dgm:pt>
    <dgm:pt modelId="{3EF7ADB0-1016-4AAA-ADA8-A6E20F323FAC}" type="pres">
      <dgm:prSet presAssocID="{2D54F37B-8D56-458C-BCF2-69D34712E21C}" presName="hierChild2" presStyleCnt="0"/>
      <dgm:spPr/>
    </dgm:pt>
    <dgm:pt modelId="{6F439909-D206-49E7-BC9C-2E94E372FC83}" type="pres">
      <dgm:prSet presAssocID="{A8643A01-9DEF-4D1A-AE68-AE4057A79342}" presName="Name37" presStyleLbl="parChTrans1D2" presStyleIdx="0" presStyleCnt="8"/>
      <dgm:spPr/>
    </dgm:pt>
    <dgm:pt modelId="{F7989C39-5A5A-476A-8227-67F535CCA438}" type="pres">
      <dgm:prSet presAssocID="{CB4628F5-8B09-428C-BF5F-B51B36C6691D}" presName="hierRoot2" presStyleCnt="0">
        <dgm:presLayoutVars>
          <dgm:hierBranch val="init"/>
        </dgm:presLayoutVars>
      </dgm:prSet>
      <dgm:spPr/>
    </dgm:pt>
    <dgm:pt modelId="{CDF657DC-E072-4078-98CA-2966DDCDAEF7}" type="pres">
      <dgm:prSet presAssocID="{CB4628F5-8B09-428C-BF5F-B51B36C6691D}" presName="rootComposite" presStyleCnt="0"/>
      <dgm:spPr/>
    </dgm:pt>
    <dgm:pt modelId="{0E857A1B-9752-4558-BACB-18C2551C7372}" type="pres">
      <dgm:prSet presAssocID="{CB4628F5-8B09-428C-BF5F-B51B36C6691D}" presName="rootText" presStyleLbl="node2" presStyleIdx="0" presStyleCnt="6" custScaleY="132228">
        <dgm:presLayoutVars>
          <dgm:chPref val="3"/>
        </dgm:presLayoutVars>
      </dgm:prSet>
      <dgm:spPr/>
    </dgm:pt>
    <dgm:pt modelId="{EE2212C7-0FDE-4674-8D22-4130AF3ACB9C}" type="pres">
      <dgm:prSet presAssocID="{CB4628F5-8B09-428C-BF5F-B51B36C6691D}" presName="rootConnector" presStyleLbl="node2" presStyleIdx="0" presStyleCnt="6"/>
      <dgm:spPr/>
    </dgm:pt>
    <dgm:pt modelId="{5BEB3C12-4ED8-4E27-B9CE-A9F45FE341C0}" type="pres">
      <dgm:prSet presAssocID="{CB4628F5-8B09-428C-BF5F-B51B36C6691D}" presName="hierChild4" presStyleCnt="0"/>
      <dgm:spPr/>
    </dgm:pt>
    <dgm:pt modelId="{FF70D9D8-44A0-459D-BB59-D9107661E184}" type="pres">
      <dgm:prSet presAssocID="{CB4628F5-8B09-428C-BF5F-B51B36C6691D}" presName="hierChild5" presStyleCnt="0"/>
      <dgm:spPr/>
    </dgm:pt>
    <dgm:pt modelId="{C4445763-F452-4AC2-B1AD-3E4B837469B5}" type="pres">
      <dgm:prSet presAssocID="{D7AA8619-69AF-4301-9753-44AEEF48714F}" presName="Name37" presStyleLbl="parChTrans1D2" presStyleIdx="1" presStyleCnt="8"/>
      <dgm:spPr/>
    </dgm:pt>
    <dgm:pt modelId="{5129B548-0C4B-4EC3-8717-5106A793E213}" type="pres">
      <dgm:prSet presAssocID="{7AAA1759-CAD0-408B-8F86-A016B619355B}" presName="hierRoot2" presStyleCnt="0">
        <dgm:presLayoutVars>
          <dgm:hierBranch val="init"/>
        </dgm:presLayoutVars>
      </dgm:prSet>
      <dgm:spPr/>
    </dgm:pt>
    <dgm:pt modelId="{93DAC826-EBA8-4C5D-B820-A45C4598015F}" type="pres">
      <dgm:prSet presAssocID="{7AAA1759-CAD0-408B-8F86-A016B619355B}" presName="rootComposite" presStyleCnt="0"/>
      <dgm:spPr/>
    </dgm:pt>
    <dgm:pt modelId="{A9B5234E-5A67-4B6F-B2D2-FF7C100F9404}" type="pres">
      <dgm:prSet presAssocID="{7AAA1759-CAD0-408B-8F86-A016B619355B}" presName="rootText" presStyleLbl="node2" presStyleIdx="1" presStyleCnt="6" custScaleY="132228">
        <dgm:presLayoutVars>
          <dgm:chPref val="3"/>
        </dgm:presLayoutVars>
      </dgm:prSet>
      <dgm:spPr/>
    </dgm:pt>
    <dgm:pt modelId="{07E8C166-27C5-4626-AFA9-A3E63F1C4EB9}" type="pres">
      <dgm:prSet presAssocID="{7AAA1759-CAD0-408B-8F86-A016B619355B}" presName="rootConnector" presStyleLbl="node2" presStyleIdx="1" presStyleCnt="6"/>
      <dgm:spPr/>
    </dgm:pt>
    <dgm:pt modelId="{1902F374-0E75-4244-A366-5F23781452A2}" type="pres">
      <dgm:prSet presAssocID="{7AAA1759-CAD0-408B-8F86-A016B619355B}" presName="hierChild4" presStyleCnt="0"/>
      <dgm:spPr/>
    </dgm:pt>
    <dgm:pt modelId="{956EBF24-C73C-4602-B5F3-97CA4BA04AC0}" type="pres">
      <dgm:prSet presAssocID="{7AAA1759-CAD0-408B-8F86-A016B619355B}" presName="hierChild5" presStyleCnt="0"/>
      <dgm:spPr/>
    </dgm:pt>
    <dgm:pt modelId="{4A562A8C-9B8F-4865-847D-21A36C159571}" type="pres">
      <dgm:prSet presAssocID="{EFC66AD6-D090-4A2E-8993-984E062D12FF}" presName="Name37" presStyleLbl="parChTrans1D2" presStyleIdx="2" presStyleCnt="8"/>
      <dgm:spPr/>
    </dgm:pt>
    <dgm:pt modelId="{4EFB641B-EC84-41B4-B102-FD8A0C898C01}" type="pres">
      <dgm:prSet presAssocID="{2995B8CD-3C32-491C-AE4E-CD95AE1A14D3}" presName="hierRoot2" presStyleCnt="0">
        <dgm:presLayoutVars>
          <dgm:hierBranch val="init"/>
        </dgm:presLayoutVars>
      </dgm:prSet>
      <dgm:spPr/>
    </dgm:pt>
    <dgm:pt modelId="{F2CF1AF0-C9D4-4F78-9971-67B5565790E6}" type="pres">
      <dgm:prSet presAssocID="{2995B8CD-3C32-491C-AE4E-CD95AE1A14D3}" presName="rootComposite" presStyleCnt="0"/>
      <dgm:spPr/>
    </dgm:pt>
    <dgm:pt modelId="{3F461B70-ADB7-4EE3-A01C-6560E617DB47}" type="pres">
      <dgm:prSet presAssocID="{2995B8CD-3C32-491C-AE4E-CD95AE1A14D3}" presName="rootText" presStyleLbl="node2" presStyleIdx="2" presStyleCnt="6" custScaleY="150494">
        <dgm:presLayoutVars>
          <dgm:chPref val="3"/>
        </dgm:presLayoutVars>
      </dgm:prSet>
      <dgm:spPr/>
    </dgm:pt>
    <dgm:pt modelId="{0B24256D-B0DF-497F-8C88-F3F44668DFE0}" type="pres">
      <dgm:prSet presAssocID="{2995B8CD-3C32-491C-AE4E-CD95AE1A14D3}" presName="rootConnector" presStyleLbl="node2" presStyleIdx="2" presStyleCnt="6"/>
      <dgm:spPr/>
    </dgm:pt>
    <dgm:pt modelId="{C1B9E897-147A-4AA2-9007-9E9C707F9978}" type="pres">
      <dgm:prSet presAssocID="{2995B8CD-3C32-491C-AE4E-CD95AE1A14D3}" presName="hierChild4" presStyleCnt="0"/>
      <dgm:spPr/>
    </dgm:pt>
    <dgm:pt modelId="{AC3F22F1-59E1-4CB4-9E05-5744E264EAD4}" type="pres">
      <dgm:prSet presAssocID="{2995B8CD-3C32-491C-AE4E-CD95AE1A14D3}" presName="hierChild5" presStyleCnt="0"/>
      <dgm:spPr/>
    </dgm:pt>
    <dgm:pt modelId="{47F4B81E-8DF2-4110-A33E-1D0E36A5559D}" type="pres">
      <dgm:prSet presAssocID="{6DD5D548-C429-4BFC-B7B0-69BBD9F49814}" presName="Name37" presStyleLbl="parChTrans1D2" presStyleIdx="3" presStyleCnt="8"/>
      <dgm:spPr/>
    </dgm:pt>
    <dgm:pt modelId="{57193C84-46BB-47EA-9051-8B1A84D36ED1}" type="pres">
      <dgm:prSet presAssocID="{53C66E17-CC84-42DB-B17B-9D6FAA7AA9E9}" presName="hierRoot2" presStyleCnt="0">
        <dgm:presLayoutVars>
          <dgm:hierBranch val="init"/>
        </dgm:presLayoutVars>
      </dgm:prSet>
      <dgm:spPr/>
    </dgm:pt>
    <dgm:pt modelId="{B2F6CD71-4F96-4B90-9AE5-9F8F177A0420}" type="pres">
      <dgm:prSet presAssocID="{53C66E17-CC84-42DB-B17B-9D6FAA7AA9E9}" presName="rootComposite" presStyleCnt="0"/>
      <dgm:spPr/>
    </dgm:pt>
    <dgm:pt modelId="{B3F37421-D7D2-401C-92C4-EE21CEA5EE2E}" type="pres">
      <dgm:prSet presAssocID="{53C66E17-CC84-42DB-B17B-9D6FAA7AA9E9}" presName="rootText" presStyleLbl="node2" presStyleIdx="3" presStyleCnt="6" custScaleY="221841">
        <dgm:presLayoutVars>
          <dgm:chPref val="3"/>
        </dgm:presLayoutVars>
      </dgm:prSet>
      <dgm:spPr/>
    </dgm:pt>
    <dgm:pt modelId="{B2FE7B0C-BFFB-4FB6-9EF3-0C055679FEAE}" type="pres">
      <dgm:prSet presAssocID="{53C66E17-CC84-42DB-B17B-9D6FAA7AA9E9}" presName="rootConnector" presStyleLbl="node2" presStyleIdx="3" presStyleCnt="6"/>
      <dgm:spPr/>
    </dgm:pt>
    <dgm:pt modelId="{2167FFA2-9912-4B39-8293-6C1AB22474D2}" type="pres">
      <dgm:prSet presAssocID="{53C66E17-CC84-42DB-B17B-9D6FAA7AA9E9}" presName="hierChild4" presStyleCnt="0"/>
      <dgm:spPr/>
    </dgm:pt>
    <dgm:pt modelId="{BD9E9EFD-3E88-448E-ADC1-CE1C568F4300}" type="pres">
      <dgm:prSet presAssocID="{2483B096-F152-4687-A82D-BC0C29A69B0F}" presName="Name37" presStyleLbl="parChTrans1D3" presStyleIdx="0" presStyleCnt="8"/>
      <dgm:spPr/>
    </dgm:pt>
    <dgm:pt modelId="{DC030757-3F23-47F6-BD7E-933CBC1EA088}" type="pres">
      <dgm:prSet presAssocID="{ABA83FAF-673A-437F-86F4-B203F40A2776}" presName="hierRoot2" presStyleCnt="0">
        <dgm:presLayoutVars>
          <dgm:hierBranch val="init"/>
        </dgm:presLayoutVars>
      </dgm:prSet>
      <dgm:spPr/>
    </dgm:pt>
    <dgm:pt modelId="{604BD0CE-5DFF-4DBD-B918-0D65425557FF}" type="pres">
      <dgm:prSet presAssocID="{ABA83FAF-673A-437F-86F4-B203F40A2776}" presName="rootComposite" presStyleCnt="0"/>
      <dgm:spPr/>
    </dgm:pt>
    <dgm:pt modelId="{B6665F26-05DB-45E1-A0EB-A0EC740A6E6D}" type="pres">
      <dgm:prSet presAssocID="{ABA83FAF-673A-437F-86F4-B203F40A2776}" presName="rootText" presStyleLbl="node3" presStyleIdx="0" presStyleCnt="7" custScaleY="179638">
        <dgm:presLayoutVars>
          <dgm:chPref val="3"/>
        </dgm:presLayoutVars>
      </dgm:prSet>
      <dgm:spPr/>
    </dgm:pt>
    <dgm:pt modelId="{0D640B90-4F62-4681-86CC-C1D95959721E}" type="pres">
      <dgm:prSet presAssocID="{ABA83FAF-673A-437F-86F4-B203F40A2776}" presName="rootConnector" presStyleLbl="node3" presStyleIdx="0" presStyleCnt="7"/>
      <dgm:spPr/>
    </dgm:pt>
    <dgm:pt modelId="{2101F895-77D5-4E36-B5FB-6D94CF2FD730}" type="pres">
      <dgm:prSet presAssocID="{ABA83FAF-673A-437F-86F4-B203F40A2776}" presName="hierChild4" presStyleCnt="0"/>
      <dgm:spPr/>
    </dgm:pt>
    <dgm:pt modelId="{A53471C7-F2FB-495C-8CFE-7F834F600AF3}" type="pres">
      <dgm:prSet presAssocID="{ABA83FAF-673A-437F-86F4-B203F40A2776}" presName="hierChild5" presStyleCnt="0"/>
      <dgm:spPr/>
    </dgm:pt>
    <dgm:pt modelId="{5F3E36AC-61F3-4453-A8B2-D4483ABD9BB0}" type="pres">
      <dgm:prSet presAssocID="{3B7B219C-F51A-41EC-872C-ABBE33A70F5D}" presName="Name37" presStyleLbl="parChTrans1D3" presStyleIdx="1" presStyleCnt="8"/>
      <dgm:spPr/>
    </dgm:pt>
    <dgm:pt modelId="{89D4059D-F14F-448A-B53F-260AAD8C0F22}" type="pres">
      <dgm:prSet presAssocID="{862B3131-FC20-41C4-A5C3-C30D767F3AD4}" presName="hierRoot2" presStyleCnt="0">
        <dgm:presLayoutVars>
          <dgm:hierBranch val="init"/>
        </dgm:presLayoutVars>
      </dgm:prSet>
      <dgm:spPr/>
    </dgm:pt>
    <dgm:pt modelId="{2CEF00DB-4A6D-4F01-9183-E2721A9C1EE8}" type="pres">
      <dgm:prSet presAssocID="{862B3131-FC20-41C4-A5C3-C30D767F3AD4}" presName="rootComposite" presStyleCnt="0"/>
      <dgm:spPr/>
    </dgm:pt>
    <dgm:pt modelId="{19F79E90-347D-4727-AA90-364E35C84E6E}" type="pres">
      <dgm:prSet presAssocID="{862B3131-FC20-41C4-A5C3-C30D767F3AD4}" presName="rootText" presStyleLbl="node3" presStyleIdx="1" presStyleCnt="7" custScaleY="166806">
        <dgm:presLayoutVars>
          <dgm:chPref val="3"/>
        </dgm:presLayoutVars>
      </dgm:prSet>
      <dgm:spPr/>
    </dgm:pt>
    <dgm:pt modelId="{8B259E24-85B5-4969-B011-C5A8917B4A5E}" type="pres">
      <dgm:prSet presAssocID="{862B3131-FC20-41C4-A5C3-C30D767F3AD4}" presName="rootConnector" presStyleLbl="node3" presStyleIdx="1" presStyleCnt="7"/>
      <dgm:spPr/>
    </dgm:pt>
    <dgm:pt modelId="{DA6923DB-43F5-4131-9349-90428D486F3D}" type="pres">
      <dgm:prSet presAssocID="{862B3131-FC20-41C4-A5C3-C30D767F3AD4}" presName="hierChild4" presStyleCnt="0"/>
      <dgm:spPr/>
    </dgm:pt>
    <dgm:pt modelId="{CDE0691C-6A29-4A57-A64E-0F0461BFB224}" type="pres">
      <dgm:prSet presAssocID="{862B3131-FC20-41C4-A5C3-C30D767F3AD4}" presName="hierChild5" presStyleCnt="0"/>
      <dgm:spPr/>
    </dgm:pt>
    <dgm:pt modelId="{93DBC2DE-BEBF-44EA-BB34-3CDEB4A667B1}" type="pres">
      <dgm:prSet presAssocID="{6A30913E-BC60-4BE7-B0E1-CBB0067DB61E}" presName="Name37" presStyleLbl="parChTrans1D3" presStyleIdx="2" presStyleCnt="8"/>
      <dgm:spPr/>
    </dgm:pt>
    <dgm:pt modelId="{794AB8AA-8947-4D93-B502-3629E9309155}" type="pres">
      <dgm:prSet presAssocID="{A5FDE164-5E41-421E-B1D6-BC9603E27BBB}" presName="hierRoot2" presStyleCnt="0">
        <dgm:presLayoutVars>
          <dgm:hierBranch val="init"/>
        </dgm:presLayoutVars>
      </dgm:prSet>
      <dgm:spPr/>
    </dgm:pt>
    <dgm:pt modelId="{A11393AA-2294-4D3D-AB3E-5345497E404E}" type="pres">
      <dgm:prSet presAssocID="{A5FDE164-5E41-421E-B1D6-BC9603E27BBB}" presName="rootComposite" presStyleCnt="0"/>
      <dgm:spPr/>
    </dgm:pt>
    <dgm:pt modelId="{42910BD1-D1BF-4018-8C70-5FE8992F4367}" type="pres">
      <dgm:prSet presAssocID="{A5FDE164-5E41-421E-B1D6-BC9603E27BBB}" presName="rootText" presStyleLbl="node3" presStyleIdx="2" presStyleCnt="7" custScaleY="166806">
        <dgm:presLayoutVars>
          <dgm:chPref val="3"/>
        </dgm:presLayoutVars>
      </dgm:prSet>
      <dgm:spPr/>
    </dgm:pt>
    <dgm:pt modelId="{9F34E790-F504-4BEC-9896-9EE98716542A}" type="pres">
      <dgm:prSet presAssocID="{A5FDE164-5E41-421E-B1D6-BC9603E27BBB}" presName="rootConnector" presStyleLbl="node3" presStyleIdx="2" presStyleCnt="7"/>
      <dgm:spPr/>
    </dgm:pt>
    <dgm:pt modelId="{6A1456EC-74DA-448B-8A45-6774B7C1E9F8}" type="pres">
      <dgm:prSet presAssocID="{A5FDE164-5E41-421E-B1D6-BC9603E27BBB}" presName="hierChild4" presStyleCnt="0"/>
      <dgm:spPr/>
    </dgm:pt>
    <dgm:pt modelId="{4292414D-37A9-4468-ADFC-0D97FBC062D8}" type="pres">
      <dgm:prSet presAssocID="{A5FDE164-5E41-421E-B1D6-BC9603E27BBB}" presName="hierChild5" presStyleCnt="0"/>
      <dgm:spPr/>
    </dgm:pt>
    <dgm:pt modelId="{2A52EE36-A405-482A-AF6E-179E103E7492}" type="pres">
      <dgm:prSet presAssocID="{F503C980-90D7-48EF-864D-B374C914D63E}" presName="Name37" presStyleLbl="parChTrans1D3" presStyleIdx="3" presStyleCnt="8"/>
      <dgm:spPr/>
    </dgm:pt>
    <dgm:pt modelId="{C903CFF2-5BD4-489F-92A7-A3ACF402472A}" type="pres">
      <dgm:prSet presAssocID="{8ED0010A-3FF9-42CD-BF5A-D7C3A4A9328B}" presName="hierRoot2" presStyleCnt="0">
        <dgm:presLayoutVars>
          <dgm:hierBranch val="init"/>
        </dgm:presLayoutVars>
      </dgm:prSet>
      <dgm:spPr/>
    </dgm:pt>
    <dgm:pt modelId="{C41BE3A6-F30B-4826-ACAA-07C8ADD2BB08}" type="pres">
      <dgm:prSet presAssocID="{8ED0010A-3FF9-42CD-BF5A-D7C3A4A9328B}" presName="rootComposite" presStyleCnt="0"/>
      <dgm:spPr/>
    </dgm:pt>
    <dgm:pt modelId="{64A9E122-2AA1-48BB-BBB4-94832FD185F7}" type="pres">
      <dgm:prSet presAssocID="{8ED0010A-3FF9-42CD-BF5A-D7C3A4A9328B}" presName="rootText" presStyleLbl="node3" presStyleIdx="3" presStyleCnt="7" custScaleY="152630">
        <dgm:presLayoutVars>
          <dgm:chPref val="3"/>
        </dgm:presLayoutVars>
      </dgm:prSet>
      <dgm:spPr/>
    </dgm:pt>
    <dgm:pt modelId="{E324910E-35DC-4511-9C1D-4102F7470088}" type="pres">
      <dgm:prSet presAssocID="{8ED0010A-3FF9-42CD-BF5A-D7C3A4A9328B}" presName="rootConnector" presStyleLbl="node3" presStyleIdx="3" presStyleCnt="7"/>
      <dgm:spPr/>
    </dgm:pt>
    <dgm:pt modelId="{FECEE11C-FCBD-44D9-80FE-C8F73394DB9B}" type="pres">
      <dgm:prSet presAssocID="{8ED0010A-3FF9-42CD-BF5A-D7C3A4A9328B}" presName="hierChild4" presStyleCnt="0"/>
      <dgm:spPr/>
    </dgm:pt>
    <dgm:pt modelId="{87787653-BB0E-42F0-88E1-8E8D13A69359}" type="pres">
      <dgm:prSet presAssocID="{8ED0010A-3FF9-42CD-BF5A-D7C3A4A9328B}" presName="hierChild5" presStyleCnt="0"/>
      <dgm:spPr/>
    </dgm:pt>
    <dgm:pt modelId="{49BBF721-655E-47C2-97DA-CF0EECE4EB7D}" type="pres">
      <dgm:prSet presAssocID="{BF8FE9BA-B92C-40A6-AB3F-1A4716A0D684}" presName="Name37" presStyleLbl="parChTrans1D3" presStyleIdx="4" presStyleCnt="8"/>
      <dgm:spPr/>
    </dgm:pt>
    <dgm:pt modelId="{7D05F879-0597-41F2-A8D0-CB552E710CC5}" type="pres">
      <dgm:prSet presAssocID="{7C2184E9-0DA8-414A-B229-50813AC4A5EB}" presName="hierRoot2" presStyleCnt="0">
        <dgm:presLayoutVars>
          <dgm:hierBranch val="init"/>
        </dgm:presLayoutVars>
      </dgm:prSet>
      <dgm:spPr/>
    </dgm:pt>
    <dgm:pt modelId="{952D00A1-0473-4DB5-908F-78797B7BC155}" type="pres">
      <dgm:prSet presAssocID="{7C2184E9-0DA8-414A-B229-50813AC4A5EB}" presName="rootComposite" presStyleCnt="0"/>
      <dgm:spPr/>
    </dgm:pt>
    <dgm:pt modelId="{F5BCE30F-97DC-4A24-A225-27F941040395}" type="pres">
      <dgm:prSet presAssocID="{7C2184E9-0DA8-414A-B229-50813AC4A5EB}" presName="rootText" presStyleLbl="node3" presStyleIdx="4" presStyleCnt="7" custScaleY="179638">
        <dgm:presLayoutVars>
          <dgm:chPref val="3"/>
        </dgm:presLayoutVars>
      </dgm:prSet>
      <dgm:spPr/>
    </dgm:pt>
    <dgm:pt modelId="{77CAE210-A2DC-48E2-A27E-BD27BDC3D016}" type="pres">
      <dgm:prSet presAssocID="{7C2184E9-0DA8-414A-B229-50813AC4A5EB}" presName="rootConnector" presStyleLbl="node3" presStyleIdx="4" presStyleCnt="7"/>
      <dgm:spPr/>
    </dgm:pt>
    <dgm:pt modelId="{CB19CF53-9AC6-4519-B1AF-0301F8658505}" type="pres">
      <dgm:prSet presAssocID="{7C2184E9-0DA8-414A-B229-50813AC4A5EB}" presName="hierChild4" presStyleCnt="0"/>
      <dgm:spPr/>
    </dgm:pt>
    <dgm:pt modelId="{1649DE57-6ED7-4496-9668-0F618FF76CC9}" type="pres">
      <dgm:prSet presAssocID="{7C2184E9-0DA8-414A-B229-50813AC4A5EB}" presName="hierChild5" presStyleCnt="0"/>
      <dgm:spPr/>
    </dgm:pt>
    <dgm:pt modelId="{BCD964AD-DD3F-4427-9918-BBD9E994C039}" type="pres">
      <dgm:prSet presAssocID="{D4721D6A-55C2-4CD0-8150-DE9FB0C0FDD0}" presName="Name37" presStyleLbl="parChTrans1D3" presStyleIdx="5" presStyleCnt="8"/>
      <dgm:spPr/>
    </dgm:pt>
    <dgm:pt modelId="{10C69AE3-BF39-4196-962B-1E25CEB1A7CD}" type="pres">
      <dgm:prSet presAssocID="{3D988B00-BD03-4AB6-AF55-DD706212CAFE}" presName="hierRoot2" presStyleCnt="0">
        <dgm:presLayoutVars>
          <dgm:hierBranch val="init"/>
        </dgm:presLayoutVars>
      </dgm:prSet>
      <dgm:spPr/>
    </dgm:pt>
    <dgm:pt modelId="{CEED1408-86DB-40B7-BDF3-C5C5204C5274}" type="pres">
      <dgm:prSet presAssocID="{3D988B00-BD03-4AB6-AF55-DD706212CAFE}" presName="rootComposite" presStyleCnt="0"/>
      <dgm:spPr/>
    </dgm:pt>
    <dgm:pt modelId="{797777D7-25D4-42A3-BF39-3339E724F9E9}" type="pres">
      <dgm:prSet presAssocID="{3D988B00-BD03-4AB6-AF55-DD706212CAFE}" presName="rootText" presStyleLbl="node3" presStyleIdx="5" presStyleCnt="7" custScaleX="127192" custScaleY="152853">
        <dgm:presLayoutVars>
          <dgm:chPref val="3"/>
        </dgm:presLayoutVars>
      </dgm:prSet>
      <dgm:spPr/>
    </dgm:pt>
    <dgm:pt modelId="{0767CB86-F100-4294-AE7E-AF66F9626DF4}" type="pres">
      <dgm:prSet presAssocID="{3D988B00-BD03-4AB6-AF55-DD706212CAFE}" presName="rootConnector" presStyleLbl="node3" presStyleIdx="5" presStyleCnt="7"/>
      <dgm:spPr/>
    </dgm:pt>
    <dgm:pt modelId="{A8791CE3-A47F-4874-B62A-06FD131A4F96}" type="pres">
      <dgm:prSet presAssocID="{3D988B00-BD03-4AB6-AF55-DD706212CAFE}" presName="hierChild4" presStyleCnt="0"/>
      <dgm:spPr/>
    </dgm:pt>
    <dgm:pt modelId="{A341BAF8-76F0-41A1-A98E-356D4D58506C}" type="pres">
      <dgm:prSet presAssocID="{D14C886F-ACAC-416B-9D52-224DBB8FFFA4}" presName="Name37" presStyleLbl="parChTrans1D4" presStyleIdx="0" presStyleCnt="5"/>
      <dgm:spPr/>
    </dgm:pt>
    <dgm:pt modelId="{26CD5853-1104-4636-8E5D-8939560BD9E2}" type="pres">
      <dgm:prSet presAssocID="{AC0A92D1-944C-4D05-8194-B1F0D0A23F2E}" presName="hierRoot2" presStyleCnt="0">
        <dgm:presLayoutVars>
          <dgm:hierBranch val="init"/>
        </dgm:presLayoutVars>
      </dgm:prSet>
      <dgm:spPr/>
    </dgm:pt>
    <dgm:pt modelId="{5BEC9F35-DEE4-4AFE-AE02-28D062FFFFC1}" type="pres">
      <dgm:prSet presAssocID="{AC0A92D1-944C-4D05-8194-B1F0D0A23F2E}" presName="rootComposite" presStyleCnt="0"/>
      <dgm:spPr/>
    </dgm:pt>
    <dgm:pt modelId="{8BAE8E1B-AB76-478E-8500-B1C98FFB3365}" type="pres">
      <dgm:prSet presAssocID="{AC0A92D1-944C-4D05-8194-B1F0D0A23F2E}" presName="rootText" presStyleLbl="node4" presStyleIdx="0" presStyleCnt="5" custScaleY="63228">
        <dgm:presLayoutVars>
          <dgm:chPref val="3"/>
        </dgm:presLayoutVars>
      </dgm:prSet>
      <dgm:spPr/>
    </dgm:pt>
    <dgm:pt modelId="{C3BE2CBB-EEBA-4B4F-AB35-BAA4863E8140}" type="pres">
      <dgm:prSet presAssocID="{AC0A92D1-944C-4D05-8194-B1F0D0A23F2E}" presName="rootConnector" presStyleLbl="node4" presStyleIdx="0" presStyleCnt="5"/>
      <dgm:spPr/>
    </dgm:pt>
    <dgm:pt modelId="{7F11C0AC-8949-4E3C-8CE3-B570981C3381}" type="pres">
      <dgm:prSet presAssocID="{AC0A92D1-944C-4D05-8194-B1F0D0A23F2E}" presName="hierChild4" presStyleCnt="0"/>
      <dgm:spPr/>
    </dgm:pt>
    <dgm:pt modelId="{7711D663-0FE6-4FAE-B82F-A03F2E7E8CFF}" type="pres">
      <dgm:prSet presAssocID="{AC0A92D1-944C-4D05-8194-B1F0D0A23F2E}" presName="hierChild5" presStyleCnt="0"/>
      <dgm:spPr/>
    </dgm:pt>
    <dgm:pt modelId="{12C01157-E3BF-4BFE-AF5D-F5BFBBFB543F}" type="pres">
      <dgm:prSet presAssocID="{32A2408E-C53C-4C7B-8250-CFBFE4E537D2}" presName="Name37" presStyleLbl="parChTrans1D4" presStyleIdx="1" presStyleCnt="5"/>
      <dgm:spPr/>
    </dgm:pt>
    <dgm:pt modelId="{EA6D5F9D-9166-47EB-AC3E-19415B41972C}" type="pres">
      <dgm:prSet presAssocID="{E7D4E054-3A4D-49DC-B987-94A31F00E853}" presName="hierRoot2" presStyleCnt="0">
        <dgm:presLayoutVars>
          <dgm:hierBranch val="init"/>
        </dgm:presLayoutVars>
      </dgm:prSet>
      <dgm:spPr/>
    </dgm:pt>
    <dgm:pt modelId="{A4A4D55B-202B-4937-B968-9E1E17CD8BB8}" type="pres">
      <dgm:prSet presAssocID="{E7D4E054-3A4D-49DC-B987-94A31F00E853}" presName="rootComposite" presStyleCnt="0"/>
      <dgm:spPr/>
    </dgm:pt>
    <dgm:pt modelId="{D868F679-3570-4693-AD31-DB2C30B4CD3D}" type="pres">
      <dgm:prSet presAssocID="{E7D4E054-3A4D-49DC-B987-94A31F00E853}" presName="rootText" presStyleLbl="node4" presStyleIdx="1" presStyleCnt="5" custScaleX="100438" custScaleY="87883">
        <dgm:presLayoutVars>
          <dgm:chPref val="3"/>
        </dgm:presLayoutVars>
      </dgm:prSet>
      <dgm:spPr/>
    </dgm:pt>
    <dgm:pt modelId="{0C6A41A3-A9EE-42E3-B471-74A6200C6704}" type="pres">
      <dgm:prSet presAssocID="{E7D4E054-3A4D-49DC-B987-94A31F00E853}" presName="rootConnector" presStyleLbl="node4" presStyleIdx="1" presStyleCnt="5"/>
      <dgm:spPr/>
    </dgm:pt>
    <dgm:pt modelId="{58E46E06-EE96-40D2-AD1A-FC818A23C879}" type="pres">
      <dgm:prSet presAssocID="{E7D4E054-3A4D-49DC-B987-94A31F00E853}" presName="hierChild4" presStyleCnt="0"/>
      <dgm:spPr/>
    </dgm:pt>
    <dgm:pt modelId="{AD89A3D5-507C-4A45-9FA0-25FCEE79F545}" type="pres">
      <dgm:prSet presAssocID="{E7D4E054-3A4D-49DC-B987-94A31F00E853}" presName="hierChild5" presStyleCnt="0"/>
      <dgm:spPr/>
    </dgm:pt>
    <dgm:pt modelId="{4A0695C4-B176-4A68-B7CF-6CE6CEFA1B0D}" type="pres">
      <dgm:prSet presAssocID="{AD7312AA-2ED4-4536-9400-16019CD24DB3}" presName="Name37" presStyleLbl="parChTrans1D4" presStyleIdx="2" presStyleCnt="5"/>
      <dgm:spPr/>
    </dgm:pt>
    <dgm:pt modelId="{C73AA752-0AC6-443F-AE4B-A550E966F948}" type="pres">
      <dgm:prSet presAssocID="{A98CBC04-65EA-4457-8911-96049B7FAC6D}" presName="hierRoot2" presStyleCnt="0">
        <dgm:presLayoutVars>
          <dgm:hierBranch val="init"/>
        </dgm:presLayoutVars>
      </dgm:prSet>
      <dgm:spPr/>
    </dgm:pt>
    <dgm:pt modelId="{77CF336C-353D-4D23-BD3A-80995E07A516}" type="pres">
      <dgm:prSet presAssocID="{A98CBC04-65EA-4457-8911-96049B7FAC6D}" presName="rootComposite" presStyleCnt="0"/>
      <dgm:spPr/>
    </dgm:pt>
    <dgm:pt modelId="{E1A2FF28-F0E0-48B1-8ABA-D4D5EA2B05B8}" type="pres">
      <dgm:prSet presAssocID="{A98CBC04-65EA-4457-8911-96049B7FAC6D}" presName="rootText" presStyleLbl="node4" presStyleIdx="2" presStyleCnt="5" custScaleY="74156">
        <dgm:presLayoutVars>
          <dgm:chPref val="3"/>
        </dgm:presLayoutVars>
      </dgm:prSet>
      <dgm:spPr/>
    </dgm:pt>
    <dgm:pt modelId="{48DDD4CE-EFCC-481B-8FB8-29B009C2B447}" type="pres">
      <dgm:prSet presAssocID="{A98CBC04-65EA-4457-8911-96049B7FAC6D}" presName="rootConnector" presStyleLbl="node4" presStyleIdx="2" presStyleCnt="5"/>
      <dgm:spPr/>
    </dgm:pt>
    <dgm:pt modelId="{9015105B-0158-4ED6-989C-A65674655B61}" type="pres">
      <dgm:prSet presAssocID="{A98CBC04-65EA-4457-8911-96049B7FAC6D}" presName="hierChild4" presStyleCnt="0"/>
      <dgm:spPr/>
    </dgm:pt>
    <dgm:pt modelId="{9893204E-B517-452D-B3B2-378BF3852482}" type="pres">
      <dgm:prSet presAssocID="{A98CBC04-65EA-4457-8911-96049B7FAC6D}" presName="hierChild5" presStyleCnt="0"/>
      <dgm:spPr/>
    </dgm:pt>
    <dgm:pt modelId="{5A5EA7FF-21BC-4EAA-B1E5-491AA64BF688}" type="pres">
      <dgm:prSet presAssocID="{71148609-F83C-4DF0-947F-3D2BF6BC2F73}" presName="Name37" presStyleLbl="parChTrans1D4" presStyleIdx="3" presStyleCnt="5"/>
      <dgm:spPr/>
    </dgm:pt>
    <dgm:pt modelId="{E2FED4D2-8FEA-4B5E-8FA0-650C8B40AFBD}" type="pres">
      <dgm:prSet presAssocID="{57A4A767-672A-44AB-8FDD-3325E3E3A1A9}" presName="hierRoot2" presStyleCnt="0">
        <dgm:presLayoutVars>
          <dgm:hierBranch val="init"/>
        </dgm:presLayoutVars>
      </dgm:prSet>
      <dgm:spPr/>
    </dgm:pt>
    <dgm:pt modelId="{59400D2B-66F6-4B16-9E19-0B0E0E6C0DC8}" type="pres">
      <dgm:prSet presAssocID="{57A4A767-672A-44AB-8FDD-3325E3E3A1A9}" presName="rootComposite" presStyleCnt="0"/>
      <dgm:spPr/>
    </dgm:pt>
    <dgm:pt modelId="{2EF2DFC1-025D-4976-AD13-B6D0C68F2877}" type="pres">
      <dgm:prSet presAssocID="{57A4A767-672A-44AB-8FDD-3325E3E3A1A9}" presName="rootText" presStyleLbl="node4" presStyleIdx="3" presStyleCnt="5" custScaleY="60263">
        <dgm:presLayoutVars>
          <dgm:chPref val="3"/>
        </dgm:presLayoutVars>
      </dgm:prSet>
      <dgm:spPr/>
    </dgm:pt>
    <dgm:pt modelId="{9644FB66-E132-4793-A34C-07BA0B12B008}" type="pres">
      <dgm:prSet presAssocID="{57A4A767-672A-44AB-8FDD-3325E3E3A1A9}" presName="rootConnector" presStyleLbl="node4" presStyleIdx="3" presStyleCnt="5"/>
      <dgm:spPr/>
    </dgm:pt>
    <dgm:pt modelId="{7CD4DE20-3B5F-48D4-8E4C-DBCF8393ADA0}" type="pres">
      <dgm:prSet presAssocID="{57A4A767-672A-44AB-8FDD-3325E3E3A1A9}" presName="hierChild4" presStyleCnt="0"/>
      <dgm:spPr/>
    </dgm:pt>
    <dgm:pt modelId="{49F06E5F-EE37-4FCA-8916-D172E3FDBEDE}" type="pres">
      <dgm:prSet presAssocID="{57A4A767-672A-44AB-8FDD-3325E3E3A1A9}" presName="hierChild5" presStyleCnt="0"/>
      <dgm:spPr/>
    </dgm:pt>
    <dgm:pt modelId="{73D4DE29-24B5-40C8-A2DE-0D242D097C13}" type="pres">
      <dgm:prSet presAssocID="{6701F536-2FEB-4E8A-9CFF-E73BF3069C6A}" presName="Name37" presStyleLbl="parChTrans1D4" presStyleIdx="4" presStyleCnt="5"/>
      <dgm:spPr/>
    </dgm:pt>
    <dgm:pt modelId="{4F092A56-836D-4506-9E4E-D465416A3059}" type="pres">
      <dgm:prSet presAssocID="{88E0EA3B-9379-46F5-A3B9-F42342E672FB}" presName="hierRoot2" presStyleCnt="0">
        <dgm:presLayoutVars>
          <dgm:hierBranch val="init"/>
        </dgm:presLayoutVars>
      </dgm:prSet>
      <dgm:spPr/>
    </dgm:pt>
    <dgm:pt modelId="{7E6F80FA-B463-40BC-BF72-0C8ED458D5EB}" type="pres">
      <dgm:prSet presAssocID="{88E0EA3B-9379-46F5-A3B9-F42342E672FB}" presName="rootComposite" presStyleCnt="0"/>
      <dgm:spPr/>
    </dgm:pt>
    <dgm:pt modelId="{E7F73571-7115-4F55-B795-5434C7D8A1C8}" type="pres">
      <dgm:prSet presAssocID="{88E0EA3B-9379-46F5-A3B9-F42342E672FB}" presName="rootText" presStyleLbl="node4" presStyleIdx="4" presStyleCnt="5" custScaleY="83447">
        <dgm:presLayoutVars>
          <dgm:chPref val="3"/>
        </dgm:presLayoutVars>
      </dgm:prSet>
      <dgm:spPr/>
    </dgm:pt>
    <dgm:pt modelId="{0897AB41-7715-4A09-9D8C-C1B4A6DBC09A}" type="pres">
      <dgm:prSet presAssocID="{88E0EA3B-9379-46F5-A3B9-F42342E672FB}" presName="rootConnector" presStyleLbl="node4" presStyleIdx="4" presStyleCnt="5"/>
      <dgm:spPr/>
    </dgm:pt>
    <dgm:pt modelId="{34863321-756E-4D8C-BA33-F7FF6141879E}" type="pres">
      <dgm:prSet presAssocID="{88E0EA3B-9379-46F5-A3B9-F42342E672FB}" presName="hierChild4" presStyleCnt="0"/>
      <dgm:spPr/>
    </dgm:pt>
    <dgm:pt modelId="{1B79FAB0-2EE2-48FD-A763-94C264440CB0}" type="pres">
      <dgm:prSet presAssocID="{88E0EA3B-9379-46F5-A3B9-F42342E672FB}" presName="hierChild5" presStyleCnt="0"/>
      <dgm:spPr/>
    </dgm:pt>
    <dgm:pt modelId="{7F3F9786-5383-42DB-8242-45538909749B}" type="pres">
      <dgm:prSet presAssocID="{3D988B00-BD03-4AB6-AF55-DD706212CAFE}" presName="hierChild5" presStyleCnt="0"/>
      <dgm:spPr/>
    </dgm:pt>
    <dgm:pt modelId="{FA16E60E-A484-4647-9A3A-9CCD03C24D0C}" type="pres">
      <dgm:prSet presAssocID="{53C66E17-CC84-42DB-B17B-9D6FAA7AA9E9}" presName="hierChild5" presStyleCnt="0"/>
      <dgm:spPr/>
    </dgm:pt>
    <dgm:pt modelId="{16A3DB1C-632E-4752-B3C6-56E28DCA7749}" type="pres">
      <dgm:prSet presAssocID="{F9122514-36D4-4FE4-AD19-01983A481B37}" presName="Name37" presStyleLbl="parChTrans1D2" presStyleIdx="4" presStyleCnt="8"/>
      <dgm:spPr/>
    </dgm:pt>
    <dgm:pt modelId="{ECCD379A-5543-4FDB-9643-B95E65223DEA}" type="pres">
      <dgm:prSet presAssocID="{B3AA0010-0244-4559-9045-B0195902D958}" presName="hierRoot2" presStyleCnt="0">
        <dgm:presLayoutVars>
          <dgm:hierBranch val="init"/>
        </dgm:presLayoutVars>
      </dgm:prSet>
      <dgm:spPr/>
    </dgm:pt>
    <dgm:pt modelId="{3CE1C4A7-B27F-499D-BDFB-0DAB9661763F}" type="pres">
      <dgm:prSet presAssocID="{B3AA0010-0244-4559-9045-B0195902D958}" presName="rootComposite" presStyleCnt="0"/>
      <dgm:spPr/>
    </dgm:pt>
    <dgm:pt modelId="{1410E50B-EF32-4468-B46F-15E8E44F544A}" type="pres">
      <dgm:prSet presAssocID="{B3AA0010-0244-4559-9045-B0195902D958}" presName="rootText" presStyleLbl="node2" presStyleIdx="4" presStyleCnt="6" custScaleY="132228">
        <dgm:presLayoutVars>
          <dgm:chPref val="3"/>
        </dgm:presLayoutVars>
      </dgm:prSet>
      <dgm:spPr/>
    </dgm:pt>
    <dgm:pt modelId="{FD9CB615-8C9F-424D-A90A-DB6A3776A0BC}" type="pres">
      <dgm:prSet presAssocID="{B3AA0010-0244-4559-9045-B0195902D958}" presName="rootConnector" presStyleLbl="node2" presStyleIdx="4" presStyleCnt="6"/>
      <dgm:spPr/>
    </dgm:pt>
    <dgm:pt modelId="{59BD513B-53DC-471A-A354-CFC075C9F105}" type="pres">
      <dgm:prSet presAssocID="{B3AA0010-0244-4559-9045-B0195902D958}" presName="hierChild4" presStyleCnt="0"/>
      <dgm:spPr/>
    </dgm:pt>
    <dgm:pt modelId="{DAB8F8A1-3E7C-40F6-B32F-1D9DF17EF7A2}" type="pres">
      <dgm:prSet presAssocID="{B3AA0010-0244-4559-9045-B0195902D958}" presName="hierChild5" presStyleCnt="0"/>
      <dgm:spPr/>
    </dgm:pt>
    <dgm:pt modelId="{54863002-48BC-45AD-8B9B-67C030461B8F}" type="pres">
      <dgm:prSet presAssocID="{7A0BE675-9E96-455A-8784-5D976A9FC4E8}" presName="Name37" presStyleLbl="parChTrans1D2" presStyleIdx="5" presStyleCnt="8"/>
      <dgm:spPr/>
    </dgm:pt>
    <dgm:pt modelId="{9D262D0D-7847-4ED5-B822-F8A52320825C}" type="pres">
      <dgm:prSet presAssocID="{8917C28F-3BC0-41E7-801E-418090FBC9B0}" presName="hierRoot2" presStyleCnt="0">
        <dgm:presLayoutVars>
          <dgm:hierBranch val="init"/>
        </dgm:presLayoutVars>
      </dgm:prSet>
      <dgm:spPr/>
    </dgm:pt>
    <dgm:pt modelId="{9DE5244C-7171-4A17-BCAA-FB9E42779DCB}" type="pres">
      <dgm:prSet presAssocID="{8917C28F-3BC0-41E7-801E-418090FBC9B0}" presName="rootComposite" presStyleCnt="0"/>
      <dgm:spPr/>
    </dgm:pt>
    <dgm:pt modelId="{17B25250-3E5B-418F-B382-6F531FBC444D}" type="pres">
      <dgm:prSet presAssocID="{8917C28F-3BC0-41E7-801E-418090FBC9B0}" presName="rootText" presStyleLbl="node2" presStyleIdx="5" presStyleCnt="6" custScaleY="132228">
        <dgm:presLayoutVars>
          <dgm:chPref val="3"/>
        </dgm:presLayoutVars>
      </dgm:prSet>
      <dgm:spPr/>
    </dgm:pt>
    <dgm:pt modelId="{59E359B7-2AAD-4AC1-A647-9AF63043FF80}" type="pres">
      <dgm:prSet presAssocID="{8917C28F-3BC0-41E7-801E-418090FBC9B0}" presName="rootConnector" presStyleLbl="node2" presStyleIdx="5" presStyleCnt="6"/>
      <dgm:spPr/>
    </dgm:pt>
    <dgm:pt modelId="{97BD0F9A-8708-454A-B86E-518306CF5095}" type="pres">
      <dgm:prSet presAssocID="{8917C28F-3BC0-41E7-801E-418090FBC9B0}" presName="hierChild4" presStyleCnt="0"/>
      <dgm:spPr/>
    </dgm:pt>
    <dgm:pt modelId="{DBC22B6E-94C1-4DD7-A588-58F420F805B6}" type="pres">
      <dgm:prSet presAssocID="{8917C28F-3BC0-41E7-801E-418090FBC9B0}" presName="hierChild5" presStyleCnt="0"/>
      <dgm:spPr/>
    </dgm:pt>
    <dgm:pt modelId="{0B3EC829-3BF5-47A9-9B82-BF9B77A5D33B}" type="pres">
      <dgm:prSet presAssocID="{2D54F37B-8D56-458C-BCF2-69D34712E21C}" presName="hierChild3" presStyleCnt="0"/>
      <dgm:spPr/>
    </dgm:pt>
    <dgm:pt modelId="{0AD3EB1D-BE58-49DB-BEE8-75EA726E4557}" type="pres">
      <dgm:prSet presAssocID="{F03147B6-B400-44B1-8DC9-6CA40A03A999}" presName="Name111" presStyleLbl="parChTrans1D2" presStyleIdx="6" presStyleCnt="8"/>
      <dgm:spPr/>
    </dgm:pt>
    <dgm:pt modelId="{2BF008CA-DDD1-4341-907C-E86F227545BD}" type="pres">
      <dgm:prSet presAssocID="{2A79890B-5533-4D44-AA1A-65FA76796E3C}" presName="hierRoot3" presStyleCnt="0">
        <dgm:presLayoutVars>
          <dgm:hierBranch val="init"/>
        </dgm:presLayoutVars>
      </dgm:prSet>
      <dgm:spPr/>
    </dgm:pt>
    <dgm:pt modelId="{754163BD-1073-4246-89D3-F1EB110DFD33}" type="pres">
      <dgm:prSet presAssocID="{2A79890B-5533-4D44-AA1A-65FA76796E3C}" presName="rootComposite3" presStyleCnt="0"/>
      <dgm:spPr/>
    </dgm:pt>
    <dgm:pt modelId="{147598CF-CF79-4A42-B140-DB4FBBCE04D7}" type="pres">
      <dgm:prSet presAssocID="{2A79890B-5533-4D44-AA1A-65FA76796E3C}" presName="rootText3" presStyleLbl="asst1" presStyleIdx="0" presStyleCnt="3" custScaleX="146270" custScaleY="187323">
        <dgm:presLayoutVars>
          <dgm:chPref val="3"/>
        </dgm:presLayoutVars>
      </dgm:prSet>
      <dgm:spPr/>
    </dgm:pt>
    <dgm:pt modelId="{32C5A2B5-CFDF-4538-9085-AD4C41FD297A}" type="pres">
      <dgm:prSet presAssocID="{2A79890B-5533-4D44-AA1A-65FA76796E3C}" presName="rootConnector3" presStyleLbl="asst1" presStyleIdx="0" presStyleCnt="3"/>
      <dgm:spPr/>
    </dgm:pt>
    <dgm:pt modelId="{35D8D17A-1652-4DD6-A425-3792DBE04FB3}" type="pres">
      <dgm:prSet presAssocID="{2A79890B-5533-4D44-AA1A-65FA76796E3C}" presName="hierChild6" presStyleCnt="0"/>
      <dgm:spPr/>
    </dgm:pt>
    <dgm:pt modelId="{D190558E-6609-44FA-A7A7-6DBABB023708}" type="pres">
      <dgm:prSet presAssocID="{188A1303-B9D4-4938-96DA-8D6A443F9BCD}" presName="Name37" presStyleLbl="parChTrans1D3" presStyleIdx="6" presStyleCnt="8"/>
      <dgm:spPr/>
    </dgm:pt>
    <dgm:pt modelId="{CC2AFA31-6FDB-411F-A37C-AC5311368140}" type="pres">
      <dgm:prSet presAssocID="{C8C729A5-7415-4F9B-89DC-0487A1D1F83F}" presName="hierRoot2" presStyleCnt="0">
        <dgm:presLayoutVars>
          <dgm:hierBranch val="init"/>
        </dgm:presLayoutVars>
      </dgm:prSet>
      <dgm:spPr/>
    </dgm:pt>
    <dgm:pt modelId="{5BAFC00B-513F-4CD4-916A-8CCDB12C167A}" type="pres">
      <dgm:prSet presAssocID="{C8C729A5-7415-4F9B-89DC-0487A1D1F83F}" presName="rootComposite" presStyleCnt="0"/>
      <dgm:spPr/>
    </dgm:pt>
    <dgm:pt modelId="{A40011CB-DC55-4156-AD92-07CD1BFB0FDB}" type="pres">
      <dgm:prSet presAssocID="{C8C729A5-7415-4F9B-89DC-0487A1D1F83F}" presName="rootText" presStyleLbl="node3" presStyleIdx="6" presStyleCnt="7" custScaleX="121209" custScaleY="132228">
        <dgm:presLayoutVars>
          <dgm:chPref val="3"/>
        </dgm:presLayoutVars>
      </dgm:prSet>
      <dgm:spPr/>
    </dgm:pt>
    <dgm:pt modelId="{4A2712D3-1463-4997-A82E-A55CC19637FE}" type="pres">
      <dgm:prSet presAssocID="{C8C729A5-7415-4F9B-89DC-0487A1D1F83F}" presName="rootConnector" presStyleLbl="node3" presStyleIdx="6" presStyleCnt="7"/>
      <dgm:spPr/>
    </dgm:pt>
    <dgm:pt modelId="{E123A389-DF29-41CB-9AD2-020C32B82687}" type="pres">
      <dgm:prSet presAssocID="{C8C729A5-7415-4F9B-89DC-0487A1D1F83F}" presName="hierChild4" presStyleCnt="0"/>
      <dgm:spPr/>
    </dgm:pt>
    <dgm:pt modelId="{FF036CFA-66EC-4DEA-A00D-5CC2846A986A}" type="pres">
      <dgm:prSet presAssocID="{C8C729A5-7415-4F9B-89DC-0487A1D1F83F}" presName="hierChild5" presStyleCnt="0"/>
      <dgm:spPr/>
    </dgm:pt>
    <dgm:pt modelId="{513F889F-3FF0-4C60-BFE8-17C4810F6F21}" type="pres">
      <dgm:prSet presAssocID="{2A79890B-5533-4D44-AA1A-65FA76796E3C}" presName="hierChild7" presStyleCnt="0"/>
      <dgm:spPr/>
    </dgm:pt>
    <dgm:pt modelId="{BB8EE60C-068F-4755-88E4-6DEE4F6C771F}" type="pres">
      <dgm:prSet presAssocID="{F000EC95-89A0-481F-A0FA-2AD0F0B53AB4}" presName="Name111" presStyleLbl="parChTrans1D2" presStyleIdx="7" presStyleCnt="8"/>
      <dgm:spPr/>
    </dgm:pt>
    <dgm:pt modelId="{58D47EF1-1989-4981-AC38-75D0B212FAB9}" type="pres">
      <dgm:prSet presAssocID="{E8311289-1B65-4477-B314-8EF51ED9439F}" presName="hierRoot3" presStyleCnt="0">
        <dgm:presLayoutVars>
          <dgm:hierBranch val="init"/>
        </dgm:presLayoutVars>
      </dgm:prSet>
      <dgm:spPr/>
    </dgm:pt>
    <dgm:pt modelId="{26479C37-88E9-460F-BC43-237148E2A27A}" type="pres">
      <dgm:prSet presAssocID="{E8311289-1B65-4477-B314-8EF51ED9439F}" presName="rootComposite3" presStyleCnt="0"/>
      <dgm:spPr/>
    </dgm:pt>
    <dgm:pt modelId="{9A34FA33-4CA8-4226-A55E-12743121331D}" type="pres">
      <dgm:prSet presAssocID="{E8311289-1B65-4477-B314-8EF51ED9439F}" presName="rootText3" presStyleLbl="asst1" presStyleIdx="1" presStyleCnt="3" custScaleX="220912" custScaleY="187323">
        <dgm:presLayoutVars>
          <dgm:chPref val="3"/>
        </dgm:presLayoutVars>
      </dgm:prSet>
      <dgm:spPr/>
    </dgm:pt>
    <dgm:pt modelId="{7CA4AD5A-D09B-48D6-B0EF-0D17349C15FB}" type="pres">
      <dgm:prSet presAssocID="{E8311289-1B65-4477-B314-8EF51ED9439F}" presName="rootConnector3" presStyleLbl="asst1" presStyleIdx="1" presStyleCnt="3"/>
      <dgm:spPr/>
    </dgm:pt>
    <dgm:pt modelId="{7525088A-B983-43EC-B42A-5AC6F4D5C9E0}" type="pres">
      <dgm:prSet presAssocID="{E8311289-1B65-4477-B314-8EF51ED9439F}" presName="hierChild6" presStyleCnt="0"/>
      <dgm:spPr/>
    </dgm:pt>
    <dgm:pt modelId="{5668A88F-A7C5-420B-98CF-FC5788030AAC}" type="pres">
      <dgm:prSet presAssocID="{E8311289-1B65-4477-B314-8EF51ED9439F}" presName="hierChild7" presStyleCnt="0"/>
      <dgm:spPr/>
    </dgm:pt>
    <dgm:pt modelId="{7338AC50-64AB-4FA9-8DA4-B4AC95555214}" type="pres">
      <dgm:prSet presAssocID="{7D43E5B8-FA3D-4E68-8423-81CE89E12221}" presName="Name111" presStyleLbl="parChTrans1D3" presStyleIdx="7" presStyleCnt="8"/>
      <dgm:spPr/>
    </dgm:pt>
    <dgm:pt modelId="{2E5C8A5D-58DD-4C14-84C7-24E02BA20C72}" type="pres">
      <dgm:prSet presAssocID="{279D9C38-9AEF-43E9-AACE-6481A28B6A7A}" presName="hierRoot3" presStyleCnt="0">
        <dgm:presLayoutVars>
          <dgm:hierBranch val="init"/>
        </dgm:presLayoutVars>
      </dgm:prSet>
      <dgm:spPr/>
    </dgm:pt>
    <dgm:pt modelId="{73C97630-47FD-4436-91F7-8BC3854B9958}" type="pres">
      <dgm:prSet presAssocID="{279D9C38-9AEF-43E9-AACE-6481A28B6A7A}" presName="rootComposite3" presStyleCnt="0"/>
      <dgm:spPr/>
    </dgm:pt>
    <dgm:pt modelId="{19747C6B-2D55-4E6C-A30F-0E9EF845C741}" type="pres">
      <dgm:prSet presAssocID="{279D9C38-9AEF-43E9-AACE-6481A28B6A7A}" presName="rootText3" presStyleLbl="asst1" presStyleIdx="2" presStyleCnt="3" custScaleX="121209" custScaleY="132228">
        <dgm:presLayoutVars>
          <dgm:chPref val="3"/>
        </dgm:presLayoutVars>
      </dgm:prSet>
      <dgm:spPr/>
    </dgm:pt>
    <dgm:pt modelId="{560446A7-32F4-471B-8034-52C75E3A0590}" type="pres">
      <dgm:prSet presAssocID="{279D9C38-9AEF-43E9-AACE-6481A28B6A7A}" presName="rootConnector3" presStyleLbl="asst1" presStyleIdx="2" presStyleCnt="3"/>
      <dgm:spPr/>
    </dgm:pt>
    <dgm:pt modelId="{187CB8DC-A2AB-4FE9-A345-99F59911D249}" type="pres">
      <dgm:prSet presAssocID="{279D9C38-9AEF-43E9-AACE-6481A28B6A7A}" presName="hierChild6" presStyleCnt="0"/>
      <dgm:spPr/>
    </dgm:pt>
    <dgm:pt modelId="{3D8C22BB-3F27-4ED1-8AA3-D704B13E8B34}" type="pres">
      <dgm:prSet presAssocID="{279D9C38-9AEF-43E9-AACE-6481A28B6A7A}" presName="hierChild7" presStyleCnt="0"/>
      <dgm:spPr/>
    </dgm:pt>
  </dgm:ptLst>
  <dgm:cxnLst>
    <dgm:cxn modelId="{DAAB6F01-29AD-4ABA-8235-8126E7077526}" type="presOf" srcId="{3D988B00-BD03-4AB6-AF55-DD706212CAFE}" destId="{797777D7-25D4-42A3-BF39-3339E724F9E9}" srcOrd="0" destOrd="0" presId="urn:microsoft.com/office/officeart/2005/8/layout/orgChart1"/>
    <dgm:cxn modelId="{0073D901-0681-4B28-8E33-030D55D4AEDB}" srcId="{2D54F37B-8D56-458C-BCF2-69D34712E21C}" destId="{2995B8CD-3C32-491C-AE4E-CD95AE1A14D3}" srcOrd="4" destOrd="0" parTransId="{EFC66AD6-D090-4A2E-8993-984E062D12FF}" sibTransId="{BF35918F-164C-418E-853D-14F609D2BD98}"/>
    <dgm:cxn modelId="{6B78C009-12B3-4AAB-A655-66A89073E918}" type="presOf" srcId="{32A2408E-C53C-4C7B-8250-CFBFE4E537D2}" destId="{12C01157-E3BF-4BFE-AF5D-F5BFBBFB543F}" srcOrd="0" destOrd="0" presId="urn:microsoft.com/office/officeart/2005/8/layout/orgChart1"/>
    <dgm:cxn modelId="{78E6230A-4E90-4C4E-A985-67468A3DEAF6}" srcId="{3D988B00-BD03-4AB6-AF55-DD706212CAFE}" destId="{A98CBC04-65EA-4457-8911-96049B7FAC6D}" srcOrd="2" destOrd="0" parTransId="{AD7312AA-2ED4-4536-9400-16019CD24DB3}" sibTransId="{6E34925B-1B2D-455C-9502-92161978B41B}"/>
    <dgm:cxn modelId="{9C899512-D89D-4101-AD84-7228D69E14A0}" type="presOf" srcId="{862B3131-FC20-41C4-A5C3-C30D767F3AD4}" destId="{8B259E24-85B5-4969-B011-C5A8917B4A5E}" srcOrd="1" destOrd="0" presId="urn:microsoft.com/office/officeart/2005/8/layout/orgChart1"/>
    <dgm:cxn modelId="{BD85B713-AE8F-4FBE-A6B4-AB02D2B3BD1E}" type="presOf" srcId="{3D988B00-BD03-4AB6-AF55-DD706212CAFE}" destId="{0767CB86-F100-4294-AE7E-AF66F9626DF4}" srcOrd="1" destOrd="0" presId="urn:microsoft.com/office/officeart/2005/8/layout/orgChart1"/>
    <dgm:cxn modelId="{598B1119-BD76-437C-BA50-09F862C467D9}" type="presOf" srcId="{7C2184E9-0DA8-414A-B229-50813AC4A5EB}" destId="{77CAE210-A2DC-48E2-A27E-BD27BDC3D016}" srcOrd="1" destOrd="0" presId="urn:microsoft.com/office/officeart/2005/8/layout/orgChart1"/>
    <dgm:cxn modelId="{B2956219-0046-4BD0-9F85-DB2CE95FB078}" srcId="{A1F022F3-ED37-4BB3-9C91-CAEEDFD86F35}" destId="{2D54F37B-8D56-458C-BCF2-69D34712E21C}" srcOrd="0" destOrd="0" parTransId="{9312C2B7-3FD6-4E35-9AE3-9F89914A6C4D}" sibTransId="{0A77D520-80FD-4251-8CE5-62B040569764}"/>
    <dgm:cxn modelId="{D6D7F91A-1512-4B16-AB46-8BBFFA2EEA1B}" srcId="{E8311289-1B65-4477-B314-8EF51ED9439F}" destId="{279D9C38-9AEF-43E9-AACE-6481A28B6A7A}" srcOrd="0" destOrd="0" parTransId="{7D43E5B8-FA3D-4E68-8423-81CE89E12221}" sibTransId="{DD10894A-EA1F-4708-B1BE-5AE93EB76EC6}"/>
    <dgm:cxn modelId="{9EA2BF21-F708-4956-9F84-F68259CAA9FD}" type="presOf" srcId="{AD7312AA-2ED4-4536-9400-16019CD24DB3}" destId="{4A0695C4-B176-4A68-B7CF-6CE6CEFA1B0D}" srcOrd="0" destOrd="0" presId="urn:microsoft.com/office/officeart/2005/8/layout/orgChart1"/>
    <dgm:cxn modelId="{CA749124-322C-451C-9B90-BA57173E79FB}" type="presOf" srcId="{D14C886F-ACAC-416B-9D52-224DBB8FFFA4}" destId="{A341BAF8-76F0-41A1-A98E-356D4D58506C}" srcOrd="0" destOrd="0" presId="urn:microsoft.com/office/officeart/2005/8/layout/orgChart1"/>
    <dgm:cxn modelId="{428CFA27-939E-419E-B23C-132FE8B60139}" type="presOf" srcId="{8ED0010A-3FF9-42CD-BF5A-D7C3A4A9328B}" destId="{E324910E-35DC-4511-9C1D-4102F7470088}" srcOrd="1" destOrd="0" presId="urn:microsoft.com/office/officeart/2005/8/layout/orgChart1"/>
    <dgm:cxn modelId="{D9F7A52A-D91A-44AA-8D39-1DFDC9FB1DF9}" type="presOf" srcId="{F000EC95-89A0-481F-A0FA-2AD0F0B53AB4}" destId="{BB8EE60C-068F-4755-88E4-6DEE4F6C771F}" srcOrd="0" destOrd="0" presId="urn:microsoft.com/office/officeart/2005/8/layout/orgChart1"/>
    <dgm:cxn modelId="{3C42DD2B-2ADE-41DD-91D6-3E890FEC7878}" type="presOf" srcId="{279D9C38-9AEF-43E9-AACE-6481A28B6A7A}" destId="{19747C6B-2D55-4E6C-A30F-0E9EF845C741}" srcOrd="0" destOrd="0" presId="urn:microsoft.com/office/officeart/2005/8/layout/orgChart1"/>
    <dgm:cxn modelId="{A819B82E-F21A-4AC7-9BA5-0789871353D9}" type="presOf" srcId="{7AAA1759-CAD0-408B-8F86-A016B619355B}" destId="{A9B5234E-5A67-4B6F-B2D2-FF7C100F9404}" srcOrd="0" destOrd="0" presId="urn:microsoft.com/office/officeart/2005/8/layout/orgChart1"/>
    <dgm:cxn modelId="{8005AB30-5F75-48F6-B44B-4445E40D662B}" srcId="{2D54F37B-8D56-458C-BCF2-69D34712E21C}" destId="{53C66E17-CC84-42DB-B17B-9D6FAA7AA9E9}" srcOrd="5" destOrd="0" parTransId="{6DD5D548-C429-4BFC-B7B0-69BBD9F49814}" sibTransId="{105CB7BD-9F20-4E99-84BC-5380B854D297}"/>
    <dgm:cxn modelId="{3D20D130-3887-49E2-A4E4-6AD76B5E4556}" type="presOf" srcId="{C8C729A5-7415-4F9B-89DC-0487A1D1F83F}" destId="{A40011CB-DC55-4156-AD92-07CD1BFB0FDB}" srcOrd="0" destOrd="0" presId="urn:microsoft.com/office/officeart/2005/8/layout/orgChart1"/>
    <dgm:cxn modelId="{22CF3633-A747-44A4-99EA-FCF318C7C708}" srcId="{3D988B00-BD03-4AB6-AF55-DD706212CAFE}" destId="{AC0A92D1-944C-4D05-8194-B1F0D0A23F2E}" srcOrd="0" destOrd="0" parTransId="{D14C886F-ACAC-416B-9D52-224DBB8FFFA4}" sibTransId="{28FC4072-0B5C-4209-9B55-91E07DABB9F0}"/>
    <dgm:cxn modelId="{8BF3E333-4624-4ED3-B62B-F27911B486A8}" srcId="{53C66E17-CC84-42DB-B17B-9D6FAA7AA9E9}" destId="{3D988B00-BD03-4AB6-AF55-DD706212CAFE}" srcOrd="5" destOrd="0" parTransId="{D4721D6A-55C2-4CD0-8150-DE9FB0C0FDD0}" sibTransId="{0928B4A8-8002-47E3-8945-8CB7CD2678B5}"/>
    <dgm:cxn modelId="{622CDF35-C8C0-48E3-8D77-84A4C563AAC4}" type="presOf" srcId="{2483B096-F152-4687-A82D-BC0C29A69B0F}" destId="{BD9E9EFD-3E88-448E-ADC1-CE1C568F4300}" srcOrd="0" destOrd="0" presId="urn:microsoft.com/office/officeart/2005/8/layout/orgChart1"/>
    <dgm:cxn modelId="{EC4DCC3A-F820-4D81-90FC-13DB63A643DE}" type="presOf" srcId="{AC0A92D1-944C-4D05-8194-B1F0D0A23F2E}" destId="{C3BE2CBB-EEBA-4B4F-AB35-BAA4863E8140}" srcOrd="1" destOrd="0" presId="urn:microsoft.com/office/officeart/2005/8/layout/orgChart1"/>
    <dgm:cxn modelId="{A421DB3A-403C-4278-BC0D-CDF09E43D705}" type="presOf" srcId="{8917C28F-3BC0-41E7-801E-418090FBC9B0}" destId="{17B25250-3E5B-418F-B382-6F531FBC444D}" srcOrd="0" destOrd="0" presId="urn:microsoft.com/office/officeart/2005/8/layout/orgChart1"/>
    <dgm:cxn modelId="{4EC9575F-0515-4533-AE72-8B92B96C695D}" type="presOf" srcId="{7C2184E9-0DA8-414A-B229-50813AC4A5EB}" destId="{F5BCE30F-97DC-4A24-A225-27F941040395}" srcOrd="0" destOrd="0" presId="urn:microsoft.com/office/officeart/2005/8/layout/orgChart1"/>
    <dgm:cxn modelId="{75E8E265-D748-43C5-B5C1-A0273559AFC4}" type="presOf" srcId="{2A79890B-5533-4D44-AA1A-65FA76796E3C}" destId="{147598CF-CF79-4A42-B140-DB4FBBCE04D7}" srcOrd="0" destOrd="0" presId="urn:microsoft.com/office/officeart/2005/8/layout/orgChart1"/>
    <dgm:cxn modelId="{96F71666-91FD-47D1-9E13-99A04D0558AD}" type="presOf" srcId="{57A4A767-672A-44AB-8FDD-3325E3E3A1A9}" destId="{2EF2DFC1-025D-4976-AD13-B6D0C68F2877}" srcOrd="0" destOrd="0" presId="urn:microsoft.com/office/officeart/2005/8/layout/orgChart1"/>
    <dgm:cxn modelId="{7AE4AF68-F7D7-42BB-A4C3-4DD57CB430C0}" type="presOf" srcId="{A98CBC04-65EA-4457-8911-96049B7FAC6D}" destId="{48DDD4CE-EFCC-481B-8FB8-29B009C2B447}" srcOrd="1" destOrd="0" presId="urn:microsoft.com/office/officeart/2005/8/layout/orgChart1"/>
    <dgm:cxn modelId="{CE56C948-FB17-4541-A08D-60F9A6E535E9}" type="presOf" srcId="{A5FDE164-5E41-421E-B1D6-BC9603E27BBB}" destId="{9F34E790-F504-4BEC-9896-9EE98716542A}" srcOrd="1" destOrd="0" presId="urn:microsoft.com/office/officeart/2005/8/layout/orgChart1"/>
    <dgm:cxn modelId="{CAFF094B-1582-42D7-83FD-8A5DFEA6E9D5}" type="presOf" srcId="{A98CBC04-65EA-4457-8911-96049B7FAC6D}" destId="{E1A2FF28-F0E0-48B1-8ABA-D4D5EA2B05B8}" srcOrd="0" destOrd="0" presId="urn:microsoft.com/office/officeart/2005/8/layout/orgChart1"/>
    <dgm:cxn modelId="{4EC5964B-D31C-42EA-B06B-EA80BDA2CD55}" type="presOf" srcId="{53C66E17-CC84-42DB-B17B-9D6FAA7AA9E9}" destId="{B2FE7B0C-BFFB-4FB6-9EF3-0C055679FEAE}" srcOrd="1" destOrd="0" presId="urn:microsoft.com/office/officeart/2005/8/layout/orgChart1"/>
    <dgm:cxn modelId="{2C482E6C-F4C0-48D1-BA1F-C356F0623D50}" type="presOf" srcId="{3B7B219C-F51A-41EC-872C-ABBE33A70F5D}" destId="{5F3E36AC-61F3-4453-A8B2-D4483ABD9BB0}" srcOrd="0" destOrd="0" presId="urn:microsoft.com/office/officeart/2005/8/layout/orgChart1"/>
    <dgm:cxn modelId="{9D51846C-D3BD-4164-B738-86DB5F0474A9}" type="presOf" srcId="{6DD5D548-C429-4BFC-B7B0-69BBD9F49814}" destId="{47F4B81E-8DF2-4110-A33E-1D0E36A5559D}" srcOrd="0" destOrd="0" presId="urn:microsoft.com/office/officeart/2005/8/layout/orgChart1"/>
    <dgm:cxn modelId="{AABFA14D-A6C9-4FCF-9725-9EBE9E5319F0}" type="presOf" srcId="{E7D4E054-3A4D-49DC-B987-94A31F00E853}" destId="{0C6A41A3-A9EE-42E3-B471-74A6200C6704}" srcOrd="1" destOrd="0" presId="urn:microsoft.com/office/officeart/2005/8/layout/orgChart1"/>
    <dgm:cxn modelId="{090AA16E-DE1E-433D-BA5D-97BE21C43CFA}" type="presOf" srcId="{71148609-F83C-4DF0-947F-3D2BF6BC2F73}" destId="{5A5EA7FF-21BC-4EAA-B1E5-491AA64BF688}" srcOrd="0" destOrd="0" presId="urn:microsoft.com/office/officeart/2005/8/layout/orgChart1"/>
    <dgm:cxn modelId="{A93CD84F-51D2-4561-BAEB-9F9C2B4724D0}" type="presOf" srcId="{7AAA1759-CAD0-408B-8F86-A016B619355B}" destId="{07E8C166-27C5-4626-AFA9-A3E63F1C4EB9}" srcOrd="1" destOrd="0" presId="urn:microsoft.com/office/officeart/2005/8/layout/orgChart1"/>
    <dgm:cxn modelId="{49C68450-1619-4DC7-A107-495F8465BA1F}" type="presOf" srcId="{6701F536-2FEB-4E8A-9CFF-E73BF3069C6A}" destId="{73D4DE29-24B5-40C8-A2DE-0D242D097C13}" srcOrd="0" destOrd="0" presId="urn:microsoft.com/office/officeart/2005/8/layout/orgChart1"/>
    <dgm:cxn modelId="{9508A250-7F39-4E3F-B59E-89638E4820E3}" type="presOf" srcId="{ABA83FAF-673A-437F-86F4-B203F40A2776}" destId="{0D640B90-4F62-4681-86CC-C1D95959721E}" srcOrd="1" destOrd="0" presId="urn:microsoft.com/office/officeart/2005/8/layout/orgChart1"/>
    <dgm:cxn modelId="{3F070652-E4E4-43CB-A930-D85EB75F8C7A}" srcId="{53C66E17-CC84-42DB-B17B-9D6FAA7AA9E9}" destId="{862B3131-FC20-41C4-A5C3-C30D767F3AD4}" srcOrd="1" destOrd="0" parTransId="{3B7B219C-F51A-41EC-872C-ABBE33A70F5D}" sibTransId="{1FF7AAD6-2F9F-4339-9FBF-837E628E904C}"/>
    <dgm:cxn modelId="{72068C73-5F9A-4871-8199-B338FB2FF7F7}" type="presOf" srcId="{A8643A01-9DEF-4D1A-AE68-AE4057A79342}" destId="{6F439909-D206-49E7-BC9C-2E94E372FC83}" srcOrd="0" destOrd="0" presId="urn:microsoft.com/office/officeart/2005/8/layout/orgChart1"/>
    <dgm:cxn modelId="{1AF93754-5166-4DD2-93E8-5916A57CCBD8}" type="presOf" srcId="{88E0EA3B-9379-46F5-A3B9-F42342E672FB}" destId="{E7F73571-7115-4F55-B795-5434C7D8A1C8}" srcOrd="0" destOrd="0" presId="urn:microsoft.com/office/officeart/2005/8/layout/orgChart1"/>
    <dgm:cxn modelId="{971B2059-1AB1-4121-9319-BA4643956CA9}" type="presOf" srcId="{53C66E17-CC84-42DB-B17B-9D6FAA7AA9E9}" destId="{B3F37421-D7D2-401C-92C4-EE21CEA5EE2E}" srcOrd="0" destOrd="0" presId="urn:microsoft.com/office/officeart/2005/8/layout/orgChart1"/>
    <dgm:cxn modelId="{7D1BCC7A-0CC9-4659-A70A-6BA736C007C4}" srcId="{53C66E17-CC84-42DB-B17B-9D6FAA7AA9E9}" destId="{7C2184E9-0DA8-414A-B229-50813AC4A5EB}" srcOrd="4" destOrd="0" parTransId="{BF8FE9BA-B92C-40A6-AB3F-1A4716A0D684}" sibTransId="{1B6A2197-7265-4498-A425-237F09463929}"/>
    <dgm:cxn modelId="{AD6A667B-3BD9-4B0B-A0E7-76E8BDF1E545}" type="presOf" srcId="{F9122514-36D4-4FE4-AD19-01983A481B37}" destId="{16A3DB1C-632E-4752-B3C6-56E28DCA7749}" srcOrd="0" destOrd="0" presId="urn:microsoft.com/office/officeart/2005/8/layout/orgChart1"/>
    <dgm:cxn modelId="{5C176C7B-C12B-4502-9A3C-1BFABC8974C2}" type="presOf" srcId="{E8311289-1B65-4477-B314-8EF51ED9439F}" destId="{9A34FA33-4CA8-4226-A55E-12743121331D}" srcOrd="0" destOrd="0" presId="urn:microsoft.com/office/officeart/2005/8/layout/orgChart1"/>
    <dgm:cxn modelId="{CAEC917C-004A-4A64-9A5A-ACEAC28AE336}" type="presOf" srcId="{A1F022F3-ED37-4BB3-9C91-CAEEDFD86F35}" destId="{CF7507D2-6BB5-4515-BDE8-4C07314B9D7C}" srcOrd="0" destOrd="0" presId="urn:microsoft.com/office/officeart/2005/8/layout/orgChart1"/>
    <dgm:cxn modelId="{2D5CFB81-C7EA-45E2-A91E-2FC83960DC91}" type="presOf" srcId="{8ED0010A-3FF9-42CD-BF5A-D7C3A4A9328B}" destId="{64A9E122-2AA1-48BB-BBB4-94832FD185F7}" srcOrd="0" destOrd="0" presId="urn:microsoft.com/office/officeart/2005/8/layout/orgChart1"/>
    <dgm:cxn modelId="{7740BD83-2DB8-40F3-A6E3-3B2861BE7435}" type="presOf" srcId="{2D54F37B-8D56-458C-BCF2-69D34712E21C}" destId="{273DB29C-979E-48B1-A9CC-2FB1B7E24338}" srcOrd="1" destOrd="0" presId="urn:microsoft.com/office/officeart/2005/8/layout/orgChart1"/>
    <dgm:cxn modelId="{53FD6A86-5670-4BFE-AA66-06C077910EBB}" srcId="{53C66E17-CC84-42DB-B17B-9D6FAA7AA9E9}" destId="{8ED0010A-3FF9-42CD-BF5A-D7C3A4A9328B}" srcOrd="3" destOrd="0" parTransId="{F503C980-90D7-48EF-864D-B374C914D63E}" sibTransId="{03465D1B-CD52-46B6-8ED5-BF01BC7977B7}"/>
    <dgm:cxn modelId="{8B066F88-5939-4D09-8270-4235149451B3}" type="presOf" srcId="{8917C28F-3BC0-41E7-801E-418090FBC9B0}" destId="{59E359B7-2AAD-4AC1-A647-9AF63043FF80}" srcOrd="1" destOrd="0" presId="urn:microsoft.com/office/officeart/2005/8/layout/orgChart1"/>
    <dgm:cxn modelId="{DC8FD789-1249-4019-8F0B-99A71C944FC9}" type="presOf" srcId="{7A0BE675-9E96-455A-8784-5D976A9FC4E8}" destId="{54863002-48BC-45AD-8B9B-67C030461B8F}" srcOrd="0" destOrd="0" presId="urn:microsoft.com/office/officeart/2005/8/layout/orgChart1"/>
    <dgm:cxn modelId="{8336718A-4299-48B0-AC94-26CB29260366}" type="presOf" srcId="{279D9C38-9AEF-43E9-AACE-6481A28B6A7A}" destId="{560446A7-32F4-471B-8034-52C75E3A0590}" srcOrd="1" destOrd="0" presId="urn:microsoft.com/office/officeart/2005/8/layout/orgChart1"/>
    <dgm:cxn modelId="{2B40B08B-3B73-4A62-9129-5BEEFF85F195}" srcId="{2A79890B-5533-4D44-AA1A-65FA76796E3C}" destId="{C8C729A5-7415-4F9B-89DC-0487A1D1F83F}" srcOrd="0" destOrd="0" parTransId="{188A1303-B9D4-4938-96DA-8D6A443F9BCD}" sibTransId="{03DFB2B7-E1E5-4DD7-A02F-BD4677D99D19}"/>
    <dgm:cxn modelId="{E12B0092-EF54-4D9D-974F-E87FBDE04F56}" type="presOf" srcId="{E8311289-1B65-4477-B314-8EF51ED9439F}" destId="{7CA4AD5A-D09B-48D6-B0EF-0D17349C15FB}" srcOrd="1" destOrd="0" presId="urn:microsoft.com/office/officeart/2005/8/layout/orgChart1"/>
    <dgm:cxn modelId="{0ACB9995-7F16-4969-8342-6D1F671BD591}" type="presOf" srcId="{7D43E5B8-FA3D-4E68-8423-81CE89E12221}" destId="{7338AC50-64AB-4FA9-8DA4-B4AC95555214}" srcOrd="0" destOrd="0" presId="urn:microsoft.com/office/officeart/2005/8/layout/orgChart1"/>
    <dgm:cxn modelId="{04BF4E9B-1002-4898-BAEE-A98C01DDCDFC}" type="presOf" srcId="{F03147B6-B400-44B1-8DC9-6CA40A03A999}" destId="{0AD3EB1D-BE58-49DB-BEE8-75EA726E4557}" srcOrd="0" destOrd="0" presId="urn:microsoft.com/office/officeart/2005/8/layout/orgChart1"/>
    <dgm:cxn modelId="{E8C55D9C-90FA-4985-8F3E-1A19A7A8FAD3}" type="presOf" srcId="{D7AA8619-69AF-4301-9753-44AEEF48714F}" destId="{C4445763-F452-4AC2-B1AD-3E4B837469B5}" srcOrd="0" destOrd="0" presId="urn:microsoft.com/office/officeart/2005/8/layout/orgChart1"/>
    <dgm:cxn modelId="{D6D6229D-5A5E-4A0C-A0F9-F2ECCD0DED78}" srcId="{2D54F37B-8D56-458C-BCF2-69D34712E21C}" destId="{CB4628F5-8B09-428C-BF5F-B51B36C6691D}" srcOrd="2" destOrd="0" parTransId="{A8643A01-9DEF-4D1A-AE68-AE4057A79342}" sibTransId="{E7E66AB0-7FE9-4D57-ADFE-8CD6E06A971E}"/>
    <dgm:cxn modelId="{EF2A55A2-FF6E-4B27-8092-04722390B309}" type="presOf" srcId="{B3AA0010-0244-4559-9045-B0195902D958}" destId="{1410E50B-EF32-4468-B46F-15E8E44F544A}" srcOrd="0" destOrd="0" presId="urn:microsoft.com/office/officeart/2005/8/layout/orgChart1"/>
    <dgm:cxn modelId="{F076D5A3-FB83-4823-B43E-881387D9C781}" type="presOf" srcId="{CB4628F5-8B09-428C-BF5F-B51B36C6691D}" destId="{0E857A1B-9752-4558-BACB-18C2551C7372}" srcOrd="0" destOrd="0" presId="urn:microsoft.com/office/officeart/2005/8/layout/orgChart1"/>
    <dgm:cxn modelId="{C81990A8-C53B-4E05-9F25-0A508CFCDD8D}" srcId="{53C66E17-CC84-42DB-B17B-9D6FAA7AA9E9}" destId="{A5FDE164-5E41-421E-B1D6-BC9603E27BBB}" srcOrd="2" destOrd="0" parTransId="{6A30913E-BC60-4BE7-B0E1-CBB0067DB61E}" sibTransId="{4A2A87E7-5CBC-422D-8E2C-6DDA06D34495}"/>
    <dgm:cxn modelId="{766664AA-B004-49A2-B8CA-6FE9F8CBBC19}" type="presOf" srcId="{A5FDE164-5E41-421E-B1D6-BC9603E27BBB}" destId="{42910BD1-D1BF-4018-8C70-5FE8992F4367}" srcOrd="0" destOrd="0" presId="urn:microsoft.com/office/officeart/2005/8/layout/orgChart1"/>
    <dgm:cxn modelId="{BCA8BAAB-08FB-4A0C-A49C-1C9B583F40AB}" srcId="{3D988B00-BD03-4AB6-AF55-DD706212CAFE}" destId="{88E0EA3B-9379-46F5-A3B9-F42342E672FB}" srcOrd="4" destOrd="0" parTransId="{6701F536-2FEB-4E8A-9CFF-E73BF3069C6A}" sibTransId="{B91B08D8-48BE-4956-8831-AC29162DA1E3}"/>
    <dgm:cxn modelId="{8A9B1BB4-B5CF-42CA-9C14-59F49DCE8DE5}" type="presOf" srcId="{D4721D6A-55C2-4CD0-8150-DE9FB0C0FDD0}" destId="{BCD964AD-DD3F-4427-9918-BBD9E994C039}" srcOrd="0" destOrd="0" presId="urn:microsoft.com/office/officeart/2005/8/layout/orgChart1"/>
    <dgm:cxn modelId="{8E9A9AB6-9418-4D7C-BD3A-55E01856878B}" type="presOf" srcId="{F503C980-90D7-48EF-864D-B374C914D63E}" destId="{2A52EE36-A405-482A-AF6E-179E103E7492}" srcOrd="0" destOrd="0" presId="urn:microsoft.com/office/officeart/2005/8/layout/orgChart1"/>
    <dgm:cxn modelId="{A62DBAB7-90D7-44AE-A92A-42C970A43C7C}" srcId="{53C66E17-CC84-42DB-B17B-9D6FAA7AA9E9}" destId="{ABA83FAF-673A-437F-86F4-B203F40A2776}" srcOrd="0" destOrd="0" parTransId="{2483B096-F152-4687-A82D-BC0C29A69B0F}" sibTransId="{AA85B48D-87DA-423C-B79C-FC9F7A1A99C5}"/>
    <dgm:cxn modelId="{7EC242BC-FCDA-4D8E-AE58-9BC2E7EBF5C0}" srcId="{2D54F37B-8D56-458C-BCF2-69D34712E21C}" destId="{7AAA1759-CAD0-408B-8F86-A016B619355B}" srcOrd="3" destOrd="0" parTransId="{D7AA8619-69AF-4301-9753-44AEEF48714F}" sibTransId="{4EFE14E8-8DD4-4EEC-B4FE-87ACAC170167}"/>
    <dgm:cxn modelId="{08971DBF-93BF-4CF3-ACBF-FBFEAB1EDE89}" type="presOf" srcId="{862B3131-FC20-41C4-A5C3-C30D767F3AD4}" destId="{19F79E90-347D-4727-AA90-364E35C84E6E}" srcOrd="0" destOrd="0" presId="urn:microsoft.com/office/officeart/2005/8/layout/orgChart1"/>
    <dgm:cxn modelId="{1B4223C3-6FD3-45B3-B00F-8D2D014B51C9}" type="presOf" srcId="{AC0A92D1-944C-4D05-8194-B1F0D0A23F2E}" destId="{8BAE8E1B-AB76-478E-8500-B1C98FFB3365}" srcOrd="0" destOrd="0" presId="urn:microsoft.com/office/officeart/2005/8/layout/orgChart1"/>
    <dgm:cxn modelId="{918187C3-9E02-4C99-9003-8857DC3BE1B2}" type="presOf" srcId="{C8C729A5-7415-4F9B-89DC-0487A1D1F83F}" destId="{4A2712D3-1463-4997-A82E-A55CC19637FE}" srcOrd="1" destOrd="0" presId="urn:microsoft.com/office/officeart/2005/8/layout/orgChart1"/>
    <dgm:cxn modelId="{CDB724C4-5424-4F6E-ADAE-FA3848560BB8}" type="presOf" srcId="{BF8FE9BA-B92C-40A6-AB3F-1A4716A0D684}" destId="{49BBF721-655E-47C2-97DA-CF0EECE4EB7D}" srcOrd="0" destOrd="0" presId="urn:microsoft.com/office/officeart/2005/8/layout/orgChart1"/>
    <dgm:cxn modelId="{FE6A50C4-FA9B-48E7-A2E7-854DE43DA5D7}" type="presOf" srcId="{2995B8CD-3C32-491C-AE4E-CD95AE1A14D3}" destId="{0B24256D-B0DF-497F-8C88-F3F44668DFE0}" srcOrd="1" destOrd="0" presId="urn:microsoft.com/office/officeart/2005/8/layout/orgChart1"/>
    <dgm:cxn modelId="{FDFF7FC7-3FB8-4765-B899-F96E607BC725}" type="presOf" srcId="{CB4628F5-8B09-428C-BF5F-B51B36C6691D}" destId="{EE2212C7-0FDE-4674-8D22-4130AF3ACB9C}" srcOrd="1" destOrd="0" presId="urn:microsoft.com/office/officeart/2005/8/layout/orgChart1"/>
    <dgm:cxn modelId="{12CEABCA-5BE0-479E-8E70-3361BFB11B78}" srcId="{3D988B00-BD03-4AB6-AF55-DD706212CAFE}" destId="{E7D4E054-3A4D-49DC-B987-94A31F00E853}" srcOrd="1" destOrd="0" parTransId="{32A2408E-C53C-4C7B-8250-CFBFE4E537D2}" sibTransId="{DA3F1268-0401-4F1E-BC8B-9D7FBB3D7D7C}"/>
    <dgm:cxn modelId="{540C8FCB-1FCD-462B-87A4-95D9397413E2}" srcId="{2D54F37B-8D56-458C-BCF2-69D34712E21C}" destId="{2A79890B-5533-4D44-AA1A-65FA76796E3C}" srcOrd="0" destOrd="0" parTransId="{F03147B6-B400-44B1-8DC9-6CA40A03A999}" sibTransId="{41D1A256-BCE6-4600-8284-E0FC1E4A22DC}"/>
    <dgm:cxn modelId="{2D97BDCF-5FAB-45AB-BDFF-72B01CCD75DD}" type="presOf" srcId="{EFC66AD6-D090-4A2E-8993-984E062D12FF}" destId="{4A562A8C-9B8F-4865-847D-21A36C159571}" srcOrd="0" destOrd="0" presId="urn:microsoft.com/office/officeart/2005/8/layout/orgChart1"/>
    <dgm:cxn modelId="{279128D5-6F4A-45D1-9C20-D105DF6EBD27}" type="presOf" srcId="{2A79890B-5533-4D44-AA1A-65FA76796E3C}" destId="{32C5A2B5-CFDF-4538-9085-AD4C41FD297A}" srcOrd="1" destOrd="0" presId="urn:microsoft.com/office/officeart/2005/8/layout/orgChart1"/>
    <dgm:cxn modelId="{56DC0ADA-208E-4E4A-BE62-101C0D62EA0B}" srcId="{3D988B00-BD03-4AB6-AF55-DD706212CAFE}" destId="{57A4A767-672A-44AB-8FDD-3325E3E3A1A9}" srcOrd="3" destOrd="0" parTransId="{71148609-F83C-4DF0-947F-3D2BF6BC2F73}" sibTransId="{592CD63B-D002-4200-A73A-7FE40ECD5BEC}"/>
    <dgm:cxn modelId="{0BCF72DC-10DD-4509-8C23-ACD012E46938}" srcId="{2D54F37B-8D56-458C-BCF2-69D34712E21C}" destId="{E8311289-1B65-4477-B314-8EF51ED9439F}" srcOrd="1" destOrd="0" parTransId="{F000EC95-89A0-481F-A0FA-2AD0F0B53AB4}" sibTransId="{E9F625D9-075C-4F39-8899-07378422983E}"/>
    <dgm:cxn modelId="{BC2D64DF-9D24-4EDB-91D3-F7097DE4053B}" type="presOf" srcId="{6A30913E-BC60-4BE7-B0E1-CBB0067DB61E}" destId="{93DBC2DE-BEBF-44EA-BB34-3CDEB4A667B1}" srcOrd="0" destOrd="0" presId="urn:microsoft.com/office/officeart/2005/8/layout/orgChart1"/>
    <dgm:cxn modelId="{2839F6E3-0EB4-4929-8F24-EF2AB7D2BBB6}" type="presOf" srcId="{2D54F37B-8D56-458C-BCF2-69D34712E21C}" destId="{AE1F5087-4F6B-4AEA-BFEE-D0A8DD6EFAC7}" srcOrd="0" destOrd="0" presId="urn:microsoft.com/office/officeart/2005/8/layout/orgChart1"/>
    <dgm:cxn modelId="{D923C6E6-F85D-4683-803C-6C27550AA8FB}" type="presOf" srcId="{E7D4E054-3A4D-49DC-B987-94A31F00E853}" destId="{D868F679-3570-4693-AD31-DB2C30B4CD3D}" srcOrd="0" destOrd="0" presId="urn:microsoft.com/office/officeart/2005/8/layout/orgChart1"/>
    <dgm:cxn modelId="{36CD4CE9-A0B0-4D0F-8DEB-34BC8CA078F5}" type="presOf" srcId="{B3AA0010-0244-4559-9045-B0195902D958}" destId="{FD9CB615-8C9F-424D-A90A-DB6A3776A0BC}" srcOrd="1" destOrd="0" presId="urn:microsoft.com/office/officeart/2005/8/layout/orgChart1"/>
    <dgm:cxn modelId="{930552EC-AB1E-48A9-B195-F3005BA4958D}" type="presOf" srcId="{88E0EA3B-9379-46F5-A3B9-F42342E672FB}" destId="{0897AB41-7715-4A09-9D8C-C1B4A6DBC09A}" srcOrd="1" destOrd="0" presId="urn:microsoft.com/office/officeart/2005/8/layout/orgChart1"/>
    <dgm:cxn modelId="{B30D8BED-B190-4B03-B629-B28274994242}" srcId="{2D54F37B-8D56-458C-BCF2-69D34712E21C}" destId="{8917C28F-3BC0-41E7-801E-418090FBC9B0}" srcOrd="7" destOrd="0" parTransId="{7A0BE675-9E96-455A-8784-5D976A9FC4E8}" sibTransId="{0A6339CC-C38A-4860-BC7F-86E9D5D8C479}"/>
    <dgm:cxn modelId="{C230ECF4-9B96-4601-9CFA-C6E32F3C1048}" srcId="{2D54F37B-8D56-458C-BCF2-69D34712E21C}" destId="{B3AA0010-0244-4559-9045-B0195902D958}" srcOrd="6" destOrd="0" parTransId="{F9122514-36D4-4FE4-AD19-01983A481B37}" sibTransId="{E65473DA-182D-488C-8C38-20F0BB9EEFEF}"/>
    <dgm:cxn modelId="{D58AA6F6-9087-42C7-94C9-F53BB7E40DDF}" type="presOf" srcId="{ABA83FAF-673A-437F-86F4-B203F40A2776}" destId="{B6665F26-05DB-45E1-A0EB-A0EC740A6E6D}" srcOrd="0" destOrd="0" presId="urn:microsoft.com/office/officeart/2005/8/layout/orgChart1"/>
    <dgm:cxn modelId="{683103FB-9F36-487C-8B71-EE7268F3CE36}" type="presOf" srcId="{2995B8CD-3C32-491C-AE4E-CD95AE1A14D3}" destId="{3F461B70-ADB7-4EE3-A01C-6560E617DB47}" srcOrd="0" destOrd="0" presId="urn:microsoft.com/office/officeart/2005/8/layout/orgChart1"/>
    <dgm:cxn modelId="{0987A8FE-7B81-453C-8D95-7D975529524D}" type="presOf" srcId="{188A1303-B9D4-4938-96DA-8D6A443F9BCD}" destId="{D190558E-6609-44FA-A7A7-6DBABB023708}" srcOrd="0" destOrd="0" presId="urn:microsoft.com/office/officeart/2005/8/layout/orgChart1"/>
    <dgm:cxn modelId="{A340CBFF-B69F-42F9-AA68-F2758A021E8C}" type="presOf" srcId="{57A4A767-672A-44AB-8FDD-3325E3E3A1A9}" destId="{9644FB66-E132-4793-A34C-07BA0B12B008}" srcOrd="1" destOrd="0" presId="urn:microsoft.com/office/officeart/2005/8/layout/orgChart1"/>
    <dgm:cxn modelId="{2D669EB9-8579-428A-B240-6E38724614C8}" type="presParOf" srcId="{CF7507D2-6BB5-4515-BDE8-4C07314B9D7C}" destId="{9AAFEA57-78C5-4A09-B3EB-0F9BF1F47012}" srcOrd="0" destOrd="0" presId="urn:microsoft.com/office/officeart/2005/8/layout/orgChart1"/>
    <dgm:cxn modelId="{B604646A-386B-4511-9D2F-96D123495D83}" type="presParOf" srcId="{9AAFEA57-78C5-4A09-B3EB-0F9BF1F47012}" destId="{CE2C5452-B3AA-4CEE-9824-4D3794EE8569}" srcOrd="0" destOrd="0" presId="urn:microsoft.com/office/officeart/2005/8/layout/orgChart1"/>
    <dgm:cxn modelId="{41A86A01-BE6A-4C2D-A22B-009DA6908F45}" type="presParOf" srcId="{CE2C5452-B3AA-4CEE-9824-4D3794EE8569}" destId="{AE1F5087-4F6B-4AEA-BFEE-D0A8DD6EFAC7}" srcOrd="0" destOrd="0" presId="urn:microsoft.com/office/officeart/2005/8/layout/orgChart1"/>
    <dgm:cxn modelId="{83C86DCE-AA87-4E2B-A260-44393A03D4B4}" type="presParOf" srcId="{CE2C5452-B3AA-4CEE-9824-4D3794EE8569}" destId="{273DB29C-979E-48B1-A9CC-2FB1B7E24338}" srcOrd="1" destOrd="0" presId="urn:microsoft.com/office/officeart/2005/8/layout/orgChart1"/>
    <dgm:cxn modelId="{C330DCF4-9644-431C-8CC2-98263F201445}" type="presParOf" srcId="{9AAFEA57-78C5-4A09-B3EB-0F9BF1F47012}" destId="{3EF7ADB0-1016-4AAA-ADA8-A6E20F323FAC}" srcOrd="1" destOrd="0" presId="urn:microsoft.com/office/officeart/2005/8/layout/orgChart1"/>
    <dgm:cxn modelId="{56314896-82AC-4ED5-A6CA-FB5404E47C6A}" type="presParOf" srcId="{3EF7ADB0-1016-4AAA-ADA8-A6E20F323FAC}" destId="{6F439909-D206-49E7-BC9C-2E94E372FC83}" srcOrd="0" destOrd="0" presId="urn:microsoft.com/office/officeart/2005/8/layout/orgChart1"/>
    <dgm:cxn modelId="{3398D3BE-A3DD-42A2-A4E2-CB05B4E091FD}" type="presParOf" srcId="{3EF7ADB0-1016-4AAA-ADA8-A6E20F323FAC}" destId="{F7989C39-5A5A-476A-8227-67F535CCA438}" srcOrd="1" destOrd="0" presId="urn:microsoft.com/office/officeart/2005/8/layout/orgChart1"/>
    <dgm:cxn modelId="{066D53C7-8C12-41E6-9BE4-BBB21FA04FD1}" type="presParOf" srcId="{F7989C39-5A5A-476A-8227-67F535CCA438}" destId="{CDF657DC-E072-4078-98CA-2966DDCDAEF7}" srcOrd="0" destOrd="0" presId="urn:microsoft.com/office/officeart/2005/8/layout/orgChart1"/>
    <dgm:cxn modelId="{FE1563AD-6302-4D48-8580-948B15546781}" type="presParOf" srcId="{CDF657DC-E072-4078-98CA-2966DDCDAEF7}" destId="{0E857A1B-9752-4558-BACB-18C2551C7372}" srcOrd="0" destOrd="0" presId="urn:microsoft.com/office/officeart/2005/8/layout/orgChart1"/>
    <dgm:cxn modelId="{359E748B-E98F-4488-ACED-E6F940CE8F22}" type="presParOf" srcId="{CDF657DC-E072-4078-98CA-2966DDCDAEF7}" destId="{EE2212C7-0FDE-4674-8D22-4130AF3ACB9C}" srcOrd="1" destOrd="0" presId="urn:microsoft.com/office/officeart/2005/8/layout/orgChart1"/>
    <dgm:cxn modelId="{2371D3A3-77E9-462C-88BA-D7A9DBBA4C6A}" type="presParOf" srcId="{F7989C39-5A5A-476A-8227-67F535CCA438}" destId="{5BEB3C12-4ED8-4E27-B9CE-A9F45FE341C0}" srcOrd="1" destOrd="0" presId="urn:microsoft.com/office/officeart/2005/8/layout/orgChart1"/>
    <dgm:cxn modelId="{05DE3D73-3580-42EA-A7E3-77946FC8D079}" type="presParOf" srcId="{F7989C39-5A5A-476A-8227-67F535CCA438}" destId="{FF70D9D8-44A0-459D-BB59-D9107661E184}" srcOrd="2" destOrd="0" presId="urn:microsoft.com/office/officeart/2005/8/layout/orgChart1"/>
    <dgm:cxn modelId="{A3AF3DE1-5518-4491-AA68-B2040C511BF1}" type="presParOf" srcId="{3EF7ADB0-1016-4AAA-ADA8-A6E20F323FAC}" destId="{C4445763-F452-4AC2-B1AD-3E4B837469B5}" srcOrd="2" destOrd="0" presId="urn:microsoft.com/office/officeart/2005/8/layout/orgChart1"/>
    <dgm:cxn modelId="{EEAAB7F4-8AE1-48FA-B92E-0726A89451E9}" type="presParOf" srcId="{3EF7ADB0-1016-4AAA-ADA8-A6E20F323FAC}" destId="{5129B548-0C4B-4EC3-8717-5106A793E213}" srcOrd="3" destOrd="0" presId="urn:microsoft.com/office/officeart/2005/8/layout/orgChart1"/>
    <dgm:cxn modelId="{FCAA0DF4-34EB-4BC3-9DD2-39A308E550ED}" type="presParOf" srcId="{5129B548-0C4B-4EC3-8717-5106A793E213}" destId="{93DAC826-EBA8-4C5D-B820-A45C4598015F}" srcOrd="0" destOrd="0" presId="urn:microsoft.com/office/officeart/2005/8/layout/orgChart1"/>
    <dgm:cxn modelId="{A2806961-ED84-4397-9D9E-C5EA91B4CEF3}" type="presParOf" srcId="{93DAC826-EBA8-4C5D-B820-A45C4598015F}" destId="{A9B5234E-5A67-4B6F-B2D2-FF7C100F9404}" srcOrd="0" destOrd="0" presId="urn:microsoft.com/office/officeart/2005/8/layout/orgChart1"/>
    <dgm:cxn modelId="{BFE377BE-92EE-4261-9631-ACA04F208466}" type="presParOf" srcId="{93DAC826-EBA8-4C5D-B820-A45C4598015F}" destId="{07E8C166-27C5-4626-AFA9-A3E63F1C4EB9}" srcOrd="1" destOrd="0" presId="urn:microsoft.com/office/officeart/2005/8/layout/orgChart1"/>
    <dgm:cxn modelId="{F17D0A3C-91B5-4A3E-9860-38B2BA686DC7}" type="presParOf" srcId="{5129B548-0C4B-4EC3-8717-5106A793E213}" destId="{1902F374-0E75-4244-A366-5F23781452A2}" srcOrd="1" destOrd="0" presId="urn:microsoft.com/office/officeart/2005/8/layout/orgChart1"/>
    <dgm:cxn modelId="{AC97D6AF-9DD1-469F-AF06-8112CECD08C3}" type="presParOf" srcId="{5129B548-0C4B-4EC3-8717-5106A793E213}" destId="{956EBF24-C73C-4602-B5F3-97CA4BA04AC0}" srcOrd="2" destOrd="0" presId="urn:microsoft.com/office/officeart/2005/8/layout/orgChart1"/>
    <dgm:cxn modelId="{F9E4BF86-CB45-4E21-9A31-B461432E5424}" type="presParOf" srcId="{3EF7ADB0-1016-4AAA-ADA8-A6E20F323FAC}" destId="{4A562A8C-9B8F-4865-847D-21A36C159571}" srcOrd="4" destOrd="0" presId="urn:microsoft.com/office/officeart/2005/8/layout/orgChart1"/>
    <dgm:cxn modelId="{3069BE57-9B70-456C-A345-373DE62467A4}" type="presParOf" srcId="{3EF7ADB0-1016-4AAA-ADA8-A6E20F323FAC}" destId="{4EFB641B-EC84-41B4-B102-FD8A0C898C01}" srcOrd="5" destOrd="0" presId="urn:microsoft.com/office/officeart/2005/8/layout/orgChart1"/>
    <dgm:cxn modelId="{0D849670-E777-48FE-845A-937C9C4B8FC9}" type="presParOf" srcId="{4EFB641B-EC84-41B4-B102-FD8A0C898C01}" destId="{F2CF1AF0-C9D4-4F78-9971-67B5565790E6}" srcOrd="0" destOrd="0" presId="urn:microsoft.com/office/officeart/2005/8/layout/orgChart1"/>
    <dgm:cxn modelId="{936C3D96-6F4E-41C4-8D2F-41EA63D436C8}" type="presParOf" srcId="{F2CF1AF0-C9D4-4F78-9971-67B5565790E6}" destId="{3F461B70-ADB7-4EE3-A01C-6560E617DB47}" srcOrd="0" destOrd="0" presId="urn:microsoft.com/office/officeart/2005/8/layout/orgChart1"/>
    <dgm:cxn modelId="{67D0EB1D-E62F-4701-A0E5-2BB2081150BD}" type="presParOf" srcId="{F2CF1AF0-C9D4-4F78-9971-67B5565790E6}" destId="{0B24256D-B0DF-497F-8C88-F3F44668DFE0}" srcOrd="1" destOrd="0" presId="urn:microsoft.com/office/officeart/2005/8/layout/orgChart1"/>
    <dgm:cxn modelId="{5EB04260-5E15-426B-951F-51B1C3D782DE}" type="presParOf" srcId="{4EFB641B-EC84-41B4-B102-FD8A0C898C01}" destId="{C1B9E897-147A-4AA2-9007-9E9C707F9978}" srcOrd="1" destOrd="0" presId="urn:microsoft.com/office/officeart/2005/8/layout/orgChart1"/>
    <dgm:cxn modelId="{8477B4A5-F9EF-464B-B40A-51B5D2881A14}" type="presParOf" srcId="{4EFB641B-EC84-41B4-B102-FD8A0C898C01}" destId="{AC3F22F1-59E1-4CB4-9E05-5744E264EAD4}" srcOrd="2" destOrd="0" presId="urn:microsoft.com/office/officeart/2005/8/layout/orgChart1"/>
    <dgm:cxn modelId="{345AC1C6-E8AF-4EB7-85B9-6C9EE4039E08}" type="presParOf" srcId="{3EF7ADB0-1016-4AAA-ADA8-A6E20F323FAC}" destId="{47F4B81E-8DF2-4110-A33E-1D0E36A5559D}" srcOrd="6" destOrd="0" presId="urn:microsoft.com/office/officeart/2005/8/layout/orgChart1"/>
    <dgm:cxn modelId="{205C807A-288C-41E1-A707-8F76506D5AEB}" type="presParOf" srcId="{3EF7ADB0-1016-4AAA-ADA8-A6E20F323FAC}" destId="{57193C84-46BB-47EA-9051-8B1A84D36ED1}" srcOrd="7" destOrd="0" presId="urn:microsoft.com/office/officeart/2005/8/layout/orgChart1"/>
    <dgm:cxn modelId="{DF54E1CF-9D78-4032-A3AD-79E961F28FC0}" type="presParOf" srcId="{57193C84-46BB-47EA-9051-8B1A84D36ED1}" destId="{B2F6CD71-4F96-4B90-9AE5-9F8F177A0420}" srcOrd="0" destOrd="0" presId="urn:microsoft.com/office/officeart/2005/8/layout/orgChart1"/>
    <dgm:cxn modelId="{963750F0-6D94-48CF-8838-6D66FDD95378}" type="presParOf" srcId="{B2F6CD71-4F96-4B90-9AE5-9F8F177A0420}" destId="{B3F37421-D7D2-401C-92C4-EE21CEA5EE2E}" srcOrd="0" destOrd="0" presId="urn:microsoft.com/office/officeart/2005/8/layout/orgChart1"/>
    <dgm:cxn modelId="{81AEDED3-A0A4-401E-AE4F-2582D8BB7797}" type="presParOf" srcId="{B2F6CD71-4F96-4B90-9AE5-9F8F177A0420}" destId="{B2FE7B0C-BFFB-4FB6-9EF3-0C055679FEAE}" srcOrd="1" destOrd="0" presId="urn:microsoft.com/office/officeart/2005/8/layout/orgChart1"/>
    <dgm:cxn modelId="{083FF761-4775-43B2-B228-52FDDA07818B}" type="presParOf" srcId="{57193C84-46BB-47EA-9051-8B1A84D36ED1}" destId="{2167FFA2-9912-4B39-8293-6C1AB22474D2}" srcOrd="1" destOrd="0" presId="urn:microsoft.com/office/officeart/2005/8/layout/orgChart1"/>
    <dgm:cxn modelId="{3F19F5BE-8762-4953-B58C-B7D5C0F0501C}" type="presParOf" srcId="{2167FFA2-9912-4B39-8293-6C1AB22474D2}" destId="{BD9E9EFD-3E88-448E-ADC1-CE1C568F4300}" srcOrd="0" destOrd="0" presId="urn:microsoft.com/office/officeart/2005/8/layout/orgChart1"/>
    <dgm:cxn modelId="{05828C43-FEDA-413C-BE94-9DD834835C5F}" type="presParOf" srcId="{2167FFA2-9912-4B39-8293-6C1AB22474D2}" destId="{DC030757-3F23-47F6-BD7E-933CBC1EA088}" srcOrd="1" destOrd="0" presId="urn:microsoft.com/office/officeart/2005/8/layout/orgChart1"/>
    <dgm:cxn modelId="{900D13AB-BB87-4E7E-BA21-0041D74DD7B0}" type="presParOf" srcId="{DC030757-3F23-47F6-BD7E-933CBC1EA088}" destId="{604BD0CE-5DFF-4DBD-B918-0D65425557FF}" srcOrd="0" destOrd="0" presId="urn:microsoft.com/office/officeart/2005/8/layout/orgChart1"/>
    <dgm:cxn modelId="{9DB6C496-AC0B-4051-9E3B-A965610D1342}" type="presParOf" srcId="{604BD0CE-5DFF-4DBD-B918-0D65425557FF}" destId="{B6665F26-05DB-45E1-A0EB-A0EC740A6E6D}" srcOrd="0" destOrd="0" presId="urn:microsoft.com/office/officeart/2005/8/layout/orgChart1"/>
    <dgm:cxn modelId="{CE295E65-E5A5-4B96-9FA1-679E2F8BFBF7}" type="presParOf" srcId="{604BD0CE-5DFF-4DBD-B918-0D65425557FF}" destId="{0D640B90-4F62-4681-86CC-C1D95959721E}" srcOrd="1" destOrd="0" presId="urn:microsoft.com/office/officeart/2005/8/layout/orgChart1"/>
    <dgm:cxn modelId="{CDFEA0DD-B840-4303-A1A7-83CDDABD7904}" type="presParOf" srcId="{DC030757-3F23-47F6-BD7E-933CBC1EA088}" destId="{2101F895-77D5-4E36-B5FB-6D94CF2FD730}" srcOrd="1" destOrd="0" presId="urn:microsoft.com/office/officeart/2005/8/layout/orgChart1"/>
    <dgm:cxn modelId="{2D89F9A9-3FA3-40E7-8C11-A77FA4D2969F}" type="presParOf" srcId="{DC030757-3F23-47F6-BD7E-933CBC1EA088}" destId="{A53471C7-F2FB-495C-8CFE-7F834F600AF3}" srcOrd="2" destOrd="0" presId="urn:microsoft.com/office/officeart/2005/8/layout/orgChart1"/>
    <dgm:cxn modelId="{C69154E7-CF18-4690-808F-14998F5D63D5}" type="presParOf" srcId="{2167FFA2-9912-4B39-8293-6C1AB22474D2}" destId="{5F3E36AC-61F3-4453-A8B2-D4483ABD9BB0}" srcOrd="2" destOrd="0" presId="urn:microsoft.com/office/officeart/2005/8/layout/orgChart1"/>
    <dgm:cxn modelId="{6AF1D381-678B-4D0A-BE21-7AC74F8A6D36}" type="presParOf" srcId="{2167FFA2-9912-4B39-8293-6C1AB22474D2}" destId="{89D4059D-F14F-448A-B53F-260AAD8C0F22}" srcOrd="3" destOrd="0" presId="urn:microsoft.com/office/officeart/2005/8/layout/orgChart1"/>
    <dgm:cxn modelId="{37343CE2-CC23-4A9E-A3A2-58C72EF59CFA}" type="presParOf" srcId="{89D4059D-F14F-448A-B53F-260AAD8C0F22}" destId="{2CEF00DB-4A6D-4F01-9183-E2721A9C1EE8}" srcOrd="0" destOrd="0" presId="urn:microsoft.com/office/officeart/2005/8/layout/orgChart1"/>
    <dgm:cxn modelId="{643B6CE0-69CC-45CA-9EE1-FAF0DC9EF0AD}" type="presParOf" srcId="{2CEF00DB-4A6D-4F01-9183-E2721A9C1EE8}" destId="{19F79E90-347D-4727-AA90-364E35C84E6E}" srcOrd="0" destOrd="0" presId="urn:microsoft.com/office/officeart/2005/8/layout/orgChart1"/>
    <dgm:cxn modelId="{72465AE7-07DE-4394-8CAD-0545B2F495D1}" type="presParOf" srcId="{2CEF00DB-4A6D-4F01-9183-E2721A9C1EE8}" destId="{8B259E24-85B5-4969-B011-C5A8917B4A5E}" srcOrd="1" destOrd="0" presId="urn:microsoft.com/office/officeart/2005/8/layout/orgChart1"/>
    <dgm:cxn modelId="{5DEAE269-3D8B-4F0C-96B7-95E11B7CDEBB}" type="presParOf" srcId="{89D4059D-F14F-448A-B53F-260AAD8C0F22}" destId="{DA6923DB-43F5-4131-9349-90428D486F3D}" srcOrd="1" destOrd="0" presId="urn:microsoft.com/office/officeart/2005/8/layout/orgChart1"/>
    <dgm:cxn modelId="{71798109-3A92-4386-8A1B-169811632C3F}" type="presParOf" srcId="{89D4059D-F14F-448A-B53F-260AAD8C0F22}" destId="{CDE0691C-6A29-4A57-A64E-0F0461BFB224}" srcOrd="2" destOrd="0" presId="urn:microsoft.com/office/officeart/2005/8/layout/orgChart1"/>
    <dgm:cxn modelId="{A563E052-F853-4847-9DDD-95E320C57049}" type="presParOf" srcId="{2167FFA2-9912-4B39-8293-6C1AB22474D2}" destId="{93DBC2DE-BEBF-44EA-BB34-3CDEB4A667B1}" srcOrd="4" destOrd="0" presId="urn:microsoft.com/office/officeart/2005/8/layout/orgChart1"/>
    <dgm:cxn modelId="{8A7BCC5B-E6C1-4576-90D9-C152A42F7F93}" type="presParOf" srcId="{2167FFA2-9912-4B39-8293-6C1AB22474D2}" destId="{794AB8AA-8947-4D93-B502-3629E9309155}" srcOrd="5" destOrd="0" presId="urn:microsoft.com/office/officeart/2005/8/layout/orgChart1"/>
    <dgm:cxn modelId="{BD5C0832-218F-4445-9F82-CEB0B91D16A5}" type="presParOf" srcId="{794AB8AA-8947-4D93-B502-3629E9309155}" destId="{A11393AA-2294-4D3D-AB3E-5345497E404E}" srcOrd="0" destOrd="0" presId="urn:microsoft.com/office/officeart/2005/8/layout/orgChart1"/>
    <dgm:cxn modelId="{CD0BAE01-C5FA-4D25-A054-7AC81FB19F9D}" type="presParOf" srcId="{A11393AA-2294-4D3D-AB3E-5345497E404E}" destId="{42910BD1-D1BF-4018-8C70-5FE8992F4367}" srcOrd="0" destOrd="0" presId="urn:microsoft.com/office/officeart/2005/8/layout/orgChart1"/>
    <dgm:cxn modelId="{4AAC5A48-13FE-46FF-87E8-9F704B983485}" type="presParOf" srcId="{A11393AA-2294-4D3D-AB3E-5345497E404E}" destId="{9F34E790-F504-4BEC-9896-9EE98716542A}" srcOrd="1" destOrd="0" presId="urn:microsoft.com/office/officeart/2005/8/layout/orgChart1"/>
    <dgm:cxn modelId="{94B4EA6A-D8A1-4960-AD24-A8747ACC52C2}" type="presParOf" srcId="{794AB8AA-8947-4D93-B502-3629E9309155}" destId="{6A1456EC-74DA-448B-8A45-6774B7C1E9F8}" srcOrd="1" destOrd="0" presId="urn:microsoft.com/office/officeart/2005/8/layout/orgChart1"/>
    <dgm:cxn modelId="{6BD29C5E-F6D0-4961-A954-4D8653E0CBAC}" type="presParOf" srcId="{794AB8AA-8947-4D93-B502-3629E9309155}" destId="{4292414D-37A9-4468-ADFC-0D97FBC062D8}" srcOrd="2" destOrd="0" presId="urn:microsoft.com/office/officeart/2005/8/layout/orgChart1"/>
    <dgm:cxn modelId="{0CDF520C-BE74-4177-8820-B861CF7194CE}" type="presParOf" srcId="{2167FFA2-9912-4B39-8293-6C1AB22474D2}" destId="{2A52EE36-A405-482A-AF6E-179E103E7492}" srcOrd="6" destOrd="0" presId="urn:microsoft.com/office/officeart/2005/8/layout/orgChart1"/>
    <dgm:cxn modelId="{DE25AAE3-62A6-4401-A9DA-60174D4914ED}" type="presParOf" srcId="{2167FFA2-9912-4B39-8293-6C1AB22474D2}" destId="{C903CFF2-5BD4-489F-92A7-A3ACF402472A}" srcOrd="7" destOrd="0" presId="urn:microsoft.com/office/officeart/2005/8/layout/orgChart1"/>
    <dgm:cxn modelId="{5F37079F-6DB7-4136-967A-2AB6CDD45D31}" type="presParOf" srcId="{C903CFF2-5BD4-489F-92A7-A3ACF402472A}" destId="{C41BE3A6-F30B-4826-ACAA-07C8ADD2BB08}" srcOrd="0" destOrd="0" presId="urn:microsoft.com/office/officeart/2005/8/layout/orgChart1"/>
    <dgm:cxn modelId="{B658CC4D-B341-4640-830D-2405A42AE3FA}" type="presParOf" srcId="{C41BE3A6-F30B-4826-ACAA-07C8ADD2BB08}" destId="{64A9E122-2AA1-48BB-BBB4-94832FD185F7}" srcOrd="0" destOrd="0" presId="urn:microsoft.com/office/officeart/2005/8/layout/orgChart1"/>
    <dgm:cxn modelId="{223A6CD5-0497-4212-A715-1A11A4538D50}" type="presParOf" srcId="{C41BE3A6-F30B-4826-ACAA-07C8ADD2BB08}" destId="{E324910E-35DC-4511-9C1D-4102F7470088}" srcOrd="1" destOrd="0" presId="urn:microsoft.com/office/officeart/2005/8/layout/orgChart1"/>
    <dgm:cxn modelId="{D533956B-F7B3-4FF8-85FF-B72F20085EAE}" type="presParOf" srcId="{C903CFF2-5BD4-489F-92A7-A3ACF402472A}" destId="{FECEE11C-FCBD-44D9-80FE-C8F73394DB9B}" srcOrd="1" destOrd="0" presId="urn:microsoft.com/office/officeart/2005/8/layout/orgChart1"/>
    <dgm:cxn modelId="{4E5AB134-549D-4AA8-BAA3-5801CBDABC4B}" type="presParOf" srcId="{C903CFF2-5BD4-489F-92A7-A3ACF402472A}" destId="{87787653-BB0E-42F0-88E1-8E8D13A69359}" srcOrd="2" destOrd="0" presId="urn:microsoft.com/office/officeart/2005/8/layout/orgChart1"/>
    <dgm:cxn modelId="{6C52EB57-477D-46F8-B22D-78C268933515}" type="presParOf" srcId="{2167FFA2-9912-4B39-8293-6C1AB22474D2}" destId="{49BBF721-655E-47C2-97DA-CF0EECE4EB7D}" srcOrd="8" destOrd="0" presId="urn:microsoft.com/office/officeart/2005/8/layout/orgChart1"/>
    <dgm:cxn modelId="{8349FA02-3D5F-4B04-9496-155509542B99}" type="presParOf" srcId="{2167FFA2-9912-4B39-8293-6C1AB22474D2}" destId="{7D05F879-0597-41F2-A8D0-CB552E710CC5}" srcOrd="9" destOrd="0" presId="urn:microsoft.com/office/officeart/2005/8/layout/orgChart1"/>
    <dgm:cxn modelId="{BD8AC2B9-D601-414F-9584-5432F191ADBF}" type="presParOf" srcId="{7D05F879-0597-41F2-A8D0-CB552E710CC5}" destId="{952D00A1-0473-4DB5-908F-78797B7BC155}" srcOrd="0" destOrd="0" presId="urn:microsoft.com/office/officeart/2005/8/layout/orgChart1"/>
    <dgm:cxn modelId="{4A4DF668-32CA-4A1F-B273-CD196916248C}" type="presParOf" srcId="{952D00A1-0473-4DB5-908F-78797B7BC155}" destId="{F5BCE30F-97DC-4A24-A225-27F941040395}" srcOrd="0" destOrd="0" presId="urn:microsoft.com/office/officeart/2005/8/layout/orgChart1"/>
    <dgm:cxn modelId="{0437C668-D8CA-4A09-B9C3-E0C9B2512043}" type="presParOf" srcId="{952D00A1-0473-4DB5-908F-78797B7BC155}" destId="{77CAE210-A2DC-48E2-A27E-BD27BDC3D016}" srcOrd="1" destOrd="0" presId="urn:microsoft.com/office/officeart/2005/8/layout/orgChart1"/>
    <dgm:cxn modelId="{04D9A9C6-079F-412B-82CD-27BB3339ECB4}" type="presParOf" srcId="{7D05F879-0597-41F2-A8D0-CB552E710CC5}" destId="{CB19CF53-9AC6-4519-B1AF-0301F8658505}" srcOrd="1" destOrd="0" presId="urn:microsoft.com/office/officeart/2005/8/layout/orgChart1"/>
    <dgm:cxn modelId="{84473087-7D2A-4CA5-88A0-B63960B018F8}" type="presParOf" srcId="{7D05F879-0597-41F2-A8D0-CB552E710CC5}" destId="{1649DE57-6ED7-4496-9668-0F618FF76CC9}" srcOrd="2" destOrd="0" presId="urn:microsoft.com/office/officeart/2005/8/layout/orgChart1"/>
    <dgm:cxn modelId="{FACFA38F-72B1-408A-90B0-ECBF590E364D}" type="presParOf" srcId="{2167FFA2-9912-4B39-8293-6C1AB22474D2}" destId="{BCD964AD-DD3F-4427-9918-BBD9E994C039}" srcOrd="10" destOrd="0" presId="urn:microsoft.com/office/officeart/2005/8/layout/orgChart1"/>
    <dgm:cxn modelId="{720B3FB3-A9A1-4750-B10A-BE0FACDC2439}" type="presParOf" srcId="{2167FFA2-9912-4B39-8293-6C1AB22474D2}" destId="{10C69AE3-BF39-4196-962B-1E25CEB1A7CD}" srcOrd="11" destOrd="0" presId="urn:microsoft.com/office/officeart/2005/8/layout/orgChart1"/>
    <dgm:cxn modelId="{1BFDC721-179D-4A10-9832-863B5A028815}" type="presParOf" srcId="{10C69AE3-BF39-4196-962B-1E25CEB1A7CD}" destId="{CEED1408-86DB-40B7-BDF3-C5C5204C5274}" srcOrd="0" destOrd="0" presId="urn:microsoft.com/office/officeart/2005/8/layout/orgChart1"/>
    <dgm:cxn modelId="{E88B2B1F-08FE-4C98-8233-A6B45E3693EF}" type="presParOf" srcId="{CEED1408-86DB-40B7-BDF3-C5C5204C5274}" destId="{797777D7-25D4-42A3-BF39-3339E724F9E9}" srcOrd="0" destOrd="0" presId="urn:microsoft.com/office/officeart/2005/8/layout/orgChart1"/>
    <dgm:cxn modelId="{892E7F97-0195-4E53-AF85-9B8356805BBC}" type="presParOf" srcId="{CEED1408-86DB-40B7-BDF3-C5C5204C5274}" destId="{0767CB86-F100-4294-AE7E-AF66F9626DF4}" srcOrd="1" destOrd="0" presId="urn:microsoft.com/office/officeart/2005/8/layout/orgChart1"/>
    <dgm:cxn modelId="{7DEFE617-41A1-4D3D-9BE6-2F21A57B98F6}" type="presParOf" srcId="{10C69AE3-BF39-4196-962B-1E25CEB1A7CD}" destId="{A8791CE3-A47F-4874-B62A-06FD131A4F96}" srcOrd="1" destOrd="0" presId="urn:microsoft.com/office/officeart/2005/8/layout/orgChart1"/>
    <dgm:cxn modelId="{85FAAFEE-5BDE-44F3-91E6-D97088B8B004}" type="presParOf" srcId="{A8791CE3-A47F-4874-B62A-06FD131A4F96}" destId="{A341BAF8-76F0-41A1-A98E-356D4D58506C}" srcOrd="0" destOrd="0" presId="urn:microsoft.com/office/officeart/2005/8/layout/orgChart1"/>
    <dgm:cxn modelId="{5DE380EB-C324-44DC-A4E1-674AC33BA4C6}" type="presParOf" srcId="{A8791CE3-A47F-4874-B62A-06FD131A4F96}" destId="{26CD5853-1104-4636-8E5D-8939560BD9E2}" srcOrd="1" destOrd="0" presId="urn:microsoft.com/office/officeart/2005/8/layout/orgChart1"/>
    <dgm:cxn modelId="{456B1F40-4FBC-407F-97FE-7C75F42090E9}" type="presParOf" srcId="{26CD5853-1104-4636-8E5D-8939560BD9E2}" destId="{5BEC9F35-DEE4-4AFE-AE02-28D062FFFFC1}" srcOrd="0" destOrd="0" presId="urn:microsoft.com/office/officeart/2005/8/layout/orgChart1"/>
    <dgm:cxn modelId="{F077FA9C-8D1F-40B1-AE4E-16F404ADE0A4}" type="presParOf" srcId="{5BEC9F35-DEE4-4AFE-AE02-28D062FFFFC1}" destId="{8BAE8E1B-AB76-478E-8500-B1C98FFB3365}" srcOrd="0" destOrd="0" presId="urn:microsoft.com/office/officeart/2005/8/layout/orgChart1"/>
    <dgm:cxn modelId="{173591D5-5F67-4B32-8F0C-49AAC61E293F}" type="presParOf" srcId="{5BEC9F35-DEE4-4AFE-AE02-28D062FFFFC1}" destId="{C3BE2CBB-EEBA-4B4F-AB35-BAA4863E8140}" srcOrd="1" destOrd="0" presId="urn:microsoft.com/office/officeart/2005/8/layout/orgChart1"/>
    <dgm:cxn modelId="{FE374FD7-6498-4348-8A06-71FA490326F8}" type="presParOf" srcId="{26CD5853-1104-4636-8E5D-8939560BD9E2}" destId="{7F11C0AC-8949-4E3C-8CE3-B570981C3381}" srcOrd="1" destOrd="0" presId="urn:microsoft.com/office/officeart/2005/8/layout/orgChart1"/>
    <dgm:cxn modelId="{F5145686-0138-41BE-B6E9-242473B07150}" type="presParOf" srcId="{26CD5853-1104-4636-8E5D-8939560BD9E2}" destId="{7711D663-0FE6-4FAE-B82F-A03F2E7E8CFF}" srcOrd="2" destOrd="0" presId="urn:microsoft.com/office/officeart/2005/8/layout/orgChart1"/>
    <dgm:cxn modelId="{823F8F79-D782-4BAC-98E6-01646576B30E}" type="presParOf" srcId="{A8791CE3-A47F-4874-B62A-06FD131A4F96}" destId="{12C01157-E3BF-4BFE-AF5D-F5BFBBFB543F}" srcOrd="2" destOrd="0" presId="urn:microsoft.com/office/officeart/2005/8/layout/orgChart1"/>
    <dgm:cxn modelId="{9792AF26-52E8-470F-8129-3F462E12A898}" type="presParOf" srcId="{A8791CE3-A47F-4874-B62A-06FD131A4F96}" destId="{EA6D5F9D-9166-47EB-AC3E-19415B41972C}" srcOrd="3" destOrd="0" presId="urn:microsoft.com/office/officeart/2005/8/layout/orgChart1"/>
    <dgm:cxn modelId="{7D3516A8-7A72-468C-B6AA-B24FD50D8734}" type="presParOf" srcId="{EA6D5F9D-9166-47EB-AC3E-19415B41972C}" destId="{A4A4D55B-202B-4937-B968-9E1E17CD8BB8}" srcOrd="0" destOrd="0" presId="urn:microsoft.com/office/officeart/2005/8/layout/orgChart1"/>
    <dgm:cxn modelId="{B06309AE-7345-465E-BF99-6861E97CE3D9}" type="presParOf" srcId="{A4A4D55B-202B-4937-B968-9E1E17CD8BB8}" destId="{D868F679-3570-4693-AD31-DB2C30B4CD3D}" srcOrd="0" destOrd="0" presId="urn:microsoft.com/office/officeart/2005/8/layout/orgChart1"/>
    <dgm:cxn modelId="{729436EA-65A3-413D-8262-4EB0527B32C0}" type="presParOf" srcId="{A4A4D55B-202B-4937-B968-9E1E17CD8BB8}" destId="{0C6A41A3-A9EE-42E3-B471-74A6200C6704}" srcOrd="1" destOrd="0" presId="urn:microsoft.com/office/officeart/2005/8/layout/orgChart1"/>
    <dgm:cxn modelId="{7BE2AF46-6FA4-4C4B-A502-CC038E21FA82}" type="presParOf" srcId="{EA6D5F9D-9166-47EB-AC3E-19415B41972C}" destId="{58E46E06-EE96-40D2-AD1A-FC818A23C879}" srcOrd="1" destOrd="0" presId="urn:microsoft.com/office/officeart/2005/8/layout/orgChart1"/>
    <dgm:cxn modelId="{89E0F1E8-FF02-47E9-AB9D-B7B0DB24D29F}" type="presParOf" srcId="{EA6D5F9D-9166-47EB-AC3E-19415B41972C}" destId="{AD89A3D5-507C-4A45-9FA0-25FCEE79F545}" srcOrd="2" destOrd="0" presId="urn:microsoft.com/office/officeart/2005/8/layout/orgChart1"/>
    <dgm:cxn modelId="{79648049-D831-4859-9CEA-092BFF3DE17E}" type="presParOf" srcId="{A8791CE3-A47F-4874-B62A-06FD131A4F96}" destId="{4A0695C4-B176-4A68-B7CF-6CE6CEFA1B0D}" srcOrd="4" destOrd="0" presId="urn:microsoft.com/office/officeart/2005/8/layout/orgChart1"/>
    <dgm:cxn modelId="{1999FBE5-9C01-4C0C-9406-B25BE001942C}" type="presParOf" srcId="{A8791CE3-A47F-4874-B62A-06FD131A4F96}" destId="{C73AA752-0AC6-443F-AE4B-A550E966F948}" srcOrd="5" destOrd="0" presId="urn:microsoft.com/office/officeart/2005/8/layout/orgChart1"/>
    <dgm:cxn modelId="{38D5BB71-79D0-4EB7-848E-1AF388FF7FA1}" type="presParOf" srcId="{C73AA752-0AC6-443F-AE4B-A550E966F948}" destId="{77CF336C-353D-4D23-BD3A-80995E07A516}" srcOrd="0" destOrd="0" presId="urn:microsoft.com/office/officeart/2005/8/layout/orgChart1"/>
    <dgm:cxn modelId="{6A94C56F-A01D-4C55-837B-5B306EE23F51}" type="presParOf" srcId="{77CF336C-353D-4D23-BD3A-80995E07A516}" destId="{E1A2FF28-F0E0-48B1-8ABA-D4D5EA2B05B8}" srcOrd="0" destOrd="0" presId="urn:microsoft.com/office/officeart/2005/8/layout/orgChart1"/>
    <dgm:cxn modelId="{24C9CAB1-FFE5-44D7-945D-6C3585EC4722}" type="presParOf" srcId="{77CF336C-353D-4D23-BD3A-80995E07A516}" destId="{48DDD4CE-EFCC-481B-8FB8-29B009C2B447}" srcOrd="1" destOrd="0" presId="urn:microsoft.com/office/officeart/2005/8/layout/orgChart1"/>
    <dgm:cxn modelId="{8F5C9EBC-EDA4-43EB-ACF5-66C2650725FD}" type="presParOf" srcId="{C73AA752-0AC6-443F-AE4B-A550E966F948}" destId="{9015105B-0158-4ED6-989C-A65674655B61}" srcOrd="1" destOrd="0" presId="urn:microsoft.com/office/officeart/2005/8/layout/orgChart1"/>
    <dgm:cxn modelId="{A1389FE9-A33B-4178-9DC1-8CEA688E44EA}" type="presParOf" srcId="{C73AA752-0AC6-443F-AE4B-A550E966F948}" destId="{9893204E-B517-452D-B3B2-378BF3852482}" srcOrd="2" destOrd="0" presId="urn:microsoft.com/office/officeart/2005/8/layout/orgChart1"/>
    <dgm:cxn modelId="{7655615A-EA05-417E-BED2-7EF0FE3E0A39}" type="presParOf" srcId="{A8791CE3-A47F-4874-B62A-06FD131A4F96}" destId="{5A5EA7FF-21BC-4EAA-B1E5-491AA64BF688}" srcOrd="6" destOrd="0" presId="urn:microsoft.com/office/officeart/2005/8/layout/orgChart1"/>
    <dgm:cxn modelId="{83F68CEE-9F47-456E-B778-4012723E03A8}" type="presParOf" srcId="{A8791CE3-A47F-4874-B62A-06FD131A4F96}" destId="{E2FED4D2-8FEA-4B5E-8FA0-650C8B40AFBD}" srcOrd="7" destOrd="0" presId="urn:microsoft.com/office/officeart/2005/8/layout/orgChart1"/>
    <dgm:cxn modelId="{A1248298-131A-47E1-A403-AE9A0BF75F06}" type="presParOf" srcId="{E2FED4D2-8FEA-4B5E-8FA0-650C8B40AFBD}" destId="{59400D2B-66F6-4B16-9E19-0B0E0E6C0DC8}" srcOrd="0" destOrd="0" presId="urn:microsoft.com/office/officeart/2005/8/layout/orgChart1"/>
    <dgm:cxn modelId="{7B15A88D-BC10-4C6C-96F5-B959AD9262C2}" type="presParOf" srcId="{59400D2B-66F6-4B16-9E19-0B0E0E6C0DC8}" destId="{2EF2DFC1-025D-4976-AD13-B6D0C68F2877}" srcOrd="0" destOrd="0" presId="urn:microsoft.com/office/officeart/2005/8/layout/orgChart1"/>
    <dgm:cxn modelId="{DEA453AA-9BA0-40A9-B3F1-6BF7EC4E9BBC}" type="presParOf" srcId="{59400D2B-66F6-4B16-9E19-0B0E0E6C0DC8}" destId="{9644FB66-E132-4793-A34C-07BA0B12B008}" srcOrd="1" destOrd="0" presId="urn:microsoft.com/office/officeart/2005/8/layout/orgChart1"/>
    <dgm:cxn modelId="{631D88C6-E33E-4216-BD73-BF2B04A6F845}" type="presParOf" srcId="{E2FED4D2-8FEA-4B5E-8FA0-650C8B40AFBD}" destId="{7CD4DE20-3B5F-48D4-8E4C-DBCF8393ADA0}" srcOrd="1" destOrd="0" presId="urn:microsoft.com/office/officeart/2005/8/layout/orgChart1"/>
    <dgm:cxn modelId="{3118BCD8-FC28-4445-B01E-4BD17F2B6C3C}" type="presParOf" srcId="{E2FED4D2-8FEA-4B5E-8FA0-650C8B40AFBD}" destId="{49F06E5F-EE37-4FCA-8916-D172E3FDBEDE}" srcOrd="2" destOrd="0" presId="urn:microsoft.com/office/officeart/2005/8/layout/orgChart1"/>
    <dgm:cxn modelId="{D933A3F2-E4C4-46A6-B175-C9B17C78E90D}" type="presParOf" srcId="{A8791CE3-A47F-4874-B62A-06FD131A4F96}" destId="{73D4DE29-24B5-40C8-A2DE-0D242D097C13}" srcOrd="8" destOrd="0" presId="urn:microsoft.com/office/officeart/2005/8/layout/orgChart1"/>
    <dgm:cxn modelId="{3FA50697-729E-4BD1-81DE-76A757332A16}" type="presParOf" srcId="{A8791CE3-A47F-4874-B62A-06FD131A4F96}" destId="{4F092A56-836D-4506-9E4E-D465416A3059}" srcOrd="9" destOrd="0" presId="urn:microsoft.com/office/officeart/2005/8/layout/orgChart1"/>
    <dgm:cxn modelId="{D0598F8E-7962-452C-9E4D-2E6DAC05D21A}" type="presParOf" srcId="{4F092A56-836D-4506-9E4E-D465416A3059}" destId="{7E6F80FA-B463-40BC-BF72-0C8ED458D5EB}" srcOrd="0" destOrd="0" presId="urn:microsoft.com/office/officeart/2005/8/layout/orgChart1"/>
    <dgm:cxn modelId="{5AE9FE79-4E82-4950-93B4-E160528C0582}" type="presParOf" srcId="{7E6F80FA-B463-40BC-BF72-0C8ED458D5EB}" destId="{E7F73571-7115-4F55-B795-5434C7D8A1C8}" srcOrd="0" destOrd="0" presId="urn:microsoft.com/office/officeart/2005/8/layout/orgChart1"/>
    <dgm:cxn modelId="{D2D31E93-893D-4CAF-A438-DC96108F6E4E}" type="presParOf" srcId="{7E6F80FA-B463-40BC-BF72-0C8ED458D5EB}" destId="{0897AB41-7715-4A09-9D8C-C1B4A6DBC09A}" srcOrd="1" destOrd="0" presId="urn:microsoft.com/office/officeart/2005/8/layout/orgChart1"/>
    <dgm:cxn modelId="{7128E591-8002-403D-A486-E2A5525E6FB6}" type="presParOf" srcId="{4F092A56-836D-4506-9E4E-D465416A3059}" destId="{34863321-756E-4D8C-BA33-F7FF6141879E}" srcOrd="1" destOrd="0" presId="urn:microsoft.com/office/officeart/2005/8/layout/orgChart1"/>
    <dgm:cxn modelId="{E768AE22-59DA-42D0-A465-844B0BAE05F7}" type="presParOf" srcId="{4F092A56-836D-4506-9E4E-D465416A3059}" destId="{1B79FAB0-2EE2-48FD-A763-94C264440CB0}" srcOrd="2" destOrd="0" presId="urn:microsoft.com/office/officeart/2005/8/layout/orgChart1"/>
    <dgm:cxn modelId="{EEF956F9-96B1-47F9-BCB3-632A04AB8894}" type="presParOf" srcId="{10C69AE3-BF39-4196-962B-1E25CEB1A7CD}" destId="{7F3F9786-5383-42DB-8242-45538909749B}" srcOrd="2" destOrd="0" presId="urn:microsoft.com/office/officeart/2005/8/layout/orgChart1"/>
    <dgm:cxn modelId="{D148EBB4-B895-41FF-8AF8-3C5B4E9C104C}" type="presParOf" srcId="{57193C84-46BB-47EA-9051-8B1A84D36ED1}" destId="{FA16E60E-A484-4647-9A3A-9CCD03C24D0C}" srcOrd="2" destOrd="0" presId="urn:microsoft.com/office/officeart/2005/8/layout/orgChart1"/>
    <dgm:cxn modelId="{A31F7C15-7AF0-4F54-9A71-A642E69DDE87}" type="presParOf" srcId="{3EF7ADB0-1016-4AAA-ADA8-A6E20F323FAC}" destId="{16A3DB1C-632E-4752-B3C6-56E28DCA7749}" srcOrd="8" destOrd="0" presId="urn:microsoft.com/office/officeart/2005/8/layout/orgChart1"/>
    <dgm:cxn modelId="{9CEBCE87-C794-4E8C-8485-6351F669480C}" type="presParOf" srcId="{3EF7ADB0-1016-4AAA-ADA8-A6E20F323FAC}" destId="{ECCD379A-5543-4FDB-9643-B95E65223DEA}" srcOrd="9" destOrd="0" presId="urn:microsoft.com/office/officeart/2005/8/layout/orgChart1"/>
    <dgm:cxn modelId="{9D52EE1B-2450-4108-9CD7-4E89F395A4D3}" type="presParOf" srcId="{ECCD379A-5543-4FDB-9643-B95E65223DEA}" destId="{3CE1C4A7-B27F-499D-BDFB-0DAB9661763F}" srcOrd="0" destOrd="0" presId="urn:microsoft.com/office/officeart/2005/8/layout/orgChart1"/>
    <dgm:cxn modelId="{33D75E0D-0923-46F5-B4B3-BE349ED0A612}" type="presParOf" srcId="{3CE1C4A7-B27F-499D-BDFB-0DAB9661763F}" destId="{1410E50B-EF32-4468-B46F-15E8E44F544A}" srcOrd="0" destOrd="0" presId="urn:microsoft.com/office/officeart/2005/8/layout/orgChart1"/>
    <dgm:cxn modelId="{50390A99-B61A-42DB-A61F-00EDB122E3E9}" type="presParOf" srcId="{3CE1C4A7-B27F-499D-BDFB-0DAB9661763F}" destId="{FD9CB615-8C9F-424D-A90A-DB6A3776A0BC}" srcOrd="1" destOrd="0" presId="urn:microsoft.com/office/officeart/2005/8/layout/orgChart1"/>
    <dgm:cxn modelId="{E7D067A7-9AB6-4DF4-A343-CDC72BB8C2D1}" type="presParOf" srcId="{ECCD379A-5543-4FDB-9643-B95E65223DEA}" destId="{59BD513B-53DC-471A-A354-CFC075C9F105}" srcOrd="1" destOrd="0" presId="urn:microsoft.com/office/officeart/2005/8/layout/orgChart1"/>
    <dgm:cxn modelId="{71124573-0197-4034-AC1B-39942EF752BB}" type="presParOf" srcId="{ECCD379A-5543-4FDB-9643-B95E65223DEA}" destId="{DAB8F8A1-3E7C-40F6-B32F-1D9DF17EF7A2}" srcOrd="2" destOrd="0" presId="urn:microsoft.com/office/officeart/2005/8/layout/orgChart1"/>
    <dgm:cxn modelId="{3B353CD3-C468-4CC4-AFDD-8DA3AC1BBBCA}" type="presParOf" srcId="{3EF7ADB0-1016-4AAA-ADA8-A6E20F323FAC}" destId="{54863002-48BC-45AD-8B9B-67C030461B8F}" srcOrd="10" destOrd="0" presId="urn:microsoft.com/office/officeart/2005/8/layout/orgChart1"/>
    <dgm:cxn modelId="{8AB35A9C-39DF-427A-8633-F36ADAABF783}" type="presParOf" srcId="{3EF7ADB0-1016-4AAA-ADA8-A6E20F323FAC}" destId="{9D262D0D-7847-4ED5-B822-F8A52320825C}" srcOrd="11" destOrd="0" presId="urn:microsoft.com/office/officeart/2005/8/layout/orgChart1"/>
    <dgm:cxn modelId="{D4014820-70D6-4DD8-9F8A-F214828A017F}" type="presParOf" srcId="{9D262D0D-7847-4ED5-B822-F8A52320825C}" destId="{9DE5244C-7171-4A17-BCAA-FB9E42779DCB}" srcOrd="0" destOrd="0" presId="urn:microsoft.com/office/officeart/2005/8/layout/orgChart1"/>
    <dgm:cxn modelId="{C4D7A8CD-844A-425C-9A26-6BE021A1AD0C}" type="presParOf" srcId="{9DE5244C-7171-4A17-BCAA-FB9E42779DCB}" destId="{17B25250-3E5B-418F-B382-6F531FBC444D}" srcOrd="0" destOrd="0" presId="urn:microsoft.com/office/officeart/2005/8/layout/orgChart1"/>
    <dgm:cxn modelId="{39F7D502-14E4-43B3-957D-E597AAC6F9BB}" type="presParOf" srcId="{9DE5244C-7171-4A17-BCAA-FB9E42779DCB}" destId="{59E359B7-2AAD-4AC1-A647-9AF63043FF80}" srcOrd="1" destOrd="0" presId="urn:microsoft.com/office/officeart/2005/8/layout/orgChart1"/>
    <dgm:cxn modelId="{8DAC7F09-7BD7-43A2-9A38-370E7E0FFFAF}" type="presParOf" srcId="{9D262D0D-7847-4ED5-B822-F8A52320825C}" destId="{97BD0F9A-8708-454A-B86E-518306CF5095}" srcOrd="1" destOrd="0" presId="urn:microsoft.com/office/officeart/2005/8/layout/orgChart1"/>
    <dgm:cxn modelId="{7550EA0F-DE67-4D37-9D35-0DFD58C31B4A}" type="presParOf" srcId="{9D262D0D-7847-4ED5-B822-F8A52320825C}" destId="{DBC22B6E-94C1-4DD7-A588-58F420F805B6}" srcOrd="2" destOrd="0" presId="urn:microsoft.com/office/officeart/2005/8/layout/orgChart1"/>
    <dgm:cxn modelId="{1552EB2F-8312-42A6-B71D-5A3C65D3154C}" type="presParOf" srcId="{9AAFEA57-78C5-4A09-B3EB-0F9BF1F47012}" destId="{0B3EC829-3BF5-47A9-9B82-BF9B77A5D33B}" srcOrd="2" destOrd="0" presId="urn:microsoft.com/office/officeart/2005/8/layout/orgChart1"/>
    <dgm:cxn modelId="{4B18FA09-553B-40B6-B6A3-0597C8261198}" type="presParOf" srcId="{0B3EC829-3BF5-47A9-9B82-BF9B77A5D33B}" destId="{0AD3EB1D-BE58-49DB-BEE8-75EA726E4557}" srcOrd="0" destOrd="0" presId="urn:microsoft.com/office/officeart/2005/8/layout/orgChart1"/>
    <dgm:cxn modelId="{C0CBC5FB-CAD4-46E7-939A-615B099ACA89}" type="presParOf" srcId="{0B3EC829-3BF5-47A9-9B82-BF9B77A5D33B}" destId="{2BF008CA-DDD1-4341-907C-E86F227545BD}" srcOrd="1" destOrd="0" presId="urn:microsoft.com/office/officeart/2005/8/layout/orgChart1"/>
    <dgm:cxn modelId="{00B29B56-D82A-4D57-90BE-7161DFF07E67}" type="presParOf" srcId="{2BF008CA-DDD1-4341-907C-E86F227545BD}" destId="{754163BD-1073-4246-89D3-F1EB110DFD33}" srcOrd="0" destOrd="0" presId="urn:microsoft.com/office/officeart/2005/8/layout/orgChart1"/>
    <dgm:cxn modelId="{83159F73-D3AB-444C-BB6D-7E4EB8BE5886}" type="presParOf" srcId="{754163BD-1073-4246-89D3-F1EB110DFD33}" destId="{147598CF-CF79-4A42-B140-DB4FBBCE04D7}" srcOrd="0" destOrd="0" presId="urn:microsoft.com/office/officeart/2005/8/layout/orgChart1"/>
    <dgm:cxn modelId="{5E4310A3-731A-481C-A03E-D19EB9C9578D}" type="presParOf" srcId="{754163BD-1073-4246-89D3-F1EB110DFD33}" destId="{32C5A2B5-CFDF-4538-9085-AD4C41FD297A}" srcOrd="1" destOrd="0" presId="urn:microsoft.com/office/officeart/2005/8/layout/orgChart1"/>
    <dgm:cxn modelId="{352FFAC8-6C2C-4870-A5BA-A941FDF9EA6C}" type="presParOf" srcId="{2BF008CA-DDD1-4341-907C-E86F227545BD}" destId="{35D8D17A-1652-4DD6-A425-3792DBE04FB3}" srcOrd="1" destOrd="0" presId="urn:microsoft.com/office/officeart/2005/8/layout/orgChart1"/>
    <dgm:cxn modelId="{B73DBD83-CF49-4585-9D13-59D550D8E0D0}" type="presParOf" srcId="{35D8D17A-1652-4DD6-A425-3792DBE04FB3}" destId="{D190558E-6609-44FA-A7A7-6DBABB023708}" srcOrd="0" destOrd="0" presId="urn:microsoft.com/office/officeart/2005/8/layout/orgChart1"/>
    <dgm:cxn modelId="{EB6A1100-41A7-4822-AA87-1D18F2788210}" type="presParOf" srcId="{35D8D17A-1652-4DD6-A425-3792DBE04FB3}" destId="{CC2AFA31-6FDB-411F-A37C-AC5311368140}" srcOrd="1" destOrd="0" presId="urn:microsoft.com/office/officeart/2005/8/layout/orgChart1"/>
    <dgm:cxn modelId="{86B79AA0-E42A-4840-BC80-DBEDFF603BD8}" type="presParOf" srcId="{CC2AFA31-6FDB-411F-A37C-AC5311368140}" destId="{5BAFC00B-513F-4CD4-916A-8CCDB12C167A}" srcOrd="0" destOrd="0" presId="urn:microsoft.com/office/officeart/2005/8/layout/orgChart1"/>
    <dgm:cxn modelId="{741A0327-70C9-4EDB-B3BF-547C8FAC395C}" type="presParOf" srcId="{5BAFC00B-513F-4CD4-916A-8CCDB12C167A}" destId="{A40011CB-DC55-4156-AD92-07CD1BFB0FDB}" srcOrd="0" destOrd="0" presId="urn:microsoft.com/office/officeart/2005/8/layout/orgChart1"/>
    <dgm:cxn modelId="{DD640889-981F-4BF7-8D7D-BD676776C5E3}" type="presParOf" srcId="{5BAFC00B-513F-4CD4-916A-8CCDB12C167A}" destId="{4A2712D3-1463-4997-A82E-A55CC19637FE}" srcOrd="1" destOrd="0" presId="urn:microsoft.com/office/officeart/2005/8/layout/orgChart1"/>
    <dgm:cxn modelId="{43BDC604-C0C7-4EAB-80B1-176A38D05B0B}" type="presParOf" srcId="{CC2AFA31-6FDB-411F-A37C-AC5311368140}" destId="{E123A389-DF29-41CB-9AD2-020C32B82687}" srcOrd="1" destOrd="0" presId="urn:microsoft.com/office/officeart/2005/8/layout/orgChart1"/>
    <dgm:cxn modelId="{72000352-C892-4FB0-918B-69E16BF60090}" type="presParOf" srcId="{CC2AFA31-6FDB-411F-A37C-AC5311368140}" destId="{FF036CFA-66EC-4DEA-A00D-5CC2846A986A}" srcOrd="2" destOrd="0" presId="urn:microsoft.com/office/officeart/2005/8/layout/orgChart1"/>
    <dgm:cxn modelId="{E6B5D699-F3D6-4B8D-8E96-01A898BE082D}" type="presParOf" srcId="{2BF008CA-DDD1-4341-907C-E86F227545BD}" destId="{513F889F-3FF0-4C60-BFE8-17C4810F6F21}" srcOrd="2" destOrd="0" presId="urn:microsoft.com/office/officeart/2005/8/layout/orgChart1"/>
    <dgm:cxn modelId="{90E2E941-0745-408E-9611-1A3DE982721B}" type="presParOf" srcId="{0B3EC829-3BF5-47A9-9B82-BF9B77A5D33B}" destId="{BB8EE60C-068F-4755-88E4-6DEE4F6C771F}" srcOrd="2" destOrd="0" presId="urn:microsoft.com/office/officeart/2005/8/layout/orgChart1"/>
    <dgm:cxn modelId="{822B87F9-1AB1-4DD0-9615-20E4C8E7673C}" type="presParOf" srcId="{0B3EC829-3BF5-47A9-9B82-BF9B77A5D33B}" destId="{58D47EF1-1989-4981-AC38-75D0B212FAB9}" srcOrd="3" destOrd="0" presId="urn:microsoft.com/office/officeart/2005/8/layout/orgChart1"/>
    <dgm:cxn modelId="{EC79A859-AE23-4152-802F-1B73B325F724}" type="presParOf" srcId="{58D47EF1-1989-4981-AC38-75D0B212FAB9}" destId="{26479C37-88E9-460F-BC43-237148E2A27A}" srcOrd="0" destOrd="0" presId="urn:microsoft.com/office/officeart/2005/8/layout/orgChart1"/>
    <dgm:cxn modelId="{A301F31B-FDD8-4B23-B590-7CAA0DA09D0C}" type="presParOf" srcId="{26479C37-88E9-460F-BC43-237148E2A27A}" destId="{9A34FA33-4CA8-4226-A55E-12743121331D}" srcOrd="0" destOrd="0" presId="urn:microsoft.com/office/officeart/2005/8/layout/orgChart1"/>
    <dgm:cxn modelId="{E7530424-6723-4EC4-B910-49101D7F7EFD}" type="presParOf" srcId="{26479C37-88E9-460F-BC43-237148E2A27A}" destId="{7CA4AD5A-D09B-48D6-B0EF-0D17349C15FB}" srcOrd="1" destOrd="0" presId="urn:microsoft.com/office/officeart/2005/8/layout/orgChart1"/>
    <dgm:cxn modelId="{0268D0EF-22FF-4FA8-8CBA-35A0717CEA75}" type="presParOf" srcId="{58D47EF1-1989-4981-AC38-75D0B212FAB9}" destId="{7525088A-B983-43EC-B42A-5AC6F4D5C9E0}" srcOrd="1" destOrd="0" presId="urn:microsoft.com/office/officeart/2005/8/layout/orgChart1"/>
    <dgm:cxn modelId="{D4489A6D-1E5F-468E-BBF3-38610A66EEA7}" type="presParOf" srcId="{58D47EF1-1989-4981-AC38-75D0B212FAB9}" destId="{5668A88F-A7C5-420B-98CF-FC5788030AAC}" srcOrd="2" destOrd="0" presId="urn:microsoft.com/office/officeart/2005/8/layout/orgChart1"/>
    <dgm:cxn modelId="{B252BEB3-9408-41FF-99DD-D47301C22A2C}" type="presParOf" srcId="{5668A88F-A7C5-420B-98CF-FC5788030AAC}" destId="{7338AC50-64AB-4FA9-8DA4-B4AC95555214}" srcOrd="0" destOrd="0" presId="urn:microsoft.com/office/officeart/2005/8/layout/orgChart1"/>
    <dgm:cxn modelId="{81CBD8DA-5F54-47B9-82F2-A75F9D5F7D96}" type="presParOf" srcId="{5668A88F-A7C5-420B-98CF-FC5788030AAC}" destId="{2E5C8A5D-58DD-4C14-84C7-24E02BA20C72}" srcOrd="1" destOrd="0" presId="urn:microsoft.com/office/officeart/2005/8/layout/orgChart1"/>
    <dgm:cxn modelId="{E7F241CC-C3A9-4BB9-95D3-D970DEE97797}" type="presParOf" srcId="{2E5C8A5D-58DD-4C14-84C7-24E02BA20C72}" destId="{73C97630-47FD-4436-91F7-8BC3854B9958}" srcOrd="0" destOrd="0" presId="urn:microsoft.com/office/officeart/2005/8/layout/orgChart1"/>
    <dgm:cxn modelId="{080540EE-91A5-473C-A253-5845921C0D5B}" type="presParOf" srcId="{73C97630-47FD-4436-91F7-8BC3854B9958}" destId="{19747C6B-2D55-4E6C-A30F-0E9EF845C741}" srcOrd="0" destOrd="0" presId="urn:microsoft.com/office/officeart/2005/8/layout/orgChart1"/>
    <dgm:cxn modelId="{47B6258E-7E8F-420E-89A1-BC4E3378CF12}" type="presParOf" srcId="{73C97630-47FD-4436-91F7-8BC3854B9958}" destId="{560446A7-32F4-471B-8034-52C75E3A0590}" srcOrd="1" destOrd="0" presId="urn:microsoft.com/office/officeart/2005/8/layout/orgChart1"/>
    <dgm:cxn modelId="{A07FF734-6115-45DD-80DE-7EC34F4C0312}" type="presParOf" srcId="{2E5C8A5D-58DD-4C14-84C7-24E02BA20C72}" destId="{187CB8DC-A2AB-4FE9-A345-99F59911D249}" srcOrd="1" destOrd="0" presId="urn:microsoft.com/office/officeart/2005/8/layout/orgChart1"/>
    <dgm:cxn modelId="{DA341A79-02C8-4121-85DC-FF8045C6A9B7}" type="presParOf" srcId="{2E5C8A5D-58DD-4C14-84C7-24E02BA20C72}" destId="{3D8C22BB-3F27-4ED1-8AA3-D704B13E8B3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38AC50-64AB-4FA9-8DA4-B4AC95555214}">
      <dsp:nvSpPr>
        <dsp:cNvPr id="0" name=""/>
        <dsp:cNvSpPr/>
      </dsp:nvSpPr>
      <dsp:spPr>
        <a:xfrm>
          <a:off x="3215737" y="1004205"/>
          <a:ext cx="91440" cy="329203"/>
        </a:xfrm>
        <a:custGeom>
          <a:avLst/>
          <a:gdLst/>
          <a:ahLst/>
          <a:cxnLst/>
          <a:rect l="0" t="0" r="0" b="0"/>
          <a:pathLst>
            <a:path>
              <a:moveTo>
                <a:pt x="109656" y="0"/>
              </a:moveTo>
              <a:lnTo>
                <a:pt x="109656" y="329164"/>
              </a:lnTo>
              <a:lnTo>
                <a:pt x="45720" y="329164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BB8EE60C-068F-4755-88E4-6DEE4F6C771F}">
      <dsp:nvSpPr>
        <dsp:cNvPr id="0" name=""/>
        <dsp:cNvSpPr/>
      </dsp:nvSpPr>
      <dsp:spPr>
        <a:xfrm>
          <a:off x="2459358" y="305924"/>
          <a:ext cx="193373" cy="413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036"/>
              </a:lnTo>
              <a:lnTo>
                <a:pt x="381879" y="413036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D190558E-6609-44FA-A7A7-6DBABB023708}">
      <dsp:nvSpPr>
        <dsp:cNvPr id="0" name=""/>
        <dsp:cNvSpPr/>
      </dsp:nvSpPr>
      <dsp:spPr>
        <a:xfrm>
          <a:off x="1523643" y="1004205"/>
          <a:ext cx="133616" cy="3292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164"/>
              </a:lnTo>
              <a:lnTo>
                <a:pt x="133600" y="329164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0AD3EB1D-BE58-49DB-BEE8-75EA726E4557}">
      <dsp:nvSpPr>
        <dsp:cNvPr id="0" name=""/>
        <dsp:cNvSpPr/>
      </dsp:nvSpPr>
      <dsp:spPr>
        <a:xfrm>
          <a:off x="1969030" y="305924"/>
          <a:ext cx="490327" cy="413084"/>
        </a:xfrm>
        <a:custGeom>
          <a:avLst/>
          <a:gdLst/>
          <a:ahLst/>
          <a:cxnLst/>
          <a:rect l="0" t="0" r="0" b="0"/>
          <a:pathLst>
            <a:path>
              <a:moveTo>
                <a:pt x="490270" y="0"/>
              </a:moveTo>
              <a:lnTo>
                <a:pt x="490270" y="413036"/>
              </a:lnTo>
              <a:lnTo>
                <a:pt x="0" y="413036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54863002-48BC-45AD-8B9B-67C030461B8F}">
      <dsp:nvSpPr>
        <dsp:cNvPr id="0" name=""/>
        <dsp:cNvSpPr/>
      </dsp:nvSpPr>
      <dsp:spPr>
        <a:xfrm>
          <a:off x="2459358" y="305924"/>
          <a:ext cx="1842204" cy="13566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2591"/>
              </a:lnTo>
              <a:lnTo>
                <a:pt x="1841988" y="1292591"/>
              </a:lnTo>
              <a:lnTo>
                <a:pt x="1841988" y="1356528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16A3DB1C-632E-4752-B3C6-56E28DCA7749}">
      <dsp:nvSpPr>
        <dsp:cNvPr id="0" name=""/>
        <dsp:cNvSpPr/>
      </dsp:nvSpPr>
      <dsp:spPr>
        <a:xfrm>
          <a:off x="2459358" y="305924"/>
          <a:ext cx="1105322" cy="13566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2591"/>
              </a:lnTo>
              <a:lnTo>
                <a:pt x="1105192" y="1292591"/>
              </a:lnTo>
              <a:lnTo>
                <a:pt x="1105192" y="1356528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73D4DE29-24B5-40C8-A2DE-0D242D097C13}">
      <dsp:nvSpPr>
        <dsp:cNvPr id="0" name=""/>
        <dsp:cNvSpPr/>
      </dsp:nvSpPr>
      <dsp:spPr>
        <a:xfrm>
          <a:off x="4360168" y="2931431"/>
          <a:ext cx="116188" cy="16359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5726"/>
              </a:lnTo>
              <a:lnTo>
                <a:pt x="116174" y="163572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5EA7FF-21BC-4EAA-B1E5-491AA64BF688}">
      <dsp:nvSpPr>
        <dsp:cNvPr id="0" name=""/>
        <dsp:cNvSpPr/>
      </dsp:nvSpPr>
      <dsp:spPr>
        <a:xfrm>
          <a:off x="4360168" y="2931431"/>
          <a:ext cx="116188" cy="1289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082"/>
              </a:lnTo>
              <a:lnTo>
                <a:pt x="116174" y="128908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0695C4-B176-4A68-B7CF-6CE6CEFA1B0D}">
      <dsp:nvSpPr>
        <dsp:cNvPr id="0" name=""/>
        <dsp:cNvSpPr/>
      </dsp:nvSpPr>
      <dsp:spPr>
        <a:xfrm>
          <a:off x="4360168" y="2931431"/>
          <a:ext cx="116188" cy="956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6582"/>
              </a:lnTo>
              <a:lnTo>
                <a:pt x="116174" y="95658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01157-E3BF-4BFE-AF5D-F5BFBBFB543F}">
      <dsp:nvSpPr>
        <dsp:cNvPr id="0" name=""/>
        <dsp:cNvSpPr/>
      </dsp:nvSpPr>
      <dsp:spPr>
        <a:xfrm>
          <a:off x="4360168" y="2931431"/>
          <a:ext cx="116188" cy="582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2036"/>
              </a:lnTo>
              <a:lnTo>
                <a:pt x="116174" y="58203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41BAF8-76F0-41A1-A98E-356D4D58506C}">
      <dsp:nvSpPr>
        <dsp:cNvPr id="0" name=""/>
        <dsp:cNvSpPr/>
      </dsp:nvSpPr>
      <dsp:spPr>
        <a:xfrm>
          <a:off x="4360168" y="2931431"/>
          <a:ext cx="116188" cy="224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125"/>
              </a:lnTo>
              <a:lnTo>
                <a:pt x="116174" y="224125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D964AD-DD3F-4427-9918-BBD9E994C039}">
      <dsp:nvSpPr>
        <dsp:cNvPr id="0" name=""/>
        <dsp:cNvSpPr/>
      </dsp:nvSpPr>
      <dsp:spPr>
        <a:xfrm>
          <a:off x="2827799" y="2338110"/>
          <a:ext cx="1842204" cy="127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36"/>
              </a:lnTo>
              <a:lnTo>
                <a:pt x="1841988" y="63936"/>
              </a:lnTo>
              <a:lnTo>
                <a:pt x="1841988" y="1278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BBF721-655E-47C2-97DA-CF0EECE4EB7D}">
      <dsp:nvSpPr>
        <dsp:cNvPr id="0" name=""/>
        <dsp:cNvSpPr/>
      </dsp:nvSpPr>
      <dsp:spPr>
        <a:xfrm>
          <a:off x="2827799" y="2338110"/>
          <a:ext cx="1022524" cy="127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36"/>
              </a:lnTo>
              <a:lnTo>
                <a:pt x="1022403" y="63936"/>
              </a:lnTo>
              <a:lnTo>
                <a:pt x="1022403" y="1278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2EE36-A405-482A-AF6E-179E103E7492}">
      <dsp:nvSpPr>
        <dsp:cNvPr id="0" name=""/>
        <dsp:cNvSpPr/>
      </dsp:nvSpPr>
      <dsp:spPr>
        <a:xfrm>
          <a:off x="2827799" y="2338110"/>
          <a:ext cx="285642" cy="127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36"/>
              </a:lnTo>
              <a:lnTo>
                <a:pt x="285608" y="63936"/>
              </a:lnTo>
              <a:lnTo>
                <a:pt x="285608" y="127873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93DBC2DE-BEBF-44EA-BB34-3CDEB4A667B1}">
      <dsp:nvSpPr>
        <dsp:cNvPr id="0" name=""/>
        <dsp:cNvSpPr/>
      </dsp:nvSpPr>
      <dsp:spPr>
        <a:xfrm>
          <a:off x="2376560" y="2338110"/>
          <a:ext cx="451239" cy="127888"/>
        </a:xfrm>
        <a:custGeom>
          <a:avLst/>
          <a:gdLst/>
          <a:ahLst/>
          <a:cxnLst/>
          <a:rect l="0" t="0" r="0" b="0"/>
          <a:pathLst>
            <a:path>
              <a:moveTo>
                <a:pt x="451186" y="0"/>
              </a:moveTo>
              <a:lnTo>
                <a:pt x="451186" y="63936"/>
              </a:lnTo>
              <a:lnTo>
                <a:pt x="0" y="63936"/>
              </a:lnTo>
              <a:lnTo>
                <a:pt x="0" y="1278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E36AC-61F3-4453-A8B2-D4483ABD9BB0}">
      <dsp:nvSpPr>
        <dsp:cNvPr id="0" name=""/>
        <dsp:cNvSpPr/>
      </dsp:nvSpPr>
      <dsp:spPr>
        <a:xfrm>
          <a:off x="1639678" y="2338110"/>
          <a:ext cx="1188121" cy="127888"/>
        </a:xfrm>
        <a:custGeom>
          <a:avLst/>
          <a:gdLst/>
          <a:ahLst/>
          <a:cxnLst/>
          <a:rect l="0" t="0" r="0" b="0"/>
          <a:pathLst>
            <a:path>
              <a:moveTo>
                <a:pt x="1187981" y="0"/>
              </a:moveTo>
              <a:lnTo>
                <a:pt x="1187981" y="63936"/>
              </a:lnTo>
              <a:lnTo>
                <a:pt x="0" y="63936"/>
              </a:lnTo>
              <a:lnTo>
                <a:pt x="0" y="1278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9E9EFD-3E88-448E-ADC1-CE1C568F4300}">
      <dsp:nvSpPr>
        <dsp:cNvPr id="0" name=""/>
        <dsp:cNvSpPr/>
      </dsp:nvSpPr>
      <dsp:spPr>
        <a:xfrm>
          <a:off x="902796" y="2338110"/>
          <a:ext cx="1925003" cy="127888"/>
        </a:xfrm>
        <a:custGeom>
          <a:avLst/>
          <a:gdLst/>
          <a:ahLst/>
          <a:cxnLst/>
          <a:rect l="0" t="0" r="0" b="0"/>
          <a:pathLst>
            <a:path>
              <a:moveTo>
                <a:pt x="1924777" y="0"/>
              </a:moveTo>
              <a:lnTo>
                <a:pt x="1924777" y="63936"/>
              </a:lnTo>
              <a:lnTo>
                <a:pt x="0" y="63936"/>
              </a:lnTo>
              <a:lnTo>
                <a:pt x="0" y="1278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F4B81E-8DF2-4110-A33E-1D0E36A5559D}">
      <dsp:nvSpPr>
        <dsp:cNvPr id="0" name=""/>
        <dsp:cNvSpPr/>
      </dsp:nvSpPr>
      <dsp:spPr>
        <a:xfrm>
          <a:off x="2459358" y="305924"/>
          <a:ext cx="368440" cy="13566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2591"/>
              </a:lnTo>
              <a:lnTo>
                <a:pt x="368397" y="1292591"/>
              </a:lnTo>
              <a:lnTo>
                <a:pt x="368397" y="1356528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4A562A8C-9B8F-4865-847D-21A36C159571}">
      <dsp:nvSpPr>
        <dsp:cNvPr id="0" name=""/>
        <dsp:cNvSpPr/>
      </dsp:nvSpPr>
      <dsp:spPr>
        <a:xfrm>
          <a:off x="2090917" y="305924"/>
          <a:ext cx="368440" cy="1356687"/>
        </a:xfrm>
        <a:custGeom>
          <a:avLst/>
          <a:gdLst/>
          <a:ahLst/>
          <a:cxnLst/>
          <a:rect l="0" t="0" r="0" b="0"/>
          <a:pathLst>
            <a:path>
              <a:moveTo>
                <a:pt x="368397" y="0"/>
              </a:moveTo>
              <a:lnTo>
                <a:pt x="368397" y="1292591"/>
              </a:lnTo>
              <a:lnTo>
                <a:pt x="0" y="1292591"/>
              </a:lnTo>
              <a:lnTo>
                <a:pt x="0" y="1356528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C4445763-F452-4AC2-B1AD-3E4B837469B5}">
      <dsp:nvSpPr>
        <dsp:cNvPr id="0" name=""/>
        <dsp:cNvSpPr/>
      </dsp:nvSpPr>
      <dsp:spPr>
        <a:xfrm>
          <a:off x="1354035" y="305924"/>
          <a:ext cx="1105322" cy="1356687"/>
        </a:xfrm>
        <a:custGeom>
          <a:avLst/>
          <a:gdLst/>
          <a:ahLst/>
          <a:cxnLst/>
          <a:rect l="0" t="0" r="0" b="0"/>
          <a:pathLst>
            <a:path>
              <a:moveTo>
                <a:pt x="1105192" y="0"/>
              </a:moveTo>
              <a:lnTo>
                <a:pt x="1105192" y="1292591"/>
              </a:lnTo>
              <a:lnTo>
                <a:pt x="0" y="1292591"/>
              </a:lnTo>
              <a:lnTo>
                <a:pt x="0" y="1356528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6F439909-D206-49E7-BC9C-2E94E372FC83}">
      <dsp:nvSpPr>
        <dsp:cNvPr id="0" name=""/>
        <dsp:cNvSpPr/>
      </dsp:nvSpPr>
      <dsp:spPr>
        <a:xfrm>
          <a:off x="617153" y="305924"/>
          <a:ext cx="1842204" cy="1356687"/>
        </a:xfrm>
        <a:custGeom>
          <a:avLst/>
          <a:gdLst/>
          <a:ahLst/>
          <a:cxnLst/>
          <a:rect l="0" t="0" r="0" b="0"/>
          <a:pathLst>
            <a:path>
              <a:moveTo>
                <a:pt x="1841988" y="0"/>
              </a:moveTo>
              <a:lnTo>
                <a:pt x="1841988" y="1292591"/>
              </a:lnTo>
              <a:lnTo>
                <a:pt x="0" y="1292591"/>
              </a:lnTo>
              <a:lnTo>
                <a:pt x="0" y="1356528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AE1F5087-4F6B-4AEA-BFEE-D0A8DD6EFAC7}">
      <dsp:nvSpPr>
        <dsp:cNvPr id="0" name=""/>
        <dsp:cNvSpPr/>
      </dsp:nvSpPr>
      <dsp:spPr>
        <a:xfrm>
          <a:off x="2154862" y="1427"/>
          <a:ext cx="608993" cy="304496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OS CIVIDANES</a:t>
          </a:r>
          <a:endParaRPr lang="es-ES" sz="700" b="1" kern="1200" dirty="0">
            <a:latin typeface="Calibri" panose="020F0502020204030204"/>
            <a:ea typeface="+mn-ea"/>
            <a:cs typeface="+mn-cs"/>
          </a:endParaRPr>
        </a:p>
      </dsp:txBody>
      <dsp:txXfrm>
        <a:off x="2154862" y="1427"/>
        <a:ext cx="608993" cy="304496"/>
      </dsp:txXfrm>
    </dsp:sp>
    <dsp:sp modelId="{0E857A1B-9752-4558-BACB-18C2551C7372}">
      <dsp:nvSpPr>
        <dsp:cNvPr id="0" name=""/>
        <dsp:cNvSpPr/>
      </dsp:nvSpPr>
      <dsp:spPr>
        <a:xfrm>
          <a:off x="312657" y="1662612"/>
          <a:ext cx="608993" cy="40262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Juan</a:t>
          </a:r>
        </a:p>
      </dsp:txBody>
      <dsp:txXfrm>
        <a:off x="312657" y="1662612"/>
        <a:ext cx="608993" cy="402629"/>
      </dsp:txXfrm>
    </dsp:sp>
    <dsp:sp modelId="{A9B5234E-5A67-4B6F-B2D2-FF7C100F9404}">
      <dsp:nvSpPr>
        <dsp:cNvPr id="0" name=""/>
        <dsp:cNvSpPr/>
      </dsp:nvSpPr>
      <dsp:spPr>
        <a:xfrm>
          <a:off x="1049539" y="1662612"/>
          <a:ext cx="608993" cy="40262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José</a:t>
          </a:r>
        </a:p>
      </dsp:txBody>
      <dsp:txXfrm>
        <a:off x="1049539" y="1662612"/>
        <a:ext cx="608993" cy="402629"/>
      </dsp:txXfrm>
    </dsp:sp>
    <dsp:sp modelId="{3F461B70-ADB7-4EE3-A01C-6560E617DB47}">
      <dsp:nvSpPr>
        <dsp:cNvPr id="0" name=""/>
        <dsp:cNvSpPr/>
      </dsp:nvSpPr>
      <dsp:spPr>
        <a:xfrm>
          <a:off x="1786421" y="1662612"/>
          <a:ext cx="608993" cy="45824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Manuel</a:t>
          </a:r>
        </a:p>
      </dsp:txBody>
      <dsp:txXfrm>
        <a:off x="1786421" y="1662612"/>
        <a:ext cx="608993" cy="458249"/>
      </dsp:txXfrm>
    </dsp:sp>
    <dsp:sp modelId="{B3F37421-D7D2-401C-92C4-EE21CEA5EE2E}">
      <dsp:nvSpPr>
        <dsp:cNvPr id="0" name=""/>
        <dsp:cNvSpPr/>
      </dsp:nvSpPr>
      <dsp:spPr>
        <a:xfrm>
          <a:off x="2523303" y="1662612"/>
          <a:ext cx="608993" cy="67549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Benito Cividanes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c.c.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Manuela Díaz Neira</a:t>
          </a:r>
        </a:p>
      </dsp:txBody>
      <dsp:txXfrm>
        <a:off x="2523303" y="1662612"/>
        <a:ext cx="608993" cy="675498"/>
      </dsp:txXfrm>
    </dsp:sp>
    <dsp:sp modelId="{B6665F26-05DB-45E1-A0EB-A0EC740A6E6D}">
      <dsp:nvSpPr>
        <dsp:cNvPr id="0" name=""/>
        <dsp:cNvSpPr/>
      </dsp:nvSpPr>
      <dsp:spPr>
        <a:xfrm>
          <a:off x="598299" y="2465999"/>
          <a:ext cx="608993" cy="546991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Manuela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c.c.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Juan Lugrís / José Vázquez</a:t>
          </a:r>
        </a:p>
      </dsp:txBody>
      <dsp:txXfrm>
        <a:off x="598299" y="2465999"/>
        <a:ext cx="608993" cy="546991"/>
      </dsp:txXfrm>
    </dsp:sp>
    <dsp:sp modelId="{19F79E90-347D-4727-AA90-364E35C84E6E}">
      <dsp:nvSpPr>
        <dsp:cNvPr id="0" name=""/>
        <dsp:cNvSpPr/>
      </dsp:nvSpPr>
      <dsp:spPr>
        <a:xfrm>
          <a:off x="1335181" y="2465999"/>
          <a:ext cx="608993" cy="507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Manuel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 c.c.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 María Vázquez</a:t>
          </a:r>
        </a:p>
      </dsp:txBody>
      <dsp:txXfrm>
        <a:off x="1335181" y="2465999"/>
        <a:ext cx="608993" cy="507918"/>
      </dsp:txXfrm>
    </dsp:sp>
    <dsp:sp modelId="{42910BD1-D1BF-4018-8C70-5FE8992F4367}">
      <dsp:nvSpPr>
        <dsp:cNvPr id="0" name=""/>
        <dsp:cNvSpPr/>
      </dsp:nvSpPr>
      <dsp:spPr>
        <a:xfrm>
          <a:off x="2072063" y="2465999"/>
          <a:ext cx="608993" cy="507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 dirty="0">
              <a:latin typeface="Calibri" panose="020F0502020204030204"/>
              <a:ea typeface="+mn-ea"/>
              <a:cs typeface="+mn-cs"/>
            </a:rPr>
            <a:t>María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 dirty="0">
              <a:latin typeface="Calibri" panose="020F0502020204030204"/>
              <a:ea typeface="+mn-ea"/>
              <a:cs typeface="+mn-cs"/>
            </a:rPr>
            <a:t>c.c.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 dirty="0">
              <a:latin typeface="Calibri" panose="020F0502020204030204"/>
              <a:ea typeface="+mn-ea"/>
              <a:cs typeface="+mn-cs"/>
            </a:rPr>
            <a:t>Andrés Sánchez</a:t>
          </a:r>
        </a:p>
      </dsp:txBody>
      <dsp:txXfrm>
        <a:off x="2072063" y="2465999"/>
        <a:ext cx="608993" cy="507918"/>
      </dsp:txXfrm>
    </dsp:sp>
    <dsp:sp modelId="{64A9E122-2AA1-48BB-BBB4-94832FD185F7}">
      <dsp:nvSpPr>
        <dsp:cNvPr id="0" name=""/>
        <dsp:cNvSpPr/>
      </dsp:nvSpPr>
      <dsp:spPr>
        <a:xfrm>
          <a:off x="2808945" y="2465999"/>
          <a:ext cx="608993" cy="464753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Cristina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 c.c.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 José Pereiro</a:t>
          </a:r>
        </a:p>
      </dsp:txBody>
      <dsp:txXfrm>
        <a:off x="2808945" y="2465999"/>
        <a:ext cx="608993" cy="464753"/>
      </dsp:txXfrm>
    </dsp:sp>
    <dsp:sp modelId="{F5BCE30F-97DC-4A24-A225-27F941040395}">
      <dsp:nvSpPr>
        <dsp:cNvPr id="0" name=""/>
        <dsp:cNvSpPr/>
      </dsp:nvSpPr>
      <dsp:spPr>
        <a:xfrm>
          <a:off x="3545827" y="2465999"/>
          <a:ext cx="608993" cy="546991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Andrés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c.c.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Mauricia Castillo</a:t>
          </a:r>
        </a:p>
      </dsp:txBody>
      <dsp:txXfrm>
        <a:off x="3545827" y="2465999"/>
        <a:ext cx="608993" cy="546991"/>
      </dsp:txXfrm>
    </dsp:sp>
    <dsp:sp modelId="{797777D7-25D4-42A3-BF39-3339E724F9E9}">
      <dsp:nvSpPr>
        <dsp:cNvPr id="0" name=""/>
        <dsp:cNvSpPr/>
      </dsp:nvSpPr>
      <dsp:spPr>
        <a:xfrm>
          <a:off x="4282709" y="2465999"/>
          <a:ext cx="774590" cy="46543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Juan Cividanes Díaz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c.c.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Juana Portela</a:t>
          </a:r>
        </a:p>
      </dsp:txBody>
      <dsp:txXfrm>
        <a:off x="4282709" y="2465999"/>
        <a:ext cx="774590" cy="465432"/>
      </dsp:txXfrm>
    </dsp:sp>
    <dsp:sp modelId="{8BAE8E1B-AB76-478E-8500-B1C98FFB3365}">
      <dsp:nvSpPr>
        <dsp:cNvPr id="0" name=""/>
        <dsp:cNvSpPr/>
      </dsp:nvSpPr>
      <dsp:spPr>
        <a:xfrm>
          <a:off x="4476356" y="3059320"/>
          <a:ext cx="608993" cy="192527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María</a:t>
          </a:r>
        </a:p>
      </dsp:txBody>
      <dsp:txXfrm>
        <a:off x="4476356" y="3059320"/>
        <a:ext cx="608993" cy="192527"/>
      </dsp:txXfrm>
    </dsp:sp>
    <dsp:sp modelId="{D868F679-3570-4693-AD31-DB2C30B4CD3D}">
      <dsp:nvSpPr>
        <dsp:cNvPr id="0" name=""/>
        <dsp:cNvSpPr/>
      </dsp:nvSpPr>
      <dsp:spPr>
        <a:xfrm>
          <a:off x="4476356" y="3379736"/>
          <a:ext cx="611660" cy="267600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Josefa</a:t>
          </a:r>
        </a:p>
      </dsp:txBody>
      <dsp:txXfrm>
        <a:off x="4476356" y="3379736"/>
        <a:ext cx="611660" cy="267600"/>
      </dsp:txXfrm>
    </dsp:sp>
    <dsp:sp modelId="{E1A2FF28-F0E0-48B1-8ABA-D4D5EA2B05B8}">
      <dsp:nvSpPr>
        <dsp:cNvPr id="0" name=""/>
        <dsp:cNvSpPr/>
      </dsp:nvSpPr>
      <dsp:spPr>
        <a:xfrm>
          <a:off x="4476356" y="3775225"/>
          <a:ext cx="608993" cy="22580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Esperanza</a:t>
          </a:r>
        </a:p>
      </dsp:txBody>
      <dsp:txXfrm>
        <a:off x="4476356" y="3775225"/>
        <a:ext cx="608993" cy="225802"/>
      </dsp:txXfrm>
    </dsp:sp>
    <dsp:sp modelId="{2EF2DFC1-025D-4976-AD13-B6D0C68F2877}">
      <dsp:nvSpPr>
        <dsp:cNvPr id="0" name=""/>
        <dsp:cNvSpPr/>
      </dsp:nvSpPr>
      <dsp:spPr>
        <a:xfrm>
          <a:off x="4476356" y="4128916"/>
          <a:ext cx="608993" cy="18349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Román</a:t>
          </a:r>
        </a:p>
      </dsp:txBody>
      <dsp:txXfrm>
        <a:off x="4476356" y="4128916"/>
        <a:ext cx="608993" cy="183498"/>
      </dsp:txXfrm>
    </dsp:sp>
    <dsp:sp modelId="{E7F73571-7115-4F55-B795-5434C7D8A1C8}">
      <dsp:nvSpPr>
        <dsp:cNvPr id="0" name=""/>
        <dsp:cNvSpPr/>
      </dsp:nvSpPr>
      <dsp:spPr>
        <a:xfrm>
          <a:off x="4476356" y="4440304"/>
          <a:ext cx="608993" cy="254093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Francisco</a:t>
          </a:r>
        </a:p>
      </dsp:txBody>
      <dsp:txXfrm>
        <a:off x="4476356" y="4440304"/>
        <a:ext cx="608993" cy="254093"/>
      </dsp:txXfrm>
    </dsp:sp>
    <dsp:sp modelId="{1410E50B-EF32-4468-B46F-15E8E44F544A}">
      <dsp:nvSpPr>
        <dsp:cNvPr id="0" name=""/>
        <dsp:cNvSpPr/>
      </dsp:nvSpPr>
      <dsp:spPr>
        <a:xfrm>
          <a:off x="3260185" y="1662612"/>
          <a:ext cx="608993" cy="40262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Domingo</a:t>
          </a:r>
        </a:p>
      </dsp:txBody>
      <dsp:txXfrm>
        <a:off x="3260185" y="1662612"/>
        <a:ext cx="608993" cy="402629"/>
      </dsp:txXfrm>
    </dsp:sp>
    <dsp:sp modelId="{17B25250-3E5B-418F-B382-6F531FBC444D}">
      <dsp:nvSpPr>
        <dsp:cNvPr id="0" name=""/>
        <dsp:cNvSpPr/>
      </dsp:nvSpPr>
      <dsp:spPr>
        <a:xfrm>
          <a:off x="3997067" y="1662612"/>
          <a:ext cx="608993" cy="40262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Cecilia</a:t>
          </a:r>
        </a:p>
      </dsp:txBody>
      <dsp:txXfrm>
        <a:off x="3997067" y="1662612"/>
        <a:ext cx="608993" cy="402629"/>
      </dsp:txXfrm>
    </dsp:sp>
    <dsp:sp modelId="{147598CF-CF79-4A42-B140-DB4FBBCE04D7}">
      <dsp:nvSpPr>
        <dsp:cNvPr id="0" name=""/>
        <dsp:cNvSpPr/>
      </dsp:nvSpPr>
      <dsp:spPr>
        <a:xfrm>
          <a:off x="1078256" y="433812"/>
          <a:ext cx="890774" cy="57039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latin typeface="Calibri" panose="020F0502020204030204"/>
              <a:ea typeface="+mn-ea"/>
              <a:cs typeface="+mn-cs"/>
            </a:rPr>
            <a:t>Francisco </a:t>
          </a:r>
          <a:r>
            <a:rPr lang="es-ES" sz="800" b="1" kern="1200" dirty="0" err="1">
              <a:latin typeface="Calibri" panose="020F0502020204030204"/>
              <a:ea typeface="+mn-ea"/>
              <a:cs typeface="+mn-cs"/>
            </a:rPr>
            <a:t>Cividanes</a:t>
          </a:r>
          <a:endParaRPr lang="es-ES" sz="800" b="1" kern="1200" dirty="0">
            <a:latin typeface="Calibri" panose="020F0502020204030204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latin typeface="Calibri" panose="020F0502020204030204"/>
              <a:ea typeface="+mn-ea"/>
              <a:cs typeface="+mn-cs"/>
            </a:rPr>
            <a:t> c.c.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 dirty="0">
              <a:latin typeface="Calibri" panose="020F0502020204030204"/>
              <a:ea typeface="+mn-ea"/>
              <a:cs typeface="+mn-cs"/>
            </a:rPr>
            <a:t> María Teresa Español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 baseline="30000" dirty="0">
              <a:latin typeface="Calibri" panose="020F0502020204030204"/>
              <a:ea typeface="+mn-ea"/>
              <a:cs typeface="+mn-cs"/>
            </a:rPr>
            <a:t>(</a:t>
          </a:r>
          <a:r>
            <a:rPr lang="es-ES" sz="700" b="1" kern="1200" baseline="30000" dirty="0" err="1">
              <a:latin typeface="Calibri" panose="020F0502020204030204"/>
              <a:ea typeface="+mn-ea"/>
              <a:cs typeface="+mn-cs"/>
            </a:rPr>
            <a:t>Salcidos</a:t>
          </a:r>
          <a:r>
            <a:rPr lang="es-ES" sz="700" b="1" kern="1200" baseline="30000" dirty="0">
              <a:latin typeface="Calibri" panose="020F0502020204030204"/>
              <a:ea typeface="+mn-ea"/>
              <a:cs typeface="+mn-cs"/>
            </a:rPr>
            <a:t>, A Guarda)</a:t>
          </a:r>
        </a:p>
      </dsp:txBody>
      <dsp:txXfrm>
        <a:off x="1078256" y="433812"/>
        <a:ext cx="890774" cy="570392"/>
      </dsp:txXfrm>
    </dsp:sp>
    <dsp:sp modelId="{A40011CB-DC55-4156-AD92-07CD1BFB0FDB}">
      <dsp:nvSpPr>
        <dsp:cNvPr id="0" name=""/>
        <dsp:cNvSpPr/>
      </dsp:nvSpPr>
      <dsp:spPr>
        <a:xfrm>
          <a:off x="1657259" y="1132093"/>
          <a:ext cx="738154" cy="40262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 dirty="0">
              <a:latin typeface="Calibri" panose="020F0502020204030204"/>
              <a:ea typeface="+mn-ea"/>
              <a:cs typeface="+mn-cs"/>
            </a:rPr>
            <a:t>José </a:t>
          </a:r>
          <a:r>
            <a:rPr lang="es-ES" sz="700" b="1" kern="1200" dirty="0" err="1">
              <a:latin typeface="Calibri" panose="020F0502020204030204"/>
              <a:ea typeface="+mn-ea"/>
              <a:cs typeface="+mn-cs"/>
            </a:rPr>
            <a:t>Cividanes</a:t>
          </a:r>
          <a:r>
            <a:rPr lang="es-ES" sz="700" b="1" kern="1200" dirty="0">
              <a:latin typeface="Calibri" panose="020F0502020204030204"/>
              <a:ea typeface="+mn-ea"/>
              <a:cs typeface="+mn-cs"/>
            </a:rPr>
            <a:t> Español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 baseline="30000" dirty="0">
              <a:latin typeface="Calibri" panose="020F0502020204030204"/>
              <a:ea typeface="+mn-ea"/>
              <a:cs typeface="+mn-cs"/>
            </a:rPr>
            <a:t>(</a:t>
          </a:r>
          <a:r>
            <a:rPr lang="es-ES" sz="700" b="1" kern="1200" baseline="30000" dirty="0" err="1">
              <a:latin typeface="Calibri" panose="020F0502020204030204"/>
              <a:ea typeface="+mn-ea"/>
              <a:cs typeface="+mn-cs"/>
            </a:rPr>
            <a:t>Salcidos</a:t>
          </a:r>
          <a:r>
            <a:rPr lang="es-ES" sz="700" b="1" kern="1200" baseline="30000" dirty="0">
              <a:latin typeface="Calibri" panose="020F0502020204030204"/>
              <a:ea typeface="+mn-ea"/>
              <a:cs typeface="+mn-cs"/>
            </a:rPr>
            <a:t>, A Guarda)</a:t>
          </a:r>
          <a:endParaRPr lang="es-ES" sz="700" b="1" kern="1200" dirty="0">
            <a:latin typeface="Calibri" panose="020F0502020204030204"/>
            <a:ea typeface="+mn-ea"/>
            <a:cs typeface="+mn-cs"/>
          </a:endParaRPr>
        </a:p>
      </dsp:txBody>
      <dsp:txXfrm>
        <a:off x="1657259" y="1132093"/>
        <a:ext cx="738154" cy="402629"/>
      </dsp:txXfrm>
    </dsp:sp>
    <dsp:sp modelId="{9A34FA33-4CA8-4226-A55E-12743121331D}">
      <dsp:nvSpPr>
        <dsp:cNvPr id="0" name=""/>
        <dsp:cNvSpPr/>
      </dsp:nvSpPr>
      <dsp:spPr>
        <a:xfrm>
          <a:off x="2652732" y="433812"/>
          <a:ext cx="1345339" cy="57039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latin typeface="Calibri" panose="020F0502020204030204"/>
              <a:ea typeface="+mn-ea"/>
              <a:cs typeface="+mn-cs"/>
            </a:rPr>
            <a:t>José González </a:t>
          </a:r>
          <a:r>
            <a:rPr lang="es-ES" sz="800" b="1" kern="1200" dirty="0" err="1">
              <a:latin typeface="Calibri" panose="020F0502020204030204"/>
              <a:ea typeface="+mn-ea"/>
              <a:cs typeface="+mn-cs"/>
            </a:rPr>
            <a:t>Canejero</a:t>
          </a:r>
          <a:endParaRPr lang="es-ES" sz="800" b="1" kern="1200" dirty="0">
            <a:latin typeface="Calibri" panose="020F0502020204030204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 dirty="0">
              <a:latin typeface="Calibri" panose="020F0502020204030204"/>
              <a:ea typeface="+mn-ea"/>
              <a:cs typeface="+mn-cs"/>
            </a:rPr>
            <a:t> c.c.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 dirty="0">
              <a:latin typeface="Calibri" panose="020F0502020204030204"/>
              <a:ea typeface="+mn-ea"/>
              <a:cs typeface="+mn-cs"/>
            </a:rPr>
            <a:t>María Rosa da Pedreira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 baseline="30000" dirty="0">
              <a:latin typeface="Calibri" panose="020F0502020204030204"/>
              <a:ea typeface="+mn-ea"/>
              <a:cs typeface="+mn-cs"/>
            </a:rPr>
            <a:t>(</a:t>
          </a:r>
          <a:r>
            <a:rPr lang="es-ES" sz="700" b="1" kern="1200" baseline="30000" dirty="0" err="1">
              <a:latin typeface="Calibri" panose="020F0502020204030204"/>
              <a:ea typeface="+mn-ea"/>
              <a:cs typeface="+mn-cs"/>
            </a:rPr>
            <a:t>Salcidos</a:t>
          </a:r>
          <a:r>
            <a:rPr lang="es-ES" sz="700" b="1" kern="1200" baseline="30000" dirty="0">
              <a:latin typeface="Calibri" panose="020F0502020204030204"/>
              <a:ea typeface="+mn-ea"/>
              <a:cs typeface="+mn-cs"/>
            </a:rPr>
            <a:t>, A Guarda)</a:t>
          </a:r>
          <a:endParaRPr lang="es-ES" sz="700" b="1" kern="1200" dirty="0">
            <a:latin typeface="Calibri" panose="020F0502020204030204"/>
            <a:ea typeface="+mn-ea"/>
            <a:cs typeface="+mn-cs"/>
          </a:endParaRPr>
        </a:p>
      </dsp:txBody>
      <dsp:txXfrm>
        <a:off x="2652732" y="433812"/>
        <a:ext cx="1345339" cy="570392"/>
      </dsp:txXfrm>
    </dsp:sp>
    <dsp:sp modelId="{19747C6B-2D55-4E6C-A30F-0E9EF845C741}">
      <dsp:nvSpPr>
        <dsp:cNvPr id="0" name=""/>
        <dsp:cNvSpPr/>
      </dsp:nvSpPr>
      <dsp:spPr>
        <a:xfrm>
          <a:off x="2523303" y="1132093"/>
          <a:ext cx="738154" cy="40262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>
              <a:latin typeface="Calibri" panose="020F0502020204030204"/>
              <a:ea typeface="+mn-ea"/>
              <a:cs typeface="+mn-cs"/>
            </a:rPr>
            <a:t>María Rosa González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b="1" kern="1200" baseline="30000">
              <a:latin typeface="Calibri" panose="020F0502020204030204"/>
              <a:ea typeface="+mn-ea"/>
              <a:cs typeface="+mn-cs"/>
            </a:rPr>
            <a:t>(Salcidos, A Guarda)</a:t>
          </a:r>
          <a:endParaRPr lang="es-ES" sz="700" b="1" kern="1200" dirty="0">
            <a:latin typeface="Calibri" panose="020F0502020204030204"/>
            <a:ea typeface="+mn-ea"/>
            <a:cs typeface="+mn-cs"/>
          </a:endParaRPr>
        </a:p>
      </dsp:txBody>
      <dsp:txXfrm>
        <a:off x="2523303" y="1132093"/>
        <a:ext cx="738154" cy="402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294CC-5FEB-4189-AAC6-4E743A9D4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434E4C-BB98-488C-8F1A-88D529207E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1D72B5-80A8-465D-AE2A-56BD95135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0E5-EB2D-4E4C-8E90-4C3914418D5B}" type="datetimeFigureOut">
              <a:rPr lang="es-ES" smtClean="0"/>
              <a:t>20/05/2024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E51498-6D87-485D-B75F-4056759E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A2579A-DFC1-4458-A36E-E2798DD7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B9DF-4B98-421C-A67D-7F21C5F092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31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68DB39-16AC-4A03-9F11-7082BFBC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1A8418-0CB1-49F7-B492-2E82F11F3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A04D86-38BE-4DE6-8363-36CDC675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0E5-EB2D-4E4C-8E90-4C3914418D5B}" type="datetimeFigureOut">
              <a:rPr lang="es-ES" smtClean="0"/>
              <a:t>20/05/2024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45F175-BFB2-493D-97DF-A7EEDAB9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BE1C3C-EB04-47E8-ADF2-B94F36C0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B9DF-4B98-421C-A67D-7F21C5F092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275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2D45710-1473-4984-91F2-7A1301A947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39B7D6-A236-468E-A7CB-19153A710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EB00B4-945F-49D7-8A13-E5AEF381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0E5-EB2D-4E4C-8E90-4C3914418D5B}" type="datetimeFigureOut">
              <a:rPr lang="es-ES" smtClean="0"/>
              <a:t>20/05/2024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327C52-B3EC-4F25-9D4A-076DB3E50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8564F4-885F-4B72-945D-21367E89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B9DF-4B98-421C-A67D-7F21C5F092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952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6DC48-BFF6-4B25-86B8-174D8E0F5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94F105-C7DE-42DA-999E-EA0A1C464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9E137F-E646-4847-BA60-1864EEC1D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0E5-EB2D-4E4C-8E90-4C3914418D5B}" type="datetimeFigureOut">
              <a:rPr lang="es-ES" smtClean="0"/>
              <a:t>20/05/2024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EA4FF6-7194-4B2A-BD08-3FC97B2A4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B5DD3E-762C-4B40-A5C9-31F9EFBE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B9DF-4B98-421C-A67D-7F21C5F092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9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904FF4-210F-4976-B452-7D0BD979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A162C7-5851-4471-9682-848714717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9F896A-E3E3-4593-A70E-A4141B14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0E5-EB2D-4E4C-8E90-4C3914418D5B}" type="datetimeFigureOut">
              <a:rPr lang="es-ES" smtClean="0"/>
              <a:t>20/05/2024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36D29F-3440-4D00-B17C-4130FDC43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32667F-1796-4D4A-8DCD-BD9C3EDF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B9DF-4B98-421C-A67D-7F21C5F092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192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5CFB1-32EF-4888-9BB2-F44A109CD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B2121E-328C-4EE1-9F5C-FDFDE63732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52828F-83E3-4257-9E08-56CB07D9F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7BEC09-5DCA-44DD-91E1-6AB212745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0E5-EB2D-4E4C-8E90-4C3914418D5B}" type="datetimeFigureOut">
              <a:rPr lang="es-ES" smtClean="0"/>
              <a:t>20/05/2024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390378-8C7C-4306-A3D0-3A64C5DA6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03645F-A4D4-42F3-8AB3-D8F5A133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B9DF-4B98-421C-A67D-7F21C5F092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80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761CF-D5F0-4269-8E39-A59B80248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D2DAEF-B18E-45CA-B3CE-3E2FA6BED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2F53FB-9829-4A15-B630-F19EC208B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9345C5-C2B9-4E07-AF1E-EEA6936DF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D3E046A-103F-4E62-A501-3D1BAE5CF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EDBC11D-1317-4050-B01B-B4457F03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0E5-EB2D-4E4C-8E90-4C3914418D5B}" type="datetimeFigureOut">
              <a:rPr lang="es-ES" smtClean="0"/>
              <a:t>20/05/2024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1126D28-1EEC-42AB-B6AA-87E199AF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D869E2-53EF-40FE-8F1B-405546FF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B9DF-4B98-421C-A67D-7F21C5F092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502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625A76-5AAB-41B2-9F6A-55A0BE13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C1A1B9-3CF5-4DED-A91E-077D91D2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0E5-EB2D-4E4C-8E90-4C3914418D5B}" type="datetimeFigureOut">
              <a:rPr lang="es-ES" smtClean="0"/>
              <a:t>20/05/2024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ACAAEA-65B1-486B-9FAD-F64F8893D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D9D49F-6285-43A0-A463-AD01E41E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B9DF-4B98-421C-A67D-7F21C5F092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76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E250996-577C-4D29-B7C4-290C7AEC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0E5-EB2D-4E4C-8E90-4C3914418D5B}" type="datetimeFigureOut">
              <a:rPr lang="es-ES" smtClean="0"/>
              <a:t>20/05/2024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90755D7-0492-4D6D-A4AE-3A46EC6C9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0840C3-D76F-4727-95B3-D5DD796E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B9DF-4B98-421C-A67D-7F21C5F092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33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47D666-4A01-4C19-BE15-071A3F07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76C0B0-E9C4-4772-8CE4-F9DBD8DDD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E3BA03-D6C5-46C2-B2C6-E43AB225F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1C58BC-0D16-4843-A7B6-10D36CAD9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0E5-EB2D-4E4C-8E90-4C3914418D5B}" type="datetimeFigureOut">
              <a:rPr lang="es-ES" smtClean="0"/>
              <a:t>20/05/2024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D591DD-A336-4F1D-853B-BC49E35D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00392-6FF4-42AC-BA67-0F81C37B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B9DF-4B98-421C-A67D-7F21C5F092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0740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8B4D8F-285B-4ED4-BCB2-E779018D7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BF99481-5C09-4BAE-A874-3E2FA4967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BBE9A9-D20C-4601-BD6B-63304C827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C83B64-2A09-46D6-A580-0F32A4ACA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0E5-EB2D-4E4C-8E90-4C3914418D5B}" type="datetimeFigureOut">
              <a:rPr lang="es-ES" smtClean="0"/>
              <a:t>20/05/2024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388F3C-885B-4531-AFA3-288DE5DA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0DBC39-A5C3-4342-853D-A23BBE88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B9DF-4B98-421C-A67D-7F21C5F092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872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BB37253-A022-4C11-B1F7-C7A5B772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2C7C3A-DC26-44CC-8561-B9894AC7E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F1AE-F7C0-4B13-A5E4-34B737622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AE0E5-EB2D-4E4C-8E90-4C3914418D5B}" type="datetimeFigureOut">
              <a:rPr lang="es-ES" smtClean="0"/>
              <a:t>20/05/2024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5C09EF-F3F6-4510-AE9A-787FA7D44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C27484-7A4A-4726-9D71-485DA3440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B9DF-4B98-421C-A67D-7F21C5F092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735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hdphoto" Target="../media/hdphoto10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jpeg"/><Relationship Id="rId5" Type="http://schemas.microsoft.com/office/2007/relationships/hdphoto" Target="../media/hdphoto13.wdp"/><Relationship Id="rId10" Type="http://schemas.openxmlformats.org/officeDocument/2006/relationships/image" Target="../media/image34.jpeg"/><Relationship Id="rId4" Type="http://schemas.openxmlformats.org/officeDocument/2006/relationships/image" Target="../media/image31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17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4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hyperlink" Target="https://nabarralde.eus/la-gran-tejeria-mecanica-pamplonesa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0.png"/><Relationship Id="rId4" Type="http://schemas.openxmlformats.org/officeDocument/2006/relationships/hyperlink" Target="http://www.oleiros.org/web/concello-oleiros/turismo/parques/a-lago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DAD02D-1272-44F9-B0FD-00B1DB44E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684" y="4410260"/>
            <a:ext cx="4102278" cy="753873"/>
          </a:xfrm>
        </p:spPr>
        <p:txBody>
          <a:bodyPr>
            <a:noAutofit/>
          </a:bodyPr>
          <a:lstStyle/>
          <a:p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A </a:t>
            </a:r>
            <a:r>
              <a:rPr lang="es-ES" sz="20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telleira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de </a:t>
            </a:r>
            <a:r>
              <a:rPr lang="es-ES" sz="20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Santa Ana 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de Mera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4D6F16-BFBC-47C5-A92E-441F8BD01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1943" y="5399632"/>
            <a:ext cx="3254345" cy="328306"/>
          </a:xfrm>
        </p:spPr>
        <p:txBody>
          <a:bodyPr>
            <a:normAutofit/>
          </a:bodyPr>
          <a:lstStyle/>
          <a:p>
            <a:r>
              <a:rPr lang="es-ES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María de los Ángeles Verea Castelo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2C385-5AFF-45C0-A612-9A0B0D76E94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56" y="2036901"/>
            <a:ext cx="7728281" cy="26844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AADB340-90E5-466F-AE3B-71528ADB4033}"/>
              </a:ext>
            </a:extLst>
          </p:cNvPr>
          <p:cNvSpPr txBox="1"/>
          <p:nvPr/>
        </p:nvSpPr>
        <p:spPr>
          <a:xfrm>
            <a:off x="101585" y="4674698"/>
            <a:ext cx="4042583" cy="224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S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Arquivo</a:t>
            </a:r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Reino de Galicia. Col. Postales. Sig. 1257, ca. 1930, detalle)</a:t>
            </a:r>
            <a:endParaRPr lang="es-ES" sz="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7C88648-F6DE-CA65-B0B3-6BA9E817F894}"/>
              </a:ext>
            </a:extLst>
          </p:cNvPr>
          <p:cNvSpPr txBox="1">
            <a:spLocks/>
          </p:cNvSpPr>
          <p:nvPr/>
        </p:nvSpPr>
        <p:spPr>
          <a:xfrm>
            <a:off x="-1179581" y="1104708"/>
            <a:ext cx="9637542" cy="753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66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café</a:t>
            </a:r>
            <a:r>
              <a:rPr lang="es-ES" sz="44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no museo 2024</a:t>
            </a:r>
          </a:p>
          <a:p>
            <a:pPr algn="r"/>
            <a:r>
              <a:rPr lang="es-ES" sz="18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Ciclo de conversas en torno </a:t>
            </a:r>
            <a:r>
              <a:rPr lang="es-ES" sz="18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ás</a:t>
            </a:r>
            <a:r>
              <a:rPr lang="es-ES" sz="18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s-ES" sz="1800" i="1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coleccións</a:t>
            </a:r>
            <a:r>
              <a:rPr lang="es-ES" sz="18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do Museo Os Oleiros</a:t>
            </a:r>
            <a:endParaRPr lang="es-ES" sz="2400" i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300050-8524-B5CD-534D-E2EAF94DE1BC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666" y="1050107"/>
            <a:ext cx="2759978" cy="4693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839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7BD3F5-6310-9261-BDC4-F17C9CD17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62" y="1019658"/>
            <a:ext cx="4703777" cy="5473485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3F51379-C3FD-D9E9-6CE5-F4699B1A0B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99186"/>
              </p:ext>
            </p:extLst>
          </p:nvPr>
        </p:nvGraphicFramePr>
        <p:xfrm>
          <a:off x="5707903" y="611678"/>
          <a:ext cx="5400675" cy="4695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BE2FD499-3562-C113-F0C0-D5B7264AF1A0}"/>
              </a:ext>
            </a:extLst>
          </p:cNvPr>
          <p:cNvSpPr txBox="1"/>
          <p:nvPr/>
        </p:nvSpPr>
        <p:spPr>
          <a:xfrm>
            <a:off x="247116" y="266567"/>
            <a:ext cx="6340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lang="es-ES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Cividanes</a:t>
            </a:r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familia de longa tradición </a:t>
            </a:r>
            <a:r>
              <a:rPr lang="es-ES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cabaqueira</a:t>
            </a:r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BD59FE9-9793-4BB5-5904-3E9FE889266C}"/>
              </a:ext>
            </a:extLst>
          </p:cNvPr>
          <p:cNvSpPr/>
          <p:nvPr/>
        </p:nvSpPr>
        <p:spPr>
          <a:xfrm>
            <a:off x="6613456" y="1037724"/>
            <a:ext cx="1200150" cy="60007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0FC00D7-DA0A-7787-295E-A4FAFCFC936F}"/>
              </a:ext>
            </a:extLst>
          </p:cNvPr>
          <p:cNvSpPr/>
          <p:nvPr/>
        </p:nvSpPr>
        <p:spPr>
          <a:xfrm>
            <a:off x="8408240" y="1037723"/>
            <a:ext cx="1200150" cy="60007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6E80C62-1EE6-3154-B39B-C26182AFD733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7"/>
          <a:stretch/>
        </p:blipFill>
        <p:spPr bwMode="auto">
          <a:xfrm>
            <a:off x="5843319" y="3756401"/>
            <a:ext cx="3590814" cy="122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6F4F846-BAFE-0371-EED9-DF8159706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165" y="5104273"/>
            <a:ext cx="2828969" cy="16283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EFB80D0-BD2B-3936-FAC7-A1FDE18B9D7B}"/>
              </a:ext>
            </a:extLst>
          </p:cNvPr>
          <p:cNvSpPr/>
          <p:nvPr/>
        </p:nvSpPr>
        <p:spPr>
          <a:xfrm>
            <a:off x="7331915" y="1756068"/>
            <a:ext cx="783385" cy="36758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BA4B770-6296-51F8-D387-64C34D3E058E}"/>
              </a:ext>
            </a:extLst>
          </p:cNvPr>
          <p:cNvSpPr/>
          <p:nvPr/>
        </p:nvSpPr>
        <p:spPr>
          <a:xfrm>
            <a:off x="8193189" y="2262738"/>
            <a:ext cx="783385" cy="69001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F1446869-67FC-7822-7187-69E5C01542AC}"/>
              </a:ext>
            </a:extLst>
          </p:cNvPr>
          <p:cNvSpPr/>
          <p:nvPr/>
        </p:nvSpPr>
        <p:spPr>
          <a:xfrm>
            <a:off x="9903665" y="3061415"/>
            <a:ext cx="945310" cy="53903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3628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4817498-22D6-4E04-9484-1D62FAA82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447" y="9815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1680BEB-1864-4A8C-A2EC-1379486F7B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15350" y="822325"/>
          <a:ext cx="3079750" cy="4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54240" imgH="8618760" progId="CorelDRAW.Graphic.13">
                  <p:embed/>
                </p:oleObj>
              </mc:Choice>
              <mc:Fallback>
                <p:oleObj r:id="rId2" imgW="5754240" imgH="8618760" progId="CorelDRAW.Graphic.13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F1680BEB-1864-4A8C-A2EC-1379486F7B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5350" y="822325"/>
                        <a:ext cx="3079750" cy="457517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Puede ser una imagen de una persona, de pie y al aire libre">
            <a:extLst>
              <a:ext uri="{FF2B5EF4-FFF2-40B4-BE49-F238E27FC236}">
                <a16:creationId xmlns:a16="http://schemas.microsoft.com/office/drawing/2014/main" id="{00F32D5D-019E-4018-9589-8FC232B20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20" y="1355333"/>
            <a:ext cx="7679591" cy="40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F0931CD-4C01-492B-AE55-D32006507AC2}"/>
              </a:ext>
            </a:extLst>
          </p:cNvPr>
          <p:cNvSpPr txBox="1"/>
          <p:nvPr/>
        </p:nvSpPr>
        <p:spPr>
          <a:xfrm>
            <a:off x="1115635" y="770729"/>
            <a:ext cx="5829506" cy="97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s-ES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telleiras</a:t>
            </a:r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artesanais</a:t>
            </a:r>
            <a:r>
              <a:rPr lang="es-ES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s-ES" b="1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Século</a:t>
            </a:r>
            <a:r>
              <a:rPr lang="es-ES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XIX)</a:t>
            </a:r>
            <a:endParaRPr lang="es-ES" b="1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es-ES" sz="2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6424C3-534E-4BEA-B5B0-88FC2F6ECD4D}"/>
              </a:ext>
            </a:extLst>
          </p:cNvPr>
          <p:cNvSpPr txBox="1"/>
          <p:nvPr/>
        </p:nvSpPr>
        <p:spPr>
          <a:xfrm>
            <a:off x="4411452" y="5375120"/>
            <a:ext cx="3823283" cy="224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Telleira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Garrido, Santa Cruz. (Museo Os Oleiros – José 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Mª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Kaydeda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22CBDA1-0416-4EE5-A8A4-FEDB26EDD8C9}"/>
              </a:ext>
            </a:extLst>
          </p:cNvPr>
          <p:cNvSpPr txBox="1"/>
          <p:nvPr/>
        </p:nvSpPr>
        <p:spPr>
          <a:xfrm>
            <a:off x="8355435" y="5473225"/>
            <a:ext cx="3596780" cy="648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Arquivo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Municipal de Oleiros. Matrículas de contribución industrial de Oleiros, Caixa 2973; Anuario del Comercio, de la Industria, de la Magistratura y de la Administración, Hemeroteca BNE; ACNC. 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9972, fs. 2664-2666, 1874, Rosa, M.). Mapa elaboración propia.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B15997-295C-96C8-FE11-F75DD918E361}"/>
              </a:ext>
            </a:extLst>
          </p:cNvPr>
          <p:cNvSpPr txBox="1"/>
          <p:nvPr/>
        </p:nvSpPr>
        <p:spPr>
          <a:xfrm>
            <a:off x="689317" y="4231918"/>
            <a:ext cx="8526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1" i="1" dirty="0" err="1">
                <a:solidFill>
                  <a:schemeClr val="bg1"/>
                </a:solidFill>
              </a:rPr>
              <a:t>Carretilleiro</a:t>
            </a:r>
            <a:endParaRPr lang="es-ES" sz="1000" b="1" i="1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2D0CF2-8000-5871-1A68-42188E4F5640}"/>
              </a:ext>
            </a:extLst>
          </p:cNvPr>
          <p:cNvSpPr txBox="1"/>
          <p:nvPr/>
        </p:nvSpPr>
        <p:spPr>
          <a:xfrm>
            <a:off x="1773723" y="3889233"/>
            <a:ext cx="555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i="1" dirty="0">
                <a:solidFill>
                  <a:schemeClr val="bg1"/>
                </a:solidFill>
              </a:rPr>
              <a:t>Oficial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D3AB2C9-F1B4-1711-98CF-DD4EB833CCAA}"/>
              </a:ext>
            </a:extLst>
          </p:cNvPr>
          <p:cNvSpPr txBox="1"/>
          <p:nvPr/>
        </p:nvSpPr>
        <p:spPr>
          <a:xfrm>
            <a:off x="2442089" y="3313856"/>
            <a:ext cx="1113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Banco </a:t>
            </a:r>
            <a:r>
              <a:rPr lang="es-ES" sz="1000" b="1" dirty="0" err="1">
                <a:solidFill>
                  <a:schemeClr val="bg1"/>
                </a:solidFill>
              </a:rPr>
              <a:t>ou</a:t>
            </a:r>
            <a:r>
              <a:rPr lang="es-ES" sz="1000" b="1" dirty="0">
                <a:solidFill>
                  <a:schemeClr val="bg1"/>
                </a:solidFill>
              </a:rPr>
              <a:t> mesa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41201E0-04EB-FA63-263E-1C3E51BD9EEF}"/>
              </a:ext>
            </a:extLst>
          </p:cNvPr>
          <p:cNvSpPr txBox="1"/>
          <p:nvPr/>
        </p:nvSpPr>
        <p:spPr>
          <a:xfrm>
            <a:off x="5420663" y="3889232"/>
            <a:ext cx="555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i="1" dirty="0" err="1">
                <a:solidFill>
                  <a:schemeClr val="bg1"/>
                </a:solidFill>
              </a:rPr>
              <a:t>Pieiro</a:t>
            </a:r>
            <a:endParaRPr lang="es-ES" sz="1000" b="1" i="1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FDF81F4-5DC3-33DE-9392-D156991A9F9D}"/>
              </a:ext>
            </a:extLst>
          </p:cNvPr>
          <p:cNvSpPr txBox="1"/>
          <p:nvPr/>
        </p:nvSpPr>
        <p:spPr>
          <a:xfrm>
            <a:off x="4040285" y="4601398"/>
            <a:ext cx="742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Pía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6774E39-D7AD-6578-DD52-69458969AAE2}"/>
              </a:ext>
            </a:extLst>
          </p:cNvPr>
          <p:cNvSpPr txBox="1"/>
          <p:nvPr/>
        </p:nvSpPr>
        <p:spPr>
          <a:xfrm>
            <a:off x="3484762" y="3613405"/>
            <a:ext cx="926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i="1" dirty="0">
                <a:solidFill>
                  <a:schemeClr val="bg1"/>
                </a:solidFill>
              </a:rPr>
              <a:t>Tendedores</a:t>
            </a:r>
          </a:p>
        </p:txBody>
      </p:sp>
    </p:spTree>
    <p:extLst>
      <p:ext uri="{BB962C8B-B14F-4D97-AF65-F5344CB8AC3E}">
        <p14:creationId xmlns:p14="http://schemas.microsoft.com/office/powerpoint/2010/main" val="132680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DF2F092C-CDA3-4395-B802-7AB73400847A}"/>
              </a:ext>
            </a:extLst>
          </p:cNvPr>
          <p:cNvSpPr txBox="1">
            <a:spLocks/>
          </p:cNvSpPr>
          <p:nvPr/>
        </p:nvSpPr>
        <p:spPr>
          <a:xfrm>
            <a:off x="1243444" y="1142761"/>
            <a:ext cx="5516914" cy="384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1800" b="1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Juan </a:t>
            </a:r>
            <a:r>
              <a:rPr lang="es-ES" sz="1800" b="1" dirty="0" err="1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Cividanes</a:t>
            </a:r>
            <a:r>
              <a:rPr lang="es-ES" sz="1800" b="1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Díaz, de socio a encargado</a:t>
            </a:r>
          </a:p>
          <a:p>
            <a:pPr>
              <a:lnSpc>
                <a:spcPct val="200000"/>
              </a:lnSpc>
            </a:pPr>
            <a:r>
              <a:rPr lang="es-ES" sz="1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Desistencia da </a:t>
            </a:r>
            <a:r>
              <a:rPr lang="es-ES" sz="1400" dirty="0" err="1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sociedade</a:t>
            </a:r>
            <a:r>
              <a:rPr lang="es-ES" sz="14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“</a:t>
            </a:r>
            <a:r>
              <a:rPr lang="es-ES" sz="1400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Y. Labarta y </a:t>
            </a:r>
            <a:r>
              <a:rPr lang="es-ES" sz="1400" i="1" dirty="0" err="1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Cividanes</a:t>
            </a:r>
            <a:r>
              <a:rPr lang="es-ES" sz="1400" i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” 1899</a:t>
            </a:r>
            <a:endParaRPr lang="es-ES" sz="140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A603C1-F7A0-494F-AF6E-264AF2FACB4E}"/>
              </a:ext>
            </a:extLst>
          </p:cNvPr>
          <p:cNvSpPr txBox="1"/>
          <p:nvPr/>
        </p:nvSpPr>
        <p:spPr>
          <a:xfrm>
            <a:off x="1340267" y="2310870"/>
            <a:ext cx="4917911" cy="2732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“(…) debido a que se ha llegado a ver muy claro que </a:t>
            </a:r>
            <a:r>
              <a:rPr lang="es-ES" sz="105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instalación se hacía muy costosa y que no convenía a ninguno de los comparecientes llegar a constituir tal sociedad </a:t>
            </a:r>
            <a:r>
              <a:rPr lang="es-ES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siéndole preferible que </a:t>
            </a:r>
            <a:r>
              <a:rPr lang="es-ES" sz="105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 Don Luis </a:t>
            </a:r>
            <a:r>
              <a:rPr lang="es-ES" sz="105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Yglesias</a:t>
            </a:r>
            <a:r>
              <a:rPr lang="es-ES" sz="105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Labarta, dueño del capital, lo sea de la instalación y que el Don Juan </a:t>
            </a:r>
            <a:r>
              <a:rPr lang="es-ES" sz="105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Cividanes</a:t>
            </a:r>
            <a:r>
              <a:rPr lang="es-ES" sz="105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Díaz quede solo como un encargado</a:t>
            </a:r>
            <a:r>
              <a:rPr lang="es-ES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(…). Y deseando hacer constar de una manera formal y </a:t>
            </a:r>
            <a:r>
              <a:rPr lang="es-ES" sz="105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solegne</a:t>
            </a:r>
            <a:r>
              <a:rPr lang="es-ES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el expresado desistimiento (…) declaran extinguido y resuelto el compromiso que tenían constituido de formar sociedad (…). </a:t>
            </a:r>
            <a:r>
              <a:rPr lang="es-ES" sz="105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Queda pues el Don Luis </a:t>
            </a:r>
            <a:r>
              <a:rPr lang="es-ES" sz="105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Yglesias</a:t>
            </a:r>
            <a:r>
              <a:rPr lang="es-ES" sz="105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Labarta como único dueño de la instalación y de todo lo comprado, pues él con su dinero lo ha costeado todo,</a:t>
            </a:r>
            <a:r>
              <a:rPr lang="es-ES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 el </a:t>
            </a:r>
            <a:r>
              <a:rPr lang="es-ES" sz="105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Don Juan </a:t>
            </a:r>
            <a:r>
              <a:rPr lang="es-ES" sz="105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Cividanes</a:t>
            </a:r>
            <a:r>
              <a:rPr lang="es-ES" sz="105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 sus hijos como simples dependientes asalariados </a:t>
            </a:r>
            <a:r>
              <a:rPr lang="es-ES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sin participación alguna en las ventajas o perdidas que la instalación y negocio haya podido reportar o reporte </a:t>
            </a:r>
            <a:endParaRPr lang="es-ES" sz="105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16436D-B1A4-4039-A048-4F015F6FEEF2}"/>
              </a:ext>
            </a:extLst>
          </p:cNvPr>
          <p:cNvSpPr txBox="1"/>
          <p:nvPr/>
        </p:nvSpPr>
        <p:spPr>
          <a:xfrm>
            <a:off x="5626741" y="5043413"/>
            <a:ext cx="6098650" cy="484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tabLst>
                <a:tab pos="2700020" algn="ctr"/>
                <a:tab pos="5400040" algn="r"/>
                <a:tab pos="449580" algn="l"/>
                <a:tab pos="2700020" algn="ctr"/>
                <a:tab pos="5400040" algn="r"/>
              </a:tabLst>
            </a:pP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9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Arquivo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s-ES" sz="9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Colexio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Notarial da Coruña.  Sen protocolizar, fs. 3602-3603, 1899. Pérez Santamarina, R.)</a:t>
            </a:r>
          </a:p>
          <a:p>
            <a:pPr algn="r">
              <a:lnSpc>
                <a:spcPct val="115000"/>
              </a:lnSpc>
              <a:tabLst>
                <a:tab pos="2700020" algn="ctr"/>
                <a:tab pos="5400040" algn="r"/>
                <a:tab pos="449580" algn="l"/>
                <a:tab pos="2700020" algn="ctr"/>
                <a:tab pos="5400040" algn="r"/>
              </a:tabLst>
            </a:pPr>
            <a:r>
              <a:rPr lang="es-E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641EBFB-2918-4B5A-9D1B-6DD0C11E01D2}"/>
              </a:ext>
            </a:extLst>
          </p:cNvPr>
          <p:cNvCxnSpPr>
            <a:cxnSpLocks/>
          </p:cNvCxnSpPr>
          <p:nvPr/>
        </p:nvCxnSpPr>
        <p:spPr>
          <a:xfrm>
            <a:off x="1155409" y="1385407"/>
            <a:ext cx="0" cy="3860892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194" name="Picture 2">
            <a:extLst>
              <a:ext uri="{FF2B5EF4-FFF2-40B4-BE49-F238E27FC236}">
                <a16:creationId xmlns:a16="http://schemas.microsoft.com/office/drawing/2014/main" id="{62F5971A-9A45-3F87-B7E2-C0D270D34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64" t="22432" r="10573" b="5405"/>
          <a:stretch>
            <a:fillRect/>
          </a:stretch>
        </p:blipFill>
        <p:spPr bwMode="auto">
          <a:xfrm>
            <a:off x="6645007" y="1527711"/>
            <a:ext cx="5080384" cy="3129094"/>
          </a:xfrm>
          <a:prstGeom prst="rect">
            <a:avLst/>
          </a:prstGeom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126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1EB77F-2CB2-41FE-B034-1A17CD19B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2038" y="1748287"/>
            <a:ext cx="3637500" cy="386077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D938110-FE02-4E0A-9C03-A8A98EA01694}"/>
              </a:ext>
            </a:extLst>
          </p:cNvPr>
          <p:cNvPicPr/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t="4498" r="2792" b="4669"/>
          <a:stretch/>
        </p:blipFill>
        <p:spPr bwMode="auto">
          <a:xfrm>
            <a:off x="5496702" y="1389650"/>
            <a:ext cx="2711524" cy="1489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A53364-0866-44AE-B917-514297E312F0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6480" t="3388" b="3733"/>
          <a:stretch/>
        </p:blipFill>
        <p:spPr bwMode="auto">
          <a:xfrm>
            <a:off x="5425339" y="3913326"/>
            <a:ext cx="2711525" cy="1891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2C8AE97-FA95-40E9-A7C5-8C0EDCC0B42A}"/>
              </a:ext>
            </a:extLst>
          </p:cNvPr>
          <p:cNvSpPr txBox="1"/>
          <p:nvPr/>
        </p:nvSpPr>
        <p:spPr>
          <a:xfrm>
            <a:off x="-96931" y="323749"/>
            <a:ext cx="112302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es-ES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Santa Ana</a:t>
            </a:r>
            <a:r>
              <a:rPr lang="es-ES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pioneira</a:t>
            </a:r>
            <a:r>
              <a:rPr lang="es-ES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Galicia coa </a:t>
            </a:r>
            <a:r>
              <a:rPr lang="es-ES" sz="20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Caeyra</a:t>
            </a:r>
            <a:r>
              <a:rPr lang="es-ES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Marqués de Riestra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D00092-1530-45F4-9558-5D912B234E02}"/>
              </a:ext>
            </a:extLst>
          </p:cNvPr>
          <p:cNvSpPr txBox="1"/>
          <p:nvPr/>
        </p:nvSpPr>
        <p:spPr>
          <a:xfrm>
            <a:off x="6391582" y="3021603"/>
            <a:ext cx="1786374" cy="2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8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Voz de Galicia </a:t>
            </a:r>
            <a:r>
              <a:rPr lang="es-ES" sz="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30/08/1898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66414C6-B192-416B-ADB1-2FEB8A4AB852}"/>
              </a:ext>
            </a:extLst>
          </p:cNvPr>
          <p:cNvSpPr txBox="1"/>
          <p:nvPr/>
        </p:nvSpPr>
        <p:spPr>
          <a:xfrm>
            <a:off x="6781101" y="5909912"/>
            <a:ext cx="1526315" cy="224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800" i="1" dirty="0">
                <a:solidFill>
                  <a:srgbClr val="555555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Áncora, </a:t>
            </a:r>
            <a:r>
              <a:rPr lang="es-ES" sz="800" dirty="0">
                <a:solidFill>
                  <a:srgbClr val="555555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31/03/1898</a:t>
            </a:r>
            <a:endParaRPr lang="es-ES" sz="8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B9E8E22-C960-46BA-BDED-78D5DEB18C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134" y="4026298"/>
            <a:ext cx="1446166" cy="14415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2BA6365-03F7-4E83-888D-4BFEF2341C5F}"/>
              </a:ext>
            </a:extLst>
          </p:cNvPr>
          <p:cNvPicPr/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5" y="1621234"/>
            <a:ext cx="1074727" cy="12364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102BD0C-0936-47BB-9269-558F5971A2AB}"/>
              </a:ext>
            </a:extLst>
          </p:cNvPr>
          <p:cNvSpPr txBox="1"/>
          <p:nvPr/>
        </p:nvSpPr>
        <p:spPr>
          <a:xfrm>
            <a:off x="637834" y="2879513"/>
            <a:ext cx="1133725" cy="284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Luis Iglesias Labarta (1854-1921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0541DFF-5AE3-4E6B-B78E-F9B4D07F8D76}"/>
              </a:ext>
            </a:extLst>
          </p:cNvPr>
          <p:cNvSpPr txBox="1"/>
          <p:nvPr/>
        </p:nvSpPr>
        <p:spPr>
          <a:xfrm>
            <a:off x="648357" y="5662952"/>
            <a:ext cx="1133725" cy="284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José Riestra López (1852-1923)</a:t>
            </a:r>
          </a:p>
        </p:txBody>
      </p:sp>
      <p:pic>
        <p:nvPicPr>
          <p:cNvPr id="11" name="Imagen 10" descr="Hoffman working">
            <a:extLst>
              <a:ext uri="{FF2B5EF4-FFF2-40B4-BE49-F238E27FC236}">
                <a16:creationId xmlns:a16="http://schemas.microsoft.com/office/drawing/2014/main" id="{C7107561-57A4-5C7E-AC08-062136CC2F18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/>
          <a:stretch/>
        </p:blipFill>
        <p:spPr bwMode="auto">
          <a:xfrm>
            <a:off x="9276851" y="1728355"/>
            <a:ext cx="2528527" cy="173603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66BA128-D7C3-15E7-49AB-58286E774485}"/>
              </a:ext>
            </a:extLst>
          </p:cNvPr>
          <p:cNvSpPr txBox="1"/>
          <p:nvPr/>
        </p:nvSpPr>
        <p:spPr>
          <a:xfrm>
            <a:off x="9774124" y="1460836"/>
            <a:ext cx="32406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Grandes fornos de cocción (Hoffmann)</a:t>
            </a:r>
          </a:p>
        </p:txBody>
      </p:sp>
      <p:pic>
        <p:nvPicPr>
          <p:cNvPr id="17" name="Imagen 16" descr="img094">
            <a:extLst>
              <a:ext uri="{FF2B5EF4-FFF2-40B4-BE49-F238E27FC236}">
                <a16:creationId xmlns:a16="http://schemas.microsoft.com/office/drawing/2014/main" id="{D54EF65F-2E7F-1C1D-5329-43D6FB3C361E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780" y="4173881"/>
            <a:ext cx="2376632" cy="17360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B85464A1-62EC-B62B-9692-37D573002B02}"/>
              </a:ext>
            </a:extLst>
          </p:cNvPr>
          <p:cNvCxnSpPr>
            <a:cxnSpLocks/>
          </p:cNvCxnSpPr>
          <p:nvPr/>
        </p:nvCxnSpPr>
        <p:spPr>
          <a:xfrm>
            <a:off x="8889534" y="1417599"/>
            <a:ext cx="0" cy="4387443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DD3A73D-86CC-1221-34A5-B40436F18DDB}"/>
              </a:ext>
            </a:extLst>
          </p:cNvPr>
          <p:cNvSpPr txBox="1"/>
          <p:nvPr/>
        </p:nvSpPr>
        <p:spPr>
          <a:xfrm>
            <a:off x="10344970" y="3910882"/>
            <a:ext cx="157668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Maquinaria movida a vapor</a:t>
            </a:r>
          </a:p>
        </p:txBody>
      </p:sp>
    </p:spTree>
    <p:extLst>
      <p:ext uri="{BB962C8B-B14F-4D97-AF65-F5344CB8AC3E}">
        <p14:creationId xmlns:p14="http://schemas.microsoft.com/office/powerpoint/2010/main" val="786516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2C8AE97-FA95-40E9-A7C5-8C0EDCC0B42A}"/>
              </a:ext>
            </a:extLst>
          </p:cNvPr>
          <p:cNvSpPr txBox="1"/>
          <p:nvPr/>
        </p:nvSpPr>
        <p:spPr>
          <a:xfrm>
            <a:off x="7291665" y="1164445"/>
            <a:ext cx="23305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es-ES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 fabril</a:t>
            </a:r>
            <a:endParaRPr lang="es-ES" sz="8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C71E1C0-7F3E-4DEA-8722-6469FA682636}"/>
              </a:ext>
            </a:extLst>
          </p:cNvPr>
          <p:cNvCxnSpPr>
            <a:cxnSpLocks/>
          </p:cNvCxnSpPr>
          <p:nvPr/>
        </p:nvCxnSpPr>
        <p:spPr>
          <a:xfrm>
            <a:off x="5469146" y="1568628"/>
            <a:ext cx="0" cy="4618615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FBC85236-8FA6-52E8-4290-8C74FB64AF8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65" y="1568628"/>
            <a:ext cx="3870314" cy="180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http://www.asociacionbuxa.com/wp-content/uploads/patrimonio/20170420-173851.jpg">
            <a:extLst>
              <a:ext uri="{FF2B5EF4-FFF2-40B4-BE49-F238E27FC236}">
                <a16:creationId xmlns:a16="http://schemas.microsoft.com/office/drawing/2014/main" id="{21C1146C-E1F9-6377-E3EB-904C6E4D2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2"/>
          <a:stretch/>
        </p:blipFill>
        <p:spPr bwMode="auto">
          <a:xfrm>
            <a:off x="6745565" y="3968832"/>
            <a:ext cx="3870314" cy="207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12 Marcador de contenido">
            <a:extLst>
              <a:ext uri="{FF2B5EF4-FFF2-40B4-BE49-F238E27FC236}">
                <a16:creationId xmlns:a16="http://schemas.microsoft.com/office/drawing/2014/main" id="{8869E092-9DDB-32A6-0534-3C616D21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>
          <a:xfrm>
            <a:off x="1176090" y="1568628"/>
            <a:ext cx="3232839" cy="4563725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520BA0C-D091-858F-710E-CC25F2CCF96C}"/>
              </a:ext>
            </a:extLst>
          </p:cNvPr>
          <p:cNvSpPr txBox="1"/>
          <p:nvPr/>
        </p:nvSpPr>
        <p:spPr>
          <a:xfrm>
            <a:off x="1092595" y="1164445"/>
            <a:ext cx="28324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es-ES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 artesanal</a:t>
            </a:r>
            <a:endParaRPr lang="es-ES" sz="8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85FF982-03A2-CDF4-898B-230891E41D7D}"/>
              </a:ext>
            </a:extLst>
          </p:cNvPr>
          <p:cNvSpPr txBox="1"/>
          <p:nvPr/>
        </p:nvSpPr>
        <p:spPr>
          <a:xfrm>
            <a:off x="2085855" y="296356"/>
            <a:ext cx="71290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es-ES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Revolución industrial </a:t>
            </a:r>
            <a:r>
              <a:rPr lang="es-ES" sz="16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s-ES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fabricación de tellas e ladrillos</a:t>
            </a:r>
            <a:endParaRPr lang="es-ES" sz="8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2AE8FE9-428E-BE57-BE73-EC94AEDB968A}"/>
              </a:ext>
            </a:extLst>
          </p:cNvPr>
          <p:cNvSpPr txBox="1"/>
          <p:nvPr/>
        </p:nvSpPr>
        <p:spPr>
          <a:xfrm>
            <a:off x="8372212" y="3312723"/>
            <a:ext cx="2717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es-ES" sz="1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Santa Ana de Mera</a:t>
            </a:r>
            <a:endParaRPr lang="es-ES" sz="3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376A7BC-5504-47EE-E64B-5B226FF0F0C3}"/>
              </a:ext>
            </a:extLst>
          </p:cNvPr>
          <p:cNvSpPr txBox="1"/>
          <p:nvPr/>
        </p:nvSpPr>
        <p:spPr>
          <a:xfrm>
            <a:off x="8680722" y="6044534"/>
            <a:ext cx="2717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es-ES" sz="1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1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Caeyra</a:t>
            </a:r>
            <a:endParaRPr lang="es-ES" sz="3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751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23">
            <a:extLst>
              <a:ext uri="{FF2B5EF4-FFF2-40B4-BE49-F238E27FC236}">
                <a16:creationId xmlns:a16="http://schemas.microsoft.com/office/drawing/2014/main" id="{EEAB06B8-D3A6-4553-AF09-27B37D1EB48E}"/>
              </a:ext>
            </a:extLst>
          </p:cNvPr>
          <p:cNvSpPr txBox="1"/>
          <p:nvPr/>
        </p:nvSpPr>
        <p:spPr>
          <a:xfrm>
            <a:off x="7650539" y="5564754"/>
            <a:ext cx="2365913" cy="881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s-ES" sz="1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Década de 1920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es-ES" sz="2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F36C918-96E6-4452-9550-DB14DD8E9FF1}"/>
              </a:ext>
            </a:extLst>
          </p:cNvPr>
          <p:cNvSpPr txBox="1"/>
          <p:nvPr/>
        </p:nvSpPr>
        <p:spPr>
          <a:xfrm>
            <a:off x="2037499" y="5575882"/>
            <a:ext cx="2365913" cy="881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s-ES" sz="1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Década de 1910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es-ES" sz="2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2B55E04-6D13-46C7-A801-B065F970C847}"/>
              </a:ext>
            </a:extLst>
          </p:cNvPr>
          <p:cNvSpPr txBox="1"/>
          <p:nvPr/>
        </p:nvSpPr>
        <p:spPr>
          <a:xfrm>
            <a:off x="3944224" y="329500"/>
            <a:ext cx="4102216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50000"/>
              </a:lnSpc>
            </a:pPr>
            <a:r>
              <a:rPr lang="es-ES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Fábricas modernas</a:t>
            </a:r>
          </a:p>
          <a:p>
            <a:pPr marL="449580" algn="just"/>
            <a:r>
              <a:rPr lang="es-ES" sz="11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 de cocción (fornos Hoffman, </a:t>
            </a:r>
            <a:r>
              <a:rPr lang="es-ES" sz="11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Simon</a:t>
            </a:r>
            <a:r>
              <a:rPr lang="es-ES" sz="11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449580" algn="just"/>
            <a:r>
              <a:rPr lang="es-ES" sz="11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Fontes</a:t>
            </a:r>
            <a:r>
              <a:rPr lang="es-ES" sz="11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ES" sz="11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enerxía</a:t>
            </a:r>
            <a:r>
              <a:rPr lang="es-ES" sz="11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(vapor </a:t>
            </a:r>
            <a:r>
              <a:rPr lang="es-ES" sz="11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s-ES" sz="11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1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electricidade</a:t>
            </a:r>
            <a:r>
              <a:rPr lang="es-ES" sz="11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sz="14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5AE1D2F9-6F68-4231-81C3-B3EE60B78EE7}"/>
              </a:ext>
            </a:extLst>
          </p:cNvPr>
          <p:cNvCxnSpPr>
            <a:cxnSpLocks/>
          </p:cNvCxnSpPr>
          <p:nvPr/>
        </p:nvCxnSpPr>
        <p:spPr>
          <a:xfrm>
            <a:off x="5995332" y="1442906"/>
            <a:ext cx="0" cy="4387443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BA9F9C8-41BA-42F9-8E2A-5CC8078F3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324" y="1406869"/>
            <a:ext cx="3733800" cy="3962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CBD932B-F239-447E-BC01-23862F7D9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742" y="1442906"/>
            <a:ext cx="378142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FA464C4-D1AC-41E5-8B08-5C5A006E3ECF}"/>
              </a:ext>
            </a:extLst>
          </p:cNvPr>
          <p:cNvSpPr txBox="1"/>
          <p:nvPr/>
        </p:nvSpPr>
        <p:spPr>
          <a:xfrm>
            <a:off x="1409805" y="799947"/>
            <a:ext cx="3581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fábrica e </a:t>
            </a:r>
            <a:r>
              <a:rPr lang="es-ES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terreos</a:t>
            </a:r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anexos</a:t>
            </a:r>
            <a:endParaRPr lang="es-ES" sz="2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 descr="FOTO7C">
            <a:extLst>
              <a:ext uri="{FF2B5EF4-FFF2-40B4-BE49-F238E27FC236}">
                <a16:creationId xmlns:a16="http://schemas.microsoft.com/office/drawing/2014/main" id="{202284DE-D70C-440D-B14B-B49EED84093B}"/>
              </a:ext>
            </a:extLst>
          </p:cNvPr>
          <p:cNvPicPr/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32" y="1368425"/>
            <a:ext cx="4695493" cy="41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BF2EC3F-7B7B-4538-9383-6D768CF606D2}"/>
              </a:ext>
            </a:extLst>
          </p:cNvPr>
          <p:cNvSpPr txBox="1"/>
          <p:nvPr/>
        </p:nvSpPr>
        <p:spPr>
          <a:xfrm>
            <a:off x="5755259" y="1368777"/>
            <a:ext cx="6096000" cy="1721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9160" algn="just">
              <a:lnSpc>
                <a:spcPct val="150000"/>
              </a:lnSpc>
            </a:pPr>
            <a:r>
              <a:rPr lang="x-non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1492a: Casa Labarta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9160" algn="just">
              <a:lnSpc>
                <a:spcPct val="150000"/>
              </a:lnSpc>
            </a:pPr>
            <a:r>
              <a:rPr lang="x-non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1492c: </a:t>
            </a: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Fábrica, </a:t>
            </a:r>
            <a:r>
              <a:rPr lang="es-E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.168 m</a:t>
            </a:r>
            <a:r>
              <a:rPr lang="es-ES" sz="1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ES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9160" algn="just">
              <a:lnSpc>
                <a:spcPct val="150000"/>
              </a:lnSpc>
            </a:pPr>
            <a:r>
              <a:rPr lang="x-non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1492e:</a:t>
            </a: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Lagoa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9160" algn="just">
              <a:lnSpc>
                <a:spcPct val="150000"/>
              </a:lnSpc>
            </a:pPr>
            <a:r>
              <a:rPr lang="x-non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1492b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9160" algn="just">
              <a:lnSpc>
                <a:spcPct val="150000"/>
              </a:lnSpc>
            </a:pPr>
            <a:r>
              <a:rPr lang="x-non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1492</a:t>
            </a: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               fincas </a:t>
            </a:r>
            <a:r>
              <a:rPr lang="x-non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depósitos de arxila e outros materiais</a:t>
            </a:r>
            <a:r>
              <a:rPr lang="x-none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9160" algn="just">
              <a:lnSpc>
                <a:spcPct val="150000"/>
              </a:lnSpc>
            </a:pPr>
            <a:r>
              <a:rPr lang="x-non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1492f </a:t>
            </a:r>
            <a:r>
              <a:rPr lang="x-none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4922E4-6543-4429-8025-BC5497925F4A}"/>
              </a:ext>
            </a:extLst>
          </p:cNvPr>
          <p:cNvSpPr txBox="1"/>
          <p:nvPr/>
        </p:nvSpPr>
        <p:spPr>
          <a:xfrm>
            <a:off x="1541914" y="5483462"/>
            <a:ext cx="4888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x-none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rquivo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Reino de Galicia.</a:t>
            </a:r>
            <a:r>
              <a:rPr lang="x-none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Catastro 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antigo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Oleiros, 6E-7C. 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americano de 1956-1957) </a:t>
            </a:r>
          </a:p>
          <a:p>
            <a:r>
              <a:rPr lang="es-ES" sz="2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3D7B03A-B90D-4968-ACE4-6791653F9E47}"/>
              </a:ext>
            </a:extLst>
          </p:cNvPr>
          <p:cNvSpPr txBox="1"/>
          <p:nvPr/>
        </p:nvSpPr>
        <p:spPr>
          <a:xfrm>
            <a:off x="6532270" y="3703995"/>
            <a:ext cx="5153025" cy="16980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 1903 </a:t>
            </a: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9.581 </a:t>
            </a:r>
            <a:r>
              <a:rPr lang="es-E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S" sz="1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200000"/>
              </a:lnSpc>
            </a:pP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</a:t>
            </a:r>
            <a:r>
              <a:rPr lang="es-E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instalcións</a:t>
            </a: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s-E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terreos</a:t>
            </a: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anexos</a:t>
            </a:r>
            <a:endParaRPr lang="es-ES" sz="1200" baseline="30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s-ES" sz="1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 1982</a:t>
            </a: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34.157,18 </a:t>
            </a:r>
            <a:r>
              <a:rPr lang="es-E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S" sz="1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endParaRPr lang="es-E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6" name="Cerrar llave 5">
            <a:extLst>
              <a:ext uri="{FF2B5EF4-FFF2-40B4-BE49-F238E27FC236}">
                <a16:creationId xmlns:a16="http://schemas.microsoft.com/office/drawing/2014/main" id="{03B230AF-DBED-4B7C-97C8-09CFBEEC2CCB}"/>
              </a:ext>
            </a:extLst>
          </p:cNvPr>
          <p:cNvSpPr/>
          <p:nvPr/>
        </p:nvSpPr>
        <p:spPr>
          <a:xfrm>
            <a:off x="7190088" y="2309208"/>
            <a:ext cx="292780" cy="71086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05043B42-1F8E-4112-9F7D-EE7F58152A1C}"/>
              </a:ext>
            </a:extLst>
          </p:cNvPr>
          <p:cNvSpPr/>
          <p:nvPr/>
        </p:nvSpPr>
        <p:spPr>
          <a:xfrm>
            <a:off x="2717660" y="1368425"/>
            <a:ext cx="850456" cy="748162"/>
          </a:xfrm>
          <a:custGeom>
            <a:avLst/>
            <a:gdLst>
              <a:gd name="connsiteX0" fmla="*/ 310766 w 850456"/>
              <a:gd name="connsiteY0" fmla="*/ 54164 h 803345"/>
              <a:gd name="connsiteX1" fmla="*/ 373 w 850456"/>
              <a:gd name="connsiteY1" fmla="*/ 683338 h 803345"/>
              <a:gd name="connsiteX2" fmla="*/ 369489 w 850456"/>
              <a:gd name="connsiteY2" fmla="*/ 691727 h 803345"/>
              <a:gd name="connsiteX3" fmla="*/ 495323 w 850456"/>
              <a:gd name="connsiteY3" fmla="*/ 716894 h 803345"/>
              <a:gd name="connsiteX4" fmla="*/ 629547 w 850456"/>
              <a:gd name="connsiteY4" fmla="*/ 800784 h 803345"/>
              <a:gd name="connsiteX5" fmla="*/ 696659 w 850456"/>
              <a:gd name="connsiteY5" fmla="*/ 607837 h 803345"/>
              <a:gd name="connsiteX6" fmla="*/ 730215 w 850456"/>
              <a:gd name="connsiteY6" fmla="*/ 448446 h 803345"/>
              <a:gd name="connsiteX7" fmla="*/ 746993 w 850456"/>
              <a:gd name="connsiteY7" fmla="*/ 272277 h 803345"/>
              <a:gd name="connsiteX8" fmla="*/ 805716 w 850456"/>
              <a:gd name="connsiteY8" fmla="*/ 171609 h 803345"/>
              <a:gd name="connsiteX9" fmla="*/ 814105 w 850456"/>
              <a:gd name="connsiteY9" fmla="*/ 45775 h 803345"/>
              <a:gd name="connsiteX10" fmla="*/ 310766 w 850456"/>
              <a:gd name="connsiteY10" fmla="*/ 54164 h 80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0456" h="803345">
                <a:moveTo>
                  <a:pt x="310766" y="54164"/>
                </a:moveTo>
                <a:cubicBezTo>
                  <a:pt x="175144" y="160425"/>
                  <a:pt x="-9414" y="577078"/>
                  <a:pt x="373" y="683338"/>
                </a:cubicBezTo>
                <a:cubicBezTo>
                  <a:pt x="10160" y="789598"/>
                  <a:pt x="286997" y="686134"/>
                  <a:pt x="369489" y="691727"/>
                </a:cubicBezTo>
                <a:cubicBezTo>
                  <a:pt x="451981" y="697320"/>
                  <a:pt x="451980" y="698718"/>
                  <a:pt x="495323" y="716894"/>
                </a:cubicBezTo>
                <a:cubicBezTo>
                  <a:pt x="538666" y="735070"/>
                  <a:pt x="595991" y="818960"/>
                  <a:pt x="629547" y="800784"/>
                </a:cubicBezTo>
                <a:cubicBezTo>
                  <a:pt x="663103" y="782608"/>
                  <a:pt x="679881" y="666560"/>
                  <a:pt x="696659" y="607837"/>
                </a:cubicBezTo>
                <a:cubicBezTo>
                  <a:pt x="713437" y="549114"/>
                  <a:pt x="721826" y="504373"/>
                  <a:pt x="730215" y="448446"/>
                </a:cubicBezTo>
                <a:cubicBezTo>
                  <a:pt x="738604" y="392519"/>
                  <a:pt x="734410" y="318416"/>
                  <a:pt x="746993" y="272277"/>
                </a:cubicBezTo>
                <a:cubicBezTo>
                  <a:pt x="759576" y="226138"/>
                  <a:pt x="794531" y="209359"/>
                  <a:pt x="805716" y="171609"/>
                </a:cubicBezTo>
                <a:cubicBezTo>
                  <a:pt x="816901" y="133859"/>
                  <a:pt x="895198" y="63951"/>
                  <a:pt x="814105" y="45775"/>
                </a:cubicBezTo>
                <a:cubicBezTo>
                  <a:pt x="733012" y="27599"/>
                  <a:pt x="446388" y="-52097"/>
                  <a:pt x="310766" y="5416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F4FA1813-56A4-47A7-A042-E806551BD840}"/>
              </a:ext>
            </a:extLst>
          </p:cNvPr>
          <p:cNvSpPr/>
          <p:nvPr/>
        </p:nvSpPr>
        <p:spPr>
          <a:xfrm>
            <a:off x="2218555" y="1978597"/>
            <a:ext cx="1230840" cy="1111292"/>
          </a:xfrm>
          <a:custGeom>
            <a:avLst/>
            <a:gdLst>
              <a:gd name="connsiteX0" fmla="*/ 1137041 w 1230840"/>
              <a:gd name="connsiteY0" fmla="*/ 110262 h 1111292"/>
              <a:gd name="connsiteX1" fmla="*/ 1229320 w 1230840"/>
              <a:gd name="connsiteY1" fmla="*/ 110262 h 1111292"/>
              <a:gd name="connsiteX2" fmla="*/ 1195764 w 1230840"/>
              <a:gd name="connsiteY2" fmla="*/ 236097 h 1111292"/>
              <a:gd name="connsiteX3" fmla="*/ 1212542 w 1230840"/>
              <a:gd name="connsiteY3" fmla="*/ 336764 h 1111292"/>
              <a:gd name="connsiteX4" fmla="*/ 1162208 w 1230840"/>
              <a:gd name="connsiteY4" fmla="*/ 496155 h 1111292"/>
              <a:gd name="connsiteX5" fmla="*/ 1111874 w 1230840"/>
              <a:gd name="connsiteY5" fmla="*/ 647157 h 1111292"/>
              <a:gd name="connsiteX6" fmla="*/ 1061540 w 1230840"/>
              <a:gd name="connsiteY6" fmla="*/ 865271 h 1111292"/>
              <a:gd name="connsiteX7" fmla="*/ 986039 w 1230840"/>
              <a:gd name="connsiteY7" fmla="*/ 923994 h 1111292"/>
              <a:gd name="connsiteX8" fmla="*/ 986039 w 1230840"/>
              <a:gd name="connsiteY8" fmla="*/ 1049829 h 1111292"/>
              <a:gd name="connsiteX9" fmla="*/ 927317 w 1230840"/>
              <a:gd name="connsiteY9" fmla="*/ 1100163 h 1111292"/>
              <a:gd name="connsiteX10" fmla="*/ 46473 w 1230840"/>
              <a:gd name="connsiteY10" fmla="*/ 840104 h 1111292"/>
              <a:gd name="connsiteX11" fmla="*/ 130362 w 1230840"/>
              <a:gd name="connsiteY11" fmla="*/ 672324 h 1111292"/>
              <a:gd name="connsiteX12" fmla="*/ 197474 w 1230840"/>
              <a:gd name="connsiteY12" fmla="*/ 512933 h 1111292"/>
              <a:gd name="connsiteX13" fmla="*/ 281364 w 1230840"/>
              <a:gd name="connsiteY13" fmla="*/ 387098 h 1111292"/>
              <a:gd name="connsiteX14" fmla="*/ 365254 w 1230840"/>
              <a:gd name="connsiteY14" fmla="*/ 269653 h 1111292"/>
              <a:gd name="connsiteX15" fmla="*/ 432366 w 1230840"/>
              <a:gd name="connsiteY15" fmla="*/ 143818 h 1111292"/>
              <a:gd name="connsiteX16" fmla="*/ 457533 w 1230840"/>
              <a:gd name="connsiteY16" fmla="*/ 1205 h 1111292"/>
              <a:gd name="connsiteX17" fmla="*/ 533034 w 1230840"/>
              <a:gd name="connsiteY17" fmla="*/ 76706 h 1111292"/>
              <a:gd name="connsiteX18" fmla="*/ 608535 w 1230840"/>
              <a:gd name="connsiteY18" fmla="*/ 101873 h 1111292"/>
              <a:gd name="connsiteX19" fmla="*/ 734370 w 1230840"/>
              <a:gd name="connsiteY19" fmla="*/ 59928 h 1111292"/>
              <a:gd name="connsiteX20" fmla="*/ 876983 w 1230840"/>
              <a:gd name="connsiteY20" fmla="*/ 51539 h 1111292"/>
              <a:gd name="connsiteX21" fmla="*/ 960873 w 1230840"/>
              <a:gd name="connsiteY21" fmla="*/ 43150 h 1111292"/>
              <a:gd name="connsiteX22" fmla="*/ 1044762 w 1230840"/>
              <a:gd name="connsiteY22" fmla="*/ 110262 h 1111292"/>
              <a:gd name="connsiteX23" fmla="*/ 1212542 w 1230840"/>
              <a:gd name="connsiteY23" fmla="*/ 135429 h 1111292"/>
              <a:gd name="connsiteX24" fmla="*/ 1137041 w 1230840"/>
              <a:gd name="connsiteY24" fmla="*/ 110262 h 111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30840" h="1111292">
                <a:moveTo>
                  <a:pt x="1137041" y="110262"/>
                </a:moveTo>
                <a:cubicBezTo>
                  <a:pt x="1139837" y="106067"/>
                  <a:pt x="1219533" y="89290"/>
                  <a:pt x="1229320" y="110262"/>
                </a:cubicBezTo>
                <a:cubicBezTo>
                  <a:pt x="1239107" y="131234"/>
                  <a:pt x="1198560" y="198347"/>
                  <a:pt x="1195764" y="236097"/>
                </a:cubicBezTo>
                <a:cubicBezTo>
                  <a:pt x="1192968" y="273847"/>
                  <a:pt x="1218135" y="293421"/>
                  <a:pt x="1212542" y="336764"/>
                </a:cubicBezTo>
                <a:cubicBezTo>
                  <a:pt x="1206949" y="380107"/>
                  <a:pt x="1178986" y="444423"/>
                  <a:pt x="1162208" y="496155"/>
                </a:cubicBezTo>
                <a:cubicBezTo>
                  <a:pt x="1145430" y="547887"/>
                  <a:pt x="1128652" y="585638"/>
                  <a:pt x="1111874" y="647157"/>
                </a:cubicBezTo>
                <a:cubicBezTo>
                  <a:pt x="1095096" y="708676"/>
                  <a:pt x="1082512" y="819132"/>
                  <a:pt x="1061540" y="865271"/>
                </a:cubicBezTo>
                <a:cubicBezTo>
                  <a:pt x="1040568" y="911410"/>
                  <a:pt x="998622" y="893234"/>
                  <a:pt x="986039" y="923994"/>
                </a:cubicBezTo>
                <a:cubicBezTo>
                  <a:pt x="973456" y="954754"/>
                  <a:pt x="995826" y="1020467"/>
                  <a:pt x="986039" y="1049829"/>
                </a:cubicBezTo>
                <a:cubicBezTo>
                  <a:pt x="976252" y="1079191"/>
                  <a:pt x="1083911" y="1135117"/>
                  <a:pt x="927317" y="1100163"/>
                </a:cubicBezTo>
                <a:cubicBezTo>
                  <a:pt x="770723" y="1065209"/>
                  <a:pt x="179299" y="911410"/>
                  <a:pt x="46473" y="840104"/>
                </a:cubicBezTo>
                <a:cubicBezTo>
                  <a:pt x="-86353" y="768798"/>
                  <a:pt x="105195" y="726853"/>
                  <a:pt x="130362" y="672324"/>
                </a:cubicBezTo>
                <a:cubicBezTo>
                  <a:pt x="155529" y="617796"/>
                  <a:pt x="172307" y="560471"/>
                  <a:pt x="197474" y="512933"/>
                </a:cubicBezTo>
                <a:cubicBezTo>
                  <a:pt x="222641" y="465395"/>
                  <a:pt x="253401" y="427645"/>
                  <a:pt x="281364" y="387098"/>
                </a:cubicBezTo>
                <a:cubicBezTo>
                  <a:pt x="309327" y="346551"/>
                  <a:pt x="340087" y="310200"/>
                  <a:pt x="365254" y="269653"/>
                </a:cubicBezTo>
                <a:cubicBezTo>
                  <a:pt x="390421" y="229106"/>
                  <a:pt x="416986" y="188559"/>
                  <a:pt x="432366" y="143818"/>
                </a:cubicBezTo>
                <a:cubicBezTo>
                  <a:pt x="447746" y="99077"/>
                  <a:pt x="440755" y="12390"/>
                  <a:pt x="457533" y="1205"/>
                </a:cubicBezTo>
                <a:cubicBezTo>
                  <a:pt x="474311" y="-9980"/>
                  <a:pt x="507867" y="59928"/>
                  <a:pt x="533034" y="76706"/>
                </a:cubicBezTo>
                <a:cubicBezTo>
                  <a:pt x="558201" y="93484"/>
                  <a:pt x="574979" y="104669"/>
                  <a:pt x="608535" y="101873"/>
                </a:cubicBezTo>
                <a:cubicBezTo>
                  <a:pt x="642091" y="99077"/>
                  <a:pt x="689629" y="68317"/>
                  <a:pt x="734370" y="59928"/>
                </a:cubicBezTo>
                <a:cubicBezTo>
                  <a:pt x="779111" y="51539"/>
                  <a:pt x="839233" y="54335"/>
                  <a:pt x="876983" y="51539"/>
                </a:cubicBezTo>
                <a:cubicBezTo>
                  <a:pt x="914733" y="48743"/>
                  <a:pt x="932910" y="33363"/>
                  <a:pt x="960873" y="43150"/>
                </a:cubicBezTo>
                <a:cubicBezTo>
                  <a:pt x="988836" y="52937"/>
                  <a:pt x="1002817" y="94882"/>
                  <a:pt x="1044762" y="110262"/>
                </a:cubicBezTo>
                <a:cubicBezTo>
                  <a:pt x="1086707" y="125642"/>
                  <a:pt x="1191570" y="134031"/>
                  <a:pt x="1212542" y="135429"/>
                </a:cubicBezTo>
                <a:cubicBezTo>
                  <a:pt x="1233515" y="136827"/>
                  <a:pt x="1134245" y="114457"/>
                  <a:pt x="1137041" y="110262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F8508871-2223-4048-8924-AE8968E10EAE}"/>
              </a:ext>
            </a:extLst>
          </p:cNvPr>
          <p:cNvSpPr/>
          <p:nvPr/>
        </p:nvSpPr>
        <p:spPr>
          <a:xfrm>
            <a:off x="3871722" y="2116980"/>
            <a:ext cx="2238221" cy="3096261"/>
          </a:xfrm>
          <a:custGeom>
            <a:avLst/>
            <a:gdLst>
              <a:gd name="connsiteX0" fmla="*/ 2118017 w 2238221"/>
              <a:gd name="connsiteY0" fmla="*/ 1842624 h 3096261"/>
              <a:gd name="connsiteX1" fmla="*/ 1933460 w 2238221"/>
              <a:gd name="connsiteY1" fmla="*/ 1792290 h 3096261"/>
              <a:gd name="connsiteX2" fmla="*/ 1790847 w 2238221"/>
              <a:gd name="connsiteY2" fmla="*/ 1960070 h 3096261"/>
              <a:gd name="connsiteX3" fmla="*/ 1849570 w 2238221"/>
              <a:gd name="connsiteY3" fmla="*/ 2161405 h 3096261"/>
              <a:gd name="connsiteX4" fmla="*/ 1832792 w 2238221"/>
              <a:gd name="connsiteY4" fmla="*/ 2320796 h 3096261"/>
              <a:gd name="connsiteX5" fmla="*/ 1740513 w 2238221"/>
              <a:gd name="connsiteY5" fmla="*/ 2463409 h 3096261"/>
              <a:gd name="connsiteX6" fmla="*/ 1648234 w 2238221"/>
              <a:gd name="connsiteY6" fmla="*/ 2589244 h 3096261"/>
              <a:gd name="connsiteX7" fmla="*/ 1572733 w 2238221"/>
              <a:gd name="connsiteY7" fmla="*/ 2689912 h 3096261"/>
              <a:gd name="connsiteX8" fmla="*/ 1505621 w 2238221"/>
              <a:gd name="connsiteY8" fmla="*/ 2790580 h 3096261"/>
              <a:gd name="connsiteX9" fmla="*/ 1463676 w 2238221"/>
              <a:gd name="connsiteY9" fmla="*/ 2949970 h 3096261"/>
              <a:gd name="connsiteX10" fmla="*/ 1371397 w 2238221"/>
              <a:gd name="connsiteY10" fmla="*/ 3075805 h 3096261"/>
              <a:gd name="connsiteX11" fmla="*/ 1287507 w 2238221"/>
              <a:gd name="connsiteY11" fmla="*/ 3092583 h 3096261"/>
              <a:gd name="connsiteX12" fmla="*/ 1128117 w 2238221"/>
              <a:gd name="connsiteY12" fmla="*/ 3084194 h 3096261"/>
              <a:gd name="connsiteX13" fmla="*/ 926781 w 2238221"/>
              <a:gd name="connsiteY13" fmla="*/ 2975137 h 3096261"/>
              <a:gd name="connsiteX14" fmla="*/ 876447 w 2238221"/>
              <a:gd name="connsiteY14" fmla="*/ 2849303 h 3096261"/>
              <a:gd name="connsiteX15" fmla="*/ 809335 w 2238221"/>
              <a:gd name="connsiteY15" fmla="*/ 2757024 h 3096261"/>
              <a:gd name="connsiteX16" fmla="*/ 884836 w 2238221"/>
              <a:gd name="connsiteY16" fmla="*/ 2631189 h 3096261"/>
              <a:gd name="connsiteX17" fmla="*/ 910003 w 2238221"/>
              <a:gd name="connsiteY17" fmla="*/ 2538910 h 3096261"/>
              <a:gd name="connsiteX18" fmla="*/ 910003 w 2238221"/>
              <a:gd name="connsiteY18" fmla="*/ 2455020 h 3096261"/>
              <a:gd name="connsiteX19" fmla="*/ 868058 w 2238221"/>
              <a:gd name="connsiteY19" fmla="*/ 2379519 h 3096261"/>
              <a:gd name="connsiteX20" fmla="*/ 717056 w 2238221"/>
              <a:gd name="connsiteY20" fmla="*/ 2337574 h 3096261"/>
              <a:gd name="connsiteX21" fmla="*/ 574443 w 2238221"/>
              <a:gd name="connsiteY21" fmla="*/ 2245295 h 3096261"/>
              <a:gd name="connsiteX22" fmla="*/ 331162 w 2238221"/>
              <a:gd name="connsiteY22" fmla="*/ 2136238 h 3096261"/>
              <a:gd name="connsiteX23" fmla="*/ 238884 w 2238221"/>
              <a:gd name="connsiteY23" fmla="*/ 2060737 h 3096261"/>
              <a:gd name="connsiteX24" fmla="*/ 196939 w 2238221"/>
              <a:gd name="connsiteY24" fmla="*/ 1951681 h 3096261"/>
              <a:gd name="connsiteX25" fmla="*/ 196939 w 2238221"/>
              <a:gd name="connsiteY25" fmla="*/ 1825846 h 3096261"/>
              <a:gd name="connsiteX26" fmla="*/ 104660 w 2238221"/>
              <a:gd name="connsiteY26" fmla="*/ 1725178 h 3096261"/>
              <a:gd name="connsiteX27" fmla="*/ 3992 w 2238221"/>
              <a:gd name="connsiteY27" fmla="*/ 1624510 h 3096261"/>
              <a:gd name="connsiteX28" fmla="*/ 29159 w 2238221"/>
              <a:gd name="connsiteY28" fmla="*/ 1532231 h 3096261"/>
              <a:gd name="connsiteX29" fmla="*/ 113049 w 2238221"/>
              <a:gd name="connsiteY29" fmla="*/ 1490286 h 3096261"/>
              <a:gd name="connsiteX30" fmla="*/ 87882 w 2238221"/>
              <a:gd name="connsiteY30" fmla="*/ 1398007 h 3096261"/>
              <a:gd name="connsiteX31" fmla="*/ 12381 w 2238221"/>
              <a:gd name="connsiteY31" fmla="*/ 1288950 h 3096261"/>
              <a:gd name="connsiteX32" fmla="*/ 12381 w 2238221"/>
              <a:gd name="connsiteY32" fmla="*/ 1179893 h 3096261"/>
              <a:gd name="connsiteX33" fmla="*/ 37548 w 2238221"/>
              <a:gd name="connsiteY33" fmla="*/ 1062448 h 3096261"/>
              <a:gd name="connsiteX34" fmla="*/ 188550 w 2238221"/>
              <a:gd name="connsiteY34" fmla="*/ 1037281 h 3096261"/>
              <a:gd name="connsiteX35" fmla="*/ 205328 w 2238221"/>
              <a:gd name="connsiteY35" fmla="*/ 886279 h 3096261"/>
              <a:gd name="connsiteX36" fmla="*/ 188550 w 2238221"/>
              <a:gd name="connsiteY36" fmla="*/ 684943 h 3096261"/>
              <a:gd name="connsiteX37" fmla="*/ 154994 w 2238221"/>
              <a:gd name="connsiteY37" fmla="*/ 466829 h 3096261"/>
              <a:gd name="connsiteX38" fmla="*/ 171772 w 2238221"/>
              <a:gd name="connsiteY38" fmla="*/ 315827 h 3096261"/>
              <a:gd name="connsiteX39" fmla="*/ 272439 w 2238221"/>
              <a:gd name="connsiteY39" fmla="*/ 5435 h 3096261"/>
              <a:gd name="connsiteX40" fmla="*/ 792557 w 2238221"/>
              <a:gd name="connsiteY40" fmla="*/ 131270 h 3096261"/>
              <a:gd name="connsiteX41" fmla="*/ 1287507 w 2238221"/>
              <a:gd name="connsiteY41" fmla="*/ 299049 h 3096261"/>
              <a:gd name="connsiteX42" fmla="*/ 1623067 w 2238221"/>
              <a:gd name="connsiteY42" fmla="*/ 424884 h 3096261"/>
              <a:gd name="connsiteX43" fmla="*/ 1874737 w 2238221"/>
              <a:gd name="connsiteY43" fmla="*/ 517163 h 3096261"/>
              <a:gd name="connsiteX44" fmla="*/ 1874737 w 2238221"/>
              <a:gd name="connsiteY44" fmla="*/ 651387 h 3096261"/>
              <a:gd name="connsiteX45" fmla="*/ 1824403 w 2238221"/>
              <a:gd name="connsiteY45" fmla="*/ 810778 h 3096261"/>
              <a:gd name="connsiteX46" fmla="*/ 1807625 w 2238221"/>
              <a:gd name="connsiteY46" fmla="*/ 928224 h 3096261"/>
              <a:gd name="connsiteX47" fmla="*/ 1807625 w 2238221"/>
              <a:gd name="connsiteY47" fmla="*/ 1079226 h 3096261"/>
              <a:gd name="connsiteX48" fmla="*/ 1715346 w 2238221"/>
              <a:gd name="connsiteY48" fmla="*/ 1179893 h 3096261"/>
              <a:gd name="connsiteX49" fmla="*/ 1589511 w 2238221"/>
              <a:gd name="connsiteY49" fmla="*/ 1221838 h 3096261"/>
              <a:gd name="connsiteX50" fmla="*/ 1404953 w 2238221"/>
              <a:gd name="connsiteY50" fmla="*/ 1305728 h 3096261"/>
              <a:gd name="connsiteX51" fmla="*/ 1463676 w 2238221"/>
              <a:gd name="connsiteY51" fmla="*/ 1540620 h 3096261"/>
              <a:gd name="connsiteX52" fmla="*/ 1656623 w 2238221"/>
              <a:gd name="connsiteY52" fmla="*/ 1456730 h 3096261"/>
              <a:gd name="connsiteX53" fmla="*/ 1824403 w 2238221"/>
              <a:gd name="connsiteY53" fmla="*/ 1439952 h 3096261"/>
              <a:gd name="connsiteX54" fmla="*/ 1941849 w 2238221"/>
              <a:gd name="connsiteY54" fmla="*/ 1481897 h 3096261"/>
              <a:gd name="connsiteX55" fmla="*/ 2118017 w 2238221"/>
              <a:gd name="connsiteY55" fmla="*/ 1473508 h 3096261"/>
              <a:gd name="connsiteX56" fmla="*/ 2201907 w 2238221"/>
              <a:gd name="connsiteY56" fmla="*/ 1549009 h 3096261"/>
              <a:gd name="connsiteX57" fmla="*/ 2235463 w 2238221"/>
              <a:gd name="connsiteY57" fmla="*/ 1683233 h 3096261"/>
              <a:gd name="connsiteX58" fmla="*/ 2118017 w 2238221"/>
              <a:gd name="connsiteY58" fmla="*/ 1842624 h 309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238221" h="3096261">
                <a:moveTo>
                  <a:pt x="2118017" y="1842624"/>
                </a:moveTo>
                <a:cubicBezTo>
                  <a:pt x="2067683" y="1860800"/>
                  <a:pt x="1987988" y="1772716"/>
                  <a:pt x="1933460" y="1792290"/>
                </a:cubicBezTo>
                <a:cubicBezTo>
                  <a:pt x="1878932" y="1811864"/>
                  <a:pt x="1804829" y="1898551"/>
                  <a:pt x="1790847" y="1960070"/>
                </a:cubicBezTo>
                <a:cubicBezTo>
                  <a:pt x="1776865" y="2021589"/>
                  <a:pt x="1842579" y="2101284"/>
                  <a:pt x="1849570" y="2161405"/>
                </a:cubicBezTo>
                <a:cubicBezTo>
                  <a:pt x="1856561" y="2221526"/>
                  <a:pt x="1850968" y="2270462"/>
                  <a:pt x="1832792" y="2320796"/>
                </a:cubicBezTo>
                <a:cubicBezTo>
                  <a:pt x="1814616" y="2371130"/>
                  <a:pt x="1771273" y="2418668"/>
                  <a:pt x="1740513" y="2463409"/>
                </a:cubicBezTo>
                <a:cubicBezTo>
                  <a:pt x="1709753" y="2508150"/>
                  <a:pt x="1676197" y="2551494"/>
                  <a:pt x="1648234" y="2589244"/>
                </a:cubicBezTo>
                <a:cubicBezTo>
                  <a:pt x="1620271" y="2626995"/>
                  <a:pt x="1596502" y="2656356"/>
                  <a:pt x="1572733" y="2689912"/>
                </a:cubicBezTo>
                <a:cubicBezTo>
                  <a:pt x="1548964" y="2723468"/>
                  <a:pt x="1523797" y="2747237"/>
                  <a:pt x="1505621" y="2790580"/>
                </a:cubicBezTo>
                <a:cubicBezTo>
                  <a:pt x="1487445" y="2833923"/>
                  <a:pt x="1486047" y="2902432"/>
                  <a:pt x="1463676" y="2949970"/>
                </a:cubicBezTo>
                <a:cubicBezTo>
                  <a:pt x="1441305" y="2997508"/>
                  <a:pt x="1400758" y="3052036"/>
                  <a:pt x="1371397" y="3075805"/>
                </a:cubicBezTo>
                <a:cubicBezTo>
                  <a:pt x="1342035" y="3099574"/>
                  <a:pt x="1328054" y="3091185"/>
                  <a:pt x="1287507" y="3092583"/>
                </a:cubicBezTo>
                <a:cubicBezTo>
                  <a:pt x="1246960" y="3093981"/>
                  <a:pt x="1188238" y="3103768"/>
                  <a:pt x="1128117" y="3084194"/>
                </a:cubicBezTo>
                <a:cubicBezTo>
                  <a:pt x="1067996" y="3064620"/>
                  <a:pt x="968726" y="3014285"/>
                  <a:pt x="926781" y="2975137"/>
                </a:cubicBezTo>
                <a:cubicBezTo>
                  <a:pt x="884836" y="2935989"/>
                  <a:pt x="896021" y="2885655"/>
                  <a:pt x="876447" y="2849303"/>
                </a:cubicBezTo>
                <a:cubicBezTo>
                  <a:pt x="856873" y="2812951"/>
                  <a:pt x="807937" y="2793376"/>
                  <a:pt x="809335" y="2757024"/>
                </a:cubicBezTo>
                <a:cubicBezTo>
                  <a:pt x="810733" y="2720672"/>
                  <a:pt x="868058" y="2667541"/>
                  <a:pt x="884836" y="2631189"/>
                </a:cubicBezTo>
                <a:cubicBezTo>
                  <a:pt x="901614" y="2594837"/>
                  <a:pt x="905809" y="2568271"/>
                  <a:pt x="910003" y="2538910"/>
                </a:cubicBezTo>
                <a:cubicBezTo>
                  <a:pt x="914197" y="2509549"/>
                  <a:pt x="916994" y="2481585"/>
                  <a:pt x="910003" y="2455020"/>
                </a:cubicBezTo>
                <a:cubicBezTo>
                  <a:pt x="903012" y="2428455"/>
                  <a:pt x="900216" y="2399093"/>
                  <a:pt x="868058" y="2379519"/>
                </a:cubicBezTo>
                <a:cubicBezTo>
                  <a:pt x="835900" y="2359945"/>
                  <a:pt x="765992" y="2359945"/>
                  <a:pt x="717056" y="2337574"/>
                </a:cubicBezTo>
                <a:cubicBezTo>
                  <a:pt x="668120" y="2315203"/>
                  <a:pt x="638759" y="2278851"/>
                  <a:pt x="574443" y="2245295"/>
                </a:cubicBezTo>
                <a:cubicBezTo>
                  <a:pt x="510127" y="2211739"/>
                  <a:pt x="387088" y="2166998"/>
                  <a:pt x="331162" y="2136238"/>
                </a:cubicBezTo>
                <a:cubicBezTo>
                  <a:pt x="275235" y="2105478"/>
                  <a:pt x="261254" y="2091497"/>
                  <a:pt x="238884" y="2060737"/>
                </a:cubicBezTo>
                <a:cubicBezTo>
                  <a:pt x="216513" y="2029978"/>
                  <a:pt x="203930" y="1990829"/>
                  <a:pt x="196939" y="1951681"/>
                </a:cubicBezTo>
                <a:cubicBezTo>
                  <a:pt x="189948" y="1912533"/>
                  <a:pt x="212319" y="1863596"/>
                  <a:pt x="196939" y="1825846"/>
                </a:cubicBezTo>
                <a:cubicBezTo>
                  <a:pt x="181559" y="1788096"/>
                  <a:pt x="136818" y="1758734"/>
                  <a:pt x="104660" y="1725178"/>
                </a:cubicBezTo>
                <a:cubicBezTo>
                  <a:pt x="72502" y="1691622"/>
                  <a:pt x="16575" y="1656668"/>
                  <a:pt x="3992" y="1624510"/>
                </a:cubicBezTo>
                <a:cubicBezTo>
                  <a:pt x="-8591" y="1592352"/>
                  <a:pt x="10983" y="1554602"/>
                  <a:pt x="29159" y="1532231"/>
                </a:cubicBezTo>
                <a:cubicBezTo>
                  <a:pt x="47335" y="1509860"/>
                  <a:pt x="103262" y="1512657"/>
                  <a:pt x="113049" y="1490286"/>
                </a:cubicBezTo>
                <a:cubicBezTo>
                  <a:pt x="122836" y="1467915"/>
                  <a:pt x="104660" y="1431563"/>
                  <a:pt x="87882" y="1398007"/>
                </a:cubicBezTo>
                <a:cubicBezTo>
                  <a:pt x="71104" y="1364451"/>
                  <a:pt x="24965" y="1325302"/>
                  <a:pt x="12381" y="1288950"/>
                </a:cubicBezTo>
                <a:cubicBezTo>
                  <a:pt x="-203" y="1252598"/>
                  <a:pt x="8187" y="1217643"/>
                  <a:pt x="12381" y="1179893"/>
                </a:cubicBezTo>
                <a:cubicBezTo>
                  <a:pt x="16575" y="1142143"/>
                  <a:pt x="8186" y="1086217"/>
                  <a:pt x="37548" y="1062448"/>
                </a:cubicBezTo>
                <a:cubicBezTo>
                  <a:pt x="66909" y="1038679"/>
                  <a:pt x="160587" y="1066642"/>
                  <a:pt x="188550" y="1037281"/>
                </a:cubicBezTo>
                <a:cubicBezTo>
                  <a:pt x="216513" y="1007920"/>
                  <a:pt x="205328" y="945002"/>
                  <a:pt x="205328" y="886279"/>
                </a:cubicBezTo>
                <a:cubicBezTo>
                  <a:pt x="205328" y="827556"/>
                  <a:pt x="196939" y="754851"/>
                  <a:pt x="188550" y="684943"/>
                </a:cubicBezTo>
                <a:cubicBezTo>
                  <a:pt x="180161" y="615035"/>
                  <a:pt x="157790" y="528348"/>
                  <a:pt x="154994" y="466829"/>
                </a:cubicBezTo>
                <a:cubicBezTo>
                  <a:pt x="152198" y="405310"/>
                  <a:pt x="152198" y="392726"/>
                  <a:pt x="171772" y="315827"/>
                </a:cubicBezTo>
                <a:cubicBezTo>
                  <a:pt x="191346" y="238928"/>
                  <a:pt x="168975" y="36194"/>
                  <a:pt x="272439" y="5435"/>
                </a:cubicBezTo>
                <a:cubicBezTo>
                  <a:pt x="375903" y="-25324"/>
                  <a:pt x="623379" y="82334"/>
                  <a:pt x="792557" y="131270"/>
                </a:cubicBezTo>
                <a:cubicBezTo>
                  <a:pt x="961735" y="180206"/>
                  <a:pt x="1149089" y="250113"/>
                  <a:pt x="1287507" y="299049"/>
                </a:cubicBezTo>
                <a:cubicBezTo>
                  <a:pt x="1425925" y="347985"/>
                  <a:pt x="1623067" y="424884"/>
                  <a:pt x="1623067" y="424884"/>
                </a:cubicBezTo>
                <a:cubicBezTo>
                  <a:pt x="1720939" y="461236"/>
                  <a:pt x="1832792" y="479413"/>
                  <a:pt x="1874737" y="517163"/>
                </a:cubicBezTo>
                <a:cubicBezTo>
                  <a:pt x="1916682" y="554913"/>
                  <a:pt x="1883126" y="602451"/>
                  <a:pt x="1874737" y="651387"/>
                </a:cubicBezTo>
                <a:cubicBezTo>
                  <a:pt x="1866348" y="700323"/>
                  <a:pt x="1835588" y="764639"/>
                  <a:pt x="1824403" y="810778"/>
                </a:cubicBezTo>
                <a:cubicBezTo>
                  <a:pt x="1813218" y="856917"/>
                  <a:pt x="1810421" y="883483"/>
                  <a:pt x="1807625" y="928224"/>
                </a:cubicBezTo>
                <a:cubicBezTo>
                  <a:pt x="1804829" y="972965"/>
                  <a:pt x="1823005" y="1037281"/>
                  <a:pt x="1807625" y="1079226"/>
                </a:cubicBezTo>
                <a:cubicBezTo>
                  <a:pt x="1792245" y="1121171"/>
                  <a:pt x="1751698" y="1156124"/>
                  <a:pt x="1715346" y="1179893"/>
                </a:cubicBezTo>
                <a:cubicBezTo>
                  <a:pt x="1678994" y="1203662"/>
                  <a:pt x="1641243" y="1200866"/>
                  <a:pt x="1589511" y="1221838"/>
                </a:cubicBezTo>
                <a:cubicBezTo>
                  <a:pt x="1537779" y="1242810"/>
                  <a:pt x="1425926" y="1252598"/>
                  <a:pt x="1404953" y="1305728"/>
                </a:cubicBezTo>
                <a:cubicBezTo>
                  <a:pt x="1383980" y="1358858"/>
                  <a:pt x="1421731" y="1515453"/>
                  <a:pt x="1463676" y="1540620"/>
                </a:cubicBezTo>
                <a:cubicBezTo>
                  <a:pt x="1505621" y="1565787"/>
                  <a:pt x="1596502" y="1473508"/>
                  <a:pt x="1656623" y="1456730"/>
                </a:cubicBezTo>
                <a:cubicBezTo>
                  <a:pt x="1716744" y="1439952"/>
                  <a:pt x="1776865" y="1435757"/>
                  <a:pt x="1824403" y="1439952"/>
                </a:cubicBezTo>
                <a:cubicBezTo>
                  <a:pt x="1871941" y="1444146"/>
                  <a:pt x="1892913" y="1476304"/>
                  <a:pt x="1941849" y="1481897"/>
                </a:cubicBezTo>
                <a:cubicBezTo>
                  <a:pt x="1990785" y="1487490"/>
                  <a:pt x="2074674" y="1462323"/>
                  <a:pt x="2118017" y="1473508"/>
                </a:cubicBezTo>
                <a:cubicBezTo>
                  <a:pt x="2161360" y="1484693"/>
                  <a:pt x="2182333" y="1514055"/>
                  <a:pt x="2201907" y="1549009"/>
                </a:cubicBezTo>
                <a:cubicBezTo>
                  <a:pt x="2221481" y="1583963"/>
                  <a:pt x="2246648" y="1632899"/>
                  <a:pt x="2235463" y="1683233"/>
                </a:cubicBezTo>
                <a:cubicBezTo>
                  <a:pt x="2224278" y="1733567"/>
                  <a:pt x="2168351" y="1824448"/>
                  <a:pt x="2118017" y="1842624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38E6720F-EAD5-49A6-9AF6-F709826641FF}"/>
              </a:ext>
            </a:extLst>
          </p:cNvPr>
          <p:cNvSpPr/>
          <p:nvPr/>
        </p:nvSpPr>
        <p:spPr>
          <a:xfrm>
            <a:off x="2101233" y="2090697"/>
            <a:ext cx="2713600" cy="2927124"/>
          </a:xfrm>
          <a:custGeom>
            <a:avLst/>
            <a:gdLst>
              <a:gd name="connsiteX0" fmla="*/ 155406 w 2713600"/>
              <a:gd name="connsiteY0" fmla="*/ 744782 h 2927124"/>
              <a:gd name="connsiteX1" fmla="*/ 1120139 w 2713600"/>
              <a:gd name="connsiteY1" fmla="*/ 988063 h 2927124"/>
              <a:gd name="connsiteX2" fmla="*/ 1120139 w 2713600"/>
              <a:gd name="connsiteY2" fmla="*/ 828672 h 2927124"/>
              <a:gd name="connsiteX3" fmla="*/ 1204029 w 2713600"/>
              <a:gd name="connsiteY3" fmla="*/ 694448 h 2927124"/>
              <a:gd name="connsiteX4" fmla="*/ 1262752 w 2713600"/>
              <a:gd name="connsiteY4" fmla="*/ 417611 h 2927124"/>
              <a:gd name="connsiteX5" fmla="*/ 1304697 w 2713600"/>
              <a:gd name="connsiteY5" fmla="*/ 283387 h 2927124"/>
              <a:gd name="connsiteX6" fmla="*/ 1329864 w 2713600"/>
              <a:gd name="connsiteY6" fmla="*/ 199497 h 2927124"/>
              <a:gd name="connsiteX7" fmla="*/ 1329864 w 2713600"/>
              <a:gd name="connsiteY7" fmla="*/ 107219 h 2927124"/>
              <a:gd name="connsiteX8" fmla="*/ 1313086 w 2713600"/>
              <a:gd name="connsiteY8" fmla="*/ 6551 h 2927124"/>
              <a:gd name="connsiteX9" fmla="*/ 2009373 w 2713600"/>
              <a:gd name="connsiteY9" fmla="*/ 48496 h 2927124"/>
              <a:gd name="connsiteX10" fmla="*/ 1900316 w 2713600"/>
              <a:gd name="connsiteY10" fmla="*/ 358888 h 2927124"/>
              <a:gd name="connsiteX11" fmla="*/ 1984206 w 2713600"/>
              <a:gd name="connsiteY11" fmla="*/ 811894 h 2927124"/>
              <a:gd name="connsiteX12" fmla="*/ 1975817 w 2713600"/>
              <a:gd name="connsiteY12" fmla="*/ 929340 h 2927124"/>
              <a:gd name="connsiteX13" fmla="*/ 1933872 w 2713600"/>
              <a:gd name="connsiteY13" fmla="*/ 1030008 h 2927124"/>
              <a:gd name="connsiteX14" fmla="*/ 1808037 w 2713600"/>
              <a:gd name="connsiteY14" fmla="*/ 1105509 h 2927124"/>
              <a:gd name="connsiteX15" fmla="*/ 1774481 w 2713600"/>
              <a:gd name="connsiteY15" fmla="*/ 1248121 h 2927124"/>
              <a:gd name="connsiteX16" fmla="*/ 1824815 w 2713600"/>
              <a:gd name="connsiteY16" fmla="*/ 1407512 h 2927124"/>
              <a:gd name="connsiteX17" fmla="*/ 1900316 w 2713600"/>
              <a:gd name="connsiteY17" fmla="*/ 1483013 h 2927124"/>
              <a:gd name="connsiteX18" fmla="*/ 1791259 w 2713600"/>
              <a:gd name="connsiteY18" fmla="*/ 1558514 h 2927124"/>
              <a:gd name="connsiteX19" fmla="*/ 1799648 w 2713600"/>
              <a:gd name="connsiteY19" fmla="*/ 1684349 h 2927124"/>
              <a:gd name="connsiteX20" fmla="*/ 1967428 w 2713600"/>
              <a:gd name="connsiteY20" fmla="*/ 1835351 h 2927124"/>
              <a:gd name="connsiteX21" fmla="*/ 1959039 w 2713600"/>
              <a:gd name="connsiteY21" fmla="*/ 1977964 h 2927124"/>
              <a:gd name="connsiteX22" fmla="*/ 2101651 w 2713600"/>
              <a:gd name="connsiteY22" fmla="*/ 2179299 h 2927124"/>
              <a:gd name="connsiteX23" fmla="*/ 2370099 w 2713600"/>
              <a:gd name="connsiteY23" fmla="*/ 2305134 h 2927124"/>
              <a:gd name="connsiteX24" fmla="*/ 2529490 w 2713600"/>
              <a:gd name="connsiteY24" fmla="*/ 2405802 h 2927124"/>
              <a:gd name="connsiteX25" fmla="*/ 2705659 w 2713600"/>
              <a:gd name="connsiteY25" fmla="*/ 2447747 h 2927124"/>
              <a:gd name="connsiteX26" fmla="*/ 2680492 w 2713600"/>
              <a:gd name="connsiteY26" fmla="*/ 2581971 h 2927124"/>
              <a:gd name="connsiteX27" fmla="*/ 2655325 w 2713600"/>
              <a:gd name="connsiteY27" fmla="*/ 2749751 h 2927124"/>
              <a:gd name="connsiteX28" fmla="*/ 2604991 w 2713600"/>
              <a:gd name="connsiteY28" fmla="*/ 2749751 h 2927124"/>
              <a:gd name="connsiteX29" fmla="*/ 2663714 w 2713600"/>
              <a:gd name="connsiteY29" fmla="*/ 2925920 h 2927124"/>
              <a:gd name="connsiteX30" fmla="*/ 2336543 w 2713600"/>
              <a:gd name="connsiteY30" fmla="*/ 2649083 h 2927124"/>
              <a:gd name="connsiteX31" fmla="*/ 2110040 w 2713600"/>
              <a:gd name="connsiteY31" fmla="*/ 2464525 h 2927124"/>
              <a:gd name="connsiteX32" fmla="*/ 1816426 w 2713600"/>
              <a:gd name="connsiteY32" fmla="*/ 2305134 h 2927124"/>
              <a:gd name="connsiteX33" fmla="*/ 1497644 w 2713600"/>
              <a:gd name="connsiteY33" fmla="*/ 2128965 h 2927124"/>
              <a:gd name="connsiteX34" fmla="*/ 1665424 w 2713600"/>
              <a:gd name="connsiteY34" fmla="*/ 1533347 h 2927124"/>
              <a:gd name="connsiteX35" fmla="*/ 1187251 w 2713600"/>
              <a:gd name="connsiteY35" fmla="*/ 1306844 h 2927124"/>
              <a:gd name="connsiteX36" fmla="*/ 105072 w 2713600"/>
              <a:gd name="connsiteY36" fmla="*/ 828672 h 2927124"/>
              <a:gd name="connsiteX37" fmla="*/ 155406 w 2713600"/>
              <a:gd name="connsiteY37" fmla="*/ 744782 h 292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713600" h="2927124">
                <a:moveTo>
                  <a:pt x="155406" y="744782"/>
                </a:moveTo>
                <a:cubicBezTo>
                  <a:pt x="324584" y="771347"/>
                  <a:pt x="959350" y="974081"/>
                  <a:pt x="1120139" y="988063"/>
                </a:cubicBezTo>
                <a:cubicBezTo>
                  <a:pt x="1280928" y="1002045"/>
                  <a:pt x="1106157" y="877608"/>
                  <a:pt x="1120139" y="828672"/>
                </a:cubicBezTo>
                <a:cubicBezTo>
                  <a:pt x="1134121" y="779736"/>
                  <a:pt x="1180260" y="762958"/>
                  <a:pt x="1204029" y="694448"/>
                </a:cubicBezTo>
                <a:cubicBezTo>
                  <a:pt x="1227798" y="625938"/>
                  <a:pt x="1245974" y="486121"/>
                  <a:pt x="1262752" y="417611"/>
                </a:cubicBezTo>
                <a:cubicBezTo>
                  <a:pt x="1279530" y="349101"/>
                  <a:pt x="1293512" y="319739"/>
                  <a:pt x="1304697" y="283387"/>
                </a:cubicBezTo>
                <a:cubicBezTo>
                  <a:pt x="1315882" y="247035"/>
                  <a:pt x="1325670" y="228858"/>
                  <a:pt x="1329864" y="199497"/>
                </a:cubicBezTo>
                <a:cubicBezTo>
                  <a:pt x="1334058" y="170136"/>
                  <a:pt x="1332660" y="139377"/>
                  <a:pt x="1329864" y="107219"/>
                </a:cubicBezTo>
                <a:cubicBezTo>
                  <a:pt x="1327068" y="75061"/>
                  <a:pt x="1199835" y="16338"/>
                  <a:pt x="1313086" y="6551"/>
                </a:cubicBezTo>
                <a:cubicBezTo>
                  <a:pt x="1426337" y="-3236"/>
                  <a:pt x="1911501" y="-10227"/>
                  <a:pt x="2009373" y="48496"/>
                </a:cubicBezTo>
                <a:cubicBezTo>
                  <a:pt x="2107245" y="107219"/>
                  <a:pt x="1904510" y="231655"/>
                  <a:pt x="1900316" y="358888"/>
                </a:cubicBezTo>
                <a:cubicBezTo>
                  <a:pt x="1896122" y="486121"/>
                  <a:pt x="1971623" y="716819"/>
                  <a:pt x="1984206" y="811894"/>
                </a:cubicBezTo>
                <a:cubicBezTo>
                  <a:pt x="1996789" y="906969"/>
                  <a:pt x="1984206" y="892988"/>
                  <a:pt x="1975817" y="929340"/>
                </a:cubicBezTo>
                <a:cubicBezTo>
                  <a:pt x="1967428" y="965692"/>
                  <a:pt x="1961835" y="1000647"/>
                  <a:pt x="1933872" y="1030008"/>
                </a:cubicBezTo>
                <a:cubicBezTo>
                  <a:pt x="1905909" y="1059369"/>
                  <a:pt x="1834602" y="1069157"/>
                  <a:pt x="1808037" y="1105509"/>
                </a:cubicBezTo>
                <a:cubicBezTo>
                  <a:pt x="1781472" y="1141861"/>
                  <a:pt x="1771685" y="1197787"/>
                  <a:pt x="1774481" y="1248121"/>
                </a:cubicBezTo>
                <a:cubicBezTo>
                  <a:pt x="1777277" y="1298455"/>
                  <a:pt x="1803842" y="1368363"/>
                  <a:pt x="1824815" y="1407512"/>
                </a:cubicBezTo>
                <a:cubicBezTo>
                  <a:pt x="1845788" y="1446661"/>
                  <a:pt x="1905909" y="1457846"/>
                  <a:pt x="1900316" y="1483013"/>
                </a:cubicBezTo>
                <a:cubicBezTo>
                  <a:pt x="1894723" y="1508180"/>
                  <a:pt x="1808037" y="1524958"/>
                  <a:pt x="1791259" y="1558514"/>
                </a:cubicBezTo>
                <a:cubicBezTo>
                  <a:pt x="1774481" y="1592070"/>
                  <a:pt x="1770287" y="1638210"/>
                  <a:pt x="1799648" y="1684349"/>
                </a:cubicBezTo>
                <a:cubicBezTo>
                  <a:pt x="1829010" y="1730489"/>
                  <a:pt x="1940863" y="1786415"/>
                  <a:pt x="1967428" y="1835351"/>
                </a:cubicBezTo>
                <a:cubicBezTo>
                  <a:pt x="1993993" y="1884287"/>
                  <a:pt x="1936669" y="1920639"/>
                  <a:pt x="1959039" y="1977964"/>
                </a:cubicBezTo>
                <a:cubicBezTo>
                  <a:pt x="1981409" y="2035289"/>
                  <a:pt x="2033141" y="2124771"/>
                  <a:pt x="2101651" y="2179299"/>
                </a:cubicBezTo>
                <a:cubicBezTo>
                  <a:pt x="2170161" y="2233827"/>
                  <a:pt x="2298793" y="2267384"/>
                  <a:pt x="2370099" y="2305134"/>
                </a:cubicBezTo>
                <a:cubicBezTo>
                  <a:pt x="2441405" y="2342884"/>
                  <a:pt x="2473563" y="2382033"/>
                  <a:pt x="2529490" y="2405802"/>
                </a:cubicBezTo>
                <a:cubicBezTo>
                  <a:pt x="2585417" y="2429571"/>
                  <a:pt x="2680492" y="2418386"/>
                  <a:pt x="2705659" y="2447747"/>
                </a:cubicBezTo>
                <a:cubicBezTo>
                  <a:pt x="2730826" y="2477108"/>
                  <a:pt x="2688881" y="2531637"/>
                  <a:pt x="2680492" y="2581971"/>
                </a:cubicBezTo>
                <a:cubicBezTo>
                  <a:pt x="2672103" y="2632305"/>
                  <a:pt x="2667908" y="2721788"/>
                  <a:pt x="2655325" y="2749751"/>
                </a:cubicBezTo>
                <a:cubicBezTo>
                  <a:pt x="2642742" y="2777714"/>
                  <a:pt x="2603593" y="2720390"/>
                  <a:pt x="2604991" y="2749751"/>
                </a:cubicBezTo>
                <a:cubicBezTo>
                  <a:pt x="2606389" y="2779112"/>
                  <a:pt x="2708455" y="2942698"/>
                  <a:pt x="2663714" y="2925920"/>
                </a:cubicBezTo>
                <a:cubicBezTo>
                  <a:pt x="2618973" y="2909142"/>
                  <a:pt x="2428822" y="2725982"/>
                  <a:pt x="2336543" y="2649083"/>
                </a:cubicBezTo>
                <a:cubicBezTo>
                  <a:pt x="2244264" y="2572184"/>
                  <a:pt x="2196726" y="2521850"/>
                  <a:pt x="2110040" y="2464525"/>
                </a:cubicBezTo>
                <a:cubicBezTo>
                  <a:pt x="2023354" y="2407200"/>
                  <a:pt x="1918492" y="2361061"/>
                  <a:pt x="1816426" y="2305134"/>
                </a:cubicBezTo>
                <a:cubicBezTo>
                  <a:pt x="1714360" y="2249207"/>
                  <a:pt x="1522811" y="2257596"/>
                  <a:pt x="1497644" y="2128965"/>
                </a:cubicBezTo>
                <a:cubicBezTo>
                  <a:pt x="1472477" y="2000334"/>
                  <a:pt x="1717156" y="1670367"/>
                  <a:pt x="1665424" y="1533347"/>
                </a:cubicBezTo>
                <a:cubicBezTo>
                  <a:pt x="1613692" y="1396327"/>
                  <a:pt x="1187251" y="1306844"/>
                  <a:pt x="1187251" y="1306844"/>
                </a:cubicBezTo>
                <a:cubicBezTo>
                  <a:pt x="927192" y="1189398"/>
                  <a:pt x="275648" y="925145"/>
                  <a:pt x="105072" y="828672"/>
                </a:cubicBezTo>
                <a:cubicBezTo>
                  <a:pt x="-65504" y="732199"/>
                  <a:pt x="-13772" y="718217"/>
                  <a:pt x="155406" y="744782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2487274F-E13B-4D4D-A335-68BD30AB4ABC}"/>
              </a:ext>
            </a:extLst>
          </p:cNvPr>
          <p:cNvSpPr/>
          <p:nvPr/>
        </p:nvSpPr>
        <p:spPr>
          <a:xfrm>
            <a:off x="5219659" y="3228952"/>
            <a:ext cx="1130224" cy="2002038"/>
          </a:xfrm>
          <a:custGeom>
            <a:avLst/>
            <a:gdLst>
              <a:gd name="connsiteX0" fmla="*/ 41 w 1130224"/>
              <a:gd name="connsiteY0" fmla="*/ 1990748 h 2002038"/>
              <a:gd name="connsiteX1" fmla="*/ 128629 w 1130224"/>
              <a:gd name="connsiteY1" fmla="*/ 1838348 h 2002038"/>
              <a:gd name="connsiteX2" fmla="*/ 176254 w 1130224"/>
              <a:gd name="connsiteY2" fmla="*/ 1690711 h 2002038"/>
              <a:gd name="connsiteX3" fmla="*/ 214354 w 1130224"/>
              <a:gd name="connsiteY3" fmla="*/ 1600223 h 2002038"/>
              <a:gd name="connsiteX4" fmla="*/ 285791 w 1130224"/>
              <a:gd name="connsiteY4" fmla="*/ 1485923 h 2002038"/>
              <a:gd name="connsiteX5" fmla="*/ 395329 w 1130224"/>
              <a:gd name="connsiteY5" fmla="*/ 1366861 h 2002038"/>
              <a:gd name="connsiteX6" fmla="*/ 471529 w 1130224"/>
              <a:gd name="connsiteY6" fmla="*/ 1228748 h 2002038"/>
              <a:gd name="connsiteX7" fmla="*/ 509629 w 1130224"/>
              <a:gd name="connsiteY7" fmla="*/ 1085873 h 2002038"/>
              <a:gd name="connsiteX8" fmla="*/ 471529 w 1130224"/>
              <a:gd name="connsiteY8" fmla="*/ 971573 h 2002038"/>
              <a:gd name="connsiteX9" fmla="*/ 452479 w 1130224"/>
              <a:gd name="connsiteY9" fmla="*/ 838223 h 2002038"/>
              <a:gd name="connsiteX10" fmla="*/ 509629 w 1130224"/>
              <a:gd name="connsiteY10" fmla="*/ 747736 h 2002038"/>
              <a:gd name="connsiteX11" fmla="*/ 595354 w 1130224"/>
              <a:gd name="connsiteY11" fmla="*/ 690586 h 2002038"/>
              <a:gd name="connsiteX12" fmla="*/ 714416 w 1130224"/>
              <a:gd name="connsiteY12" fmla="*/ 738211 h 2002038"/>
              <a:gd name="connsiteX13" fmla="*/ 804904 w 1130224"/>
              <a:gd name="connsiteY13" fmla="*/ 728686 h 2002038"/>
              <a:gd name="connsiteX14" fmla="*/ 876341 w 1130224"/>
              <a:gd name="connsiteY14" fmla="*/ 623911 h 2002038"/>
              <a:gd name="connsiteX15" fmla="*/ 895391 w 1130224"/>
              <a:gd name="connsiteY15" fmla="*/ 500086 h 2002038"/>
              <a:gd name="connsiteX16" fmla="*/ 847766 w 1130224"/>
              <a:gd name="connsiteY16" fmla="*/ 385786 h 2002038"/>
              <a:gd name="connsiteX17" fmla="*/ 676316 w 1130224"/>
              <a:gd name="connsiteY17" fmla="*/ 342923 h 2002038"/>
              <a:gd name="connsiteX18" fmla="*/ 590591 w 1130224"/>
              <a:gd name="connsiteY18" fmla="*/ 361973 h 2002038"/>
              <a:gd name="connsiteX19" fmla="*/ 476291 w 1130224"/>
              <a:gd name="connsiteY19" fmla="*/ 323873 h 2002038"/>
              <a:gd name="connsiteX20" fmla="*/ 319129 w 1130224"/>
              <a:gd name="connsiteY20" fmla="*/ 314348 h 2002038"/>
              <a:gd name="connsiteX21" fmla="*/ 133391 w 1130224"/>
              <a:gd name="connsiteY21" fmla="*/ 419123 h 2002038"/>
              <a:gd name="connsiteX22" fmla="*/ 47666 w 1130224"/>
              <a:gd name="connsiteY22" fmla="*/ 214336 h 2002038"/>
              <a:gd name="connsiteX23" fmla="*/ 119104 w 1130224"/>
              <a:gd name="connsiteY23" fmla="*/ 152423 h 2002038"/>
              <a:gd name="connsiteX24" fmla="*/ 276266 w 1130224"/>
              <a:gd name="connsiteY24" fmla="*/ 114323 h 2002038"/>
              <a:gd name="connsiteX25" fmla="*/ 447716 w 1130224"/>
              <a:gd name="connsiteY25" fmla="*/ 23 h 2002038"/>
              <a:gd name="connsiteX26" fmla="*/ 876341 w 1130224"/>
              <a:gd name="connsiteY26" fmla="*/ 104798 h 2002038"/>
              <a:gd name="connsiteX27" fmla="*/ 1114466 w 1130224"/>
              <a:gd name="connsiteY27" fmla="*/ 157186 h 2002038"/>
              <a:gd name="connsiteX28" fmla="*/ 1095416 w 1130224"/>
              <a:gd name="connsiteY28" fmla="*/ 490561 h 2002038"/>
              <a:gd name="connsiteX29" fmla="*/ 995404 w 1130224"/>
              <a:gd name="connsiteY29" fmla="*/ 695348 h 2002038"/>
              <a:gd name="connsiteX30" fmla="*/ 866816 w 1130224"/>
              <a:gd name="connsiteY30" fmla="*/ 1019198 h 2002038"/>
              <a:gd name="connsiteX31" fmla="*/ 719179 w 1130224"/>
              <a:gd name="connsiteY31" fmla="*/ 1304948 h 2002038"/>
              <a:gd name="connsiteX32" fmla="*/ 571541 w 1130224"/>
              <a:gd name="connsiteY32" fmla="*/ 1676423 h 2002038"/>
              <a:gd name="connsiteX33" fmla="*/ 500104 w 1130224"/>
              <a:gd name="connsiteY33" fmla="*/ 1871686 h 2002038"/>
              <a:gd name="connsiteX34" fmla="*/ 309604 w 1130224"/>
              <a:gd name="connsiteY34" fmla="*/ 1914548 h 2002038"/>
              <a:gd name="connsiteX35" fmla="*/ 142916 w 1130224"/>
              <a:gd name="connsiteY35" fmla="*/ 1985986 h 2002038"/>
              <a:gd name="connsiteX36" fmla="*/ 41 w 1130224"/>
              <a:gd name="connsiteY36" fmla="*/ 1990748 h 200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30224" h="2002038">
                <a:moveTo>
                  <a:pt x="41" y="1990748"/>
                </a:moveTo>
                <a:cubicBezTo>
                  <a:pt x="-2340" y="1966142"/>
                  <a:pt x="99260" y="1888354"/>
                  <a:pt x="128629" y="1838348"/>
                </a:cubicBezTo>
                <a:cubicBezTo>
                  <a:pt x="157998" y="1788342"/>
                  <a:pt x="161967" y="1730398"/>
                  <a:pt x="176254" y="1690711"/>
                </a:cubicBezTo>
                <a:cubicBezTo>
                  <a:pt x="190541" y="1651024"/>
                  <a:pt x="196098" y="1634354"/>
                  <a:pt x="214354" y="1600223"/>
                </a:cubicBezTo>
                <a:cubicBezTo>
                  <a:pt x="232610" y="1566092"/>
                  <a:pt x="255629" y="1524817"/>
                  <a:pt x="285791" y="1485923"/>
                </a:cubicBezTo>
                <a:cubicBezTo>
                  <a:pt x="315953" y="1447029"/>
                  <a:pt x="364373" y="1409723"/>
                  <a:pt x="395329" y="1366861"/>
                </a:cubicBezTo>
                <a:cubicBezTo>
                  <a:pt x="426285" y="1323998"/>
                  <a:pt x="452479" y="1275579"/>
                  <a:pt x="471529" y="1228748"/>
                </a:cubicBezTo>
                <a:cubicBezTo>
                  <a:pt x="490579" y="1181917"/>
                  <a:pt x="509629" y="1128735"/>
                  <a:pt x="509629" y="1085873"/>
                </a:cubicBezTo>
                <a:cubicBezTo>
                  <a:pt x="509629" y="1043011"/>
                  <a:pt x="481054" y="1012848"/>
                  <a:pt x="471529" y="971573"/>
                </a:cubicBezTo>
                <a:cubicBezTo>
                  <a:pt x="462004" y="930298"/>
                  <a:pt x="446129" y="875529"/>
                  <a:pt x="452479" y="838223"/>
                </a:cubicBezTo>
                <a:cubicBezTo>
                  <a:pt x="458829" y="800917"/>
                  <a:pt x="485817" y="772342"/>
                  <a:pt x="509629" y="747736"/>
                </a:cubicBezTo>
                <a:cubicBezTo>
                  <a:pt x="533441" y="723130"/>
                  <a:pt x="561223" y="692173"/>
                  <a:pt x="595354" y="690586"/>
                </a:cubicBezTo>
                <a:cubicBezTo>
                  <a:pt x="629485" y="688999"/>
                  <a:pt x="679491" y="731861"/>
                  <a:pt x="714416" y="738211"/>
                </a:cubicBezTo>
                <a:cubicBezTo>
                  <a:pt x="749341" y="744561"/>
                  <a:pt x="777917" y="747736"/>
                  <a:pt x="804904" y="728686"/>
                </a:cubicBezTo>
                <a:cubicBezTo>
                  <a:pt x="831891" y="709636"/>
                  <a:pt x="861260" y="662011"/>
                  <a:pt x="876341" y="623911"/>
                </a:cubicBezTo>
                <a:cubicBezTo>
                  <a:pt x="891422" y="585811"/>
                  <a:pt x="900154" y="539773"/>
                  <a:pt x="895391" y="500086"/>
                </a:cubicBezTo>
                <a:cubicBezTo>
                  <a:pt x="890629" y="460398"/>
                  <a:pt x="884278" y="411980"/>
                  <a:pt x="847766" y="385786"/>
                </a:cubicBezTo>
                <a:cubicBezTo>
                  <a:pt x="811254" y="359592"/>
                  <a:pt x="719179" y="346892"/>
                  <a:pt x="676316" y="342923"/>
                </a:cubicBezTo>
                <a:cubicBezTo>
                  <a:pt x="633453" y="338954"/>
                  <a:pt x="623928" y="365148"/>
                  <a:pt x="590591" y="361973"/>
                </a:cubicBezTo>
                <a:cubicBezTo>
                  <a:pt x="557254" y="358798"/>
                  <a:pt x="521535" y="331810"/>
                  <a:pt x="476291" y="323873"/>
                </a:cubicBezTo>
                <a:cubicBezTo>
                  <a:pt x="431047" y="315936"/>
                  <a:pt x="376279" y="298473"/>
                  <a:pt x="319129" y="314348"/>
                </a:cubicBezTo>
                <a:cubicBezTo>
                  <a:pt x="261979" y="330223"/>
                  <a:pt x="178635" y="435792"/>
                  <a:pt x="133391" y="419123"/>
                </a:cubicBezTo>
                <a:cubicBezTo>
                  <a:pt x="88147" y="402454"/>
                  <a:pt x="50047" y="258786"/>
                  <a:pt x="47666" y="214336"/>
                </a:cubicBezTo>
                <a:cubicBezTo>
                  <a:pt x="45285" y="169886"/>
                  <a:pt x="81004" y="169092"/>
                  <a:pt x="119104" y="152423"/>
                </a:cubicBezTo>
                <a:cubicBezTo>
                  <a:pt x="157204" y="135754"/>
                  <a:pt x="221497" y="139723"/>
                  <a:pt x="276266" y="114323"/>
                </a:cubicBezTo>
                <a:cubicBezTo>
                  <a:pt x="331035" y="88923"/>
                  <a:pt x="347704" y="1610"/>
                  <a:pt x="447716" y="23"/>
                </a:cubicBezTo>
                <a:cubicBezTo>
                  <a:pt x="547728" y="-1564"/>
                  <a:pt x="765216" y="78604"/>
                  <a:pt x="876341" y="104798"/>
                </a:cubicBezTo>
                <a:cubicBezTo>
                  <a:pt x="987466" y="130992"/>
                  <a:pt x="1077953" y="92892"/>
                  <a:pt x="1114466" y="157186"/>
                </a:cubicBezTo>
                <a:cubicBezTo>
                  <a:pt x="1150979" y="221480"/>
                  <a:pt x="1115260" y="400867"/>
                  <a:pt x="1095416" y="490561"/>
                </a:cubicBezTo>
                <a:cubicBezTo>
                  <a:pt x="1075572" y="580255"/>
                  <a:pt x="1033504" y="607242"/>
                  <a:pt x="995404" y="695348"/>
                </a:cubicBezTo>
                <a:cubicBezTo>
                  <a:pt x="957304" y="783454"/>
                  <a:pt x="912853" y="917598"/>
                  <a:pt x="866816" y="1019198"/>
                </a:cubicBezTo>
                <a:cubicBezTo>
                  <a:pt x="820779" y="1120798"/>
                  <a:pt x="768392" y="1195410"/>
                  <a:pt x="719179" y="1304948"/>
                </a:cubicBezTo>
                <a:cubicBezTo>
                  <a:pt x="669967" y="1414485"/>
                  <a:pt x="608054" y="1581967"/>
                  <a:pt x="571541" y="1676423"/>
                </a:cubicBezTo>
                <a:cubicBezTo>
                  <a:pt x="535029" y="1770879"/>
                  <a:pt x="543760" y="1831999"/>
                  <a:pt x="500104" y="1871686"/>
                </a:cubicBezTo>
                <a:cubicBezTo>
                  <a:pt x="456448" y="1911373"/>
                  <a:pt x="369135" y="1895498"/>
                  <a:pt x="309604" y="1914548"/>
                </a:cubicBezTo>
                <a:cubicBezTo>
                  <a:pt x="250073" y="1933598"/>
                  <a:pt x="196097" y="1978842"/>
                  <a:pt x="142916" y="1985986"/>
                </a:cubicBezTo>
                <a:cubicBezTo>
                  <a:pt x="89735" y="1993130"/>
                  <a:pt x="2422" y="2015354"/>
                  <a:pt x="41" y="1990748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A26B895-E563-462D-89DC-E8D04C770086}"/>
              </a:ext>
            </a:extLst>
          </p:cNvPr>
          <p:cNvSpPr txBox="1"/>
          <p:nvPr/>
        </p:nvSpPr>
        <p:spPr>
          <a:xfrm>
            <a:off x="4468581" y="3167390"/>
            <a:ext cx="8088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Lagoa</a:t>
            </a:r>
            <a:endParaRPr lang="es-ES" sz="11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11EC1D9-E02A-4573-9D60-F089FDC59F15}"/>
              </a:ext>
            </a:extLst>
          </p:cNvPr>
          <p:cNvSpPr txBox="1"/>
          <p:nvPr/>
        </p:nvSpPr>
        <p:spPr>
          <a:xfrm>
            <a:off x="2624914" y="2195878"/>
            <a:ext cx="9231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Fábrica</a:t>
            </a:r>
            <a:endParaRPr lang="es-ES" sz="11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BA9C810-9E12-40DE-8ACF-86F344E5DB22}"/>
              </a:ext>
            </a:extLst>
          </p:cNvPr>
          <p:cNvSpPr txBox="1"/>
          <p:nvPr/>
        </p:nvSpPr>
        <p:spPr>
          <a:xfrm>
            <a:off x="2686876" y="1565477"/>
            <a:ext cx="14978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Casa Labarta</a:t>
            </a:r>
            <a:endParaRPr lang="es-ES" sz="110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77E6B63-0B4A-4030-8BE6-23040DECB660}"/>
              </a:ext>
            </a:extLst>
          </p:cNvPr>
          <p:cNvSpPr txBox="1"/>
          <p:nvPr/>
        </p:nvSpPr>
        <p:spPr>
          <a:xfrm>
            <a:off x="2464402" y="2643401"/>
            <a:ext cx="1015755" cy="264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4.168 m</a:t>
            </a:r>
            <a:r>
              <a:rPr lang="es-ES" sz="1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Cerrar llave 28">
            <a:extLst>
              <a:ext uri="{FF2B5EF4-FFF2-40B4-BE49-F238E27FC236}">
                <a16:creationId xmlns:a16="http://schemas.microsoft.com/office/drawing/2014/main" id="{01FB957C-67B0-4BA4-AE45-A8CCA6DFB006}"/>
              </a:ext>
            </a:extLst>
          </p:cNvPr>
          <p:cNvSpPr/>
          <p:nvPr/>
        </p:nvSpPr>
        <p:spPr>
          <a:xfrm>
            <a:off x="8222581" y="3848017"/>
            <a:ext cx="292780" cy="101538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7999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28E0240-4EFD-4FDA-8F2E-43BD28BFA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575885"/>
              </p:ext>
            </p:extLst>
          </p:nvPr>
        </p:nvGraphicFramePr>
        <p:xfrm>
          <a:off x="1108436" y="1731851"/>
          <a:ext cx="5096207" cy="3649353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1671736">
                  <a:extLst>
                    <a:ext uri="{9D8B030D-6E8A-4147-A177-3AD203B41FA5}">
                      <a16:colId xmlns:a16="http://schemas.microsoft.com/office/drawing/2014/main" val="2210097329"/>
                    </a:ext>
                  </a:extLst>
                </a:gridCol>
                <a:gridCol w="717744">
                  <a:extLst>
                    <a:ext uri="{9D8B030D-6E8A-4147-A177-3AD203B41FA5}">
                      <a16:colId xmlns:a16="http://schemas.microsoft.com/office/drawing/2014/main" val="1158779117"/>
                    </a:ext>
                  </a:extLst>
                </a:gridCol>
                <a:gridCol w="876930">
                  <a:extLst>
                    <a:ext uri="{9D8B030D-6E8A-4147-A177-3AD203B41FA5}">
                      <a16:colId xmlns:a16="http://schemas.microsoft.com/office/drawing/2014/main" val="2670775545"/>
                    </a:ext>
                  </a:extLst>
                </a:gridCol>
                <a:gridCol w="1829797">
                  <a:extLst>
                    <a:ext uri="{9D8B030D-6E8A-4147-A177-3AD203B41FA5}">
                      <a16:colId xmlns:a16="http://schemas.microsoft.com/office/drawing/2014/main" val="2381130692"/>
                    </a:ext>
                  </a:extLst>
                </a:gridCol>
              </a:tblGrid>
              <a:tr h="30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Fincas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Superficie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Ano de compra ou permuta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Vendedores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6445769"/>
                  </a:ext>
                </a:extLst>
              </a:tr>
              <a:tr h="30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Inculto a xunco e lagoas Braña de Mera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57 áreas, 81 centiáreas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1898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José Parga, Manuela, María, Cristina e Manuel </a:t>
                      </a:r>
                      <a:r>
                        <a:rPr lang="es-ES" sz="800" dirty="0" err="1">
                          <a:effectLst/>
                        </a:rPr>
                        <a:t>Cividanes</a:t>
                      </a:r>
                      <a:r>
                        <a:rPr lang="es-ES" sz="800" dirty="0">
                          <a:effectLst/>
                        </a:rPr>
                        <a:t>,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8250455"/>
                  </a:ext>
                </a:extLst>
              </a:tr>
              <a:tr h="30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Inculto Prados da Braña “Frasco”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4 áreas, 44 centiáreas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1898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Juan Sánchez Portela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4079104"/>
                  </a:ext>
                </a:extLst>
              </a:tr>
              <a:tr h="30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Inculto a lagoa Prado da Braña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11 áreas, 10 centiáreas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1898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Venancio Suárez e Carmen Botana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1051640"/>
                  </a:ext>
                </a:extLst>
              </a:tr>
              <a:tr h="30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Inculto e labradío Mera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4 áreas, 36 centiáreas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1898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Visitación de la Encina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0238550"/>
                  </a:ext>
                </a:extLst>
              </a:tr>
              <a:tr h="30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Inculto a lagoa Prado da Braña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3 áreas, 23 centiáreas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1899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José Illanes Seoane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1034808"/>
                  </a:ext>
                </a:extLst>
              </a:tr>
              <a:tr h="30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Inculto Agra do Tope de Pumariño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31 áreas, 8 centiáreas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1900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Antonio Barreiro Seoane, Juan Sánchez Illanes, Juan Pórtela </a:t>
                      </a:r>
                      <a:r>
                        <a:rPr lang="es-ES" sz="800" dirty="0" err="1">
                          <a:effectLst/>
                        </a:rPr>
                        <a:t>Lugrís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6537850"/>
                  </a:ext>
                </a:extLst>
              </a:tr>
              <a:tr h="30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Prado Xentiña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22 áreas, 47 centiáreas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1900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Permuta con Josefa Moscoso García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5500064"/>
                  </a:ext>
                </a:extLst>
              </a:tr>
              <a:tr h="30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Labradío Braña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10 áreas, 94 centiáreas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1900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Permuta con María Moscoso Concha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259990"/>
                  </a:ext>
                </a:extLst>
              </a:tr>
              <a:tr h="147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Prado da Braña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33 áreas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1901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Juan </a:t>
                      </a:r>
                      <a:r>
                        <a:rPr lang="es-ES" sz="800" dirty="0" err="1">
                          <a:effectLst/>
                        </a:rPr>
                        <a:t>Cividanes</a:t>
                      </a:r>
                      <a:r>
                        <a:rPr lang="es-ES" sz="800" dirty="0">
                          <a:effectLst/>
                        </a:rPr>
                        <a:t> Díaz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7641160"/>
                  </a:ext>
                </a:extLst>
              </a:tr>
              <a:tr h="30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Prado da Braña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4 áreas, 44 centiáreas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1910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Permuta con Juan </a:t>
                      </a:r>
                      <a:r>
                        <a:rPr lang="es-ES" sz="800" dirty="0" err="1">
                          <a:effectLst/>
                        </a:rPr>
                        <a:t>Cividanes</a:t>
                      </a:r>
                      <a:r>
                        <a:rPr lang="es-ES" sz="800" dirty="0">
                          <a:effectLst/>
                        </a:rPr>
                        <a:t> Díaz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3463960"/>
                  </a:ext>
                </a:extLst>
              </a:tr>
              <a:tr h="30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Prado da Braña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6 áras, 66 centiáreas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1910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Permuta con Juan </a:t>
                      </a:r>
                      <a:r>
                        <a:rPr lang="es-ES" sz="800" dirty="0" err="1">
                          <a:effectLst/>
                        </a:rPr>
                        <a:t>Cividanes</a:t>
                      </a:r>
                      <a:r>
                        <a:rPr lang="es-ES" sz="800" dirty="0">
                          <a:effectLst/>
                        </a:rPr>
                        <a:t> Díaz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4829905"/>
                  </a:ext>
                </a:extLst>
              </a:tr>
              <a:tr h="147831"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TOTAL:  156 áreas, 86 centiáreas (15.686 metros </a:t>
                      </a:r>
                      <a:r>
                        <a:rPr lang="es-ES" sz="800" dirty="0" err="1">
                          <a:effectLst/>
                        </a:rPr>
                        <a:t>cadrados</a:t>
                      </a:r>
                      <a:r>
                        <a:rPr lang="es-ES" sz="800" dirty="0">
                          <a:effectLst/>
                        </a:rPr>
                        <a:t>)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89478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1DCF5D6-5116-4704-A04A-298222A9E258}"/>
              </a:ext>
            </a:extLst>
          </p:cNvPr>
          <p:cNvSpPr txBox="1"/>
          <p:nvPr/>
        </p:nvSpPr>
        <p:spPr>
          <a:xfrm>
            <a:off x="6879837" y="1731851"/>
            <a:ext cx="4258007" cy="1763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“Se dio cuenta de una instancia de D. Luis </a:t>
            </a:r>
            <a:r>
              <a:rPr lang="es-ES" sz="105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Yglesias</a:t>
            </a:r>
            <a:r>
              <a:rPr lang="es-ES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Labarta solicitando </a:t>
            </a:r>
            <a:r>
              <a:rPr lang="es-ES" sz="105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permiso para tender una vía férrea portátil </a:t>
            </a:r>
            <a:r>
              <a:rPr lang="es-ES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 sesenta centímetros de ancho, a lo largo de los tres caminos vecinales que partiendo de la fábrica denominada Santa Ana, van, el del lado Sur a </a:t>
            </a:r>
            <a:r>
              <a:rPr lang="es-ES" sz="105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Mayanca</a:t>
            </a:r>
            <a:r>
              <a:rPr lang="es-ES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y los de lado Norte, una al </a:t>
            </a:r>
            <a:r>
              <a:rPr lang="es-ES" sz="105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Granxeirón</a:t>
            </a:r>
            <a:r>
              <a:rPr lang="es-ES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 la </a:t>
            </a:r>
            <a:r>
              <a:rPr lang="es-ES" sz="105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Xentiña</a:t>
            </a:r>
            <a:r>
              <a:rPr lang="es-ES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 el otro pasando por Mera va a la Iglesia de Serantes, cuya vía es </a:t>
            </a:r>
            <a:r>
              <a:rPr lang="es-ES" sz="105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 el acarreo de barro </a:t>
            </a:r>
            <a:r>
              <a:rPr lang="es-ES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 la citada fábrica (…)”</a:t>
            </a:r>
            <a:endParaRPr lang="es-ES" sz="105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F2021A-77DE-4720-8570-51FE6D520573}"/>
              </a:ext>
            </a:extLst>
          </p:cNvPr>
          <p:cNvSpPr txBox="1"/>
          <p:nvPr/>
        </p:nvSpPr>
        <p:spPr>
          <a:xfrm>
            <a:off x="1108436" y="1158240"/>
            <a:ext cx="2037436" cy="97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 prima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es-ES" sz="2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DAF71B-CDF3-4897-8D89-F311C46A4D01}"/>
              </a:ext>
            </a:extLst>
          </p:cNvPr>
          <p:cNvSpPr txBox="1"/>
          <p:nvPr/>
        </p:nvSpPr>
        <p:spPr>
          <a:xfrm>
            <a:off x="6879837" y="1276061"/>
            <a:ext cx="6329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Vías férreas portátiles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F2B670-7B1D-4686-849A-D878E35B4AC1}"/>
              </a:ext>
            </a:extLst>
          </p:cNvPr>
          <p:cNvSpPr txBox="1"/>
          <p:nvPr/>
        </p:nvSpPr>
        <p:spPr>
          <a:xfrm>
            <a:off x="7971311" y="3325621"/>
            <a:ext cx="31823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Arquivo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Municipal de Oleiros. Libro de Actas do Concello. Sig. 890-9. Sesión ordinaria 10/06/1902)</a:t>
            </a:r>
            <a:endParaRPr lang="es-ES" sz="800" dirty="0">
              <a:latin typeface="Bookman Old Style" panose="020506040505050202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C9AA789-DBCE-4F62-AE35-3FB445EB653E}"/>
              </a:ext>
            </a:extLst>
          </p:cNvPr>
          <p:cNvSpPr txBox="1"/>
          <p:nvPr/>
        </p:nvSpPr>
        <p:spPr>
          <a:xfrm>
            <a:off x="797597" y="5381204"/>
            <a:ext cx="5717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178435" algn="just">
              <a:spcBef>
                <a:spcPts val="600"/>
              </a:spcBef>
              <a:spcAft>
                <a:spcPts val="0"/>
              </a:spcAft>
            </a:pPr>
            <a:r>
              <a:rPr lang="x-none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Fincas propiedade de Luis Iglesias Labarta destinadas á extracción de barro nas parroquias de Maianca e Serantes. 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Cadro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x-none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laboración propia. (ACNC. Sen protocolizar, nº 935, fs.4030-4063, 1903; nº 86, fs. 331-336, 1910. PÉREZ SANTAMARINA, R.)</a:t>
            </a:r>
            <a:endParaRPr lang="es-ES" sz="8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CEE750D-F962-4D19-A007-1491A4E8D17B}"/>
              </a:ext>
            </a:extLst>
          </p:cNvPr>
          <p:cNvCxnSpPr>
            <a:cxnSpLocks/>
          </p:cNvCxnSpPr>
          <p:nvPr/>
        </p:nvCxnSpPr>
        <p:spPr>
          <a:xfrm>
            <a:off x="6632869" y="1041077"/>
            <a:ext cx="0" cy="4801792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26" name="Picture 2" descr="99. Vagoneta de las minas de Irún. ">
            <a:extLst>
              <a:ext uri="{FF2B5EF4-FFF2-40B4-BE49-F238E27FC236}">
                <a16:creationId xmlns:a16="http://schemas.microsoft.com/office/drawing/2014/main" id="{49BB2481-AD79-4821-B183-D3858EC0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731" y="4036154"/>
            <a:ext cx="28575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957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4E4C7B0-B96B-7745-A01B-8C9A31A200B6}"/>
              </a:ext>
            </a:extLst>
          </p:cNvPr>
          <p:cNvSpPr txBox="1"/>
          <p:nvPr/>
        </p:nvSpPr>
        <p:spPr>
          <a:xfrm>
            <a:off x="4882394" y="1081124"/>
            <a:ext cx="627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es-ES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Transporte marítimo e terrestre de </a:t>
            </a:r>
            <a:r>
              <a:rPr lang="es-ES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Santa Ana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092CB5-6B0E-B284-2F2A-1231B1B4EC0D}"/>
              </a:ext>
            </a:extLst>
          </p:cNvPr>
          <p:cNvSpPr txBox="1"/>
          <p:nvPr/>
        </p:nvSpPr>
        <p:spPr>
          <a:xfrm>
            <a:off x="5796793" y="1942558"/>
            <a:ext cx="4899170" cy="33752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galeón </a:t>
            </a:r>
            <a:r>
              <a:rPr lang="es-E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dos palos para transporte marítimo de materiales fabricados que carga dieciocho toneladas”. </a:t>
            </a:r>
            <a:endParaRPr lang="es-ES" sz="14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 chalanas </a:t>
            </a:r>
            <a:r>
              <a:rPr lang="es-E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grandes auxiliares del galeón para la carga y descarga”. </a:t>
            </a:r>
            <a:endParaRPr lang="es-ES" sz="14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s-ES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Una </a:t>
            </a:r>
            <a:r>
              <a:rPr lang="es-ES" sz="1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buceta</a:t>
            </a:r>
            <a:r>
              <a:rPr lang="es-ES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 el servicio de la fábrica armada de vela latina”</a:t>
            </a:r>
            <a:endParaRPr lang="es-ES" sz="2000" b="1" dirty="0">
              <a:solidFill>
                <a:schemeClr val="accent1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S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“Dos carros </a:t>
            </a:r>
            <a:r>
              <a:rPr lang="es-E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transporte grandes para mulas”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S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“Varias carretillas </a:t>
            </a:r>
            <a:r>
              <a:rPr lang="es-E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demás artefactos de fabricación y arrastre”. </a:t>
            </a:r>
          </a:p>
          <a:p>
            <a:endParaRPr lang="es-ES" sz="12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7ABDEB-7C46-163F-7428-4C62D635F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56" y="801149"/>
            <a:ext cx="3490919" cy="2282818"/>
          </a:xfrm>
          <a:prstGeom prst="rect">
            <a:avLst/>
          </a:prstGeom>
        </p:spPr>
      </p:pic>
      <p:pic>
        <p:nvPicPr>
          <p:cNvPr id="6" name="Imagen 5" descr="P8080006">
            <a:extLst>
              <a:ext uri="{FF2B5EF4-FFF2-40B4-BE49-F238E27FC236}">
                <a16:creationId xmlns:a16="http://schemas.microsoft.com/office/drawing/2014/main" id="{9C11471C-73FC-A328-DB68-F407DA5800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r="882" b="4471"/>
          <a:stretch>
            <a:fillRect/>
          </a:stretch>
        </p:blipFill>
        <p:spPr bwMode="auto">
          <a:xfrm>
            <a:off x="962132" y="3687012"/>
            <a:ext cx="3400143" cy="23698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9BF5AF6-07A6-DAB2-828D-238F1C333451}"/>
              </a:ext>
            </a:extLst>
          </p:cNvPr>
          <p:cNvSpPr txBox="1"/>
          <p:nvPr/>
        </p:nvSpPr>
        <p:spPr>
          <a:xfrm>
            <a:off x="4697835" y="5350253"/>
            <a:ext cx="6098650" cy="467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tabLst>
                <a:tab pos="2700020" algn="ctr"/>
                <a:tab pos="5400040" algn="r"/>
                <a:tab pos="449580" algn="l"/>
                <a:tab pos="2700020" algn="ctr"/>
                <a:tab pos="5400040" algn="r"/>
              </a:tabLst>
            </a:pP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Arquivo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Colexio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Notarial da Coruña. Pérez Santamarina, R.)</a:t>
            </a:r>
          </a:p>
          <a:p>
            <a:pPr algn="r">
              <a:lnSpc>
                <a:spcPct val="115000"/>
              </a:lnSpc>
              <a:tabLst>
                <a:tab pos="2700020" algn="ctr"/>
                <a:tab pos="5400040" algn="r"/>
                <a:tab pos="449580" algn="l"/>
                <a:tab pos="2700020" algn="ctr"/>
                <a:tab pos="5400040" algn="r"/>
              </a:tabLst>
            </a:pPr>
            <a:r>
              <a:rPr lang="es-E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857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F7EFCA5-4F23-4AEF-928A-E257165F48D1}"/>
              </a:ext>
            </a:extLst>
          </p:cNvPr>
          <p:cNvSpPr txBox="1"/>
          <p:nvPr/>
        </p:nvSpPr>
        <p:spPr>
          <a:xfrm>
            <a:off x="226503" y="459527"/>
            <a:ext cx="4694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es-ES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Transporte marítimo e terrestre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7439709-DF43-20DF-9294-914DCDCB3FF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3" y="1071031"/>
            <a:ext cx="4844426" cy="457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3CBA4E5-866E-EFA2-EE67-68FF63A856D1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96" y="644193"/>
            <a:ext cx="5120081" cy="30805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B9E9BC-D8C0-2BF7-FBCB-45925F4A9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 bwMode="auto">
          <a:xfrm>
            <a:off x="6549338" y="4228617"/>
            <a:ext cx="3882595" cy="165988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81682A0-ECD0-342A-5A84-E31FE0D6AFE1}"/>
              </a:ext>
            </a:extLst>
          </p:cNvPr>
          <p:cNvSpPr txBox="1"/>
          <p:nvPr/>
        </p:nvSpPr>
        <p:spPr>
          <a:xfrm>
            <a:off x="8819165" y="6004388"/>
            <a:ext cx="1716932" cy="24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s-E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(La Voz de Galicia, 17/03/1902)</a:t>
            </a:r>
            <a:endParaRPr lang="es-ES" sz="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75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 Marcador de posición de imagen" descr="Foto 2 vista.jpg">
            <a:extLst>
              <a:ext uri="{FF2B5EF4-FFF2-40B4-BE49-F238E27FC236}">
                <a16:creationId xmlns:a16="http://schemas.microsoft.com/office/drawing/2014/main" id="{C01E670F-4175-A362-EFE3-EEE9F5B33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160" r="2160"/>
          <a:stretch>
            <a:fillRect/>
          </a:stretch>
        </p:blipFill>
        <p:spPr>
          <a:xfrm>
            <a:off x="4488403" y="1247820"/>
            <a:ext cx="3290164" cy="246121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F92C7AC-3A51-C1A3-F1B6-053F18AF19F1}"/>
              </a:ext>
            </a:extLst>
          </p:cNvPr>
          <p:cNvSpPr txBox="1">
            <a:spLocks/>
          </p:cNvSpPr>
          <p:nvPr/>
        </p:nvSpPr>
        <p:spPr>
          <a:xfrm>
            <a:off x="1117432" y="921016"/>
            <a:ext cx="1967655" cy="255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400" b="1" dirty="0" err="1">
                <a:latin typeface="Bookman Old Style" panose="02050604050505020204" pitchFamily="18" charset="0"/>
              </a:rPr>
              <a:t>Telleira</a:t>
            </a:r>
            <a:r>
              <a:rPr lang="es-ES" sz="1400" b="1" dirty="0">
                <a:latin typeface="Bookman Old Style" panose="02050604050505020204" pitchFamily="18" charset="0"/>
              </a:rPr>
              <a:t> artesanal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6ECE8FA-DCA8-D4CE-FBD5-F174E4BE7351}"/>
              </a:ext>
            </a:extLst>
          </p:cNvPr>
          <p:cNvSpPr txBox="1">
            <a:spLocks/>
          </p:cNvSpPr>
          <p:nvPr/>
        </p:nvSpPr>
        <p:spPr>
          <a:xfrm>
            <a:off x="5277738" y="955766"/>
            <a:ext cx="1845129" cy="255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400" b="1" dirty="0">
                <a:latin typeface="Bookman Old Style" panose="02050604050505020204" pitchFamily="18" charset="0"/>
              </a:rPr>
              <a:t>Fábrica mecánica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4EC13CA-FF50-38A3-579C-17BF16771E1B}"/>
              </a:ext>
            </a:extLst>
          </p:cNvPr>
          <p:cNvSpPr txBox="1">
            <a:spLocks/>
          </p:cNvSpPr>
          <p:nvPr/>
        </p:nvSpPr>
        <p:spPr>
          <a:xfrm>
            <a:off x="9035032" y="991872"/>
            <a:ext cx="2283764" cy="255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400" b="1" dirty="0">
                <a:latin typeface="Bookman Old Style" panose="02050604050505020204" pitchFamily="18" charset="0"/>
              </a:rPr>
              <a:t>Fábrica automatizada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20EEEFE-096B-CF5C-E038-10191A8F77DE}"/>
              </a:ext>
            </a:extLst>
          </p:cNvPr>
          <p:cNvSpPr txBox="1">
            <a:spLocks/>
          </p:cNvSpPr>
          <p:nvPr/>
        </p:nvSpPr>
        <p:spPr>
          <a:xfrm>
            <a:off x="4156371" y="3734160"/>
            <a:ext cx="4038600" cy="255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000" i="1" dirty="0">
                <a:latin typeface="Bookman Old Style" panose="02050604050505020204" pitchFamily="18" charset="0"/>
              </a:rPr>
              <a:t>Fábrica de Tejas y Ladrillos Verea, S.L </a:t>
            </a:r>
          </a:p>
          <a:p>
            <a:pPr algn="ctr"/>
            <a:r>
              <a:rPr lang="es-ES" sz="1000" dirty="0">
                <a:latin typeface="Bookman Old Style" panose="02050604050505020204" pitchFamily="18" charset="0"/>
              </a:rPr>
              <a:t>(</a:t>
            </a:r>
            <a:r>
              <a:rPr lang="es-ES" sz="1000" dirty="0" err="1">
                <a:latin typeface="Bookman Old Style" panose="02050604050505020204" pitchFamily="18" charset="0"/>
              </a:rPr>
              <a:t>Boimorto</a:t>
            </a:r>
            <a:r>
              <a:rPr lang="es-ES" sz="1000" dirty="0">
                <a:latin typeface="Bookman Old Style" panose="02050604050505020204" pitchFamily="18" charset="0"/>
              </a:rPr>
              <a:t>, A Coruña)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E2E2AB39-8ACB-25BC-BCA7-889C1D511A86}"/>
              </a:ext>
            </a:extLst>
          </p:cNvPr>
          <p:cNvSpPr txBox="1">
            <a:spLocks/>
          </p:cNvSpPr>
          <p:nvPr/>
        </p:nvSpPr>
        <p:spPr>
          <a:xfrm>
            <a:off x="9035032" y="3734160"/>
            <a:ext cx="3608337" cy="255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00" i="1" dirty="0">
                <a:latin typeface="Bookman Old Style" panose="02050604050505020204" pitchFamily="18" charset="0"/>
              </a:rPr>
              <a:t>Tejas Verea, S.A </a:t>
            </a:r>
            <a:r>
              <a:rPr lang="es-ES" sz="1000" dirty="0">
                <a:latin typeface="Bookman Old Style" panose="02050604050505020204" pitchFamily="18" charset="0"/>
              </a:rPr>
              <a:t>(Mesía, A Coruña)</a:t>
            </a:r>
          </a:p>
        </p:txBody>
      </p:sp>
      <p:pic>
        <p:nvPicPr>
          <p:cNvPr id="13" name="Picture 2" descr="C:\Users\anxeles\ANXELES\fotos\angeles\texto\foto 1 historia do oficio.JPG">
            <a:extLst>
              <a:ext uri="{FF2B5EF4-FFF2-40B4-BE49-F238E27FC236}">
                <a16:creationId xmlns:a16="http://schemas.microsoft.com/office/drawing/2014/main" id="{410D92EC-6E30-AC63-A9F8-45A5E0B6E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9635" y="4440615"/>
            <a:ext cx="3163070" cy="2076976"/>
          </a:xfrm>
          <a:prstGeom prst="rect">
            <a:avLst/>
          </a:prstGeom>
          <a:noFill/>
        </p:spPr>
      </p:pic>
      <p:pic>
        <p:nvPicPr>
          <p:cNvPr id="14" name="Imagen 3" descr="dena 87_0">
            <a:extLst>
              <a:ext uri="{FF2B5EF4-FFF2-40B4-BE49-F238E27FC236}">
                <a16:creationId xmlns:a16="http://schemas.microsoft.com/office/drawing/2014/main" id="{FEF7782E-FD70-FD72-DC40-B59FC9F8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2153" y="1216908"/>
            <a:ext cx="3608337" cy="246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2B9F37AE-A3CF-150D-4DFF-56223757856D}"/>
              </a:ext>
            </a:extLst>
          </p:cNvPr>
          <p:cNvSpPr txBox="1">
            <a:spLocks/>
          </p:cNvSpPr>
          <p:nvPr/>
        </p:nvSpPr>
        <p:spPr>
          <a:xfrm>
            <a:off x="514697" y="3744824"/>
            <a:ext cx="3608337" cy="255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00" dirty="0" err="1">
                <a:latin typeface="Bookman Old Style" panose="02050604050505020204" pitchFamily="18" charset="0"/>
              </a:rPr>
              <a:t>Telleira</a:t>
            </a:r>
            <a:r>
              <a:rPr lang="es-ES" sz="1000" dirty="0">
                <a:latin typeface="Bookman Old Style" panose="02050604050505020204" pitchFamily="18" charset="0"/>
              </a:rPr>
              <a:t> de Juan Noya (</a:t>
            </a:r>
            <a:r>
              <a:rPr lang="es-ES" sz="1000" dirty="0" err="1">
                <a:latin typeface="Bookman Old Style" panose="02050604050505020204" pitchFamily="18" charset="0"/>
              </a:rPr>
              <a:t>Meaño</a:t>
            </a:r>
            <a:r>
              <a:rPr lang="es-ES" sz="1000" dirty="0">
                <a:latin typeface="Bookman Old Style" panose="02050604050505020204" pitchFamily="18" charset="0"/>
              </a:rPr>
              <a:t>, Pontevedra)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7B8DC64-2CDA-935F-2822-D61A591719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6"/>
          <a:stretch/>
        </p:blipFill>
        <p:spPr bwMode="auto">
          <a:xfrm>
            <a:off x="4278825" y="4332304"/>
            <a:ext cx="1724480" cy="22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1A4B2E1-6F66-B6C1-6A3F-D08DDDCCEF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4030" y="1330670"/>
            <a:ext cx="3608337" cy="2397076"/>
          </a:xfrm>
          <a:prstGeom prst="rect">
            <a:avLst/>
          </a:prstGeom>
        </p:spPr>
      </p:pic>
      <p:pic>
        <p:nvPicPr>
          <p:cNvPr id="3078" name="Picture 6" descr="Cerámica Verea | Periódico Barrios">
            <a:extLst>
              <a:ext uri="{FF2B5EF4-FFF2-40B4-BE49-F238E27FC236}">
                <a16:creationId xmlns:a16="http://schemas.microsoft.com/office/drawing/2014/main" id="{D18A4A70-C935-6E9A-4574-AE4957DA6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63" y="4440616"/>
            <a:ext cx="3136869" cy="173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7E3E3E28-6DA0-D5C5-3EC3-D6496572C6D9}"/>
              </a:ext>
            </a:extLst>
          </p:cNvPr>
          <p:cNvSpPr txBox="1">
            <a:spLocks/>
          </p:cNvSpPr>
          <p:nvPr/>
        </p:nvSpPr>
        <p:spPr>
          <a:xfrm>
            <a:off x="4488403" y="3422174"/>
            <a:ext cx="1672970" cy="255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100" b="1" i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Telleira</a:t>
            </a:r>
            <a:r>
              <a:rPr lang="es-ES" sz="11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 de </a:t>
            </a:r>
            <a:r>
              <a:rPr lang="es-ES" sz="1100" b="1" i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Boimil</a:t>
            </a:r>
            <a:endParaRPr lang="es-ES" sz="1100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7E22E8C-780C-2F35-1A53-B085A50B30A2}"/>
              </a:ext>
            </a:extLst>
          </p:cNvPr>
          <p:cNvSpPr txBox="1">
            <a:spLocks/>
          </p:cNvSpPr>
          <p:nvPr/>
        </p:nvSpPr>
        <p:spPr>
          <a:xfrm>
            <a:off x="8321420" y="3452748"/>
            <a:ext cx="1672970" cy="255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100" b="1" i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Telleira</a:t>
            </a:r>
            <a:r>
              <a:rPr lang="es-ES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de </a:t>
            </a:r>
            <a:r>
              <a:rPr lang="es-ES" sz="1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Lanzá</a:t>
            </a:r>
            <a:endParaRPr lang="es-ES"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CEA48A7-A366-A69F-D44A-654FED11E850}"/>
              </a:ext>
            </a:extLst>
          </p:cNvPr>
          <p:cNvSpPr txBox="1">
            <a:spLocks/>
          </p:cNvSpPr>
          <p:nvPr/>
        </p:nvSpPr>
        <p:spPr>
          <a:xfrm>
            <a:off x="200628" y="3392444"/>
            <a:ext cx="1672970" cy="255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100" b="1" i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Telleira</a:t>
            </a:r>
            <a:r>
              <a:rPr lang="es-ES" sz="11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 de </a:t>
            </a:r>
            <a:r>
              <a:rPr lang="es-ES" sz="1100" b="1" i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Dena</a:t>
            </a:r>
            <a:endParaRPr lang="es-ES" sz="1100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82BD326D-55E2-07B9-05E0-F2C00BA1AD66}"/>
              </a:ext>
            </a:extLst>
          </p:cNvPr>
          <p:cNvSpPr txBox="1">
            <a:spLocks/>
          </p:cNvSpPr>
          <p:nvPr/>
        </p:nvSpPr>
        <p:spPr>
          <a:xfrm>
            <a:off x="1860794" y="133495"/>
            <a:ext cx="9362886" cy="6312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>
                <a:latin typeface="Bookman Old Style" panose="02050604050505020204" pitchFamily="18" charset="0"/>
              </a:rPr>
              <a:t>Evolución no proceso de fabricación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FDBAB16E-A7DB-9F4C-786F-A34748D498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0"/>
          <a:stretch/>
        </p:blipFill>
        <p:spPr bwMode="auto">
          <a:xfrm>
            <a:off x="6103676" y="4774509"/>
            <a:ext cx="1876425" cy="1409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F305BA1A-22E0-8B71-B9B5-51D7D95029CA}"/>
              </a:ext>
            </a:extLst>
          </p:cNvPr>
          <p:cNvCxnSpPr>
            <a:cxnSpLocks/>
          </p:cNvCxnSpPr>
          <p:nvPr/>
        </p:nvCxnSpPr>
        <p:spPr>
          <a:xfrm>
            <a:off x="8160814" y="1055672"/>
            <a:ext cx="0" cy="5688028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D318B8D3-F43B-3268-3797-CFC752BF0562}"/>
              </a:ext>
            </a:extLst>
          </p:cNvPr>
          <p:cNvCxnSpPr>
            <a:cxnSpLocks/>
          </p:cNvCxnSpPr>
          <p:nvPr/>
        </p:nvCxnSpPr>
        <p:spPr>
          <a:xfrm>
            <a:off x="4055539" y="1119846"/>
            <a:ext cx="0" cy="5623854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269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3AC8717-19B3-48D0-8111-E8EDFF3FF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774375"/>
              </p:ext>
            </p:extLst>
          </p:nvPr>
        </p:nvGraphicFramePr>
        <p:xfrm>
          <a:off x="938288" y="1323238"/>
          <a:ext cx="2589854" cy="458679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89854">
                  <a:extLst>
                    <a:ext uri="{9D8B030D-6E8A-4147-A177-3AD203B41FA5}">
                      <a16:colId xmlns:a16="http://schemas.microsoft.com/office/drawing/2014/main" val="2379386151"/>
                    </a:ext>
                  </a:extLst>
                </a:gridCol>
              </a:tblGrid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b="1" dirty="0">
                          <a:effectLst/>
                          <a:latin typeface="Bookman Old Style" panose="02050604050505020204" pitchFamily="18" charset="0"/>
                        </a:rPr>
                        <a:t>Década de 1910</a:t>
                      </a:r>
                      <a:endParaRPr lang="es-ES" sz="900" b="1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872145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Ladrillo macizo perforado </a:t>
                      </a:r>
                      <a:r>
                        <a:rPr lang="es-ES" sz="900" dirty="0" err="1">
                          <a:effectLst/>
                        </a:rPr>
                        <a:t>nº</a:t>
                      </a:r>
                      <a:r>
                        <a:rPr lang="es-ES" sz="900" dirty="0">
                          <a:effectLst/>
                        </a:rPr>
                        <a:t> 2 de 25x12x5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199895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Ladrillo hueco nº 3 de 25x12x6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732373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Ladrillo prensado Borgoña de 22</a:t>
                      </a:r>
                      <a:r>
                        <a:rPr lang="es-ES" sz="900" baseline="-25000">
                          <a:effectLst/>
                        </a:rPr>
                        <a:t>1/2 </a:t>
                      </a:r>
                      <a:r>
                        <a:rPr lang="es-ES" sz="900">
                          <a:effectLst/>
                        </a:rPr>
                        <a:t>x10</a:t>
                      </a:r>
                      <a:r>
                        <a:rPr lang="es-ES" sz="900" baseline="-25000">
                          <a:effectLst/>
                        </a:rPr>
                        <a:t>1/2 </a:t>
                      </a:r>
                      <a:r>
                        <a:rPr lang="es-ES" sz="900">
                          <a:effectLst/>
                        </a:rPr>
                        <a:t>x5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798224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Rasilla maciza nº 4 de 25x13x2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298070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Rasilla hueca nº 4 de 25x12x4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51388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Rasilla hueca nº 5 de 25x12x3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601255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Teja de canal de 45 cm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04576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Teja plana de 1ª (13 en metro)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084700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b="1" dirty="0">
                          <a:effectLst/>
                          <a:latin typeface="Bookman Old Style" panose="02050604050505020204" pitchFamily="18" charset="0"/>
                        </a:rPr>
                        <a:t>Década de 1920</a:t>
                      </a:r>
                      <a:endParaRPr lang="es-ES" sz="900" b="1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100263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Ladrillos huecos y macizos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711325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Teja plana y de canal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121868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b="1" dirty="0">
                          <a:effectLst/>
                          <a:latin typeface="Bookman Old Style" panose="02050604050505020204" pitchFamily="18" charset="0"/>
                        </a:rPr>
                        <a:t>Década de 1930</a:t>
                      </a:r>
                      <a:endParaRPr lang="es-ES" sz="900" b="1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0354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Ladrillos de todas clases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948284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Rasillas de 25x12x3 cm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960066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Tejas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525722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Bloques de cerámica de 30x24x12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753345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Tubos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116043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Cabezas de bonecas de barro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572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b="1" dirty="0">
                          <a:effectLst/>
                          <a:latin typeface="Bookman Old Style" panose="02050604050505020204" pitchFamily="18" charset="0"/>
                        </a:rPr>
                        <a:t>Década de 1940</a:t>
                      </a:r>
                      <a:endParaRPr lang="es-ES" sz="900" b="1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529022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Rasilla nº3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31293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Rasilla nº4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838461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Ladrillo hueco de 7 cm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056642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Ladrillo perforado de 5 cm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32739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Ladrillo perforado de 8 cm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972584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Ladrillo refractario de 5 cm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83496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Arxila 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441689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Terra refractaria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912942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b="1" dirty="0">
                          <a:effectLst/>
                          <a:latin typeface="Bookman Old Style" panose="02050604050505020204" pitchFamily="18" charset="0"/>
                        </a:rPr>
                        <a:t>Década de 1950</a:t>
                      </a:r>
                      <a:endParaRPr lang="es-ES" sz="900" b="1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36639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Bloques de hormigón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599299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Ventanas de cemento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4" marR="5864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712734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BF21CCE0-4170-4F40-9013-B5F20A24A030}"/>
              </a:ext>
            </a:extLst>
          </p:cNvPr>
          <p:cNvSpPr txBox="1"/>
          <p:nvPr/>
        </p:nvSpPr>
        <p:spPr>
          <a:xfrm>
            <a:off x="877704" y="763298"/>
            <a:ext cx="7707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Produtos</a:t>
            </a:r>
            <a:endParaRPr lang="es-ES" b="1" dirty="0">
              <a:latin typeface="Bookman Old Style" panose="020506040505050202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E2A31D0-E093-44B0-8F81-A13E4A8071F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5" b="6310"/>
          <a:stretch/>
        </p:blipFill>
        <p:spPr bwMode="auto">
          <a:xfrm>
            <a:off x="3691157" y="1225789"/>
            <a:ext cx="2600325" cy="1533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2DEB3DF-B94C-4A94-89A5-0F67C4BA243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78" y="2910444"/>
            <a:ext cx="238887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D59CBB1-48DB-4740-A319-EAE869E6A543}"/>
              </a:ext>
            </a:extLst>
          </p:cNvPr>
          <p:cNvPicPr/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9094" t="22975" r="6369" b="23260"/>
          <a:stretch/>
        </p:blipFill>
        <p:spPr bwMode="auto">
          <a:xfrm>
            <a:off x="6397482" y="2949887"/>
            <a:ext cx="24511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028A9E2-202F-43CD-86A9-8211C19D529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6563" r="-8" b="9937"/>
          <a:stretch>
            <a:fillRect/>
          </a:stretch>
        </p:blipFill>
        <p:spPr bwMode="auto">
          <a:xfrm>
            <a:off x="4904251" y="4694184"/>
            <a:ext cx="2691765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EA371FC-8081-4A35-9480-6B998A502A4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375" y="1149572"/>
            <a:ext cx="1402080" cy="204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D0F6BA-1AD6-4FF0-8637-0FD51ADF8D7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337" y="3557211"/>
            <a:ext cx="1356360" cy="204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A596ED-EED6-47D9-AEE2-DFFA51BDF30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41" y="1147792"/>
            <a:ext cx="2514600" cy="16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05F7196-1AB1-461F-818C-0AFA5D592FCF}"/>
              </a:ext>
            </a:extLst>
          </p:cNvPr>
          <p:cNvSpPr txBox="1"/>
          <p:nvPr/>
        </p:nvSpPr>
        <p:spPr>
          <a:xfrm>
            <a:off x="4224014" y="2618456"/>
            <a:ext cx="203353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(Museo Aula do Mar de Mera</a:t>
            </a:r>
            <a:r>
              <a:rPr lang="x-none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sz="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F91C008-9CC0-4A58-B85B-D1D684E8C2D0}"/>
              </a:ext>
            </a:extLst>
          </p:cNvPr>
          <p:cNvSpPr txBox="1"/>
          <p:nvPr/>
        </p:nvSpPr>
        <p:spPr>
          <a:xfrm>
            <a:off x="6397482" y="2638590"/>
            <a:ext cx="269176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x-none" sz="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https://nabarralde.eus/la-gran-tejeria-mecanica-pamplonesa/</a:t>
            </a:r>
            <a:r>
              <a:rPr lang="x-none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sz="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BAF90CC-2586-4EAB-A506-637EEC6AF99B}"/>
              </a:ext>
            </a:extLst>
          </p:cNvPr>
          <p:cNvSpPr txBox="1"/>
          <p:nvPr/>
        </p:nvSpPr>
        <p:spPr>
          <a:xfrm>
            <a:off x="4876069" y="4353293"/>
            <a:ext cx="3171039" cy="224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Museo Os Oleiros-José </a:t>
            </a:r>
            <a:r>
              <a:rPr lang="es-ES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Mª</a:t>
            </a:r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Kaydeda</a:t>
            </a:r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Aula do Mar de Mera (Oleiros)</a:t>
            </a:r>
            <a:endParaRPr lang="es-ES" sz="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5D9BA0B-B386-46C9-813F-232D7746DDF6}"/>
              </a:ext>
            </a:extLst>
          </p:cNvPr>
          <p:cNvSpPr txBox="1"/>
          <p:nvPr/>
        </p:nvSpPr>
        <p:spPr>
          <a:xfrm>
            <a:off x="9536425" y="5652589"/>
            <a:ext cx="17679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Cortesía de Mar García-Tizón Iglesias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797552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4B60C5-515E-4AC8-9A71-47060A1E3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65" y="1654896"/>
            <a:ext cx="5443041" cy="367388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AA73BDC-A59F-4817-BE2D-AD21D280C496}"/>
              </a:ext>
            </a:extLst>
          </p:cNvPr>
          <p:cNvSpPr txBox="1"/>
          <p:nvPr/>
        </p:nvSpPr>
        <p:spPr>
          <a:xfrm>
            <a:off x="3821373" y="5439331"/>
            <a:ext cx="66945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</a:t>
            </a:r>
            <a:r>
              <a:rPr lang="es-ES" sz="9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rquivo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x-none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S" sz="9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olexio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S" sz="9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otarial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Coruña</a:t>
            </a:r>
            <a:r>
              <a:rPr lang="x-none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Sen protocolizar, nº 935, fs. 4030-4063, 1903. PÉREZ SANTAMARINA, R.)</a:t>
            </a:r>
            <a:endParaRPr lang="es-ES" sz="9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9FCB557-5217-45A6-A695-520777B666F1}"/>
              </a:ext>
            </a:extLst>
          </p:cNvPr>
          <p:cNvSpPr txBox="1"/>
          <p:nvPr/>
        </p:nvSpPr>
        <p:spPr>
          <a:xfrm>
            <a:off x="1045223" y="762653"/>
            <a:ext cx="987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Emisión de </a:t>
            </a:r>
            <a:r>
              <a:rPr lang="es-ES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obrigacións</a:t>
            </a:r>
            <a:r>
              <a:rPr lang="es-ES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garantía hipotecaria de Luis Iglesias Labarta en 1903</a:t>
            </a:r>
            <a:r>
              <a:rPr lang="x-none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1800" b="1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36BD51-9AC5-ECBD-29F5-8046B5DAD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519038" y="2820350"/>
            <a:ext cx="4863626" cy="255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20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E975030-B395-32F3-CF19-F50BEA30F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68" y="976069"/>
            <a:ext cx="2822713" cy="383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22DED30-FC31-0F4A-825F-97566E0A7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53" y="1516090"/>
            <a:ext cx="2333625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1B7FDE6-2695-EF76-2CCF-BAE526FC0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885" y="639793"/>
            <a:ext cx="3419641" cy="53756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A1D4AD7-DAA3-7887-A947-34FA2A2A6A54}"/>
              </a:ext>
            </a:extLst>
          </p:cNvPr>
          <p:cNvSpPr/>
          <p:nvPr/>
        </p:nvSpPr>
        <p:spPr>
          <a:xfrm>
            <a:off x="7203883" y="2782956"/>
            <a:ext cx="3323644" cy="4214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CA0A4090-8072-E69D-396C-E4A1A9700B85}"/>
              </a:ext>
            </a:extLst>
          </p:cNvPr>
          <p:cNvCxnSpPr/>
          <p:nvPr/>
        </p:nvCxnSpPr>
        <p:spPr>
          <a:xfrm>
            <a:off x="6257677" y="2449002"/>
            <a:ext cx="850208" cy="59634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211837D-2B6F-5C33-D2AB-5260AFAD7493}"/>
              </a:ext>
            </a:extLst>
          </p:cNvPr>
          <p:cNvSpPr/>
          <p:nvPr/>
        </p:nvSpPr>
        <p:spPr>
          <a:xfrm>
            <a:off x="1064852" y="2846568"/>
            <a:ext cx="2333625" cy="35780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D605517-951C-2844-D900-74593FE11384}"/>
              </a:ext>
            </a:extLst>
          </p:cNvPr>
          <p:cNvSpPr txBox="1"/>
          <p:nvPr/>
        </p:nvSpPr>
        <p:spPr>
          <a:xfrm>
            <a:off x="1887110" y="5666487"/>
            <a:ext cx="429428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(Boletín Oficial da provincia da Coruña. Núm. 212. </a:t>
            </a:r>
            <a:r>
              <a:rPr lang="es-ES" sz="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16 </a:t>
            </a:r>
            <a:r>
              <a:rPr lang="es-ES" sz="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setembro</a:t>
            </a:r>
            <a:r>
              <a:rPr lang="es-ES" sz="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de 1911)</a:t>
            </a:r>
            <a:endParaRPr lang="es-ES" sz="800" b="1" dirty="0">
              <a:latin typeface="Bookman Old Style" panose="02050604050505020204" pitchFamily="18" charset="0"/>
            </a:endParaRPr>
          </a:p>
        </p:txBody>
      </p: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4FB27713-FEED-04AA-9C23-7193F65DB2DF}"/>
              </a:ext>
            </a:extLst>
          </p:cNvPr>
          <p:cNvCxnSpPr>
            <a:cxnSpLocks/>
          </p:cNvCxnSpPr>
          <p:nvPr/>
        </p:nvCxnSpPr>
        <p:spPr>
          <a:xfrm flipV="1">
            <a:off x="3168378" y="2412732"/>
            <a:ext cx="743625" cy="58093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913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E83D90-FBB8-447C-939A-C427FC12F8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90" y="1056640"/>
            <a:ext cx="4486179" cy="500869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302B5CB-903C-45E3-898D-48AF76AC9CBE}"/>
              </a:ext>
            </a:extLst>
          </p:cNvPr>
          <p:cNvSpPr txBox="1"/>
          <p:nvPr/>
        </p:nvSpPr>
        <p:spPr>
          <a:xfrm>
            <a:off x="4965839" y="5823795"/>
            <a:ext cx="2976187" cy="24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s-ES" sz="9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(La Región</a:t>
            </a:r>
            <a:r>
              <a:rPr lang="es-E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01/01/1915)</a:t>
            </a:r>
            <a:endParaRPr lang="es-ES" sz="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EA7A1-0B08-935B-7441-4FBCC268F8A0}"/>
              </a:ext>
            </a:extLst>
          </p:cNvPr>
          <p:cNvSpPr txBox="1"/>
          <p:nvPr/>
        </p:nvSpPr>
        <p:spPr>
          <a:xfrm>
            <a:off x="0" y="418128"/>
            <a:ext cx="8552400" cy="97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punto de inflexión: a marcha de </a:t>
            </a:r>
            <a:r>
              <a:rPr lang="es-ES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Cividanes</a:t>
            </a:r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(1910)</a:t>
            </a: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es-ES" sz="2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810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9DFC347-6FC2-599B-EEDF-7B6B7DC3C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84" y="1090427"/>
            <a:ext cx="3660179" cy="2501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305A7A-9EB6-23E0-EA54-72C15D74E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718" y="1421923"/>
            <a:ext cx="3246463" cy="46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B84D61-0556-A217-786D-66EB11FF2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84" y="3783881"/>
            <a:ext cx="3660179" cy="2351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9C4FE77-939A-AF4F-E2DF-AAD2ED28FF8D}"/>
              </a:ext>
            </a:extLst>
          </p:cNvPr>
          <p:cNvSpPr txBox="1"/>
          <p:nvPr/>
        </p:nvSpPr>
        <p:spPr>
          <a:xfrm>
            <a:off x="667954" y="313353"/>
            <a:ext cx="987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Usina Cerámica Eléctrica</a:t>
            </a:r>
            <a:r>
              <a:rPr lang="es-ES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16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unha</a:t>
            </a:r>
            <a:r>
              <a:rPr lang="es-ES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patente de invención </a:t>
            </a:r>
            <a:r>
              <a:rPr lang="es-ES" sz="16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s-ES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Arxentina</a:t>
            </a:r>
            <a:r>
              <a:rPr lang="es-ES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1914</a:t>
            </a:r>
          </a:p>
          <a:p>
            <a:pPr algn="ctr"/>
            <a:r>
              <a:rPr lang="es-ES" sz="16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Juan </a:t>
            </a:r>
            <a:r>
              <a:rPr lang="es-ES" sz="1600" b="1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Cividanes</a:t>
            </a:r>
            <a:r>
              <a:rPr lang="es-ES" sz="16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Díaz</a:t>
            </a:r>
            <a:endParaRPr lang="es-ES" sz="1600" b="1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6BA87B0-B514-D0C8-9CA2-FF574AEAC1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769" y="1029088"/>
            <a:ext cx="3115561" cy="51058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3B22DCE-71D7-51F6-7157-C79281ED044E}"/>
              </a:ext>
            </a:extLst>
          </p:cNvPr>
          <p:cNvSpPr txBox="1"/>
          <p:nvPr/>
        </p:nvSpPr>
        <p:spPr>
          <a:xfrm>
            <a:off x="2745297" y="6135624"/>
            <a:ext cx="6094602" cy="409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1000"/>
              </a:spcAft>
            </a:pPr>
            <a:r>
              <a:rPr lang="es-E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Arquivo</a:t>
            </a: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Xeral</a:t>
            </a: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Instituto Nacional da </a:t>
            </a:r>
            <a:r>
              <a:rPr lang="es-E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Propiedade</a:t>
            </a: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Industrial de </a:t>
            </a:r>
            <a:r>
              <a:rPr lang="es-E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Arxentina</a:t>
            </a: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Bos</a:t>
            </a: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Aires)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24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uede ser una imagen de 5 personas y personas de pie">
            <a:extLst>
              <a:ext uri="{FF2B5EF4-FFF2-40B4-BE49-F238E27FC236}">
                <a16:creationId xmlns:a16="http://schemas.microsoft.com/office/drawing/2014/main" id="{6691BEC3-60C2-4003-C365-D28CE94A0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10" y="1387043"/>
            <a:ext cx="4146064" cy="414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6D2217F-54F9-27B7-DA13-1B574A035410}"/>
              </a:ext>
            </a:extLst>
          </p:cNvPr>
          <p:cNvSpPr txBox="1"/>
          <p:nvPr/>
        </p:nvSpPr>
        <p:spPr>
          <a:xfrm>
            <a:off x="2047164" y="5550604"/>
            <a:ext cx="35272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/>
              <a:t>https://www.facebook.com/museosoleiros/photos/301562928220843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2ABF3D-E186-238A-E55E-169DCB1253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1408" y="1708429"/>
            <a:ext cx="1500194" cy="11251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55C93B-F62A-12C4-8100-6BA55A8C3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79206" y="3544834"/>
            <a:ext cx="1356729" cy="10175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B68178C-0445-C115-A381-794CFC9E59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2266" y="3583706"/>
            <a:ext cx="1667702" cy="125077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7F224C7-3D1E-1BA0-FC16-B6DE6EBC4551}"/>
              </a:ext>
            </a:extLst>
          </p:cNvPr>
          <p:cNvSpPr txBox="1"/>
          <p:nvPr/>
        </p:nvSpPr>
        <p:spPr>
          <a:xfrm>
            <a:off x="8756591" y="5397089"/>
            <a:ext cx="24958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x-none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ortesía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x-none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 García-Tizón Iglesias)</a:t>
            </a:r>
            <a:endParaRPr lang="es-ES" sz="9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ECC430D-B5BF-DA5A-5C1A-9EDD8F7D4CB2}"/>
              </a:ext>
            </a:extLst>
          </p:cNvPr>
          <p:cNvSpPr txBox="1"/>
          <p:nvPr/>
        </p:nvSpPr>
        <p:spPr>
          <a:xfrm>
            <a:off x="1236560" y="499535"/>
            <a:ext cx="6094602" cy="771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Efémeras sociedades e </a:t>
            </a:r>
            <a:r>
              <a:rPr lang="es-E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arrendamentos</a:t>
            </a:r>
            <a:endParaRPr lang="es-E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Óbito de Labarta (1921) e alta industrial de Elisa Roura (1923)</a:t>
            </a:r>
            <a:endParaRPr lang="es-E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9722441-163A-31AC-A6DA-DFF20C76DB3D}"/>
              </a:ext>
            </a:extLst>
          </p:cNvPr>
          <p:cNvCxnSpPr>
            <a:cxnSpLocks/>
          </p:cNvCxnSpPr>
          <p:nvPr/>
        </p:nvCxnSpPr>
        <p:spPr>
          <a:xfrm>
            <a:off x="6914562" y="1217777"/>
            <a:ext cx="0" cy="4422446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843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0ED71D6-9193-442C-B0E7-6A0854843EF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92" y="1399833"/>
            <a:ext cx="2317732" cy="1811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61B6854-407F-480A-B210-884BABC78F6D}"/>
              </a:ext>
            </a:extLst>
          </p:cNvPr>
          <p:cNvSpPr txBox="1"/>
          <p:nvPr/>
        </p:nvSpPr>
        <p:spPr>
          <a:xfrm>
            <a:off x="6436240" y="3319867"/>
            <a:ext cx="1953919" cy="23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9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(La Voz de Galicia </a:t>
            </a:r>
            <a:r>
              <a:rPr lang="es-ES" sz="9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11/11/1931)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E7A741-42D9-4F7A-BF7A-4B8A65103CD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237" y="1399833"/>
            <a:ext cx="1451974" cy="1811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802AEC4-1740-4589-A2B3-23AB9E29A338}"/>
              </a:ext>
            </a:extLst>
          </p:cNvPr>
          <p:cNvSpPr txBox="1"/>
          <p:nvPr/>
        </p:nvSpPr>
        <p:spPr>
          <a:xfrm>
            <a:off x="8614107" y="3318650"/>
            <a:ext cx="1953919" cy="23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8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9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Voz de Galicia </a:t>
            </a:r>
            <a:r>
              <a:rPr lang="es-ES" sz="9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02/02/1932)</a:t>
            </a:r>
            <a:endParaRPr lang="es-ES" sz="8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D16B2D9-2478-42EB-98E2-12B16EC47B34}"/>
              </a:ext>
            </a:extLst>
          </p:cNvPr>
          <p:cNvSpPr txBox="1"/>
          <p:nvPr/>
        </p:nvSpPr>
        <p:spPr>
          <a:xfrm>
            <a:off x="496042" y="1068338"/>
            <a:ext cx="4210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Década de 1930</a:t>
            </a:r>
          </a:p>
        </p:txBody>
      </p:sp>
      <p:graphicFrame>
        <p:nvGraphicFramePr>
          <p:cNvPr id="11" name="Marcador de contenido 6">
            <a:extLst>
              <a:ext uri="{FF2B5EF4-FFF2-40B4-BE49-F238E27FC236}">
                <a16:creationId xmlns:a16="http://schemas.microsoft.com/office/drawing/2014/main" id="{73D4384A-02E8-20BE-32A2-F25FC37A53A9}"/>
              </a:ext>
            </a:extLst>
          </p:cNvPr>
          <p:cNvGraphicFramePr>
            <a:graphicFrameLocks/>
          </p:cNvGraphicFramePr>
          <p:nvPr/>
        </p:nvGraphicFramePr>
        <p:xfrm>
          <a:off x="1623974" y="1437670"/>
          <a:ext cx="3252824" cy="312883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71292">
                  <a:extLst>
                    <a:ext uri="{9D8B030D-6E8A-4147-A177-3AD203B41FA5}">
                      <a16:colId xmlns:a16="http://schemas.microsoft.com/office/drawing/2014/main" val="3749515719"/>
                    </a:ext>
                  </a:extLst>
                </a:gridCol>
                <a:gridCol w="893844">
                  <a:extLst>
                    <a:ext uri="{9D8B030D-6E8A-4147-A177-3AD203B41FA5}">
                      <a16:colId xmlns:a16="http://schemas.microsoft.com/office/drawing/2014/main" val="1700473103"/>
                    </a:ext>
                  </a:extLst>
                </a:gridCol>
                <a:gridCol w="893844">
                  <a:extLst>
                    <a:ext uri="{9D8B030D-6E8A-4147-A177-3AD203B41FA5}">
                      <a16:colId xmlns:a16="http://schemas.microsoft.com/office/drawing/2014/main" val="3456424421"/>
                    </a:ext>
                  </a:extLst>
                </a:gridCol>
                <a:gridCol w="893844">
                  <a:extLst>
                    <a:ext uri="{9D8B030D-6E8A-4147-A177-3AD203B41FA5}">
                      <a16:colId xmlns:a16="http://schemas.microsoft.com/office/drawing/2014/main" val="1996786382"/>
                    </a:ext>
                  </a:extLst>
                </a:gridCol>
              </a:tblGrid>
              <a:tr h="506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Ano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 err="1">
                          <a:effectLst/>
                        </a:rPr>
                        <a:t>Obreiros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 err="1">
                          <a:effectLst/>
                        </a:rPr>
                        <a:t>Produción</a:t>
                      </a:r>
                      <a:endParaRPr lang="es-ES" sz="9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(millares)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Ventas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(</a:t>
                      </a:r>
                      <a:r>
                        <a:rPr lang="es-ES" sz="900" dirty="0" err="1">
                          <a:effectLst/>
                        </a:rPr>
                        <a:t>ptas</a:t>
                      </a:r>
                      <a:r>
                        <a:rPr lang="es-ES" sz="900" dirty="0">
                          <a:effectLst/>
                        </a:rPr>
                        <a:t>)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extLst>
                  <a:ext uri="{0D108BD9-81ED-4DB2-BD59-A6C34878D82A}">
                    <a16:rowId xmlns:a16="http://schemas.microsoft.com/office/drawing/2014/main" val="2263104974"/>
                  </a:ext>
                </a:extLst>
              </a:tr>
              <a:tr h="622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1928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20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(12 mulleres)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800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80.000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extLst>
                  <a:ext uri="{0D108BD9-81ED-4DB2-BD59-A6C34878D82A}">
                    <a16:rowId xmlns:a16="http://schemas.microsoft.com/office/drawing/2014/main" val="817233649"/>
                  </a:ext>
                </a:extLst>
              </a:tr>
              <a:tr h="622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1929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39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(12 mulleres)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500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25.000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extLst>
                  <a:ext uri="{0D108BD9-81ED-4DB2-BD59-A6C34878D82A}">
                    <a16:rowId xmlns:a16="http://schemas.microsoft.com/office/drawing/2014/main" val="3546559398"/>
                  </a:ext>
                </a:extLst>
              </a:tr>
              <a:tr h="622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1930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50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 (32 mulleres)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1.000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70.000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extLst>
                  <a:ext uri="{0D108BD9-81ED-4DB2-BD59-A6C34878D82A}">
                    <a16:rowId xmlns:a16="http://schemas.microsoft.com/office/drawing/2014/main" val="3815116514"/>
                  </a:ext>
                </a:extLst>
              </a:tr>
              <a:tr h="3779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1932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>
                          <a:effectLst/>
                        </a:rPr>
                        <a:t>50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3.200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140.000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extLst>
                  <a:ext uri="{0D108BD9-81ED-4DB2-BD59-A6C34878D82A}">
                    <a16:rowId xmlns:a16="http://schemas.microsoft.com/office/drawing/2014/main" val="1468584624"/>
                  </a:ext>
                </a:extLst>
              </a:tr>
              <a:tr h="3779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1933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18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400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800" dirty="0">
                          <a:effectLst/>
                        </a:rPr>
                        <a:t>12.000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40" marR="64740" marT="0" marB="0"/>
                </a:tc>
                <a:extLst>
                  <a:ext uri="{0D108BD9-81ED-4DB2-BD59-A6C34878D82A}">
                    <a16:rowId xmlns:a16="http://schemas.microsoft.com/office/drawing/2014/main" val="2569945432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6110581-4607-5997-7714-97AD9AA3B115}"/>
              </a:ext>
            </a:extLst>
          </p:cNvPr>
          <p:cNvSpPr txBox="1"/>
          <p:nvPr/>
        </p:nvSpPr>
        <p:spPr>
          <a:xfrm>
            <a:off x="2313608" y="4619396"/>
            <a:ext cx="2976187" cy="24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s-ES" sz="9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Revista Minera y Metalúrgica, década 1930</a:t>
            </a:r>
            <a:endParaRPr lang="es-ES" sz="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A53B353-BE2F-850C-5663-FAB8CD3C4F75}"/>
              </a:ext>
            </a:extLst>
          </p:cNvPr>
          <p:cNvSpPr txBox="1"/>
          <p:nvPr/>
        </p:nvSpPr>
        <p:spPr>
          <a:xfrm>
            <a:off x="6321041" y="3944552"/>
            <a:ext cx="45861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s-ES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Inmenso </a:t>
            </a:r>
            <a:r>
              <a:rPr lang="es-ES" sz="1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estok</a:t>
            </a:r>
            <a:r>
              <a:rPr lang="es-ES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en ladrillos, tejas, rasillas, tubos</a:t>
            </a:r>
            <a:r>
              <a:rPr lang="es-E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(…)”.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6A65121-4961-2DE9-157A-83469514BFAC}"/>
              </a:ext>
            </a:extLst>
          </p:cNvPr>
          <p:cNvSpPr txBox="1"/>
          <p:nvPr/>
        </p:nvSpPr>
        <p:spPr>
          <a:xfrm>
            <a:off x="8063130" y="4285679"/>
            <a:ext cx="2976187" cy="24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s-ES" sz="9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(La Voz de Galicia</a:t>
            </a:r>
            <a:r>
              <a:rPr lang="es-E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23/04/1935)</a:t>
            </a:r>
            <a:endParaRPr lang="es-ES" sz="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255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66B6973-26B9-4304-A275-3B165B0E928D}"/>
              </a:ext>
            </a:extLst>
          </p:cNvPr>
          <p:cNvSpPr txBox="1"/>
          <p:nvPr/>
        </p:nvSpPr>
        <p:spPr>
          <a:xfrm>
            <a:off x="856845" y="1189339"/>
            <a:ext cx="6466305" cy="5136021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S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la Ciudad de La Coruña a 10 de Abril de 1947, comparecen, de una parte </a:t>
            </a:r>
            <a:r>
              <a:rPr lang="es-ES" sz="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Doña Elisa Roura, Viuda de Luis Labarta, e hijos</a:t>
            </a: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vecinos de La Coruña, calle de Linares Rivas </a:t>
            </a:r>
            <a:r>
              <a:rPr lang="es-ES" sz="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nº</a:t>
            </a: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16, </a:t>
            </a:r>
            <a:r>
              <a:rPr lang="es-ES" sz="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propietarios de la industria de Cerámica titulada “SANTA ANA”, </a:t>
            </a: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sita en Mera, Ayuntamiento de Oleiros; y de la otra </a:t>
            </a:r>
            <a:r>
              <a:rPr lang="es-ES" sz="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 Manuel Pérez Alonso, industrial y vecino de DENA, Ayuntamiento de </a:t>
            </a:r>
            <a:r>
              <a:rPr lang="es-ES" sz="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Meaño</a:t>
            </a: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partido judicial de Cambados, Provincia de Pontevedra, y entre ambos acuerdan el siguiente contrato: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S" sz="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º.- Que (…) acuerdan en el día de hoy formar sociedad con el D. Manuel Pérez Alonso para la explotación de la fábrica antes citada y arcillas de su propiedad y que tienen declaradas para su explotación, en las condiciones siguientes: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a.) Los propietarios de la Industria aportarán a esta Sociedad toda su maquinaria, útiles enseres, terrenos tanto anejos a la fábrica como separados de la misma en que se encuentren las arcillas que sirven de materia prima a la fábrica; y para la exportación de estas arcillas; cupos asignados a la industria, como los de carbón y cualesquiera otros, y todos cuantos derechos integren y sean inherentes a la Industria misma.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b.) El Sr. Pérez Alonso aportará su esfuerzo y actividades personales con facultades plenas de dirección y organización de los trabajos, admisión y cese del personal (…)   La Sr. Viuda e hijos de Luis I. Labarta, además de la fábrica y derechos sobre las tierras arcillosas, se recaba para si la administración de la parte mercantil de la industria a cuyo efecto ha de llevar una contabilidad clara que en cualquier momento pueda presentar a la otra parte (…).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c.) Los beneficios obtenidos, se repartirán por iguales partes, una vez deducidos todos los gastos habido (…)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h.) </a:t>
            </a:r>
            <a:r>
              <a:rPr lang="es-ES" sz="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duración del contrato será de veinte años </a:t>
            </a: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(…).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j.) La </a:t>
            </a:r>
            <a:r>
              <a:rPr lang="es-ES" sz="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Sra</a:t>
            </a: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Viuda de Luis I. Labarta e hijos autorizan al Sr. Pérez Alonso, para construir en el recinto de la fábrica un edificio destinado a casa vivienda (…)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k.) </a:t>
            </a:r>
            <a:r>
              <a:rPr lang="es-ES" sz="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Quedan libres de este contrato los Molinos harineros y aserradero de madera </a:t>
            </a: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estar y aplicados a otra sociedad (…)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Así lo acuerdan ambas partes de común acuerdo ante los testigos Don José Moreno Lourido y Don Manuel </a:t>
            </a:r>
            <a:r>
              <a:rPr lang="es-ES" sz="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Mª</a:t>
            </a: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González, empleados ambos y vecinos de esta Ciudad</a:t>
            </a:r>
            <a:r>
              <a:rPr lang="es-ES" sz="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Coruña a 10 de Abril de mil novecientos cuarenta y siete.</a:t>
            </a:r>
          </a:p>
          <a:p>
            <a:pPr marL="371475" algn="just">
              <a:spcAft>
                <a:spcPts val="1000"/>
              </a:spcAft>
            </a:pPr>
            <a:r>
              <a:rPr lang="es-ES" sz="9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es-ES" sz="900" dirty="0">
              <a:latin typeface="Arial Narrow" panose="020B0606020202030204" pitchFamily="34" charset="0"/>
            </a:endParaRP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9B8ADBE9-A5C2-45DC-9CA4-05C83A206182}"/>
              </a:ext>
            </a:extLst>
          </p:cNvPr>
          <p:cNvSpPr txBox="1">
            <a:spLocks/>
          </p:cNvSpPr>
          <p:nvPr/>
        </p:nvSpPr>
        <p:spPr>
          <a:xfrm>
            <a:off x="936358" y="765922"/>
            <a:ext cx="8911687" cy="384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1800" b="1" dirty="0" err="1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Sociedade</a:t>
            </a:r>
            <a:r>
              <a:rPr lang="es-ES" sz="1800" b="1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Manuel Pérez Alonso, 1947</a:t>
            </a:r>
            <a:endParaRPr lang="es-ES" sz="1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77A09FB8-FCB9-45C8-A956-2EFDA43ED5A0}"/>
              </a:ext>
            </a:extLst>
          </p:cNvPr>
          <p:cNvCxnSpPr>
            <a:cxnSpLocks/>
          </p:cNvCxnSpPr>
          <p:nvPr/>
        </p:nvCxnSpPr>
        <p:spPr>
          <a:xfrm flipH="1">
            <a:off x="784529" y="1316347"/>
            <a:ext cx="1" cy="4975123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FA955F37-4BA6-9E2B-6229-AEED27EA3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21" y="1316347"/>
            <a:ext cx="3264001" cy="43520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C348CF3-8E8C-EB08-972E-BC2611C880B6}"/>
              </a:ext>
            </a:extLst>
          </p:cNvPr>
          <p:cNvSpPr txBox="1"/>
          <p:nvPr/>
        </p:nvSpPr>
        <p:spPr>
          <a:xfrm>
            <a:off x="6329517" y="6049929"/>
            <a:ext cx="5862483" cy="24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Arquivo</a:t>
            </a:r>
            <a:r>
              <a:rPr lang="es-E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Reino de Galicia. </a:t>
            </a:r>
            <a:r>
              <a:rPr lang="es-E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Tribunais</a:t>
            </a:r>
            <a:r>
              <a:rPr lang="es-E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Laborais</a:t>
            </a:r>
            <a:r>
              <a:rPr lang="es-E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Maxistratura</a:t>
            </a:r>
            <a:r>
              <a:rPr lang="es-E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s-E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Traballo</a:t>
            </a:r>
            <a:r>
              <a:rPr lang="es-E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ES" sz="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535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645218C-CE77-7D4A-FEB2-11116B2105C2}"/>
              </a:ext>
            </a:extLst>
          </p:cNvPr>
          <p:cNvSpPr txBox="1"/>
          <p:nvPr/>
        </p:nvSpPr>
        <p:spPr>
          <a:xfrm>
            <a:off x="5252138" y="1811619"/>
            <a:ext cx="15310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“(…) </a:t>
            </a:r>
            <a:r>
              <a:rPr lang="es-ES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tenemos la fábrica alquilada </a:t>
            </a:r>
            <a:r>
              <a:rPr lang="es-ES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parecen buenas personas las que la llevan en arriendo, desde primeros de diciembre se encargarán de ella, que </a:t>
            </a:r>
            <a:r>
              <a:rPr lang="es-ES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está el documento hecho y firmado</a:t>
            </a:r>
            <a:r>
              <a:rPr lang="es-ES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Son </a:t>
            </a:r>
            <a:r>
              <a:rPr lang="es-ES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buenas personas </a:t>
            </a:r>
            <a:r>
              <a:rPr lang="es-ES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s-ES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especializados en el negocio </a:t>
            </a:r>
            <a:r>
              <a:rPr lang="es-ES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esperamos que lo llevarán bien. Está arrendada por </a:t>
            </a:r>
            <a:r>
              <a:rPr lang="es-ES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cinco años </a:t>
            </a:r>
            <a:r>
              <a:rPr lang="es-ES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 cabo de los cuales, ya se verá si hay prórroga (…)”.</a:t>
            </a:r>
            <a:endParaRPr lang="es-E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309E52F-41AD-6676-86E7-A5C430840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6" y="1277465"/>
            <a:ext cx="3096850" cy="393333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A5D0F96-CAB8-D317-9098-94D0BC8725CA}"/>
              </a:ext>
            </a:extLst>
          </p:cNvPr>
          <p:cNvSpPr txBox="1"/>
          <p:nvPr/>
        </p:nvSpPr>
        <p:spPr>
          <a:xfrm>
            <a:off x="852003" y="5299512"/>
            <a:ext cx="69391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x-none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Correspondencia epistolar de Elisa Roura, 1956. C</a:t>
            </a:r>
            <a:r>
              <a:rPr lang="x-none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ortesía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x-none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 García-Tizón Iglesias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sz="8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B2A6DE9-C111-28F0-9E6E-E49FE418AE5F}"/>
              </a:ext>
            </a:extLst>
          </p:cNvPr>
          <p:cNvSpPr txBox="1"/>
          <p:nvPr/>
        </p:nvSpPr>
        <p:spPr>
          <a:xfrm>
            <a:off x="700319" y="652176"/>
            <a:ext cx="6415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es-ES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últimos anos folgos (décadas de 1950-60)</a:t>
            </a:r>
          </a:p>
        </p:txBody>
      </p:sp>
      <p:cxnSp>
        <p:nvCxnSpPr>
          <p:cNvPr id="3" name="Conector: angular 2">
            <a:extLst>
              <a:ext uri="{FF2B5EF4-FFF2-40B4-BE49-F238E27FC236}">
                <a16:creationId xmlns:a16="http://schemas.microsoft.com/office/drawing/2014/main" id="{F30F778B-37F0-9AB0-FBF6-58029BC4338F}"/>
              </a:ext>
            </a:extLst>
          </p:cNvPr>
          <p:cNvCxnSpPr/>
          <p:nvPr/>
        </p:nvCxnSpPr>
        <p:spPr>
          <a:xfrm>
            <a:off x="3804614" y="2476698"/>
            <a:ext cx="1249230" cy="68381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n 1">
            <a:extLst>
              <a:ext uri="{FF2B5EF4-FFF2-40B4-BE49-F238E27FC236}">
                <a16:creationId xmlns:a16="http://schemas.microsoft.com/office/drawing/2014/main" id="{2EEBAA7C-6F32-C753-6F27-D55C8C767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110" y="1176086"/>
            <a:ext cx="3309474" cy="340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BBA91F5-96ED-BA69-4BE7-D5D647E68045}"/>
              </a:ext>
            </a:extLst>
          </p:cNvPr>
          <p:cNvCxnSpPr>
            <a:cxnSpLocks/>
          </p:cNvCxnSpPr>
          <p:nvPr/>
        </p:nvCxnSpPr>
        <p:spPr>
          <a:xfrm>
            <a:off x="7467627" y="733830"/>
            <a:ext cx="0" cy="4422446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Rectangle 3">
            <a:extLst>
              <a:ext uri="{FF2B5EF4-FFF2-40B4-BE49-F238E27FC236}">
                <a16:creationId xmlns:a16="http://schemas.microsoft.com/office/drawing/2014/main" id="{D0CE75A8-9CDE-ED12-B272-2B832ADF9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290" y="5414928"/>
            <a:ext cx="202170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(Boletín Oficial do Estado, 10/08/1959)</a:t>
            </a:r>
            <a:endParaRPr kumimoji="0" lang="es-ES" alt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44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09E3E12-547A-4C5F-9C96-CCF3F0F9C0EC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67" y="2024757"/>
            <a:ext cx="6253907" cy="2980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D964FD-ED85-4423-A2F0-54E6E7C86766}"/>
              </a:ext>
            </a:extLst>
          </p:cNvPr>
          <p:cNvSpPr txBox="1"/>
          <p:nvPr/>
        </p:nvSpPr>
        <p:spPr>
          <a:xfrm>
            <a:off x="2637728" y="111833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Último anuncio de </a:t>
            </a:r>
            <a:r>
              <a:rPr lang="es-ES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Cerámica Santa Ana</a:t>
            </a:r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1964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3F9C55-9C56-432B-B4EB-89E4E74CC120}"/>
              </a:ext>
            </a:extLst>
          </p:cNvPr>
          <p:cNvSpPr txBox="1"/>
          <p:nvPr/>
        </p:nvSpPr>
        <p:spPr>
          <a:xfrm>
            <a:off x="7533313" y="5090842"/>
            <a:ext cx="186470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Voz de Galicia, 26/08/1964)</a:t>
            </a:r>
            <a:endParaRPr lang="es-ES" sz="900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AC33B325-3209-4807-9AFB-E9D02A031940}"/>
              </a:ext>
            </a:extLst>
          </p:cNvPr>
          <p:cNvCxnSpPr>
            <a:cxnSpLocks/>
          </p:cNvCxnSpPr>
          <p:nvPr/>
        </p:nvCxnSpPr>
        <p:spPr>
          <a:xfrm>
            <a:off x="2258171" y="1232453"/>
            <a:ext cx="0" cy="4253947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441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45AF934-26A6-431D-8A47-F594D62DB9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7" y="897817"/>
            <a:ext cx="1894688" cy="22595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D320651-59FA-49CC-8C59-99DCD9C3585D}"/>
              </a:ext>
            </a:extLst>
          </p:cNvPr>
          <p:cNvSpPr txBox="1"/>
          <p:nvPr/>
        </p:nvSpPr>
        <p:spPr>
          <a:xfrm>
            <a:off x="716840" y="3157374"/>
            <a:ext cx="19005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1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Luis Iglesias Labarta</a:t>
            </a:r>
            <a:endParaRPr lang="es-ES" sz="1000" b="1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1000" u="sn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Socio capitalista</a:t>
            </a:r>
          </a:p>
          <a:p>
            <a:pPr algn="ctr"/>
            <a:r>
              <a:rPr lang="es-ES" sz="1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Axente</a:t>
            </a:r>
            <a:r>
              <a:rPr lang="es-ES" sz="1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de negocios</a:t>
            </a:r>
            <a:endParaRPr lang="es-ES" sz="1000" dirty="0">
              <a:latin typeface="Bookman Old Style" panose="020506040505050202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8319A5-BE7A-8E68-8E54-29CF64E89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0" y="3811086"/>
            <a:ext cx="1900525" cy="22521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4FB1E03-AFCA-DB7C-EE28-A2D90A8B6653}"/>
              </a:ext>
            </a:extLst>
          </p:cNvPr>
          <p:cNvSpPr txBox="1"/>
          <p:nvPr/>
        </p:nvSpPr>
        <p:spPr>
          <a:xfrm>
            <a:off x="683283" y="6063262"/>
            <a:ext cx="19676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Juan </a:t>
            </a:r>
            <a:r>
              <a:rPr lang="es-ES" sz="1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Cividanes</a:t>
            </a:r>
            <a:r>
              <a:rPr lang="es-ES" sz="1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Díaz</a:t>
            </a:r>
          </a:p>
          <a:p>
            <a:pPr algn="ctr"/>
            <a:r>
              <a:rPr lang="es-ES" sz="1000" u="sn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Socio industrial</a:t>
            </a:r>
          </a:p>
          <a:p>
            <a:pPr algn="ctr"/>
            <a:r>
              <a:rPr lang="es-ES" sz="1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Fabricante de tella e ladrillo</a:t>
            </a:r>
            <a:endParaRPr lang="es-ES" sz="1000" dirty="0">
              <a:latin typeface="Bookman Old Style" panose="020506040505050202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2BC8FA5-AFF2-BEB2-0AD5-9197EDAEC07E}"/>
              </a:ext>
            </a:extLst>
          </p:cNvPr>
          <p:cNvSpPr txBox="1">
            <a:spLocks/>
          </p:cNvSpPr>
          <p:nvPr/>
        </p:nvSpPr>
        <p:spPr>
          <a:xfrm>
            <a:off x="572650" y="98843"/>
            <a:ext cx="5523349" cy="6312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Bookman Old Style" panose="02050604050505020204" pitchFamily="18" charset="0"/>
              </a:rPr>
              <a:t>Os fundadores de Santa Ana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97F6ECD-D739-B653-8F43-39B0BB0F6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3593" y="1668301"/>
            <a:ext cx="8735736" cy="4671960"/>
          </a:xfrm>
          <a:prstGeom prst="rect">
            <a:avLst/>
          </a:prstGeom>
        </p:spPr>
      </p:pic>
      <p:sp>
        <p:nvSpPr>
          <p:cNvPr id="15" name="Título 2">
            <a:extLst>
              <a:ext uri="{FF2B5EF4-FFF2-40B4-BE49-F238E27FC236}">
                <a16:creationId xmlns:a16="http://schemas.microsoft.com/office/drawing/2014/main" id="{3803571D-5EB9-2464-AE6C-4E1BEFC88B5D}"/>
              </a:ext>
            </a:extLst>
          </p:cNvPr>
          <p:cNvSpPr txBox="1">
            <a:spLocks/>
          </p:cNvSpPr>
          <p:nvPr/>
        </p:nvSpPr>
        <p:spPr>
          <a:xfrm>
            <a:off x="5748505" y="1221363"/>
            <a:ext cx="6040824" cy="384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1800" b="1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Promesa de sociedad mercantil (5 outubro1897)</a:t>
            </a:r>
            <a:br>
              <a:rPr lang="es-ES" sz="1800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1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9FDB42B9-56AB-F841-CD53-504A9A54C6B2}"/>
              </a:ext>
            </a:extLst>
          </p:cNvPr>
          <p:cNvCxnSpPr>
            <a:cxnSpLocks/>
          </p:cNvCxnSpPr>
          <p:nvPr/>
        </p:nvCxnSpPr>
        <p:spPr>
          <a:xfrm>
            <a:off x="716840" y="570175"/>
            <a:ext cx="4960060" cy="0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27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A309C2-B17F-41A9-1FDF-C07A50354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54" y="639749"/>
            <a:ext cx="9268968" cy="2636520"/>
          </a:xfrm>
          <a:prstGeom prst="rect">
            <a:avLst/>
          </a:prstGeom>
        </p:spPr>
      </p:pic>
      <p:pic>
        <p:nvPicPr>
          <p:cNvPr id="4" name="Imagen 3" descr="Imagen_01">
            <a:extLst>
              <a:ext uri="{FF2B5EF4-FFF2-40B4-BE49-F238E27FC236}">
                <a16:creationId xmlns:a16="http://schemas.microsoft.com/office/drawing/2014/main" id="{2F1DCD73-5D63-B605-5A8E-45EA96A08951}"/>
              </a:ext>
            </a:extLst>
          </p:cNvPr>
          <p:cNvPicPr/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02" y="3635771"/>
            <a:ext cx="4182685" cy="247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Imagen_08">
            <a:extLst>
              <a:ext uri="{FF2B5EF4-FFF2-40B4-BE49-F238E27FC236}">
                <a16:creationId xmlns:a16="http://schemas.microsoft.com/office/drawing/2014/main" id="{3EA1BB7F-8FF8-BFEB-5108-4386BC618928}"/>
              </a:ext>
            </a:extLst>
          </p:cNvPr>
          <p:cNvPicPr/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880" y="3545682"/>
            <a:ext cx="3846608" cy="2579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17CF292-095B-B474-89BA-481C86AA8807}"/>
              </a:ext>
            </a:extLst>
          </p:cNvPr>
          <p:cNvSpPr txBox="1"/>
          <p:nvPr/>
        </p:nvSpPr>
        <p:spPr>
          <a:xfrm>
            <a:off x="4200125" y="6193112"/>
            <a:ext cx="30284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</a:t>
            </a:r>
            <a:r>
              <a:rPr lang="es-ES" sz="9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rquivo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Alfonso Díaz Revilla, década de 1980</a:t>
            </a:r>
            <a:r>
              <a:rPr lang="x-none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sz="8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B618196-60C8-3481-0FA6-5D8C93C4E6A8}"/>
              </a:ext>
            </a:extLst>
          </p:cNvPr>
          <p:cNvSpPr txBox="1"/>
          <p:nvPr/>
        </p:nvSpPr>
        <p:spPr>
          <a:xfrm>
            <a:off x="3816992" y="3294258"/>
            <a:ext cx="3664828" cy="240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(ADG. Fotografía Aérea e Terrestre, G06071/263, 1970)</a:t>
            </a:r>
            <a:endParaRPr lang="es-ES" sz="8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25B67A4-0906-5F4E-07BC-89AF841D0FA2}"/>
              </a:ext>
            </a:extLst>
          </p:cNvPr>
          <p:cNvSpPr txBox="1"/>
          <p:nvPr/>
        </p:nvSpPr>
        <p:spPr>
          <a:xfrm>
            <a:off x="1011922" y="252428"/>
            <a:ext cx="10436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Ruínas</a:t>
            </a:r>
            <a:r>
              <a:rPr lang="es-ES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Cerámica Santa Ana décadas de 1970-80</a:t>
            </a:r>
          </a:p>
        </p:txBody>
      </p:sp>
    </p:spTree>
    <p:extLst>
      <p:ext uri="{BB962C8B-B14F-4D97-AF65-F5344CB8AC3E}">
        <p14:creationId xmlns:p14="http://schemas.microsoft.com/office/powerpoint/2010/main" val="3647514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rquivo Oleiros dic 2019 179">
            <a:extLst>
              <a:ext uri="{FF2B5EF4-FFF2-40B4-BE49-F238E27FC236}">
                <a16:creationId xmlns:a16="http://schemas.microsoft.com/office/drawing/2014/main" id="{0498856C-7CB4-4E0E-BD47-C21F3547A2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24" y="788565"/>
            <a:ext cx="7130643" cy="54276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57B469-8FEB-4DE3-A225-AA122D674EFD}"/>
              </a:ext>
            </a:extLst>
          </p:cNvPr>
          <p:cNvSpPr txBox="1"/>
          <p:nvPr/>
        </p:nvSpPr>
        <p:spPr>
          <a:xfrm>
            <a:off x="941081" y="371848"/>
            <a:ext cx="6616816" cy="83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Lagoa de Mera e restos da fábrica, década de 1980.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9304E9-95CF-4DBD-8000-E12E005F999B}"/>
              </a:ext>
            </a:extLst>
          </p:cNvPr>
          <p:cNvSpPr txBox="1"/>
          <p:nvPr/>
        </p:nvSpPr>
        <p:spPr>
          <a:xfrm>
            <a:off x="5956183" y="6245176"/>
            <a:ext cx="254529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</a:t>
            </a:r>
            <a:r>
              <a:rPr lang="es-E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rquivo</a:t>
            </a:r>
            <a:r>
              <a:rPr lang="es-E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Concello de Oleiros, década de 1980</a:t>
            </a:r>
            <a:r>
              <a:rPr lang="x-none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sz="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E9EBE9-A2EA-2E9A-DF41-48CCABF90EE6}"/>
              </a:ext>
            </a:extLst>
          </p:cNvPr>
          <p:cNvSpPr txBox="1"/>
          <p:nvPr/>
        </p:nvSpPr>
        <p:spPr>
          <a:xfrm>
            <a:off x="8501477" y="716850"/>
            <a:ext cx="2701458" cy="1218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CONVENIO URBANÍSTICO (1982)</a:t>
            </a:r>
          </a:p>
          <a:p>
            <a:pPr>
              <a:lnSpc>
                <a:spcPct val="150000"/>
              </a:lnSpc>
            </a:pPr>
            <a:r>
              <a:rPr lang="es-E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Aprobado o 4 de </a:t>
            </a:r>
            <a:r>
              <a:rPr lang="es-E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febrerio</a:t>
            </a:r>
            <a:r>
              <a:rPr lang="es-E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1987</a:t>
            </a:r>
            <a:endParaRPr lang="es-ES" sz="1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ES" sz="1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lang="es-ES" sz="1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herdeiros</a:t>
            </a:r>
            <a:r>
              <a:rPr lang="es-ES" sz="1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ceden </a:t>
            </a:r>
            <a:r>
              <a:rPr lang="es-ES" sz="1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máis</a:t>
            </a:r>
            <a:r>
              <a:rPr lang="es-E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30.000 m2, reservándose o resto para edificación privada. </a:t>
            </a:r>
          </a:p>
          <a:p>
            <a:pPr>
              <a:lnSpc>
                <a:spcPct val="150000"/>
              </a:lnSpc>
            </a:pPr>
            <a:r>
              <a:rPr lang="es-E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ES" sz="1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Concello</a:t>
            </a:r>
            <a:r>
              <a:rPr lang="es-E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Parque da Lagoa </a:t>
            </a:r>
          </a:p>
        </p:txBody>
      </p:sp>
    </p:spTree>
    <p:extLst>
      <p:ext uri="{BB962C8B-B14F-4D97-AF65-F5344CB8AC3E}">
        <p14:creationId xmlns:p14="http://schemas.microsoft.com/office/powerpoint/2010/main" val="2031120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seo a Lagoa">
            <a:extLst>
              <a:ext uri="{FF2B5EF4-FFF2-40B4-BE49-F238E27FC236}">
                <a16:creationId xmlns:a16="http://schemas.microsoft.com/office/drawing/2014/main" id="{A75E0107-4B3A-4361-BF37-0B020086E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26" y="2463929"/>
            <a:ext cx="6084320" cy="346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C1EE92F-5F5A-4437-8E0D-98DB8CC5E633}"/>
              </a:ext>
            </a:extLst>
          </p:cNvPr>
          <p:cNvSpPr txBox="1"/>
          <p:nvPr/>
        </p:nvSpPr>
        <p:spPr>
          <a:xfrm>
            <a:off x="5503178" y="6030242"/>
            <a:ext cx="485362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900" u="none" strike="noStrike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http://www.oleiros.org/web/concello-oleiros/turismo/parques/a-lagoa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2A6B78-75CA-45B4-8C56-AC2ADB8F36E8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54" y="1236068"/>
            <a:ext cx="2759978" cy="46936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FB23A17-B880-4E58-B80D-678E4C6C36A0}"/>
              </a:ext>
            </a:extLst>
          </p:cNvPr>
          <p:cNvSpPr txBox="1"/>
          <p:nvPr/>
        </p:nvSpPr>
        <p:spPr>
          <a:xfrm>
            <a:off x="1048624" y="6049771"/>
            <a:ext cx="347334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9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Cheminea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ES" sz="9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Cerámica Santa Ana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S" sz="9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Arquivo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persoal</a:t>
            </a:r>
            <a:r>
              <a:rPr lang="es-ES" sz="9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CB832C-3E2A-3BA4-09C7-055FB2E1192A}"/>
              </a:ext>
            </a:extLst>
          </p:cNvPr>
          <p:cNvSpPr txBox="1"/>
          <p:nvPr/>
        </p:nvSpPr>
        <p:spPr>
          <a:xfrm>
            <a:off x="941080" y="371848"/>
            <a:ext cx="10055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Única </a:t>
            </a:r>
            <a:r>
              <a:rPr lang="es-ES" sz="1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testemuña</a:t>
            </a:r>
            <a:r>
              <a:rPr lang="es-ES" sz="1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material, que </a:t>
            </a:r>
            <a:r>
              <a:rPr lang="es-ES" sz="1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simbolizou</a:t>
            </a:r>
            <a:r>
              <a:rPr lang="es-ES" sz="1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progreso industrial,  o maquinismo e o vapor</a:t>
            </a:r>
            <a:endParaRPr lang="es-E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18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3127280-0011-4495-AC86-69A7DA86451E}"/>
              </a:ext>
            </a:extLst>
          </p:cNvPr>
          <p:cNvSpPr txBox="1"/>
          <p:nvPr/>
        </p:nvSpPr>
        <p:spPr>
          <a:xfrm>
            <a:off x="10546813" y="5051959"/>
            <a:ext cx="14886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Arquivo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Persoal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B7489B-8847-4D75-A3CD-86C8E99D99E4}"/>
              </a:ext>
            </a:extLst>
          </p:cNvPr>
          <p:cNvSpPr txBox="1"/>
          <p:nvPr/>
        </p:nvSpPr>
        <p:spPr>
          <a:xfrm>
            <a:off x="-1443940" y="1442076"/>
            <a:ext cx="84188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es-ES" sz="1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Traslado de Sarria á Coruña, inicios da década de 1890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14293D-5529-4504-88B9-E22C140DD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445" y="1864818"/>
            <a:ext cx="5055654" cy="323413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15D0128-4833-45AD-ADC7-47E9B55F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576" y="5339015"/>
            <a:ext cx="2971523" cy="10771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A544D46-C521-4735-8DAF-6D0F6E8A2850}"/>
              </a:ext>
            </a:extLst>
          </p:cNvPr>
          <p:cNvSpPr txBox="1"/>
          <p:nvPr/>
        </p:nvSpPr>
        <p:spPr>
          <a:xfrm>
            <a:off x="10243302" y="6479591"/>
            <a:ext cx="284770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i="1" dirty="0">
                <a:solidFill>
                  <a:srgbClr val="33333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(El Correo Gallego</a:t>
            </a:r>
            <a:r>
              <a:rPr lang="es-ES" sz="800" dirty="0">
                <a:solidFill>
                  <a:srgbClr val="33333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13/07/1899) </a:t>
            </a:r>
            <a:endParaRPr lang="es-ES" sz="800" dirty="0">
              <a:latin typeface="Bookman Old Style" panose="020506040505050202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CC75900-90B7-4005-864F-93AB52D8D7B4}"/>
              </a:ext>
            </a:extLst>
          </p:cNvPr>
          <p:cNvSpPr txBox="1"/>
          <p:nvPr/>
        </p:nvSpPr>
        <p:spPr>
          <a:xfrm>
            <a:off x="6015472" y="1482054"/>
            <a:ext cx="31339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/>
            <a:r>
              <a:rPr lang="es-ES" sz="12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Axente</a:t>
            </a:r>
            <a:r>
              <a:rPr lang="es-ES" sz="1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negocios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1AE857C-5189-4FE2-BF11-8CCE575B2D71}"/>
              </a:ext>
            </a:extLst>
          </p:cNvPr>
          <p:cNvCxnSpPr>
            <a:cxnSpLocks/>
          </p:cNvCxnSpPr>
          <p:nvPr/>
        </p:nvCxnSpPr>
        <p:spPr>
          <a:xfrm flipV="1">
            <a:off x="6648450" y="1270353"/>
            <a:ext cx="75381" cy="4873272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Imagen 1" descr="foto1">
            <a:extLst>
              <a:ext uri="{FF2B5EF4-FFF2-40B4-BE49-F238E27FC236}">
                <a16:creationId xmlns:a16="http://schemas.microsoft.com/office/drawing/2014/main" id="{D4384202-ED4B-AC46-235F-646BEBC0B45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83" y="1864818"/>
            <a:ext cx="6143268" cy="39595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6A73E9-0359-3F55-96F8-5558F15B0C43}"/>
              </a:ext>
            </a:extLst>
          </p:cNvPr>
          <p:cNvSpPr txBox="1"/>
          <p:nvPr/>
        </p:nvSpPr>
        <p:spPr>
          <a:xfrm>
            <a:off x="1829134" y="6225021"/>
            <a:ext cx="4739781" cy="223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Arquivo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Real Academia Galega. Fondo Colección José Iglesias Roura. FM. Caixa 20-30)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8DC6DD-9C93-EAC6-911C-96455C2A6B51}"/>
              </a:ext>
            </a:extLst>
          </p:cNvPr>
          <p:cNvSpPr txBox="1"/>
          <p:nvPr/>
        </p:nvSpPr>
        <p:spPr>
          <a:xfrm>
            <a:off x="2298495" y="5893878"/>
            <a:ext cx="4270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s-ES" sz="11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matrimonio posando cos </a:t>
            </a:r>
            <a:r>
              <a:rPr lang="es-ES" sz="11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seus</a:t>
            </a:r>
            <a:r>
              <a:rPr lang="es-ES" sz="11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trece </a:t>
            </a:r>
            <a:r>
              <a:rPr lang="es-ES" sz="11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fillos</a:t>
            </a:r>
            <a:r>
              <a:rPr lang="es-ES" sz="11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ca.1900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54F058E-B690-224C-E117-2C7ADA9F3496}"/>
              </a:ext>
            </a:extLst>
          </p:cNvPr>
          <p:cNvSpPr txBox="1"/>
          <p:nvPr/>
        </p:nvSpPr>
        <p:spPr>
          <a:xfrm>
            <a:off x="276210" y="493788"/>
            <a:ext cx="348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Luis Iglesias Labarta</a:t>
            </a:r>
            <a:endParaRPr lang="es-ES" sz="2400" b="1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E9CDDAC-18CE-3804-4798-1CD5E748C3E5}"/>
              </a:ext>
            </a:extLst>
          </p:cNvPr>
          <p:cNvCxnSpPr>
            <a:cxnSpLocks/>
          </p:cNvCxnSpPr>
          <p:nvPr/>
        </p:nvCxnSpPr>
        <p:spPr>
          <a:xfrm>
            <a:off x="416737" y="1017030"/>
            <a:ext cx="3207460" cy="0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76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Marcador de contenido">
            <a:extLst>
              <a:ext uri="{FF2B5EF4-FFF2-40B4-BE49-F238E27FC236}">
                <a16:creationId xmlns:a16="http://schemas.microsoft.com/office/drawing/2014/main" id="{EBCF0300-E11C-6CFC-FA05-28F92977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36854" y="1466902"/>
            <a:ext cx="5694962" cy="467383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71376C1-804D-F756-41DB-45EC2AA643BD}"/>
              </a:ext>
            </a:extLst>
          </p:cNvPr>
          <p:cNvSpPr txBox="1"/>
          <p:nvPr/>
        </p:nvSpPr>
        <p:spPr>
          <a:xfrm>
            <a:off x="7036387" y="717259"/>
            <a:ext cx="29129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s-ES" sz="11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 </a:t>
            </a:r>
            <a:r>
              <a:rPr lang="es-ES" sz="11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Lourenzo</a:t>
            </a:r>
            <a:r>
              <a:rPr lang="es-ES" sz="11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ES" sz="11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Salcidos</a:t>
            </a:r>
            <a:r>
              <a:rPr lang="es-ES" sz="11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 GUARDA) </a:t>
            </a:r>
            <a:r>
              <a:rPr lang="es-ES" sz="11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Comarca do </a:t>
            </a:r>
            <a:r>
              <a:rPr lang="es-ES" sz="11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Baixo</a:t>
            </a:r>
            <a:r>
              <a:rPr lang="es-ES" sz="11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Miño</a:t>
            </a:r>
            <a:endParaRPr lang="es-ES" sz="11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0B43A73-3FBC-64A6-CF16-2A9CA16E04E1}"/>
              </a:ext>
            </a:extLst>
          </p:cNvPr>
          <p:cNvSpPr txBox="1"/>
          <p:nvPr/>
        </p:nvSpPr>
        <p:spPr>
          <a:xfrm>
            <a:off x="6662983" y="6265276"/>
            <a:ext cx="4374858" cy="224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(Mapas elaboración propia)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B0835C-2AB3-023C-5D53-1FB62A63F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0" y="904290"/>
            <a:ext cx="4703777" cy="54734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64425F3-915A-93C8-4D03-18D59CBB12D2}"/>
              </a:ext>
            </a:extLst>
          </p:cNvPr>
          <p:cNvSpPr txBox="1"/>
          <p:nvPr/>
        </p:nvSpPr>
        <p:spPr>
          <a:xfrm>
            <a:off x="258733" y="326901"/>
            <a:ext cx="348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Juan </a:t>
            </a:r>
            <a:r>
              <a:rPr lang="es-ES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Cividanes</a:t>
            </a:r>
            <a:r>
              <a:rPr lang="es-ES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Díaz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8FCC288-1AB3-1AC4-F514-3215C9868A5C}"/>
              </a:ext>
            </a:extLst>
          </p:cNvPr>
          <p:cNvSpPr/>
          <p:nvPr/>
        </p:nvSpPr>
        <p:spPr>
          <a:xfrm>
            <a:off x="6174297" y="4756558"/>
            <a:ext cx="488686" cy="226503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346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xeles\Downloads\Desktop\FOTOS\fotografías\Pictures\img015.jpg">
            <a:extLst>
              <a:ext uri="{FF2B5EF4-FFF2-40B4-BE49-F238E27FC236}">
                <a16:creationId xmlns:a16="http://schemas.microsoft.com/office/drawing/2014/main" id="{2506BE4C-EFC3-4275-9C33-E8DDA568D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0" t="27409" r="29190" b="38054"/>
          <a:stretch/>
        </p:blipFill>
        <p:spPr>
          <a:xfrm>
            <a:off x="322409" y="1325461"/>
            <a:ext cx="6737897" cy="4803449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7E2A33D-5CA9-487E-A5BD-D20C25249B81}"/>
              </a:ext>
            </a:extLst>
          </p:cNvPr>
          <p:cNvSpPr txBox="1"/>
          <p:nvPr/>
        </p:nvSpPr>
        <p:spPr>
          <a:xfrm>
            <a:off x="1397024" y="478984"/>
            <a:ext cx="4221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s-ES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Mobilidade</a:t>
            </a:r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oficio </a:t>
            </a:r>
            <a:r>
              <a:rPr lang="es-ES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s-ES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península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49803D1-7B97-4B1A-A75C-720F0CF9FD6D}"/>
              </a:ext>
            </a:extLst>
          </p:cNvPr>
          <p:cNvCxnSpPr>
            <a:cxnSpLocks/>
          </p:cNvCxnSpPr>
          <p:nvPr/>
        </p:nvCxnSpPr>
        <p:spPr>
          <a:xfrm>
            <a:off x="7393999" y="848316"/>
            <a:ext cx="0" cy="5314095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811A08F-3406-423C-A723-0A0905F5611E}"/>
              </a:ext>
            </a:extLst>
          </p:cNvPr>
          <p:cNvSpPr txBox="1"/>
          <p:nvPr/>
        </p:nvSpPr>
        <p:spPr>
          <a:xfrm>
            <a:off x="4210575" y="6124133"/>
            <a:ext cx="4374858" cy="224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(Mapa elaboración propia)</a:t>
            </a:r>
          </a:p>
        </p:txBody>
      </p:sp>
      <p:pic>
        <p:nvPicPr>
          <p:cNvPr id="8" name="5 Marcador de posición de imagen" descr="img032.jpg">
            <a:extLst>
              <a:ext uri="{FF2B5EF4-FFF2-40B4-BE49-F238E27FC236}">
                <a16:creationId xmlns:a16="http://schemas.microsoft.com/office/drawing/2014/main" id="{F4CC8339-EF33-A659-D9DA-2B5B6C654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608" r="5608"/>
          <a:stretch>
            <a:fillRect/>
          </a:stretch>
        </p:blipFill>
        <p:spPr>
          <a:xfrm>
            <a:off x="8868922" y="1099467"/>
            <a:ext cx="2880084" cy="215445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D36ACCA-B4D4-EB78-1582-90E135B3D80F}"/>
              </a:ext>
            </a:extLst>
          </p:cNvPr>
          <p:cNvSpPr txBox="1"/>
          <p:nvPr/>
        </p:nvSpPr>
        <p:spPr>
          <a:xfrm>
            <a:off x="9582418" y="3312580"/>
            <a:ext cx="228717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s-ES" altLang="es-E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Cabaqueiros</a:t>
            </a:r>
            <a:r>
              <a:rPr lang="es-ES" altLang="es-E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E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s-ES" altLang="es-E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Bañeza (León), 1963 (</a:t>
            </a:r>
            <a:r>
              <a:rPr lang="es-ES" altLang="es-E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Tamuxe</a:t>
            </a:r>
            <a:r>
              <a:rPr lang="es-ES" altLang="es-E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5A07A4B-89F1-EA93-1BC9-F7D5CC94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709" y="3584361"/>
            <a:ext cx="4070158" cy="259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5 Rectángulo">
            <a:extLst>
              <a:ext uri="{FF2B5EF4-FFF2-40B4-BE49-F238E27FC236}">
                <a16:creationId xmlns:a16="http://schemas.microsoft.com/office/drawing/2014/main" id="{7B78B017-3CCF-90B9-4B26-AABE5AE7B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5141" y="6241409"/>
            <a:ext cx="22044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s-ES" altLang="es-E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Cabaqueiros</a:t>
            </a:r>
            <a:r>
              <a:rPr lang="es-ES" altLang="es-E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E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</a:t>
            </a:r>
            <a:r>
              <a:rPr lang="es-ES" altLang="es-E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Ventas, Madrid, 1949 (</a:t>
            </a:r>
            <a:r>
              <a:rPr lang="es-ES" altLang="es-E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Tamuxe</a:t>
            </a:r>
            <a:r>
              <a:rPr lang="es-ES" altLang="es-E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8DE4174-8CB6-C342-5211-64938B930390}"/>
              </a:ext>
            </a:extLst>
          </p:cNvPr>
          <p:cNvSpPr txBox="1"/>
          <p:nvPr/>
        </p:nvSpPr>
        <p:spPr>
          <a:xfrm>
            <a:off x="7527435" y="3253919"/>
            <a:ext cx="1921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s-ES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cuadrillas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9CCEE36-6783-9128-6756-6C9644557D0C}"/>
              </a:ext>
            </a:extLst>
          </p:cNvPr>
          <p:cNvSpPr/>
          <p:nvPr/>
        </p:nvSpPr>
        <p:spPr>
          <a:xfrm>
            <a:off x="3120704" y="3114577"/>
            <a:ext cx="964734" cy="939567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4301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9A1137E-53A5-24CD-7177-B34CB70FEFEC}"/>
              </a:ext>
            </a:extLst>
          </p:cNvPr>
          <p:cNvPicPr/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392" y="822415"/>
            <a:ext cx="4074560" cy="506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51984CDA-9205-1B91-9DF5-DBCF0F8516DA}"/>
              </a:ext>
            </a:extLst>
          </p:cNvPr>
          <p:cNvSpPr txBox="1">
            <a:spLocks/>
          </p:cNvSpPr>
          <p:nvPr/>
        </p:nvSpPr>
        <p:spPr>
          <a:xfrm>
            <a:off x="5421629" y="1253331"/>
            <a:ext cx="6432015" cy="435133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1000"/>
              </a:spcAft>
              <a:buNone/>
            </a:pPr>
            <a:r>
              <a:rPr lang="es-ES" sz="1500" b="1" u="sng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CATASTRO DE ENSENADA (1752)</a:t>
            </a:r>
            <a:r>
              <a:rPr lang="es-ES" sz="15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“Joseph Pita</a:t>
            </a:r>
            <a:r>
              <a:rPr lang="es-ES" sz="15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casado: su </a:t>
            </a:r>
            <a:r>
              <a:rPr lang="es-ES" sz="15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hedad</a:t>
            </a:r>
            <a:r>
              <a:rPr lang="es-ES" sz="15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39 años; tiene un hijo y un criado menores. </a:t>
            </a:r>
            <a:r>
              <a:rPr lang="es-ES" sz="15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la Industria de fabricante de </a:t>
            </a:r>
            <a:r>
              <a:rPr lang="es-ES" sz="1500" b="1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texa</a:t>
            </a:r>
            <a:r>
              <a:rPr lang="es-ES" sz="15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le consideran de utilidad cien reales al año; Por la </a:t>
            </a:r>
            <a:r>
              <a:rPr lang="es-ES" sz="1500" b="1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quarta</a:t>
            </a:r>
            <a:r>
              <a:rPr lang="es-ES" sz="15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parte de una dorna</a:t>
            </a:r>
            <a:r>
              <a:rPr lang="es-ES" sz="15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setenta i cinco; Y  por servirla, ciento i </a:t>
            </a:r>
            <a:r>
              <a:rPr lang="es-ES" sz="15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cinquenta</a:t>
            </a:r>
            <a:r>
              <a:rPr lang="es-ES" sz="15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todos </a:t>
            </a:r>
            <a:r>
              <a:rPr lang="es-ES" sz="15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hazen</a:t>
            </a:r>
            <a:r>
              <a:rPr lang="es-ES" sz="15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trescientos i veinte, i cinco al año  (0325)</a:t>
            </a:r>
            <a:endParaRPr lang="es-ES" sz="1500" b="1" u="sng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s-ES" sz="1500" b="1" u="sng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FORO (1810)</a:t>
            </a:r>
            <a:r>
              <a:rPr lang="es-ES" sz="15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la Ciudad de la Coruña y Locutorio del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Combento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Sata Barbara (…) aforan y dan en foro a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Antonio García, Labrador y vecino del Lugar de </a:t>
            </a:r>
            <a:r>
              <a:rPr lang="es-ES" sz="1500" b="1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Corujo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Feligresía de Santa Eulalia de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Liáns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(…)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s-ES" sz="1500" b="1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Orno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la mitad de otro de </a:t>
            </a:r>
            <a:r>
              <a:rPr lang="es-ES" sz="1500" b="1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cozer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teja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sitos en los </a:t>
            </a:r>
            <a:r>
              <a:rPr lang="es-ES" sz="1500" b="1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Telleiros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ES" sz="1500" b="1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Corujo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todo el terreno anejo a los mismos, que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llebará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cuatro ferrados (…) La mitad de las Brañas que tienen el mismo nombre de los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Telleiros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(…) en renta, canon y pensión de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ochocientas tejas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puestas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la Bodega de la casa que tienen las otorgantes en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Lugar de Pazos o en el Puerto de Santa Cruz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(…) bien hechas, cocidas de dar, y tomar para emplearlas en los Tejados y más que le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conbenga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(…)”.</a:t>
            </a:r>
            <a:endParaRPr lang="es-ES" sz="15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s-ES" sz="1500" b="1" u="sng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ARRENDAMENTO (1863)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“En la Ciudad de la Coruña a veinte y seis de Agosto de mil ochocientos sesenta y tres (…) D. Juan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Villardefrancos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Agar, (…) dijo: a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José Temprano Mayor y Taibo Fabricante de teja y labrador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vecino de Santa Eulalia de </a:t>
            </a:r>
            <a:r>
              <a:rPr lang="es-ES" sz="1500" b="1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Liáns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(…) = Una pieza de prado y pasto (…) al sitio del puerto de Santa Cruz, términos de la parroquia citada de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Liáns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 cabida cuatro ferrados (…) = Otra pieza de tierra labradía unida al prado anterior al propio sitio de cabida medio ferrado (…) = Y por último: Otra pieza de tierra labradía de cabida cuatro ferrados (…) también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procsimamente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espresado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sitio (…): Cuyas fincas arrienda (…)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término de seis años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(…) que le ha de pagar al Señor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Villardefrancos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(…) mil quinientos veinte reales, y además mil tejas, (…)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formar en ellas una tejera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la condición y no sin ella de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el barro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necesite para la misma, lo sacará precisamente de la pieza de prado (…)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pues si no lo </a:t>
            </a:r>
            <a:r>
              <a:rPr lang="es-ES" sz="1500" b="1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tubiera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tendría por finalizado este arriendo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(…) que los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despojos y escombros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resulten en la tejera se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hecharán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la Cuebas o pozos de donde se </a:t>
            </a:r>
            <a:r>
              <a:rPr lang="es-ES" sz="1500" b="1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estraiga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 barro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(…)”.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sz="1500" b="1" u="sng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CONFLITOS (1829)</a:t>
            </a:r>
            <a:r>
              <a:rPr lang="es-ES" sz="15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el Puerto de Santa Cruz  (…) don Juan Antonio López administrador del Señor Conde de San Román (…)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querella de </a:t>
            </a:r>
            <a:r>
              <a:rPr lang="es-ES" sz="1500" b="1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agrabio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haver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dado principio a una Fábrica con su horno de Cocer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texa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pegado al arenal de este Puerto de Santa Cruz, así bien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pegado a </a:t>
            </a:r>
            <a:r>
              <a:rPr lang="es-ES" sz="1500" b="1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unha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pieza de tierra labradía propia del Señor Conde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(…) Que dicho Juan Pérez ha de continuar su fábrica de teja y horno (…)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pero siempre y </a:t>
            </a:r>
            <a:r>
              <a:rPr lang="es-ES" sz="1500" b="1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quando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en algún tiempo el Humo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(…)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cause algunos daños y perjuicios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la mencionada pieza (…) a 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desmoler y </a:t>
            </a:r>
            <a:r>
              <a:rPr lang="es-ES" sz="1500" b="1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deshacaer</a:t>
            </a:r>
            <a:r>
              <a:rPr lang="es-ES" sz="15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enteramente dicho horno (…)”.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sz="1500" b="1" u="sng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DÉCIMO (1776)</a:t>
            </a:r>
            <a:r>
              <a:rPr lang="es-ES" sz="15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Pleito entre Josef Antonio Moscoso y mas vecinos de la feligresía de San Cosme de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Maianca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contra don Francisco Antonio Pereyra, cura de dicha feligresía (…) estar por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constumbre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pagar un ciento de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texa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por cada hornada a la Iglesia Parroquial de San Cosme de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Maianca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a la Capilla de Santa </a:t>
            </a:r>
            <a:r>
              <a:rPr lang="es-ES" sz="15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Anasita</a:t>
            </a:r>
            <a:r>
              <a:rPr lang="es-ES" sz="15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(…)”.</a:t>
            </a:r>
            <a:endParaRPr lang="es-ES" sz="15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s-ES" sz="1500" i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s-ES" sz="15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0749206-EEA0-0560-DFC9-F11D52E68E48}"/>
              </a:ext>
            </a:extLst>
          </p:cNvPr>
          <p:cNvCxnSpPr>
            <a:cxnSpLocks/>
          </p:cNvCxnSpPr>
          <p:nvPr/>
        </p:nvCxnSpPr>
        <p:spPr>
          <a:xfrm>
            <a:off x="5323290" y="761744"/>
            <a:ext cx="0" cy="5684582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71D1D75-A44C-E0EA-A2A0-87D7ACC17E65}"/>
              </a:ext>
            </a:extLst>
          </p:cNvPr>
          <p:cNvSpPr txBox="1"/>
          <p:nvPr/>
        </p:nvSpPr>
        <p:spPr>
          <a:xfrm>
            <a:off x="772208" y="615739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s-ES" sz="10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Fornos </a:t>
            </a:r>
            <a:r>
              <a:rPr lang="es-ES" sz="10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telleiros</a:t>
            </a:r>
            <a:r>
              <a:rPr lang="es-ES" sz="10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0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s-ES" sz="10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0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antiga</a:t>
            </a:r>
            <a:r>
              <a:rPr lang="es-ES" sz="10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0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xurisdición</a:t>
            </a:r>
            <a:r>
              <a:rPr lang="es-ES" sz="10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Miraflores</a:t>
            </a:r>
            <a:r>
              <a:rPr lang="es-ES" sz="105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1750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7812796-A7F1-EAB1-7A2B-20F709D0DB67}"/>
              </a:ext>
            </a:extLst>
          </p:cNvPr>
          <p:cNvSpPr txBox="1"/>
          <p:nvPr/>
        </p:nvSpPr>
        <p:spPr>
          <a:xfrm>
            <a:off x="2245575" y="6457868"/>
            <a:ext cx="33445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Fonte</a:t>
            </a:r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principal Catastro de Ensenada. Mapa elaboración propia)</a:t>
            </a:r>
            <a:endParaRPr lang="es-ES" sz="8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6C9F546-A633-CAC6-50D0-8EFAEF74C6F1}"/>
              </a:ext>
            </a:extLst>
          </p:cNvPr>
          <p:cNvSpPr txBox="1"/>
          <p:nvPr/>
        </p:nvSpPr>
        <p:spPr>
          <a:xfrm>
            <a:off x="8847467" y="5854310"/>
            <a:ext cx="33445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Arquivo</a:t>
            </a:r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Reino de Galicia e </a:t>
            </a:r>
            <a:r>
              <a:rPr lang="es-ES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Arquivo</a:t>
            </a:r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Colexio</a:t>
            </a:r>
            <a:r>
              <a:rPr lang="es-E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Notarial da Coruña)</a:t>
            </a:r>
            <a:endParaRPr lang="es-ES" sz="8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180A8A4-05AA-0116-FD75-4E8E23D667E3}"/>
              </a:ext>
            </a:extLst>
          </p:cNvPr>
          <p:cNvSpPr txBox="1"/>
          <p:nvPr/>
        </p:nvSpPr>
        <p:spPr>
          <a:xfrm>
            <a:off x="445710" y="2058489"/>
            <a:ext cx="2230377" cy="11307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s-ES" sz="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Tradición </a:t>
            </a:r>
            <a:r>
              <a:rPr lang="es-ES" sz="9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alfareira</a:t>
            </a:r>
            <a:r>
              <a:rPr lang="es-ES" sz="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(1750)</a:t>
            </a:r>
          </a:p>
          <a:p>
            <a:pPr marL="171450" indent="-171450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s-ES" sz="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Materia prima abundante</a:t>
            </a:r>
          </a:p>
          <a:p>
            <a:pPr marL="171450" indent="-171450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s-ES" sz="9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Pequenos</a:t>
            </a:r>
            <a:r>
              <a:rPr lang="es-ES" sz="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portos</a:t>
            </a:r>
            <a:r>
              <a:rPr lang="es-ES" sz="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900" dirty="0">
                <a:ea typeface="Times New Roman" panose="02020603050405020304" pitchFamily="18" charset="0"/>
                <a:cs typeface="Times New Roman" panose="02020603050405020304" pitchFamily="18" charset="0"/>
              </a:rPr>
              <a:t>(exportación)</a:t>
            </a:r>
          </a:p>
          <a:p>
            <a:pPr marL="171450" indent="-171450"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s-ES" sz="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Mercados próximos </a:t>
            </a:r>
            <a:r>
              <a:rPr lang="es-ES" sz="900" dirty="0">
                <a:ea typeface="Times New Roman" panose="02020603050405020304" pitchFamily="18" charset="0"/>
                <a:cs typeface="Times New Roman" panose="02020603050405020304" pitchFamily="18" charset="0"/>
              </a:rPr>
              <a:t>(A Coruña e Ferrol) </a:t>
            </a:r>
            <a:endParaRPr lang="es-ES" sz="1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569646-9625-257E-A860-C48A34DF9336}"/>
              </a:ext>
            </a:extLst>
          </p:cNvPr>
          <p:cNvSpPr txBox="1"/>
          <p:nvPr/>
        </p:nvSpPr>
        <p:spPr>
          <a:xfrm>
            <a:off x="1389776" y="110084"/>
            <a:ext cx="94317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s-ES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Atractivos que ofrecía Oleiros para os </a:t>
            </a:r>
            <a:r>
              <a:rPr lang="es-ES" sz="16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cabaqueiros</a:t>
            </a:r>
            <a:r>
              <a:rPr lang="es-ES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s-ES" sz="16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Baixo</a:t>
            </a:r>
            <a:r>
              <a:rPr lang="es-ES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Miño?</a:t>
            </a:r>
            <a:endParaRPr lang="es-ES" sz="2400" b="1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39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23451E-D548-E78D-B88D-C16A720F2824}"/>
              </a:ext>
            </a:extLst>
          </p:cNvPr>
          <p:cNvSpPr txBox="1"/>
          <p:nvPr/>
        </p:nvSpPr>
        <p:spPr>
          <a:xfrm>
            <a:off x="6801397" y="1231147"/>
            <a:ext cx="44905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S" sz="12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esignada pola </a:t>
            </a:r>
            <a:r>
              <a:rPr lang="es-ES" sz="12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Coroa</a:t>
            </a:r>
            <a:r>
              <a:rPr lang="es-ES" sz="12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200" b="1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Capital do Departamento Marítimo do Norte</a:t>
            </a:r>
            <a:r>
              <a:rPr lang="es-ES" sz="12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para a </a:t>
            </a:r>
            <a:r>
              <a:rPr lang="es-ES" sz="12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construción</a:t>
            </a:r>
            <a:r>
              <a:rPr lang="es-ES" sz="12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s-ES" sz="12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estaleiro</a:t>
            </a:r>
            <a:r>
              <a:rPr lang="es-ES" sz="12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arsenal.</a:t>
            </a:r>
          </a:p>
          <a:p>
            <a:r>
              <a:rPr lang="es-ES" sz="12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Principal centro industrial </a:t>
            </a:r>
            <a:r>
              <a:rPr lang="es-ES" sz="12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s-ES" sz="12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unha</a:t>
            </a:r>
            <a:r>
              <a:rPr lang="es-ES" sz="12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das </a:t>
            </a:r>
            <a:r>
              <a:rPr lang="es-ES" sz="12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cidades</a:t>
            </a:r>
            <a:r>
              <a:rPr lang="es-ES" sz="12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galegas </a:t>
            </a:r>
            <a:r>
              <a:rPr lang="es-ES" sz="12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máis</a:t>
            </a:r>
            <a:r>
              <a:rPr lang="es-ES" sz="1200" b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200" b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poboadas</a:t>
            </a:r>
            <a:endParaRPr lang="es-ES" sz="1200" b="1" dirty="0">
              <a:solidFill>
                <a:srgbClr val="0505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276246-4884-6468-88E4-68783E9F5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98"/>
          <a:stretch/>
        </p:blipFill>
        <p:spPr bwMode="auto">
          <a:xfrm>
            <a:off x="497159" y="1236616"/>
            <a:ext cx="5948029" cy="439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A9406CF-FEE3-6141-F25B-56514EF7F58F}"/>
              </a:ext>
            </a:extLst>
          </p:cNvPr>
          <p:cNvSpPr txBox="1"/>
          <p:nvPr/>
        </p:nvSpPr>
        <p:spPr>
          <a:xfrm>
            <a:off x="1679364" y="5958140"/>
            <a:ext cx="8123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 demanda de </a:t>
            </a:r>
            <a:r>
              <a:rPr lang="es-ES" alt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materias primas </a:t>
            </a:r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s-ES" alt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manufacturas</a:t>
            </a:r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índole e procedencia diversa</a:t>
            </a:r>
          </a:p>
          <a:p>
            <a:pPr algn="ctr">
              <a:spcBef>
                <a:spcPct val="0"/>
              </a:spcBef>
            </a:pPr>
            <a:r>
              <a:rPr lang="es-ES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Construción</a:t>
            </a:r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dos barrios de </a:t>
            </a:r>
            <a:r>
              <a:rPr lang="es-ES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Esteiro</a:t>
            </a:r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a Magdalena </a:t>
            </a:r>
          </a:p>
        </p:txBody>
      </p:sp>
      <p:pic>
        <p:nvPicPr>
          <p:cNvPr id="6" name="Picture 4" descr="Por qué Ferrol es la &quot;ciudad departamental&quot;?">
            <a:extLst>
              <a:ext uri="{FF2B5EF4-FFF2-40B4-BE49-F238E27FC236}">
                <a16:creationId xmlns:a16="http://schemas.microsoft.com/office/drawing/2014/main" id="{0DC9DFC7-7311-30F3-D7FF-D76B380B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13" y="2516704"/>
            <a:ext cx="4207340" cy="311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4582218-5EC7-1507-340D-5D3FF4C9C9E4}"/>
              </a:ext>
            </a:extLst>
          </p:cNvPr>
          <p:cNvSpPr/>
          <p:nvPr/>
        </p:nvSpPr>
        <p:spPr>
          <a:xfrm>
            <a:off x="7705817" y="2743199"/>
            <a:ext cx="506028" cy="14008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/>
              <a:t>FERROL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AA5C00A-638D-D7EB-BD87-06D90419AB96}"/>
              </a:ext>
            </a:extLst>
          </p:cNvPr>
          <p:cNvSpPr/>
          <p:nvPr/>
        </p:nvSpPr>
        <p:spPr>
          <a:xfrm>
            <a:off x="9323032" y="4644499"/>
            <a:ext cx="834497" cy="15832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/>
              <a:t>CARTAGENA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26403DF-289E-B80D-97E1-7904F93A5913}"/>
              </a:ext>
            </a:extLst>
          </p:cNvPr>
          <p:cNvSpPr/>
          <p:nvPr/>
        </p:nvSpPr>
        <p:spPr>
          <a:xfrm>
            <a:off x="8211845" y="5048432"/>
            <a:ext cx="609601" cy="1400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/>
              <a:t>CÁDIZ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E47B1EC-F211-5FE1-33BC-3BCB738F022B}"/>
              </a:ext>
            </a:extLst>
          </p:cNvPr>
          <p:cNvSpPr txBox="1"/>
          <p:nvPr/>
        </p:nvSpPr>
        <p:spPr>
          <a:xfrm>
            <a:off x="395993" y="606575"/>
            <a:ext cx="6729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FERROL DA ILUSTRACIÓN (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século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XVIII)</a:t>
            </a:r>
            <a:b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3288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3">
            <a:extLst>
              <a:ext uri="{FF2B5EF4-FFF2-40B4-BE49-F238E27FC236}">
                <a16:creationId xmlns:a16="http://schemas.microsoft.com/office/drawing/2014/main" id="{EB439EE1-5518-FF5A-E6A3-F5005AC8E8B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57913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CAF30208-EA21-23F3-F50A-83954422D03F}"/>
              </a:ext>
            </a:extLst>
          </p:cNvPr>
          <p:cNvSpPr txBox="1"/>
          <p:nvPr/>
        </p:nvSpPr>
        <p:spPr>
          <a:xfrm>
            <a:off x="3429000" y="6316244"/>
            <a:ext cx="64144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Arquivo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Xeral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Mariña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Álvaro de Bazán, Ciudad Real. Libranzas 1750-1752. </a:t>
            </a:r>
            <a:r>
              <a:rPr lang="es-ES" sz="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</a:t>
            </a:r>
            <a:r>
              <a:rPr lang="es-ES" sz="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66-67 e 70) </a:t>
            </a:r>
            <a:endParaRPr lang="es-ES" sz="700" dirty="0">
              <a:latin typeface="Bookman Old Style" panose="02050604050505020204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EEC3DA6-F5C8-DD72-3AA0-CCA8A31BD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18" y="541756"/>
            <a:ext cx="5286648" cy="128089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Tellas subministradas por </a:t>
            </a:r>
            <a:r>
              <a:rPr lang="es-E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obradoiros</a:t>
            </a:r>
            <a:r>
              <a:rPr lang="es-E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particulares </a:t>
            </a:r>
            <a:r>
              <a:rPr lang="es-E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ás</a:t>
            </a:r>
            <a:r>
              <a:rPr lang="es-E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Reais</a:t>
            </a:r>
            <a:r>
              <a:rPr lang="es-E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Obras de Ferrol </a:t>
            </a:r>
            <a:b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(Mediados do XVIII) </a:t>
            </a:r>
            <a:br>
              <a:rPr lang="es-E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S" sz="12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400" dirty="0">
              <a:solidFill>
                <a:schemeClr val="accent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44521C-AA35-4B9D-C8AD-12D510456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449" y="1366645"/>
            <a:ext cx="4730769" cy="43513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82186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2687</TotalTime>
  <Words>3151</Words>
  <Application>Microsoft Office PowerPoint</Application>
  <PresentationFormat>Panorámica</PresentationFormat>
  <Paragraphs>336</Paragraphs>
  <Slides>32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1" baseType="lpstr">
      <vt:lpstr>Arial</vt:lpstr>
      <vt:lpstr>Arial Narrow</vt:lpstr>
      <vt:lpstr>Bookman Old Style</vt:lpstr>
      <vt:lpstr>Calibri</vt:lpstr>
      <vt:lpstr>Calibri Light</vt:lpstr>
      <vt:lpstr>Times New Roman</vt:lpstr>
      <vt:lpstr>Wingdings</vt:lpstr>
      <vt:lpstr>Tema de Office</vt:lpstr>
      <vt:lpstr>CorelDRAW.Graphic.13</vt:lpstr>
      <vt:lpstr>A telleira de Santa Ana de Mera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Tellas subministradas por obradoiros particulares ás Reais Obras de Ferrol  (Mediados do XVIII)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Santa Ana de Mera  unha cerámica con historia</dc:title>
  <dc:creator>Usuario</dc:creator>
  <cp:lastModifiedBy>Mario Yong Varela Verea</cp:lastModifiedBy>
  <cp:revision>98</cp:revision>
  <dcterms:created xsi:type="dcterms:W3CDTF">2021-05-20T20:09:02Z</dcterms:created>
  <dcterms:modified xsi:type="dcterms:W3CDTF">2024-05-20T20:32:46Z</dcterms:modified>
</cp:coreProperties>
</file>