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93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5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69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81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63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35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09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91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4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C90A8-9C15-4AC0-802F-8181547F0494}" type="datetimeFigureOut">
              <a:rPr lang="es-ES" smtClean="0"/>
              <a:t>20/01/2016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D1EE-60E8-4591-8699-9712CF4C6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80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Icíar</a:t>
            </a:r>
            <a:r>
              <a:rPr lang="es-ES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Rey González 3ºC</a:t>
            </a:r>
            <a:endParaRPr lang="es-ES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 diapositivas: ,5,6, 7 e 8 son en </a:t>
            </a:r>
            <a:r>
              <a:rPr lang="es-ES" dirty="0" err="1" smtClean="0"/>
              <a:t>Laias,Cenlle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As diapositivas 1,2,3 son en Ourense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A diapositiva 4 é </a:t>
            </a:r>
            <a:r>
              <a:rPr lang="es-ES" dirty="0"/>
              <a:t>n</a:t>
            </a:r>
            <a:r>
              <a:rPr lang="es-ES" dirty="0" smtClean="0"/>
              <a:t>o Polígono de San </a:t>
            </a:r>
            <a:r>
              <a:rPr lang="es-ES" dirty="0" err="1" smtClean="0"/>
              <a:t>Cibrao</a:t>
            </a:r>
            <a:r>
              <a:rPr lang="es-ES" smtClean="0"/>
              <a:t> das Viñas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07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6418"/>
            <a:ext cx="9144000" cy="1215737"/>
          </a:xfrm>
        </p:spPr>
        <p:txBody>
          <a:bodyPr/>
          <a:lstStyle/>
          <a:p>
            <a:r>
              <a:rPr lang="es-ES" b="1" i="1" u="sng" dirty="0" smtClean="0">
                <a:solidFill>
                  <a:srgbClr val="7030A0"/>
                </a:solidFill>
              </a:rPr>
              <a:t>Urbana</a:t>
            </a:r>
            <a:endParaRPr lang="es-ES" b="1" i="1" u="sng" dirty="0">
              <a:solidFill>
                <a:srgbClr val="7030A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69626" y="2649681"/>
            <a:ext cx="5143501" cy="2608119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Gústame porque o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reflexo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das luces e a ponte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vense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fermosas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" y="2649681"/>
            <a:ext cx="5434446" cy="3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65473" cy="332364"/>
          </a:xfrm>
        </p:spPr>
        <p:txBody>
          <a:bodyPr>
            <a:noAutofit/>
          </a:bodyPr>
          <a:lstStyle/>
          <a:p>
            <a:r>
              <a:rPr lang="es-ES" b="1" i="1" u="sng" dirty="0" smtClean="0">
                <a:solidFill>
                  <a:srgbClr val="7030A0"/>
                </a:solidFill>
              </a:rPr>
              <a:t>Urbana</a:t>
            </a:r>
            <a:endParaRPr lang="es-ES" b="1" i="1" u="sng" dirty="0">
              <a:solidFill>
                <a:srgbClr val="7030A0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889172" y="2483427"/>
            <a:ext cx="3778827" cy="2774373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Non me gusta a gran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cantidade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 edificios que se ven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0275"/>
            <a:ext cx="6186488" cy="3481388"/>
          </a:xfrm>
        </p:spPr>
      </p:pic>
    </p:spTree>
    <p:extLst>
      <p:ext uri="{BB962C8B-B14F-4D97-AF65-F5344CB8AC3E}">
        <p14:creationId xmlns:p14="http://schemas.microsoft.com/office/powerpoint/2010/main" val="39274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152409" cy="415492"/>
          </a:xfrm>
        </p:spPr>
        <p:txBody>
          <a:bodyPr>
            <a:normAutofit fontScale="90000"/>
          </a:bodyPr>
          <a:lstStyle/>
          <a:p>
            <a:r>
              <a:rPr lang="es-ES" dirty="0"/>
              <a:t> </a:t>
            </a:r>
            <a:r>
              <a:rPr lang="es-ES" dirty="0" smtClean="0"/>
              <a:t>                           </a:t>
            </a:r>
            <a:r>
              <a:rPr lang="es-ES" sz="60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endParaRPr lang="es-ES" sz="6000" b="1" i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798126" y="3283527"/>
            <a:ext cx="4869873" cy="1974273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Gústame polo ceo azul a pesar das nubes que expulsa a fábrica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738"/>
            <a:ext cx="4808538" cy="4351337"/>
          </a:xfrm>
        </p:spPr>
      </p:pic>
    </p:spTree>
    <p:extLst>
      <p:ext uri="{BB962C8B-B14F-4D97-AF65-F5344CB8AC3E}">
        <p14:creationId xmlns:p14="http://schemas.microsoft.com/office/powerpoint/2010/main" val="55357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58392"/>
          </a:xfrm>
        </p:spPr>
        <p:txBody>
          <a:bodyPr>
            <a:normAutofit fontScale="90000"/>
          </a:bodyPr>
          <a:lstStyle/>
          <a:p>
            <a:r>
              <a:rPr lang="es-ES" sz="6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60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</a:t>
            </a:r>
            <a:endParaRPr lang="es-ES" sz="6000" b="1" i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754090" y="2919845"/>
            <a:ext cx="3913909" cy="233795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Non me gusta a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imaxe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matadoiro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(ademáis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xunto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 un cementerio)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72" y="2712026"/>
            <a:ext cx="5032664" cy="377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2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524000" y="509155"/>
            <a:ext cx="7630391" cy="1132609"/>
          </a:xfrm>
        </p:spPr>
        <p:txBody>
          <a:bodyPr/>
          <a:lstStyle/>
          <a:p>
            <a:r>
              <a:rPr lang="es-ES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Agrícola </a:t>
            </a:r>
            <a:endParaRPr lang="es-ES" b="1" i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7471063" y="3366655"/>
            <a:ext cx="3966186" cy="2734984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Gústame porque é a viña da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miña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familia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00313"/>
            <a:ext cx="6141027" cy="3455186"/>
          </a:xfrm>
        </p:spPr>
      </p:pic>
    </p:spTree>
    <p:extLst>
      <p:ext uri="{BB962C8B-B14F-4D97-AF65-F5344CB8AC3E}">
        <p14:creationId xmlns:p14="http://schemas.microsoft.com/office/powerpoint/2010/main" val="183681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9310" y="1122363"/>
            <a:ext cx="6435436" cy="24923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              </a:t>
            </a:r>
            <a:r>
              <a:rPr lang="es-ES" sz="6700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Agrícola</a:t>
            </a:r>
            <a:endParaRPr lang="es-ES" sz="6700" b="1" i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4" y="2047009"/>
            <a:ext cx="7130472" cy="40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957455" cy="748001"/>
          </a:xfrm>
        </p:spPr>
        <p:txBody>
          <a:bodyPr>
            <a:normAutofit fontScale="90000"/>
          </a:bodyPr>
          <a:lstStyle/>
          <a:p>
            <a:r>
              <a:rPr lang="es-ES" sz="6700" b="1" i="1" u="sng" dirty="0" smtClean="0">
                <a:solidFill>
                  <a:srgbClr val="7030A0"/>
                </a:solidFill>
              </a:rPr>
              <a:t>Rural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658100" y="3034145"/>
            <a:ext cx="3009900" cy="2223655"/>
          </a:xfrm>
        </p:spPr>
        <p:txBody>
          <a:bodyPr>
            <a:normAutofit fontScale="92500" lnSpcReduction="20000"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Gústame porque é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aprendín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a montar en bicicleta e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pasei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tardes coa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miña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familia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4" y="2836718"/>
            <a:ext cx="6169892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430482" y="-799955"/>
            <a:ext cx="9144000" cy="2387600"/>
          </a:xfrm>
        </p:spPr>
        <p:txBody>
          <a:bodyPr/>
          <a:lstStyle/>
          <a:p>
            <a:r>
              <a:rPr lang="es-ES" b="1" i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  <a:endParaRPr lang="es-ES" b="1" i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7772400" y="3117273"/>
            <a:ext cx="2895600" cy="2140527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Non me gusta porque está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desatendida e </a:t>
            </a:r>
            <a:r>
              <a:rPr lang="es-ES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</a:t>
            </a:r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 plantas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" y="2666711"/>
            <a:ext cx="6472126" cy="36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38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112</Words>
  <Application>Microsoft Office PowerPoint</Application>
  <PresentationFormat>Panorámica</PresentationFormat>
  <Paragraphs>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Icíar Rey González 3ºC</vt:lpstr>
      <vt:lpstr>Urbana</vt:lpstr>
      <vt:lpstr>Urbana</vt:lpstr>
      <vt:lpstr>                            Industrial</vt:lpstr>
      <vt:lpstr>  Industrial</vt:lpstr>
      <vt:lpstr>Agrícola </vt:lpstr>
      <vt:lpstr>                                 Agrícola</vt:lpstr>
      <vt:lpstr>Rural </vt:lpstr>
      <vt:lpstr>Rural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Urbana</dc:title>
  <dc:creator>gon</dc:creator>
  <cp:lastModifiedBy>gon</cp:lastModifiedBy>
  <cp:revision>5</cp:revision>
  <dcterms:created xsi:type="dcterms:W3CDTF">2016-01-20T19:25:19Z</dcterms:created>
  <dcterms:modified xsi:type="dcterms:W3CDTF">2016-01-20T21:44:53Z</dcterms:modified>
</cp:coreProperties>
</file>