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  <p:sldId id="274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CD5B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8750" y="196387"/>
            <a:ext cx="6606499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040" y="3367943"/>
            <a:ext cx="6374130" cy="2494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CD5B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g"/><Relationship Id="rId5" Type="http://schemas.openxmlformats.org/officeDocument/2006/relationships/image" Target="../media/image37.png"/><Relationship Id="rId10" Type="http://schemas.openxmlformats.org/officeDocument/2006/relationships/image" Target="../media/image42.jpg"/><Relationship Id="rId4" Type="http://schemas.openxmlformats.org/officeDocument/2006/relationships/image" Target="../media/image36.png"/><Relationship Id="rId9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png"/><Relationship Id="rId7" Type="http://schemas.openxmlformats.org/officeDocument/2006/relationships/image" Target="../media/image7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png"/><Relationship Id="rId10" Type="http://schemas.openxmlformats.org/officeDocument/2006/relationships/image" Target="../media/image74.jpg"/><Relationship Id="rId4" Type="http://schemas.openxmlformats.org/officeDocument/2006/relationships/image" Target="../media/image68.png"/><Relationship Id="rId9" Type="http://schemas.openxmlformats.org/officeDocument/2006/relationships/image" Target="../media/image7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image" Target="../media/image82.png"/><Relationship Id="rId7" Type="http://schemas.openxmlformats.org/officeDocument/2006/relationships/image" Target="../media/image9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g"/><Relationship Id="rId5" Type="http://schemas.openxmlformats.org/officeDocument/2006/relationships/image" Target="../media/image88.jpg"/><Relationship Id="rId4" Type="http://schemas.openxmlformats.org/officeDocument/2006/relationships/image" Target="../media/image87.jpg"/><Relationship Id="rId9" Type="http://schemas.openxmlformats.org/officeDocument/2006/relationships/image" Target="../media/image9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222" y="677677"/>
            <a:ext cx="7914005" cy="3267710"/>
            <a:chOff x="633222" y="677677"/>
            <a:chExt cx="7914005" cy="3267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" y="692150"/>
              <a:ext cx="7884617" cy="3238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2372" y="1144173"/>
              <a:ext cx="195338" cy="1887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3659" y="1144173"/>
              <a:ext cx="195351" cy="1887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8158" y="1144173"/>
              <a:ext cx="195338" cy="18873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7700" y="704042"/>
              <a:ext cx="6560820" cy="708660"/>
            </a:xfrm>
            <a:custGeom>
              <a:avLst/>
              <a:gdLst/>
              <a:ahLst/>
              <a:cxnLst/>
              <a:rect l="l" t="t" r="r" b="b"/>
              <a:pathLst>
                <a:path w="6560820" h="708660">
                  <a:moveTo>
                    <a:pt x="5800064" y="289598"/>
                  </a:moveTo>
                  <a:lnTo>
                    <a:pt x="5755613" y="299581"/>
                  </a:lnTo>
                  <a:lnTo>
                    <a:pt x="5718848" y="329539"/>
                  </a:lnTo>
                  <a:lnTo>
                    <a:pt x="5694152" y="378286"/>
                  </a:lnTo>
                  <a:lnTo>
                    <a:pt x="5685917" y="444626"/>
                  </a:lnTo>
                  <a:lnTo>
                    <a:pt x="5687976" y="479993"/>
                  </a:lnTo>
                  <a:lnTo>
                    <a:pt x="5704444" y="537529"/>
                  </a:lnTo>
                  <a:lnTo>
                    <a:pt x="5736269" y="577177"/>
                  </a:lnTo>
                  <a:lnTo>
                    <a:pt x="5776878" y="597147"/>
                  </a:lnTo>
                  <a:lnTo>
                    <a:pt x="5800064" y="599643"/>
                  </a:lnTo>
                  <a:lnTo>
                    <a:pt x="5823236" y="597147"/>
                  </a:lnTo>
                  <a:lnTo>
                    <a:pt x="5863736" y="577177"/>
                  </a:lnTo>
                  <a:lnTo>
                    <a:pt x="5895374" y="537470"/>
                  </a:lnTo>
                  <a:lnTo>
                    <a:pt x="5911724" y="479457"/>
                  </a:lnTo>
                  <a:lnTo>
                    <a:pt x="5913767" y="443674"/>
                  </a:lnTo>
                  <a:lnTo>
                    <a:pt x="5911724" y="408722"/>
                  </a:lnTo>
                  <a:lnTo>
                    <a:pt x="5895374" y="351654"/>
                  </a:lnTo>
                  <a:lnTo>
                    <a:pt x="5863736" y="312063"/>
                  </a:lnTo>
                  <a:lnTo>
                    <a:pt x="5823236" y="292093"/>
                  </a:lnTo>
                  <a:lnTo>
                    <a:pt x="5800064" y="289598"/>
                  </a:lnTo>
                  <a:close/>
                </a:path>
                <a:path w="6560820" h="708660">
                  <a:moveTo>
                    <a:pt x="5339270" y="192112"/>
                  </a:moveTo>
                  <a:lnTo>
                    <a:pt x="5462638" y="192112"/>
                  </a:lnTo>
                  <a:lnTo>
                    <a:pt x="5462638" y="697128"/>
                  </a:lnTo>
                  <a:lnTo>
                    <a:pt x="5339270" y="697128"/>
                  </a:lnTo>
                  <a:lnTo>
                    <a:pt x="5339270" y="192112"/>
                  </a:lnTo>
                  <a:close/>
                </a:path>
                <a:path w="6560820" h="708660">
                  <a:moveTo>
                    <a:pt x="3589020" y="192112"/>
                  </a:moveTo>
                  <a:lnTo>
                    <a:pt x="3712387" y="192112"/>
                  </a:lnTo>
                  <a:lnTo>
                    <a:pt x="3712387" y="697128"/>
                  </a:lnTo>
                  <a:lnTo>
                    <a:pt x="3589020" y="697128"/>
                  </a:lnTo>
                  <a:lnTo>
                    <a:pt x="3589020" y="192112"/>
                  </a:lnTo>
                  <a:close/>
                </a:path>
                <a:path w="6560820" h="708660">
                  <a:moveTo>
                    <a:pt x="3040570" y="192112"/>
                  </a:moveTo>
                  <a:lnTo>
                    <a:pt x="3163938" y="192112"/>
                  </a:lnTo>
                  <a:lnTo>
                    <a:pt x="3163938" y="697128"/>
                  </a:lnTo>
                  <a:lnTo>
                    <a:pt x="3040570" y="697128"/>
                  </a:lnTo>
                  <a:lnTo>
                    <a:pt x="3040570" y="192112"/>
                  </a:lnTo>
                  <a:close/>
                </a:path>
                <a:path w="6560820" h="708660">
                  <a:moveTo>
                    <a:pt x="6403835" y="180695"/>
                  </a:moveTo>
                  <a:lnTo>
                    <a:pt x="6442905" y="184678"/>
                  </a:lnTo>
                  <a:lnTo>
                    <a:pt x="6494336" y="205147"/>
                  </a:lnTo>
                  <a:lnTo>
                    <a:pt x="6529616" y="237286"/>
                  </a:lnTo>
                  <a:lnTo>
                    <a:pt x="6549698" y="278127"/>
                  </a:lnTo>
                  <a:lnTo>
                    <a:pt x="6558862" y="331563"/>
                  </a:lnTo>
                  <a:lnTo>
                    <a:pt x="6560566" y="383273"/>
                  </a:lnTo>
                  <a:lnTo>
                    <a:pt x="6560566" y="697128"/>
                  </a:lnTo>
                  <a:lnTo>
                    <a:pt x="6437198" y="697128"/>
                  </a:lnTo>
                  <a:lnTo>
                    <a:pt x="6437198" y="439394"/>
                  </a:lnTo>
                  <a:lnTo>
                    <a:pt x="6436705" y="402106"/>
                  </a:lnTo>
                  <a:lnTo>
                    <a:pt x="6432756" y="349204"/>
                  </a:lnTo>
                  <a:lnTo>
                    <a:pt x="6418926" y="312245"/>
                  </a:lnTo>
                  <a:lnTo>
                    <a:pt x="6384023" y="286269"/>
                  </a:lnTo>
                  <a:lnTo>
                    <a:pt x="6360807" y="282943"/>
                  </a:lnTo>
                  <a:lnTo>
                    <a:pt x="6345196" y="284131"/>
                  </a:lnTo>
                  <a:lnTo>
                    <a:pt x="6303302" y="301967"/>
                  </a:lnTo>
                  <a:lnTo>
                    <a:pt x="6274119" y="337450"/>
                  </a:lnTo>
                  <a:lnTo>
                    <a:pt x="6261315" y="397071"/>
                  </a:lnTo>
                  <a:lnTo>
                    <a:pt x="6258953" y="468401"/>
                  </a:lnTo>
                  <a:lnTo>
                    <a:pt x="6258953" y="697128"/>
                  </a:lnTo>
                  <a:lnTo>
                    <a:pt x="6135598" y="697128"/>
                  </a:lnTo>
                  <a:lnTo>
                    <a:pt x="6135598" y="192112"/>
                  </a:lnTo>
                  <a:lnTo>
                    <a:pt x="6250178" y="192112"/>
                  </a:lnTo>
                  <a:lnTo>
                    <a:pt x="6250178" y="266293"/>
                  </a:lnTo>
                  <a:lnTo>
                    <a:pt x="6282663" y="228846"/>
                  </a:lnTo>
                  <a:lnTo>
                    <a:pt x="6319100" y="202096"/>
                  </a:lnTo>
                  <a:lnTo>
                    <a:pt x="6359491" y="186046"/>
                  </a:lnTo>
                  <a:lnTo>
                    <a:pt x="6403835" y="180695"/>
                  </a:lnTo>
                  <a:close/>
                </a:path>
                <a:path w="6560820" h="708660">
                  <a:moveTo>
                    <a:pt x="5799620" y="180695"/>
                  </a:moveTo>
                  <a:lnTo>
                    <a:pt x="5850135" y="185348"/>
                  </a:lnTo>
                  <a:lnTo>
                    <a:pt x="5895878" y="199304"/>
                  </a:lnTo>
                  <a:lnTo>
                    <a:pt x="5936846" y="222561"/>
                  </a:lnTo>
                  <a:lnTo>
                    <a:pt x="5973038" y="255117"/>
                  </a:lnTo>
                  <a:lnTo>
                    <a:pt x="6002616" y="294782"/>
                  </a:lnTo>
                  <a:lnTo>
                    <a:pt x="6023741" y="339348"/>
                  </a:lnTo>
                  <a:lnTo>
                    <a:pt x="6036416" y="388818"/>
                  </a:lnTo>
                  <a:lnTo>
                    <a:pt x="6040640" y="443191"/>
                  </a:lnTo>
                  <a:lnTo>
                    <a:pt x="6036375" y="498043"/>
                  </a:lnTo>
                  <a:lnTo>
                    <a:pt x="6023578" y="547992"/>
                  </a:lnTo>
                  <a:lnTo>
                    <a:pt x="6002246" y="593035"/>
                  </a:lnTo>
                  <a:lnTo>
                    <a:pt x="5972378" y="633171"/>
                  </a:lnTo>
                  <a:lnTo>
                    <a:pt x="5936033" y="666149"/>
                  </a:lnTo>
                  <a:lnTo>
                    <a:pt x="5895273" y="689703"/>
                  </a:lnTo>
                  <a:lnTo>
                    <a:pt x="5850098" y="703835"/>
                  </a:lnTo>
                  <a:lnTo>
                    <a:pt x="5800509" y="708545"/>
                  </a:lnTo>
                  <a:lnTo>
                    <a:pt x="5768828" y="706583"/>
                  </a:lnTo>
                  <a:lnTo>
                    <a:pt x="5707692" y="690891"/>
                  </a:lnTo>
                  <a:lnTo>
                    <a:pt x="5650894" y="659640"/>
                  </a:lnTo>
                  <a:lnTo>
                    <a:pt x="5606665" y="613629"/>
                  </a:lnTo>
                  <a:lnTo>
                    <a:pt x="5576526" y="553179"/>
                  </a:lnTo>
                  <a:lnTo>
                    <a:pt x="5561381" y="479351"/>
                  </a:lnTo>
                  <a:lnTo>
                    <a:pt x="5559488" y="437489"/>
                  </a:lnTo>
                  <a:lnTo>
                    <a:pt x="5561381" y="404468"/>
                  </a:lnTo>
                  <a:lnTo>
                    <a:pt x="5576526" y="340036"/>
                  </a:lnTo>
                  <a:lnTo>
                    <a:pt x="5606501" y="279317"/>
                  </a:lnTo>
                  <a:lnTo>
                    <a:pt x="5649415" y="231759"/>
                  </a:lnTo>
                  <a:lnTo>
                    <a:pt x="5704179" y="199158"/>
                  </a:lnTo>
                  <a:lnTo>
                    <a:pt x="5766187" y="182747"/>
                  </a:lnTo>
                  <a:lnTo>
                    <a:pt x="5799620" y="180695"/>
                  </a:lnTo>
                  <a:close/>
                </a:path>
                <a:path w="6560820" h="708660">
                  <a:moveTo>
                    <a:pt x="5037645" y="180695"/>
                  </a:moveTo>
                  <a:lnTo>
                    <a:pt x="5078048" y="183178"/>
                  </a:lnTo>
                  <a:lnTo>
                    <a:pt x="5145762" y="203037"/>
                  </a:lnTo>
                  <a:lnTo>
                    <a:pt x="5196443" y="242860"/>
                  </a:lnTo>
                  <a:lnTo>
                    <a:pt x="5232553" y="303372"/>
                  </a:lnTo>
                  <a:lnTo>
                    <a:pt x="5245303" y="341426"/>
                  </a:lnTo>
                  <a:lnTo>
                    <a:pt x="5214899" y="347370"/>
                  </a:lnTo>
                  <a:lnTo>
                    <a:pt x="5184495" y="353315"/>
                  </a:lnTo>
                  <a:lnTo>
                    <a:pt x="5154091" y="359262"/>
                  </a:lnTo>
                  <a:lnTo>
                    <a:pt x="5123688" y="365213"/>
                  </a:lnTo>
                  <a:lnTo>
                    <a:pt x="5119644" y="346697"/>
                  </a:lnTo>
                  <a:lnTo>
                    <a:pt x="5095811" y="305765"/>
                  </a:lnTo>
                  <a:lnTo>
                    <a:pt x="5055931" y="287037"/>
                  </a:lnTo>
                  <a:lnTo>
                    <a:pt x="5039398" y="285788"/>
                  </a:lnTo>
                  <a:lnTo>
                    <a:pt x="5017514" y="287943"/>
                  </a:lnTo>
                  <a:lnTo>
                    <a:pt x="4980747" y="305183"/>
                  </a:lnTo>
                  <a:lnTo>
                    <a:pt x="4953861" y="340406"/>
                  </a:lnTo>
                  <a:lnTo>
                    <a:pt x="4940136" y="398065"/>
                  </a:lnTo>
                  <a:lnTo>
                    <a:pt x="4938420" y="435584"/>
                  </a:lnTo>
                  <a:lnTo>
                    <a:pt x="4940163" y="477225"/>
                  </a:lnTo>
                  <a:lnTo>
                    <a:pt x="4954108" y="540713"/>
                  </a:lnTo>
                  <a:lnTo>
                    <a:pt x="4981439" y="578785"/>
                  </a:lnTo>
                  <a:lnTo>
                    <a:pt x="5018862" y="597326"/>
                  </a:lnTo>
                  <a:lnTo>
                    <a:pt x="5041150" y="599643"/>
                  </a:lnTo>
                  <a:lnTo>
                    <a:pt x="5057919" y="598290"/>
                  </a:lnTo>
                  <a:lnTo>
                    <a:pt x="5098669" y="578015"/>
                  </a:lnTo>
                  <a:lnTo>
                    <a:pt x="5124845" y="528039"/>
                  </a:lnTo>
                  <a:lnTo>
                    <a:pt x="5130279" y="503593"/>
                  </a:lnTo>
                  <a:lnTo>
                    <a:pt x="5160568" y="509176"/>
                  </a:lnTo>
                  <a:lnTo>
                    <a:pt x="5190859" y="514764"/>
                  </a:lnTo>
                  <a:lnTo>
                    <a:pt x="5221153" y="520354"/>
                  </a:lnTo>
                  <a:lnTo>
                    <a:pt x="5251450" y="525945"/>
                  </a:lnTo>
                  <a:lnTo>
                    <a:pt x="5239841" y="568352"/>
                  </a:lnTo>
                  <a:lnTo>
                    <a:pt x="5223897" y="605235"/>
                  </a:lnTo>
                  <a:lnTo>
                    <a:pt x="5179009" y="662419"/>
                  </a:lnTo>
                  <a:lnTo>
                    <a:pt x="5116334" y="697012"/>
                  </a:lnTo>
                  <a:lnTo>
                    <a:pt x="5078168" y="705662"/>
                  </a:lnTo>
                  <a:lnTo>
                    <a:pt x="5035448" y="708545"/>
                  </a:lnTo>
                  <a:lnTo>
                    <a:pt x="4986894" y="704176"/>
                  </a:lnTo>
                  <a:lnTo>
                    <a:pt x="4943528" y="691068"/>
                  </a:lnTo>
                  <a:lnTo>
                    <a:pt x="4905349" y="669224"/>
                  </a:lnTo>
                  <a:lnTo>
                    <a:pt x="4872355" y="638644"/>
                  </a:lnTo>
                  <a:lnTo>
                    <a:pt x="4845751" y="600330"/>
                  </a:lnTo>
                  <a:lnTo>
                    <a:pt x="4826749" y="555301"/>
                  </a:lnTo>
                  <a:lnTo>
                    <a:pt x="4815347" y="503556"/>
                  </a:lnTo>
                  <a:lnTo>
                    <a:pt x="4811547" y="445096"/>
                  </a:lnTo>
                  <a:lnTo>
                    <a:pt x="4815361" y="386027"/>
                  </a:lnTo>
                  <a:lnTo>
                    <a:pt x="4826804" y="333882"/>
                  </a:lnTo>
                  <a:lnTo>
                    <a:pt x="4845874" y="288663"/>
                  </a:lnTo>
                  <a:lnTo>
                    <a:pt x="4872570" y="250367"/>
                  </a:lnTo>
                  <a:lnTo>
                    <a:pt x="4905775" y="219887"/>
                  </a:lnTo>
                  <a:lnTo>
                    <a:pt x="4944354" y="198115"/>
                  </a:lnTo>
                  <a:lnTo>
                    <a:pt x="4988310" y="185050"/>
                  </a:lnTo>
                  <a:lnTo>
                    <a:pt x="5037645" y="180695"/>
                  </a:lnTo>
                  <a:close/>
                </a:path>
                <a:path w="6560820" h="708660">
                  <a:moveTo>
                    <a:pt x="4520463" y="180695"/>
                  </a:moveTo>
                  <a:lnTo>
                    <a:pt x="4559094" y="182019"/>
                  </a:lnTo>
                  <a:lnTo>
                    <a:pt x="4620558" y="192606"/>
                  </a:lnTo>
                  <a:lnTo>
                    <a:pt x="4662084" y="213155"/>
                  </a:lnTo>
                  <a:lnTo>
                    <a:pt x="4690506" y="240024"/>
                  </a:lnTo>
                  <a:lnTo>
                    <a:pt x="4707440" y="275290"/>
                  </a:lnTo>
                  <a:lnTo>
                    <a:pt x="4715674" y="335088"/>
                  </a:lnTo>
                  <a:lnTo>
                    <a:pt x="4716703" y="375196"/>
                  </a:lnTo>
                  <a:lnTo>
                    <a:pt x="4716372" y="414191"/>
                  </a:lnTo>
                  <a:lnTo>
                    <a:pt x="4716043" y="453185"/>
                  </a:lnTo>
                  <a:lnTo>
                    <a:pt x="4715714" y="492176"/>
                  </a:lnTo>
                  <a:lnTo>
                    <a:pt x="4715383" y="531164"/>
                  </a:lnTo>
                  <a:lnTo>
                    <a:pt x="4715754" y="562270"/>
                  </a:lnTo>
                  <a:lnTo>
                    <a:pt x="4718720" y="611376"/>
                  </a:lnTo>
                  <a:lnTo>
                    <a:pt x="4729818" y="662122"/>
                  </a:lnTo>
                  <a:lnTo>
                    <a:pt x="4743475" y="697128"/>
                  </a:lnTo>
                  <a:lnTo>
                    <a:pt x="4621428" y="697128"/>
                  </a:lnTo>
                  <a:lnTo>
                    <a:pt x="4609579" y="657669"/>
                  </a:lnTo>
                  <a:lnTo>
                    <a:pt x="4607534" y="649732"/>
                  </a:lnTo>
                  <a:lnTo>
                    <a:pt x="4606074" y="644512"/>
                  </a:lnTo>
                  <a:lnTo>
                    <a:pt x="4605185" y="641972"/>
                  </a:lnTo>
                  <a:lnTo>
                    <a:pt x="4589109" y="657573"/>
                  </a:lnTo>
                  <a:lnTo>
                    <a:pt x="4572484" y="671096"/>
                  </a:lnTo>
                  <a:lnTo>
                    <a:pt x="4537583" y="691895"/>
                  </a:lnTo>
                  <a:lnTo>
                    <a:pt x="4500376" y="704383"/>
                  </a:lnTo>
                  <a:lnTo>
                    <a:pt x="4460760" y="708545"/>
                  </a:lnTo>
                  <a:lnTo>
                    <a:pt x="4426665" y="705900"/>
                  </a:lnTo>
                  <a:lnTo>
                    <a:pt x="4369924" y="684740"/>
                  </a:lnTo>
                  <a:lnTo>
                    <a:pt x="4329121" y="643669"/>
                  </a:lnTo>
                  <a:lnTo>
                    <a:pt x="4308375" y="590171"/>
                  </a:lnTo>
                  <a:lnTo>
                    <a:pt x="4305782" y="559231"/>
                  </a:lnTo>
                  <a:lnTo>
                    <a:pt x="4306963" y="538409"/>
                  </a:lnTo>
                  <a:lnTo>
                    <a:pt x="4316401" y="500247"/>
                  </a:lnTo>
                  <a:lnTo>
                    <a:pt x="4347322" y="453301"/>
                  </a:lnTo>
                  <a:lnTo>
                    <a:pt x="4396453" y="422911"/>
                  </a:lnTo>
                  <a:lnTo>
                    <a:pt x="4445512" y="407334"/>
                  </a:lnTo>
                  <a:lnTo>
                    <a:pt x="4515607" y="391748"/>
                  </a:lnTo>
                  <a:lnTo>
                    <a:pt x="4548890" y="383400"/>
                  </a:lnTo>
                  <a:lnTo>
                    <a:pt x="4575533" y="375346"/>
                  </a:lnTo>
                  <a:lnTo>
                    <a:pt x="4595533" y="367588"/>
                  </a:lnTo>
                  <a:lnTo>
                    <a:pt x="4595533" y="354266"/>
                  </a:lnTo>
                  <a:lnTo>
                    <a:pt x="4585653" y="308934"/>
                  </a:lnTo>
                  <a:lnTo>
                    <a:pt x="4552618" y="287042"/>
                  </a:lnTo>
                  <a:lnTo>
                    <a:pt x="4511675" y="282943"/>
                  </a:lnTo>
                  <a:lnTo>
                    <a:pt x="4496120" y="283819"/>
                  </a:lnTo>
                  <a:lnTo>
                    <a:pt x="4460316" y="296964"/>
                  </a:lnTo>
                  <a:lnTo>
                    <a:pt x="4436609" y="329918"/>
                  </a:lnTo>
                  <a:lnTo>
                    <a:pt x="4430458" y="346189"/>
                  </a:lnTo>
                  <a:lnTo>
                    <a:pt x="4402474" y="340721"/>
                  </a:lnTo>
                  <a:lnTo>
                    <a:pt x="4374489" y="335253"/>
                  </a:lnTo>
                  <a:lnTo>
                    <a:pt x="4346505" y="329781"/>
                  </a:lnTo>
                  <a:lnTo>
                    <a:pt x="4318520" y="324307"/>
                  </a:lnTo>
                  <a:lnTo>
                    <a:pt x="4329655" y="290069"/>
                  </a:lnTo>
                  <a:lnTo>
                    <a:pt x="4362144" y="235858"/>
                  </a:lnTo>
                  <a:lnTo>
                    <a:pt x="4409335" y="200492"/>
                  </a:lnTo>
                  <a:lnTo>
                    <a:pt x="4477819" y="182895"/>
                  </a:lnTo>
                  <a:lnTo>
                    <a:pt x="4520463" y="180695"/>
                  </a:lnTo>
                  <a:close/>
                </a:path>
                <a:path w="6560820" h="708660">
                  <a:moveTo>
                    <a:pt x="4036644" y="180695"/>
                  </a:moveTo>
                  <a:lnTo>
                    <a:pt x="4077049" y="183178"/>
                  </a:lnTo>
                  <a:lnTo>
                    <a:pt x="4144766" y="203037"/>
                  </a:lnTo>
                  <a:lnTo>
                    <a:pt x="4195442" y="242860"/>
                  </a:lnTo>
                  <a:lnTo>
                    <a:pt x="4231552" y="303372"/>
                  </a:lnTo>
                  <a:lnTo>
                    <a:pt x="4244301" y="341426"/>
                  </a:lnTo>
                  <a:lnTo>
                    <a:pt x="4213898" y="347370"/>
                  </a:lnTo>
                  <a:lnTo>
                    <a:pt x="4183494" y="353315"/>
                  </a:lnTo>
                  <a:lnTo>
                    <a:pt x="4153090" y="359262"/>
                  </a:lnTo>
                  <a:lnTo>
                    <a:pt x="4122686" y="365213"/>
                  </a:lnTo>
                  <a:lnTo>
                    <a:pt x="4118643" y="346697"/>
                  </a:lnTo>
                  <a:lnTo>
                    <a:pt x="4094810" y="305765"/>
                  </a:lnTo>
                  <a:lnTo>
                    <a:pt x="4054930" y="287037"/>
                  </a:lnTo>
                  <a:lnTo>
                    <a:pt x="4038396" y="285788"/>
                  </a:lnTo>
                  <a:lnTo>
                    <a:pt x="4016518" y="287943"/>
                  </a:lnTo>
                  <a:lnTo>
                    <a:pt x="3979748" y="305183"/>
                  </a:lnTo>
                  <a:lnTo>
                    <a:pt x="3952862" y="340406"/>
                  </a:lnTo>
                  <a:lnTo>
                    <a:pt x="3939146" y="398065"/>
                  </a:lnTo>
                  <a:lnTo>
                    <a:pt x="3937431" y="435584"/>
                  </a:lnTo>
                  <a:lnTo>
                    <a:pt x="3939172" y="477225"/>
                  </a:lnTo>
                  <a:lnTo>
                    <a:pt x="3953108" y="540713"/>
                  </a:lnTo>
                  <a:lnTo>
                    <a:pt x="3980438" y="578785"/>
                  </a:lnTo>
                  <a:lnTo>
                    <a:pt x="4017866" y="597326"/>
                  </a:lnTo>
                  <a:lnTo>
                    <a:pt x="4040162" y="599643"/>
                  </a:lnTo>
                  <a:lnTo>
                    <a:pt x="4056923" y="598290"/>
                  </a:lnTo>
                  <a:lnTo>
                    <a:pt x="4097667" y="578015"/>
                  </a:lnTo>
                  <a:lnTo>
                    <a:pt x="4123844" y="528039"/>
                  </a:lnTo>
                  <a:lnTo>
                    <a:pt x="4129278" y="503593"/>
                  </a:lnTo>
                  <a:lnTo>
                    <a:pt x="4159567" y="509176"/>
                  </a:lnTo>
                  <a:lnTo>
                    <a:pt x="4189858" y="514764"/>
                  </a:lnTo>
                  <a:lnTo>
                    <a:pt x="4220151" y="520354"/>
                  </a:lnTo>
                  <a:lnTo>
                    <a:pt x="4250448" y="525945"/>
                  </a:lnTo>
                  <a:lnTo>
                    <a:pt x="4238840" y="568352"/>
                  </a:lnTo>
                  <a:lnTo>
                    <a:pt x="4222896" y="605235"/>
                  </a:lnTo>
                  <a:lnTo>
                    <a:pt x="4178007" y="662419"/>
                  </a:lnTo>
                  <a:lnTo>
                    <a:pt x="4115333" y="697012"/>
                  </a:lnTo>
                  <a:lnTo>
                    <a:pt x="4077166" y="705662"/>
                  </a:lnTo>
                  <a:lnTo>
                    <a:pt x="4034447" y="708545"/>
                  </a:lnTo>
                  <a:lnTo>
                    <a:pt x="3985898" y="704176"/>
                  </a:lnTo>
                  <a:lnTo>
                    <a:pt x="3942532" y="691068"/>
                  </a:lnTo>
                  <a:lnTo>
                    <a:pt x="3904350" y="669224"/>
                  </a:lnTo>
                  <a:lnTo>
                    <a:pt x="3871353" y="638644"/>
                  </a:lnTo>
                  <a:lnTo>
                    <a:pt x="3844750" y="600330"/>
                  </a:lnTo>
                  <a:lnTo>
                    <a:pt x="3825748" y="555301"/>
                  </a:lnTo>
                  <a:lnTo>
                    <a:pt x="3814346" y="503556"/>
                  </a:lnTo>
                  <a:lnTo>
                    <a:pt x="3810546" y="445096"/>
                  </a:lnTo>
                  <a:lnTo>
                    <a:pt x="3814360" y="386027"/>
                  </a:lnTo>
                  <a:lnTo>
                    <a:pt x="3825803" y="333882"/>
                  </a:lnTo>
                  <a:lnTo>
                    <a:pt x="3844873" y="288663"/>
                  </a:lnTo>
                  <a:lnTo>
                    <a:pt x="3871569" y="250367"/>
                  </a:lnTo>
                  <a:lnTo>
                    <a:pt x="3904774" y="219887"/>
                  </a:lnTo>
                  <a:lnTo>
                    <a:pt x="3943353" y="198115"/>
                  </a:lnTo>
                  <a:lnTo>
                    <a:pt x="3987309" y="185050"/>
                  </a:lnTo>
                  <a:lnTo>
                    <a:pt x="4036644" y="180695"/>
                  </a:lnTo>
                  <a:close/>
                </a:path>
                <a:path w="6560820" h="708660">
                  <a:moveTo>
                    <a:pt x="2709964" y="180695"/>
                  </a:moveTo>
                  <a:lnTo>
                    <a:pt x="2754743" y="182807"/>
                  </a:lnTo>
                  <a:lnTo>
                    <a:pt x="2793376" y="189141"/>
                  </a:lnTo>
                  <a:lnTo>
                    <a:pt x="2852204" y="214464"/>
                  </a:lnTo>
                  <a:lnTo>
                    <a:pt x="2891496" y="256308"/>
                  </a:lnTo>
                  <a:lnTo>
                    <a:pt x="2916301" y="314324"/>
                  </a:lnTo>
                  <a:lnTo>
                    <a:pt x="2887219" y="320152"/>
                  </a:lnTo>
                  <a:lnTo>
                    <a:pt x="2858135" y="325977"/>
                  </a:lnTo>
                  <a:lnTo>
                    <a:pt x="2829050" y="331802"/>
                  </a:lnTo>
                  <a:lnTo>
                    <a:pt x="2799969" y="337629"/>
                  </a:lnTo>
                  <a:lnTo>
                    <a:pt x="2795399" y="323747"/>
                  </a:lnTo>
                  <a:lnTo>
                    <a:pt x="2789156" y="311589"/>
                  </a:lnTo>
                  <a:lnTo>
                    <a:pt x="2760108" y="285588"/>
                  </a:lnTo>
                  <a:lnTo>
                    <a:pt x="2712161" y="276758"/>
                  </a:lnTo>
                  <a:lnTo>
                    <a:pt x="2689525" y="277679"/>
                  </a:lnTo>
                  <a:lnTo>
                    <a:pt x="2642362" y="291503"/>
                  </a:lnTo>
                  <a:lnTo>
                    <a:pt x="2628303" y="318604"/>
                  </a:lnTo>
                  <a:lnTo>
                    <a:pt x="2629072" y="325470"/>
                  </a:lnTo>
                  <a:lnTo>
                    <a:pt x="2677752" y="358911"/>
                  </a:lnTo>
                  <a:lnTo>
                    <a:pt x="2755836" y="380428"/>
                  </a:lnTo>
                  <a:lnTo>
                    <a:pt x="2801401" y="393237"/>
                  </a:lnTo>
                  <a:lnTo>
                    <a:pt x="2839531" y="407412"/>
                  </a:lnTo>
                  <a:lnTo>
                    <a:pt x="2893479" y="439864"/>
                  </a:lnTo>
                  <a:lnTo>
                    <a:pt x="2922454" y="482544"/>
                  </a:lnTo>
                  <a:lnTo>
                    <a:pt x="2932112" y="539254"/>
                  </a:lnTo>
                  <a:lnTo>
                    <a:pt x="2928764" y="572752"/>
                  </a:lnTo>
                  <a:lnTo>
                    <a:pt x="2901980" y="632427"/>
                  </a:lnTo>
                  <a:lnTo>
                    <a:pt x="2848557" y="680454"/>
                  </a:lnTo>
                  <a:lnTo>
                    <a:pt x="2812146" y="696060"/>
                  </a:lnTo>
                  <a:lnTo>
                    <a:pt x="2769314" y="705424"/>
                  </a:lnTo>
                  <a:lnTo>
                    <a:pt x="2720060" y="708545"/>
                  </a:lnTo>
                  <a:lnTo>
                    <a:pt x="2674909" y="705930"/>
                  </a:lnTo>
                  <a:lnTo>
                    <a:pt x="2634726" y="698085"/>
                  </a:lnTo>
                  <a:lnTo>
                    <a:pt x="2569260" y="666699"/>
                  </a:lnTo>
                  <a:lnTo>
                    <a:pt x="2523331" y="617359"/>
                  </a:lnTo>
                  <a:lnTo>
                    <a:pt x="2496604" y="553046"/>
                  </a:lnTo>
                  <a:lnTo>
                    <a:pt x="2527552" y="547932"/>
                  </a:lnTo>
                  <a:lnTo>
                    <a:pt x="2558503" y="542818"/>
                  </a:lnTo>
                  <a:lnTo>
                    <a:pt x="2589454" y="537707"/>
                  </a:lnTo>
                  <a:lnTo>
                    <a:pt x="2620403" y="532599"/>
                  </a:lnTo>
                  <a:lnTo>
                    <a:pt x="2625371" y="550923"/>
                  </a:lnTo>
                  <a:lnTo>
                    <a:pt x="2632368" y="566899"/>
                  </a:lnTo>
                  <a:lnTo>
                    <a:pt x="2665735" y="600643"/>
                  </a:lnTo>
                  <a:lnTo>
                    <a:pt x="2720060" y="612012"/>
                  </a:lnTo>
                  <a:lnTo>
                    <a:pt x="2742506" y="610824"/>
                  </a:lnTo>
                  <a:lnTo>
                    <a:pt x="2792056" y="592988"/>
                  </a:lnTo>
                  <a:lnTo>
                    <a:pt x="2808300" y="557326"/>
                  </a:lnTo>
                  <a:lnTo>
                    <a:pt x="2807752" y="550044"/>
                  </a:lnTo>
                  <a:lnTo>
                    <a:pt x="2772856" y="518656"/>
                  </a:lnTo>
                  <a:lnTo>
                    <a:pt x="2690458" y="497082"/>
                  </a:lnTo>
                  <a:lnTo>
                    <a:pt x="2636321" y="480409"/>
                  </a:lnTo>
                  <a:lnTo>
                    <a:pt x="2595850" y="464507"/>
                  </a:lnTo>
                  <a:lnTo>
                    <a:pt x="2544841" y="426935"/>
                  </a:lnTo>
                  <a:lnTo>
                    <a:pt x="2517181" y="370109"/>
                  </a:lnTo>
                  <a:lnTo>
                    <a:pt x="2513723" y="335724"/>
                  </a:lnTo>
                  <a:lnTo>
                    <a:pt x="2516714" y="304220"/>
                  </a:lnTo>
                  <a:lnTo>
                    <a:pt x="2540641" y="249060"/>
                  </a:lnTo>
                  <a:lnTo>
                    <a:pt x="2588797" y="205845"/>
                  </a:lnTo>
                  <a:lnTo>
                    <a:pt x="2662991" y="183490"/>
                  </a:lnTo>
                  <a:lnTo>
                    <a:pt x="2709964" y="180695"/>
                  </a:lnTo>
                  <a:close/>
                </a:path>
                <a:path w="6560820" h="708660">
                  <a:moveTo>
                    <a:pt x="2221763" y="180695"/>
                  </a:moveTo>
                  <a:lnTo>
                    <a:pt x="2260394" y="182019"/>
                  </a:lnTo>
                  <a:lnTo>
                    <a:pt x="2321858" y="192606"/>
                  </a:lnTo>
                  <a:lnTo>
                    <a:pt x="2363384" y="213155"/>
                  </a:lnTo>
                  <a:lnTo>
                    <a:pt x="2391806" y="240024"/>
                  </a:lnTo>
                  <a:lnTo>
                    <a:pt x="2408734" y="275290"/>
                  </a:lnTo>
                  <a:lnTo>
                    <a:pt x="2416973" y="335088"/>
                  </a:lnTo>
                  <a:lnTo>
                    <a:pt x="2418003" y="375196"/>
                  </a:lnTo>
                  <a:lnTo>
                    <a:pt x="2417670" y="414191"/>
                  </a:lnTo>
                  <a:lnTo>
                    <a:pt x="2417338" y="453185"/>
                  </a:lnTo>
                  <a:lnTo>
                    <a:pt x="2417009" y="492176"/>
                  </a:lnTo>
                  <a:lnTo>
                    <a:pt x="2416683" y="531164"/>
                  </a:lnTo>
                  <a:lnTo>
                    <a:pt x="2417052" y="562270"/>
                  </a:lnTo>
                  <a:lnTo>
                    <a:pt x="2420015" y="611376"/>
                  </a:lnTo>
                  <a:lnTo>
                    <a:pt x="2431118" y="662122"/>
                  </a:lnTo>
                  <a:lnTo>
                    <a:pt x="2444775" y="697128"/>
                  </a:lnTo>
                  <a:lnTo>
                    <a:pt x="2322728" y="697128"/>
                  </a:lnTo>
                  <a:lnTo>
                    <a:pt x="2310879" y="657669"/>
                  </a:lnTo>
                  <a:lnTo>
                    <a:pt x="2308834" y="649732"/>
                  </a:lnTo>
                  <a:lnTo>
                    <a:pt x="2307361" y="644512"/>
                  </a:lnTo>
                  <a:lnTo>
                    <a:pt x="2306485" y="641972"/>
                  </a:lnTo>
                  <a:lnTo>
                    <a:pt x="2290409" y="657573"/>
                  </a:lnTo>
                  <a:lnTo>
                    <a:pt x="2273784" y="671096"/>
                  </a:lnTo>
                  <a:lnTo>
                    <a:pt x="2238883" y="691895"/>
                  </a:lnTo>
                  <a:lnTo>
                    <a:pt x="2201675" y="704383"/>
                  </a:lnTo>
                  <a:lnTo>
                    <a:pt x="2162048" y="708545"/>
                  </a:lnTo>
                  <a:lnTo>
                    <a:pt x="2127958" y="705900"/>
                  </a:lnTo>
                  <a:lnTo>
                    <a:pt x="2071218" y="684740"/>
                  </a:lnTo>
                  <a:lnTo>
                    <a:pt x="2030421" y="643669"/>
                  </a:lnTo>
                  <a:lnTo>
                    <a:pt x="2009675" y="590171"/>
                  </a:lnTo>
                  <a:lnTo>
                    <a:pt x="2007082" y="559231"/>
                  </a:lnTo>
                  <a:lnTo>
                    <a:pt x="2008261" y="538409"/>
                  </a:lnTo>
                  <a:lnTo>
                    <a:pt x="2017696" y="500247"/>
                  </a:lnTo>
                  <a:lnTo>
                    <a:pt x="2048622" y="453301"/>
                  </a:lnTo>
                  <a:lnTo>
                    <a:pt x="2097753" y="422911"/>
                  </a:lnTo>
                  <a:lnTo>
                    <a:pt x="2146812" y="407334"/>
                  </a:lnTo>
                  <a:lnTo>
                    <a:pt x="2216905" y="391748"/>
                  </a:lnTo>
                  <a:lnTo>
                    <a:pt x="2250186" y="383400"/>
                  </a:lnTo>
                  <a:lnTo>
                    <a:pt x="2276827" y="375346"/>
                  </a:lnTo>
                  <a:lnTo>
                    <a:pt x="2296833" y="367588"/>
                  </a:lnTo>
                  <a:lnTo>
                    <a:pt x="2296833" y="354266"/>
                  </a:lnTo>
                  <a:lnTo>
                    <a:pt x="2286953" y="308934"/>
                  </a:lnTo>
                  <a:lnTo>
                    <a:pt x="2253913" y="287042"/>
                  </a:lnTo>
                  <a:lnTo>
                    <a:pt x="2212975" y="282943"/>
                  </a:lnTo>
                  <a:lnTo>
                    <a:pt x="2197420" y="283819"/>
                  </a:lnTo>
                  <a:lnTo>
                    <a:pt x="2161616" y="296964"/>
                  </a:lnTo>
                  <a:lnTo>
                    <a:pt x="2137904" y="329918"/>
                  </a:lnTo>
                  <a:lnTo>
                    <a:pt x="2131758" y="346189"/>
                  </a:lnTo>
                  <a:lnTo>
                    <a:pt x="2103773" y="340721"/>
                  </a:lnTo>
                  <a:lnTo>
                    <a:pt x="2075788" y="335253"/>
                  </a:lnTo>
                  <a:lnTo>
                    <a:pt x="2047799" y="329781"/>
                  </a:lnTo>
                  <a:lnTo>
                    <a:pt x="2019808" y="324307"/>
                  </a:lnTo>
                  <a:lnTo>
                    <a:pt x="2030949" y="290069"/>
                  </a:lnTo>
                  <a:lnTo>
                    <a:pt x="2063438" y="235858"/>
                  </a:lnTo>
                  <a:lnTo>
                    <a:pt x="2110629" y="200492"/>
                  </a:lnTo>
                  <a:lnTo>
                    <a:pt x="2179119" y="182895"/>
                  </a:lnTo>
                  <a:lnTo>
                    <a:pt x="2221763" y="180695"/>
                  </a:lnTo>
                  <a:close/>
                </a:path>
                <a:path w="6560820" h="708660">
                  <a:moveTo>
                    <a:pt x="1489189" y="180695"/>
                  </a:moveTo>
                  <a:lnTo>
                    <a:pt x="1529594" y="183178"/>
                  </a:lnTo>
                  <a:lnTo>
                    <a:pt x="1597311" y="203037"/>
                  </a:lnTo>
                  <a:lnTo>
                    <a:pt x="1647987" y="242860"/>
                  </a:lnTo>
                  <a:lnTo>
                    <a:pt x="1684097" y="303372"/>
                  </a:lnTo>
                  <a:lnTo>
                    <a:pt x="1696847" y="341426"/>
                  </a:lnTo>
                  <a:lnTo>
                    <a:pt x="1666443" y="347370"/>
                  </a:lnTo>
                  <a:lnTo>
                    <a:pt x="1636039" y="353315"/>
                  </a:lnTo>
                  <a:lnTo>
                    <a:pt x="1605635" y="359262"/>
                  </a:lnTo>
                  <a:lnTo>
                    <a:pt x="1575231" y="365213"/>
                  </a:lnTo>
                  <a:lnTo>
                    <a:pt x="1571188" y="346697"/>
                  </a:lnTo>
                  <a:lnTo>
                    <a:pt x="1547355" y="305765"/>
                  </a:lnTo>
                  <a:lnTo>
                    <a:pt x="1507477" y="287037"/>
                  </a:lnTo>
                  <a:lnTo>
                    <a:pt x="1490941" y="285788"/>
                  </a:lnTo>
                  <a:lnTo>
                    <a:pt x="1469065" y="287943"/>
                  </a:lnTo>
                  <a:lnTo>
                    <a:pt x="1432298" y="305183"/>
                  </a:lnTo>
                  <a:lnTo>
                    <a:pt x="1405407" y="340406"/>
                  </a:lnTo>
                  <a:lnTo>
                    <a:pt x="1391691" y="398065"/>
                  </a:lnTo>
                  <a:lnTo>
                    <a:pt x="1389976" y="435584"/>
                  </a:lnTo>
                  <a:lnTo>
                    <a:pt x="1391717" y="477225"/>
                  </a:lnTo>
                  <a:lnTo>
                    <a:pt x="1405653" y="540713"/>
                  </a:lnTo>
                  <a:lnTo>
                    <a:pt x="1432983" y="578785"/>
                  </a:lnTo>
                  <a:lnTo>
                    <a:pt x="1470411" y="597326"/>
                  </a:lnTo>
                  <a:lnTo>
                    <a:pt x="1492707" y="599643"/>
                  </a:lnTo>
                  <a:lnTo>
                    <a:pt x="1509468" y="598290"/>
                  </a:lnTo>
                  <a:lnTo>
                    <a:pt x="1550212" y="578015"/>
                  </a:lnTo>
                  <a:lnTo>
                    <a:pt x="1576389" y="528039"/>
                  </a:lnTo>
                  <a:lnTo>
                    <a:pt x="1581823" y="503593"/>
                  </a:lnTo>
                  <a:lnTo>
                    <a:pt x="1612112" y="509176"/>
                  </a:lnTo>
                  <a:lnTo>
                    <a:pt x="1642403" y="514764"/>
                  </a:lnTo>
                  <a:lnTo>
                    <a:pt x="1672696" y="520354"/>
                  </a:lnTo>
                  <a:lnTo>
                    <a:pt x="1702993" y="525945"/>
                  </a:lnTo>
                  <a:lnTo>
                    <a:pt x="1691385" y="568352"/>
                  </a:lnTo>
                  <a:lnTo>
                    <a:pt x="1675441" y="605235"/>
                  </a:lnTo>
                  <a:lnTo>
                    <a:pt x="1630553" y="662419"/>
                  </a:lnTo>
                  <a:lnTo>
                    <a:pt x="1567883" y="697012"/>
                  </a:lnTo>
                  <a:lnTo>
                    <a:pt x="1529717" y="705662"/>
                  </a:lnTo>
                  <a:lnTo>
                    <a:pt x="1486992" y="708545"/>
                  </a:lnTo>
                  <a:lnTo>
                    <a:pt x="1438443" y="704176"/>
                  </a:lnTo>
                  <a:lnTo>
                    <a:pt x="1395077" y="691068"/>
                  </a:lnTo>
                  <a:lnTo>
                    <a:pt x="1356895" y="669224"/>
                  </a:lnTo>
                  <a:lnTo>
                    <a:pt x="1323898" y="638644"/>
                  </a:lnTo>
                  <a:lnTo>
                    <a:pt x="1297297" y="600330"/>
                  </a:lnTo>
                  <a:lnTo>
                    <a:pt x="1278299" y="555301"/>
                  </a:lnTo>
                  <a:lnTo>
                    <a:pt x="1266902" y="503556"/>
                  </a:lnTo>
                  <a:lnTo>
                    <a:pt x="1263103" y="445096"/>
                  </a:lnTo>
                  <a:lnTo>
                    <a:pt x="1266916" y="386027"/>
                  </a:lnTo>
                  <a:lnTo>
                    <a:pt x="1278355" y="333882"/>
                  </a:lnTo>
                  <a:lnTo>
                    <a:pt x="1297420" y="288663"/>
                  </a:lnTo>
                  <a:lnTo>
                    <a:pt x="1324114" y="250367"/>
                  </a:lnTo>
                  <a:lnTo>
                    <a:pt x="1357319" y="219887"/>
                  </a:lnTo>
                  <a:lnTo>
                    <a:pt x="1395898" y="198115"/>
                  </a:lnTo>
                  <a:lnTo>
                    <a:pt x="1439854" y="185050"/>
                  </a:lnTo>
                  <a:lnTo>
                    <a:pt x="1489189" y="180695"/>
                  </a:lnTo>
                  <a:close/>
                </a:path>
                <a:path w="6560820" h="708660">
                  <a:moveTo>
                    <a:pt x="726249" y="180695"/>
                  </a:moveTo>
                  <a:lnTo>
                    <a:pt x="764885" y="182019"/>
                  </a:lnTo>
                  <a:lnTo>
                    <a:pt x="826345" y="192606"/>
                  </a:lnTo>
                  <a:lnTo>
                    <a:pt x="867877" y="213155"/>
                  </a:lnTo>
                  <a:lnTo>
                    <a:pt x="896305" y="240024"/>
                  </a:lnTo>
                  <a:lnTo>
                    <a:pt x="913231" y="275290"/>
                  </a:lnTo>
                  <a:lnTo>
                    <a:pt x="921461" y="335088"/>
                  </a:lnTo>
                  <a:lnTo>
                    <a:pt x="922489" y="375196"/>
                  </a:lnTo>
                  <a:lnTo>
                    <a:pt x="922164" y="414191"/>
                  </a:lnTo>
                  <a:lnTo>
                    <a:pt x="921835" y="453185"/>
                  </a:lnTo>
                  <a:lnTo>
                    <a:pt x="921507" y="492176"/>
                  </a:lnTo>
                  <a:lnTo>
                    <a:pt x="921181" y="531164"/>
                  </a:lnTo>
                  <a:lnTo>
                    <a:pt x="922659" y="589008"/>
                  </a:lnTo>
                  <a:lnTo>
                    <a:pt x="927100" y="629373"/>
                  </a:lnTo>
                  <a:lnTo>
                    <a:pt x="941794" y="679342"/>
                  </a:lnTo>
                  <a:lnTo>
                    <a:pt x="949274" y="697128"/>
                  </a:lnTo>
                  <a:lnTo>
                    <a:pt x="827227" y="697128"/>
                  </a:lnTo>
                  <a:lnTo>
                    <a:pt x="815378" y="657669"/>
                  </a:lnTo>
                  <a:lnTo>
                    <a:pt x="813320" y="649732"/>
                  </a:lnTo>
                  <a:lnTo>
                    <a:pt x="811860" y="644512"/>
                  </a:lnTo>
                  <a:lnTo>
                    <a:pt x="810983" y="641972"/>
                  </a:lnTo>
                  <a:lnTo>
                    <a:pt x="794905" y="657573"/>
                  </a:lnTo>
                  <a:lnTo>
                    <a:pt x="778276" y="671096"/>
                  </a:lnTo>
                  <a:lnTo>
                    <a:pt x="743369" y="691895"/>
                  </a:lnTo>
                  <a:lnTo>
                    <a:pt x="706167" y="704383"/>
                  </a:lnTo>
                  <a:lnTo>
                    <a:pt x="666546" y="708545"/>
                  </a:lnTo>
                  <a:lnTo>
                    <a:pt x="632457" y="705900"/>
                  </a:lnTo>
                  <a:lnTo>
                    <a:pt x="575712" y="684740"/>
                  </a:lnTo>
                  <a:lnTo>
                    <a:pt x="534907" y="643669"/>
                  </a:lnTo>
                  <a:lnTo>
                    <a:pt x="514161" y="590171"/>
                  </a:lnTo>
                  <a:lnTo>
                    <a:pt x="511568" y="559231"/>
                  </a:lnTo>
                  <a:lnTo>
                    <a:pt x="512749" y="538409"/>
                  </a:lnTo>
                  <a:lnTo>
                    <a:pt x="522193" y="500247"/>
                  </a:lnTo>
                  <a:lnTo>
                    <a:pt x="553115" y="453301"/>
                  </a:lnTo>
                  <a:lnTo>
                    <a:pt x="602241" y="422911"/>
                  </a:lnTo>
                  <a:lnTo>
                    <a:pt x="651304" y="407334"/>
                  </a:lnTo>
                  <a:lnTo>
                    <a:pt x="721393" y="391748"/>
                  </a:lnTo>
                  <a:lnTo>
                    <a:pt x="754676" y="383400"/>
                  </a:lnTo>
                  <a:lnTo>
                    <a:pt x="781319" y="375346"/>
                  </a:lnTo>
                  <a:lnTo>
                    <a:pt x="801319" y="367588"/>
                  </a:lnTo>
                  <a:lnTo>
                    <a:pt x="801319" y="354266"/>
                  </a:lnTo>
                  <a:lnTo>
                    <a:pt x="791450" y="308934"/>
                  </a:lnTo>
                  <a:lnTo>
                    <a:pt x="758412" y="287042"/>
                  </a:lnTo>
                  <a:lnTo>
                    <a:pt x="717473" y="282943"/>
                  </a:lnTo>
                  <a:lnTo>
                    <a:pt x="701917" y="283819"/>
                  </a:lnTo>
                  <a:lnTo>
                    <a:pt x="666102" y="296964"/>
                  </a:lnTo>
                  <a:lnTo>
                    <a:pt x="642402" y="329918"/>
                  </a:lnTo>
                  <a:lnTo>
                    <a:pt x="636257" y="346189"/>
                  </a:lnTo>
                  <a:lnTo>
                    <a:pt x="608270" y="340721"/>
                  </a:lnTo>
                  <a:lnTo>
                    <a:pt x="580282" y="335253"/>
                  </a:lnTo>
                  <a:lnTo>
                    <a:pt x="552293" y="329781"/>
                  </a:lnTo>
                  <a:lnTo>
                    <a:pt x="524306" y="324307"/>
                  </a:lnTo>
                  <a:lnTo>
                    <a:pt x="535446" y="290069"/>
                  </a:lnTo>
                  <a:lnTo>
                    <a:pt x="567931" y="235858"/>
                  </a:lnTo>
                  <a:lnTo>
                    <a:pt x="615128" y="200492"/>
                  </a:lnTo>
                  <a:lnTo>
                    <a:pt x="683613" y="182895"/>
                  </a:lnTo>
                  <a:lnTo>
                    <a:pt x="726249" y="180695"/>
                  </a:lnTo>
                  <a:close/>
                </a:path>
                <a:path w="6560820" h="708660">
                  <a:moveTo>
                    <a:pt x="0" y="5702"/>
                  </a:moveTo>
                  <a:lnTo>
                    <a:pt x="129946" y="5702"/>
                  </a:lnTo>
                  <a:lnTo>
                    <a:pt x="129946" y="579678"/>
                  </a:lnTo>
                  <a:lnTo>
                    <a:pt x="453059" y="579678"/>
                  </a:lnTo>
                  <a:lnTo>
                    <a:pt x="453059" y="697128"/>
                  </a:lnTo>
                  <a:lnTo>
                    <a:pt x="0" y="697128"/>
                  </a:lnTo>
                  <a:lnTo>
                    <a:pt x="0" y="5702"/>
                  </a:lnTo>
                  <a:close/>
                </a:path>
                <a:path w="6560820" h="708660">
                  <a:moveTo>
                    <a:pt x="5339270" y="0"/>
                  </a:moveTo>
                  <a:lnTo>
                    <a:pt x="5462638" y="0"/>
                  </a:lnTo>
                  <a:lnTo>
                    <a:pt x="5462638" y="123634"/>
                  </a:lnTo>
                  <a:lnTo>
                    <a:pt x="5339270" y="123634"/>
                  </a:lnTo>
                  <a:lnTo>
                    <a:pt x="5339270" y="0"/>
                  </a:lnTo>
                  <a:close/>
                </a:path>
                <a:path w="6560820" h="708660">
                  <a:moveTo>
                    <a:pt x="3589020" y="0"/>
                  </a:moveTo>
                  <a:lnTo>
                    <a:pt x="3712387" y="0"/>
                  </a:lnTo>
                  <a:lnTo>
                    <a:pt x="3712387" y="123634"/>
                  </a:lnTo>
                  <a:lnTo>
                    <a:pt x="3589020" y="123634"/>
                  </a:lnTo>
                  <a:lnTo>
                    <a:pt x="3589020" y="0"/>
                  </a:lnTo>
                  <a:close/>
                </a:path>
                <a:path w="6560820" h="708660">
                  <a:moveTo>
                    <a:pt x="3040570" y="0"/>
                  </a:moveTo>
                  <a:lnTo>
                    <a:pt x="3163938" y="0"/>
                  </a:lnTo>
                  <a:lnTo>
                    <a:pt x="3163938" y="123634"/>
                  </a:lnTo>
                  <a:lnTo>
                    <a:pt x="3040570" y="123634"/>
                  </a:lnTo>
                  <a:lnTo>
                    <a:pt x="3040570" y="0"/>
                  </a:lnTo>
                  <a:close/>
                </a:path>
                <a:path w="6560820" h="708660">
                  <a:moveTo>
                    <a:pt x="1790814" y="0"/>
                  </a:moveTo>
                  <a:lnTo>
                    <a:pt x="1914182" y="0"/>
                  </a:lnTo>
                  <a:lnTo>
                    <a:pt x="1914182" y="697141"/>
                  </a:lnTo>
                  <a:lnTo>
                    <a:pt x="1790814" y="697141"/>
                  </a:lnTo>
                  <a:lnTo>
                    <a:pt x="1790814" y="0"/>
                  </a:lnTo>
                  <a:close/>
                </a:path>
              </a:pathLst>
            </a:custGeom>
            <a:ln w="28956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0942" y="677677"/>
              <a:ext cx="227838" cy="1711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83025" y="692155"/>
              <a:ext cx="315595" cy="709295"/>
            </a:xfrm>
            <a:custGeom>
              <a:avLst/>
              <a:gdLst/>
              <a:ahLst/>
              <a:cxnLst/>
              <a:rect l="l" t="t" r="r" b="b"/>
              <a:pathLst>
                <a:path w="315595" h="709294">
                  <a:moveTo>
                    <a:pt x="212039" y="0"/>
                  </a:moveTo>
                  <a:lnTo>
                    <a:pt x="238239" y="1069"/>
                  </a:lnTo>
                  <a:lnTo>
                    <a:pt x="264167" y="4278"/>
                  </a:lnTo>
                  <a:lnTo>
                    <a:pt x="289822" y="9627"/>
                  </a:lnTo>
                  <a:lnTo>
                    <a:pt x="315201" y="17119"/>
                  </a:lnTo>
                  <a:lnTo>
                    <a:pt x="311036" y="40417"/>
                  </a:lnTo>
                  <a:lnTo>
                    <a:pt x="306868" y="63717"/>
                  </a:lnTo>
                  <a:lnTo>
                    <a:pt x="302697" y="87019"/>
                  </a:lnTo>
                  <a:lnTo>
                    <a:pt x="298526" y="110324"/>
                  </a:lnTo>
                  <a:lnTo>
                    <a:pt x="283955" y="106991"/>
                  </a:lnTo>
                  <a:lnTo>
                    <a:pt x="269659" y="104609"/>
                  </a:lnTo>
                  <a:lnTo>
                    <a:pt x="255638" y="103181"/>
                  </a:lnTo>
                  <a:lnTo>
                    <a:pt x="241896" y="102704"/>
                  </a:lnTo>
                  <a:lnTo>
                    <a:pt x="229452" y="103552"/>
                  </a:lnTo>
                  <a:lnTo>
                    <a:pt x="194752" y="136059"/>
                  </a:lnTo>
                  <a:lnTo>
                    <a:pt x="191846" y="168338"/>
                  </a:lnTo>
                  <a:lnTo>
                    <a:pt x="191846" y="204000"/>
                  </a:lnTo>
                  <a:lnTo>
                    <a:pt x="284035" y="204000"/>
                  </a:lnTo>
                  <a:lnTo>
                    <a:pt x="284035" y="309092"/>
                  </a:lnTo>
                  <a:lnTo>
                    <a:pt x="191846" y="309092"/>
                  </a:lnTo>
                  <a:lnTo>
                    <a:pt x="191846" y="709015"/>
                  </a:lnTo>
                  <a:lnTo>
                    <a:pt x="68478" y="709015"/>
                  </a:lnTo>
                  <a:lnTo>
                    <a:pt x="68478" y="309092"/>
                  </a:lnTo>
                  <a:lnTo>
                    <a:pt x="0" y="309092"/>
                  </a:lnTo>
                  <a:lnTo>
                    <a:pt x="0" y="204000"/>
                  </a:lnTo>
                  <a:lnTo>
                    <a:pt x="68478" y="204000"/>
                  </a:lnTo>
                  <a:lnTo>
                    <a:pt x="68478" y="165963"/>
                  </a:lnTo>
                  <a:lnTo>
                    <a:pt x="69261" y="136122"/>
                  </a:lnTo>
                  <a:lnTo>
                    <a:pt x="75518" y="88564"/>
                  </a:lnTo>
                  <a:lnTo>
                    <a:pt x="98771" y="42375"/>
                  </a:lnTo>
                  <a:lnTo>
                    <a:pt x="144993" y="11101"/>
                  </a:lnTo>
                  <a:lnTo>
                    <a:pt x="187469" y="1233"/>
                  </a:lnTo>
                  <a:lnTo>
                    <a:pt x="212039" y="0"/>
                  </a:lnTo>
                  <a:close/>
                </a:path>
              </a:pathLst>
            </a:custGeom>
            <a:ln w="28956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0981" y="972507"/>
              <a:ext cx="213334" cy="14735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93660" y="704042"/>
              <a:ext cx="7239000" cy="1877695"/>
            </a:xfrm>
            <a:custGeom>
              <a:avLst/>
              <a:gdLst/>
              <a:ahLst/>
              <a:cxnLst/>
              <a:rect l="l" t="t" r="r" b="b"/>
              <a:pathLst>
                <a:path w="7239000" h="1877695">
                  <a:moveTo>
                    <a:pt x="6492227" y="282943"/>
                  </a:moveTo>
                  <a:lnTo>
                    <a:pt x="6451887" y="292393"/>
                  </a:lnTo>
                  <a:lnTo>
                    <a:pt x="6418681" y="320751"/>
                  </a:lnTo>
                  <a:lnTo>
                    <a:pt x="6396461" y="367880"/>
                  </a:lnTo>
                  <a:lnTo>
                    <a:pt x="6389052" y="433679"/>
                  </a:lnTo>
                  <a:lnTo>
                    <a:pt x="6390342" y="471310"/>
                  </a:lnTo>
                  <a:lnTo>
                    <a:pt x="6400662" y="529807"/>
                  </a:lnTo>
                  <a:lnTo>
                    <a:pt x="6426097" y="573556"/>
                  </a:lnTo>
                  <a:lnTo>
                    <a:pt x="6467802" y="599703"/>
                  </a:lnTo>
                  <a:lnTo>
                    <a:pt x="6493103" y="602970"/>
                  </a:lnTo>
                  <a:lnTo>
                    <a:pt x="6513596" y="600519"/>
                  </a:lnTo>
                  <a:lnTo>
                    <a:pt x="6549810" y="580907"/>
                  </a:lnTo>
                  <a:lnTo>
                    <a:pt x="6578592" y="541704"/>
                  </a:lnTo>
                  <a:lnTo>
                    <a:pt x="6593522" y="483092"/>
                  </a:lnTo>
                  <a:lnTo>
                    <a:pt x="6595389" y="446519"/>
                  </a:lnTo>
                  <a:lnTo>
                    <a:pt x="6593579" y="406056"/>
                  </a:lnTo>
                  <a:lnTo>
                    <a:pt x="6579096" y="343409"/>
                  </a:lnTo>
                  <a:lnTo>
                    <a:pt x="6550916" y="304476"/>
                  </a:lnTo>
                  <a:lnTo>
                    <a:pt x="6513817" y="285336"/>
                  </a:lnTo>
                  <a:lnTo>
                    <a:pt x="6492227" y="282943"/>
                  </a:lnTo>
                  <a:close/>
                </a:path>
                <a:path w="7239000" h="1877695">
                  <a:moveTo>
                    <a:pt x="7016965" y="180695"/>
                  </a:moveTo>
                  <a:lnTo>
                    <a:pt x="7066246" y="185348"/>
                  </a:lnTo>
                  <a:lnTo>
                    <a:pt x="7110036" y="199304"/>
                  </a:lnTo>
                  <a:lnTo>
                    <a:pt x="7148337" y="222561"/>
                  </a:lnTo>
                  <a:lnTo>
                    <a:pt x="7181151" y="255117"/>
                  </a:lnTo>
                  <a:lnTo>
                    <a:pt x="7202702" y="288055"/>
                  </a:lnTo>
                  <a:lnTo>
                    <a:pt x="7219228" y="327327"/>
                  </a:lnTo>
                  <a:lnTo>
                    <a:pt x="7230731" y="372933"/>
                  </a:lnTo>
                  <a:lnTo>
                    <a:pt x="7237211" y="424872"/>
                  </a:lnTo>
                  <a:lnTo>
                    <a:pt x="7238669" y="483146"/>
                  </a:lnTo>
                  <a:lnTo>
                    <a:pt x="6929602" y="483146"/>
                  </a:lnTo>
                  <a:lnTo>
                    <a:pt x="6931962" y="511215"/>
                  </a:lnTo>
                  <a:lnTo>
                    <a:pt x="6946892" y="557458"/>
                  </a:lnTo>
                  <a:lnTo>
                    <a:pt x="6974605" y="590088"/>
                  </a:lnTo>
                  <a:lnTo>
                    <a:pt x="7010163" y="606618"/>
                  </a:lnTo>
                  <a:lnTo>
                    <a:pt x="7030580" y="608685"/>
                  </a:lnTo>
                  <a:lnTo>
                    <a:pt x="7044491" y="607614"/>
                  </a:lnTo>
                  <a:lnTo>
                    <a:pt x="7079310" y="591565"/>
                  </a:lnTo>
                  <a:lnTo>
                    <a:pt x="7103504" y="554111"/>
                  </a:lnTo>
                  <a:lnTo>
                    <a:pt x="7109155" y="536397"/>
                  </a:lnTo>
                  <a:lnTo>
                    <a:pt x="7139890" y="541988"/>
                  </a:lnTo>
                  <a:lnTo>
                    <a:pt x="7170621" y="547577"/>
                  </a:lnTo>
                  <a:lnTo>
                    <a:pt x="7201350" y="553165"/>
                  </a:lnTo>
                  <a:lnTo>
                    <a:pt x="7232078" y="558749"/>
                  </a:lnTo>
                  <a:lnTo>
                    <a:pt x="7218512" y="593179"/>
                  </a:lnTo>
                  <a:lnTo>
                    <a:pt x="7181089" y="648939"/>
                  </a:lnTo>
                  <a:lnTo>
                    <a:pt x="7130057" y="687012"/>
                  </a:lnTo>
                  <a:lnTo>
                    <a:pt x="7066068" y="706152"/>
                  </a:lnTo>
                  <a:lnTo>
                    <a:pt x="7029259" y="708545"/>
                  </a:lnTo>
                  <a:lnTo>
                    <a:pt x="6972404" y="703166"/>
                  </a:lnTo>
                  <a:lnTo>
                    <a:pt x="6923454" y="687028"/>
                  </a:lnTo>
                  <a:lnTo>
                    <a:pt x="6882407" y="660132"/>
                  </a:lnTo>
                  <a:lnTo>
                    <a:pt x="6849262" y="622477"/>
                  </a:lnTo>
                  <a:lnTo>
                    <a:pt x="6829093" y="585739"/>
                  </a:lnTo>
                  <a:lnTo>
                    <a:pt x="6814686" y="544485"/>
                  </a:lnTo>
                  <a:lnTo>
                    <a:pt x="6806042" y="498714"/>
                  </a:lnTo>
                  <a:lnTo>
                    <a:pt x="6803161" y="448424"/>
                  </a:lnTo>
                  <a:lnTo>
                    <a:pt x="6806949" y="389057"/>
                  </a:lnTo>
                  <a:lnTo>
                    <a:pt x="6818312" y="336496"/>
                  </a:lnTo>
                  <a:lnTo>
                    <a:pt x="6837247" y="290740"/>
                  </a:lnTo>
                  <a:lnTo>
                    <a:pt x="6863753" y="251790"/>
                  </a:lnTo>
                  <a:lnTo>
                    <a:pt x="6896045" y="220686"/>
                  </a:lnTo>
                  <a:lnTo>
                    <a:pt x="6932344" y="198469"/>
                  </a:lnTo>
                  <a:lnTo>
                    <a:pt x="6972650" y="185139"/>
                  </a:lnTo>
                  <a:lnTo>
                    <a:pt x="7016965" y="180695"/>
                  </a:lnTo>
                  <a:close/>
                </a:path>
                <a:path w="7239000" h="1877695">
                  <a:moveTo>
                    <a:pt x="6594944" y="0"/>
                  </a:moveTo>
                  <a:lnTo>
                    <a:pt x="6718312" y="0"/>
                  </a:lnTo>
                  <a:lnTo>
                    <a:pt x="6718312" y="697128"/>
                  </a:lnTo>
                  <a:lnTo>
                    <a:pt x="6603733" y="697128"/>
                  </a:lnTo>
                  <a:lnTo>
                    <a:pt x="6603733" y="622947"/>
                  </a:lnTo>
                  <a:lnTo>
                    <a:pt x="6588819" y="643205"/>
                  </a:lnTo>
                  <a:lnTo>
                    <a:pt x="6555125" y="675423"/>
                  </a:lnTo>
                  <a:lnTo>
                    <a:pt x="6516875" y="696645"/>
                  </a:lnTo>
                  <a:lnTo>
                    <a:pt x="6477689" y="707223"/>
                  </a:lnTo>
                  <a:lnTo>
                    <a:pt x="6457975" y="708545"/>
                  </a:lnTo>
                  <a:lnTo>
                    <a:pt x="6419248" y="704161"/>
                  </a:lnTo>
                  <a:lnTo>
                    <a:pt x="6383402" y="691010"/>
                  </a:lnTo>
                  <a:lnTo>
                    <a:pt x="6350435" y="669090"/>
                  </a:lnTo>
                  <a:lnTo>
                    <a:pt x="6320345" y="638403"/>
                  </a:lnTo>
                  <a:lnTo>
                    <a:pt x="6295283" y="599870"/>
                  </a:lnTo>
                  <a:lnTo>
                    <a:pt x="6277379" y="554412"/>
                  </a:lnTo>
                  <a:lnTo>
                    <a:pt x="6266637" y="502029"/>
                  </a:lnTo>
                  <a:lnTo>
                    <a:pt x="6263055" y="442721"/>
                  </a:lnTo>
                  <a:lnTo>
                    <a:pt x="6266539" y="382371"/>
                  </a:lnTo>
                  <a:lnTo>
                    <a:pt x="6276992" y="329718"/>
                  </a:lnTo>
                  <a:lnTo>
                    <a:pt x="6294415" y="284764"/>
                  </a:lnTo>
                  <a:lnTo>
                    <a:pt x="6318808" y="247510"/>
                  </a:lnTo>
                  <a:lnTo>
                    <a:pt x="6348526" y="218280"/>
                  </a:lnTo>
                  <a:lnTo>
                    <a:pt x="6381919" y="197400"/>
                  </a:lnTo>
                  <a:lnTo>
                    <a:pt x="6418987" y="184872"/>
                  </a:lnTo>
                  <a:lnTo>
                    <a:pt x="6459728" y="180695"/>
                  </a:lnTo>
                  <a:lnTo>
                    <a:pt x="6497489" y="185095"/>
                  </a:lnTo>
                  <a:lnTo>
                    <a:pt x="6532613" y="198294"/>
                  </a:lnTo>
                  <a:lnTo>
                    <a:pt x="6565098" y="220289"/>
                  </a:lnTo>
                  <a:lnTo>
                    <a:pt x="6594944" y="251078"/>
                  </a:lnTo>
                  <a:lnTo>
                    <a:pt x="6594944" y="0"/>
                  </a:lnTo>
                  <a:close/>
                </a:path>
                <a:path w="7239000" h="1877695">
                  <a:moveTo>
                    <a:pt x="0" y="1168679"/>
                  </a:moveTo>
                  <a:lnTo>
                    <a:pt x="123367" y="1168679"/>
                  </a:lnTo>
                  <a:lnTo>
                    <a:pt x="123367" y="1865820"/>
                  </a:lnTo>
                  <a:lnTo>
                    <a:pt x="0" y="1865820"/>
                  </a:lnTo>
                  <a:lnTo>
                    <a:pt x="0" y="1168679"/>
                  </a:lnTo>
                  <a:close/>
                </a:path>
                <a:path w="7239000" h="1877695">
                  <a:moveTo>
                    <a:pt x="460794" y="1458277"/>
                  </a:moveTo>
                  <a:lnTo>
                    <a:pt x="416342" y="1468261"/>
                  </a:lnTo>
                  <a:lnTo>
                    <a:pt x="379577" y="1498219"/>
                  </a:lnTo>
                  <a:lnTo>
                    <a:pt x="354882" y="1546966"/>
                  </a:lnTo>
                  <a:lnTo>
                    <a:pt x="346646" y="1613306"/>
                  </a:lnTo>
                  <a:lnTo>
                    <a:pt x="348705" y="1648672"/>
                  </a:lnTo>
                  <a:lnTo>
                    <a:pt x="365173" y="1706209"/>
                  </a:lnTo>
                  <a:lnTo>
                    <a:pt x="396998" y="1745857"/>
                  </a:lnTo>
                  <a:lnTo>
                    <a:pt x="437608" y="1765826"/>
                  </a:lnTo>
                  <a:lnTo>
                    <a:pt x="460794" y="1768322"/>
                  </a:lnTo>
                  <a:lnTo>
                    <a:pt x="483966" y="1765826"/>
                  </a:lnTo>
                  <a:lnTo>
                    <a:pt x="524466" y="1745857"/>
                  </a:lnTo>
                  <a:lnTo>
                    <a:pt x="556103" y="1706149"/>
                  </a:lnTo>
                  <a:lnTo>
                    <a:pt x="572453" y="1648137"/>
                  </a:lnTo>
                  <a:lnTo>
                    <a:pt x="574497" y="1612353"/>
                  </a:lnTo>
                  <a:lnTo>
                    <a:pt x="572453" y="1577402"/>
                  </a:lnTo>
                  <a:lnTo>
                    <a:pt x="556103" y="1520333"/>
                  </a:lnTo>
                  <a:lnTo>
                    <a:pt x="524466" y="1480742"/>
                  </a:lnTo>
                  <a:lnTo>
                    <a:pt x="483966" y="1460773"/>
                  </a:lnTo>
                  <a:lnTo>
                    <a:pt x="460794" y="1458277"/>
                  </a:lnTo>
                  <a:close/>
                </a:path>
                <a:path w="7239000" h="1877695">
                  <a:moveTo>
                    <a:pt x="967105" y="1349374"/>
                  </a:moveTo>
                  <a:lnTo>
                    <a:pt x="1011884" y="1351484"/>
                  </a:lnTo>
                  <a:lnTo>
                    <a:pt x="1050517" y="1357815"/>
                  </a:lnTo>
                  <a:lnTo>
                    <a:pt x="1109345" y="1383144"/>
                  </a:lnTo>
                  <a:lnTo>
                    <a:pt x="1148637" y="1424987"/>
                  </a:lnTo>
                  <a:lnTo>
                    <a:pt x="1173441" y="1483004"/>
                  </a:lnTo>
                  <a:lnTo>
                    <a:pt x="1144354" y="1488831"/>
                  </a:lnTo>
                  <a:lnTo>
                    <a:pt x="1115269" y="1494656"/>
                  </a:lnTo>
                  <a:lnTo>
                    <a:pt x="1086184" y="1500481"/>
                  </a:lnTo>
                  <a:lnTo>
                    <a:pt x="1057097" y="1506308"/>
                  </a:lnTo>
                  <a:lnTo>
                    <a:pt x="1052527" y="1492426"/>
                  </a:lnTo>
                  <a:lnTo>
                    <a:pt x="1046286" y="1480269"/>
                  </a:lnTo>
                  <a:lnTo>
                    <a:pt x="1017249" y="1454267"/>
                  </a:lnTo>
                  <a:lnTo>
                    <a:pt x="969302" y="1445437"/>
                  </a:lnTo>
                  <a:lnTo>
                    <a:pt x="946663" y="1446359"/>
                  </a:lnTo>
                  <a:lnTo>
                    <a:pt x="899490" y="1460182"/>
                  </a:lnTo>
                  <a:lnTo>
                    <a:pt x="885444" y="1487284"/>
                  </a:lnTo>
                  <a:lnTo>
                    <a:pt x="886212" y="1494149"/>
                  </a:lnTo>
                  <a:lnTo>
                    <a:pt x="934888" y="1527590"/>
                  </a:lnTo>
                  <a:lnTo>
                    <a:pt x="1012977" y="1549107"/>
                  </a:lnTo>
                  <a:lnTo>
                    <a:pt x="1058540" y="1561916"/>
                  </a:lnTo>
                  <a:lnTo>
                    <a:pt x="1096665" y="1576092"/>
                  </a:lnTo>
                  <a:lnTo>
                    <a:pt x="1150607" y="1608543"/>
                  </a:lnTo>
                  <a:lnTo>
                    <a:pt x="1179582" y="1651223"/>
                  </a:lnTo>
                  <a:lnTo>
                    <a:pt x="1189240" y="1707934"/>
                  </a:lnTo>
                  <a:lnTo>
                    <a:pt x="1185892" y="1741431"/>
                  </a:lnTo>
                  <a:lnTo>
                    <a:pt x="1159113" y="1801106"/>
                  </a:lnTo>
                  <a:lnTo>
                    <a:pt x="1105692" y="1849134"/>
                  </a:lnTo>
                  <a:lnTo>
                    <a:pt x="1069282" y="1864739"/>
                  </a:lnTo>
                  <a:lnTo>
                    <a:pt x="1026453" y="1874103"/>
                  </a:lnTo>
                  <a:lnTo>
                    <a:pt x="977201" y="1877225"/>
                  </a:lnTo>
                  <a:lnTo>
                    <a:pt x="932050" y="1874610"/>
                  </a:lnTo>
                  <a:lnTo>
                    <a:pt x="891867" y="1866765"/>
                  </a:lnTo>
                  <a:lnTo>
                    <a:pt x="826401" y="1835378"/>
                  </a:lnTo>
                  <a:lnTo>
                    <a:pt x="780462" y="1786039"/>
                  </a:lnTo>
                  <a:lnTo>
                    <a:pt x="753745" y="1721726"/>
                  </a:lnTo>
                  <a:lnTo>
                    <a:pt x="784691" y="1716611"/>
                  </a:lnTo>
                  <a:lnTo>
                    <a:pt x="815640" y="1711498"/>
                  </a:lnTo>
                  <a:lnTo>
                    <a:pt x="846590" y="1706386"/>
                  </a:lnTo>
                  <a:lnTo>
                    <a:pt x="877544" y="1701279"/>
                  </a:lnTo>
                  <a:lnTo>
                    <a:pt x="882511" y="1719603"/>
                  </a:lnTo>
                  <a:lnTo>
                    <a:pt x="889507" y="1735578"/>
                  </a:lnTo>
                  <a:lnTo>
                    <a:pt x="922869" y="1769323"/>
                  </a:lnTo>
                  <a:lnTo>
                    <a:pt x="977201" y="1780692"/>
                  </a:lnTo>
                  <a:lnTo>
                    <a:pt x="999645" y="1779503"/>
                  </a:lnTo>
                  <a:lnTo>
                    <a:pt x="1049197" y="1761667"/>
                  </a:lnTo>
                  <a:lnTo>
                    <a:pt x="1065441" y="1726006"/>
                  </a:lnTo>
                  <a:lnTo>
                    <a:pt x="1064893" y="1718723"/>
                  </a:lnTo>
                  <a:lnTo>
                    <a:pt x="1029992" y="1687336"/>
                  </a:lnTo>
                  <a:lnTo>
                    <a:pt x="947593" y="1665762"/>
                  </a:lnTo>
                  <a:lnTo>
                    <a:pt x="893459" y="1649088"/>
                  </a:lnTo>
                  <a:lnTo>
                    <a:pt x="852986" y="1633186"/>
                  </a:lnTo>
                  <a:lnTo>
                    <a:pt x="801977" y="1595615"/>
                  </a:lnTo>
                  <a:lnTo>
                    <a:pt x="774321" y="1538789"/>
                  </a:lnTo>
                  <a:lnTo>
                    <a:pt x="770864" y="1504403"/>
                  </a:lnTo>
                  <a:lnTo>
                    <a:pt x="773855" y="1472899"/>
                  </a:lnTo>
                  <a:lnTo>
                    <a:pt x="797782" y="1417739"/>
                  </a:lnTo>
                  <a:lnTo>
                    <a:pt x="845936" y="1374524"/>
                  </a:lnTo>
                  <a:lnTo>
                    <a:pt x="920127" y="1352170"/>
                  </a:lnTo>
                  <a:lnTo>
                    <a:pt x="967105" y="1349374"/>
                  </a:lnTo>
                  <a:close/>
                </a:path>
                <a:path w="7239000" h="1877695">
                  <a:moveTo>
                    <a:pt x="460362" y="1349374"/>
                  </a:moveTo>
                  <a:lnTo>
                    <a:pt x="510875" y="1354027"/>
                  </a:lnTo>
                  <a:lnTo>
                    <a:pt x="556614" y="1367983"/>
                  </a:lnTo>
                  <a:lnTo>
                    <a:pt x="597577" y="1391240"/>
                  </a:lnTo>
                  <a:lnTo>
                    <a:pt x="633768" y="1423796"/>
                  </a:lnTo>
                  <a:lnTo>
                    <a:pt x="663345" y="1463461"/>
                  </a:lnTo>
                  <a:lnTo>
                    <a:pt x="684471" y="1508028"/>
                  </a:lnTo>
                  <a:lnTo>
                    <a:pt x="697145" y="1557497"/>
                  </a:lnTo>
                  <a:lnTo>
                    <a:pt x="701370" y="1611871"/>
                  </a:lnTo>
                  <a:lnTo>
                    <a:pt x="697104" y="1666722"/>
                  </a:lnTo>
                  <a:lnTo>
                    <a:pt x="684307" y="1716671"/>
                  </a:lnTo>
                  <a:lnTo>
                    <a:pt x="662976" y="1761715"/>
                  </a:lnTo>
                  <a:lnTo>
                    <a:pt x="633107" y="1801850"/>
                  </a:lnTo>
                  <a:lnTo>
                    <a:pt x="596762" y="1834828"/>
                  </a:lnTo>
                  <a:lnTo>
                    <a:pt x="556002" y="1858383"/>
                  </a:lnTo>
                  <a:lnTo>
                    <a:pt x="510828" y="1872514"/>
                  </a:lnTo>
                  <a:lnTo>
                    <a:pt x="461238" y="1877225"/>
                  </a:lnTo>
                  <a:lnTo>
                    <a:pt x="429558" y="1875263"/>
                  </a:lnTo>
                  <a:lnTo>
                    <a:pt x="368421" y="1859571"/>
                  </a:lnTo>
                  <a:lnTo>
                    <a:pt x="311624" y="1828319"/>
                  </a:lnTo>
                  <a:lnTo>
                    <a:pt x="267395" y="1782308"/>
                  </a:lnTo>
                  <a:lnTo>
                    <a:pt x="237255" y="1721858"/>
                  </a:lnTo>
                  <a:lnTo>
                    <a:pt x="222111" y="1648030"/>
                  </a:lnTo>
                  <a:lnTo>
                    <a:pt x="220218" y="1606169"/>
                  </a:lnTo>
                  <a:lnTo>
                    <a:pt x="222111" y="1573148"/>
                  </a:lnTo>
                  <a:lnTo>
                    <a:pt x="237255" y="1508715"/>
                  </a:lnTo>
                  <a:lnTo>
                    <a:pt x="267230" y="1447996"/>
                  </a:lnTo>
                  <a:lnTo>
                    <a:pt x="310145" y="1400438"/>
                  </a:lnTo>
                  <a:lnTo>
                    <a:pt x="364909" y="1367838"/>
                  </a:lnTo>
                  <a:lnTo>
                    <a:pt x="426922" y="1351427"/>
                  </a:lnTo>
                  <a:lnTo>
                    <a:pt x="460362" y="1349374"/>
                  </a:lnTo>
                  <a:close/>
                </a:path>
              </a:pathLst>
            </a:custGeom>
            <a:ln w="28956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9917" y="2141186"/>
              <a:ext cx="213347" cy="1473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8763" y="2141186"/>
              <a:ext cx="213347" cy="14735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96654" y="1872721"/>
              <a:ext cx="4829175" cy="708660"/>
            </a:xfrm>
            <a:custGeom>
              <a:avLst/>
              <a:gdLst/>
              <a:ahLst/>
              <a:cxnLst/>
              <a:rect l="l" t="t" r="r" b="b"/>
              <a:pathLst>
                <a:path w="4829175" h="708660">
                  <a:moveTo>
                    <a:pt x="2065502" y="180695"/>
                  </a:moveTo>
                  <a:lnTo>
                    <a:pt x="2110283" y="182805"/>
                  </a:lnTo>
                  <a:lnTo>
                    <a:pt x="2148919" y="189136"/>
                  </a:lnTo>
                  <a:lnTo>
                    <a:pt x="2207742" y="214464"/>
                  </a:lnTo>
                  <a:lnTo>
                    <a:pt x="2247039" y="256308"/>
                  </a:lnTo>
                  <a:lnTo>
                    <a:pt x="2271839" y="314325"/>
                  </a:lnTo>
                  <a:lnTo>
                    <a:pt x="2242757" y="320152"/>
                  </a:lnTo>
                  <a:lnTo>
                    <a:pt x="2213673" y="325977"/>
                  </a:lnTo>
                  <a:lnTo>
                    <a:pt x="2184589" y="331802"/>
                  </a:lnTo>
                  <a:lnTo>
                    <a:pt x="2155507" y="337629"/>
                  </a:lnTo>
                  <a:lnTo>
                    <a:pt x="2136778" y="301158"/>
                  </a:lnTo>
                  <a:lnTo>
                    <a:pt x="2101891" y="280682"/>
                  </a:lnTo>
                  <a:lnTo>
                    <a:pt x="2067699" y="276758"/>
                  </a:lnTo>
                  <a:lnTo>
                    <a:pt x="2045063" y="277679"/>
                  </a:lnTo>
                  <a:lnTo>
                    <a:pt x="1997900" y="291503"/>
                  </a:lnTo>
                  <a:lnTo>
                    <a:pt x="1983854" y="318604"/>
                  </a:lnTo>
                  <a:lnTo>
                    <a:pt x="1984621" y="325470"/>
                  </a:lnTo>
                  <a:lnTo>
                    <a:pt x="2033293" y="358911"/>
                  </a:lnTo>
                  <a:lnTo>
                    <a:pt x="2111387" y="380428"/>
                  </a:lnTo>
                  <a:lnTo>
                    <a:pt x="2156945" y="393237"/>
                  </a:lnTo>
                  <a:lnTo>
                    <a:pt x="2195071" y="407412"/>
                  </a:lnTo>
                  <a:lnTo>
                    <a:pt x="2249017" y="439864"/>
                  </a:lnTo>
                  <a:lnTo>
                    <a:pt x="2277992" y="482544"/>
                  </a:lnTo>
                  <a:lnTo>
                    <a:pt x="2287651" y="539254"/>
                  </a:lnTo>
                  <a:lnTo>
                    <a:pt x="2284303" y="572752"/>
                  </a:lnTo>
                  <a:lnTo>
                    <a:pt x="2257524" y="632427"/>
                  </a:lnTo>
                  <a:lnTo>
                    <a:pt x="2204100" y="680454"/>
                  </a:lnTo>
                  <a:lnTo>
                    <a:pt x="2167686" y="696060"/>
                  </a:lnTo>
                  <a:lnTo>
                    <a:pt x="2124852" y="705424"/>
                  </a:lnTo>
                  <a:lnTo>
                    <a:pt x="2075599" y="708545"/>
                  </a:lnTo>
                  <a:lnTo>
                    <a:pt x="2030455" y="705930"/>
                  </a:lnTo>
                  <a:lnTo>
                    <a:pt x="1990274" y="698085"/>
                  </a:lnTo>
                  <a:lnTo>
                    <a:pt x="1924799" y="666699"/>
                  </a:lnTo>
                  <a:lnTo>
                    <a:pt x="1878869" y="617359"/>
                  </a:lnTo>
                  <a:lnTo>
                    <a:pt x="1852142" y="553046"/>
                  </a:lnTo>
                  <a:lnTo>
                    <a:pt x="1883096" y="547932"/>
                  </a:lnTo>
                  <a:lnTo>
                    <a:pt x="1914048" y="542818"/>
                  </a:lnTo>
                  <a:lnTo>
                    <a:pt x="1945000" y="537707"/>
                  </a:lnTo>
                  <a:lnTo>
                    <a:pt x="1975954" y="532599"/>
                  </a:lnTo>
                  <a:lnTo>
                    <a:pt x="1980916" y="550923"/>
                  </a:lnTo>
                  <a:lnTo>
                    <a:pt x="1987913" y="566899"/>
                  </a:lnTo>
                  <a:lnTo>
                    <a:pt x="2021274" y="600643"/>
                  </a:lnTo>
                  <a:lnTo>
                    <a:pt x="2075599" y="612013"/>
                  </a:lnTo>
                  <a:lnTo>
                    <a:pt x="2098044" y="610824"/>
                  </a:lnTo>
                  <a:lnTo>
                    <a:pt x="2147608" y="592988"/>
                  </a:lnTo>
                  <a:lnTo>
                    <a:pt x="2163851" y="557326"/>
                  </a:lnTo>
                  <a:lnTo>
                    <a:pt x="2163301" y="550044"/>
                  </a:lnTo>
                  <a:lnTo>
                    <a:pt x="2128395" y="518656"/>
                  </a:lnTo>
                  <a:lnTo>
                    <a:pt x="2046002" y="497082"/>
                  </a:lnTo>
                  <a:lnTo>
                    <a:pt x="1991864" y="480409"/>
                  </a:lnTo>
                  <a:lnTo>
                    <a:pt x="1951391" y="464507"/>
                  </a:lnTo>
                  <a:lnTo>
                    <a:pt x="1900380" y="426935"/>
                  </a:lnTo>
                  <a:lnTo>
                    <a:pt x="1872719" y="370109"/>
                  </a:lnTo>
                  <a:lnTo>
                    <a:pt x="1869262" y="335724"/>
                  </a:lnTo>
                  <a:lnTo>
                    <a:pt x="1872254" y="304220"/>
                  </a:lnTo>
                  <a:lnTo>
                    <a:pt x="1896185" y="249060"/>
                  </a:lnTo>
                  <a:lnTo>
                    <a:pt x="1944335" y="205845"/>
                  </a:lnTo>
                  <a:lnTo>
                    <a:pt x="2018530" y="183490"/>
                  </a:lnTo>
                  <a:lnTo>
                    <a:pt x="2065502" y="180695"/>
                  </a:lnTo>
                  <a:close/>
                </a:path>
                <a:path w="4829175" h="708660">
                  <a:moveTo>
                    <a:pt x="1572907" y="180695"/>
                  </a:moveTo>
                  <a:lnTo>
                    <a:pt x="1622188" y="185348"/>
                  </a:lnTo>
                  <a:lnTo>
                    <a:pt x="1665979" y="199304"/>
                  </a:lnTo>
                  <a:lnTo>
                    <a:pt x="1704284" y="222561"/>
                  </a:lnTo>
                  <a:lnTo>
                    <a:pt x="1737106" y="255117"/>
                  </a:lnTo>
                  <a:lnTo>
                    <a:pt x="1758650" y="288055"/>
                  </a:lnTo>
                  <a:lnTo>
                    <a:pt x="1775173" y="327327"/>
                  </a:lnTo>
                  <a:lnTo>
                    <a:pt x="1786673" y="372933"/>
                  </a:lnTo>
                  <a:lnTo>
                    <a:pt x="1793153" y="424872"/>
                  </a:lnTo>
                  <a:lnTo>
                    <a:pt x="1794611" y="483146"/>
                  </a:lnTo>
                  <a:lnTo>
                    <a:pt x="1485544" y="483146"/>
                  </a:lnTo>
                  <a:lnTo>
                    <a:pt x="1487904" y="511215"/>
                  </a:lnTo>
                  <a:lnTo>
                    <a:pt x="1502834" y="557458"/>
                  </a:lnTo>
                  <a:lnTo>
                    <a:pt x="1530547" y="590088"/>
                  </a:lnTo>
                  <a:lnTo>
                    <a:pt x="1566104" y="606618"/>
                  </a:lnTo>
                  <a:lnTo>
                    <a:pt x="1586522" y="608685"/>
                  </a:lnTo>
                  <a:lnTo>
                    <a:pt x="1600433" y="607614"/>
                  </a:lnTo>
                  <a:lnTo>
                    <a:pt x="1635252" y="591566"/>
                  </a:lnTo>
                  <a:lnTo>
                    <a:pt x="1659451" y="554111"/>
                  </a:lnTo>
                  <a:lnTo>
                    <a:pt x="1665109" y="536397"/>
                  </a:lnTo>
                  <a:lnTo>
                    <a:pt x="1695837" y="541988"/>
                  </a:lnTo>
                  <a:lnTo>
                    <a:pt x="1726566" y="547577"/>
                  </a:lnTo>
                  <a:lnTo>
                    <a:pt x="1757298" y="553165"/>
                  </a:lnTo>
                  <a:lnTo>
                    <a:pt x="1788033" y="558749"/>
                  </a:lnTo>
                  <a:lnTo>
                    <a:pt x="1774460" y="593179"/>
                  </a:lnTo>
                  <a:lnTo>
                    <a:pt x="1737031" y="648939"/>
                  </a:lnTo>
                  <a:lnTo>
                    <a:pt x="1685999" y="687012"/>
                  </a:lnTo>
                  <a:lnTo>
                    <a:pt x="1622010" y="706152"/>
                  </a:lnTo>
                  <a:lnTo>
                    <a:pt x="1585201" y="708545"/>
                  </a:lnTo>
                  <a:lnTo>
                    <a:pt x="1528351" y="703166"/>
                  </a:lnTo>
                  <a:lnTo>
                    <a:pt x="1479400" y="687028"/>
                  </a:lnTo>
                  <a:lnTo>
                    <a:pt x="1438350" y="660132"/>
                  </a:lnTo>
                  <a:lnTo>
                    <a:pt x="1405204" y="622477"/>
                  </a:lnTo>
                  <a:lnTo>
                    <a:pt x="1385036" y="585739"/>
                  </a:lnTo>
                  <a:lnTo>
                    <a:pt x="1370634" y="544485"/>
                  </a:lnTo>
                  <a:lnTo>
                    <a:pt x="1361995" y="498714"/>
                  </a:lnTo>
                  <a:lnTo>
                    <a:pt x="1359115" y="448424"/>
                  </a:lnTo>
                  <a:lnTo>
                    <a:pt x="1362902" y="389057"/>
                  </a:lnTo>
                  <a:lnTo>
                    <a:pt x="1374260" y="336496"/>
                  </a:lnTo>
                  <a:lnTo>
                    <a:pt x="1393191" y="290740"/>
                  </a:lnTo>
                  <a:lnTo>
                    <a:pt x="1419694" y="251790"/>
                  </a:lnTo>
                  <a:lnTo>
                    <a:pt x="1451989" y="220686"/>
                  </a:lnTo>
                  <a:lnTo>
                    <a:pt x="1488290" y="198469"/>
                  </a:lnTo>
                  <a:lnTo>
                    <a:pt x="1528597" y="185139"/>
                  </a:lnTo>
                  <a:lnTo>
                    <a:pt x="1572907" y="180695"/>
                  </a:lnTo>
                  <a:close/>
                </a:path>
                <a:path w="4829175" h="708660">
                  <a:moveTo>
                    <a:pt x="1260017" y="180695"/>
                  </a:moveTo>
                  <a:lnTo>
                    <a:pt x="1280896" y="182271"/>
                  </a:lnTo>
                  <a:lnTo>
                    <a:pt x="1301392" y="186999"/>
                  </a:lnTo>
                  <a:lnTo>
                    <a:pt x="1321505" y="194877"/>
                  </a:lnTo>
                  <a:lnTo>
                    <a:pt x="1341234" y="205905"/>
                  </a:lnTo>
                  <a:lnTo>
                    <a:pt x="1331682" y="235032"/>
                  </a:lnTo>
                  <a:lnTo>
                    <a:pt x="1322135" y="264160"/>
                  </a:lnTo>
                  <a:lnTo>
                    <a:pt x="1312589" y="293287"/>
                  </a:lnTo>
                  <a:lnTo>
                    <a:pt x="1303045" y="322414"/>
                  </a:lnTo>
                  <a:lnTo>
                    <a:pt x="1287729" y="312839"/>
                  </a:lnTo>
                  <a:lnTo>
                    <a:pt x="1272965" y="306001"/>
                  </a:lnTo>
                  <a:lnTo>
                    <a:pt x="1258754" y="301899"/>
                  </a:lnTo>
                  <a:lnTo>
                    <a:pt x="1245095" y="300532"/>
                  </a:lnTo>
                  <a:lnTo>
                    <a:pt x="1232636" y="301499"/>
                  </a:lnTo>
                  <a:lnTo>
                    <a:pt x="1192671" y="325275"/>
                  </a:lnTo>
                  <a:lnTo>
                    <a:pt x="1172870" y="371868"/>
                  </a:lnTo>
                  <a:lnTo>
                    <a:pt x="1165137" y="434401"/>
                  </a:lnTo>
                  <a:lnTo>
                    <a:pt x="1163203" y="482252"/>
                  </a:lnTo>
                  <a:lnTo>
                    <a:pt x="1162558" y="541159"/>
                  </a:lnTo>
                  <a:lnTo>
                    <a:pt x="1162558" y="697128"/>
                  </a:lnTo>
                  <a:lnTo>
                    <a:pt x="1039190" y="697128"/>
                  </a:lnTo>
                  <a:lnTo>
                    <a:pt x="1039190" y="192112"/>
                  </a:lnTo>
                  <a:lnTo>
                    <a:pt x="1153769" y="192112"/>
                  </a:lnTo>
                  <a:lnTo>
                    <a:pt x="1153769" y="263918"/>
                  </a:lnTo>
                  <a:lnTo>
                    <a:pt x="1168106" y="240646"/>
                  </a:lnTo>
                  <a:lnTo>
                    <a:pt x="1194562" y="207118"/>
                  </a:lnTo>
                  <a:lnTo>
                    <a:pt x="1231757" y="184740"/>
                  </a:lnTo>
                  <a:lnTo>
                    <a:pt x="1245489" y="181707"/>
                  </a:lnTo>
                  <a:lnTo>
                    <a:pt x="1260017" y="180695"/>
                  </a:lnTo>
                  <a:close/>
                </a:path>
                <a:path w="4829175" h="708660">
                  <a:moveTo>
                    <a:pt x="721766" y="180695"/>
                  </a:moveTo>
                  <a:lnTo>
                    <a:pt x="771041" y="185348"/>
                  </a:lnTo>
                  <a:lnTo>
                    <a:pt x="814832" y="199304"/>
                  </a:lnTo>
                  <a:lnTo>
                    <a:pt x="853136" y="222561"/>
                  </a:lnTo>
                  <a:lnTo>
                    <a:pt x="885952" y="255117"/>
                  </a:lnTo>
                  <a:lnTo>
                    <a:pt x="907498" y="288055"/>
                  </a:lnTo>
                  <a:lnTo>
                    <a:pt x="924022" y="327327"/>
                  </a:lnTo>
                  <a:lnTo>
                    <a:pt x="935525" y="372933"/>
                  </a:lnTo>
                  <a:lnTo>
                    <a:pt x="942003" y="424872"/>
                  </a:lnTo>
                  <a:lnTo>
                    <a:pt x="943457" y="483146"/>
                  </a:lnTo>
                  <a:lnTo>
                    <a:pt x="634403" y="483146"/>
                  </a:lnTo>
                  <a:lnTo>
                    <a:pt x="636760" y="511215"/>
                  </a:lnTo>
                  <a:lnTo>
                    <a:pt x="651682" y="557458"/>
                  </a:lnTo>
                  <a:lnTo>
                    <a:pt x="679395" y="590088"/>
                  </a:lnTo>
                  <a:lnTo>
                    <a:pt x="714956" y="606618"/>
                  </a:lnTo>
                  <a:lnTo>
                    <a:pt x="735368" y="608685"/>
                  </a:lnTo>
                  <a:lnTo>
                    <a:pt x="749279" y="607614"/>
                  </a:lnTo>
                  <a:lnTo>
                    <a:pt x="784098" y="591566"/>
                  </a:lnTo>
                  <a:lnTo>
                    <a:pt x="808302" y="554111"/>
                  </a:lnTo>
                  <a:lnTo>
                    <a:pt x="813955" y="536397"/>
                  </a:lnTo>
                  <a:lnTo>
                    <a:pt x="844685" y="541988"/>
                  </a:lnTo>
                  <a:lnTo>
                    <a:pt x="875417" y="547577"/>
                  </a:lnTo>
                  <a:lnTo>
                    <a:pt x="906149" y="553165"/>
                  </a:lnTo>
                  <a:lnTo>
                    <a:pt x="936879" y="558749"/>
                  </a:lnTo>
                  <a:lnTo>
                    <a:pt x="923313" y="593179"/>
                  </a:lnTo>
                  <a:lnTo>
                    <a:pt x="885885" y="648939"/>
                  </a:lnTo>
                  <a:lnTo>
                    <a:pt x="834845" y="687012"/>
                  </a:lnTo>
                  <a:lnTo>
                    <a:pt x="770862" y="706152"/>
                  </a:lnTo>
                  <a:lnTo>
                    <a:pt x="734060" y="708545"/>
                  </a:lnTo>
                  <a:lnTo>
                    <a:pt x="677205" y="703166"/>
                  </a:lnTo>
                  <a:lnTo>
                    <a:pt x="628254" y="687028"/>
                  </a:lnTo>
                  <a:lnTo>
                    <a:pt x="587207" y="660132"/>
                  </a:lnTo>
                  <a:lnTo>
                    <a:pt x="554062" y="622477"/>
                  </a:lnTo>
                  <a:lnTo>
                    <a:pt x="533893" y="585739"/>
                  </a:lnTo>
                  <a:lnTo>
                    <a:pt x="519487" y="544485"/>
                  </a:lnTo>
                  <a:lnTo>
                    <a:pt x="510843" y="498714"/>
                  </a:lnTo>
                  <a:lnTo>
                    <a:pt x="507961" y="448424"/>
                  </a:lnTo>
                  <a:lnTo>
                    <a:pt x="511748" y="389057"/>
                  </a:lnTo>
                  <a:lnTo>
                    <a:pt x="523106" y="336496"/>
                  </a:lnTo>
                  <a:lnTo>
                    <a:pt x="542037" y="290740"/>
                  </a:lnTo>
                  <a:lnTo>
                    <a:pt x="568540" y="251790"/>
                  </a:lnTo>
                  <a:lnTo>
                    <a:pt x="600840" y="220686"/>
                  </a:lnTo>
                  <a:lnTo>
                    <a:pt x="637143" y="198469"/>
                  </a:lnTo>
                  <a:lnTo>
                    <a:pt x="677450" y="185139"/>
                  </a:lnTo>
                  <a:lnTo>
                    <a:pt x="721766" y="180695"/>
                  </a:lnTo>
                  <a:close/>
                </a:path>
                <a:path w="4829175" h="708660">
                  <a:moveTo>
                    <a:pt x="213360" y="180695"/>
                  </a:moveTo>
                  <a:lnTo>
                    <a:pt x="258139" y="182805"/>
                  </a:lnTo>
                  <a:lnTo>
                    <a:pt x="296772" y="189136"/>
                  </a:lnTo>
                  <a:lnTo>
                    <a:pt x="355600" y="214464"/>
                  </a:lnTo>
                  <a:lnTo>
                    <a:pt x="394892" y="256308"/>
                  </a:lnTo>
                  <a:lnTo>
                    <a:pt x="419696" y="314325"/>
                  </a:lnTo>
                  <a:lnTo>
                    <a:pt x="390609" y="320152"/>
                  </a:lnTo>
                  <a:lnTo>
                    <a:pt x="361524" y="325977"/>
                  </a:lnTo>
                  <a:lnTo>
                    <a:pt x="332439" y="331802"/>
                  </a:lnTo>
                  <a:lnTo>
                    <a:pt x="303352" y="337629"/>
                  </a:lnTo>
                  <a:lnTo>
                    <a:pt x="298787" y="323747"/>
                  </a:lnTo>
                  <a:lnTo>
                    <a:pt x="292546" y="311589"/>
                  </a:lnTo>
                  <a:lnTo>
                    <a:pt x="263504" y="285588"/>
                  </a:lnTo>
                  <a:lnTo>
                    <a:pt x="215557" y="276758"/>
                  </a:lnTo>
                  <a:lnTo>
                    <a:pt x="192920" y="277679"/>
                  </a:lnTo>
                  <a:lnTo>
                    <a:pt x="145745" y="291503"/>
                  </a:lnTo>
                  <a:lnTo>
                    <a:pt x="131699" y="318604"/>
                  </a:lnTo>
                  <a:lnTo>
                    <a:pt x="132467" y="325470"/>
                  </a:lnTo>
                  <a:lnTo>
                    <a:pt x="181148" y="358911"/>
                  </a:lnTo>
                  <a:lnTo>
                    <a:pt x="259232" y="380428"/>
                  </a:lnTo>
                  <a:lnTo>
                    <a:pt x="304795" y="393237"/>
                  </a:lnTo>
                  <a:lnTo>
                    <a:pt x="342920" y="407412"/>
                  </a:lnTo>
                  <a:lnTo>
                    <a:pt x="396862" y="439864"/>
                  </a:lnTo>
                  <a:lnTo>
                    <a:pt x="425837" y="482544"/>
                  </a:lnTo>
                  <a:lnTo>
                    <a:pt x="435495" y="539254"/>
                  </a:lnTo>
                  <a:lnTo>
                    <a:pt x="432149" y="572752"/>
                  </a:lnTo>
                  <a:lnTo>
                    <a:pt x="405374" y="632427"/>
                  </a:lnTo>
                  <a:lnTo>
                    <a:pt x="351952" y="680454"/>
                  </a:lnTo>
                  <a:lnTo>
                    <a:pt x="315542" y="696060"/>
                  </a:lnTo>
                  <a:lnTo>
                    <a:pt x="272710" y="705424"/>
                  </a:lnTo>
                  <a:lnTo>
                    <a:pt x="223456" y="708545"/>
                  </a:lnTo>
                  <a:lnTo>
                    <a:pt x="178305" y="705930"/>
                  </a:lnTo>
                  <a:lnTo>
                    <a:pt x="138122" y="698085"/>
                  </a:lnTo>
                  <a:lnTo>
                    <a:pt x="72656" y="666699"/>
                  </a:lnTo>
                  <a:lnTo>
                    <a:pt x="26727" y="617359"/>
                  </a:lnTo>
                  <a:lnTo>
                    <a:pt x="0" y="553046"/>
                  </a:lnTo>
                  <a:lnTo>
                    <a:pt x="30948" y="547932"/>
                  </a:lnTo>
                  <a:lnTo>
                    <a:pt x="61899" y="542818"/>
                  </a:lnTo>
                  <a:lnTo>
                    <a:pt x="92850" y="537707"/>
                  </a:lnTo>
                  <a:lnTo>
                    <a:pt x="123799" y="532599"/>
                  </a:lnTo>
                  <a:lnTo>
                    <a:pt x="128767" y="550923"/>
                  </a:lnTo>
                  <a:lnTo>
                    <a:pt x="135764" y="566899"/>
                  </a:lnTo>
                  <a:lnTo>
                    <a:pt x="169130" y="600643"/>
                  </a:lnTo>
                  <a:lnTo>
                    <a:pt x="223456" y="612013"/>
                  </a:lnTo>
                  <a:lnTo>
                    <a:pt x="245901" y="610824"/>
                  </a:lnTo>
                  <a:lnTo>
                    <a:pt x="295452" y="592988"/>
                  </a:lnTo>
                  <a:lnTo>
                    <a:pt x="311696" y="557326"/>
                  </a:lnTo>
                  <a:lnTo>
                    <a:pt x="311148" y="550044"/>
                  </a:lnTo>
                  <a:lnTo>
                    <a:pt x="276247" y="518656"/>
                  </a:lnTo>
                  <a:lnTo>
                    <a:pt x="193848" y="497082"/>
                  </a:lnTo>
                  <a:lnTo>
                    <a:pt x="139715" y="480409"/>
                  </a:lnTo>
                  <a:lnTo>
                    <a:pt x="99246" y="464507"/>
                  </a:lnTo>
                  <a:lnTo>
                    <a:pt x="48237" y="426935"/>
                  </a:lnTo>
                  <a:lnTo>
                    <a:pt x="20577" y="370109"/>
                  </a:lnTo>
                  <a:lnTo>
                    <a:pt x="17119" y="335724"/>
                  </a:lnTo>
                  <a:lnTo>
                    <a:pt x="20110" y="304220"/>
                  </a:lnTo>
                  <a:lnTo>
                    <a:pt x="44037" y="249060"/>
                  </a:lnTo>
                  <a:lnTo>
                    <a:pt x="92193" y="205845"/>
                  </a:lnTo>
                  <a:lnTo>
                    <a:pt x="166387" y="183490"/>
                  </a:lnTo>
                  <a:lnTo>
                    <a:pt x="213360" y="180695"/>
                  </a:lnTo>
                  <a:close/>
                </a:path>
                <a:path w="4829175" h="708660">
                  <a:moveTo>
                    <a:pt x="4100664" y="289598"/>
                  </a:moveTo>
                  <a:lnTo>
                    <a:pt x="4056213" y="299581"/>
                  </a:lnTo>
                  <a:lnTo>
                    <a:pt x="4019448" y="329539"/>
                  </a:lnTo>
                  <a:lnTo>
                    <a:pt x="3994748" y="378286"/>
                  </a:lnTo>
                  <a:lnTo>
                    <a:pt x="3986517" y="444627"/>
                  </a:lnTo>
                  <a:lnTo>
                    <a:pt x="3988574" y="479993"/>
                  </a:lnTo>
                  <a:lnTo>
                    <a:pt x="4005039" y="537529"/>
                  </a:lnTo>
                  <a:lnTo>
                    <a:pt x="4036869" y="577177"/>
                  </a:lnTo>
                  <a:lnTo>
                    <a:pt x="4077478" y="597147"/>
                  </a:lnTo>
                  <a:lnTo>
                    <a:pt x="4100664" y="599643"/>
                  </a:lnTo>
                  <a:lnTo>
                    <a:pt x="4123836" y="597147"/>
                  </a:lnTo>
                  <a:lnTo>
                    <a:pt x="4164337" y="577177"/>
                  </a:lnTo>
                  <a:lnTo>
                    <a:pt x="4195969" y="537470"/>
                  </a:lnTo>
                  <a:lnTo>
                    <a:pt x="4212322" y="479457"/>
                  </a:lnTo>
                  <a:lnTo>
                    <a:pt x="4214368" y="443674"/>
                  </a:lnTo>
                  <a:lnTo>
                    <a:pt x="4212322" y="408722"/>
                  </a:lnTo>
                  <a:lnTo>
                    <a:pt x="4195969" y="351654"/>
                  </a:lnTo>
                  <a:lnTo>
                    <a:pt x="4164337" y="312063"/>
                  </a:lnTo>
                  <a:lnTo>
                    <a:pt x="4123836" y="292093"/>
                  </a:lnTo>
                  <a:lnTo>
                    <a:pt x="4100664" y="289598"/>
                  </a:lnTo>
                  <a:close/>
                </a:path>
                <a:path w="4829175" h="708660">
                  <a:moveTo>
                    <a:pt x="3328416" y="192112"/>
                  </a:moveTo>
                  <a:lnTo>
                    <a:pt x="3457917" y="192112"/>
                  </a:lnTo>
                  <a:lnTo>
                    <a:pt x="3475480" y="243662"/>
                  </a:lnTo>
                  <a:lnTo>
                    <a:pt x="3493041" y="295211"/>
                  </a:lnTo>
                  <a:lnTo>
                    <a:pt x="3510601" y="346760"/>
                  </a:lnTo>
                  <a:lnTo>
                    <a:pt x="3528162" y="398310"/>
                  </a:lnTo>
                  <a:lnTo>
                    <a:pt x="3545725" y="449859"/>
                  </a:lnTo>
                  <a:lnTo>
                    <a:pt x="3552090" y="471376"/>
                  </a:lnTo>
                  <a:lnTo>
                    <a:pt x="3558457" y="492893"/>
                  </a:lnTo>
                  <a:lnTo>
                    <a:pt x="3564824" y="514410"/>
                  </a:lnTo>
                  <a:lnTo>
                    <a:pt x="3571189" y="535927"/>
                  </a:lnTo>
                  <a:lnTo>
                    <a:pt x="3575770" y="520915"/>
                  </a:lnTo>
                  <a:lnTo>
                    <a:pt x="3579418" y="508700"/>
                  </a:lnTo>
                  <a:lnTo>
                    <a:pt x="3582133" y="499278"/>
                  </a:lnTo>
                  <a:lnTo>
                    <a:pt x="3583914" y="492645"/>
                  </a:lnTo>
                  <a:lnTo>
                    <a:pt x="3587045" y="481949"/>
                  </a:lnTo>
                  <a:lnTo>
                    <a:pt x="3590285" y="471252"/>
                  </a:lnTo>
                  <a:lnTo>
                    <a:pt x="3593631" y="460555"/>
                  </a:lnTo>
                  <a:lnTo>
                    <a:pt x="3597084" y="449859"/>
                  </a:lnTo>
                  <a:lnTo>
                    <a:pt x="3614823" y="398310"/>
                  </a:lnTo>
                  <a:lnTo>
                    <a:pt x="3632562" y="346760"/>
                  </a:lnTo>
                  <a:lnTo>
                    <a:pt x="3650299" y="295211"/>
                  </a:lnTo>
                  <a:lnTo>
                    <a:pt x="3668035" y="243662"/>
                  </a:lnTo>
                  <a:lnTo>
                    <a:pt x="3685768" y="192112"/>
                  </a:lnTo>
                  <a:lnTo>
                    <a:pt x="3812641" y="192112"/>
                  </a:lnTo>
                  <a:lnTo>
                    <a:pt x="3795801" y="238023"/>
                  </a:lnTo>
                  <a:lnTo>
                    <a:pt x="3778960" y="283933"/>
                  </a:lnTo>
                  <a:lnTo>
                    <a:pt x="3762118" y="329844"/>
                  </a:lnTo>
                  <a:lnTo>
                    <a:pt x="3745276" y="375754"/>
                  </a:lnTo>
                  <a:lnTo>
                    <a:pt x="3728435" y="421665"/>
                  </a:lnTo>
                  <a:lnTo>
                    <a:pt x="3711593" y="467575"/>
                  </a:lnTo>
                  <a:lnTo>
                    <a:pt x="3694751" y="513486"/>
                  </a:lnTo>
                  <a:lnTo>
                    <a:pt x="3677909" y="559396"/>
                  </a:lnTo>
                  <a:lnTo>
                    <a:pt x="3661068" y="605307"/>
                  </a:lnTo>
                  <a:lnTo>
                    <a:pt x="3644227" y="651217"/>
                  </a:lnTo>
                  <a:lnTo>
                    <a:pt x="3627386" y="697128"/>
                  </a:lnTo>
                  <a:lnTo>
                    <a:pt x="3516312" y="697128"/>
                  </a:lnTo>
                  <a:lnTo>
                    <a:pt x="3499229" y="651217"/>
                  </a:lnTo>
                  <a:lnTo>
                    <a:pt x="3482147" y="605307"/>
                  </a:lnTo>
                  <a:lnTo>
                    <a:pt x="3465064" y="559396"/>
                  </a:lnTo>
                  <a:lnTo>
                    <a:pt x="3447982" y="513486"/>
                  </a:lnTo>
                  <a:lnTo>
                    <a:pt x="3430900" y="467575"/>
                  </a:lnTo>
                  <a:lnTo>
                    <a:pt x="3413818" y="421665"/>
                  </a:lnTo>
                  <a:lnTo>
                    <a:pt x="3396737" y="375754"/>
                  </a:lnTo>
                  <a:lnTo>
                    <a:pt x="3379656" y="329844"/>
                  </a:lnTo>
                  <a:lnTo>
                    <a:pt x="3362575" y="283933"/>
                  </a:lnTo>
                  <a:lnTo>
                    <a:pt x="3345495" y="238023"/>
                  </a:lnTo>
                  <a:lnTo>
                    <a:pt x="3328416" y="192112"/>
                  </a:lnTo>
                  <a:close/>
                </a:path>
                <a:path w="4829175" h="708660">
                  <a:moveTo>
                    <a:pt x="3139363" y="192112"/>
                  </a:moveTo>
                  <a:lnTo>
                    <a:pt x="3262731" y="192112"/>
                  </a:lnTo>
                  <a:lnTo>
                    <a:pt x="3262731" y="697128"/>
                  </a:lnTo>
                  <a:lnTo>
                    <a:pt x="3139363" y="697128"/>
                  </a:lnTo>
                  <a:lnTo>
                    <a:pt x="3139363" y="192112"/>
                  </a:lnTo>
                  <a:close/>
                </a:path>
                <a:path w="4829175" h="708660">
                  <a:moveTo>
                    <a:pt x="2579166" y="192112"/>
                  </a:moveTo>
                  <a:lnTo>
                    <a:pt x="2708668" y="192112"/>
                  </a:lnTo>
                  <a:lnTo>
                    <a:pt x="2726231" y="243662"/>
                  </a:lnTo>
                  <a:lnTo>
                    <a:pt x="2743792" y="295211"/>
                  </a:lnTo>
                  <a:lnTo>
                    <a:pt x="2761352" y="346760"/>
                  </a:lnTo>
                  <a:lnTo>
                    <a:pt x="2778913" y="398310"/>
                  </a:lnTo>
                  <a:lnTo>
                    <a:pt x="2796476" y="449859"/>
                  </a:lnTo>
                  <a:lnTo>
                    <a:pt x="2802839" y="471376"/>
                  </a:lnTo>
                  <a:lnTo>
                    <a:pt x="2809203" y="492893"/>
                  </a:lnTo>
                  <a:lnTo>
                    <a:pt x="2815569" y="514410"/>
                  </a:lnTo>
                  <a:lnTo>
                    <a:pt x="2821940" y="535927"/>
                  </a:lnTo>
                  <a:lnTo>
                    <a:pt x="2826521" y="520915"/>
                  </a:lnTo>
                  <a:lnTo>
                    <a:pt x="2830169" y="508700"/>
                  </a:lnTo>
                  <a:lnTo>
                    <a:pt x="2832884" y="499278"/>
                  </a:lnTo>
                  <a:lnTo>
                    <a:pt x="2834665" y="492645"/>
                  </a:lnTo>
                  <a:lnTo>
                    <a:pt x="2837794" y="481949"/>
                  </a:lnTo>
                  <a:lnTo>
                    <a:pt x="2841031" y="471252"/>
                  </a:lnTo>
                  <a:lnTo>
                    <a:pt x="2844377" y="460555"/>
                  </a:lnTo>
                  <a:lnTo>
                    <a:pt x="2847835" y="449859"/>
                  </a:lnTo>
                  <a:lnTo>
                    <a:pt x="2865573" y="398310"/>
                  </a:lnTo>
                  <a:lnTo>
                    <a:pt x="2883309" y="346760"/>
                  </a:lnTo>
                  <a:lnTo>
                    <a:pt x="2901045" y="295211"/>
                  </a:lnTo>
                  <a:lnTo>
                    <a:pt x="2918781" y="243662"/>
                  </a:lnTo>
                  <a:lnTo>
                    <a:pt x="2936519" y="192112"/>
                  </a:lnTo>
                  <a:lnTo>
                    <a:pt x="3063392" y="192112"/>
                  </a:lnTo>
                  <a:lnTo>
                    <a:pt x="3046551" y="238023"/>
                  </a:lnTo>
                  <a:lnTo>
                    <a:pt x="3029710" y="283933"/>
                  </a:lnTo>
                  <a:lnTo>
                    <a:pt x="3012869" y="329844"/>
                  </a:lnTo>
                  <a:lnTo>
                    <a:pt x="2996027" y="375754"/>
                  </a:lnTo>
                  <a:lnTo>
                    <a:pt x="2979184" y="421665"/>
                  </a:lnTo>
                  <a:lnTo>
                    <a:pt x="2962341" y="467575"/>
                  </a:lnTo>
                  <a:lnTo>
                    <a:pt x="2945498" y="513486"/>
                  </a:lnTo>
                  <a:lnTo>
                    <a:pt x="2928655" y="559396"/>
                  </a:lnTo>
                  <a:lnTo>
                    <a:pt x="2911812" y="605307"/>
                  </a:lnTo>
                  <a:lnTo>
                    <a:pt x="2894968" y="651217"/>
                  </a:lnTo>
                  <a:lnTo>
                    <a:pt x="2878124" y="697128"/>
                  </a:lnTo>
                  <a:lnTo>
                    <a:pt x="2767063" y="697128"/>
                  </a:lnTo>
                  <a:lnTo>
                    <a:pt x="2749980" y="651217"/>
                  </a:lnTo>
                  <a:lnTo>
                    <a:pt x="2732898" y="605307"/>
                  </a:lnTo>
                  <a:lnTo>
                    <a:pt x="2715815" y="559396"/>
                  </a:lnTo>
                  <a:lnTo>
                    <a:pt x="2698733" y="513486"/>
                  </a:lnTo>
                  <a:lnTo>
                    <a:pt x="2681651" y="467575"/>
                  </a:lnTo>
                  <a:lnTo>
                    <a:pt x="2664569" y="421665"/>
                  </a:lnTo>
                  <a:lnTo>
                    <a:pt x="2647487" y="375754"/>
                  </a:lnTo>
                  <a:lnTo>
                    <a:pt x="2630406" y="329844"/>
                  </a:lnTo>
                  <a:lnTo>
                    <a:pt x="2613326" y="283933"/>
                  </a:lnTo>
                  <a:lnTo>
                    <a:pt x="2596246" y="238023"/>
                  </a:lnTo>
                  <a:lnTo>
                    <a:pt x="2579166" y="192112"/>
                  </a:lnTo>
                  <a:close/>
                </a:path>
                <a:path w="4829175" h="708660">
                  <a:moveTo>
                    <a:pt x="4606963" y="180695"/>
                  </a:moveTo>
                  <a:lnTo>
                    <a:pt x="4651744" y="182805"/>
                  </a:lnTo>
                  <a:lnTo>
                    <a:pt x="4690379" y="189136"/>
                  </a:lnTo>
                  <a:lnTo>
                    <a:pt x="4749203" y="214464"/>
                  </a:lnTo>
                  <a:lnTo>
                    <a:pt x="4788500" y="256308"/>
                  </a:lnTo>
                  <a:lnTo>
                    <a:pt x="4813300" y="314325"/>
                  </a:lnTo>
                  <a:lnTo>
                    <a:pt x="4784218" y="320152"/>
                  </a:lnTo>
                  <a:lnTo>
                    <a:pt x="4755133" y="325977"/>
                  </a:lnTo>
                  <a:lnTo>
                    <a:pt x="4726049" y="331802"/>
                  </a:lnTo>
                  <a:lnTo>
                    <a:pt x="4696968" y="337629"/>
                  </a:lnTo>
                  <a:lnTo>
                    <a:pt x="4692398" y="323747"/>
                  </a:lnTo>
                  <a:lnTo>
                    <a:pt x="4686155" y="311589"/>
                  </a:lnTo>
                  <a:lnTo>
                    <a:pt x="4657112" y="285588"/>
                  </a:lnTo>
                  <a:lnTo>
                    <a:pt x="4609160" y="276758"/>
                  </a:lnTo>
                  <a:lnTo>
                    <a:pt x="4586524" y="277679"/>
                  </a:lnTo>
                  <a:lnTo>
                    <a:pt x="4539361" y="291503"/>
                  </a:lnTo>
                  <a:lnTo>
                    <a:pt x="4525314" y="318604"/>
                  </a:lnTo>
                  <a:lnTo>
                    <a:pt x="4526081" y="325470"/>
                  </a:lnTo>
                  <a:lnTo>
                    <a:pt x="4574754" y="358911"/>
                  </a:lnTo>
                  <a:lnTo>
                    <a:pt x="4652848" y="380428"/>
                  </a:lnTo>
                  <a:lnTo>
                    <a:pt x="4698405" y="393237"/>
                  </a:lnTo>
                  <a:lnTo>
                    <a:pt x="4736531" y="407412"/>
                  </a:lnTo>
                  <a:lnTo>
                    <a:pt x="4790478" y="439864"/>
                  </a:lnTo>
                  <a:lnTo>
                    <a:pt x="4819453" y="482544"/>
                  </a:lnTo>
                  <a:lnTo>
                    <a:pt x="4829111" y="539254"/>
                  </a:lnTo>
                  <a:lnTo>
                    <a:pt x="4825763" y="572752"/>
                  </a:lnTo>
                  <a:lnTo>
                    <a:pt x="4798984" y="632427"/>
                  </a:lnTo>
                  <a:lnTo>
                    <a:pt x="4745561" y="680454"/>
                  </a:lnTo>
                  <a:lnTo>
                    <a:pt x="4709148" y="696060"/>
                  </a:lnTo>
                  <a:lnTo>
                    <a:pt x="4666318" y="705424"/>
                  </a:lnTo>
                  <a:lnTo>
                    <a:pt x="4617072" y="708545"/>
                  </a:lnTo>
                  <a:lnTo>
                    <a:pt x="4571921" y="705930"/>
                  </a:lnTo>
                  <a:lnTo>
                    <a:pt x="4531736" y="698085"/>
                  </a:lnTo>
                  <a:lnTo>
                    <a:pt x="4466259" y="666699"/>
                  </a:lnTo>
                  <a:lnTo>
                    <a:pt x="4420330" y="617359"/>
                  </a:lnTo>
                  <a:lnTo>
                    <a:pt x="4393603" y="553046"/>
                  </a:lnTo>
                  <a:lnTo>
                    <a:pt x="4424557" y="547932"/>
                  </a:lnTo>
                  <a:lnTo>
                    <a:pt x="4455509" y="542818"/>
                  </a:lnTo>
                  <a:lnTo>
                    <a:pt x="4486461" y="537707"/>
                  </a:lnTo>
                  <a:lnTo>
                    <a:pt x="4517415" y="532599"/>
                  </a:lnTo>
                  <a:lnTo>
                    <a:pt x="4522377" y="550923"/>
                  </a:lnTo>
                  <a:lnTo>
                    <a:pt x="4529374" y="566899"/>
                  </a:lnTo>
                  <a:lnTo>
                    <a:pt x="4562735" y="600643"/>
                  </a:lnTo>
                  <a:lnTo>
                    <a:pt x="4617072" y="612013"/>
                  </a:lnTo>
                  <a:lnTo>
                    <a:pt x="4639510" y="610824"/>
                  </a:lnTo>
                  <a:lnTo>
                    <a:pt x="4689068" y="592988"/>
                  </a:lnTo>
                  <a:lnTo>
                    <a:pt x="4705311" y="557326"/>
                  </a:lnTo>
                  <a:lnTo>
                    <a:pt x="4704762" y="550044"/>
                  </a:lnTo>
                  <a:lnTo>
                    <a:pt x="4669855" y="518656"/>
                  </a:lnTo>
                  <a:lnTo>
                    <a:pt x="4587462" y="497082"/>
                  </a:lnTo>
                  <a:lnTo>
                    <a:pt x="4533325" y="480409"/>
                  </a:lnTo>
                  <a:lnTo>
                    <a:pt x="4492851" y="464507"/>
                  </a:lnTo>
                  <a:lnTo>
                    <a:pt x="4441842" y="426935"/>
                  </a:lnTo>
                  <a:lnTo>
                    <a:pt x="4414190" y="370109"/>
                  </a:lnTo>
                  <a:lnTo>
                    <a:pt x="4410735" y="335724"/>
                  </a:lnTo>
                  <a:lnTo>
                    <a:pt x="4413724" y="304220"/>
                  </a:lnTo>
                  <a:lnTo>
                    <a:pt x="4437642" y="249060"/>
                  </a:lnTo>
                  <a:lnTo>
                    <a:pt x="4485796" y="205845"/>
                  </a:lnTo>
                  <a:lnTo>
                    <a:pt x="4559990" y="183490"/>
                  </a:lnTo>
                  <a:lnTo>
                    <a:pt x="4606963" y="180695"/>
                  </a:lnTo>
                  <a:close/>
                </a:path>
                <a:path w="4829175" h="708660">
                  <a:moveTo>
                    <a:pt x="4100220" y="180695"/>
                  </a:moveTo>
                  <a:lnTo>
                    <a:pt x="4150736" y="185348"/>
                  </a:lnTo>
                  <a:lnTo>
                    <a:pt x="4196478" y="199304"/>
                  </a:lnTo>
                  <a:lnTo>
                    <a:pt x="4237446" y="222561"/>
                  </a:lnTo>
                  <a:lnTo>
                    <a:pt x="4273638" y="255117"/>
                  </a:lnTo>
                  <a:lnTo>
                    <a:pt x="4303216" y="294782"/>
                  </a:lnTo>
                  <a:lnTo>
                    <a:pt x="4324342" y="339348"/>
                  </a:lnTo>
                  <a:lnTo>
                    <a:pt x="4337016" y="388818"/>
                  </a:lnTo>
                  <a:lnTo>
                    <a:pt x="4341241" y="443191"/>
                  </a:lnTo>
                  <a:lnTo>
                    <a:pt x="4336973" y="498043"/>
                  </a:lnTo>
                  <a:lnTo>
                    <a:pt x="4324173" y="547992"/>
                  </a:lnTo>
                  <a:lnTo>
                    <a:pt x="4302841" y="593035"/>
                  </a:lnTo>
                  <a:lnTo>
                    <a:pt x="4272978" y="633171"/>
                  </a:lnTo>
                  <a:lnTo>
                    <a:pt x="4236633" y="666149"/>
                  </a:lnTo>
                  <a:lnTo>
                    <a:pt x="4195872" y="689703"/>
                  </a:lnTo>
                  <a:lnTo>
                    <a:pt x="4150693" y="703835"/>
                  </a:lnTo>
                  <a:lnTo>
                    <a:pt x="4101096" y="708545"/>
                  </a:lnTo>
                  <a:lnTo>
                    <a:pt x="4069423" y="706583"/>
                  </a:lnTo>
                  <a:lnTo>
                    <a:pt x="4008292" y="690891"/>
                  </a:lnTo>
                  <a:lnTo>
                    <a:pt x="3951494" y="659640"/>
                  </a:lnTo>
                  <a:lnTo>
                    <a:pt x="3907265" y="613629"/>
                  </a:lnTo>
                  <a:lnTo>
                    <a:pt x="3877124" y="553179"/>
                  </a:lnTo>
                  <a:lnTo>
                    <a:pt x="3861971" y="479351"/>
                  </a:lnTo>
                  <a:lnTo>
                    <a:pt x="3860076" y="437489"/>
                  </a:lnTo>
                  <a:lnTo>
                    <a:pt x="3861971" y="404468"/>
                  </a:lnTo>
                  <a:lnTo>
                    <a:pt x="3877124" y="340036"/>
                  </a:lnTo>
                  <a:lnTo>
                    <a:pt x="3907099" y="279317"/>
                  </a:lnTo>
                  <a:lnTo>
                    <a:pt x="3950010" y="231759"/>
                  </a:lnTo>
                  <a:lnTo>
                    <a:pt x="4004779" y="199158"/>
                  </a:lnTo>
                  <a:lnTo>
                    <a:pt x="4066787" y="182747"/>
                  </a:lnTo>
                  <a:lnTo>
                    <a:pt x="4100220" y="180695"/>
                  </a:lnTo>
                  <a:close/>
                </a:path>
                <a:path w="4829175" h="708660">
                  <a:moveTo>
                    <a:pt x="3139363" y="0"/>
                  </a:moveTo>
                  <a:lnTo>
                    <a:pt x="3262731" y="0"/>
                  </a:lnTo>
                  <a:lnTo>
                    <a:pt x="3262731" y="123634"/>
                  </a:lnTo>
                  <a:lnTo>
                    <a:pt x="3139363" y="123634"/>
                  </a:lnTo>
                  <a:lnTo>
                    <a:pt x="3139363" y="0"/>
                  </a:lnTo>
                  <a:close/>
                </a:path>
              </a:pathLst>
            </a:custGeom>
            <a:ln w="28956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91635" y="3481532"/>
              <a:ext cx="195351" cy="18873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85324" y="3327671"/>
              <a:ext cx="207645" cy="316230"/>
            </a:xfrm>
            <a:custGeom>
              <a:avLst/>
              <a:gdLst/>
              <a:ahLst/>
              <a:cxnLst/>
              <a:rect l="l" t="t" r="r" b="b"/>
              <a:pathLst>
                <a:path w="207645" h="316229">
                  <a:moveTo>
                    <a:pt x="104927" y="0"/>
                  </a:moveTo>
                  <a:lnTo>
                    <a:pt x="63542" y="9450"/>
                  </a:lnTo>
                  <a:lnTo>
                    <a:pt x="29844" y="37807"/>
                  </a:lnTo>
                  <a:lnTo>
                    <a:pt x="7459" y="84701"/>
                  </a:lnTo>
                  <a:lnTo>
                    <a:pt x="0" y="149796"/>
                  </a:lnTo>
                  <a:lnTo>
                    <a:pt x="1947" y="189575"/>
                  </a:lnTo>
                  <a:lnTo>
                    <a:pt x="17530" y="252464"/>
                  </a:lnTo>
                  <a:lnTo>
                    <a:pt x="47600" y="293362"/>
                  </a:lnTo>
                  <a:lnTo>
                    <a:pt x="85576" y="313689"/>
                  </a:lnTo>
                  <a:lnTo>
                    <a:pt x="107111" y="316230"/>
                  </a:lnTo>
                  <a:lnTo>
                    <a:pt x="127721" y="313896"/>
                  </a:lnTo>
                  <a:lnTo>
                    <a:pt x="163502" y="295232"/>
                  </a:lnTo>
                  <a:lnTo>
                    <a:pt x="191161" y="257249"/>
                  </a:lnTo>
                  <a:lnTo>
                    <a:pt x="205429" y="196022"/>
                  </a:lnTo>
                  <a:lnTo>
                    <a:pt x="207213" y="156451"/>
                  </a:lnTo>
                  <a:lnTo>
                    <a:pt x="205374" y="119298"/>
                  </a:lnTo>
                  <a:lnTo>
                    <a:pt x="190668" y="60333"/>
                  </a:lnTo>
                  <a:lnTo>
                    <a:pt x="162214" y="21666"/>
                  </a:lnTo>
                  <a:lnTo>
                    <a:pt x="125777" y="2407"/>
                  </a:lnTo>
                  <a:lnTo>
                    <a:pt x="104927" y="0"/>
                  </a:lnTo>
                  <a:close/>
                </a:path>
              </a:pathLst>
            </a:custGeom>
            <a:ln w="28956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44249" y="3309866"/>
              <a:ext cx="213334" cy="14735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63277" y="3038543"/>
              <a:ext cx="2738755" cy="892175"/>
            </a:xfrm>
            <a:custGeom>
              <a:avLst/>
              <a:gdLst/>
              <a:ahLst/>
              <a:cxnLst/>
              <a:rect l="l" t="t" r="r" b="b"/>
              <a:pathLst>
                <a:path w="2738754" h="892175">
                  <a:moveTo>
                    <a:pt x="1880616" y="183553"/>
                  </a:moveTo>
                  <a:lnTo>
                    <a:pt x="1929896" y="188205"/>
                  </a:lnTo>
                  <a:lnTo>
                    <a:pt x="1973686" y="202161"/>
                  </a:lnTo>
                  <a:lnTo>
                    <a:pt x="2011987" y="225419"/>
                  </a:lnTo>
                  <a:lnTo>
                    <a:pt x="2044801" y="257975"/>
                  </a:lnTo>
                  <a:lnTo>
                    <a:pt x="2066347" y="290913"/>
                  </a:lnTo>
                  <a:lnTo>
                    <a:pt x="2082873" y="330185"/>
                  </a:lnTo>
                  <a:lnTo>
                    <a:pt x="2094377" y="375790"/>
                  </a:lnTo>
                  <a:lnTo>
                    <a:pt x="2100860" y="427730"/>
                  </a:lnTo>
                  <a:lnTo>
                    <a:pt x="2102319" y="486003"/>
                  </a:lnTo>
                  <a:lnTo>
                    <a:pt x="1793252" y="486003"/>
                  </a:lnTo>
                  <a:lnTo>
                    <a:pt x="1795610" y="514073"/>
                  </a:lnTo>
                  <a:lnTo>
                    <a:pt x="1810531" y="560316"/>
                  </a:lnTo>
                  <a:lnTo>
                    <a:pt x="1838244" y="592946"/>
                  </a:lnTo>
                  <a:lnTo>
                    <a:pt x="1873805" y="609476"/>
                  </a:lnTo>
                  <a:lnTo>
                    <a:pt x="1894217" y="611543"/>
                  </a:lnTo>
                  <a:lnTo>
                    <a:pt x="1908128" y="610471"/>
                  </a:lnTo>
                  <a:lnTo>
                    <a:pt x="1942947" y="594423"/>
                  </a:lnTo>
                  <a:lnTo>
                    <a:pt x="1967152" y="556968"/>
                  </a:lnTo>
                  <a:lnTo>
                    <a:pt x="1972805" y="539254"/>
                  </a:lnTo>
                  <a:lnTo>
                    <a:pt x="2003534" y="544845"/>
                  </a:lnTo>
                  <a:lnTo>
                    <a:pt x="2034266" y="550435"/>
                  </a:lnTo>
                  <a:lnTo>
                    <a:pt x="2064998" y="556022"/>
                  </a:lnTo>
                  <a:lnTo>
                    <a:pt x="2095728" y="561606"/>
                  </a:lnTo>
                  <a:lnTo>
                    <a:pt x="2082162" y="596037"/>
                  </a:lnTo>
                  <a:lnTo>
                    <a:pt x="2044734" y="651796"/>
                  </a:lnTo>
                  <a:lnTo>
                    <a:pt x="1993702" y="689870"/>
                  </a:lnTo>
                  <a:lnTo>
                    <a:pt x="1929718" y="709010"/>
                  </a:lnTo>
                  <a:lnTo>
                    <a:pt x="1892909" y="711403"/>
                  </a:lnTo>
                  <a:lnTo>
                    <a:pt x="1836054" y="706023"/>
                  </a:lnTo>
                  <a:lnTo>
                    <a:pt x="1787104" y="689886"/>
                  </a:lnTo>
                  <a:lnTo>
                    <a:pt x="1746057" y="662990"/>
                  </a:lnTo>
                  <a:lnTo>
                    <a:pt x="1712912" y="625335"/>
                  </a:lnTo>
                  <a:lnTo>
                    <a:pt x="1692743" y="588597"/>
                  </a:lnTo>
                  <a:lnTo>
                    <a:pt x="1678336" y="547343"/>
                  </a:lnTo>
                  <a:lnTo>
                    <a:pt x="1669692" y="501571"/>
                  </a:lnTo>
                  <a:lnTo>
                    <a:pt x="1666811" y="451281"/>
                  </a:lnTo>
                  <a:lnTo>
                    <a:pt x="1670597" y="391914"/>
                  </a:lnTo>
                  <a:lnTo>
                    <a:pt x="1681957" y="339353"/>
                  </a:lnTo>
                  <a:lnTo>
                    <a:pt x="1700892" y="293597"/>
                  </a:lnTo>
                  <a:lnTo>
                    <a:pt x="1727403" y="254647"/>
                  </a:lnTo>
                  <a:lnTo>
                    <a:pt x="1759695" y="223543"/>
                  </a:lnTo>
                  <a:lnTo>
                    <a:pt x="1795994" y="201326"/>
                  </a:lnTo>
                  <a:lnTo>
                    <a:pt x="1836300" y="187996"/>
                  </a:lnTo>
                  <a:lnTo>
                    <a:pt x="1880616" y="183553"/>
                  </a:lnTo>
                  <a:close/>
                </a:path>
                <a:path w="2738754" h="892175">
                  <a:moveTo>
                    <a:pt x="1268018" y="183553"/>
                  </a:moveTo>
                  <a:lnTo>
                    <a:pt x="1288897" y="185129"/>
                  </a:lnTo>
                  <a:lnTo>
                    <a:pt x="1309393" y="189857"/>
                  </a:lnTo>
                  <a:lnTo>
                    <a:pt x="1329506" y="197735"/>
                  </a:lnTo>
                  <a:lnTo>
                    <a:pt x="1349235" y="208762"/>
                  </a:lnTo>
                  <a:lnTo>
                    <a:pt x="1339689" y="237890"/>
                  </a:lnTo>
                  <a:lnTo>
                    <a:pt x="1330140" y="267017"/>
                  </a:lnTo>
                  <a:lnTo>
                    <a:pt x="1320592" y="296144"/>
                  </a:lnTo>
                  <a:lnTo>
                    <a:pt x="1311046" y="325272"/>
                  </a:lnTo>
                  <a:lnTo>
                    <a:pt x="1295730" y="315697"/>
                  </a:lnTo>
                  <a:lnTo>
                    <a:pt x="1280966" y="308859"/>
                  </a:lnTo>
                  <a:lnTo>
                    <a:pt x="1266755" y="304757"/>
                  </a:lnTo>
                  <a:lnTo>
                    <a:pt x="1253096" y="303390"/>
                  </a:lnTo>
                  <a:lnTo>
                    <a:pt x="1240637" y="304356"/>
                  </a:lnTo>
                  <a:lnTo>
                    <a:pt x="1200672" y="328132"/>
                  </a:lnTo>
                  <a:lnTo>
                    <a:pt x="1180871" y="374726"/>
                  </a:lnTo>
                  <a:lnTo>
                    <a:pt x="1173138" y="437259"/>
                  </a:lnTo>
                  <a:lnTo>
                    <a:pt x="1171204" y="485109"/>
                  </a:lnTo>
                  <a:lnTo>
                    <a:pt x="1170559" y="544017"/>
                  </a:lnTo>
                  <a:lnTo>
                    <a:pt x="1170559" y="699985"/>
                  </a:lnTo>
                  <a:lnTo>
                    <a:pt x="1047191" y="699985"/>
                  </a:lnTo>
                  <a:lnTo>
                    <a:pt x="1047191" y="194970"/>
                  </a:lnTo>
                  <a:lnTo>
                    <a:pt x="1161770" y="194970"/>
                  </a:lnTo>
                  <a:lnTo>
                    <a:pt x="1161770" y="266776"/>
                  </a:lnTo>
                  <a:lnTo>
                    <a:pt x="1176107" y="243504"/>
                  </a:lnTo>
                  <a:lnTo>
                    <a:pt x="1202563" y="209976"/>
                  </a:lnTo>
                  <a:lnTo>
                    <a:pt x="1239758" y="187598"/>
                  </a:lnTo>
                  <a:lnTo>
                    <a:pt x="1253490" y="184564"/>
                  </a:lnTo>
                  <a:lnTo>
                    <a:pt x="1268018" y="183553"/>
                  </a:lnTo>
                  <a:close/>
                </a:path>
                <a:path w="2738754" h="892175">
                  <a:moveTo>
                    <a:pt x="734148" y="183553"/>
                  </a:moveTo>
                  <a:lnTo>
                    <a:pt x="772784" y="184876"/>
                  </a:lnTo>
                  <a:lnTo>
                    <a:pt x="834245" y="195463"/>
                  </a:lnTo>
                  <a:lnTo>
                    <a:pt x="875777" y="216013"/>
                  </a:lnTo>
                  <a:lnTo>
                    <a:pt x="904204" y="242882"/>
                  </a:lnTo>
                  <a:lnTo>
                    <a:pt x="921131" y="278148"/>
                  </a:lnTo>
                  <a:lnTo>
                    <a:pt x="929360" y="337946"/>
                  </a:lnTo>
                  <a:lnTo>
                    <a:pt x="930389" y="378053"/>
                  </a:lnTo>
                  <a:lnTo>
                    <a:pt x="930063" y="417048"/>
                  </a:lnTo>
                  <a:lnTo>
                    <a:pt x="929735" y="456042"/>
                  </a:lnTo>
                  <a:lnTo>
                    <a:pt x="929407" y="495034"/>
                  </a:lnTo>
                  <a:lnTo>
                    <a:pt x="929081" y="534022"/>
                  </a:lnTo>
                  <a:lnTo>
                    <a:pt x="930559" y="591866"/>
                  </a:lnTo>
                  <a:lnTo>
                    <a:pt x="934999" y="632231"/>
                  </a:lnTo>
                  <a:lnTo>
                    <a:pt x="949694" y="682200"/>
                  </a:lnTo>
                  <a:lnTo>
                    <a:pt x="957173" y="699985"/>
                  </a:lnTo>
                  <a:lnTo>
                    <a:pt x="835126" y="699985"/>
                  </a:lnTo>
                  <a:lnTo>
                    <a:pt x="823277" y="660514"/>
                  </a:lnTo>
                  <a:lnTo>
                    <a:pt x="821220" y="652589"/>
                  </a:lnTo>
                  <a:lnTo>
                    <a:pt x="819759" y="647369"/>
                  </a:lnTo>
                  <a:lnTo>
                    <a:pt x="818883" y="644829"/>
                  </a:lnTo>
                  <a:lnTo>
                    <a:pt x="802805" y="660431"/>
                  </a:lnTo>
                  <a:lnTo>
                    <a:pt x="786177" y="673954"/>
                  </a:lnTo>
                  <a:lnTo>
                    <a:pt x="751281" y="694753"/>
                  </a:lnTo>
                  <a:lnTo>
                    <a:pt x="714068" y="707240"/>
                  </a:lnTo>
                  <a:lnTo>
                    <a:pt x="674446" y="711403"/>
                  </a:lnTo>
                  <a:lnTo>
                    <a:pt x="640356" y="708757"/>
                  </a:lnTo>
                  <a:lnTo>
                    <a:pt x="583611" y="687593"/>
                  </a:lnTo>
                  <a:lnTo>
                    <a:pt x="542808" y="646519"/>
                  </a:lnTo>
                  <a:lnTo>
                    <a:pt x="522071" y="593023"/>
                  </a:lnTo>
                  <a:lnTo>
                    <a:pt x="519480" y="562089"/>
                  </a:lnTo>
                  <a:lnTo>
                    <a:pt x="520659" y="541267"/>
                  </a:lnTo>
                  <a:lnTo>
                    <a:pt x="530094" y="503105"/>
                  </a:lnTo>
                  <a:lnTo>
                    <a:pt x="561014" y="456158"/>
                  </a:lnTo>
                  <a:lnTo>
                    <a:pt x="610140" y="425769"/>
                  </a:lnTo>
                  <a:lnTo>
                    <a:pt x="659203" y="410191"/>
                  </a:lnTo>
                  <a:lnTo>
                    <a:pt x="729292" y="394606"/>
                  </a:lnTo>
                  <a:lnTo>
                    <a:pt x="762577" y="386257"/>
                  </a:lnTo>
                  <a:lnTo>
                    <a:pt x="789224" y="378204"/>
                  </a:lnTo>
                  <a:lnTo>
                    <a:pt x="809231" y="370446"/>
                  </a:lnTo>
                  <a:lnTo>
                    <a:pt x="809231" y="357123"/>
                  </a:lnTo>
                  <a:lnTo>
                    <a:pt x="799351" y="311791"/>
                  </a:lnTo>
                  <a:lnTo>
                    <a:pt x="766311" y="289899"/>
                  </a:lnTo>
                  <a:lnTo>
                    <a:pt x="725373" y="285800"/>
                  </a:lnTo>
                  <a:lnTo>
                    <a:pt x="709817" y="286677"/>
                  </a:lnTo>
                  <a:lnTo>
                    <a:pt x="674014" y="299821"/>
                  </a:lnTo>
                  <a:lnTo>
                    <a:pt x="650302" y="332775"/>
                  </a:lnTo>
                  <a:lnTo>
                    <a:pt x="644156" y="349046"/>
                  </a:lnTo>
                  <a:lnTo>
                    <a:pt x="616170" y="343577"/>
                  </a:lnTo>
                  <a:lnTo>
                    <a:pt x="588181" y="338105"/>
                  </a:lnTo>
                  <a:lnTo>
                    <a:pt x="560192" y="332634"/>
                  </a:lnTo>
                  <a:lnTo>
                    <a:pt x="532206" y="327164"/>
                  </a:lnTo>
                  <a:lnTo>
                    <a:pt x="557887" y="263444"/>
                  </a:lnTo>
                  <a:lnTo>
                    <a:pt x="597179" y="218744"/>
                  </a:lnTo>
                  <a:lnTo>
                    <a:pt x="654472" y="192352"/>
                  </a:lnTo>
                  <a:lnTo>
                    <a:pt x="691512" y="185753"/>
                  </a:lnTo>
                  <a:lnTo>
                    <a:pt x="734148" y="183553"/>
                  </a:lnTo>
                  <a:close/>
                </a:path>
                <a:path w="2738754" h="892175">
                  <a:moveTo>
                    <a:pt x="260337" y="183553"/>
                  </a:moveTo>
                  <a:lnTo>
                    <a:pt x="299406" y="187863"/>
                  </a:lnTo>
                  <a:lnTo>
                    <a:pt x="335403" y="200793"/>
                  </a:lnTo>
                  <a:lnTo>
                    <a:pt x="368329" y="222343"/>
                  </a:lnTo>
                  <a:lnTo>
                    <a:pt x="398183" y="252514"/>
                  </a:lnTo>
                  <a:lnTo>
                    <a:pt x="422960" y="290375"/>
                  </a:lnTo>
                  <a:lnTo>
                    <a:pt x="440656" y="335016"/>
                  </a:lnTo>
                  <a:lnTo>
                    <a:pt x="451273" y="386434"/>
                  </a:lnTo>
                  <a:lnTo>
                    <a:pt x="454812" y="444626"/>
                  </a:lnTo>
                  <a:lnTo>
                    <a:pt x="451245" y="504351"/>
                  </a:lnTo>
                  <a:lnTo>
                    <a:pt x="440545" y="557031"/>
                  </a:lnTo>
                  <a:lnTo>
                    <a:pt x="422713" y="602668"/>
                  </a:lnTo>
                  <a:lnTo>
                    <a:pt x="397751" y="641261"/>
                  </a:lnTo>
                  <a:lnTo>
                    <a:pt x="367704" y="671948"/>
                  </a:lnTo>
                  <a:lnTo>
                    <a:pt x="334640" y="693867"/>
                  </a:lnTo>
                  <a:lnTo>
                    <a:pt x="298558" y="707019"/>
                  </a:lnTo>
                  <a:lnTo>
                    <a:pt x="259461" y="711403"/>
                  </a:lnTo>
                  <a:lnTo>
                    <a:pt x="240596" y="710362"/>
                  </a:lnTo>
                  <a:lnTo>
                    <a:pt x="189433" y="694753"/>
                  </a:lnTo>
                  <a:lnTo>
                    <a:pt x="157219" y="672171"/>
                  </a:lnTo>
                  <a:lnTo>
                    <a:pt x="123367" y="637692"/>
                  </a:lnTo>
                  <a:lnTo>
                    <a:pt x="123367" y="892111"/>
                  </a:lnTo>
                  <a:lnTo>
                    <a:pt x="0" y="892111"/>
                  </a:lnTo>
                  <a:lnTo>
                    <a:pt x="0" y="194970"/>
                  </a:lnTo>
                  <a:lnTo>
                    <a:pt x="115023" y="194970"/>
                  </a:lnTo>
                  <a:lnTo>
                    <a:pt x="115023" y="269151"/>
                  </a:lnTo>
                  <a:lnTo>
                    <a:pt x="127203" y="251022"/>
                  </a:lnTo>
                  <a:lnTo>
                    <a:pt x="157493" y="220112"/>
                  </a:lnTo>
                  <a:lnTo>
                    <a:pt x="195222" y="196926"/>
                  </a:lnTo>
                  <a:lnTo>
                    <a:pt x="237589" y="185038"/>
                  </a:lnTo>
                  <a:lnTo>
                    <a:pt x="260337" y="183553"/>
                  </a:lnTo>
                  <a:close/>
                </a:path>
                <a:path w="2738754" h="892175">
                  <a:moveTo>
                    <a:pt x="1532623" y="16649"/>
                  </a:moveTo>
                  <a:lnTo>
                    <a:pt x="1532623" y="194970"/>
                  </a:lnTo>
                  <a:lnTo>
                    <a:pt x="1616913" y="194970"/>
                  </a:lnTo>
                  <a:lnTo>
                    <a:pt x="1616913" y="301485"/>
                  </a:lnTo>
                  <a:lnTo>
                    <a:pt x="1532623" y="301485"/>
                  </a:lnTo>
                  <a:lnTo>
                    <a:pt x="1532623" y="505015"/>
                  </a:lnTo>
                  <a:lnTo>
                    <a:pt x="1533224" y="553935"/>
                  </a:lnTo>
                  <a:lnTo>
                    <a:pt x="1546009" y="593940"/>
                  </a:lnTo>
                  <a:lnTo>
                    <a:pt x="1551724" y="598385"/>
                  </a:lnTo>
                  <a:lnTo>
                    <a:pt x="1558671" y="600608"/>
                  </a:lnTo>
                  <a:lnTo>
                    <a:pt x="1566862" y="600608"/>
                  </a:lnTo>
                  <a:lnTo>
                    <a:pt x="1576385" y="599805"/>
                  </a:lnTo>
                  <a:lnTo>
                    <a:pt x="1587827" y="597398"/>
                  </a:lnTo>
                  <a:lnTo>
                    <a:pt x="1601188" y="593386"/>
                  </a:lnTo>
                  <a:lnTo>
                    <a:pt x="1616468" y="587768"/>
                  </a:lnTo>
                  <a:lnTo>
                    <a:pt x="1619105" y="613678"/>
                  </a:lnTo>
                  <a:lnTo>
                    <a:pt x="1621739" y="639592"/>
                  </a:lnTo>
                  <a:lnTo>
                    <a:pt x="1624373" y="665508"/>
                  </a:lnTo>
                  <a:lnTo>
                    <a:pt x="1627009" y="691426"/>
                  </a:lnTo>
                  <a:lnTo>
                    <a:pt x="1604786" y="700167"/>
                  </a:lnTo>
                  <a:lnTo>
                    <a:pt x="1581132" y="706410"/>
                  </a:lnTo>
                  <a:lnTo>
                    <a:pt x="1556052" y="710155"/>
                  </a:lnTo>
                  <a:lnTo>
                    <a:pt x="1529549" y="711403"/>
                  </a:lnTo>
                  <a:lnTo>
                    <a:pt x="1513276" y="710645"/>
                  </a:lnTo>
                  <a:lnTo>
                    <a:pt x="1469402" y="699274"/>
                  </a:lnTo>
                  <a:lnTo>
                    <a:pt x="1437257" y="677077"/>
                  </a:lnTo>
                  <a:lnTo>
                    <a:pt x="1415664" y="631379"/>
                  </a:lnTo>
                  <a:lnTo>
                    <a:pt x="1409807" y="580631"/>
                  </a:lnTo>
                  <a:lnTo>
                    <a:pt x="1408823" y="521665"/>
                  </a:lnTo>
                  <a:lnTo>
                    <a:pt x="1408823" y="301485"/>
                  </a:lnTo>
                  <a:lnTo>
                    <a:pt x="1352181" y="301485"/>
                  </a:lnTo>
                  <a:lnTo>
                    <a:pt x="1352181" y="194970"/>
                  </a:lnTo>
                  <a:lnTo>
                    <a:pt x="1408823" y="194970"/>
                  </a:lnTo>
                  <a:lnTo>
                    <a:pt x="1408823" y="94627"/>
                  </a:lnTo>
                  <a:lnTo>
                    <a:pt x="1439770" y="75130"/>
                  </a:lnTo>
                  <a:lnTo>
                    <a:pt x="1470718" y="55633"/>
                  </a:lnTo>
                  <a:lnTo>
                    <a:pt x="1501669" y="36140"/>
                  </a:lnTo>
                  <a:lnTo>
                    <a:pt x="1532623" y="16649"/>
                  </a:lnTo>
                  <a:close/>
                </a:path>
                <a:path w="2738754" h="892175">
                  <a:moveTo>
                    <a:pt x="2638285" y="0"/>
                  </a:moveTo>
                  <a:lnTo>
                    <a:pt x="2738374" y="0"/>
                  </a:lnTo>
                  <a:lnTo>
                    <a:pt x="2738374" y="699985"/>
                  </a:lnTo>
                  <a:lnTo>
                    <a:pt x="2615018" y="699985"/>
                  </a:lnTo>
                  <a:lnTo>
                    <a:pt x="2615018" y="196392"/>
                  </a:lnTo>
                  <a:lnTo>
                    <a:pt x="2579704" y="228404"/>
                  </a:lnTo>
                  <a:lnTo>
                    <a:pt x="2541371" y="255955"/>
                  </a:lnTo>
                  <a:lnTo>
                    <a:pt x="2500018" y="279049"/>
                  </a:lnTo>
                  <a:lnTo>
                    <a:pt x="2455646" y="297687"/>
                  </a:lnTo>
                  <a:lnTo>
                    <a:pt x="2455646" y="176428"/>
                  </a:lnTo>
                  <a:lnTo>
                    <a:pt x="2480313" y="165948"/>
                  </a:lnTo>
                  <a:lnTo>
                    <a:pt x="2506024" y="151636"/>
                  </a:lnTo>
                  <a:lnTo>
                    <a:pt x="2560574" y="111518"/>
                  </a:lnTo>
                  <a:lnTo>
                    <a:pt x="2608321" y="59740"/>
                  </a:lnTo>
                  <a:lnTo>
                    <a:pt x="2625526" y="30865"/>
                  </a:lnTo>
                  <a:lnTo>
                    <a:pt x="2638285" y="0"/>
                  </a:lnTo>
                  <a:close/>
                </a:path>
              </a:pathLst>
            </a:custGeom>
            <a:ln w="28956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4" y="0"/>
            <a:ext cx="9132570" cy="6858000"/>
          </a:xfrm>
          <a:custGeom>
            <a:avLst/>
            <a:gdLst/>
            <a:ahLst/>
            <a:cxnLst/>
            <a:rect l="l" t="t" r="r" b="b"/>
            <a:pathLst>
              <a:path w="9132570" h="6858000">
                <a:moveTo>
                  <a:pt x="9132125" y="0"/>
                </a:moveTo>
                <a:lnTo>
                  <a:pt x="0" y="0"/>
                </a:lnTo>
                <a:lnTo>
                  <a:pt x="0" y="6858000"/>
                </a:lnTo>
                <a:lnTo>
                  <a:pt x="9132125" y="6858000"/>
                </a:lnTo>
                <a:lnTo>
                  <a:pt x="9132125" y="0"/>
                </a:lnTo>
                <a:close/>
              </a:path>
            </a:pathLst>
          </a:custGeom>
          <a:solidFill>
            <a:srgbClr val="95373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096" y="0"/>
            <a:ext cx="9159875" cy="600075"/>
            <a:chOff x="10096" y="0"/>
            <a:chExt cx="9159875" cy="600075"/>
          </a:xfrm>
        </p:grpSpPr>
        <p:sp>
          <p:nvSpPr>
            <p:cNvPr id="4" name="object 4"/>
            <p:cNvSpPr/>
            <p:nvPr/>
          </p:nvSpPr>
          <p:spPr>
            <a:xfrm>
              <a:off x="35496" y="0"/>
              <a:ext cx="9109075" cy="549275"/>
            </a:xfrm>
            <a:custGeom>
              <a:avLst/>
              <a:gdLst/>
              <a:ahLst/>
              <a:cxnLst/>
              <a:rect l="l" t="t" r="r" b="b"/>
              <a:pathLst>
                <a:path w="9109075" h="549275">
                  <a:moveTo>
                    <a:pt x="9108503" y="0"/>
                  </a:moveTo>
                  <a:lnTo>
                    <a:pt x="0" y="0"/>
                  </a:lnTo>
                  <a:lnTo>
                    <a:pt x="0" y="548690"/>
                  </a:lnTo>
                  <a:lnTo>
                    <a:pt x="9108503" y="548690"/>
                  </a:lnTo>
                  <a:lnTo>
                    <a:pt x="9108503" y="0"/>
                  </a:lnTo>
                  <a:close/>
                </a:path>
              </a:pathLst>
            </a:custGeom>
            <a:solidFill>
              <a:srgbClr val="95373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496" y="0"/>
              <a:ext cx="9109075" cy="549275"/>
            </a:xfrm>
            <a:custGeom>
              <a:avLst/>
              <a:gdLst/>
              <a:ahLst/>
              <a:cxnLst/>
              <a:rect l="l" t="t" r="r" b="b"/>
              <a:pathLst>
                <a:path w="9109075" h="549275">
                  <a:moveTo>
                    <a:pt x="0" y="0"/>
                  </a:moveTo>
                  <a:lnTo>
                    <a:pt x="9108503" y="0"/>
                  </a:lnTo>
                  <a:lnTo>
                    <a:pt x="9108503" y="548678"/>
                  </a:lnTo>
                  <a:lnTo>
                    <a:pt x="0" y="548678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0299" y="167939"/>
            <a:ext cx="470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CLASIFICACIÓN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DESPUÉS DE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DARWIN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54785" y="154731"/>
            <a:ext cx="1462405" cy="301625"/>
            <a:chOff x="6554785" y="154731"/>
            <a:chExt cx="1462405" cy="301625"/>
          </a:xfrm>
        </p:grpSpPr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8" y="318241"/>
              <a:ext cx="68262" cy="1333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402282" y="1528762"/>
            <a:ext cx="872490" cy="694055"/>
            <a:chOff x="2402282" y="1528762"/>
            <a:chExt cx="872490" cy="694055"/>
          </a:xfrm>
        </p:grpSpPr>
        <p:sp>
          <p:nvSpPr>
            <p:cNvPr id="18" name="object 18"/>
            <p:cNvSpPr/>
            <p:nvPr/>
          </p:nvSpPr>
          <p:spPr>
            <a:xfrm>
              <a:off x="2465782" y="1541462"/>
              <a:ext cx="796290" cy="617855"/>
            </a:xfrm>
            <a:custGeom>
              <a:avLst/>
              <a:gdLst/>
              <a:ahLst/>
              <a:cxnLst/>
              <a:rect l="l" t="t" r="r" b="b"/>
              <a:pathLst>
                <a:path w="796289" h="617855">
                  <a:moveTo>
                    <a:pt x="795959" y="0"/>
                  </a:moveTo>
                  <a:lnTo>
                    <a:pt x="0" y="0"/>
                  </a:lnTo>
                  <a:lnTo>
                    <a:pt x="0" y="617639"/>
                  </a:lnTo>
                </a:path>
              </a:pathLst>
            </a:custGeom>
            <a:ln w="254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02282" y="2146406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127000" y="0"/>
                  </a:moveTo>
                  <a:lnTo>
                    <a:pt x="0" y="0"/>
                  </a:lnTo>
                  <a:lnTo>
                    <a:pt x="63500" y="762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6471042" y="1628800"/>
            <a:ext cx="796290" cy="459740"/>
          </a:xfrm>
          <a:custGeom>
            <a:avLst/>
            <a:gdLst/>
            <a:ahLst/>
            <a:cxnLst/>
            <a:rect l="l" t="t" r="r" b="b"/>
            <a:pathLst>
              <a:path w="796290" h="459739">
                <a:moveTo>
                  <a:pt x="0" y="0"/>
                </a:moveTo>
                <a:lnTo>
                  <a:pt x="795959" y="0"/>
                </a:lnTo>
                <a:lnTo>
                  <a:pt x="795959" y="459117"/>
                </a:lnTo>
              </a:path>
            </a:pathLst>
          </a:custGeom>
          <a:ln w="25400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7537" y="1208481"/>
            <a:ext cx="3585845" cy="648970"/>
          </a:xfrm>
          <a:prstGeom prst="rect">
            <a:avLst/>
          </a:prstGeom>
          <a:solidFill>
            <a:srgbClr val="FDDD77"/>
          </a:solidFill>
        </p:spPr>
        <p:txBody>
          <a:bodyPr vert="horz" wrap="square" lIns="0" tIns="43815" rIns="0" bIns="0" rtlCol="0">
            <a:spAutoFit/>
          </a:bodyPr>
          <a:lstStyle/>
          <a:p>
            <a:pPr marL="900430" marR="892810" indent="80645">
              <a:lnSpc>
                <a:spcPct val="100000"/>
              </a:lnSpc>
              <a:spcBef>
                <a:spcPts val="345"/>
              </a:spcBef>
            </a:pPr>
            <a:r>
              <a:rPr sz="1800" b="1" spc="-5" dirty="0">
                <a:latin typeface="Arial"/>
                <a:cs typeface="Arial"/>
              </a:rPr>
              <a:t>CRITERIOS </a:t>
            </a:r>
            <a:r>
              <a:rPr sz="1800" b="1" spc="-10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SIFI</a:t>
            </a:r>
            <a:r>
              <a:rPr sz="1800" b="1" spc="5" dirty="0">
                <a:latin typeface="Arial"/>
                <a:cs typeface="Arial"/>
              </a:rPr>
              <a:t>C</a:t>
            </a:r>
            <a:r>
              <a:rPr sz="1800" b="1" spc="-35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43250" y="3014865"/>
            <a:ext cx="3585845" cy="587375"/>
          </a:xfrm>
          <a:prstGeom prst="rect">
            <a:avLst/>
          </a:prstGeom>
          <a:solidFill>
            <a:srgbClr val="A5F5FD"/>
          </a:solidFill>
        </p:spPr>
        <p:txBody>
          <a:bodyPr vert="horz" wrap="square" lIns="0" tIns="44450" rIns="0" bIns="0" rtlCol="0">
            <a:spAutoFit/>
          </a:bodyPr>
          <a:lstStyle/>
          <a:p>
            <a:pPr marL="417195" marR="371475" indent="-38100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latin typeface="Arial MT"/>
                <a:cs typeface="Arial MT"/>
              </a:rPr>
              <a:t>SIS</a:t>
            </a:r>
            <a:r>
              <a:rPr sz="1600" spc="-10" dirty="0">
                <a:latin typeface="Arial MT"/>
                <a:cs typeface="Arial MT"/>
              </a:rPr>
              <a:t>T</a:t>
            </a:r>
            <a:r>
              <a:rPr sz="1600" spc="-5" dirty="0">
                <a:latin typeface="Arial MT"/>
                <a:cs typeface="Arial MT"/>
              </a:rPr>
              <a:t>EMA</a:t>
            </a:r>
            <a:r>
              <a:rPr sz="1600" spc="-10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CLASI</a:t>
            </a:r>
            <a:r>
              <a:rPr sz="1600" spc="-10" dirty="0">
                <a:latin typeface="Arial MT"/>
                <a:cs typeface="Arial MT"/>
              </a:rPr>
              <a:t>F</a:t>
            </a:r>
            <a:r>
              <a:rPr sz="1600" spc="-5" dirty="0">
                <a:latin typeface="Arial MT"/>
                <a:cs typeface="Arial MT"/>
              </a:rPr>
              <a:t>ICACI</a:t>
            </a:r>
            <a:r>
              <a:rPr sz="1600" spc="-15" dirty="0">
                <a:latin typeface="Arial MT"/>
                <a:cs typeface="Arial MT"/>
              </a:rPr>
              <a:t>Ó</a:t>
            </a:r>
            <a:r>
              <a:rPr sz="1600" spc="-5" dirty="0">
                <a:latin typeface="Arial MT"/>
                <a:cs typeface="Arial MT"/>
              </a:rPr>
              <a:t>N  EVOLUTIVO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DARWINIANO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1555" y="4278020"/>
            <a:ext cx="3065145" cy="833119"/>
          </a:xfrm>
          <a:custGeom>
            <a:avLst/>
            <a:gdLst/>
            <a:ahLst/>
            <a:cxnLst/>
            <a:rect l="l" t="t" r="r" b="b"/>
            <a:pathLst>
              <a:path w="3065145" h="833120">
                <a:moveTo>
                  <a:pt x="3064522" y="0"/>
                </a:moveTo>
                <a:lnTo>
                  <a:pt x="0" y="0"/>
                </a:lnTo>
                <a:lnTo>
                  <a:pt x="0" y="832700"/>
                </a:lnTo>
                <a:lnTo>
                  <a:pt x="3064522" y="832700"/>
                </a:lnTo>
                <a:lnTo>
                  <a:pt x="3064522" y="0"/>
                </a:lnTo>
                <a:close/>
              </a:path>
            </a:pathLst>
          </a:custGeom>
          <a:solidFill>
            <a:srgbClr val="C4F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6763594" y="2303487"/>
            <a:ext cx="1107440" cy="1233170"/>
            <a:chOff x="6763594" y="2303487"/>
            <a:chExt cx="1107440" cy="1233170"/>
          </a:xfrm>
        </p:grpSpPr>
        <p:sp>
          <p:nvSpPr>
            <p:cNvPr id="25" name="object 25"/>
            <p:cNvSpPr/>
            <p:nvPr/>
          </p:nvSpPr>
          <p:spPr>
            <a:xfrm>
              <a:off x="6827089" y="2316187"/>
              <a:ext cx="430530" cy="1156970"/>
            </a:xfrm>
            <a:custGeom>
              <a:avLst/>
              <a:gdLst/>
              <a:ahLst/>
              <a:cxnLst/>
              <a:rect l="l" t="t" r="r" b="b"/>
              <a:pathLst>
                <a:path w="430529" h="1156970">
                  <a:moveTo>
                    <a:pt x="430390" y="0"/>
                  </a:moveTo>
                  <a:lnTo>
                    <a:pt x="430390" y="1156728"/>
                  </a:lnTo>
                  <a:lnTo>
                    <a:pt x="0" y="1156728"/>
                  </a:lnTo>
                </a:path>
              </a:pathLst>
            </a:custGeom>
            <a:ln w="254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63594" y="3409412"/>
              <a:ext cx="76200" cy="127000"/>
            </a:xfrm>
            <a:custGeom>
              <a:avLst/>
              <a:gdLst/>
              <a:ahLst/>
              <a:cxnLst/>
              <a:rect l="l" t="t" r="r" b="b"/>
              <a:pathLst>
                <a:path w="76200" h="127000">
                  <a:moveTo>
                    <a:pt x="76200" y="0"/>
                  </a:moveTo>
                  <a:lnTo>
                    <a:pt x="0" y="63500"/>
                  </a:lnTo>
                  <a:lnTo>
                    <a:pt x="76200" y="127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57927" y="2614396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0"/>
                  </a:moveTo>
                  <a:lnTo>
                    <a:pt x="0" y="548322"/>
                  </a:lnTo>
                </a:path>
              </a:pathLst>
            </a:custGeom>
            <a:ln w="254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549323" y="2164842"/>
            <a:ext cx="1812925" cy="1371600"/>
            <a:chOff x="1549323" y="2164842"/>
            <a:chExt cx="1812925" cy="1371600"/>
          </a:xfrm>
        </p:grpSpPr>
        <p:sp>
          <p:nvSpPr>
            <p:cNvPr id="29" name="object 29"/>
            <p:cNvSpPr/>
            <p:nvPr/>
          </p:nvSpPr>
          <p:spPr>
            <a:xfrm>
              <a:off x="2662965" y="2316187"/>
              <a:ext cx="430530" cy="1156970"/>
            </a:xfrm>
            <a:custGeom>
              <a:avLst/>
              <a:gdLst/>
              <a:ahLst/>
              <a:cxnLst/>
              <a:rect l="l" t="t" r="r" b="b"/>
              <a:pathLst>
                <a:path w="430530" h="1156970">
                  <a:moveTo>
                    <a:pt x="0" y="0"/>
                  </a:moveTo>
                  <a:lnTo>
                    <a:pt x="0" y="1156728"/>
                  </a:lnTo>
                  <a:lnTo>
                    <a:pt x="430390" y="1156728"/>
                  </a:lnTo>
                </a:path>
              </a:pathLst>
            </a:custGeom>
            <a:ln w="254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80655" y="3409412"/>
              <a:ext cx="76200" cy="127000"/>
            </a:xfrm>
            <a:custGeom>
              <a:avLst/>
              <a:gdLst/>
              <a:ahLst/>
              <a:cxnLst/>
              <a:rect l="l" t="t" r="r" b="b"/>
              <a:pathLst>
                <a:path w="76200" h="127000">
                  <a:moveTo>
                    <a:pt x="0" y="0"/>
                  </a:moveTo>
                  <a:lnTo>
                    <a:pt x="0" y="127000"/>
                  </a:lnTo>
                  <a:lnTo>
                    <a:pt x="76200" y="6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49323" y="2164842"/>
              <a:ext cx="1812925" cy="340995"/>
            </a:xfrm>
            <a:custGeom>
              <a:avLst/>
              <a:gdLst/>
              <a:ahLst/>
              <a:cxnLst/>
              <a:rect l="l" t="t" r="r" b="b"/>
              <a:pathLst>
                <a:path w="1812925" h="340994">
                  <a:moveTo>
                    <a:pt x="1812429" y="0"/>
                  </a:moveTo>
                  <a:lnTo>
                    <a:pt x="0" y="0"/>
                  </a:lnTo>
                  <a:lnTo>
                    <a:pt x="0" y="340740"/>
                  </a:lnTo>
                  <a:lnTo>
                    <a:pt x="1812429" y="340740"/>
                  </a:lnTo>
                  <a:lnTo>
                    <a:pt x="1812429" y="0"/>
                  </a:lnTo>
                  <a:close/>
                </a:path>
              </a:pathLst>
            </a:custGeom>
            <a:solidFill>
              <a:srgbClr val="FFF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11555" y="4278020"/>
            <a:ext cx="3065145" cy="833119"/>
          </a:xfrm>
          <a:prstGeom prst="rect">
            <a:avLst/>
          </a:prstGeom>
          <a:ln w="12700">
            <a:solidFill>
              <a:srgbClr val="E46C0A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18110" marR="111760" algn="ctr">
              <a:lnSpc>
                <a:spcPct val="100000"/>
              </a:lnSpc>
              <a:spcBef>
                <a:spcPts val="355"/>
              </a:spcBef>
            </a:pPr>
            <a:r>
              <a:rPr sz="1600" spc="-5" dirty="0">
                <a:latin typeface="Arial MT"/>
                <a:cs typeface="Arial MT"/>
              </a:rPr>
              <a:t>SIS</a:t>
            </a:r>
            <a:r>
              <a:rPr sz="1600" spc="-10" dirty="0">
                <a:latin typeface="Arial MT"/>
                <a:cs typeface="Arial MT"/>
              </a:rPr>
              <a:t>T</a:t>
            </a:r>
            <a:r>
              <a:rPr sz="1600" spc="-5" dirty="0">
                <a:latin typeface="Arial MT"/>
                <a:cs typeface="Arial MT"/>
              </a:rPr>
              <a:t>EMA</a:t>
            </a:r>
            <a:r>
              <a:rPr sz="1600" spc="-10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CLASI</a:t>
            </a:r>
            <a:r>
              <a:rPr sz="1600" spc="-10" dirty="0">
                <a:latin typeface="Arial MT"/>
                <a:cs typeface="Arial MT"/>
              </a:rPr>
              <a:t>F</a:t>
            </a:r>
            <a:r>
              <a:rPr sz="1600" spc="-5" dirty="0">
                <a:latin typeface="Arial MT"/>
                <a:cs typeface="Arial MT"/>
              </a:rPr>
              <a:t>ICACI</a:t>
            </a:r>
            <a:r>
              <a:rPr sz="1600" spc="-15" dirty="0">
                <a:latin typeface="Arial MT"/>
                <a:cs typeface="Arial MT"/>
              </a:rPr>
              <a:t>Ó</a:t>
            </a:r>
            <a:r>
              <a:rPr sz="1600" spc="-5" dirty="0">
                <a:latin typeface="Arial MT"/>
                <a:cs typeface="Arial MT"/>
              </a:rPr>
              <a:t>N  CLADÍSTICO O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CLADIFICACIÓN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14683" y="2563837"/>
            <a:ext cx="0" cy="683260"/>
          </a:xfrm>
          <a:custGeom>
            <a:avLst/>
            <a:gdLst/>
            <a:ahLst/>
            <a:cxnLst/>
            <a:rect l="l" t="t" r="r" b="b"/>
            <a:pathLst>
              <a:path h="683260">
                <a:moveTo>
                  <a:pt x="0" y="0"/>
                </a:moveTo>
                <a:lnTo>
                  <a:pt x="0" y="682891"/>
                </a:lnTo>
              </a:path>
            </a:pathLst>
          </a:custGeom>
          <a:ln w="25400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951183" y="3772827"/>
            <a:ext cx="127000" cy="564515"/>
            <a:chOff x="1951183" y="3772827"/>
            <a:chExt cx="127000" cy="564515"/>
          </a:xfrm>
        </p:grpSpPr>
        <p:sp>
          <p:nvSpPr>
            <p:cNvPr id="35" name="object 35"/>
            <p:cNvSpPr/>
            <p:nvPr/>
          </p:nvSpPr>
          <p:spPr>
            <a:xfrm>
              <a:off x="2014683" y="3772827"/>
              <a:ext cx="0" cy="501015"/>
            </a:xfrm>
            <a:custGeom>
              <a:avLst/>
              <a:gdLst/>
              <a:ahLst/>
              <a:cxnLst/>
              <a:rect l="l" t="t" r="r" b="b"/>
              <a:pathLst>
                <a:path h="501014">
                  <a:moveTo>
                    <a:pt x="0" y="0"/>
                  </a:moveTo>
                  <a:lnTo>
                    <a:pt x="0" y="500926"/>
                  </a:lnTo>
                </a:path>
              </a:pathLst>
            </a:custGeom>
            <a:ln w="254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51183" y="4261055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127000" y="0"/>
                  </a:moveTo>
                  <a:lnTo>
                    <a:pt x="0" y="0"/>
                  </a:lnTo>
                  <a:lnTo>
                    <a:pt x="63500" y="76199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490586" y="3246729"/>
            <a:ext cx="989330" cy="526415"/>
          </a:xfrm>
          <a:prstGeom prst="rect">
            <a:avLst/>
          </a:prstGeom>
          <a:solidFill>
            <a:srgbClr val="FFFFFF"/>
          </a:solidFill>
          <a:ln w="12700">
            <a:solidFill>
              <a:srgbClr val="E46C0A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95910" marR="88900" indent="-201295">
              <a:lnSpc>
                <a:spcPct val="100000"/>
              </a:lnSpc>
              <a:spcBef>
                <a:spcPts val="345"/>
              </a:spcBef>
            </a:pPr>
            <a:r>
              <a:rPr sz="1400" i="1" dirty="0">
                <a:latin typeface="Arial"/>
                <a:cs typeface="Arial"/>
              </a:rPr>
              <a:t>a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partir</a:t>
            </a:r>
            <a:r>
              <a:rPr sz="1400" i="1" spc="-7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 </a:t>
            </a:r>
            <a:r>
              <a:rPr sz="1400" i="1" spc="-37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1960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90170" y="4192270"/>
            <a:ext cx="2818765" cy="833119"/>
          </a:xfrm>
          <a:custGeom>
            <a:avLst/>
            <a:gdLst/>
            <a:ahLst/>
            <a:cxnLst/>
            <a:rect l="l" t="t" r="r" b="b"/>
            <a:pathLst>
              <a:path w="2818765" h="833120">
                <a:moveTo>
                  <a:pt x="2818333" y="0"/>
                </a:moveTo>
                <a:lnTo>
                  <a:pt x="0" y="0"/>
                </a:lnTo>
                <a:lnTo>
                  <a:pt x="0" y="832700"/>
                </a:lnTo>
                <a:lnTo>
                  <a:pt x="2818333" y="832700"/>
                </a:lnTo>
                <a:lnTo>
                  <a:pt x="2818333" y="0"/>
                </a:lnTo>
                <a:close/>
              </a:path>
            </a:pathLst>
          </a:custGeom>
          <a:solidFill>
            <a:srgbClr val="C4F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290170" y="4192270"/>
            <a:ext cx="2818765" cy="833119"/>
          </a:xfrm>
          <a:prstGeom prst="rect">
            <a:avLst/>
          </a:prstGeom>
          <a:ln w="12700">
            <a:solidFill>
              <a:srgbClr val="E46C0A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 marR="83185" indent="-3175" algn="ctr">
              <a:lnSpc>
                <a:spcPct val="100000"/>
              </a:lnSpc>
              <a:spcBef>
                <a:spcPts val="355"/>
              </a:spcBef>
            </a:pPr>
            <a:r>
              <a:rPr sz="1600" spc="-5" dirty="0">
                <a:latin typeface="Arial MT"/>
                <a:cs typeface="Arial MT"/>
              </a:rPr>
              <a:t>SIS</a:t>
            </a:r>
            <a:r>
              <a:rPr sz="1600" spc="-10" dirty="0">
                <a:latin typeface="Arial MT"/>
                <a:cs typeface="Arial MT"/>
              </a:rPr>
              <a:t>T</a:t>
            </a:r>
            <a:r>
              <a:rPr sz="1600" spc="-5" dirty="0">
                <a:latin typeface="Arial MT"/>
                <a:cs typeface="Arial MT"/>
              </a:rPr>
              <a:t>EMA</a:t>
            </a:r>
            <a:r>
              <a:rPr sz="1600" spc="-10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 CLASIFICACIÓN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FENÉTICO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NUMÉRICO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794426" y="3688816"/>
            <a:ext cx="127000" cy="563245"/>
            <a:chOff x="7794426" y="3688816"/>
            <a:chExt cx="127000" cy="563245"/>
          </a:xfrm>
        </p:grpSpPr>
        <p:sp>
          <p:nvSpPr>
            <p:cNvPr id="41" name="object 41"/>
            <p:cNvSpPr/>
            <p:nvPr/>
          </p:nvSpPr>
          <p:spPr>
            <a:xfrm>
              <a:off x="7857926" y="3688816"/>
              <a:ext cx="0" cy="499745"/>
            </a:xfrm>
            <a:custGeom>
              <a:avLst/>
              <a:gdLst/>
              <a:ahLst/>
              <a:cxnLst/>
              <a:rect l="l" t="t" r="r" b="b"/>
              <a:pathLst>
                <a:path h="499745">
                  <a:moveTo>
                    <a:pt x="0" y="0"/>
                  </a:moveTo>
                  <a:lnTo>
                    <a:pt x="0" y="499187"/>
                  </a:lnTo>
                </a:path>
              </a:pathLst>
            </a:custGeom>
            <a:ln w="254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94426" y="4175306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127000" y="0"/>
                  </a:moveTo>
                  <a:lnTo>
                    <a:pt x="0" y="0"/>
                  </a:lnTo>
                  <a:lnTo>
                    <a:pt x="63500" y="762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389710" y="3162719"/>
            <a:ext cx="998855" cy="526415"/>
          </a:xfrm>
          <a:prstGeom prst="rect">
            <a:avLst/>
          </a:prstGeom>
          <a:solidFill>
            <a:srgbClr val="FFFFFF"/>
          </a:solidFill>
          <a:ln w="12700">
            <a:solidFill>
              <a:srgbClr val="E46C0A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95910" marR="98425" indent="-201295">
              <a:lnSpc>
                <a:spcPct val="100000"/>
              </a:lnSpc>
              <a:spcBef>
                <a:spcPts val="345"/>
              </a:spcBef>
            </a:pPr>
            <a:r>
              <a:rPr sz="1400" i="1" dirty="0">
                <a:latin typeface="Arial"/>
                <a:cs typeface="Arial"/>
              </a:rPr>
              <a:t>a</a:t>
            </a:r>
            <a:r>
              <a:rPr sz="1400" i="1" spc="-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partir</a:t>
            </a:r>
            <a:r>
              <a:rPr sz="1400" i="1" spc="-7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 </a:t>
            </a:r>
            <a:r>
              <a:rPr sz="1400" i="1" spc="-37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1960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214833" y="2027440"/>
            <a:ext cx="2182495" cy="587375"/>
          </a:xfrm>
          <a:custGeom>
            <a:avLst/>
            <a:gdLst/>
            <a:ahLst/>
            <a:cxnLst/>
            <a:rect l="l" t="t" r="r" b="b"/>
            <a:pathLst>
              <a:path w="2182495" h="587375">
                <a:moveTo>
                  <a:pt x="2182469" y="0"/>
                </a:moveTo>
                <a:lnTo>
                  <a:pt x="0" y="0"/>
                </a:lnTo>
                <a:lnTo>
                  <a:pt x="0" y="586955"/>
                </a:lnTo>
                <a:lnTo>
                  <a:pt x="2182469" y="586955"/>
                </a:lnTo>
                <a:lnTo>
                  <a:pt x="2182469" y="0"/>
                </a:lnTo>
                <a:close/>
              </a:path>
            </a:pathLst>
          </a:custGeom>
          <a:solidFill>
            <a:srgbClr val="FFF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603218" y="2059813"/>
            <a:ext cx="14046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5080" indent="-18923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G</a:t>
            </a:r>
            <a:r>
              <a:rPr sz="1600" spc="-5" dirty="0">
                <a:latin typeface="Arial MT"/>
                <a:cs typeface="Arial MT"/>
              </a:rPr>
              <a:t>RADO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 SIMILITUD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31434" y="2196021"/>
            <a:ext cx="1645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LA</a:t>
            </a:r>
            <a:r>
              <a:rPr sz="1600" spc="-95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G</a:t>
            </a:r>
            <a:r>
              <a:rPr sz="1600" spc="-5" dirty="0">
                <a:latin typeface="Arial MT"/>
                <a:cs typeface="Arial MT"/>
              </a:rPr>
              <a:t>ENEAL</a:t>
            </a:r>
            <a:r>
              <a:rPr sz="1600" spc="-15" dirty="0">
                <a:latin typeface="Arial MT"/>
                <a:cs typeface="Arial MT"/>
              </a:rPr>
              <a:t>OG</a:t>
            </a:r>
            <a:r>
              <a:rPr sz="1600" spc="-5" dirty="0">
                <a:latin typeface="Arial MT"/>
                <a:cs typeface="Arial MT"/>
              </a:rPr>
              <a:t>ÍA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48A5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00075"/>
            <a:chOff x="-25400" y="0"/>
            <a:chExt cx="9194800" cy="6000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549275"/>
            </a:xfrm>
            <a:custGeom>
              <a:avLst/>
              <a:gdLst/>
              <a:ahLst/>
              <a:cxnLst/>
              <a:rect l="l" t="t" r="r" b="b"/>
              <a:pathLst>
                <a:path w="9144000" h="549275">
                  <a:moveTo>
                    <a:pt x="9144000" y="0"/>
                  </a:moveTo>
                  <a:lnTo>
                    <a:pt x="0" y="0"/>
                  </a:lnTo>
                  <a:lnTo>
                    <a:pt x="0" y="548690"/>
                  </a:lnTo>
                  <a:lnTo>
                    <a:pt x="9144000" y="5486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48A54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49275"/>
            </a:xfrm>
            <a:custGeom>
              <a:avLst/>
              <a:gdLst/>
              <a:ahLst/>
              <a:cxnLst/>
              <a:rect l="l" t="t" r="r" b="b"/>
              <a:pathLst>
                <a:path w="9144000" h="549275">
                  <a:moveTo>
                    <a:pt x="0" y="0"/>
                  </a:moveTo>
                  <a:lnTo>
                    <a:pt x="9144000" y="0"/>
                  </a:lnTo>
                  <a:lnTo>
                    <a:pt x="9144000" y="548678"/>
                  </a:lnTo>
                  <a:lnTo>
                    <a:pt x="0" y="548678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" y="95932"/>
            <a:ext cx="628808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spc="-5" dirty="0">
                <a:solidFill>
                  <a:srgbClr val="F2F2F2"/>
                </a:solidFill>
                <a:latin typeface="Arial"/>
                <a:cs typeface="Arial"/>
              </a:rPr>
              <a:t>5.-CLASIFICACIÓN ACTUAL DE LOS SERES VIVOS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54785" y="154731"/>
            <a:ext cx="1462405" cy="301625"/>
            <a:chOff x="6554785" y="154731"/>
            <a:chExt cx="1462405" cy="301625"/>
          </a:xfrm>
        </p:grpSpPr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8" y="318241"/>
              <a:ext cx="68262" cy="1333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733" y="3821988"/>
            <a:ext cx="3681412" cy="74084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65733" y="3821988"/>
            <a:ext cx="3681729" cy="74104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89535" marR="170180">
              <a:lnSpc>
                <a:spcPct val="100000"/>
              </a:lnSpc>
              <a:spcBef>
                <a:spcPts val="350"/>
              </a:spcBef>
            </a:pPr>
            <a:r>
              <a:rPr sz="1400" b="1" spc="-5" dirty="0">
                <a:latin typeface="Arial"/>
                <a:cs typeface="Arial"/>
              </a:rPr>
              <a:t>Debido </a:t>
            </a:r>
            <a:r>
              <a:rPr sz="1400" b="1" dirty="0">
                <a:latin typeface="Arial"/>
                <a:cs typeface="Arial"/>
              </a:rPr>
              <a:t>a la </a:t>
            </a:r>
            <a:r>
              <a:rPr sz="1400" b="1" spc="-5" dirty="0">
                <a:latin typeface="Arial"/>
                <a:cs typeface="Arial"/>
              </a:rPr>
              <a:t>ausencia de verdadero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núcleo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los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procariontes,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estos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fueron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incluidos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el </a:t>
            </a:r>
            <a:r>
              <a:rPr sz="1400" b="1" dirty="0">
                <a:latin typeface="Arial"/>
                <a:cs typeface="Arial"/>
              </a:rPr>
              <a:t>reino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53735"/>
                </a:solidFill>
                <a:latin typeface="Arial"/>
                <a:cs typeface="Arial"/>
              </a:rPr>
              <a:t>monera</a:t>
            </a:r>
            <a:r>
              <a:rPr sz="1400" b="1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5733" y="4613021"/>
            <a:ext cx="3883025" cy="117172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65733" y="4613021"/>
            <a:ext cx="3883025" cy="11722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89535" marR="353060">
              <a:lnSpc>
                <a:spcPct val="100000"/>
              </a:lnSpc>
              <a:spcBef>
                <a:spcPts val="370"/>
              </a:spcBef>
            </a:pPr>
            <a:r>
              <a:rPr sz="1400" b="1" spc="-5" dirty="0">
                <a:latin typeface="Arial"/>
                <a:cs typeface="Arial"/>
              </a:rPr>
              <a:t>Los </a:t>
            </a:r>
            <a:r>
              <a:rPr sz="1400" b="1" spc="-10" dirty="0">
                <a:solidFill>
                  <a:srgbClr val="953735"/>
                </a:solidFill>
                <a:latin typeface="Arial"/>
                <a:cs typeface="Arial"/>
              </a:rPr>
              <a:t>hongos </a:t>
            </a:r>
            <a:r>
              <a:rPr sz="1400" b="1" spc="-5" dirty="0">
                <a:latin typeface="Arial"/>
                <a:cs typeface="Arial"/>
              </a:rPr>
              <a:t>fueron incluidos </a:t>
            </a:r>
            <a:r>
              <a:rPr sz="1400" b="1" dirty="0">
                <a:latin typeface="Arial"/>
                <a:cs typeface="Arial"/>
              </a:rPr>
              <a:t>en </a:t>
            </a:r>
            <a:r>
              <a:rPr sz="1400" b="1" spc="-5" dirty="0">
                <a:latin typeface="Arial"/>
                <a:cs typeface="Arial"/>
              </a:rPr>
              <a:t>un reino </a:t>
            </a:r>
            <a:r>
              <a:rPr sz="1400" b="1" spc="-3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aparte </a:t>
            </a:r>
            <a:r>
              <a:rPr sz="1400" b="1" spc="-5" dirty="0">
                <a:latin typeface="Arial"/>
                <a:cs typeface="Arial"/>
              </a:rPr>
              <a:t>debido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sus características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peculiares que </a:t>
            </a:r>
            <a:r>
              <a:rPr sz="1400" b="1" dirty="0">
                <a:latin typeface="Arial"/>
                <a:cs typeface="Arial"/>
              </a:rPr>
              <a:t>los </a:t>
            </a:r>
            <a:r>
              <a:rPr sz="1400" b="1" spc="-5" dirty="0">
                <a:latin typeface="Arial"/>
                <a:cs typeface="Arial"/>
              </a:rPr>
              <a:t>diferenciaban de </a:t>
            </a:r>
            <a:r>
              <a:rPr sz="1400" b="1" dirty="0">
                <a:latin typeface="Arial"/>
                <a:cs typeface="Arial"/>
              </a:rPr>
              <a:t>los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vegetales. Fue Whittaker quién </a:t>
            </a:r>
            <a:r>
              <a:rPr sz="1400" b="1" dirty="0">
                <a:latin typeface="Arial"/>
                <a:cs typeface="Arial"/>
              </a:rPr>
              <a:t>creó este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reino.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577" y="5901713"/>
            <a:ext cx="4302112" cy="95628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60868" y="5934340"/>
            <a:ext cx="3859529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Se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definió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un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quinto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reino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que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incluía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todos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los </a:t>
            </a:r>
            <a:r>
              <a:rPr sz="1400" b="1" spc="-5" dirty="0">
                <a:latin typeface="Arial"/>
                <a:cs typeface="Arial"/>
              </a:rPr>
              <a:t>que no entraban en </a:t>
            </a:r>
            <a:r>
              <a:rPr sz="1400" b="1" dirty="0">
                <a:latin typeface="Arial"/>
                <a:cs typeface="Arial"/>
              </a:rPr>
              <a:t>los anteriores: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53735"/>
                </a:solidFill>
                <a:latin typeface="Arial"/>
                <a:cs typeface="Arial"/>
              </a:rPr>
              <a:t>protoctista. </a:t>
            </a:r>
            <a:r>
              <a:rPr sz="1400" b="1" spc="-5" dirty="0">
                <a:latin typeface="Arial"/>
                <a:cs typeface="Arial"/>
              </a:rPr>
              <a:t>Lo </a:t>
            </a:r>
            <a:r>
              <a:rPr sz="1400" b="1" dirty="0">
                <a:latin typeface="Arial"/>
                <a:cs typeface="Arial"/>
              </a:rPr>
              <a:t>realizó </a:t>
            </a:r>
            <a:r>
              <a:rPr sz="1400" b="1" spc="-5" dirty="0">
                <a:latin typeface="Arial"/>
                <a:cs typeface="Arial"/>
              </a:rPr>
              <a:t>Whittaker </a:t>
            </a:r>
            <a:r>
              <a:rPr sz="1400" b="1" dirty="0">
                <a:latin typeface="Arial"/>
                <a:cs typeface="Arial"/>
              </a:rPr>
              <a:t>y </a:t>
            </a:r>
            <a:r>
              <a:rPr sz="1400" b="1" spc="-30" dirty="0">
                <a:latin typeface="Arial"/>
                <a:cs typeface="Arial"/>
              </a:rPr>
              <a:t>Lynn 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Margulis.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733" y="2923463"/>
            <a:ext cx="3681412" cy="74084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65733" y="2923463"/>
            <a:ext cx="3681729" cy="74104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89535" marR="589915" algn="just">
              <a:lnSpc>
                <a:spcPct val="100000"/>
              </a:lnSpc>
              <a:spcBef>
                <a:spcPts val="350"/>
              </a:spcBef>
            </a:pPr>
            <a:r>
              <a:rPr sz="1400" b="1" spc="-10" dirty="0">
                <a:latin typeface="Arial"/>
                <a:cs typeface="Arial"/>
              </a:rPr>
              <a:t>Además </a:t>
            </a:r>
            <a:r>
              <a:rPr sz="1400" b="1" spc="-5" dirty="0">
                <a:latin typeface="Arial"/>
                <a:cs typeface="Arial"/>
              </a:rPr>
              <a:t>de </a:t>
            </a:r>
            <a:r>
              <a:rPr sz="1400" b="1" dirty="0">
                <a:latin typeface="Arial"/>
                <a:cs typeface="Arial"/>
              </a:rPr>
              <a:t>los </a:t>
            </a:r>
            <a:r>
              <a:rPr sz="1400" b="1" spc="-5" dirty="0">
                <a:latin typeface="Arial"/>
                <a:cs typeface="Arial"/>
              </a:rPr>
              <a:t>tradicionales reinos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53735"/>
                </a:solidFill>
                <a:latin typeface="Arial"/>
                <a:cs typeface="Arial"/>
              </a:rPr>
              <a:t>animal </a:t>
            </a:r>
            <a:r>
              <a:rPr sz="1400" b="1" dirty="0">
                <a:latin typeface="Arial"/>
                <a:cs typeface="Arial"/>
              </a:rPr>
              <a:t>y </a:t>
            </a:r>
            <a:r>
              <a:rPr sz="1400" b="1" spc="-5" dirty="0">
                <a:solidFill>
                  <a:srgbClr val="953735"/>
                </a:solidFill>
                <a:latin typeface="Arial"/>
                <a:cs typeface="Arial"/>
              </a:rPr>
              <a:t>vegetal</a:t>
            </a:r>
            <a:r>
              <a:rPr sz="1400" b="1" spc="-5" dirty="0">
                <a:latin typeface="Arial"/>
                <a:cs typeface="Arial"/>
              </a:rPr>
              <a:t>, </a:t>
            </a:r>
            <a:r>
              <a:rPr sz="1400" b="1" dirty="0">
                <a:latin typeface="Arial"/>
                <a:cs typeface="Arial"/>
              </a:rPr>
              <a:t>se definieron tres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reinos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más.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79452" y="3724987"/>
            <a:ext cx="6851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CCC1DA"/>
                </a:solidFill>
                <a:latin typeface="Arial"/>
                <a:cs typeface="Arial"/>
              </a:rPr>
              <a:t>Hongos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32829" y="3962493"/>
            <a:ext cx="81406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CCC1DA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CCC1DA"/>
                </a:solidFill>
                <a:latin typeface="Arial"/>
                <a:cs typeface="Arial"/>
              </a:rPr>
              <a:t>n</a:t>
            </a:r>
            <a:r>
              <a:rPr sz="1400" b="1" spc="5" dirty="0">
                <a:solidFill>
                  <a:srgbClr val="CCC1DA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CCC1DA"/>
                </a:solidFill>
                <a:latin typeface="Arial"/>
                <a:cs typeface="Arial"/>
              </a:rPr>
              <a:t>ma</a:t>
            </a:r>
            <a:r>
              <a:rPr sz="1400" b="1" spc="5" dirty="0">
                <a:solidFill>
                  <a:srgbClr val="CCC1DA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CCC1DA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09900" y="3818421"/>
            <a:ext cx="6597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CCC1DA"/>
                </a:solidFill>
                <a:latin typeface="Arial"/>
                <a:cs typeface="Arial"/>
              </a:rPr>
              <a:t>Plantas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00825" y="5985576"/>
            <a:ext cx="6616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" dirty="0">
                <a:solidFill>
                  <a:srgbClr val="CCC1DA"/>
                </a:solidFill>
                <a:latin typeface="Arial"/>
                <a:cs typeface="Arial"/>
              </a:rPr>
              <a:t>M</a:t>
            </a:r>
            <a:r>
              <a:rPr sz="1400" b="1" spc="-10" dirty="0">
                <a:solidFill>
                  <a:srgbClr val="CCC1DA"/>
                </a:solidFill>
                <a:latin typeface="Arial"/>
                <a:cs typeface="Arial"/>
              </a:rPr>
              <a:t>on</a:t>
            </a:r>
            <a:r>
              <a:rPr sz="1400" b="1" dirty="0">
                <a:solidFill>
                  <a:srgbClr val="CCC1DA"/>
                </a:solidFill>
                <a:latin typeface="Arial"/>
                <a:cs typeface="Arial"/>
              </a:rPr>
              <a:t>e</a:t>
            </a:r>
            <a:r>
              <a:rPr sz="1400" b="1" spc="5" dirty="0">
                <a:solidFill>
                  <a:srgbClr val="CCC1DA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CCC1DA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2308" y="815435"/>
            <a:ext cx="809561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814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D7E4BD"/>
                </a:solidFill>
                <a:latin typeface="Arial MT"/>
                <a:cs typeface="Arial MT"/>
              </a:rPr>
              <a:t>Todas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formas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vida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conocidas</a:t>
            </a:r>
            <a:r>
              <a:rPr sz="1800" spc="3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se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reúnen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en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grandes</a:t>
            </a:r>
            <a:r>
              <a:rPr sz="1800" spc="3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grupos,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los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D7E4BD"/>
                </a:solidFill>
                <a:latin typeface="Arial MT"/>
                <a:cs typeface="Arial MT"/>
              </a:rPr>
              <a:t>que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llamamos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E6B9B8"/>
                </a:solidFill>
                <a:latin typeface="Arial"/>
                <a:cs typeface="Arial"/>
              </a:rPr>
              <a:t>Reinos</a:t>
            </a:r>
            <a:r>
              <a:rPr sz="1800" b="1" spc="-5" dirty="0">
                <a:solidFill>
                  <a:srgbClr val="D7E4BD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45" dirty="0">
                <a:solidFill>
                  <a:srgbClr val="D7E4BD"/>
                </a:solidFill>
                <a:latin typeface="Arial MT"/>
                <a:cs typeface="Arial MT"/>
              </a:rPr>
              <a:t>Todos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los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individuos</a:t>
            </a:r>
            <a:r>
              <a:rPr sz="1800" spc="4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del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mismo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Reino</a:t>
            </a:r>
            <a:r>
              <a:rPr sz="1800" spc="3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tienen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características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básicas</a:t>
            </a:r>
            <a:r>
              <a:rPr sz="1800" spc="3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iguales.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</a:t>
            </a:r>
            <a:r>
              <a:rPr sz="1800" spc="-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clasificación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más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utilizada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agrupa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los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seres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vivos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en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984807"/>
                </a:solidFill>
                <a:latin typeface="Arial"/>
                <a:cs typeface="Arial"/>
              </a:rPr>
              <a:t>cinco Reinos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75702" y="2619413"/>
            <a:ext cx="1298370" cy="129616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31537" y="2494978"/>
            <a:ext cx="1473596" cy="112531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30263" y="2401972"/>
            <a:ext cx="1368057" cy="132820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6225" y="5015268"/>
            <a:ext cx="1645468" cy="95019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6469" y="5015255"/>
            <a:ext cx="1362899" cy="100810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7293763" y="6194609"/>
            <a:ext cx="1054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CCC1DA"/>
                </a:solidFill>
                <a:latin typeface="Arial"/>
                <a:cs typeface="Arial"/>
              </a:rPr>
              <a:t>Protoctistas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48A5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743585"/>
            <a:chOff x="-25400" y="0"/>
            <a:chExt cx="9194800" cy="7435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48A54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4A45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6C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6C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6C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006C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2051" y="4844796"/>
            <a:ext cx="4480560" cy="60350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06851" y="3909059"/>
            <a:ext cx="4495800" cy="60350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0651" y="3043428"/>
            <a:ext cx="4514088" cy="60350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49651" y="2107692"/>
            <a:ext cx="4337291" cy="60350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1476" y="71640"/>
            <a:ext cx="4480559" cy="624827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784077" y="164383"/>
            <a:ext cx="1193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</a:rPr>
              <a:t>RE</a:t>
            </a:r>
            <a:r>
              <a:rPr sz="2400" spc="-5" dirty="0">
                <a:solidFill>
                  <a:srgbClr val="FFFFFF"/>
                </a:solidFill>
              </a:rPr>
              <a:t>I</a:t>
            </a:r>
            <a:r>
              <a:rPr sz="2400" spc="-10" dirty="0">
                <a:solidFill>
                  <a:srgbClr val="FFFFFF"/>
                </a:solidFill>
              </a:rPr>
              <a:t>N</a:t>
            </a:r>
            <a:r>
              <a:rPr sz="2400" spc="-5" dirty="0">
                <a:solidFill>
                  <a:srgbClr val="FFFFFF"/>
                </a:solidFill>
              </a:rPr>
              <a:t>OS</a:t>
            </a:r>
            <a:endParaRPr sz="2400"/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76044" y="5707379"/>
            <a:ext cx="4443984" cy="60350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076986" y="2212612"/>
            <a:ext cx="2616200" cy="3931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8530" indent="-2533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939165" algn="l"/>
              </a:tabLst>
            </a:pPr>
            <a:r>
              <a:rPr sz="2000" b="1" dirty="0">
                <a:latin typeface="Times New Roman"/>
                <a:cs typeface="Times New Roman"/>
              </a:rPr>
              <a:t>Moneras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marL="1319530" indent="-253365">
              <a:lnSpc>
                <a:spcPct val="100000"/>
              </a:lnSpc>
              <a:buAutoNum type="arabicPeriod"/>
              <a:tabLst>
                <a:tab pos="132016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Protoctistas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2200">
              <a:latin typeface="Times New Roman"/>
              <a:cs typeface="Times New Roman"/>
            </a:endParaRPr>
          </a:p>
          <a:p>
            <a:pPr marL="1395730" indent="-253365">
              <a:lnSpc>
                <a:spcPct val="100000"/>
              </a:lnSpc>
              <a:spcBef>
                <a:spcPts val="1875"/>
              </a:spcBef>
              <a:buAutoNum type="arabicPeriod"/>
              <a:tabLst>
                <a:tab pos="1396365" algn="l"/>
              </a:tabLst>
            </a:pPr>
            <a:r>
              <a:rPr sz="2000" b="1" spc="5" dirty="0">
                <a:latin typeface="Times New Roman"/>
                <a:cs typeface="Times New Roman"/>
              </a:rPr>
              <a:t>Hongos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marL="1086485" indent="-248920">
              <a:lnSpc>
                <a:spcPct val="100000"/>
              </a:lnSpc>
              <a:buAutoNum type="arabicPeriod"/>
              <a:tabLst>
                <a:tab pos="1087120" algn="l"/>
              </a:tabLst>
            </a:pPr>
            <a:r>
              <a:rPr sz="2000" b="1" spc="-20" dirty="0">
                <a:latin typeface="Times New Roman"/>
                <a:cs typeface="Times New Roman"/>
              </a:rPr>
              <a:t>Vegetales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2200">
              <a:latin typeface="Times New Roman"/>
              <a:cs typeface="Times New Roman"/>
            </a:endParaRPr>
          </a:p>
          <a:p>
            <a:pPr marL="250190" indent="-238125">
              <a:lnSpc>
                <a:spcPct val="100000"/>
              </a:lnSpc>
              <a:spcBef>
                <a:spcPts val="1875"/>
              </a:spcBef>
              <a:buAutoNum type="arabicPeriod"/>
              <a:tabLst>
                <a:tab pos="25082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Animales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42598" y="1552252"/>
            <a:ext cx="2396490" cy="4833620"/>
            <a:chOff x="542598" y="1552252"/>
            <a:chExt cx="2396490" cy="4833620"/>
          </a:xfrm>
        </p:grpSpPr>
        <p:sp>
          <p:nvSpPr>
            <p:cNvPr id="24" name="object 24"/>
            <p:cNvSpPr/>
            <p:nvPr/>
          </p:nvSpPr>
          <p:spPr>
            <a:xfrm>
              <a:off x="583623" y="1557014"/>
              <a:ext cx="2350135" cy="4824095"/>
            </a:xfrm>
            <a:custGeom>
              <a:avLst/>
              <a:gdLst/>
              <a:ahLst/>
              <a:cxnLst/>
              <a:rect l="l" t="t" r="r" b="b"/>
              <a:pathLst>
                <a:path w="2350135" h="4824095">
                  <a:moveTo>
                    <a:pt x="1104" y="0"/>
                  </a:moveTo>
                  <a:lnTo>
                    <a:pt x="0" y="71920"/>
                  </a:lnTo>
                  <a:lnTo>
                    <a:pt x="47893" y="73147"/>
                  </a:lnTo>
                  <a:lnTo>
                    <a:pt x="95537" y="75349"/>
                  </a:lnTo>
                  <a:lnTo>
                    <a:pt x="142922" y="78514"/>
                  </a:lnTo>
                  <a:lnTo>
                    <a:pt x="190039" y="82633"/>
                  </a:lnTo>
                  <a:lnTo>
                    <a:pt x="236880" y="87698"/>
                  </a:lnTo>
                  <a:lnTo>
                    <a:pt x="283434" y="93697"/>
                  </a:lnTo>
                  <a:lnTo>
                    <a:pt x="329692" y="100622"/>
                  </a:lnTo>
                  <a:lnTo>
                    <a:pt x="375644" y="108464"/>
                  </a:lnTo>
                  <a:lnTo>
                    <a:pt x="421283" y="117211"/>
                  </a:lnTo>
                  <a:lnTo>
                    <a:pt x="466598" y="126856"/>
                  </a:lnTo>
                  <a:lnTo>
                    <a:pt x="511579" y="137388"/>
                  </a:lnTo>
                  <a:lnTo>
                    <a:pt x="556219" y="148798"/>
                  </a:lnTo>
                  <a:lnTo>
                    <a:pt x="600506" y="161077"/>
                  </a:lnTo>
                  <a:lnTo>
                    <a:pt x="644433" y="174214"/>
                  </a:lnTo>
                  <a:lnTo>
                    <a:pt x="687989" y="188200"/>
                  </a:lnTo>
                  <a:lnTo>
                    <a:pt x="731166" y="203026"/>
                  </a:lnTo>
                  <a:lnTo>
                    <a:pt x="773954" y="218681"/>
                  </a:lnTo>
                  <a:lnTo>
                    <a:pt x="816343" y="235158"/>
                  </a:lnTo>
                  <a:lnTo>
                    <a:pt x="858325" y="252445"/>
                  </a:lnTo>
                  <a:lnTo>
                    <a:pt x="899890" y="270533"/>
                  </a:lnTo>
                  <a:lnTo>
                    <a:pt x="941029" y="289414"/>
                  </a:lnTo>
                  <a:lnTo>
                    <a:pt x="981732" y="309076"/>
                  </a:lnTo>
                  <a:lnTo>
                    <a:pt x="1021991" y="329511"/>
                  </a:lnTo>
                  <a:lnTo>
                    <a:pt x="1061795" y="350710"/>
                  </a:lnTo>
                  <a:lnTo>
                    <a:pt x="1101137" y="372662"/>
                  </a:lnTo>
                  <a:lnTo>
                    <a:pt x="1140005" y="395357"/>
                  </a:lnTo>
                  <a:lnTo>
                    <a:pt x="1178391" y="418787"/>
                  </a:lnTo>
                  <a:lnTo>
                    <a:pt x="1216286" y="442942"/>
                  </a:lnTo>
                  <a:lnTo>
                    <a:pt x="1253680" y="467813"/>
                  </a:lnTo>
                  <a:lnTo>
                    <a:pt x="1290564" y="493389"/>
                  </a:lnTo>
                  <a:lnTo>
                    <a:pt x="1326929" y="519661"/>
                  </a:lnTo>
                  <a:lnTo>
                    <a:pt x="1362765" y="546620"/>
                  </a:lnTo>
                  <a:lnTo>
                    <a:pt x="1398064" y="574256"/>
                  </a:lnTo>
                  <a:lnTo>
                    <a:pt x="1432815" y="602559"/>
                  </a:lnTo>
                  <a:lnTo>
                    <a:pt x="1467009" y="631520"/>
                  </a:lnTo>
                  <a:lnTo>
                    <a:pt x="1500638" y="661130"/>
                  </a:lnTo>
                  <a:lnTo>
                    <a:pt x="1533691" y="691378"/>
                  </a:lnTo>
                  <a:lnTo>
                    <a:pt x="1566160" y="722255"/>
                  </a:lnTo>
                  <a:lnTo>
                    <a:pt x="1598035" y="753753"/>
                  </a:lnTo>
                  <a:lnTo>
                    <a:pt x="1629307" y="785860"/>
                  </a:lnTo>
                  <a:lnTo>
                    <a:pt x="1659967" y="818568"/>
                  </a:lnTo>
                  <a:lnTo>
                    <a:pt x="1690005" y="851867"/>
                  </a:lnTo>
                  <a:lnTo>
                    <a:pt x="1719411" y="885747"/>
                  </a:lnTo>
                  <a:lnTo>
                    <a:pt x="1748178" y="920199"/>
                  </a:lnTo>
                  <a:lnTo>
                    <a:pt x="1776294" y="955213"/>
                  </a:lnTo>
                  <a:lnTo>
                    <a:pt x="1803752" y="990780"/>
                  </a:lnTo>
                  <a:lnTo>
                    <a:pt x="1830541" y="1026890"/>
                  </a:lnTo>
                  <a:lnTo>
                    <a:pt x="1856653" y="1063534"/>
                  </a:lnTo>
                  <a:lnTo>
                    <a:pt x="1882078" y="1100702"/>
                  </a:lnTo>
                  <a:lnTo>
                    <a:pt x="1906807" y="1138384"/>
                  </a:lnTo>
                  <a:lnTo>
                    <a:pt x="1930830" y="1176572"/>
                  </a:lnTo>
                  <a:lnTo>
                    <a:pt x="1954138" y="1215254"/>
                  </a:lnTo>
                  <a:lnTo>
                    <a:pt x="1976722" y="1254423"/>
                  </a:lnTo>
                  <a:lnTo>
                    <a:pt x="1998572" y="1294067"/>
                  </a:lnTo>
                  <a:lnTo>
                    <a:pt x="2019680" y="1334178"/>
                  </a:lnTo>
                  <a:lnTo>
                    <a:pt x="2040035" y="1374747"/>
                  </a:lnTo>
                  <a:lnTo>
                    <a:pt x="2059629" y="1415763"/>
                  </a:lnTo>
                  <a:lnTo>
                    <a:pt x="2078452" y="1457216"/>
                  </a:lnTo>
                  <a:lnTo>
                    <a:pt x="2096496" y="1499099"/>
                  </a:lnTo>
                  <a:lnTo>
                    <a:pt x="2113750" y="1541400"/>
                  </a:lnTo>
                  <a:lnTo>
                    <a:pt x="2130205" y="1584110"/>
                  </a:lnTo>
                  <a:lnTo>
                    <a:pt x="2145852" y="1627220"/>
                  </a:lnTo>
                  <a:lnTo>
                    <a:pt x="2160682" y="1670720"/>
                  </a:lnTo>
                  <a:lnTo>
                    <a:pt x="2174685" y="1714601"/>
                  </a:lnTo>
                  <a:lnTo>
                    <a:pt x="2187852" y="1758853"/>
                  </a:lnTo>
                  <a:lnTo>
                    <a:pt x="2200174" y="1803467"/>
                  </a:lnTo>
                  <a:lnTo>
                    <a:pt x="2211642" y="1848432"/>
                  </a:lnTo>
                  <a:lnTo>
                    <a:pt x="2222245" y="1893739"/>
                  </a:lnTo>
                  <a:lnTo>
                    <a:pt x="2231976" y="1939380"/>
                  </a:lnTo>
                  <a:lnTo>
                    <a:pt x="2240823" y="1985344"/>
                  </a:lnTo>
                  <a:lnTo>
                    <a:pt x="2248779" y="2031621"/>
                  </a:lnTo>
                  <a:lnTo>
                    <a:pt x="2255834" y="2078202"/>
                  </a:lnTo>
                  <a:lnTo>
                    <a:pt x="2261979" y="2125078"/>
                  </a:lnTo>
                  <a:lnTo>
                    <a:pt x="2267204" y="2172239"/>
                  </a:lnTo>
                  <a:lnTo>
                    <a:pt x="2271499" y="2219675"/>
                  </a:lnTo>
                  <a:lnTo>
                    <a:pt x="2274857" y="2267378"/>
                  </a:lnTo>
                  <a:lnTo>
                    <a:pt x="2277266" y="2315336"/>
                  </a:lnTo>
                  <a:lnTo>
                    <a:pt x="2278719" y="2363541"/>
                  </a:lnTo>
                  <a:lnTo>
                    <a:pt x="2279205" y="2411984"/>
                  </a:lnTo>
                  <a:lnTo>
                    <a:pt x="2278719" y="2460418"/>
                  </a:lnTo>
                  <a:lnTo>
                    <a:pt x="2277266" y="2508615"/>
                  </a:lnTo>
                  <a:lnTo>
                    <a:pt x="2274857" y="2556566"/>
                  </a:lnTo>
                  <a:lnTo>
                    <a:pt x="2271499" y="2604260"/>
                  </a:lnTo>
                  <a:lnTo>
                    <a:pt x="2267204" y="2651689"/>
                  </a:lnTo>
                  <a:lnTo>
                    <a:pt x="2261979" y="2698843"/>
                  </a:lnTo>
                  <a:lnTo>
                    <a:pt x="2255834" y="2745712"/>
                  </a:lnTo>
                  <a:lnTo>
                    <a:pt x="2248779" y="2792287"/>
                  </a:lnTo>
                  <a:lnTo>
                    <a:pt x="2240823" y="2838557"/>
                  </a:lnTo>
                  <a:lnTo>
                    <a:pt x="2231976" y="2884514"/>
                  </a:lnTo>
                  <a:lnTo>
                    <a:pt x="2222245" y="2930149"/>
                  </a:lnTo>
                  <a:lnTo>
                    <a:pt x="2211642" y="2975450"/>
                  </a:lnTo>
                  <a:lnTo>
                    <a:pt x="2200174" y="3020409"/>
                  </a:lnTo>
                  <a:lnTo>
                    <a:pt x="2187852" y="3065017"/>
                  </a:lnTo>
                  <a:lnTo>
                    <a:pt x="2174685" y="3109263"/>
                  </a:lnTo>
                  <a:lnTo>
                    <a:pt x="2160682" y="3153139"/>
                  </a:lnTo>
                  <a:lnTo>
                    <a:pt x="2145852" y="3196634"/>
                  </a:lnTo>
                  <a:lnTo>
                    <a:pt x="2130205" y="3239739"/>
                  </a:lnTo>
                  <a:lnTo>
                    <a:pt x="2113750" y="3282444"/>
                  </a:lnTo>
                  <a:lnTo>
                    <a:pt x="2096496" y="3324740"/>
                  </a:lnTo>
                  <a:lnTo>
                    <a:pt x="2078452" y="3366618"/>
                  </a:lnTo>
                  <a:lnTo>
                    <a:pt x="2059629" y="3408067"/>
                  </a:lnTo>
                  <a:lnTo>
                    <a:pt x="2040035" y="3449079"/>
                  </a:lnTo>
                  <a:lnTo>
                    <a:pt x="2019680" y="3489643"/>
                  </a:lnTo>
                  <a:lnTo>
                    <a:pt x="1998572" y="3529750"/>
                  </a:lnTo>
                  <a:lnTo>
                    <a:pt x="1976722" y="3569391"/>
                  </a:lnTo>
                  <a:lnTo>
                    <a:pt x="1954138" y="3608555"/>
                  </a:lnTo>
                  <a:lnTo>
                    <a:pt x="1930830" y="3647234"/>
                  </a:lnTo>
                  <a:lnTo>
                    <a:pt x="1906807" y="3685418"/>
                  </a:lnTo>
                  <a:lnTo>
                    <a:pt x="1882078" y="3723096"/>
                  </a:lnTo>
                  <a:lnTo>
                    <a:pt x="1856653" y="3760261"/>
                  </a:lnTo>
                  <a:lnTo>
                    <a:pt x="1830541" y="3796902"/>
                  </a:lnTo>
                  <a:lnTo>
                    <a:pt x="1803752" y="3833009"/>
                  </a:lnTo>
                  <a:lnTo>
                    <a:pt x="1776294" y="3868573"/>
                  </a:lnTo>
                  <a:lnTo>
                    <a:pt x="1748178" y="3903584"/>
                  </a:lnTo>
                  <a:lnTo>
                    <a:pt x="1719411" y="3938034"/>
                  </a:lnTo>
                  <a:lnTo>
                    <a:pt x="1690005" y="3971911"/>
                  </a:lnTo>
                  <a:lnTo>
                    <a:pt x="1659967" y="4005208"/>
                  </a:lnTo>
                  <a:lnTo>
                    <a:pt x="1629307" y="4037913"/>
                  </a:lnTo>
                  <a:lnTo>
                    <a:pt x="1598035" y="4070018"/>
                  </a:lnTo>
                  <a:lnTo>
                    <a:pt x="1566160" y="4101513"/>
                  </a:lnTo>
                  <a:lnTo>
                    <a:pt x="1533691" y="4132388"/>
                  </a:lnTo>
                  <a:lnTo>
                    <a:pt x="1500638" y="4162635"/>
                  </a:lnTo>
                  <a:lnTo>
                    <a:pt x="1467009" y="4192242"/>
                  </a:lnTo>
                  <a:lnTo>
                    <a:pt x="1432815" y="4221202"/>
                  </a:lnTo>
                  <a:lnTo>
                    <a:pt x="1398064" y="4249503"/>
                  </a:lnTo>
                  <a:lnTo>
                    <a:pt x="1362765" y="4277138"/>
                  </a:lnTo>
                  <a:lnTo>
                    <a:pt x="1326929" y="4304095"/>
                  </a:lnTo>
                  <a:lnTo>
                    <a:pt x="1290564" y="4330366"/>
                  </a:lnTo>
                  <a:lnTo>
                    <a:pt x="1253680" y="4355940"/>
                  </a:lnTo>
                  <a:lnTo>
                    <a:pt x="1216286" y="4380809"/>
                  </a:lnTo>
                  <a:lnTo>
                    <a:pt x="1178391" y="4404963"/>
                  </a:lnTo>
                  <a:lnTo>
                    <a:pt x="1140005" y="4428392"/>
                  </a:lnTo>
                  <a:lnTo>
                    <a:pt x="1101137" y="4451087"/>
                  </a:lnTo>
                  <a:lnTo>
                    <a:pt x="1061795" y="4473038"/>
                  </a:lnTo>
                  <a:lnTo>
                    <a:pt x="1021991" y="4494235"/>
                  </a:lnTo>
                  <a:lnTo>
                    <a:pt x="981732" y="4514669"/>
                  </a:lnTo>
                  <a:lnTo>
                    <a:pt x="941029" y="4534331"/>
                  </a:lnTo>
                  <a:lnTo>
                    <a:pt x="899890" y="4553210"/>
                  </a:lnTo>
                  <a:lnTo>
                    <a:pt x="858325" y="4571298"/>
                  </a:lnTo>
                  <a:lnTo>
                    <a:pt x="816343" y="4588585"/>
                  </a:lnTo>
                  <a:lnTo>
                    <a:pt x="773954" y="4605061"/>
                  </a:lnTo>
                  <a:lnTo>
                    <a:pt x="731166" y="4620716"/>
                  </a:lnTo>
                  <a:lnTo>
                    <a:pt x="687989" y="4635541"/>
                  </a:lnTo>
                  <a:lnTo>
                    <a:pt x="644433" y="4649527"/>
                  </a:lnTo>
                  <a:lnTo>
                    <a:pt x="600506" y="4662664"/>
                  </a:lnTo>
                  <a:lnTo>
                    <a:pt x="556219" y="4674942"/>
                  </a:lnTo>
                  <a:lnTo>
                    <a:pt x="511579" y="4686351"/>
                  </a:lnTo>
                  <a:lnTo>
                    <a:pt x="466598" y="4696883"/>
                  </a:lnTo>
                  <a:lnTo>
                    <a:pt x="421283" y="4706528"/>
                  </a:lnTo>
                  <a:lnTo>
                    <a:pt x="375644" y="4715275"/>
                  </a:lnTo>
                  <a:lnTo>
                    <a:pt x="329692" y="4723116"/>
                  </a:lnTo>
                  <a:lnTo>
                    <a:pt x="283434" y="4730041"/>
                  </a:lnTo>
                  <a:lnTo>
                    <a:pt x="236880" y="4736041"/>
                  </a:lnTo>
                  <a:lnTo>
                    <a:pt x="190039" y="4741105"/>
                  </a:lnTo>
                  <a:lnTo>
                    <a:pt x="142922" y="4745225"/>
                  </a:lnTo>
                  <a:lnTo>
                    <a:pt x="95537" y="4748390"/>
                  </a:lnTo>
                  <a:lnTo>
                    <a:pt x="47893" y="4750591"/>
                  </a:lnTo>
                  <a:lnTo>
                    <a:pt x="0" y="4751819"/>
                  </a:lnTo>
                  <a:lnTo>
                    <a:pt x="1104" y="4823739"/>
                  </a:lnTo>
                  <a:lnTo>
                    <a:pt x="49246" y="4822522"/>
                  </a:lnTo>
                  <a:lnTo>
                    <a:pt x="97143" y="4820351"/>
                  </a:lnTo>
                  <a:lnTo>
                    <a:pt x="144788" y="4817233"/>
                  </a:lnTo>
                  <a:lnTo>
                    <a:pt x="192171" y="4813179"/>
                  </a:lnTo>
                  <a:lnTo>
                    <a:pt x="239283" y="4808198"/>
                  </a:lnTo>
                  <a:lnTo>
                    <a:pt x="286115" y="4802298"/>
                  </a:lnTo>
                  <a:lnTo>
                    <a:pt x="332659" y="4795489"/>
                  </a:lnTo>
                  <a:lnTo>
                    <a:pt x="378906" y="4787780"/>
                  </a:lnTo>
                  <a:lnTo>
                    <a:pt x="424846" y="4779180"/>
                  </a:lnTo>
                  <a:lnTo>
                    <a:pt x="470471" y="4769698"/>
                  </a:lnTo>
                  <a:lnTo>
                    <a:pt x="515771" y="4759344"/>
                  </a:lnTo>
                  <a:lnTo>
                    <a:pt x="560739" y="4748126"/>
                  </a:lnTo>
                  <a:lnTo>
                    <a:pt x="605365" y="4736054"/>
                  </a:lnTo>
                  <a:lnTo>
                    <a:pt x="649640" y="4723137"/>
                  </a:lnTo>
                  <a:lnTo>
                    <a:pt x="693555" y="4709383"/>
                  </a:lnTo>
                  <a:lnTo>
                    <a:pt x="737101" y="4694803"/>
                  </a:lnTo>
                  <a:lnTo>
                    <a:pt x="780270" y="4679406"/>
                  </a:lnTo>
                  <a:lnTo>
                    <a:pt x="823052" y="4663199"/>
                  </a:lnTo>
                  <a:lnTo>
                    <a:pt x="865439" y="4646193"/>
                  </a:lnTo>
                  <a:lnTo>
                    <a:pt x="907422" y="4628397"/>
                  </a:lnTo>
                  <a:lnTo>
                    <a:pt x="948991" y="4609820"/>
                  </a:lnTo>
                  <a:lnTo>
                    <a:pt x="990139" y="4590471"/>
                  </a:lnTo>
                  <a:lnTo>
                    <a:pt x="1030855" y="4570359"/>
                  </a:lnTo>
                  <a:lnTo>
                    <a:pt x="1071131" y="4549494"/>
                  </a:lnTo>
                  <a:lnTo>
                    <a:pt x="1110959" y="4527884"/>
                  </a:lnTo>
                  <a:lnTo>
                    <a:pt x="1150328" y="4505538"/>
                  </a:lnTo>
                  <a:lnTo>
                    <a:pt x="1189231" y="4482466"/>
                  </a:lnTo>
                  <a:lnTo>
                    <a:pt x="1227659" y="4458678"/>
                  </a:lnTo>
                  <a:lnTo>
                    <a:pt x="1265602" y="4434181"/>
                  </a:lnTo>
                  <a:lnTo>
                    <a:pt x="1303051" y="4408985"/>
                  </a:lnTo>
                  <a:lnTo>
                    <a:pt x="1339999" y="4383100"/>
                  </a:lnTo>
                  <a:lnTo>
                    <a:pt x="1376435" y="4356535"/>
                  </a:lnTo>
                  <a:lnTo>
                    <a:pt x="1412351" y="4329298"/>
                  </a:lnTo>
                  <a:lnTo>
                    <a:pt x="1447738" y="4301399"/>
                  </a:lnTo>
                  <a:lnTo>
                    <a:pt x="1482587" y="4272847"/>
                  </a:lnTo>
                  <a:lnTo>
                    <a:pt x="1516889" y="4243651"/>
                  </a:lnTo>
                  <a:lnTo>
                    <a:pt x="1550636" y="4213820"/>
                  </a:lnTo>
                  <a:lnTo>
                    <a:pt x="1583818" y="4183364"/>
                  </a:lnTo>
                  <a:lnTo>
                    <a:pt x="1616426" y="4152291"/>
                  </a:lnTo>
                  <a:lnTo>
                    <a:pt x="1648452" y="4120611"/>
                  </a:lnTo>
                  <a:lnTo>
                    <a:pt x="1679887" y="4088333"/>
                  </a:lnTo>
                  <a:lnTo>
                    <a:pt x="1710721" y="4055465"/>
                  </a:lnTo>
                  <a:lnTo>
                    <a:pt x="1740946" y="4022018"/>
                  </a:lnTo>
                  <a:lnTo>
                    <a:pt x="1770553" y="3988001"/>
                  </a:lnTo>
                  <a:lnTo>
                    <a:pt x="1799534" y="3953421"/>
                  </a:lnTo>
                  <a:lnTo>
                    <a:pt x="1827878" y="3918290"/>
                  </a:lnTo>
                  <a:lnTo>
                    <a:pt x="1855577" y="3882615"/>
                  </a:lnTo>
                  <a:lnTo>
                    <a:pt x="1882623" y="3846406"/>
                  </a:lnTo>
                  <a:lnTo>
                    <a:pt x="1909006" y="3809672"/>
                  </a:lnTo>
                  <a:lnTo>
                    <a:pt x="1934718" y="3772422"/>
                  </a:lnTo>
                  <a:lnTo>
                    <a:pt x="1959749" y="3734666"/>
                  </a:lnTo>
                  <a:lnTo>
                    <a:pt x="1984091" y="3696412"/>
                  </a:lnTo>
                  <a:lnTo>
                    <a:pt x="2007734" y="3657669"/>
                  </a:lnTo>
                  <a:lnTo>
                    <a:pt x="2030671" y="3618448"/>
                  </a:lnTo>
                  <a:lnTo>
                    <a:pt x="2052891" y="3578756"/>
                  </a:lnTo>
                  <a:lnTo>
                    <a:pt x="2074387" y="3538604"/>
                  </a:lnTo>
                  <a:lnTo>
                    <a:pt x="2095148" y="3497999"/>
                  </a:lnTo>
                  <a:lnTo>
                    <a:pt x="2115167" y="3456953"/>
                  </a:lnTo>
                  <a:lnTo>
                    <a:pt x="2134434" y="3415472"/>
                  </a:lnTo>
                  <a:lnTo>
                    <a:pt x="2152941" y="3373568"/>
                  </a:lnTo>
                  <a:lnTo>
                    <a:pt x="2170678" y="3331248"/>
                  </a:lnTo>
                  <a:lnTo>
                    <a:pt x="2187636" y="3288522"/>
                  </a:lnTo>
                  <a:lnTo>
                    <a:pt x="2203808" y="3245399"/>
                  </a:lnTo>
                  <a:lnTo>
                    <a:pt x="2219183" y="3201889"/>
                  </a:lnTo>
                  <a:lnTo>
                    <a:pt x="2233753" y="3158000"/>
                  </a:lnTo>
                  <a:lnTo>
                    <a:pt x="2247509" y="3113741"/>
                  </a:lnTo>
                  <a:lnTo>
                    <a:pt x="2260442" y="3069123"/>
                  </a:lnTo>
                  <a:lnTo>
                    <a:pt x="2272543" y="3024153"/>
                  </a:lnTo>
                  <a:lnTo>
                    <a:pt x="2283804" y="2978841"/>
                  </a:lnTo>
                  <a:lnTo>
                    <a:pt x="2294215" y="2933196"/>
                  </a:lnTo>
                  <a:lnTo>
                    <a:pt x="2303767" y="2887228"/>
                  </a:lnTo>
                  <a:lnTo>
                    <a:pt x="2312452" y="2840945"/>
                  </a:lnTo>
                  <a:lnTo>
                    <a:pt x="2320260" y="2794357"/>
                  </a:lnTo>
                  <a:lnTo>
                    <a:pt x="2327183" y="2747472"/>
                  </a:lnTo>
                  <a:lnTo>
                    <a:pt x="2333212" y="2700301"/>
                  </a:lnTo>
                  <a:lnTo>
                    <a:pt x="2338338" y="2652851"/>
                  </a:lnTo>
                  <a:lnTo>
                    <a:pt x="2342552" y="2605133"/>
                  </a:lnTo>
                  <a:lnTo>
                    <a:pt x="2345845" y="2557155"/>
                  </a:lnTo>
                  <a:lnTo>
                    <a:pt x="2348208" y="2508927"/>
                  </a:lnTo>
                  <a:lnTo>
                    <a:pt x="2349632" y="2460457"/>
                  </a:lnTo>
                  <a:lnTo>
                    <a:pt x="2350109" y="2411755"/>
                  </a:lnTo>
                  <a:lnTo>
                    <a:pt x="2349632" y="2363061"/>
                  </a:lnTo>
                  <a:lnTo>
                    <a:pt x="2348208" y="2314600"/>
                  </a:lnTo>
                  <a:lnTo>
                    <a:pt x="2345845" y="2266379"/>
                  </a:lnTo>
                  <a:lnTo>
                    <a:pt x="2342552" y="2218409"/>
                  </a:lnTo>
                  <a:lnTo>
                    <a:pt x="2338338" y="2170698"/>
                  </a:lnTo>
                  <a:lnTo>
                    <a:pt x="2333212" y="2123256"/>
                  </a:lnTo>
                  <a:lnTo>
                    <a:pt x="2327183" y="2076092"/>
                  </a:lnTo>
                  <a:lnTo>
                    <a:pt x="2320260" y="2029214"/>
                  </a:lnTo>
                  <a:lnTo>
                    <a:pt x="2312452" y="1982633"/>
                  </a:lnTo>
                  <a:lnTo>
                    <a:pt x="2303767" y="1936356"/>
                  </a:lnTo>
                  <a:lnTo>
                    <a:pt x="2294215" y="1890394"/>
                  </a:lnTo>
                  <a:lnTo>
                    <a:pt x="2283804" y="1844756"/>
                  </a:lnTo>
                  <a:lnTo>
                    <a:pt x="2272543" y="1799450"/>
                  </a:lnTo>
                  <a:lnTo>
                    <a:pt x="2260442" y="1754486"/>
                  </a:lnTo>
                  <a:lnTo>
                    <a:pt x="2247509" y="1709873"/>
                  </a:lnTo>
                  <a:lnTo>
                    <a:pt x="2233753" y="1665620"/>
                  </a:lnTo>
                  <a:lnTo>
                    <a:pt x="2219183" y="1621737"/>
                  </a:lnTo>
                  <a:lnTo>
                    <a:pt x="2203808" y="1578232"/>
                  </a:lnTo>
                  <a:lnTo>
                    <a:pt x="2187636" y="1535114"/>
                  </a:lnTo>
                  <a:lnTo>
                    <a:pt x="2170678" y="1492393"/>
                  </a:lnTo>
                  <a:lnTo>
                    <a:pt x="2152941" y="1450078"/>
                  </a:lnTo>
                  <a:lnTo>
                    <a:pt x="2134434" y="1408178"/>
                  </a:lnTo>
                  <a:lnTo>
                    <a:pt x="2115167" y="1366702"/>
                  </a:lnTo>
                  <a:lnTo>
                    <a:pt x="2095148" y="1325659"/>
                  </a:lnTo>
                  <a:lnTo>
                    <a:pt x="2074387" y="1285059"/>
                  </a:lnTo>
                  <a:lnTo>
                    <a:pt x="2052891" y="1244911"/>
                  </a:lnTo>
                  <a:lnTo>
                    <a:pt x="2030671" y="1205223"/>
                  </a:lnTo>
                  <a:lnTo>
                    <a:pt x="2007734" y="1166005"/>
                  </a:lnTo>
                  <a:lnTo>
                    <a:pt x="1984091" y="1127266"/>
                  </a:lnTo>
                  <a:lnTo>
                    <a:pt x="1959749" y="1089016"/>
                  </a:lnTo>
                  <a:lnTo>
                    <a:pt x="1934718" y="1051263"/>
                  </a:lnTo>
                  <a:lnTo>
                    <a:pt x="1909006" y="1014016"/>
                  </a:lnTo>
                  <a:lnTo>
                    <a:pt x="1882623" y="977285"/>
                  </a:lnTo>
                  <a:lnTo>
                    <a:pt x="1855577" y="941079"/>
                  </a:lnTo>
                  <a:lnTo>
                    <a:pt x="1827878" y="905407"/>
                  </a:lnTo>
                  <a:lnTo>
                    <a:pt x="1799534" y="870278"/>
                  </a:lnTo>
                  <a:lnTo>
                    <a:pt x="1770553" y="835701"/>
                  </a:lnTo>
                  <a:lnTo>
                    <a:pt x="1740946" y="801686"/>
                  </a:lnTo>
                  <a:lnTo>
                    <a:pt x="1710721" y="768241"/>
                  </a:lnTo>
                  <a:lnTo>
                    <a:pt x="1679887" y="735376"/>
                  </a:lnTo>
                  <a:lnTo>
                    <a:pt x="1648452" y="703100"/>
                  </a:lnTo>
                  <a:lnTo>
                    <a:pt x="1616426" y="671422"/>
                  </a:lnTo>
                  <a:lnTo>
                    <a:pt x="1583818" y="640351"/>
                  </a:lnTo>
                  <a:lnTo>
                    <a:pt x="1550636" y="609897"/>
                  </a:lnTo>
                  <a:lnTo>
                    <a:pt x="1516889" y="580068"/>
                  </a:lnTo>
                  <a:lnTo>
                    <a:pt x="1482587" y="550873"/>
                  </a:lnTo>
                  <a:lnTo>
                    <a:pt x="1447738" y="522323"/>
                  </a:lnTo>
                  <a:lnTo>
                    <a:pt x="1412351" y="494425"/>
                  </a:lnTo>
                  <a:lnTo>
                    <a:pt x="1376435" y="467190"/>
                  </a:lnTo>
                  <a:lnTo>
                    <a:pt x="1339999" y="440625"/>
                  </a:lnTo>
                  <a:lnTo>
                    <a:pt x="1303051" y="414741"/>
                  </a:lnTo>
                  <a:lnTo>
                    <a:pt x="1265602" y="389547"/>
                  </a:lnTo>
                  <a:lnTo>
                    <a:pt x="1227659" y="365051"/>
                  </a:lnTo>
                  <a:lnTo>
                    <a:pt x="1189231" y="341264"/>
                  </a:lnTo>
                  <a:lnTo>
                    <a:pt x="1150328" y="318193"/>
                  </a:lnTo>
                  <a:lnTo>
                    <a:pt x="1110959" y="295848"/>
                  </a:lnTo>
                  <a:lnTo>
                    <a:pt x="1071131" y="274239"/>
                  </a:lnTo>
                  <a:lnTo>
                    <a:pt x="1030855" y="253374"/>
                  </a:lnTo>
                  <a:lnTo>
                    <a:pt x="990139" y="233263"/>
                  </a:lnTo>
                  <a:lnTo>
                    <a:pt x="948991" y="213914"/>
                  </a:lnTo>
                  <a:lnTo>
                    <a:pt x="907422" y="195338"/>
                  </a:lnTo>
                  <a:lnTo>
                    <a:pt x="865439" y="177542"/>
                  </a:lnTo>
                  <a:lnTo>
                    <a:pt x="823052" y="160537"/>
                  </a:lnTo>
                  <a:lnTo>
                    <a:pt x="780270" y="144331"/>
                  </a:lnTo>
                  <a:lnTo>
                    <a:pt x="737101" y="128933"/>
                  </a:lnTo>
                  <a:lnTo>
                    <a:pt x="693555" y="114353"/>
                  </a:lnTo>
                  <a:lnTo>
                    <a:pt x="649640" y="100601"/>
                  </a:lnTo>
                  <a:lnTo>
                    <a:pt x="605365" y="87684"/>
                  </a:lnTo>
                  <a:lnTo>
                    <a:pt x="560739" y="75612"/>
                  </a:lnTo>
                  <a:lnTo>
                    <a:pt x="515771" y="64394"/>
                  </a:lnTo>
                  <a:lnTo>
                    <a:pt x="470471" y="54040"/>
                  </a:lnTo>
                  <a:lnTo>
                    <a:pt x="424846" y="44558"/>
                  </a:lnTo>
                  <a:lnTo>
                    <a:pt x="378906" y="35958"/>
                  </a:lnTo>
                  <a:lnTo>
                    <a:pt x="332659" y="28249"/>
                  </a:lnTo>
                  <a:lnTo>
                    <a:pt x="286115" y="21440"/>
                  </a:lnTo>
                  <a:lnTo>
                    <a:pt x="239283" y="15541"/>
                  </a:lnTo>
                  <a:lnTo>
                    <a:pt x="192171" y="10559"/>
                  </a:lnTo>
                  <a:lnTo>
                    <a:pt x="144788" y="6505"/>
                  </a:lnTo>
                  <a:lnTo>
                    <a:pt x="97143" y="3388"/>
                  </a:lnTo>
                  <a:lnTo>
                    <a:pt x="49246" y="1216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3623" y="1557014"/>
              <a:ext cx="2350135" cy="4824095"/>
            </a:xfrm>
            <a:custGeom>
              <a:avLst/>
              <a:gdLst/>
              <a:ahLst/>
              <a:cxnLst/>
              <a:rect l="l" t="t" r="r" b="b"/>
              <a:pathLst>
                <a:path w="2350135" h="4824095">
                  <a:moveTo>
                    <a:pt x="0" y="71920"/>
                  </a:moveTo>
                  <a:lnTo>
                    <a:pt x="47893" y="73147"/>
                  </a:lnTo>
                  <a:lnTo>
                    <a:pt x="95537" y="75349"/>
                  </a:lnTo>
                  <a:lnTo>
                    <a:pt x="142922" y="78514"/>
                  </a:lnTo>
                  <a:lnTo>
                    <a:pt x="190039" y="82633"/>
                  </a:lnTo>
                  <a:lnTo>
                    <a:pt x="236880" y="87698"/>
                  </a:lnTo>
                  <a:lnTo>
                    <a:pt x="283434" y="93697"/>
                  </a:lnTo>
                  <a:lnTo>
                    <a:pt x="329692" y="100622"/>
                  </a:lnTo>
                  <a:lnTo>
                    <a:pt x="375644" y="108464"/>
                  </a:lnTo>
                  <a:lnTo>
                    <a:pt x="421283" y="117211"/>
                  </a:lnTo>
                  <a:lnTo>
                    <a:pt x="466598" y="126856"/>
                  </a:lnTo>
                  <a:lnTo>
                    <a:pt x="511579" y="137388"/>
                  </a:lnTo>
                  <a:lnTo>
                    <a:pt x="556219" y="148798"/>
                  </a:lnTo>
                  <a:lnTo>
                    <a:pt x="600506" y="161077"/>
                  </a:lnTo>
                  <a:lnTo>
                    <a:pt x="644433" y="174214"/>
                  </a:lnTo>
                  <a:lnTo>
                    <a:pt x="687989" y="188200"/>
                  </a:lnTo>
                  <a:lnTo>
                    <a:pt x="731166" y="203026"/>
                  </a:lnTo>
                  <a:lnTo>
                    <a:pt x="773954" y="218681"/>
                  </a:lnTo>
                  <a:lnTo>
                    <a:pt x="816343" y="235158"/>
                  </a:lnTo>
                  <a:lnTo>
                    <a:pt x="858325" y="252445"/>
                  </a:lnTo>
                  <a:lnTo>
                    <a:pt x="899890" y="270533"/>
                  </a:lnTo>
                  <a:lnTo>
                    <a:pt x="941029" y="289414"/>
                  </a:lnTo>
                  <a:lnTo>
                    <a:pt x="981732" y="309076"/>
                  </a:lnTo>
                  <a:lnTo>
                    <a:pt x="1021991" y="329511"/>
                  </a:lnTo>
                  <a:lnTo>
                    <a:pt x="1061795" y="350710"/>
                  </a:lnTo>
                  <a:lnTo>
                    <a:pt x="1101137" y="372662"/>
                  </a:lnTo>
                  <a:lnTo>
                    <a:pt x="1140005" y="395357"/>
                  </a:lnTo>
                  <a:lnTo>
                    <a:pt x="1178391" y="418787"/>
                  </a:lnTo>
                  <a:lnTo>
                    <a:pt x="1216286" y="442942"/>
                  </a:lnTo>
                  <a:lnTo>
                    <a:pt x="1253680" y="467813"/>
                  </a:lnTo>
                  <a:lnTo>
                    <a:pt x="1290564" y="493389"/>
                  </a:lnTo>
                  <a:lnTo>
                    <a:pt x="1326929" y="519661"/>
                  </a:lnTo>
                  <a:lnTo>
                    <a:pt x="1362765" y="546620"/>
                  </a:lnTo>
                  <a:lnTo>
                    <a:pt x="1398064" y="574256"/>
                  </a:lnTo>
                  <a:lnTo>
                    <a:pt x="1432815" y="602559"/>
                  </a:lnTo>
                  <a:lnTo>
                    <a:pt x="1467009" y="631520"/>
                  </a:lnTo>
                  <a:lnTo>
                    <a:pt x="1500638" y="661130"/>
                  </a:lnTo>
                  <a:lnTo>
                    <a:pt x="1533691" y="691378"/>
                  </a:lnTo>
                  <a:lnTo>
                    <a:pt x="1566160" y="722255"/>
                  </a:lnTo>
                  <a:lnTo>
                    <a:pt x="1598035" y="753753"/>
                  </a:lnTo>
                  <a:lnTo>
                    <a:pt x="1629307" y="785860"/>
                  </a:lnTo>
                  <a:lnTo>
                    <a:pt x="1659967" y="818568"/>
                  </a:lnTo>
                  <a:lnTo>
                    <a:pt x="1690005" y="851867"/>
                  </a:lnTo>
                  <a:lnTo>
                    <a:pt x="1719411" y="885747"/>
                  </a:lnTo>
                  <a:lnTo>
                    <a:pt x="1748178" y="920199"/>
                  </a:lnTo>
                  <a:lnTo>
                    <a:pt x="1776294" y="955213"/>
                  </a:lnTo>
                  <a:lnTo>
                    <a:pt x="1803752" y="990780"/>
                  </a:lnTo>
                  <a:lnTo>
                    <a:pt x="1830541" y="1026890"/>
                  </a:lnTo>
                  <a:lnTo>
                    <a:pt x="1856653" y="1063534"/>
                  </a:lnTo>
                  <a:lnTo>
                    <a:pt x="1882078" y="1100702"/>
                  </a:lnTo>
                  <a:lnTo>
                    <a:pt x="1906807" y="1138384"/>
                  </a:lnTo>
                  <a:lnTo>
                    <a:pt x="1930830" y="1176572"/>
                  </a:lnTo>
                  <a:lnTo>
                    <a:pt x="1954138" y="1215254"/>
                  </a:lnTo>
                  <a:lnTo>
                    <a:pt x="1976722" y="1254423"/>
                  </a:lnTo>
                  <a:lnTo>
                    <a:pt x="1998572" y="1294067"/>
                  </a:lnTo>
                  <a:lnTo>
                    <a:pt x="2019680" y="1334178"/>
                  </a:lnTo>
                  <a:lnTo>
                    <a:pt x="2040035" y="1374747"/>
                  </a:lnTo>
                  <a:lnTo>
                    <a:pt x="2059629" y="1415763"/>
                  </a:lnTo>
                  <a:lnTo>
                    <a:pt x="2078452" y="1457216"/>
                  </a:lnTo>
                  <a:lnTo>
                    <a:pt x="2096496" y="1499099"/>
                  </a:lnTo>
                  <a:lnTo>
                    <a:pt x="2113750" y="1541400"/>
                  </a:lnTo>
                  <a:lnTo>
                    <a:pt x="2130205" y="1584110"/>
                  </a:lnTo>
                  <a:lnTo>
                    <a:pt x="2145852" y="1627220"/>
                  </a:lnTo>
                  <a:lnTo>
                    <a:pt x="2160682" y="1670720"/>
                  </a:lnTo>
                  <a:lnTo>
                    <a:pt x="2174685" y="1714601"/>
                  </a:lnTo>
                  <a:lnTo>
                    <a:pt x="2187852" y="1758853"/>
                  </a:lnTo>
                  <a:lnTo>
                    <a:pt x="2200174" y="1803467"/>
                  </a:lnTo>
                  <a:lnTo>
                    <a:pt x="2211642" y="1848432"/>
                  </a:lnTo>
                  <a:lnTo>
                    <a:pt x="2222245" y="1893739"/>
                  </a:lnTo>
                  <a:lnTo>
                    <a:pt x="2231976" y="1939380"/>
                  </a:lnTo>
                  <a:lnTo>
                    <a:pt x="2240823" y="1985344"/>
                  </a:lnTo>
                  <a:lnTo>
                    <a:pt x="2248779" y="2031621"/>
                  </a:lnTo>
                  <a:lnTo>
                    <a:pt x="2255834" y="2078202"/>
                  </a:lnTo>
                  <a:lnTo>
                    <a:pt x="2261979" y="2125078"/>
                  </a:lnTo>
                  <a:lnTo>
                    <a:pt x="2267204" y="2172239"/>
                  </a:lnTo>
                  <a:lnTo>
                    <a:pt x="2271499" y="2219675"/>
                  </a:lnTo>
                  <a:lnTo>
                    <a:pt x="2274857" y="2267378"/>
                  </a:lnTo>
                  <a:lnTo>
                    <a:pt x="2277266" y="2315336"/>
                  </a:lnTo>
                  <a:lnTo>
                    <a:pt x="2278719" y="2363541"/>
                  </a:lnTo>
                  <a:lnTo>
                    <a:pt x="2279205" y="2411984"/>
                  </a:lnTo>
                  <a:lnTo>
                    <a:pt x="2278719" y="2460418"/>
                  </a:lnTo>
                  <a:lnTo>
                    <a:pt x="2277266" y="2508615"/>
                  </a:lnTo>
                  <a:lnTo>
                    <a:pt x="2274857" y="2556566"/>
                  </a:lnTo>
                  <a:lnTo>
                    <a:pt x="2271499" y="2604260"/>
                  </a:lnTo>
                  <a:lnTo>
                    <a:pt x="2267204" y="2651689"/>
                  </a:lnTo>
                  <a:lnTo>
                    <a:pt x="2261979" y="2698843"/>
                  </a:lnTo>
                  <a:lnTo>
                    <a:pt x="2255834" y="2745712"/>
                  </a:lnTo>
                  <a:lnTo>
                    <a:pt x="2248779" y="2792287"/>
                  </a:lnTo>
                  <a:lnTo>
                    <a:pt x="2240823" y="2838557"/>
                  </a:lnTo>
                  <a:lnTo>
                    <a:pt x="2231976" y="2884514"/>
                  </a:lnTo>
                  <a:lnTo>
                    <a:pt x="2222245" y="2930149"/>
                  </a:lnTo>
                  <a:lnTo>
                    <a:pt x="2211642" y="2975450"/>
                  </a:lnTo>
                  <a:lnTo>
                    <a:pt x="2200174" y="3020409"/>
                  </a:lnTo>
                  <a:lnTo>
                    <a:pt x="2187852" y="3065017"/>
                  </a:lnTo>
                  <a:lnTo>
                    <a:pt x="2174685" y="3109263"/>
                  </a:lnTo>
                  <a:lnTo>
                    <a:pt x="2160682" y="3153139"/>
                  </a:lnTo>
                  <a:lnTo>
                    <a:pt x="2145852" y="3196634"/>
                  </a:lnTo>
                  <a:lnTo>
                    <a:pt x="2130205" y="3239739"/>
                  </a:lnTo>
                  <a:lnTo>
                    <a:pt x="2113750" y="3282444"/>
                  </a:lnTo>
                  <a:lnTo>
                    <a:pt x="2096496" y="3324740"/>
                  </a:lnTo>
                  <a:lnTo>
                    <a:pt x="2078452" y="3366618"/>
                  </a:lnTo>
                  <a:lnTo>
                    <a:pt x="2059629" y="3408067"/>
                  </a:lnTo>
                  <a:lnTo>
                    <a:pt x="2040035" y="3449079"/>
                  </a:lnTo>
                  <a:lnTo>
                    <a:pt x="2019680" y="3489643"/>
                  </a:lnTo>
                  <a:lnTo>
                    <a:pt x="1998572" y="3529750"/>
                  </a:lnTo>
                  <a:lnTo>
                    <a:pt x="1976722" y="3569391"/>
                  </a:lnTo>
                  <a:lnTo>
                    <a:pt x="1954138" y="3608555"/>
                  </a:lnTo>
                  <a:lnTo>
                    <a:pt x="1930830" y="3647234"/>
                  </a:lnTo>
                  <a:lnTo>
                    <a:pt x="1906807" y="3685418"/>
                  </a:lnTo>
                  <a:lnTo>
                    <a:pt x="1882078" y="3723096"/>
                  </a:lnTo>
                  <a:lnTo>
                    <a:pt x="1856653" y="3760261"/>
                  </a:lnTo>
                  <a:lnTo>
                    <a:pt x="1830541" y="3796902"/>
                  </a:lnTo>
                  <a:lnTo>
                    <a:pt x="1803752" y="3833009"/>
                  </a:lnTo>
                  <a:lnTo>
                    <a:pt x="1776294" y="3868573"/>
                  </a:lnTo>
                  <a:lnTo>
                    <a:pt x="1748178" y="3903584"/>
                  </a:lnTo>
                  <a:lnTo>
                    <a:pt x="1719411" y="3938034"/>
                  </a:lnTo>
                  <a:lnTo>
                    <a:pt x="1690005" y="3971911"/>
                  </a:lnTo>
                  <a:lnTo>
                    <a:pt x="1659967" y="4005208"/>
                  </a:lnTo>
                  <a:lnTo>
                    <a:pt x="1629307" y="4037913"/>
                  </a:lnTo>
                  <a:lnTo>
                    <a:pt x="1598035" y="4070018"/>
                  </a:lnTo>
                  <a:lnTo>
                    <a:pt x="1566160" y="4101513"/>
                  </a:lnTo>
                  <a:lnTo>
                    <a:pt x="1533691" y="4132388"/>
                  </a:lnTo>
                  <a:lnTo>
                    <a:pt x="1500638" y="4162635"/>
                  </a:lnTo>
                  <a:lnTo>
                    <a:pt x="1467009" y="4192242"/>
                  </a:lnTo>
                  <a:lnTo>
                    <a:pt x="1432815" y="4221202"/>
                  </a:lnTo>
                  <a:lnTo>
                    <a:pt x="1398064" y="4249503"/>
                  </a:lnTo>
                  <a:lnTo>
                    <a:pt x="1362765" y="4277138"/>
                  </a:lnTo>
                  <a:lnTo>
                    <a:pt x="1326929" y="4304095"/>
                  </a:lnTo>
                  <a:lnTo>
                    <a:pt x="1290564" y="4330366"/>
                  </a:lnTo>
                  <a:lnTo>
                    <a:pt x="1253680" y="4355940"/>
                  </a:lnTo>
                  <a:lnTo>
                    <a:pt x="1216286" y="4380809"/>
                  </a:lnTo>
                  <a:lnTo>
                    <a:pt x="1178391" y="4404963"/>
                  </a:lnTo>
                  <a:lnTo>
                    <a:pt x="1140005" y="4428392"/>
                  </a:lnTo>
                  <a:lnTo>
                    <a:pt x="1101137" y="4451087"/>
                  </a:lnTo>
                  <a:lnTo>
                    <a:pt x="1061795" y="4473038"/>
                  </a:lnTo>
                  <a:lnTo>
                    <a:pt x="1021991" y="4494235"/>
                  </a:lnTo>
                  <a:lnTo>
                    <a:pt x="981732" y="4514669"/>
                  </a:lnTo>
                  <a:lnTo>
                    <a:pt x="941029" y="4534331"/>
                  </a:lnTo>
                  <a:lnTo>
                    <a:pt x="899890" y="4553210"/>
                  </a:lnTo>
                  <a:lnTo>
                    <a:pt x="858325" y="4571298"/>
                  </a:lnTo>
                  <a:lnTo>
                    <a:pt x="816343" y="4588585"/>
                  </a:lnTo>
                  <a:lnTo>
                    <a:pt x="773954" y="4605061"/>
                  </a:lnTo>
                  <a:lnTo>
                    <a:pt x="731166" y="4620716"/>
                  </a:lnTo>
                  <a:lnTo>
                    <a:pt x="687989" y="4635541"/>
                  </a:lnTo>
                  <a:lnTo>
                    <a:pt x="644433" y="4649527"/>
                  </a:lnTo>
                  <a:lnTo>
                    <a:pt x="600506" y="4662664"/>
                  </a:lnTo>
                  <a:lnTo>
                    <a:pt x="556219" y="4674942"/>
                  </a:lnTo>
                  <a:lnTo>
                    <a:pt x="511579" y="4686351"/>
                  </a:lnTo>
                  <a:lnTo>
                    <a:pt x="466598" y="4696883"/>
                  </a:lnTo>
                  <a:lnTo>
                    <a:pt x="421283" y="4706528"/>
                  </a:lnTo>
                  <a:lnTo>
                    <a:pt x="375644" y="4715275"/>
                  </a:lnTo>
                  <a:lnTo>
                    <a:pt x="329692" y="4723116"/>
                  </a:lnTo>
                  <a:lnTo>
                    <a:pt x="283434" y="4730041"/>
                  </a:lnTo>
                  <a:lnTo>
                    <a:pt x="236880" y="4736041"/>
                  </a:lnTo>
                  <a:lnTo>
                    <a:pt x="190039" y="4741105"/>
                  </a:lnTo>
                  <a:lnTo>
                    <a:pt x="142922" y="4745225"/>
                  </a:lnTo>
                  <a:lnTo>
                    <a:pt x="95537" y="4748390"/>
                  </a:lnTo>
                  <a:lnTo>
                    <a:pt x="47893" y="4750591"/>
                  </a:lnTo>
                  <a:lnTo>
                    <a:pt x="0" y="4751819"/>
                  </a:lnTo>
                  <a:lnTo>
                    <a:pt x="1104" y="4823739"/>
                  </a:lnTo>
                  <a:lnTo>
                    <a:pt x="49246" y="4822522"/>
                  </a:lnTo>
                  <a:lnTo>
                    <a:pt x="97143" y="4820351"/>
                  </a:lnTo>
                  <a:lnTo>
                    <a:pt x="144788" y="4817233"/>
                  </a:lnTo>
                  <a:lnTo>
                    <a:pt x="192171" y="4813179"/>
                  </a:lnTo>
                  <a:lnTo>
                    <a:pt x="239283" y="4808198"/>
                  </a:lnTo>
                  <a:lnTo>
                    <a:pt x="286115" y="4802298"/>
                  </a:lnTo>
                  <a:lnTo>
                    <a:pt x="332659" y="4795489"/>
                  </a:lnTo>
                  <a:lnTo>
                    <a:pt x="378906" y="4787780"/>
                  </a:lnTo>
                  <a:lnTo>
                    <a:pt x="424846" y="4779180"/>
                  </a:lnTo>
                  <a:lnTo>
                    <a:pt x="470471" y="4769698"/>
                  </a:lnTo>
                  <a:lnTo>
                    <a:pt x="515771" y="4759344"/>
                  </a:lnTo>
                  <a:lnTo>
                    <a:pt x="560739" y="4748126"/>
                  </a:lnTo>
                  <a:lnTo>
                    <a:pt x="605365" y="4736054"/>
                  </a:lnTo>
                  <a:lnTo>
                    <a:pt x="649640" y="4723137"/>
                  </a:lnTo>
                  <a:lnTo>
                    <a:pt x="693555" y="4709383"/>
                  </a:lnTo>
                  <a:lnTo>
                    <a:pt x="737101" y="4694803"/>
                  </a:lnTo>
                  <a:lnTo>
                    <a:pt x="780270" y="4679406"/>
                  </a:lnTo>
                  <a:lnTo>
                    <a:pt x="823052" y="4663199"/>
                  </a:lnTo>
                  <a:lnTo>
                    <a:pt x="865439" y="4646193"/>
                  </a:lnTo>
                  <a:lnTo>
                    <a:pt x="907422" y="4628397"/>
                  </a:lnTo>
                  <a:lnTo>
                    <a:pt x="948991" y="4609820"/>
                  </a:lnTo>
                  <a:lnTo>
                    <a:pt x="990139" y="4590471"/>
                  </a:lnTo>
                  <a:lnTo>
                    <a:pt x="1030855" y="4570359"/>
                  </a:lnTo>
                  <a:lnTo>
                    <a:pt x="1071131" y="4549494"/>
                  </a:lnTo>
                  <a:lnTo>
                    <a:pt x="1110959" y="4527884"/>
                  </a:lnTo>
                  <a:lnTo>
                    <a:pt x="1150328" y="4505538"/>
                  </a:lnTo>
                  <a:lnTo>
                    <a:pt x="1189231" y="4482466"/>
                  </a:lnTo>
                  <a:lnTo>
                    <a:pt x="1227659" y="4458678"/>
                  </a:lnTo>
                  <a:lnTo>
                    <a:pt x="1265602" y="4434181"/>
                  </a:lnTo>
                  <a:lnTo>
                    <a:pt x="1303051" y="4408985"/>
                  </a:lnTo>
                  <a:lnTo>
                    <a:pt x="1339999" y="4383100"/>
                  </a:lnTo>
                  <a:lnTo>
                    <a:pt x="1376435" y="4356535"/>
                  </a:lnTo>
                  <a:lnTo>
                    <a:pt x="1412351" y="4329298"/>
                  </a:lnTo>
                  <a:lnTo>
                    <a:pt x="1447738" y="4301399"/>
                  </a:lnTo>
                  <a:lnTo>
                    <a:pt x="1482587" y="4272847"/>
                  </a:lnTo>
                  <a:lnTo>
                    <a:pt x="1516889" y="4243651"/>
                  </a:lnTo>
                  <a:lnTo>
                    <a:pt x="1550636" y="4213820"/>
                  </a:lnTo>
                  <a:lnTo>
                    <a:pt x="1583818" y="4183364"/>
                  </a:lnTo>
                  <a:lnTo>
                    <a:pt x="1616426" y="4152291"/>
                  </a:lnTo>
                  <a:lnTo>
                    <a:pt x="1648452" y="4120611"/>
                  </a:lnTo>
                  <a:lnTo>
                    <a:pt x="1679887" y="4088333"/>
                  </a:lnTo>
                  <a:lnTo>
                    <a:pt x="1710721" y="4055465"/>
                  </a:lnTo>
                  <a:lnTo>
                    <a:pt x="1740946" y="4022018"/>
                  </a:lnTo>
                  <a:lnTo>
                    <a:pt x="1770553" y="3988001"/>
                  </a:lnTo>
                  <a:lnTo>
                    <a:pt x="1799534" y="3953421"/>
                  </a:lnTo>
                  <a:lnTo>
                    <a:pt x="1827878" y="3918290"/>
                  </a:lnTo>
                  <a:lnTo>
                    <a:pt x="1855577" y="3882615"/>
                  </a:lnTo>
                  <a:lnTo>
                    <a:pt x="1882623" y="3846406"/>
                  </a:lnTo>
                  <a:lnTo>
                    <a:pt x="1909006" y="3809672"/>
                  </a:lnTo>
                  <a:lnTo>
                    <a:pt x="1934718" y="3772422"/>
                  </a:lnTo>
                  <a:lnTo>
                    <a:pt x="1959749" y="3734666"/>
                  </a:lnTo>
                  <a:lnTo>
                    <a:pt x="1984091" y="3696412"/>
                  </a:lnTo>
                  <a:lnTo>
                    <a:pt x="2007734" y="3657669"/>
                  </a:lnTo>
                  <a:lnTo>
                    <a:pt x="2030671" y="3618448"/>
                  </a:lnTo>
                  <a:lnTo>
                    <a:pt x="2052891" y="3578756"/>
                  </a:lnTo>
                  <a:lnTo>
                    <a:pt x="2074387" y="3538604"/>
                  </a:lnTo>
                  <a:lnTo>
                    <a:pt x="2095148" y="3497999"/>
                  </a:lnTo>
                  <a:lnTo>
                    <a:pt x="2115167" y="3456953"/>
                  </a:lnTo>
                  <a:lnTo>
                    <a:pt x="2134434" y="3415472"/>
                  </a:lnTo>
                  <a:lnTo>
                    <a:pt x="2152941" y="3373568"/>
                  </a:lnTo>
                  <a:lnTo>
                    <a:pt x="2170678" y="3331248"/>
                  </a:lnTo>
                  <a:lnTo>
                    <a:pt x="2187636" y="3288522"/>
                  </a:lnTo>
                  <a:lnTo>
                    <a:pt x="2203808" y="3245399"/>
                  </a:lnTo>
                  <a:lnTo>
                    <a:pt x="2219183" y="3201889"/>
                  </a:lnTo>
                  <a:lnTo>
                    <a:pt x="2233753" y="3158000"/>
                  </a:lnTo>
                  <a:lnTo>
                    <a:pt x="2247509" y="3113741"/>
                  </a:lnTo>
                  <a:lnTo>
                    <a:pt x="2260442" y="3069123"/>
                  </a:lnTo>
                  <a:lnTo>
                    <a:pt x="2272543" y="3024153"/>
                  </a:lnTo>
                  <a:lnTo>
                    <a:pt x="2283804" y="2978841"/>
                  </a:lnTo>
                  <a:lnTo>
                    <a:pt x="2294215" y="2933196"/>
                  </a:lnTo>
                  <a:lnTo>
                    <a:pt x="2303767" y="2887228"/>
                  </a:lnTo>
                  <a:lnTo>
                    <a:pt x="2312452" y="2840945"/>
                  </a:lnTo>
                  <a:lnTo>
                    <a:pt x="2320260" y="2794357"/>
                  </a:lnTo>
                  <a:lnTo>
                    <a:pt x="2327183" y="2747472"/>
                  </a:lnTo>
                  <a:lnTo>
                    <a:pt x="2333212" y="2700301"/>
                  </a:lnTo>
                  <a:lnTo>
                    <a:pt x="2338338" y="2652851"/>
                  </a:lnTo>
                  <a:lnTo>
                    <a:pt x="2342552" y="2605133"/>
                  </a:lnTo>
                  <a:lnTo>
                    <a:pt x="2345845" y="2557155"/>
                  </a:lnTo>
                  <a:lnTo>
                    <a:pt x="2348208" y="2508927"/>
                  </a:lnTo>
                  <a:lnTo>
                    <a:pt x="2349632" y="2460457"/>
                  </a:lnTo>
                  <a:lnTo>
                    <a:pt x="2350109" y="2411755"/>
                  </a:lnTo>
                  <a:lnTo>
                    <a:pt x="2349632" y="2363061"/>
                  </a:lnTo>
                  <a:lnTo>
                    <a:pt x="2348208" y="2314600"/>
                  </a:lnTo>
                  <a:lnTo>
                    <a:pt x="2345845" y="2266379"/>
                  </a:lnTo>
                  <a:lnTo>
                    <a:pt x="2342552" y="2218409"/>
                  </a:lnTo>
                  <a:lnTo>
                    <a:pt x="2338338" y="2170698"/>
                  </a:lnTo>
                  <a:lnTo>
                    <a:pt x="2333212" y="2123256"/>
                  </a:lnTo>
                  <a:lnTo>
                    <a:pt x="2327183" y="2076092"/>
                  </a:lnTo>
                  <a:lnTo>
                    <a:pt x="2320260" y="2029214"/>
                  </a:lnTo>
                  <a:lnTo>
                    <a:pt x="2312452" y="1982633"/>
                  </a:lnTo>
                  <a:lnTo>
                    <a:pt x="2303767" y="1936356"/>
                  </a:lnTo>
                  <a:lnTo>
                    <a:pt x="2294215" y="1890394"/>
                  </a:lnTo>
                  <a:lnTo>
                    <a:pt x="2283804" y="1844756"/>
                  </a:lnTo>
                  <a:lnTo>
                    <a:pt x="2272543" y="1799450"/>
                  </a:lnTo>
                  <a:lnTo>
                    <a:pt x="2260442" y="1754486"/>
                  </a:lnTo>
                  <a:lnTo>
                    <a:pt x="2247509" y="1709873"/>
                  </a:lnTo>
                  <a:lnTo>
                    <a:pt x="2233753" y="1665620"/>
                  </a:lnTo>
                  <a:lnTo>
                    <a:pt x="2219183" y="1621737"/>
                  </a:lnTo>
                  <a:lnTo>
                    <a:pt x="2203808" y="1578232"/>
                  </a:lnTo>
                  <a:lnTo>
                    <a:pt x="2187636" y="1535114"/>
                  </a:lnTo>
                  <a:lnTo>
                    <a:pt x="2170678" y="1492393"/>
                  </a:lnTo>
                  <a:lnTo>
                    <a:pt x="2152941" y="1450078"/>
                  </a:lnTo>
                  <a:lnTo>
                    <a:pt x="2134434" y="1408178"/>
                  </a:lnTo>
                  <a:lnTo>
                    <a:pt x="2115167" y="1366702"/>
                  </a:lnTo>
                  <a:lnTo>
                    <a:pt x="2095148" y="1325659"/>
                  </a:lnTo>
                  <a:lnTo>
                    <a:pt x="2074387" y="1285059"/>
                  </a:lnTo>
                  <a:lnTo>
                    <a:pt x="2052891" y="1244911"/>
                  </a:lnTo>
                  <a:lnTo>
                    <a:pt x="2030671" y="1205223"/>
                  </a:lnTo>
                  <a:lnTo>
                    <a:pt x="2007734" y="1166005"/>
                  </a:lnTo>
                  <a:lnTo>
                    <a:pt x="1984091" y="1127266"/>
                  </a:lnTo>
                  <a:lnTo>
                    <a:pt x="1959749" y="1089016"/>
                  </a:lnTo>
                  <a:lnTo>
                    <a:pt x="1934718" y="1051263"/>
                  </a:lnTo>
                  <a:lnTo>
                    <a:pt x="1909006" y="1014016"/>
                  </a:lnTo>
                  <a:lnTo>
                    <a:pt x="1882623" y="977285"/>
                  </a:lnTo>
                  <a:lnTo>
                    <a:pt x="1855577" y="941079"/>
                  </a:lnTo>
                  <a:lnTo>
                    <a:pt x="1827878" y="905407"/>
                  </a:lnTo>
                  <a:lnTo>
                    <a:pt x="1799534" y="870278"/>
                  </a:lnTo>
                  <a:lnTo>
                    <a:pt x="1770553" y="835701"/>
                  </a:lnTo>
                  <a:lnTo>
                    <a:pt x="1740946" y="801686"/>
                  </a:lnTo>
                  <a:lnTo>
                    <a:pt x="1710721" y="768241"/>
                  </a:lnTo>
                  <a:lnTo>
                    <a:pt x="1679887" y="735376"/>
                  </a:lnTo>
                  <a:lnTo>
                    <a:pt x="1648452" y="703100"/>
                  </a:lnTo>
                  <a:lnTo>
                    <a:pt x="1616426" y="671422"/>
                  </a:lnTo>
                  <a:lnTo>
                    <a:pt x="1583818" y="640351"/>
                  </a:lnTo>
                  <a:lnTo>
                    <a:pt x="1550636" y="609897"/>
                  </a:lnTo>
                  <a:lnTo>
                    <a:pt x="1516889" y="580068"/>
                  </a:lnTo>
                  <a:lnTo>
                    <a:pt x="1482587" y="550873"/>
                  </a:lnTo>
                  <a:lnTo>
                    <a:pt x="1447738" y="522323"/>
                  </a:lnTo>
                  <a:lnTo>
                    <a:pt x="1412351" y="494425"/>
                  </a:lnTo>
                  <a:lnTo>
                    <a:pt x="1376435" y="467190"/>
                  </a:lnTo>
                  <a:lnTo>
                    <a:pt x="1339999" y="440625"/>
                  </a:lnTo>
                  <a:lnTo>
                    <a:pt x="1303051" y="414741"/>
                  </a:lnTo>
                  <a:lnTo>
                    <a:pt x="1265602" y="389547"/>
                  </a:lnTo>
                  <a:lnTo>
                    <a:pt x="1227659" y="365051"/>
                  </a:lnTo>
                  <a:lnTo>
                    <a:pt x="1189231" y="341264"/>
                  </a:lnTo>
                  <a:lnTo>
                    <a:pt x="1150328" y="318193"/>
                  </a:lnTo>
                  <a:lnTo>
                    <a:pt x="1110959" y="295848"/>
                  </a:lnTo>
                  <a:lnTo>
                    <a:pt x="1071131" y="274239"/>
                  </a:lnTo>
                  <a:lnTo>
                    <a:pt x="1030855" y="253374"/>
                  </a:lnTo>
                  <a:lnTo>
                    <a:pt x="990139" y="233263"/>
                  </a:lnTo>
                  <a:lnTo>
                    <a:pt x="948991" y="213914"/>
                  </a:lnTo>
                  <a:lnTo>
                    <a:pt x="907422" y="195338"/>
                  </a:lnTo>
                  <a:lnTo>
                    <a:pt x="865439" y="177542"/>
                  </a:lnTo>
                  <a:lnTo>
                    <a:pt x="823052" y="160537"/>
                  </a:lnTo>
                  <a:lnTo>
                    <a:pt x="780270" y="144331"/>
                  </a:lnTo>
                  <a:lnTo>
                    <a:pt x="737101" y="128933"/>
                  </a:lnTo>
                  <a:lnTo>
                    <a:pt x="693555" y="114353"/>
                  </a:lnTo>
                  <a:lnTo>
                    <a:pt x="649640" y="100601"/>
                  </a:lnTo>
                  <a:lnTo>
                    <a:pt x="605365" y="87684"/>
                  </a:lnTo>
                  <a:lnTo>
                    <a:pt x="560739" y="75612"/>
                  </a:lnTo>
                  <a:lnTo>
                    <a:pt x="515771" y="64394"/>
                  </a:lnTo>
                  <a:lnTo>
                    <a:pt x="470471" y="54040"/>
                  </a:lnTo>
                  <a:lnTo>
                    <a:pt x="424846" y="44558"/>
                  </a:lnTo>
                  <a:lnTo>
                    <a:pt x="378906" y="35958"/>
                  </a:lnTo>
                  <a:lnTo>
                    <a:pt x="332659" y="28249"/>
                  </a:lnTo>
                  <a:lnTo>
                    <a:pt x="286115" y="21440"/>
                  </a:lnTo>
                  <a:lnTo>
                    <a:pt x="239283" y="15541"/>
                  </a:lnTo>
                  <a:lnTo>
                    <a:pt x="192171" y="10559"/>
                  </a:lnTo>
                  <a:lnTo>
                    <a:pt x="144788" y="6505"/>
                  </a:lnTo>
                  <a:lnTo>
                    <a:pt x="97143" y="3388"/>
                  </a:lnTo>
                  <a:lnTo>
                    <a:pt x="49246" y="1216"/>
                  </a:lnTo>
                  <a:lnTo>
                    <a:pt x="1104" y="0"/>
                  </a:lnTo>
                  <a:lnTo>
                    <a:pt x="0" y="71920"/>
                  </a:lnTo>
                  <a:close/>
                </a:path>
              </a:pathLst>
            </a:custGeom>
            <a:ln w="9525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2598" y="1919880"/>
              <a:ext cx="1998633" cy="39989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5400" y="0"/>
            <a:ext cx="9194800" cy="6861175"/>
            <a:chOff x="-25400" y="0"/>
            <a:chExt cx="9194800" cy="68611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30695"/>
            </a:xfrm>
            <a:custGeom>
              <a:avLst/>
              <a:gdLst/>
              <a:ahLst/>
              <a:cxnLst/>
              <a:rect l="l" t="t" r="r" b="b"/>
              <a:pathLst>
                <a:path w="9144000" h="6830695">
                  <a:moveTo>
                    <a:pt x="9144000" y="0"/>
                  </a:moveTo>
                  <a:lnTo>
                    <a:pt x="0" y="0"/>
                  </a:lnTo>
                  <a:lnTo>
                    <a:pt x="0" y="6830618"/>
                  </a:lnTo>
                  <a:lnTo>
                    <a:pt x="9144000" y="683061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48A5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30695"/>
            </a:xfrm>
            <a:custGeom>
              <a:avLst/>
              <a:gdLst/>
              <a:ahLst/>
              <a:cxnLst/>
              <a:rect l="l" t="t" r="r" b="b"/>
              <a:pathLst>
                <a:path w="9144000" h="6830695">
                  <a:moveTo>
                    <a:pt x="9144000" y="0"/>
                  </a:moveTo>
                  <a:lnTo>
                    <a:pt x="9144000" y="6830618"/>
                  </a:lnTo>
                  <a:lnTo>
                    <a:pt x="0" y="6830618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49275"/>
            </a:xfrm>
            <a:custGeom>
              <a:avLst/>
              <a:gdLst/>
              <a:ahLst/>
              <a:cxnLst/>
              <a:rect l="l" t="t" r="r" b="b"/>
              <a:pathLst>
                <a:path w="9144000" h="549275">
                  <a:moveTo>
                    <a:pt x="9144000" y="0"/>
                  </a:moveTo>
                  <a:lnTo>
                    <a:pt x="0" y="0"/>
                  </a:lnTo>
                  <a:lnTo>
                    <a:pt x="0" y="548690"/>
                  </a:lnTo>
                  <a:lnTo>
                    <a:pt x="9144000" y="5486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48A54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549275"/>
            </a:xfrm>
            <a:custGeom>
              <a:avLst/>
              <a:gdLst/>
              <a:ahLst/>
              <a:cxnLst/>
              <a:rect l="l" t="t" r="r" b="b"/>
              <a:pathLst>
                <a:path w="9144000" h="549275">
                  <a:moveTo>
                    <a:pt x="0" y="0"/>
                  </a:moveTo>
                  <a:lnTo>
                    <a:pt x="9144000" y="0"/>
                  </a:lnTo>
                  <a:lnTo>
                    <a:pt x="9144000" y="548678"/>
                  </a:lnTo>
                  <a:lnTo>
                    <a:pt x="0" y="548678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6284" y="167939"/>
            <a:ext cx="525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spc="-15" dirty="0">
                <a:solidFill>
                  <a:srgbClr val="F2F2F2"/>
                </a:solidFill>
                <a:latin typeface="Arial"/>
                <a:cs typeface="Arial"/>
              </a:rPr>
              <a:t>6.-CARACTERÍSTICAS DE LOS 5 REINOS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54785" y="154731"/>
            <a:ext cx="1462405" cy="301625"/>
            <a:chOff x="6554785" y="154731"/>
            <a:chExt cx="1462405" cy="301625"/>
          </a:xfrm>
        </p:grpSpPr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8" y="318241"/>
              <a:ext cx="68262" cy="1333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746149"/>
              </p:ext>
            </p:extLst>
          </p:nvPr>
        </p:nvGraphicFramePr>
        <p:xfrm>
          <a:off x="245170" y="2342530"/>
          <a:ext cx="8785224" cy="3489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REINOS</a:t>
                      </a:r>
                      <a:endParaRPr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s-ES"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Moneras</a:t>
                      </a:r>
                      <a:endParaRPr lang="es-ES"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s-ES" sz="1800" b="1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Protoctistas</a:t>
                      </a:r>
                      <a:endParaRPr lang="es-ES"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marL="292735" marR="316230" indent="317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s-ES" sz="1800" b="1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lang="es-ES" sz="18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ongos  (Fungi)</a:t>
                      </a:r>
                      <a:endParaRPr lang="es-ES"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s-ES" sz="18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Plantas</a:t>
                      </a:r>
                      <a:endParaRPr lang="es-ES"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s-ES" sz="18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Animales</a:t>
                      </a:r>
                      <a:endParaRPr lang="es-ES"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03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  <a:spcBef>
                          <a:spcPts val="315"/>
                        </a:spcBef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Sin</a:t>
                      </a:r>
                      <a:r>
                        <a:rPr sz="1700" spc="-5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núcleo</a:t>
                      </a:r>
                    </a:p>
                  </a:txBody>
                  <a:tcPr marL="0" marR="0" marT="40005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  <a:spcBef>
                          <a:spcPts val="315"/>
                        </a:spcBef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Con</a:t>
                      </a:r>
                      <a:r>
                        <a:rPr sz="1700" spc="-5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núcleo</a:t>
                      </a:r>
                    </a:p>
                  </a:txBody>
                  <a:tcPr marL="0" marR="0" marT="40005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  <a:spcBef>
                          <a:spcPts val="310"/>
                        </a:spcBef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Eucariotas,</a:t>
                      </a:r>
                      <a:endParaRPr sz="17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  <a:spcBef>
                          <a:spcPts val="310"/>
                        </a:spcBef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Eucariotas,</a:t>
                      </a:r>
                      <a:endParaRPr sz="17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  <a:spcBef>
                          <a:spcPts val="310"/>
                        </a:spcBef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Eucariotas,</a:t>
                      </a:r>
                      <a:endParaRPr sz="17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solidFill>
                      <a:srgbClr val="C9C4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celular</a:t>
                      </a:r>
                      <a:endParaRPr sz="17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definido</a:t>
                      </a: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pluricelulares</a:t>
                      </a: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pluricelulares</a:t>
                      </a:r>
                      <a:endParaRPr sz="17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pluricelulares</a:t>
                      </a:r>
                      <a:endParaRPr sz="17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solidFill>
                      <a:srgbClr val="C9C4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definido</a:t>
                      </a:r>
                      <a:endParaRPr sz="17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(Eucariotas).</a:t>
                      </a:r>
                      <a:endParaRPr sz="17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7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heterótrofos</a:t>
                      </a:r>
                      <a:endParaRPr sz="17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que</a:t>
                      </a:r>
                      <a:r>
                        <a:rPr sz="1700" spc="-4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forman</a:t>
                      </a:r>
                      <a:endParaRPr sz="17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que</a:t>
                      </a:r>
                      <a:r>
                        <a:rPr sz="1700" spc="-4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forman</a:t>
                      </a:r>
                      <a:endParaRPr sz="17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solidFill>
                      <a:srgbClr val="C9C4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(Procariotas)</a:t>
                      </a:r>
                      <a:endParaRPr sz="17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Unicelulares</a:t>
                      </a:r>
                      <a:r>
                        <a:rPr sz="1700" spc="-7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endParaRPr sz="17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tejidos,</a:t>
                      </a: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tejidos,</a:t>
                      </a: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solidFill>
                      <a:srgbClr val="C9C4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5"/>
                        </a:lnSpc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Unicelulares</a:t>
                      </a:r>
                      <a:endParaRPr sz="17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pluricelulares</a:t>
                      </a:r>
                      <a:endParaRPr sz="17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7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autótrofos</a:t>
                      </a:r>
                      <a:endParaRPr sz="17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7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heterótrofos</a:t>
                      </a:r>
                      <a:endParaRPr sz="17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53735"/>
                      </a:solidFill>
                      <a:prstDash val="solid"/>
                    </a:lnL>
                    <a:lnR w="12700">
                      <a:solidFill>
                        <a:srgbClr val="953735"/>
                      </a:solidFill>
                      <a:prstDash val="solid"/>
                    </a:lnR>
                    <a:lnT w="12700">
                      <a:solidFill>
                        <a:srgbClr val="953735"/>
                      </a:solidFill>
                      <a:prstDash val="solid"/>
                    </a:lnT>
                    <a:lnB w="12700">
                      <a:solidFill>
                        <a:srgbClr val="953735"/>
                      </a:solidFill>
                      <a:prstDash val="solid"/>
                    </a:lnB>
                    <a:solidFill>
                      <a:srgbClr val="C9C4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5139" y="4584587"/>
            <a:ext cx="1037799" cy="117618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3920" y="4583226"/>
            <a:ext cx="1343769" cy="115086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0102" y="4583204"/>
            <a:ext cx="902265" cy="113367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56751" y="4581855"/>
            <a:ext cx="1351297" cy="101338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68907" y="4581692"/>
            <a:ext cx="1323809" cy="99325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13425" y="793151"/>
            <a:ext cx="7171055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Hay</a:t>
            </a:r>
            <a:r>
              <a:rPr sz="1600" b="1" spc="-1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excepciones</a:t>
            </a:r>
            <a:r>
              <a:rPr sz="1600" b="1" spc="2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a cualquier</a:t>
            </a:r>
            <a:r>
              <a:rPr sz="1600" b="1" spc="3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CC00"/>
                </a:solidFill>
                <a:latin typeface="Arial"/>
                <a:cs typeface="Arial"/>
              </a:rPr>
              <a:t>conjunto</a:t>
            </a:r>
            <a:r>
              <a:rPr sz="1600" b="1" spc="3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simple</a:t>
            </a:r>
            <a:r>
              <a:rPr sz="1600" b="1" spc="3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de</a:t>
            </a:r>
            <a:r>
              <a:rPr sz="1600" b="1" spc="1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criterios</a:t>
            </a:r>
            <a:r>
              <a:rPr sz="1600" b="1" spc="2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empleados</a:t>
            </a:r>
            <a:r>
              <a:rPr sz="1600" b="1" spc="2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para </a:t>
            </a:r>
            <a:r>
              <a:rPr sz="1600" b="1" spc="-43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caracterizar</a:t>
            </a:r>
            <a:r>
              <a:rPr sz="1600" b="1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los</a:t>
            </a:r>
            <a:r>
              <a:rPr sz="1600" b="1" spc="2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CC00"/>
                </a:solidFill>
                <a:latin typeface="Arial"/>
                <a:cs typeface="Arial"/>
              </a:rPr>
              <a:t>dominios</a:t>
            </a:r>
            <a:r>
              <a:rPr sz="1600" b="1" spc="3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y</a:t>
            </a:r>
            <a:r>
              <a:rPr sz="1600" b="1" spc="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reinos,</a:t>
            </a:r>
            <a:r>
              <a:rPr sz="1600" b="1" spc="2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pero</a:t>
            </a:r>
            <a:r>
              <a:rPr sz="1600" b="1" spc="1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3</a:t>
            </a:r>
            <a:r>
              <a:rPr sz="1600" b="1" spc="1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características</a:t>
            </a:r>
            <a:r>
              <a:rPr sz="1600" b="1" spc="4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son</a:t>
            </a:r>
            <a:r>
              <a:rPr sz="1600" b="1" spc="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C00"/>
                </a:solidFill>
                <a:latin typeface="Arial"/>
                <a:cs typeface="Arial"/>
              </a:rPr>
              <a:t>útiles:</a:t>
            </a:r>
            <a:endParaRPr sz="1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15" dirty="0">
                <a:solidFill>
                  <a:srgbClr val="99FF66"/>
                </a:solidFill>
                <a:latin typeface="Arial"/>
                <a:cs typeface="Arial"/>
              </a:rPr>
              <a:t>Tipo </a:t>
            </a:r>
            <a:r>
              <a:rPr sz="1600" b="1" spc="-5" dirty="0">
                <a:solidFill>
                  <a:srgbClr val="99FF66"/>
                </a:solidFill>
                <a:latin typeface="Arial"/>
                <a:cs typeface="Arial"/>
              </a:rPr>
              <a:t>de</a:t>
            </a:r>
            <a:r>
              <a:rPr sz="1600" b="1" spc="5" dirty="0">
                <a:solidFill>
                  <a:srgbClr val="99FF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9FF66"/>
                </a:solidFill>
                <a:latin typeface="Arial"/>
                <a:cs typeface="Arial"/>
              </a:rPr>
              <a:t>célula</a:t>
            </a:r>
            <a:r>
              <a:rPr sz="1600" b="1" spc="20" dirty="0">
                <a:solidFill>
                  <a:srgbClr val="99FF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4BD97"/>
                </a:solidFill>
                <a:latin typeface="Arial"/>
                <a:cs typeface="Arial"/>
              </a:rPr>
              <a:t>(Procariota</a:t>
            </a:r>
            <a:r>
              <a:rPr sz="1600" b="1" spc="15" dirty="0">
                <a:solidFill>
                  <a:srgbClr val="C4BD9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4BD97"/>
                </a:solidFill>
                <a:latin typeface="Arial"/>
                <a:cs typeface="Arial"/>
              </a:rPr>
              <a:t>o</a:t>
            </a:r>
            <a:r>
              <a:rPr sz="1600" b="1" dirty="0">
                <a:solidFill>
                  <a:srgbClr val="C4BD9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4BD97"/>
                </a:solidFill>
                <a:latin typeface="Arial"/>
                <a:cs typeface="Arial"/>
              </a:rPr>
              <a:t>Eucariota)</a:t>
            </a:r>
            <a:endParaRPr sz="1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5" dirty="0">
                <a:solidFill>
                  <a:srgbClr val="99FF66"/>
                </a:solidFill>
                <a:latin typeface="Arial"/>
                <a:cs typeface="Arial"/>
              </a:rPr>
              <a:t>Número</a:t>
            </a:r>
            <a:r>
              <a:rPr sz="1600" b="1" spc="5" dirty="0">
                <a:solidFill>
                  <a:srgbClr val="99FF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9FF66"/>
                </a:solidFill>
                <a:latin typeface="Arial"/>
                <a:cs typeface="Arial"/>
              </a:rPr>
              <a:t>de células</a:t>
            </a:r>
            <a:r>
              <a:rPr sz="1600" b="1" spc="20" dirty="0">
                <a:solidFill>
                  <a:srgbClr val="99FF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9FF66"/>
                </a:solidFill>
                <a:latin typeface="Arial"/>
                <a:cs typeface="Arial"/>
              </a:rPr>
              <a:t>en</a:t>
            </a:r>
            <a:r>
              <a:rPr sz="1600" b="1" spc="5" dirty="0">
                <a:solidFill>
                  <a:srgbClr val="99FF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9FF66"/>
                </a:solidFill>
                <a:latin typeface="Arial"/>
                <a:cs typeface="Arial"/>
              </a:rPr>
              <a:t>cada organismo</a:t>
            </a:r>
            <a:r>
              <a:rPr sz="1600" b="1" spc="40" dirty="0">
                <a:solidFill>
                  <a:srgbClr val="99FF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C1DA"/>
                </a:solidFill>
                <a:latin typeface="Arial"/>
                <a:cs typeface="Arial"/>
              </a:rPr>
              <a:t>(Unicelulares</a:t>
            </a:r>
            <a:r>
              <a:rPr sz="1600" b="1" spc="35" dirty="0">
                <a:solidFill>
                  <a:srgbClr val="CCC1D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C1DA"/>
                </a:solidFill>
                <a:latin typeface="Arial"/>
                <a:cs typeface="Arial"/>
              </a:rPr>
              <a:t>o</a:t>
            </a:r>
            <a:r>
              <a:rPr sz="1600" b="1" spc="5" dirty="0">
                <a:solidFill>
                  <a:srgbClr val="CCC1D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C1DA"/>
                </a:solidFill>
                <a:latin typeface="Arial"/>
                <a:cs typeface="Arial"/>
              </a:rPr>
              <a:t>Pluricelulares)</a:t>
            </a:r>
            <a:endParaRPr sz="1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1600" b="1" spc="-5" dirty="0">
                <a:solidFill>
                  <a:srgbClr val="99FF66"/>
                </a:solidFill>
                <a:latin typeface="Arial"/>
                <a:cs typeface="Arial"/>
              </a:rPr>
              <a:t>Modo</a:t>
            </a:r>
            <a:r>
              <a:rPr sz="1600" b="1" dirty="0">
                <a:solidFill>
                  <a:srgbClr val="99FF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9FF66"/>
                </a:solidFill>
                <a:latin typeface="Arial"/>
                <a:cs typeface="Arial"/>
              </a:rPr>
              <a:t>de nutrición</a:t>
            </a:r>
            <a:r>
              <a:rPr sz="1600" b="1" spc="40" dirty="0">
                <a:solidFill>
                  <a:srgbClr val="99FF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9FF66"/>
                </a:solidFill>
                <a:latin typeface="Arial"/>
                <a:cs typeface="Arial"/>
              </a:rPr>
              <a:t>(obtención</a:t>
            </a:r>
            <a:r>
              <a:rPr sz="1600" b="1" spc="35" dirty="0">
                <a:solidFill>
                  <a:srgbClr val="99FF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9FF66"/>
                </a:solidFill>
                <a:latin typeface="Arial"/>
                <a:cs typeface="Arial"/>
              </a:rPr>
              <a:t>de energía)</a:t>
            </a:r>
            <a:r>
              <a:rPr sz="1600" b="1" spc="25" dirty="0">
                <a:solidFill>
                  <a:srgbClr val="99FF6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948A54"/>
                </a:solidFill>
                <a:latin typeface="Arial"/>
                <a:cs typeface="Arial"/>
              </a:rPr>
              <a:t>(Autótrofos</a:t>
            </a:r>
            <a:r>
              <a:rPr sz="1600" b="1" spc="40" dirty="0">
                <a:solidFill>
                  <a:srgbClr val="948A5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48A54"/>
                </a:solidFill>
                <a:latin typeface="Arial"/>
                <a:cs typeface="Arial"/>
              </a:rPr>
              <a:t>o</a:t>
            </a:r>
            <a:r>
              <a:rPr sz="1600" b="1" spc="5" dirty="0">
                <a:solidFill>
                  <a:srgbClr val="948A5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48A54"/>
                </a:solidFill>
                <a:latin typeface="Arial"/>
                <a:cs typeface="Arial"/>
              </a:rPr>
              <a:t>Heterótrofos)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373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112" y="0"/>
            <a:ext cx="9158605" cy="600075"/>
            <a:chOff x="11112" y="0"/>
            <a:chExt cx="9158605" cy="600075"/>
          </a:xfrm>
        </p:grpSpPr>
        <p:sp>
          <p:nvSpPr>
            <p:cNvPr id="4" name="object 4"/>
            <p:cNvSpPr/>
            <p:nvPr/>
          </p:nvSpPr>
          <p:spPr>
            <a:xfrm>
              <a:off x="36512" y="0"/>
              <a:ext cx="9107805" cy="549275"/>
            </a:xfrm>
            <a:custGeom>
              <a:avLst/>
              <a:gdLst/>
              <a:ahLst/>
              <a:cxnLst/>
              <a:rect l="l" t="t" r="r" b="b"/>
              <a:pathLst>
                <a:path w="9107805" h="549275">
                  <a:moveTo>
                    <a:pt x="9107487" y="0"/>
                  </a:moveTo>
                  <a:lnTo>
                    <a:pt x="0" y="0"/>
                  </a:lnTo>
                  <a:lnTo>
                    <a:pt x="0" y="548690"/>
                  </a:lnTo>
                  <a:lnTo>
                    <a:pt x="9107487" y="548690"/>
                  </a:lnTo>
                  <a:lnTo>
                    <a:pt x="9107487" y="0"/>
                  </a:lnTo>
                  <a:close/>
                </a:path>
              </a:pathLst>
            </a:custGeom>
            <a:solidFill>
              <a:srgbClr val="95373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12" y="0"/>
              <a:ext cx="9107805" cy="50800"/>
            </a:xfrm>
            <a:custGeom>
              <a:avLst/>
              <a:gdLst/>
              <a:ahLst/>
              <a:cxnLst/>
              <a:rect l="l" t="t" r="r" b="b"/>
              <a:pathLst>
                <a:path w="9107805" h="50800">
                  <a:moveTo>
                    <a:pt x="0" y="50800"/>
                  </a:moveTo>
                  <a:lnTo>
                    <a:pt x="9107487" y="50800"/>
                  </a:lnTo>
                  <a:lnTo>
                    <a:pt x="9107487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95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12" y="0"/>
              <a:ext cx="9107805" cy="549275"/>
            </a:xfrm>
            <a:custGeom>
              <a:avLst/>
              <a:gdLst/>
              <a:ahLst/>
              <a:cxnLst/>
              <a:rect l="l" t="t" r="r" b="b"/>
              <a:pathLst>
                <a:path w="9107805" h="549275">
                  <a:moveTo>
                    <a:pt x="9107487" y="548678"/>
                  </a:moveTo>
                  <a:lnTo>
                    <a:pt x="0" y="548678"/>
                  </a:lnTo>
                  <a:lnTo>
                    <a:pt x="0" y="0"/>
                  </a:lnTo>
                </a:path>
              </a:pathLst>
            </a:custGeom>
            <a:ln w="5080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21739" y="167939"/>
            <a:ext cx="1183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99694"/>
                </a:solidFill>
                <a:latin typeface="Arial"/>
                <a:cs typeface="Arial"/>
              </a:rPr>
              <a:t>DOMINIOS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54785" y="154731"/>
            <a:ext cx="1462405" cy="301625"/>
            <a:chOff x="6554785" y="154731"/>
            <a:chExt cx="1462405" cy="301625"/>
          </a:xfrm>
        </p:grpSpPr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E6B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7025" y="313479"/>
              <a:ext cx="77787" cy="1428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E6B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B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E6B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93899" y="1079660"/>
            <a:ext cx="7235190" cy="523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6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Aunque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 esté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aceptada,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la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división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en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5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reinos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no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resuelve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todas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contradicciones.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Actualmente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se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divide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formas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de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vida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en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tres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dominios</a:t>
            </a:r>
            <a:r>
              <a:rPr sz="1800" spc="3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diferentes.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 marR="80645">
              <a:lnSpc>
                <a:spcPct val="100000"/>
              </a:lnSpc>
            </a:pP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Se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realizó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comparando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la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secuencia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de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nucleótidos</a:t>
            </a:r>
            <a:r>
              <a:rPr sz="1800" spc="3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un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tipo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de</a:t>
            </a:r>
            <a:r>
              <a:rPr sz="1800" spc="-9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ARN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ribosómico,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y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lo realizó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Carl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D7E4BD"/>
                </a:solidFill>
                <a:latin typeface="Arial MT"/>
                <a:cs typeface="Arial MT"/>
              </a:rPr>
              <a:t>Woese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en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D7E4BD"/>
                </a:solidFill>
                <a:latin typeface="Arial MT"/>
                <a:cs typeface="Arial MT"/>
              </a:rPr>
              <a:t>1991.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Los</a:t>
            </a:r>
            <a:r>
              <a:rPr sz="1800" spc="-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3</a:t>
            </a:r>
            <a:r>
              <a:rPr sz="1800" spc="-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dominios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son: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i="1" spc="-10" dirty="0">
                <a:solidFill>
                  <a:srgbClr val="31859C"/>
                </a:solidFill>
                <a:latin typeface="Arial"/>
                <a:cs typeface="Arial"/>
              </a:rPr>
              <a:t>Archaea </a:t>
            </a:r>
            <a:r>
              <a:rPr sz="1800" spc="-5" dirty="0">
                <a:solidFill>
                  <a:srgbClr val="31859C"/>
                </a:solidFill>
                <a:latin typeface="Arial MT"/>
                <a:cs typeface="Arial MT"/>
              </a:rPr>
              <a:t>o</a:t>
            </a:r>
            <a:r>
              <a:rPr sz="1800" spc="-75" dirty="0">
                <a:solidFill>
                  <a:srgbClr val="31859C"/>
                </a:solidFill>
                <a:latin typeface="Arial MT"/>
                <a:cs typeface="Arial MT"/>
              </a:rPr>
              <a:t> </a:t>
            </a:r>
            <a:r>
              <a:rPr sz="1800" b="1" spc="-10" dirty="0">
                <a:solidFill>
                  <a:srgbClr val="31859C"/>
                </a:solidFill>
                <a:latin typeface="Arial"/>
                <a:cs typeface="Arial"/>
              </a:rPr>
              <a:t>Arqueobacterias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i="1" spc="-10" dirty="0">
                <a:solidFill>
                  <a:srgbClr val="31859C"/>
                </a:solidFill>
                <a:latin typeface="Arial"/>
                <a:cs typeface="Arial"/>
              </a:rPr>
              <a:t>Bacteria</a:t>
            </a:r>
            <a:r>
              <a:rPr sz="1800" b="1" i="1" spc="-5" dirty="0">
                <a:solidFill>
                  <a:srgbClr val="31859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1859C"/>
                </a:solidFill>
                <a:latin typeface="Arial MT"/>
                <a:cs typeface="Arial MT"/>
              </a:rPr>
              <a:t>o </a:t>
            </a:r>
            <a:r>
              <a:rPr sz="1800" b="1" spc="-10" dirty="0">
                <a:solidFill>
                  <a:srgbClr val="31859C"/>
                </a:solidFill>
                <a:latin typeface="Arial"/>
                <a:cs typeface="Arial"/>
              </a:rPr>
              <a:t>Eubacterias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i="1" spc="-10" dirty="0">
                <a:solidFill>
                  <a:srgbClr val="31859C"/>
                </a:solidFill>
                <a:latin typeface="Arial"/>
                <a:cs typeface="Arial"/>
              </a:rPr>
              <a:t>Eukarya</a:t>
            </a:r>
            <a:r>
              <a:rPr sz="1800" b="1" i="1" spc="-20" dirty="0">
                <a:solidFill>
                  <a:srgbClr val="31859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1859C"/>
                </a:solidFill>
                <a:latin typeface="Arial MT"/>
                <a:cs typeface="Arial MT"/>
              </a:rPr>
              <a:t>o</a:t>
            </a:r>
            <a:r>
              <a:rPr sz="1800" spc="-25" dirty="0">
                <a:solidFill>
                  <a:srgbClr val="31859C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31859C"/>
                </a:solidFill>
                <a:latin typeface="Arial"/>
                <a:cs typeface="Arial"/>
              </a:rPr>
              <a:t>Eucariotas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726440">
              <a:lnSpc>
                <a:spcPct val="100000"/>
              </a:lnSpc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spc="-1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Arqueobacterias</a:t>
            </a:r>
            <a:r>
              <a:rPr sz="1800" spc="4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(bacterias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primitivas)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y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Eubacterias</a:t>
            </a:r>
            <a:r>
              <a:rPr sz="1800" spc="4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son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procariotas.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 marR="612775">
              <a:lnSpc>
                <a:spcPct val="100000"/>
              </a:lnSpc>
            </a:pP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Dentro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de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Eukarya</a:t>
            </a:r>
            <a:r>
              <a:rPr sz="1800" spc="4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tenemos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los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Reinos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Hongos,</a:t>
            </a:r>
            <a:r>
              <a:rPr sz="1800" spc="-7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Animales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y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Plantas.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373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112" y="0"/>
            <a:ext cx="9158605" cy="600075"/>
            <a:chOff x="11112" y="0"/>
            <a:chExt cx="9158605" cy="600075"/>
          </a:xfrm>
        </p:grpSpPr>
        <p:sp>
          <p:nvSpPr>
            <p:cNvPr id="4" name="object 4"/>
            <p:cNvSpPr/>
            <p:nvPr/>
          </p:nvSpPr>
          <p:spPr>
            <a:xfrm>
              <a:off x="36512" y="0"/>
              <a:ext cx="9107805" cy="549275"/>
            </a:xfrm>
            <a:custGeom>
              <a:avLst/>
              <a:gdLst/>
              <a:ahLst/>
              <a:cxnLst/>
              <a:rect l="l" t="t" r="r" b="b"/>
              <a:pathLst>
                <a:path w="9107805" h="549275">
                  <a:moveTo>
                    <a:pt x="9107487" y="0"/>
                  </a:moveTo>
                  <a:lnTo>
                    <a:pt x="0" y="0"/>
                  </a:lnTo>
                  <a:lnTo>
                    <a:pt x="0" y="548690"/>
                  </a:lnTo>
                  <a:lnTo>
                    <a:pt x="9107487" y="548690"/>
                  </a:lnTo>
                  <a:lnTo>
                    <a:pt x="9107487" y="0"/>
                  </a:lnTo>
                  <a:close/>
                </a:path>
              </a:pathLst>
            </a:custGeom>
            <a:solidFill>
              <a:srgbClr val="95373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12" y="0"/>
              <a:ext cx="9107805" cy="50800"/>
            </a:xfrm>
            <a:custGeom>
              <a:avLst/>
              <a:gdLst/>
              <a:ahLst/>
              <a:cxnLst/>
              <a:rect l="l" t="t" r="r" b="b"/>
              <a:pathLst>
                <a:path w="9107805" h="50800">
                  <a:moveTo>
                    <a:pt x="0" y="50800"/>
                  </a:moveTo>
                  <a:lnTo>
                    <a:pt x="9107487" y="50800"/>
                  </a:lnTo>
                  <a:lnTo>
                    <a:pt x="9107487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95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12" y="0"/>
              <a:ext cx="9107805" cy="549275"/>
            </a:xfrm>
            <a:custGeom>
              <a:avLst/>
              <a:gdLst/>
              <a:ahLst/>
              <a:cxnLst/>
              <a:rect l="l" t="t" r="r" b="b"/>
              <a:pathLst>
                <a:path w="9107805" h="549275">
                  <a:moveTo>
                    <a:pt x="9107487" y="548678"/>
                  </a:moveTo>
                  <a:lnTo>
                    <a:pt x="0" y="548678"/>
                  </a:lnTo>
                  <a:lnTo>
                    <a:pt x="0" y="0"/>
                  </a:lnTo>
                </a:path>
              </a:pathLst>
            </a:custGeom>
            <a:ln w="5080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21739" y="167939"/>
            <a:ext cx="1183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D99694"/>
                </a:solidFill>
                <a:latin typeface="Arial"/>
                <a:cs typeface="Arial"/>
              </a:rPr>
              <a:t>DOMINIOS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54785" y="154731"/>
            <a:ext cx="1462405" cy="301625"/>
            <a:chOff x="6554785" y="154731"/>
            <a:chExt cx="1462405" cy="301625"/>
          </a:xfrm>
        </p:grpSpPr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E6B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7025" y="313479"/>
              <a:ext cx="77787" cy="1428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E6B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B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E6B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95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23532" y="843165"/>
            <a:ext cx="8537575" cy="5732780"/>
            <a:chOff x="323532" y="843165"/>
            <a:chExt cx="8537575" cy="573278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3645027"/>
              <a:ext cx="2930789" cy="29307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6699" y="843165"/>
              <a:ext cx="6874065" cy="34563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46C0A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743585"/>
            <a:chOff x="-25400" y="0"/>
            <a:chExt cx="9194800" cy="7435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46C0A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E46C0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E46C0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E46C0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7676" y="92964"/>
              <a:ext cx="4337304" cy="60350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17849" y="196388"/>
            <a:ext cx="37399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rgbClr val="0D3705"/>
                </a:solidFill>
              </a:rPr>
              <a:t>7.-REINO MONERAS</a:t>
            </a:r>
            <a:endParaRPr dirty="0">
              <a:solidFill>
                <a:srgbClr val="0D3705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60830" y="1050645"/>
            <a:ext cx="1831975" cy="340995"/>
          </a:xfrm>
          <a:custGeom>
            <a:avLst/>
            <a:gdLst/>
            <a:ahLst/>
            <a:cxnLst/>
            <a:rect l="l" t="t" r="r" b="b"/>
            <a:pathLst>
              <a:path w="1831975" h="340994">
                <a:moveTo>
                  <a:pt x="1831975" y="0"/>
                </a:moveTo>
                <a:lnTo>
                  <a:pt x="0" y="0"/>
                </a:lnTo>
                <a:lnTo>
                  <a:pt x="0" y="340740"/>
                </a:lnTo>
                <a:lnTo>
                  <a:pt x="1831975" y="340740"/>
                </a:lnTo>
                <a:lnTo>
                  <a:pt x="1831975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58465" y="1081819"/>
            <a:ext cx="16344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Reino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MONERAS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1555" y="2579916"/>
            <a:ext cx="1500505" cy="536044"/>
          </a:xfrm>
          <a:prstGeom prst="rect">
            <a:avLst/>
          </a:prstGeom>
          <a:solidFill>
            <a:srgbClr val="81F2FB"/>
          </a:solidFill>
        </p:spPr>
        <p:txBody>
          <a:bodyPr vert="horz" wrap="square" lIns="0" tIns="4318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340"/>
              </a:spcBef>
            </a:pPr>
            <a:r>
              <a:rPr sz="1600" spc="-5" dirty="0" err="1">
                <a:latin typeface="Arial MT"/>
                <a:cs typeface="Arial MT"/>
              </a:rPr>
              <a:t>Arqu</a:t>
            </a:r>
            <a:r>
              <a:rPr lang="es-ES" sz="1600" spc="-5" dirty="0" err="1">
                <a:latin typeface="Arial MT"/>
                <a:cs typeface="Arial MT"/>
              </a:rPr>
              <a:t>eo</a:t>
            </a:r>
            <a:r>
              <a:rPr sz="1600" spc="-5" dirty="0" err="1">
                <a:latin typeface="Arial MT"/>
                <a:cs typeface="Arial MT"/>
              </a:rPr>
              <a:t>bacterias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30805" y="2594203"/>
            <a:ext cx="1254125" cy="341630"/>
          </a:xfrm>
          <a:custGeom>
            <a:avLst/>
            <a:gdLst/>
            <a:ahLst/>
            <a:cxnLst/>
            <a:rect l="l" t="t" r="r" b="b"/>
            <a:pathLst>
              <a:path w="1254125" h="341630">
                <a:moveTo>
                  <a:pt x="1254125" y="0"/>
                </a:moveTo>
                <a:lnTo>
                  <a:pt x="0" y="0"/>
                </a:lnTo>
                <a:lnTo>
                  <a:pt x="0" y="341312"/>
                </a:lnTo>
                <a:lnTo>
                  <a:pt x="1254125" y="341312"/>
                </a:lnTo>
                <a:lnTo>
                  <a:pt x="1254125" y="0"/>
                </a:lnTo>
                <a:close/>
              </a:path>
            </a:pathLst>
          </a:custGeom>
          <a:solidFill>
            <a:srgbClr val="81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30805" y="2625662"/>
            <a:ext cx="1254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Eubacterias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268784" y="1362298"/>
            <a:ext cx="1663700" cy="1214755"/>
            <a:chOff x="1268784" y="1362298"/>
            <a:chExt cx="1663700" cy="1214755"/>
          </a:xfrm>
        </p:grpSpPr>
        <p:sp>
          <p:nvSpPr>
            <p:cNvPr id="23" name="object 23"/>
            <p:cNvSpPr/>
            <p:nvPr/>
          </p:nvSpPr>
          <p:spPr>
            <a:xfrm>
              <a:off x="1332279" y="1379761"/>
              <a:ext cx="765810" cy="1133475"/>
            </a:xfrm>
            <a:custGeom>
              <a:avLst/>
              <a:gdLst/>
              <a:ahLst/>
              <a:cxnLst/>
              <a:rect l="l" t="t" r="r" b="b"/>
              <a:pathLst>
                <a:path w="765810" h="1133475">
                  <a:moveTo>
                    <a:pt x="765263" y="0"/>
                  </a:moveTo>
                  <a:lnTo>
                    <a:pt x="765263" y="981075"/>
                  </a:lnTo>
                  <a:lnTo>
                    <a:pt x="225005" y="981075"/>
                  </a:lnTo>
                  <a:lnTo>
                    <a:pt x="0" y="981075"/>
                  </a:lnTo>
                  <a:lnTo>
                    <a:pt x="0" y="1133475"/>
                  </a:lnTo>
                </a:path>
              </a:pathLst>
            </a:custGeom>
            <a:ln w="22225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68784" y="2500536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127000" y="0"/>
                  </a:moveTo>
                  <a:lnTo>
                    <a:pt x="0" y="0"/>
                  </a:lnTo>
                  <a:lnTo>
                    <a:pt x="63500" y="762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03725" y="1373411"/>
              <a:ext cx="765810" cy="1133475"/>
            </a:xfrm>
            <a:custGeom>
              <a:avLst/>
              <a:gdLst/>
              <a:ahLst/>
              <a:cxnLst/>
              <a:rect l="l" t="t" r="r" b="b"/>
              <a:pathLst>
                <a:path w="765810" h="1133475">
                  <a:moveTo>
                    <a:pt x="0" y="0"/>
                  </a:moveTo>
                  <a:lnTo>
                    <a:pt x="0" y="981075"/>
                  </a:lnTo>
                  <a:lnTo>
                    <a:pt x="540258" y="981075"/>
                  </a:lnTo>
                  <a:lnTo>
                    <a:pt x="765263" y="981075"/>
                  </a:lnTo>
                  <a:lnTo>
                    <a:pt x="765263" y="1133475"/>
                  </a:lnTo>
                </a:path>
              </a:pathLst>
            </a:custGeom>
            <a:ln w="22225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05484" y="2494186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127000" y="0"/>
                  </a:moveTo>
                  <a:lnTo>
                    <a:pt x="0" y="0"/>
                  </a:lnTo>
                  <a:lnTo>
                    <a:pt x="63500" y="762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40143" y="2957423"/>
            <a:ext cx="1198880" cy="956310"/>
          </a:xfrm>
          <a:prstGeom prst="rect">
            <a:avLst/>
          </a:prstGeom>
          <a:solidFill>
            <a:srgbClr val="FFD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95885" marR="89535" indent="1905" algn="ctr">
              <a:lnSpc>
                <a:spcPct val="100000"/>
              </a:lnSpc>
              <a:spcBef>
                <a:spcPts val="360"/>
              </a:spcBef>
            </a:pPr>
            <a:r>
              <a:rPr sz="1400" dirty="0">
                <a:latin typeface="Arial MT"/>
                <a:cs typeface="Arial MT"/>
              </a:rPr>
              <a:t>Bacterias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viven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ambientes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extremos.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86368" y="2960154"/>
            <a:ext cx="1111250" cy="525780"/>
          </a:xfrm>
          <a:prstGeom prst="rect">
            <a:avLst/>
          </a:prstGeom>
          <a:solidFill>
            <a:srgbClr val="FFDFBF"/>
          </a:solidFill>
        </p:spPr>
        <p:txBody>
          <a:bodyPr vert="horz" wrap="square" lIns="0" tIns="43815" rIns="0" bIns="0" rtlCol="0">
            <a:spAutoFit/>
          </a:bodyPr>
          <a:lstStyle/>
          <a:p>
            <a:pPr marL="271780" marR="175895" indent="-88900">
              <a:lnSpc>
                <a:spcPct val="100000"/>
              </a:lnSpc>
              <a:spcBef>
                <a:spcPts val="345"/>
              </a:spcBef>
            </a:pPr>
            <a:r>
              <a:rPr sz="1400" dirty="0">
                <a:latin typeface="Arial MT"/>
                <a:cs typeface="Arial MT"/>
              </a:rPr>
              <a:t>B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spc="5" dirty="0">
                <a:latin typeface="Arial MT"/>
                <a:cs typeface="Arial MT"/>
              </a:rPr>
              <a:t>ct</a:t>
            </a:r>
            <a:r>
              <a:rPr sz="1400" spc="-5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rias  típicas.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638" y="4472406"/>
            <a:ext cx="1974798" cy="203358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156230" y="4252075"/>
            <a:ext cx="904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AC090"/>
                </a:solidFill>
                <a:latin typeface="Arial MT"/>
                <a:cs typeface="Arial MT"/>
              </a:rPr>
              <a:t>A</a:t>
            </a:r>
            <a:r>
              <a:rPr sz="1200" spc="-10" dirty="0">
                <a:solidFill>
                  <a:srgbClr val="FAC090"/>
                </a:solidFill>
                <a:latin typeface="Arial MT"/>
                <a:cs typeface="Arial MT"/>
              </a:rPr>
              <a:t>l</a:t>
            </a:r>
            <a:r>
              <a:rPr sz="1200" spc="-15" dirty="0">
                <a:solidFill>
                  <a:srgbClr val="FAC090"/>
                </a:solidFill>
                <a:latin typeface="Arial MT"/>
                <a:cs typeface="Arial MT"/>
              </a:rPr>
              <a:t>g</a:t>
            </a:r>
            <a:r>
              <a:rPr sz="1200" spc="-5" dirty="0">
                <a:solidFill>
                  <a:srgbClr val="FAC090"/>
                </a:solidFill>
                <a:latin typeface="Arial MT"/>
                <a:cs typeface="Arial MT"/>
              </a:rPr>
              <a:t>as</a:t>
            </a:r>
            <a:r>
              <a:rPr sz="1200" spc="-25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FAC090"/>
                </a:solidFill>
                <a:latin typeface="Arial MT"/>
                <a:cs typeface="Arial MT"/>
              </a:rPr>
              <a:t>v</a:t>
            </a:r>
            <a:r>
              <a:rPr sz="1200" spc="-5" dirty="0">
                <a:solidFill>
                  <a:srgbClr val="FAC090"/>
                </a:solidFill>
                <a:latin typeface="Arial MT"/>
                <a:cs typeface="Arial MT"/>
              </a:rPr>
              <a:t>e</a:t>
            </a:r>
            <a:r>
              <a:rPr sz="1200" spc="-10" dirty="0">
                <a:solidFill>
                  <a:srgbClr val="FAC090"/>
                </a:solidFill>
                <a:latin typeface="Arial MT"/>
                <a:cs typeface="Arial MT"/>
              </a:rPr>
              <a:t>r</a:t>
            </a:r>
            <a:r>
              <a:rPr sz="1200" spc="-5" dirty="0">
                <a:solidFill>
                  <a:srgbClr val="FAC090"/>
                </a:solidFill>
                <a:latin typeface="Arial MT"/>
                <a:cs typeface="Arial MT"/>
              </a:rPr>
              <a:t>des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6400" y="5422311"/>
            <a:ext cx="2490784" cy="143568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82869" y="5424054"/>
            <a:ext cx="1425558" cy="143394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95337" y="5419559"/>
            <a:ext cx="1777945" cy="1438440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3570620" y="765719"/>
            <a:ext cx="5400040" cy="7518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5080" indent="-343535" algn="just">
              <a:lnSpc>
                <a:spcPts val="1839"/>
              </a:lnSpc>
              <a:spcBef>
                <a:spcPts val="330"/>
              </a:spcBef>
              <a:buChar char="•"/>
              <a:tabLst>
                <a:tab pos="356235" algn="l"/>
              </a:tabLst>
            </a:pP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Son organismos </a:t>
            </a:r>
            <a:r>
              <a:rPr sz="1700" dirty="0">
                <a:solidFill>
                  <a:srgbClr val="8EB4E3"/>
                </a:solidFill>
                <a:latin typeface="Arial MT"/>
                <a:cs typeface="Arial MT"/>
              </a:rPr>
              <a:t>procariontes, unicelulares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y poseen </a:t>
            </a:r>
            <a:r>
              <a:rPr sz="1700" spc="-459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8EB4E3"/>
                </a:solidFill>
                <a:latin typeface="Arial MT"/>
                <a:cs typeface="Arial MT"/>
              </a:rPr>
              <a:t>pared </a:t>
            </a:r>
            <a:r>
              <a:rPr sz="1700" spc="-10" dirty="0">
                <a:solidFill>
                  <a:srgbClr val="8EB4E3"/>
                </a:solidFill>
                <a:latin typeface="Arial MT"/>
                <a:cs typeface="Arial MT"/>
              </a:rPr>
              <a:t>celular</a:t>
            </a:r>
            <a:r>
              <a:rPr sz="1700" spc="-10" dirty="0">
                <a:solidFill>
                  <a:srgbClr val="FAC090"/>
                </a:solidFill>
                <a:latin typeface="Arial MT"/>
                <a:cs typeface="Arial MT"/>
              </a:rPr>
              <a:t>,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por </a:t>
            </a:r>
            <a:r>
              <a:rPr sz="1700" spc="-5" dirty="0">
                <a:solidFill>
                  <a:srgbClr val="FAC090"/>
                </a:solidFill>
                <a:latin typeface="Arial MT"/>
                <a:cs typeface="Arial MT"/>
              </a:rPr>
              <a:t>dentro,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y pegada a esa pared </a:t>
            </a:r>
            <a:r>
              <a:rPr sz="1700" spc="-5" dirty="0">
                <a:solidFill>
                  <a:srgbClr val="FAC090"/>
                </a:solidFill>
                <a:latin typeface="Arial MT"/>
                <a:cs typeface="Arial MT"/>
              </a:rPr>
              <a:t>está </a:t>
            </a:r>
            <a:r>
              <a:rPr sz="1700" spc="-459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la</a:t>
            </a:r>
            <a:r>
              <a:rPr sz="1700" spc="-25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membrana</a:t>
            </a:r>
            <a:r>
              <a:rPr sz="1700" spc="5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FAC090"/>
                </a:solidFill>
                <a:latin typeface="Arial MT"/>
                <a:cs typeface="Arial MT"/>
              </a:rPr>
              <a:t>celular.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70836" y="1724191"/>
            <a:ext cx="4973955" cy="7518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5080" indent="-343535">
              <a:lnSpc>
                <a:spcPts val="1839"/>
              </a:lnSpc>
              <a:spcBef>
                <a:spcPts val="330"/>
              </a:spcBef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Su </a:t>
            </a:r>
            <a:r>
              <a:rPr sz="1700" dirty="0">
                <a:solidFill>
                  <a:srgbClr val="8EB4E3"/>
                </a:solidFill>
                <a:latin typeface="Arial MT"/>
                <a:cs typeface="Arial MT"/>
              </a:rPr>
              <a:t>nutrición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es muy variada. Se dividen en dos </a:t>
            </a:r>
            <a:r>
              <a:rPr sz="1700" spc="5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grupos:</a:t>
            </a:r>
            <a:r>
              <a:rPr sz="1700" spc="5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la </a:t>
            </a:r>
            <a:r>
              <a:rPr sz="1700" spc="-5" dirty="0">
                <a:solidFill>
                  <a:srgbClr val="8EB4E3"/>
                </a:solidFill>
                <a:latin typeface="Arial MT"/>
                <a:cs typeface="Arial MT"/>
              </a:rPr>
              <a:t>heterótrofas</a:t>
            </a:r>
            <a:r>
              <a:rPr sz="1700" spc="25" dirty="0">
                <a:solidFill>
                  <a:srgbClr val="8EB4E3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8EB4E3"/>
                </a:solidFill>
                <a:latin typeface="Arial MT"/>
                <a:cs typeface="Arial MT"/>
              </a:rPr>
              <a:t>(</a:t>
            </a:r>
            <a:r>
              <a:rPr sz="1700" spc="-5" dirty="0">
                <a:solidFill>
                  <a:srgbClr val="FAC090"/>
                </a:solidFill>
                <a:latin typeface="Arial MT"/>
                <a:cs typeface="Arial MT"/>
              </a:rPr>
              <a:t>saprofitas,</a:t>
            </a:r>
            <a:r>
              <a:rPr sz="1700" spc="20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simbióticas</a:t>
            </a:r>
            <a:r>
              <a:rPr sz="1700" spc="-15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o </a:t>
            </a:r>
            <a:r>
              <a:rPr sz="1700" spc="-455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parásitas)</a:t>
            </a:r>
            <a:r>
              <a:rPr sz="1700" spc="-25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y</a:t>
            </a:r>
            <a:r>
              <a:rPr sz="1700" spc="5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las</a:t>
            </a:r>
            <a:r>
              <a:rPr sz="1700" spc="-5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8EB4E3"/>
                </a:solidFill>
                <a:latin typeface="Arial MT"/>
                <a:cs typeface="Arial MT"/>
              </a:rPr>
              <a:t>autótrofa.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70836" y="2682662"/>
            <a:ext cx="5438140" cy="51815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5080" indent="-343535">
              <a:lnSpc>
                <a:spcPts val="1839"/>
              </a:lnSpc>
              <a:spcBef>
                <a:spcPts val="330"/>
              </a:spcBef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solidFill>
                  <a:srgbClr val="8EB4E3"/>
                </a:solidFill>
                <a:latin typeface="Arial MT"/>
                <a:cs typeface="Arial MT"/>
              </a:rPr>
              <a:t>Reproducción </a:t>
            </a:r>
            <a:r>
              <a:rPr sz="1700" spc="-5" dirty="0">
                <a:solidFill>
                  <a:srgbClr val="8EB4E3"/>
                </a:solidFill>
                <a:latin typeface="Arial MT"/>
                <a:cs typeface="Arial MT"/>
              </a:rPr>
              <a:t>asexual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(bipartición). </a:t>
            </a:r>
            <a:r>
              <a:rPr sz="1700" spc="-10" dirty="0">
                <a:solidFill>
                  <a:srgbClr val="FAC090"/>
                </a:solidFill>
                <a:latin typeface="Arial MT"/>
                <a:cs typeface="Arial MT"/>
              </a:rPr>
              <a:t>Tienen </a:t>
            </a:r>
            <a:r>
              <a:rPr sz="1700" spc="-5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mecanismos</a:t>
            </a:r>
            <a:r>
              <a:rPr sz="1700" spc="-45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para</a:t>
            </a:r>
            <a:r>
              <a:rPr sz="1700" spc="-10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intercambiar</a:t>
            </a:r>
            <a:r>
              <a:rPr sz="1700" spc="-20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información</a:t>
            </a:r>
            <a:r>
              <a:rPr sz="1700" spc="-20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genética.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71052" y="3408061"/>
            <a:ext cx="5192395" cy="51815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5080" indent="-343535">
              <a:lnSpc>
                <a:spcPts val="1839"/>
              </a:lnSpc>
              <a:spcBef>
                <a:spcPts val="330"/>
              </a:spcBef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El citoplasma es una </a:t>
            </a:r>
            <a:r>
              <a:rPr sz="1700" spc="-5" dirty="0">
                <a:solidFill>
                  <a:srgbClr val="FAC090"/>
                </a:solidFill>
                <a:latin typeface="Arial MT"/>
                <a:cs typeface="Arial MT"/>
              </a:rPr>
              <a:t>material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gelatinoso donde se </a:t>
            </a:r>
            <a:r>
              <a:rPr sz="1700" spc="-459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encuentra el </a:t>
            </a:r>
            <a:r>
              <a:rPr sz="1700" dirty="0">
                <a:solidFill>
                  <a:srgbClr val="8EB4E3"/>
                </a:solidFill>
                <a:latin typeface="Arial MT"/>
                <a:cs typeface="Arial MT"/>
              </a:rPr>
              <a:t>nucleoide</a:t>
            </a:r>
            <a:r>
              <a:rPr sz="1700" spc="-10" dirty="0">
                <a:solidFill>
                  <a:srgbClr val="8EB4E3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(</a:t>
            </a:r>
            <a:r>
              <a:rPr sz="1700" dirty="0">
                <a:solidFill>
                  <a:srgbClr val="8EB4E3"/>
                </a:solidFill>
                <a:latin typeface="Arial MT"/>
                <a:cs typeface="Arial MT"/>
              </a:rPr>
              <a:t>ADN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).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71269" y="4133461"/>
            <a:ext cx="5382260" cy="7518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5080" indent="-343535" algn="just">
              <a:lnSpc>
                <a:spcPts val="1839"/>
              </a:lnSpc>
              <a:spcBef>
                <a:spcPts val="330"/>
              </a:spcBef>
              <a:buChar char="•"/>
              <a:tabLst>
                <a:tab pos="356235" algn="l"/>
              </a:tabLst>
            </a:pP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Las bacterias se distinguen según su </a:t>
            </a:r>
            <a:r>
              <a:rPr sz="1700" spc="-5" dirty="0">
                <a:solidFill>
                  <a:srgbClr val="FAC090"/>
                </a:solidFill>
                <a:latin typeface="Arial MT"/>
                <a:cs typeface="Arial MT"/>
              </a:rPr>
              <a:t>forma exterior: </a:t>
            </a:r>
            <a:r>
              <a:rPr sz="1700" spc="-459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8EB4E3"/>
                </a:solidFill>
                <a:latin typeface="Arial MT"/>
                <a:cs typeface="Arial MT"/>
              </a:rPr>
              <a:t>esféricas, alargadas, en </a:t>
            </a:r>
            <a:r>
              <a:rPr sz="1700" spc="-5" dirty="0">
                <a:solidFill>
                  <a:srgbClr val="8EB4E3"/>
                </a:solidFill>
                <a:latin typeface="Arial MT"/>
                <a:cs typeface="Arial MT"/>
              </a:rPr>
              <a:t>forma </a:t>
            </a:r>
            <a:r>
              <a:rPr sz="1700" dirty="0">
                <a:solidFill>
                  <a:srgbClr val="8EB4E3"/>
                </a:solidFill>
                <a:latin typeface="Arial MT"/>
                <a:cs typeface="Arial MT"/>
              </a:rPr>
              <a:t>de espiral y en </a:t>
            </a:r>
            <a:r>
              <a:rPr sz="1700" spc="-5" dirty="0">
                <a:solidFill>
                  <a:srgbClr val="8EB4E3"/>
                </a:solidFill>
                <a:latin typeface="Arial MT"/>
                <a:cs typeface="Arial MT"/>
              </a:rPr>
              <a:t>forma </a:t>
            </a:r>
            <a:r>
              <a:rPr sz="1700" spc="-459" dirty="0">
                <a:solidFill>
                  <a:srgbClr val="8EB4E3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8EB4E3"/>
                </a:solidFill>
                <a:latin typeface="Arial MT"/>
                <a:cs typeface="Arial MT"/>
              </a:rPr>
              <a:t>de</a:t>
            </a:r>
            <a:r>
              <a:rPr sz="1700" spc="-10" dirty="0">
                <a:solidFill>
                  <a:srgbClr val="8EB4E3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8EB4E3"/>
                </a:solidFill>
                <a:latin typeface="Arial MT"/>
                <a:cs typeface="Arial MT"/>
              </a:rPr>
              <a:t>coma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71485" y="5091932"/>
            <a:ext cx="518350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Algunas</a:t>
            </a:r>
            <a:r>
              <a:rPr sz="1700" spc="-25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poseen</a:t>
            </a:r>
            <a:r>
              <a:rPr sz="1700" spc="5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8EB4E3"/>
                </a:solidFill>
                <a:latin typeface="Arial MT"/>
                <a:cs typeface="Arial MT"/>
              </a:rPr>
              <a:t>flagelos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y</a:t>
            </a:r>
            <a:r>
              <a:rPr sz="1700" spc="-10" dirty="0">
                <a:solidFill>
                  <a:srgbClr val="FAC09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8EB4E3"/>
                </a:solidFill>
                <a:latin typeface="Arial MT"/>
                <a:cs typeface="Arial MT"/>
              </a:rPr>
              <a:t>esporas </a:t>
            </a:r>
            <a:r>
              <a:rPr sz="1700" dirty="0">
                <a:solidFill>
                  <a:srgbClr val="FAC090"/>
                </a:solidFill>
                <a:latin typeface="Arial MT"/>
                <a:cs typeface="Arial MT"/>
              </a:rPr>
              <a:t>de resistencia.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58ED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743585"/>
            <a:chOff x="-25400" y="0"/>
            <a:chExt cx="9194800" cy="7435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558ED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558ED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558ED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558ED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1580" y="86868"/>
              <a:ext cx="4514088" cy="60350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12764" y="192445"/>
            <a:ext cx="40148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" dirty="0"/>
              <a:t>8.-REINO PROTOCTISTA</a:t>
            </a:r>
            <a:endParaRPr spc="-5" dirty="0"/>
          </a:p>
        </p:txBody>
      </p:sp>
      <p:sp>
        <p:nvSpPr>
          <p:cNvPr id="17" name="object 17"/>
          <p:cNvSpPr txBox="1"/>
          <p:nvPr/>
        </p:nvSpPr>
        <p:spPr>
          <a:xfrm>
            <a:off x="690299" y="1007652"/>
            <a:ext cx="75590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9720" algn="l"/>
              </a:tabLst>
            </a:pP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Muchos</a:t>
            </a:r>
            <a:r>
              <a:rPr sz="1800" b="1" spc="-30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son</a:t>
            </a:r>
            <a:r>
              <a:rPr sz="1800" b="1" spc="5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58ED5"/>
                </a:solidFill>
                <a:latin typeface="Arial"/>
                <a:cs typeface="Arial"/>
              </a:rPr>
              <a:t>unicelulares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,</a:t>
            </a:r>
            <a:r>
              <a:rPr sz="1800" b="1" spc="-15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algunos</a:t>
            </a:r>
            <a:r>
              <a:rPr sz="1800" b="1" spc="-15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58ED5"/>
                </a:solidFill>
                <a:latin typeface="Arial"/>
                <a:cs typeface="Arial"/>
              </a:rPr>
              <a:t>pluricelulares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b="1" dirty="0">
                <a:solidFill>
                  <a:srgbClr val="DCE6F2"/>
                </a:solidFill>
                <a:latin typeface="Arial"/>
                <a:cs typeface="Arial"/>
              </a:rPr>
              <a:t>Su</a:t>
            </a:r>
            <a:r>
              <a:rPr sz="1800" b="1" spc="-10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53735"/>
                </a:solidFill>
                <a:latin typeface="Arial"/>
                <a:cs typeface="Arial"/>
              </a:rPr>
              <a:t>nutrición</a:t>
            </a:r>
            <a:r>
              <a:rPr sz="1800" b="1" spc="5" dirty="0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DCE6F2"/>
                </a:solidFill>
                <a:latin typeface="Arial"/>
                <a:cs typeface="Arial"/>
              </a:rPr>
              <a:t>es</a:t>
            </a:r>
            <a:r>
              <a:rPr sz="1800" b="1" spc="5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DCE6F2"/>
                </a:solidFill>
                <a:latin typeface="Arial"/>
                <a:cs typeface="Arial"/>
              </a:rPr>
              <a:t>variada</a:t>
            </a:r>
            <a:r>
              <a:rPr sz="1800" b="1" spc="60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algunos</a:t>
            </a:r>
            <a:r>
              <a:rPr sz="1800" b="1" spc="-10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53735"/>
                </a:solidFill>
                <a:latin typeface="Arial"/>
                <a:cs typeface="Arial"/>
              </a:rPr>
              <a:t>fotosintéticos</a:t>
            </a:r>
            <a:r>
              <a:rPr sz="1800" b="1" spc="5" dirty="0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otros</a:t>
            </a:r>
            <a:r>
              <a:rPr sz="1800" b="1" spc="10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53735"/>
                </a:solidFill>
                <a:latin typeface="Arial"/>
                <a:cs typeface="Arial"/>
              </a:rPr>
              <a:t>heterótrofos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b="1" dirty="0">
                <a:solidFill>
                  <a:srgbClr val="DCE6F2"/>
                </a:solidFill>
                <a:latin typeface="Arial"/>
                <a:cs typeface="Arial"/>
              </a:rPr>
              <a:t>Su</a:t>
            </a:r>
            <a:r>
              <a:rPr sz="1800" b="1" spc="-25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E46C0A"/>
                </a:solidFill>
                <a:latin typeface="Arial"/>
                <a:cs typeface="Arial"/>
              </a:rPr>
              <a:t>reproducción 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tanto</a:t>
            </a:r>
            <a:r>
              <a:rPr sz="1800" b="1" spc="10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46C0A"/>
                </a:solidFill>
                <a:latin typeface="Arial"/>
                <a:cs typeface="Arial"/>
              </a:rPr>
              <a:t>sexual</a:t>
            </a:r>
            <a:r>
              <a:rPr sz="1800" b="1" spc="10" dirty="0">
                <a:solidFill>
                  <a:srgbClr val="E46C0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como</a:t>
            </a:r>
            <a:r>
              <a:rPr sz="1800" b="1" spc="5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46C0A"/>
                </a:solidFill>
                <a:latin typeface="Arial"/>
                <a:cs typeface="Arial"/>
              </a:rPr>
              <a:t>asexual</a:t>
            </a:r>
            <a:r>
              <a:rPr sz="1800" b="1" spc="-10" dirty="0">
                <a:solidFill>
                  <a:srgbClr val="DCE6F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b="1" spc="-10" dirty="0">
                <a:solidFill>
                  <a:srgbClr val="DCE6F2"/>
                </a:solidFill>
                <a:latin typeface="Arial"/>
                <a:cs typeface="Arial"/>
              </a:rPr>
              <a:t>Algunos</a:t>
            </a:r>
            <a:r>
              <a:rPr sz="1800" b="1" spc="20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son</a:t>
            </a:r>
            <a:r>
              <a:rPr sz="1800" b="1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7933C"/>
                </a:solidFill>
                <a:latin typeface="Arial"/>
                <a:cs typeface="Arial"/>
              </a:rPr>
              <a:t>móviles</a:t>
            </a:r>
            <a:r>
              <a:rPr sz="1800" b="1" spc="40" dirty="0">
                <a:solidFill>
                  <a:srgbClr val="77933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mediante</a:t>
            </a:r>
            <a:r>
              <a:rPr sz="1800" b="1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7933C"/>
                </a:solidFill>
                <a:latin typeface="Arial"/>
                <a:cs typeface="Arial"/>
              </a:rPr>
              <a:t>cilios, flagelos</a:t>
            </a:r>
            <a:r>
              <a:rPr sz="1800" b="1" spc="-15" dirty="0">
                <a:solidFill>
                  <a:srgbClr val="77933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7933C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77933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7933C"/>
                </a:solidFill>
                <a:latin typeface="Arial"/>
                <a:cs typeface="Arial"/>
              </a:rPr>
              <a:t>seudopodos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b="1" dirty="0">
                <a:solidFill>
                  <a:srgbClr val="DCE6F2"/>
                </a:solidFill>
                <a:latin typeface="Arial"/>
                <a:cs typeface="Arial"/>
              </a:rPr>
              <a:t>En</a:t>
            </a:r>
            <a:r>
              <a:rPr sz="1800" b="1" spc="-25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DCE6F2"/>
                </a:solidFill>
                <a:latin typeface="Arial"/>
                <a:cs typeface="Arial"/>
              </a:rPr>
              <a:t>este</a:t>
            </a:r>
            <a:r>
              <a:rPr sz="1800" b="1" spc="10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reino</a:t>
            </a:r>
            <a:r>
              <a:rPr sz="1800" b="1" spc="-10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tenemos</a:t>
            </a:r>
            <a:r>
              <a:rPr sz="1800" b="1" spc="5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2 grupos.</a:t>
            </a:r>
            <a:r>
              <a:rPr sz="1800" b="1" spc="-20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(rasgos</a:t>
            </a:r>
            <a:r>
              <a:rPr sz="1800" b="1" spc="10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CE6F2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animales</a:t>
            </a:r>
            <a:r>
              <a:rPr sz="1800" b="1" spc="10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DCE6F2"/>
                </a:solidFill>
                <a:latin typeface="Arial"/>
                <a:cs typeface="Arial"/>
              </a:rPr>
              <a:t> de</a:t>
            </a:r>
            <a:r>
              <a:rPr sz="1800" b="1" spc="-20" dirty="0">
                <a:solidFill>
                  <a:srgbClr val="DCE6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CE6F2"/>
                </a:solidFill>
                <a:latin typeface="Arial"/>
                <a:cs typeface="Arial"/>
              </a:rPr>
              <a:t>plantas)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9556" y="2562809"/>
            <a:ext cx="2413000" cy="340995"/>
          </a:xfrm>
          <a:custGeom>
            <a:avLst/>
            <a:gdLst/>
            <a:ahLst/>
            <a:cxnLst/>
            <a:rect l="l" t="t" r="r" b="b"/>
            <a:pathLst>
              <a:path w="2413000" h="340994">
                <a:moveTo>
                  <a:pt x="2413000" y="0"/>
                </a:moveTo>
                <a:lnTo>
                  <a:pt x="0" y="0"/>
                </a:lnTo>
                <a:lnTo>
                  <a:pt x="0" y="340740"/>
                </a:lnTo>
                <a:lnTo>
                  <a:pt x="2413000" y="340740"/>
                </a:lnTo>
                <a:lnTo>
                  <a:pt x="241300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21731" y="2593987"/>
            <a:ext cx="22085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Reino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PROTOCTISTAS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22893" y="3812679"/>
            <a:ext cx="1196975" cy="341630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4318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Protozoos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3843" y="3814267"/>
            <a:ext cx="1000125" cy="341630"/>
          </a:xfrm>
          <a:prstGeom prst="rect">
            <a:avLst/>
          </a:prstGeom>
          <a:solidFill>
            <a:srgbClr val="4F6228"/>
          </a:solidFill>
        </p:spPr>
        <p:txBody>
          <a:bodyPr vert="horz" wrap="square" lIns="0" tIns="4318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Algas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59297" y="2874466"/>
            <a:ext cx="1450975" cy="1435100"/>
            <a:chOff x="1359297" y="2874466"/>
            <a:chExt cx="1450975" cy="1435100"/>
          </a:xfrm>
        </p:grpSpPr>
        <p:sp>
          <p:nvSpPr>
            <p:cNvPr id="23" name="object 23"/>
            <p:cNvSpPr/>
            <p:nvPr/>
          </p:nvSpPr>
          <p:spPr>
            <a:xfrm>
              <a:off x="1422797" y="2890342"/>
              <a:ext cx="663575" cy="833755"/>
            </a:xfrm>
            <a:custGeom>
              <a:avLst/>
              <a:gdLst/>
              <a:ahLst/>
              <a:cxnLst/>
              <a:rect l="l" t="t" r="r" b="b"/>
              <a:pathLst>
                <a:path w="663575" h="833754">
                  <a:moveTo>
                    <a:pt x="663575" y="0"/>
                  </a:moveTo>
                  <a:lnTo>
                    <a:pt x="663575" y="735152"/>
                  </a:lnTo>
                  <a:lnTo>
                    <a:pt x="195110" y="735152"/>
                  </a:lnTo>
                  <a:lnTo>
                    <a:pt x="0" y="735152"/>
                  </a:lnTo>
                  <a:lnTo>
                    <a:pt x="0" y="833437"/>
                  </a:lnTo>
                </a:path>
              </a:pathLst>
            </a:custGeom>
            <a:ln w="22225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59297" y="3711079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127000" y="0"/>
                  </a:moveTo>
                  <a:lnTo>
                    <a:pt x="0" y="0"/>
                  </a:lnTo>
                  <a:lnTo>
                    <a:pt x="63500" y="762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83197" y="2885578"/>
              <a:ext cx="663575" cy="833755"/>
            </a:xfrm>
            <a:custGeom>
              <a:avLst/>
              <a:gdLst/>
              <a:ahLst/>
              <a:cxnLst/>
              <a:rect l="l" t="t" r="r" b="b"/>
              <a:pathLst>
                <a:path w="663575" h="833754">
                  <a:moveTo>
                    <a:pt x="0" y="0"/>
                  </a:moveTo>
                  <a:lnTo>
                    <a:pt x="0" y="735152"/>
                  </a:lnTo>
                  <a:lnTo>
                    <a:pt x="468464" y="735152"/>
                  </a:lnTo>
                  <a:lnTo>
                    <a:pt x="663575" y="735152"/>
                  </a:lnTo>
                  <a:lnTo>
                    <a:pt x="663575" y="833437"/>
                  </a:lnTo>
                </a:path>
              </a:pathLst>
            </a:custGeom>
            <a:ln w="22225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83272" y="3706317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127000" y="0"/>
                  </a:moveTo>
                  <a:lnTo>
                    <a:pt x="0" y="0"/>
                  </a:lnTo>
                  <a:lnTo>
                    <a:pt x="63500" y="762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86373" y="3558679"/>
              <a:ext cx="0" cy="679450"/>
            </a:xfrm>
            <a:custGeom>
              <a:avLst/>
              <a:gdLst/>
              <a:ahLst/>
              <a:cxnLst/>
              <a:rect l="l" t="t" r="r" b="b"/>
              <a:pathLst>
                <a:path h="679450">
                  <a:moveTo>
                    <a:pt x="0" y="0"/>
                  </a:moveTo>
                  <a:lnTo>
                    <a:pt x="0" y="679450"/>
                  </a:lnTo>
                </a:path>
              </a:pathLst>
            </a:custGeom>
            <a:ln w="28575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14936" y="4223843"/>
              <a:ext cx="142875" cy="85725"/>
            </a:xfrm>
            <a:custGeom>
              <a:avLst/>
              <a:gdLst/>
              <a:ahLst/>
              <a:cxnLst/>
              <a:rect l="l" t="t" r="r" b="b"/>
              <a:pathLst>
                <a:path w="142875" h="85725">
                  <a:moveTo>
                    <a:pt x="142875" y="0"/>
                  </a:moveTo>
                  <a:lnTo>
                    <a:pt x="0" y="0"/>
                  </a:lnTo>
                  <a:lnTo>
                    <a:pt x="71437" y="85725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83018" y="4436567"/>
            <a:ext cx="2841625" cy="649605"/>
          </a:xfrm>
          <a:prstGeom prst="rect">
            <a:avLst/>
          </a:prstGeom>
          <a:solidFill>
            <a:srgbClr val="984807"/>
          </a:solidFill>
        </p:spPr>
        <p:txBody>
          <a:bodyPr vert="horz" wrap="square" lIns="0" tIns="43815" rIns="0" bIns="0" rtlCol="0">
            <a:spAutoFit/>
          </a:bodyPr>
          <a:lstStyle/>
          <a:p>
            <a:pPr marL="207645" marR="111125" indent="-88900">
              <a:lnSpc>
                <a:spcPct val="100000"/>
              </a:lnSpc>
              <a:spcBef>
                <a:spcPts val="345"/>
              </a:spcBef>
            </a:pPr>
            <a:r>
              <a:rPr sz="1800" b="1" spc="-5" dirty="0">
                <a:solidFill>
                  <a:srgbClr val="FCD5B5"/>
                </a:solidFill>
                <a:latin typeface="Arial"/>
                <a:cs typeface="Arial"/>
              </a:rPr>
              <a:t>Cualquier eucariota </a:t>
            </a:r>
            <a:r>
              <a:rPr sz="1800" b="1" dirty="0">
                <a:solidFill>
                  <a:srgbClr val="FCD5B5"/>
                </a:solidFill>
                <a:latin typeface="Arial"/>
                <a:cs typeface="Arial"/>
              </a:rPr>
              <a:t>que </a:t>
            </a:r>
            <a:r>
              <a:rPr sz="1800" b="1" spc="-495" dirty="0">
                <a:solidFill>
                  <a:srgbClr val="FCD5B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CD5B5"/>
                </a:solidFill>
                <a:latin typeface="Arial"/>
                <a:cs typeface="Arial"/>
              </a:rPr>
              <a:t>no</a:t>
            </a:r>
            <a:r>
              <a:rPr sz="1800" b="1" spc="-35" dirty="0">
                <a:solidFill>
                  <a:srgbClr val="FCD5B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CD5B5"/>
                </a:solidFill>
                <a:latin typeface="Arial"/>
                <a:cs typeface="Arial"/>
              </a:rPr>
              <a:t>entre</a:t>
            </a:r>
            <a:r>
              <a:rPr sz="1800" b="1" spc="-15" dirty="0">
                <a:solidFill>
                  <a:srgbClr val="FCD5B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CD5B5"/>
                </a:solidFill>
                <a:latin typeface="Arial"/>
                <a:cs typeface="Arial"/>
              </a:rPr>
              <a:t>en otro</a:t>
            </a:r>
            <a:r>
              <a:rPr sz="1800" b="1" spc="-20" dirty="0">
                <a:solidFill>
                  <a:srgbClr val="FCD5B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CD5B5"/>
                </a:solidFill>
                <a:latin typeface="Arial"/>
                <a:cs typeface="Arial"/>
              </a:rPr>
              <a:t>reino.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22139" y="2447811"/>
            <a:ext cx="515302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7025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Los </a:t>
            </a:r>
            <a:r>
              <a:rPr sz="1800" b="1" spc="-5" dirty="0">
                <a:solidFill>
                  <a:srgbClr val="558ED5"/>
                </a:solidFill>
                <a:latin typeface="Arial"/>
                <a:cs typeface="Arial"/>
              </a:rPr>
              <a:t>protozoos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son </a:t>
            </a:r>
            <a:r>
              <a:rPr sz="1800" b="1" spc="-5" dirty="0">
                <a:solidFill>
                  <a:srgbClr val="558ED5"/>
                </a:solidFill>
                <a:latin typeface="Arial"/>
                <a:cs typeface="Arial"/>
              </a:rPr>
              <a:t>unicelulares eucariontes</a:t>
            </a:r>
            <a:r>
              <a:rPr sz="1800" spc="-5" dirty="0">
                <a:solidFill>
                  <a:srgbClr val="558ED5"/>
                </a:solidFill>
                <a:latin typeface="Arial MT"/>
                <a:cs typeface="Arial MT"/>
              </a:rPr>
              <a:t>. </a:t>
            </a:r>
            <a:r>
              <a:rPr sz="1800" spc="-490" dirty="0">
                <a:solidFill>
                  <a:srgbClr val="558ED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558ED5"/>
                </a:solidFill>
                <a:latin typeface="Arial MT"/>
                <a:cs typeface="Arial MT"/>
              </a:rPr>
              <a:t>Viven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en ambientes acuáticos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dentro de otros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seres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vivos.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Muchas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veces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habitan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dentro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insectos,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que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comportan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como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b="1" spc="-10" dirty="0">
                <a:solidFill>
                  <a:srgbClr val="558ED5"/>
                </a:solidFill>
                <a:latin typeface="Arial"/>
                <a:cs typeface="Arial"/>
              </a:rPr>
              <a:t>vectores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ya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una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vez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que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estos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pican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otro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animal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este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enferma,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ejemplo: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plasmodio</a:t>
            </a:r>
            <a:r>
              <a:rPr sz="1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produce</a:t>
            </a:r>
            <a:r>
              <a:rPr sz="1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malaria.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0548" y="5256162"/>
            <a:ext cx="47980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Las</a:t>
            </a:r>
            <a:r>
              <a:rPr sz="1800" spc="-1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77933C"/>
                </a:solidFill>
                <a:latin typeface="Arial"/>
                <a:cs typeface="Arial"/>
              </a:rPr>
              <a:t>algas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pueden</a:t>
            </a:r>
            <a:r>
              <a:rPr sz="1800" spc="2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ser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77933C"/>
                </a:solidFill>
                <a:latin typeface="Arial"/>
                <a:cs typeface="Arial"/>
              </a:rPr>
              <a:t>pluricelulares</a:t>
            </a:r>
            <a:r>
              <a:rPr sz="1800" b="1" dirty="0">
                <a:solidFill>
                  <a:srgbClr val="77933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o 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77933C"/>
                </a:solidFill>
                <a:latin typeface="Arial"/>
                <a:cs typeface="Arial"/>
              </a:rPr>
              <a:t>unicelulares</a:t>
            </a:r>
            <a:r>
              <a:rPr sz="1800" b="1" spc="-10" dirty="0">
                <a:solidFill>
                  <a:srgbClr val="7793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conformando</a:t>
            </a:r>
            <a:r>
              <a:rPr sz="1800" spc="1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el</a:t>
            </a:r>
            <a:r>
              <a:rPr sz="1800" spc="1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77933C"/>
                </a:solidFill>
                <a:latin typeface="Arial"/>
                <a:cs typeface="Arial"/>
              </a:rPr>
              <a:t>plancton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.</a:t>
            </a:r>
            <a:r>
              <a:rPr sz="1800" spc="-15" dirty="0">
                <a:solidFill>
                  <a:srgbClr val="EBF1DE"/>
                </a:solidFill>
                <a:latin typeface="Arial MT"/>
                <a:cs typeface="Arial MT"/>
              </a:rPr>
              <a:t> Las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 algas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unicelulares</a:t>
            </a:r>
            <a:r>
              <a:rPr sz="1800" spc="3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pueden</a:t>
            </a:r>
            <a:r>
              <a:rPr sz="1800" spc="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ser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autótrofas</a:t>
            </a:r>
            <a:r>
              <a:rPr sz="1800" spc="1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y </a:t>
            </a:r>
            <a:r>
              <a:rPr sz="1800" spc="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heterótrofas,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 en</a:t>
            </a:r>
            <a:r>
              <a:rPr sz="1800" spc="1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cambio</a:t>
            </a:r>
            <a:r>
              <a:rPr sz="1800" spc="1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las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pluricelulares</a:t>
            </a:r>
            <a:r>
              <a:rPr sz="1800" spc="4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son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autótrofas,</a:t>
            </a:r>
            <a:r>
              <a:rPr sz="1800" spc="-2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pueden</a:t>
            </a:r>
            <a:r>
              <a:rPr sz="1800" spc="1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ser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b="1" spc="-15" dirty="0">
                <a:solidFill>
                  <a:srgbClr val="77933C"/>
                </a:solidFill>
                <a:latin typeface="Arial"/>
                <a:cs typeface="Arial"/>
              </a:rPr>
              <a:t>verdes,</a:t>
            </a:r>
            <a:r>
              <a:rPr sz="1800" b="1" spc="35" dirty="0">
                <a:solidFill>
                  <a:srgbClr val="77933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7933C"/>
                </a:solidFill>
                <a:latin typeface="Arial"/>
                <a:cs typeface="Arial"/>
              </a:rPr>
              <a:t>pardas</a:t>
            </a:r>
            <a:r>
              <a:rPr sz="1800" b="1" dirty="0">
                <a:solidFill>
                  <a:srgbClr val="77933C"/>
                </a:solidFill>
                <a:latin typeface="Arial"/>
                <a:cs typeface="Arial"/>
              </a:rPr>
              <a:t> o</a:t>
            </a:r>
            <a:r>
              <a:rPr sz="1800" b="1" spc="-20" dirty="0">
                <a:solidFill>
                  <a:srgbClr val="77933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7933C"/>
                </a:solidFill>
                <a:latin typeface="Arial"/>
                <a:cs typeface="Arial"/>
              </a:rPr>
              <a:t>rojas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510453" y="4367987"/>
            <a:ext cx="3634104" cy="2490470"/>
            <a:chOff x="5510453" y="4367987"/>
            <a:chExt cx="3634104" cy="249047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21067" y="4367987"/>
              <a:ext cx="1722932" cy="208822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0453" y="4842504"/>
              <a:ext cx="2088228" cy="20154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58ED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743585"/>
            <a:chOff x="-25400" y="0"/>
            <a:chExt cx="9194800" cy="7435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558ED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558ED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558ED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558ED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1580" y="92964"/>
              <a:ext cx="4514088" cy="60350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12765" y="196387"/>
            <a:ext cx="2161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-40" dirty="0"/>
              <a:t> </a:t>
            </a:r>
            <a:r>
              <a:rPr spc="-5" dirty="0"/>
              <a:t>Reino</a:t>
            </a:r>
            <a:r>
              <a:rPr spc="-35" dirty="0"/>
              <a:t> </a:t>
            </a:r>
            <a:r>
              <a:rPr spc="-5" dirty="0"/>
              <a:t>Protoctista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2561765" y="2426157"/>
            <a:ext cx="3763645" cy="4053204"/>
            <a:chOff x="2561765" y="2426157"/>
            <a:chExt cx="3763645" cy="4053204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1765" y="4083062"/>
              <a:ext cx="2395983" cy="239598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7229" y="2426157"/>
              <a:ext cx="2107951" cy="210795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442827" y="4536043"/>
            <a:ext cx="2265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35C08"/>
                </a:solidFill>
                <a:latin typeface="Arial MT"/>
                <a:cs typeface="Arial MT"/>
              </a:rPr>
              <a:t>Feófitos</a:t>
            </a:r>
            <a:r>
              <a:rPr sz="1800" spc="-65" dirty="0">
                <a:solidFill>
                  <a:srgbClr val="C35C0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35C08"/>
                </a:solidFill>
                <a:latin typeface="Arial MT"/>
                <a:cs typeface="Arial MT"/>
              </a:rPr>
              <a:t>(Phaeophyta)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94521" y="6048232"/>
            <a:ext cx="1402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B3A2C7"/>
                </a:solidFill>
                <a:latin typeface="Arial MT"/>
                <a:cs typeface="Arial MT"/>
              </a:rPr>
              <a:t>Rodófitos </a:t>
            </a:r>
            <a:r>
              <a:rPr sz="1800" spc="-5" dirty="0">
                <a:solidFill>
                  <a:srgbClr val="B3A2C7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B3A2C7"/>
                </a:solidFill>
                <a:latin typeface="Arial MT"/>
                <a:cs typeface="Arial MT"/>
              </a:rPr>
              <a:t>(</a:t>
            </a:r>
            <a:r>
              <a:rPr sz="1800" spc="-10" dirty="0">
                <a:solidFill>
                  <a:srgbClr val="B3A2C7"/>
                </a:solidFill>
                <a:latin typeface="Arial MT"/>
                <a:cs typeface="Arial MT"/>
              </a:rPr>
              <a:t>R</a:t>
            </a:r>
            <a:r>
              <a:rPr sz="1800" spc="-15" dirty="0">
                <a:solidFill>
                  <a:srgbClr val="B3A2C7"/>
                </a:solidFill>
                <a:latin typeface="Arial MT"/>
                <a:cs typeface="Arial MT"/>
              </a:rPr>
              <a:t>hodoph</a:t>
            </a:r>
            <a:r>
              <a:rPr sz="1800" spc="-30" dirty="0">
                <a:solidFill>
                  <a:srgbClr val="B3A2C7"/>
                </a:solidFill>
                <a:latin typeface="Arial MT"/>
                <a:cs typeface="Arial MT"/>
              </a:rPr>
              <a:t>y</a:t>
            </a:r>
            <a:r>
              <a:rPr sz="1800" dirty="0">
                <a:solidFill>
                  <a:srgbClr val="B3A2C7"/>
                </a:solidFill>
                <a:latin typeface="Arial MT"/>
                <a:cs typeface="Arial MT"/>
              </a:rPr>
              <a:t>t</a:t>
            </a:r>
            <a:r>
              <a:rPr sz="1800" spc="-15" dirty="0">
                <a:solidFill>
                  <a:srgbClr val="B3A2C7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B3A2C7"/>
                </a:solidFill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54014" y="987078"/>
            <a:ext cx="2494280" cy="1270000"/>
            <a:chOff x="1554014" y="987078"/>
            <a:chExt cx="2494280" cy="1270000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4014" y="987078"/>
              <a:ext cx="1270000" cy="12700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8149" y="987078"/>
              <a:ext cx="1270000" cy="127000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4234920" y="983970"/>
            <a:ext cx="3773804" cy="1299845"/>
            <a:chOff x="4234920" y="983970"/>
            <a:chExt cx="3773804" cy="1299845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4920" y="983970"/>
              <a:ext cx="1296143" cy="12961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14453" y="1013221"/>
              <a:ext cx="1270000" cy="12700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38590" y="987078"/>
              <a:ext cx="1270000" cy="12700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058451" y="2438519"/>
            <a:ext cx="988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3D69B"/>
                </a:solidFill>
                <a:latin typeface="Arial MT"/>
                <a:cs typeface="Arial MT"/>
              </a:rPr>
              <a:t>Clorófitos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6312F10-00C4-477A-8C16-BDFAC472FAEB}"/>
              </a:ext>
            </a:extLst>
          </p:cNvPr>
          <p:cNvSpPr txBox="1"/>
          <p:nvPr/>
        </p:nvSpPr>
        <p:spPr>
          <a:xfrm>
            <a:off x="1211580" y="3200400"/>
            <a:ext cx="107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ALGAS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58ED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743585"/>
            <a:chOff x="-25400" y="0"/>
            <a:chExt cx="9194800" cy="7435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558ED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558ED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558ED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558ED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1580" y="92964"/>
              <a:ext cx="4514088" cy="60350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12765" y="196387"/>
            <a:ext cx="2161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-40" dirty="0"/>
              <a:t> </a:t>
            </a:r>
            <a:r>
              <a:rPr spc="-5" dirty="0"/>
              <a:t>Reino</a:t>
            </a:r>
            <a:r>
              <a:rPr spc="-35" dirty="0"/>
              <a:t> </a:t>
            </a:r>
            <a:r>
              <a:rPr spc="-5" dirty="0"/>
              <a:t>Protoctista</a:t>
            </a: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02485" y="4063701"/>
            <a:ext cx="2539999" cy="253999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290700" y="5400138"/>
            <a:ext cx="1267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C1DA"/>
                </a:solidFill>
                <a:latin typeface="Arial MT"/>
                <a:cs typeface="Arial MT"/>
              </a:rPr>
              <a:t>B</a:t>
            </a:r>
            <a:r>
              <a:rPr sz="1800" spc="-15" dirty="0">
                <a:solidFill>
                  <a:srgbClr val="CCC1DA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CCC1DA"/>
                </a:solidFill>
                <a:latin typeface="Arial MT"/>
                <a:cs typeface="Arial MT"/>
              </a:rPr>
              <a:t>c</a:t>
            </a:r>
            <a:r>
              <a:rPr sz="1800" spc="-10" dirty="0">
                <a:solidFill>
                  <a:srgbClr val="CCC1DA"/>
                </a:solidFill>
                <a:latin typeface="Arial MT"/>
                <a:cs typeface="Arial MT"/>
              </a:rPr>
              <a:t>il</a:t>
            </a:r>
            <a:r>
              <a:rPr sz="1800" spc="-15" dirty="0">
                <a:solidFill>
                  <a:srgbClr val="CCC1DA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CCC1DA"/>
                </a:solidFill>
                <a:latin typeface="Arial MT"/>
                <a:cs typeface="Arial MT"/>
              </a:rPr>
              <a:t>r</a:t>
            </a:r>
            <a:r>
              <a:rPr sz="1800" spc="-10" dirty="0">
                <a:solidFill>
                  <a:srgbClr val="CCC1DA"/>
                </a:solidFill>
                <a:latin typeface="Arial MT"/>
                <a:cs typeface="Arial MT"/>
              </a:rPr>
              <a:t>o</a:t>
            </a:r>
            <a:r>
              <a:rPr sz="1800" dirty="0">
                <a:solidFill>
                  <a:srgbClr val="CCC1DA"/>
                </a:solidFill>
                <a:latin typeface="Arial MT"/>
                <a:cs typeface="Arial MT"/>
              </a:rPr>
              <a:t>f</a:t>
            </a:r>
            <a:r>
              <a:rPr sz="1800" spc="-10" dirty="0">
                <a:solidFill>
                  <a:srgbClr val="CCC1DA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CCC1DA"/>
                </a:solidFill>
                <a:latin typeface="Arial MT"/>
                <a:cs typeface="Arial MT"/>
              </a:rPr>
              <a:t>t</a:t>
            </a:r>
            <a:r>
              <a:rPr sz="1800" spc="-15" dirty="0">
                <a:solidFill>
                  <a:srgbClr val="CCC1DA"/>
                </a:solidFill>
                <a:latin typeface="Arial MT"/>
                <a:cs typeface="Arial MT"/>
              </a:rPr>
              <a:t>os  </a:t>
            </a:r>
            <a:r>
              <a:rPr sz="1800" dirty="0">
                <a:solidFill>
                  <a:srgbClr val="CCC1DA"/>
                </a:solidFill>
                <a:latin typeface="Arial MT"/>
                <a:cs typeface="Arial MT"/>
              </a:rPr>
              <a:t>(</a:t>
            </a:r>
            <a:r>
              <a:rPr sz="1800" spc="-10" dirty="0">
                <a:solidFill>
                  <a:srgbClr val="CCC1DA"/>
                </a:solidFill>
                <a:latin typeface="Arial MT"/>
                <a:cs typeface="Arial MT"/>
              </a:rPr>
              <a:t>Dia</a:t>
            </a:r>
            <a:r>
              <a:rPr sz="1800" dirty="0">
                <a:solidFill>
                  <a:srgbClr val="CCC1DA"/>
                </a:solidFill>
                <a:latin typeface="Arial MT"/>
                <a:cs typeface="Arial MT"/>
              </a:rPr>
              <a:t>t</a:t>
            </a:r>
            <a:r>
              <a:rPr sz="1800" spc="-15" dirty="0">
                <a:solidFill>
                  <a:srgbClr val="CCC1DA"/>
                </a:solidFill>
                <a:latin typeface="Arial MT"/>
                <a:cs typeface="Arial MT"/>
              </a:rPr>
              <a:t>o</a:t>
            </a:r>
            <a:r>
              <a:rPr sz="1800" spc="-5" dirty="0">
                <a:solidFill>
                  <a:srgbClr val="CCC1DA"/>
                </a:solidFill>
                <a:latin typeface="Arial MT"/>
                <a:cs typeface="Arial MT"/>
              </a:rPr>
              <a:t>m</a:t>
            </a:r>
            <a:r>
              <a:rPr sz="1800" spc="-15" dirty="0">
                <a:solidFill>
                  <a:srgbClr val="CCC1DA"/>
                </a:solidFill>
                <a:latin typeface="Arial MT"/>
                <a:cs typeface="Arial MT"/>
              </a:rPr>
              <a:t>ea</a:t>
            </a:r>
            <a:r>
              <a:rPr sz="1800" spc="-5" dirty="0">
                <a:solidFill>
                  <a:srgbClr val="CCC1DA"/>
                </a:solidFill>
                <a:latin typeface="Arial MT"/>
                <a:cs typeface="Arial MT"/>
              </a:rPr>
              <a:t>s)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1966" y="1419125"/>
            <a:ext cx="2539999" cy="253999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410379" y="4248011"/>
            <a:ext cx="1453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CC1DA"/>
                </a:solidFill>
                <a:latin typeface="Arial MT"/>
                <a:cs typeface="Arial MT"/>
              </a:rPr>
              <a:t>Mixomicotes </a:t>
            </a:r>
            <a:r>
              <a:rPr sz="1800" spc="-5" dirty="0">
                <a:solidFill>
                  <a:srgbClr val="CCC1D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CC1DA"/>
                </a:solidFill>
                <a:latin typeface="Arial MT"/>
                <a:cs typeface="Arial MT"/>
              </a:rPr>
              <a:t>(M</a:t>
            </a:r>
            <a:r>
              <a:rPr sz="1800" spc="-25" dirty="0">
                <a:solidFill>
                  <a:srgbClr val="CCC1DA"/>
                </a:solidFill>
                <a:latin typeface="Arial MT"/>
                <a:cs typeface="Arial MT"/>
              </a:rPr>
              <a:t>y</a:t>
            </a:r>
            <a:r>
              <a:rPr sz="1800" spc="-15" dirty="0">
                <a:solidFill>
                  <a:srgbClr val="CCC1DA"/>
                </a:solidFill>
                <a:latin typeface="Arial MT"/>
                <a:cs typeface="Arial MT"/>
              </a:rPr>
              <a:t>xo</a:t>
            </a:r>
            <a:r>
              <a:rPr sz="1800" dirty="0">
                <a:solidFill>
                  <a:srgbClr val="CCC1DA"/>
                </a:solidFill>
                <a:latin typeface="Arial MT"/>
                <a:cs typeface="Arial MT"/>
              </a:rPr>
              <a:t>m</a:t>
            </a:r>
            <a:r>
              <a:rPr sz="1800" spc="-25" dirty="0">
                <a:solidFill>
                  <a:srgbClr val="CCC1DA"/>
                </a:solidFill>
                <a:latin typeface="Arial MT"/>
                <a:cs typeface="Arial MT"/>
              </a:rPr>
              <a:t>y</a:t>
            </a:r>
            <a:r>
              <a:rPr sz="1800" spc="10" dirty="0">
                <a:solidFill>
                  <a:srgbClr val="CCC1DA"/>
                </a:solidFill>
                <a:latin typeface="Arial MT"/>
                <a:cs typeface="Arial MT"/>
              </a:rPr>
              <a:t>c</a:t>
            </a:r>
            <a:r>
              <a:rPr sz="1800" spc="-15" dirty="0">
                <a:solidFill>
                  <a:srgbClr val="CCC1DA"/>
                </a:solidFill>
                <a:latin typeface="Arial MT"/>
                <a:cs typeface="Arial MT"/>
              </a:rPr>
              <a:t>o</a:t>
            </a:r>
            <a:r>
              <a:rPr sz="1800" dirty="0">
                <a:solidFill>
                  <a:srgbClr val="CCC1DA"/>
                </a:solidFill>
                <a:latin typeface="Arial MT"/>
                <a:cs typeface="Arial MT"/>
              </a:rPr>
              <a:t>t</a:t>
            </a:r>
            <a:r>
              <a:rPr sz="1800" spc="-10" dirty="0">
                <a:solidFill>
                  <a:srgbClr val="CCC1DA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CCC1DA"/>
                </a:solidFill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41270" y="1349998"/>
            <a:ext cx="1846064" cy="184606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946884" y="3383916"/>
            <a:ext cx="1379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CC1DA"/>
                </a:solidFill>
                <a:latin typeface="Arial MT"/>
                <a:cs typeface="Arial MT"/>
              </a:rPr>
              <a:t>Euglenozoos </a:t>
            </a:r>
            <a:r>
              <a:rPr sz="1800" spc="-490" dirty="0">
                <a:solidFill>
                  <a:srgbClr val="CCC1D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CC1DA"/>
                </a:solidFill>
                <a:latin typeface="Arial MT"/>
                <a:cs typeface="Arial MT"/>
              </a:rPr>
              <a:t>(E</a:t>
            </a:r>
            <a:r>
              <a:rPr sz="1800" spc="-15" dirty="0">
                <a:solidFill>
                  <a:srgbClr val="CCC1DA"/>
                </a:solidFill>
                <a:latin typeface="Arial MT"/>
                <a:cs typeface="Arial MT"/>
              </a:rPr>
              <a:t>ug</a:t>
            </a:r>
            <a:r>
              <a:rPr sz="1800" spc="-10" dirty="0">
                <a:solidFill>
                  <a:srgbClr val="CCC1DA"/>
                </a:solidFill>
                <a:latin typeface="Arial MT"/>
                <a:cs typeface="Arial MT"/>
              </a:rPr>
              <a:t>l</a:t>
            </a:r>
            <a:r>
              <a:rPr sz="1800" spc="-15" dirty="0">
                <a:solidFill>
                  <a:srgbClr val="CCC1DA"/>
                </a:solidFill>
                <a:latin typeface="Arial MT"/>
                <a:cs typeface="Arial MT"/>
              </a:rPr>
              <a:t>eno</a:t>
            </a:r>
            <a:r>
              <a:rPr sz="1800" spc="-5" dirty="0">
                <a:solidFill>
                  <a:srgbClr val="CCC1DA"/>
                </a:solidFill>
                <a:latin typeface="Arial MT"/>
                <a:cs typeface="Arial MT"/>
              </a:rPr>
              <a:t>z</a:t>
            </a:r>
            <a:r>
              <a:rPr sz="1800" spc="-15" dirty="0">
                <a:solidFill>
                  <a:srgbClr val="CCC1DA"/>
                </a:solidFill>
                <a:latin typeface="Arial MT"/>
                <a:cs typeface="Arial MT"/>
              </a:rPr>
              <a:t>oa</a:t>
            </a:r>
            <a:r>
              <a:rPr sz="1800" dirty="0">
                <a:solidFill>
                  <a:srgbClr val="CCC1DA"/>
                </a:solidFill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C3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00075"/>
            <a:chOff x="-25400" y="0"/>
            <a:chExt cx="9194800" cy="6000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549275"/>
            </a:xfrm>
            <a:custGeom>
              <a:avLst/>
              <a:gdLst/>
              <a:ahLst/>
              <a:cxnLst/>
              <a:rect l="l" t="t" r="r" b="b"/>
              <a:pathLst>
                <a:path w="9144000" h="549275">
                  <a:moveTo>
                    <a:pt x="9144000" y="0"/>
                  </a:moveTo>
                  <a:lnTo>
                    <a:pt x="0" y="0"/>
                  </a:lnTo>
                  <a:lnTo>
                    <a:pt x="0" y="548690"/>
                  </a:lnTo>
                  <a:lnTo>
                    <a:pt x="9144000" y="5486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6C3C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49275"/>
            </a:xfrm>
            <a:custGeom>
              <a:avLst/>
              <a:gdLst/>
              <a:ahLst/>
              <a:cxnLst/>
              <a:rect l="l" t="t" r="r" b="b"/>
              <a:pathLst>
                <a:path w="9144000" h="549275">
                  <a:moveTo>
                    <a:pt x="0" y="0"/>
                  </a:moveTo>
                  <a:lnTo>
                    <a:pt x="9144000" y="0"/>
                  </a:lnTo>
                  <a:lnTo>
                    <a:pt x="9144000" y="548678"/>
                  </a:lnTo>
                  <a:lnTo>
                    <a:pt x="0" y="548678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2348" y="167939"/>
            <a:ext cx="799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2F2F2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2F2F2"/>
                </a:solidFill>
                <a:latin typeface="Arial"/>
                <a:cs typeface="Arial"/>
              </a:rPr>
              <a:t>ND</a:t>
            </a:r>
            <a:r>
              <a:rPr sz="1800" spc="-5" dirty="0">
                <a:solidFill>
                  <a:srgbClr val="F2F2F2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2F2F2"/>
                </a:solidFill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54785" y="154731"/>
            <a:ext cx="1438910" cy="301625"/>
            <a:chOff x="6554785" y="154731"/>
            <a:chExt cx="1438910" cy="301625"/>
          </a:xfrm>
        </p:grpSpPr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8" y="318241"/>
              <a:ext cx="68262" cy="1333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999311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99311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0312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80312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07337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07337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5174" y="1129806"/>
            <a:ext cx="3240359" cy="324035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89536" y="1150143"/>
            <a:ext cx="470090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87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clasificación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especies</a:t>
            </a:r>
            <a:endParaRPr sz="20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87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Diagrama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ramificados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“árboles”</a:t>
            </a:r>
            <a:endParaRPr sz="20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87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Clasificación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filogenia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cinco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reinos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Reinos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Monera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Reino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Protoctistas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Reino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Hongos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Reino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Vegetal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Reino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Animal</a:t>
            </a:r>
            <a:endParaRPr sz="20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esponjas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moluscos</a:t>
            </a:r>
            <a:endParaRPr sz="20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artrópodos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equinodermos</a:t>
            </a:r>
            <a:endParaRPr sz="20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buFont typeface="Wingdings"/>
              <a:buChar char=""/>
              <a:tabLst>
                <a:tab pos="356235" algn="l"/>
                <a:tab pos="35687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cordados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58ED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16.png">
            <a:extLst>
              <a:ext uri="{FF2B5EF4-FFF2-40B4-BE49-F238E27FC236}">
                <a16:creationId xmlns:a16="http://schemas.microsoft.com/office/drawing/2014/main" id="{D47E1F29-7843-4294-B1B7-67C42C351C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609" y="995722"/>
            <a:ext cx="7700782" cy="2366731"/>
          </a:xfrm>
          <a:prstGeom prst="rect">
            <a:avLst/>
          </a:prstGeom>
        </p:spPr>
      </p:pic>
      <p:pic>
        <p:nvPicPr>
          <p:cNvPr id="11" name="image17.jpeg">
            <a:extLst>
              <a:ext uri="{FF2B5EF4-FFF2-40B4-BE49-F238E27FC236}">
                <a16:creationId xmlns:a16="http://schemas.microsoft.com/office/drawing/2014/main" id="{D3D2EEDF-47F4-4C18-98A7-0CED2EE193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809" y="3924300"/>
            <a:ext cx="2640965" cy="1371600"/>
          </a:xfrm>
          <a:prstGeom prst="rect">
            <a:avLst/>
          </a:prstGeom>
        </p:spPr>
      </p:pic>
      <p:pic>
        <p:nvPicPr>
          <p:cNvPr id="13" name="image15.jpeg">
            <a:extLst>
              <a:ext uri="{FF2B5EF4-FFF2-40B4-BE49-F238E27FC236}">
                <a16:creationId xmlns:a16="http://schemas.microsoft.com/office/drawing/2014/main" id="{7708A659-6105-4DFE-B0A4-1E9F5705BC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7590" y="3733800"/>
            <a:ext cx="1836420" cy="2575560"/>
          </a:xfrm>
          <a:prstGeom prst="rect">
            <a:avLst/>
          </a:prstGeom>
        </p:spPr>
      </p:pic>
      <p:pic>
        <p:nvPicPr>
          <p:cNvPr id="15" name="image18.jpeg">
            <a:extLst>
              <a:ext uri="{FF2B5EF4-FFF2-40B4-BE49-F238E27FC236}">
                <a16:creationId xmlns:a16="http://schemas.microsoft.com/office/drawing/2014/main" id="{807A8207-8219-4E3D-AECB-C4C628AD869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0613" y="3803454"/>
            <a:ext cx="3045412" cy="168294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F5894DF-179B-4B25-BF69-1C94D53CBDFB}"/>
              </a:ext>
            </a:extLst>
          </p:cNvPr>
          <p:cNvSpPr txBox="1"/>
          <p:nvPr/>
        </p:nvSpPr>
        <p:spPr>
          <a:xfrm>
            <a:off x="3438774" y="405890"/>
            <a:ext cx="320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PROTOZOOS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B20C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888480"/>
            <a:chOff x="-25400" y="0"/>
            <a:chExt cx="9194800" cy="68884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A2C7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324" y="92964"/>
              <a:ext cx="4495800" cy="60350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68750" y="196387"/>
            <a:ext cx="2562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5" dirty="0"/>
              <a:t>9.-REINO HONGOS</a:t>
            </a:r>
            <a:endParaRPr spc="5" dirty="0"/>
          </a:p>
        </p:txBody>
      </p:sp>
      <p:sp>
        <p:nvSpPr>
          <p:cNvPr id="18" name="object 18"/>
          <p:cNvSpPr txBox="1"/>
          <p:nvPr/>
        </p:nvSpPr>
        <p:spPr>
          <a:xfrm>
            <a:off x="618063" y="935643"/>
            <a:ext cx="6919595" cy="254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Los</a:t>
            </a:r>
            <a:r>
              <a:rPr sz="1800" spc="-2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C35C08"/>
                </a:solidFill>
                <a:latin typeface="Arial"/>
                <a:cs typeface="Arial"/>
              </a:rPr>
              <a:t>hongos</a:t>
            </a:r>
            <a:r>
              <a:rPr sz="1800" b="1" spc="-20" dirty="0">
                <a:solidFill>
                  <a:srgbClr val="C35C0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son</a:t>
            </a:r>
            <a:r>
              <a:rPr sz="1800" spc="-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organismos</a:t>
            </a:r>
            <a:r>
              <a:rPr sz="1800" spc="2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35C08"/>
                </a:solidFill>
                <a:latin typeface="Arial"/>
                <a:cs typeface="Arial"/>
              </a:rPr>
              <a:t>eucariontes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Existen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tanto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individuos</a:t>
            </a:r>
            <a:r>
              <a:rPr sz="1800" spc="4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35C08"/>
                </a:solidFill>
                <a:latin typeface="Arial"/>
                <a:cs typeface="Arial"/>
              </a:rPr>
              <a:t>multicelulares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como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hongos</a:t>
            </a:r>
            <a:r>
              <a:rPr sz="1800" spc="2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35C08"/>
                </a:solidFill>
                <a:latin typeface="Arial"/>
                <a:cs typeface="Arial"/>
              </a:rPr>
              <a:t>unicelulares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 marL="12700" marR="384175">
              <a:lnSpc>
                <a:spcPct val="100000"/>
              </a:lnSpc>
              <a:spcBef>
                <a:spcPts val="1315"/>
              </a:spcBef>
            </a:pP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Difieren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de</a:t>
            </a:r>
            <a:r>
              <a:rPr sz="1800" spc="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las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plantas</a:t>
            </a:r>
            <a:r>
              <a:rPr sz="1800" spc="2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en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que</a:t>
            </a:r>
            <a:r>
              <a:rPr sz="1800" spc="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los</a:t>
            </a:r>
            <a:r>
              <a:rPr sz="1800" spc="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hongos</a:t>
            </a:r>
            <a:r>
              <a:rPr sz="1800" spc="3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son </a:t>
            </a:r>
            <a:r>
              <a:rPr sz="1800" b="1" spc="-5" dirty="0">
                <a:solidFill>
                  <a:srgbClr val="C35C08"/>
                </a:solidFill>
                <a:latin typeface="Arial"/>
                <a:cs typeface="Arial"/>
              </a:rPr>
              <a:t>heterótrofos</a:t>
            </a:r>
            <a:r>
              <a:rPr sz="1800" b="1" spc="20" dirty="0">
                <a:solidFill>
                  <a:srgbClr val="C35C0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y</a:t>
            </a:r>
            <a:r>
              <a:rPr sz="1800" spc="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su </a:t>
            </a:r>
            <a:r>
              <a:rPr sz="1800" spc="-484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b="1" spc="-10" dirty="0">
                <a:solidFill>
                  <a:srgbClr val="C35C08"/>
                </a:solidFill>
                <a:latin typeface="Arial"/>
                <a:cs typeface="Arial"/>
              </a:rPr>
              <a:t>pared </a:t>
            </a:r>
            <a:r>
              <a:rPr sz="1800" b="1" spc="-5" dirty="0">
                <a:solidFill>
                  <a:srgbClr val="C35C08"/>
                </a:solidFill>
                <a:latin typeface="Arial"/>
                <a:cs typeface="Arial"/>
              </a:rPr>
              <a:t>celular</a:t>
            </a:r>
            <a:r>
              <a:rPr sz="1800" b="1" dirty="0">
                <a:solidFill>
                  <a:srgbClr val="C35C0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35C08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C35C08"/>
                </a:solidFill>
                <a:latin typeface="Arial"/>
                <a:cs typeface="Arial"/>
              </a:rPr>
              <a:t> de</a:t>
            </a:r>
            <a:r>
              <a:rPr sz="1800" b="1" spc="-5" dirty="0">
                <a:solidFill>
                  <a:srgbClr val="C35C0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35C08"/>
                </a:solidFill>
                <a:latin typeface="Arial"/>
                <a:cs typeface="Arial"/>
              </a:rPr>
              <a:t>quitina</a:t>
            </a:r>
            <a:r>
              <a:rPr sz="1800" b="1" spc="-25" dirty="0">
                <a:solidFill>
                  <a:srgbClr val="C35C0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(como</a:t>
            </a:r>
            <a:r>
              <a:rPr sz="1800" spc="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el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exoesqueleto</a:t>
            </a:r>
            <a:r>
              <a:rPr sz="1800" spc="3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de</a:t>
            </a:r>
            <a:r>
              <a:rPr sz="1800" spc="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los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artrópodos)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En</a:t>
            </a:r>
            <a:r>
              <a:rPr sz="1800" spc="-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los</a:t>
            </a:r>
            <a:r>
              <a:rPr sz="1800" spc="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C35C08"/>
                </a:solidFill>
                <a:latin typeface="Arial"/>
                <a:cs typeface="Arial"/>
              </a:rPr>
              <a:t>hongos</a:t>
            </a:r>
            <a:r>
              <a:rPr sz="1800" b="1" spc="-15" dirty="0">
                <a:solidFill>
                  <a:srgbClr val="C35C0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35C08"/>
                </a:solidFill>
                <a:latin typeface="Arial"/>
                <a:cs typeface="Arial"/>
              </a:rPr>
              <a:t>multicelulares,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el</a:t>
            </a:r>
            <a:r>
              <a:rPr sz="1800" spc="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cuerpo</a:t>
            </a:r>
            <a:r>
              <a:rPr sz="1800" spc="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vegetativo</a:t>
            </a:r>
            <a:r>
              <a:rPr sz="1800" spc="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es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un</a:t>
            </a:r>
            <a:r>
              <a:rPr sz="1800" spc="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35C08"/>
                </a:solidFill>
                <a:latin typeface="Arial"/>
                <a:cs typeface="Arial"/>
              </a:rPr>
              <a:t>micelio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compuesto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por</a:t>
            </a:r>
            <a:r>
              <a:rPr sz="1800" spc="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filamentos</a:t>
            </a:r>
            <a:r>
              <a:rPr sz="1800" spc="2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en</a:t>
            </a:r>
            <a:r>
              <a:rPr sz="1800" spc="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forma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tubo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denominado</a:t>
            </a:r>
            <a:r>
              <a:rPr sz="1800" spc="5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35C08"/>
                </a:solidFill>
                <a:latin typeface="Arial"/>
                <a:cs typeface="Arial"/>
              </a:rPr>
              <a:t>hifas.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33666" y="4007116"/>
            <a:ext cx="1718310" cy="2386330"/>
            <a:chOff x="1333666" y="4007116"/>
            <a:chExt cx="1718310" cy="238633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3666" y="4007116"/>
              <a:ext cx="1718240" cy="238633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83764" y="5805258"/>
              <a:ext cx="246379" cy="231775"/>
            </a:xfrm>
            <a:custGeom>
              <a:avLst/>
              <a:gdLst/>
              <a:ahLst/>
              <a:cxnLst/>
              <a:rect l="l" t="t" r="r" b="b"/>
              <a:pathLst>
                <a:path w="246380" h="231775">
                  <a:moveTo>
                    <a:pt x="0" y="0"/>
                  </a:moveTo>
                  <a:lnTo>
                    <a:pt x="246062" y="0"/>
                  </a:lnTo>
                  <a:lnTo>
                    <a:pt x="246062" y="231775"/>
                  </a:lnTo>
                  <a:lnTo>
                    <a:pt x="0" y="2317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943000" y="6256939"/>
            <a:ext cx="498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CC1DA"/>
                </a:solidFill>
                <a:latin typeface="Arial MT"/>
                <a:cs typeface="Arial MT"/>
              </a:rPr>
              <a:t>M</a:t>
            </a:r>
            <a:r>
              <a:rPr sz="1200" spc="-10" dirty="0">
                <a:solidFill>
                  <a:srgbClr val="CCC1DA"/>
                </a:solidFill>
                <a:latin typeface="Arial MT"/>
                <a:cs typeface="Arial MT"/>
              </a:rPr>
              <a:t>i</a:t>
            </a:r>
            <a:r>
              <a:rPr sz="1200" spc="-5" dirty="0">
                <a:solidFill>
                  <a:srgbClr val="CCC1DA"/>
                </a:solidFill>
                <a:latin typeface="Arial MT"/>
                <a:cs typeface="Arial MT"/>
              </a:rPr>
              <a:t>ce</a:t>
            </a:r>
            <a:r>
              <a:rPr sz="1200" spc="-10" dirty="0">
                <a:solidFill>
                  <a:srgbClr val="CCC1DA"/>
                </a:solidFill>
                <a:latin typeface="Arial MT"/>
                <a:cs typeface="Arial MT"/>
              </a:rPr>
              <a:t>lio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29832" y="6037038"/>
            <a:ext cx="274955" cy="244475"/>
          </a:xfrm>
          <a:custGeom>
            <a:avLst/>
            <a:gdLst/>
            <a:ahLst/>
            <a:cxnLst/>
            <a:rect l="l" t="t" r="r" b="b"/>
            <a:pathLst>
              <a:path w="274955" h="244475">
                <a:moveTo>
                  <a:pt x="274637" y="244475"/>
                </a:moveTo>
                <a:lnTo>
                  <a:pt x="0" y="0"/>
                </a:lnTo>
              </a:path>
            </a:pathLst>
          </a:custGeom>
          <a:ln w="12700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68597" y="4180066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CC1DA"/>
                </a:solidFill>
                <a:latin typeface="Arial MT"/>
                <a:cs typeface="Arial MT"/>
              </a:rPr>
              <a:t>S</a:t>
            </a:r>
            <a:r>
              <a:rPr sz="1200" spc="-5" dirty="0">
                <a:solidFill>
                  <a:srgbClr val="CCC1DA"/>
                </a:solidFill>
                <a:latin typeface="Arial MT"/>
                <a:cs typeface="Arial MT"/>
              </a:rPr>
              <a:t>e</a:t>
            </a:r>
            <a:r>
              <a:rPr sz="1200" dirty="0">
                <a:solidFill>
                  <a:srgbClr val="CCC1DA"/>
                </a:solidFill>
                <a:latin typeface="Arial MT"/>
                <a:cs typeface="Arial MT"/>
              </a:rPr>
              <a:t>ta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765454" y="4284017"/>
            <a:ext cx="2545715" cy="1837689"/>
            <a:chOff x="2765454" y="4284017"/>
            <a:chExt cx="2545715" cy="1837689"/>
          </a:xfrm>
        </p:grpSpPr>
        <p:sp>
          <p:nvSpPr>
            <p:cNvPr id="26" name="object 26"/>
            <p:cNvSpPr/>
            <p:nvPr/>
          </p:nvSpPr>
          <p:spPr>
            <a:xfrm>
              <a:off x="2915817" y="4290367"/>
              <a:ext cx="621030" cy="0"/>
            </a:xfrm>
            <a:custGeom>
              <a:avLst/>
              <a:gdLst/>
              <a:ahLst/>
              <a:cxnLst/>
              <a:rect l="l" t="t" r="r" b="b"/>
              <a:pathLst>
                <a:path w="621029">
                  <a:moveTo>
                    <a:pt x="6207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71804" y="4797151"/>
              <a:ext cx="1227455" cy="1311910"/>
            </a:xfrm>
            <a:custGeom>
              <a:avLst/>
              <a:gdLst/>
              <a:ahLst/>
              <a:cxnLst/>
              <a:rect l="l" t="t" r="r" b="b"/>
              <a:pathLst>
                <a:path w="1227454" h="1311910">
                  <a:moveTo>
                    <a:pt x="1227315" y="0"/>
                  </a:moveTo>
                  <a:lnTo>
                    <a:pt x="0" y="1039190"/>
                  </a:lnTo>
                  <a:lnTo>
                    <a:pt x="1227315" y="1311427"/>
                  </a:lnTo>
                  <a:lnTo>
                    <a:pt x="1227315" y="0"/>
                  </a:lnTo>
                  <a:close/>
                </a:path>
              </a:pathLst>
            </a:custGeom>
            <a:solidFill>
              <a:srgbClr val="C1C1C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71804" y="4797151"/>
              <a:ext cx="1227455" cy="1311910"/>
            </a:xfrm>
            <a:custGeom>
              <a:avLst/>
              <a:gdLst/>
              <a:ahLst/>
              <a:cxnLst/>
              <a:rect l="l" t="t" r="r" b="b"/>
              <a:pathLst>
                <a:path w="1227454" h="1311910">
                  <a:moveTo>
                    <a:pt x="1227315" y="1311427"/>
                  </a:moveTo>
                  <a:lnTo>
                    <a:pt x="0" y="1039190"/>
                  </a:lnTo>
                  <a:lnTo>
                    <a:pt x="1227315" y="0"/>
                  </a:lnTo>
                  <a:lnTo>
                    <a:pt x="1227315" y="1311427"/>
                  </a:lnTo>
                  <a:close/>
                </a:path>
              </a:pathLst>
            </a:custGeom>
            <a:ln w="127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8526" y="4806581"/>
              <a:ext cx="1302178" cy="131503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918613" y="4468100"/>
            <a:ext cx="374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CC1DA"/>
                </a:solidFill>
                <a:latin typeface="Arial MT"/>
                <a:cs typeface="Arial MT"/>
              </a:rPr>
              <a:t>Hifas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58878" y="4665712"/>
            <a:ext cx="332105" cy="952500"/>
          </a:xfrm>
          <a:custGeom>
            <a:avLst/>
            <a:gdLst/>
            <a:ahLst/>
            <a:cxnLst/>
            <a:rect l="l" t="t" r="r" b="b"/>
            <a:pathLst>
              <a:path w="332104" h="952500">
                <a:moveTo>
                  <a:pt x="331787" y="0"/>
                </a:moveTo>
                <a:lnTo>
                  <a:pt x="331787" y="952500"/>
                </a:lnTo>
              </a:path>
              <a:path w="332104" h="952500">
                <a:moveTo>
                  <a:pt x="331787" y="0"/>
                </a:moveTo>
                <a:lnTo>
                  <a:pt x="0" y="447675"/>
                </a:lnTo>
              </a:path>
            </a:pathLst>
          </a:custGeom>
          <a:ln w="12700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062548" y="6323044"/>
            <a:ext cx="500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CCC1DA"/>
                </a:solidFill>
                <a:latin typeface="Arial MT"/>
                <a:cs typeface="Arial MT"/>
              </a:rPr>
              <a:t>N</a:t>
            </a:r>
            <a:r>
              <a:rPr sz="1200" spc="-5" dirty="0">
                <a:solidFill>
                  <a:srgbClr val="CCC1DA"/>
                </a:solidFill>
                <a:latin typeface="Arial MT"/>
                <a:cs typeface="Arial MT"/>
              </a:rPr>
              <a:t>ú</a:t>
            </a:r>
            <a:r>
              <a:rPr sz="1200" dirty="0">
                <a:solidFill>
                  <a:srgbClr val="CCC1DA"/>
                </a:solidFill>
                <a:latin typeface="Arial MT"/>
                <a:cs typeface="Arial MT"/>
              </a:rPr>
              <a:t>c</a:t>
            </a:r>
            <a:r>
              <a:rPr sz="1200" spc="-10" dirty="0">
                <a:solidFill>
                  <a:srgbClr val="CCC1DA"/>
                </a:solidFill>
                <a:latin typeface="Arial MT"/>
                <a:cs typeface="Arial MT"/>
              </a:rPr>
              <a:t>l</a:t>
            </a:r>
            <a:r>
              <a:rPr sz="1200" spc="-5" dirty="0">
                <a:solidFill>
                  <a:srgbClr val="CCC1DA"/>
                </a:solidFill>
                <a:latin typeface="Arial MT"/>
                <a:cs typeface="Arial MT"/>
              </a:rPr>
              <a:t>eo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298577" y="5733256"/>
            <a:ext cx="114300" cy="609600"/>
          </a:xfrm>
          <a:custGeom>
            <a:avLst/>
            <a:gdLst/>
            <a:ahLst/>
            <a:cxnLst/>
            <a:rect l="l" t="t" r="r" b="b"/>
            <a:pathLst>
              <a:path w="114300" h="609600">
                <a:moveTo>
                  <a:pt x="0" y="609600"/>
                </a:moveTo>
                <a:lnTo>
                  <a:pt x="114300" y="0"/>
                </a:lnTo>
              </a:path>
            </a:pathLst>
          </a:custGeom>
          <a:ln w="12700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B20C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888480"/>
            <a:chOff x="-25400" y="0"/>
            <a:chExt cx="9194800" cy="68884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A2C7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324" y="92964"/>
              <a:ext cx="4495800" cy="60350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68750" y="196387"/>
            <a:ext cx="339690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/>
              <a:t>9.-</a:t>
            </a:r>
            <a:r>
              <a:rPr dirty="0"/>
              <a:t>.</a:t>
            </a:r>
            <a:r>
              <a:rPr spc="-40" dirty="0"/>
              <a:t> </a:t>
            </a:r>
            <a:r>
              <a:rPr spc="-5" dirty="0"/>
              <a:t>Reino</a:t>
            </a:r>
            <a:r>
              <a:rPr spc="-40" dirty="0"/>
              <a:t> </a:t>
            </a:r>
            <a:r>
              <a:rPr dirty="0"/>
              <a:t>Fungi,</a:t>
            </a:r>
            <a:r>
              <a:rPr spc="-35" dirty="0"/>
              <a:t> </a:t>
            </a:r>
            <a:r>
              <a:rPr spc="5" dirty="0"/>
              <a:t>Hongos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2038" y="1223675"/>
            <a:ext cx="5380355" cy="468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Su</a:t>
            </a:r>
            <a:r>
              <a:rPr sz="1800" spc="-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nutrición</a:t>
            </a:r>
            <a:r>
              <a:rPr sz="1800" spc="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es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heterótrofa</a:t>
            </a:r>
            <a:r>
              <a:rPr sz="1800" spc="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y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obtienen</a:t>
            </a:r>
            <a:r>
              <a:rPr sz="1800" spc="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el</a:t>
            </a:r>
            <a:r>
              <a:rPr sz="1800" spc="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alimento</a:t>
            </a:r>
            <a:r>
              <a:rPr sz="1800" spc="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CD5B5"/>
                </a:solidFill>
                <a:latin typeface="Arial MT"/>
                <a:cs typeface="Arial MT"/>
              </a:rPr>
              <a:t>por</a:t>
            </a:r>
            <a:endParaRPr sz="18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</a:pPr>
            <a:r>
              <a:rPr sz="1800" b="1" spc="-5" dirty="0">
                <a:solidFill>
                  <a:srgbClr val="C35C08"/>
                </a:solidFill>
                <a:latin typeface="Arial"/>
                <a:cs typeface="Arial"/>
              </a:rPr>
              <a:t>absorción</a:t>
            </a:r>
            <a:r>
              <a:rPr sz="1800" b="1" spc="-25" dirty="0">
                <a:solidFill>
                  <a:srgbClr val="C35C0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35C08"/>
                </a:solidFill>
                <a:latin typeface="Arial"/>
                <a:cs typeface="Arial"/>
              </a:rPr>
              <a:t>directa</a:t>
            </a:r>
            <a:r>
              <a:rPr sz="1800" b="1" spc="10" dirty="0">
                <a:solidFill>
                  <a:srgbClr val="C35C0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del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medio.</a:t>
            </a:r>
            <a:r>
              <a:rPr sz="1800" spc="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Pueden</a:t>
            </a:r>
            <a:r>
              <a:rPr sz="1800" spc="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ser:</a:t>
            </a:r>
            <a:endParaRPr sz="1800">
              <a:latin typeface="Arial MT"/>
              <a:cs typeface="Arial MT"/>
            </a:endParaRPr>
          </a:p>
          <a:p>
            <a:pPr marL="299085" marR="179070" indent="-28702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C35C08"/>
                </a:solidFill>
                <a:latin typeface="Arial"/>
                <a:cs typeface="Arial"/>
              </a:rPr>
              <a:t>Saprobiontes.</a:t>
            </a:r>
            <a:r>
              <a:rPr sz="1800" b="1" spc="-15" dirty="0">
                <a:solidFill>
                  <a:srgbClr val="C35C0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Obtienen</a:t>
            </a:r>
            <a:r>
              <a:rPr sz="1800" spc="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el</a:t>
            </a:r>
            <a:r>
              <a:rPr sz="1800" spc="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alimento</a:t>
            </a:r>
            <a:r>
              <a:rPr sz="1800" spc="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de</a:t>
            </a:r>
            <a:r>
              <a:rPr sz="1800" spc="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materia 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muerta.</a:t>
            </a:r>
            <a:r>
              <a:rPr sz="1800" spc="-2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Vierten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enzimas</a:t>
            </a:r>
            <a:r>
              <a:rPr sz="1800" spc="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digestivas,</a:t>
            </a:r>
            <a:r>
              <a:rPr sz="1800" spc="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transforman </a:t>
            </a:r>
            <a:r>
              <a:rPr sz="1800" spc="-484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las moléculas</a:t>
            </a:r>
            <a:r>
              <a:rPr sz="1800" spc="3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complejas</a:t>
            </a:r>
            <a:r>
              <a:rPr sz="1800" spc="2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en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sencillas</a:t>
            </a:r>
            <a:r>
              <a:rPr sz="1800" spc="3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y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 las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absorben.</a:t>
            </a:r>
            <a:endParaRPr sz="1800">
              <a:latin typeface="Arial MT"/>
              <a:cs typeface="Arial MT"/>
            </a:endParaRPr>
          </a:p>
          <a:p>
            <a:pPr marL="299085" marR="263525" indent="-28702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298450" algn="l"/>
                <a:tab pos="299720" algn="l"/>
              </a:tabLst>
            </a:pPr>
            <a:r>
              <a:rPr sz="1800" b="1" spc="-5" dirty="0">
                <a:solidFill>
                  <a:srgbClr val="C35C08"/>
                </a:solidFill>
                <a:latin typeface="Arial"/>
                <a:cs typeface="Arial"/>
              </a:rPr>
              <a:t>Parásitos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.</a:t>
            </a:r>
            <a:r>
              <a:rPr sz="1800" spc="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Se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 alimentan</a:t>
            </a:r>
            <a:r>
              <a:rPr sz="1800" spc="2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de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huéspedes</a:t>
            </a:r>
            <a:r>
              <a:rPr sz="1800" spc="2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vivos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y </a:t>
            </a:r>
            <a:r>
              <a:rPr sz="1800" spc="-49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causan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enfermedades</a:t>
            </a:r>
            <a:r>
              <a:rPr sz="1800" spc="3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en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animales</a:t>
            </a:r>
            <a:r>
              <a:rPr sz="1800" spc="3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y</a:t>
            </a:r>
            <a:r>
              <a:rPr sz="1800" spc="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plantas.</a:t>
            </a:r>
            <a:endParaRPr sz="1800">
              <a:latin typeface="Arial MT"/>
              <a:cs typeface="Arial MT"/>
            </a:endParaRPr>
          </a:p>
          <a:p>
            <a:pPr marL="299085" marR="393065" indent="-28702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C35C08"/>
                </a:solidFill>
                <a:latin typeface="Arial"/>
                <a:cs typeface="Arial"/>
              </a:rPr>
              <a:t>Simbiontes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.</a:t>
            </a:r>
            <a:r>
              <a:rPr sz="1800" spc="-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Consiguen</a:t>
            </a:r>
            <a:r>
              <a:rPr sz="1800" spc="2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su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alimento</a:t>
            </a:r>
            <a:r>
              <a:rPr sz="1800" spc="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de</a:t>
            </a:r>
            <a:r>
              <a:rPr sz="1800" spc="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otros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organismos</a:t>
            </a:r>
            <a:r>
              <a:rPr sz="1800" spc="2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con</a:t>
            </a:r>
            <a:r>
              <a:rPr sz="1800" spc="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los</a:t>
            </a:r>
            <a:r>
              <a:rPr sz="1800" spc="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que</a:t>
            </a:r>
            <a:r>
              <a:rPr sz="1800" spc="2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establecen</a:t>
            </a:r>
            <a:r>
              <a:rPr sz="1800" spc="3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relaciones </a:t>
            </a:r>
            <a:r>
              <a:rPr sz="1800" spc="-484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beneficiosas</a:t>
            </a:r>
            <a:r>
              <a:rPr sz="1800" spc="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para</a:t>
            </a:r>
            <a:r>
              <a:rPr sz="1800" spc="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ambos.</a:t>
            </a:r>
            <a:endParaRPr sz="1800">
              <a:latin typeface="Arial MT"/>
              <a:cs typeface="Arial MT"/>
            </a:endParaRPr>
          </a:p>
          <a:p>
            <a:pPr marL="927100" marR="1577340">
              <a:lnSpc>
                <a:spcPct val="150000"/>
              </a:lnSpc>
            </a:pP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Líquenes (hongos</a:t>
            </a:r>
            <a:r>
              <a:rPr sz="1800" spc="2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y</a:t>
            </a:r>
            <a:r>
              <a:rPr sz="1800" spc="-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algas)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 Micorrizas</a:t>
            </a:r>
            <a:r>
              <a:rPr sz="1800" spc="-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(hongos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y</a:t>
            </a:r>
            <a:r>
              <a:rPr sz="1800" spc="-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raíces)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Su</a:t>
            </a:r>
            <a:r>
              <a:rPr sz="1800" spc="-2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reproducción</a:t>
            </a:r>
            <a:r>
              <a:rPr sz="1800" spc="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puede</a:t>
            </a:r>
            <a:r>
              <a:rPr sz="1800" spc="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ser: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73638" y="1347127"/>
            <a:ext cx="2985770" cy="5276215"/>
            <a:chOff x="5873638" y="1347127"/>
            <a:chExt cx="2985770" cy="527621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0526" y="1347127"/>
              <a:ext cx="2768591" cy="281939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3638" y="4370603"/>
              <a:ext cx="2703189" cy="22526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B20C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888480"/>
            <a:chOff x="-25400" y="0"/>
            <a:chExt cx="9194800" cy="68884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A2C7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324" y="92964"/>
              <a:ext cx="4495800" cy="60350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68750" y="196387"/>
            <a:ext cx="2562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40" dirty="0"/>
              <a:t> </a:t>
            </a:r>
            <a:r>
              <a:rPr spc="-5" dirty="0"/>
              <a:t>Reino</a:t>
            </a:r>
            <a:r>
              <a:rPr spc="-40" dirty="0"/>
              <a:t> </a:t>
            </a:r>
            <a:r>
              <a:rPr dirty="0"/>
              <a:t>Fungi,</a:t>
            </a:r>
            <a:r>
              <a:rPr spc="-35" dirty="0"/>
              <a:t> </a:t>
            </a:r>
            <a:r>
              <a:rPr spc="5" dirty="0"/>
              <a:t>Hongos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501166" y="3156127"/>
            <a:ext cx="1196975" cy="341630"/>
          </a:xfrm>
          <a:prstGeom prst="rect">
            <a:avLst/>
          </a:prstGeom>
          <a:solidFill>
            <a:srgbClr val="81F2FB"/>
          </a:solidFill>
          <a:ln w="12700">
            <a:solidFill>
              <a:srgbClr val="E46C0A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latin typeface="Arial MT"/>
                <a:cs typeface="Arial MT"/>
              </a:rPr>
              <a:t>Levaduras</a:t>
            </a:r>
            <a:endParaRPr sz="1600">
              <a:latin typeface="Arial MT"/>
              <a:cs typeface="Arial MT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494816" y="3545014"/>
          <a:ext cx="1196975" cy="1104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Micorrizas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E46C0A"/>
                      </a:solidFill>
                      <a:prstDash val="solid"/>
                    </a:lnL>
                    <a:lnR w="12700">
                      <a:solidFill>
                        <a:srgbClr val="E46C0A"/>
                      </a:solidFill>
                      <a:prstDash val="solid"/>
                    </a:lnR>
                    <a:lnT w="12700">
                      <a:solidFill>
                        <a:srgbClr val="E46C0A"/>
                      </a:solidFill>
                      <a:prstDash val="solid"/>
                    </a:lnT>
                    <a:lnB w="12700">
                      <a:solidFill>
                        <a:srgbClr val="E46C0A"/>
                      </a:solidFill>
                      <a:prstDash val="solid"/>
                    </a:lnB>
                    <a:solidFill>
                      <a:srgbClr val="81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8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Líquenes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E46C0A"/>
                      </a:solidFill>
                      <a:prstDash val="solid"/>
                    </a:lnL>
                    <a:lnR w="12700">
                      <a:solidFill>
                        <a:srgbClr val="E46C0A"/>
                      </a:solidFill>
                      <a:prstDash val="solid"/>
                    </a:lnR>
                    <a:lnT w="12700">
                      <a:solidFill>
                        <a:srgbClr val="E46C0A"/>
                      </a:solidFill>
                      <a:prstDash val="solid"/>
                    </a:lnT>
                    <a:lnB w="12700">
                      <a:solidFill>
                        <a:srgbClr val="E46C0A"/>
                      </a:solidFill>
                      <a:prstDash val="solid"/>
                    </a:lnB>
                    <a:solidFill>
                      <a:srgbClr val="81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Setas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E46C0A"/>
                      </a:solidFill>
                      <a:prstDash val="solid"/>
                    </a:lnL>
                    <a:lnR w="12700">
                      <a:solidFill>
                        <a:srgbClr val="E46C0A"/>
                      </a:solidFill>
                      <a:prstDash val="solid"/>
                    </a:lnR>
                    <a:lnT w="12700">
                      <a:solidFill>
                        <a:srgbClr val="E46C0A"/>
                      </a:solidFill>
                      <a:prstDash val="solid"/>
                    </a:lnT>
                    <a:lnB w="12700">
                      <a:solidFill>
                        <a:srgbClr val="E46C0A"/>
                      </a:solidFill>
                      <a:prstDash val="solid"/>
                    </a:lnB>
                    <a:solidFill>
                      <a:srgbClr val="81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" name="object 20"/>
          <p:cNvGrpSpPr/>
          <p:nvPr/>
        </p:nvGrpSpPr>
        <p:grpSpPr>
          <a:xfrm>
            <a:off x="7132860" y="2913235"/>
            <a:ext cx="332105" cy="1257300"/>
            <a:chOff x="7132860" y="2913235"/>
            <a:chExt cx="332105" cy="1257300"/>
          </a:xfrm>
        </p:grpSpPr>
        <p:sp>
          <p:nvSpPr>
            <p:cNvPr id="21" name="object 21"/>
            <p:cNvSpPr/>
            <p:nvPr/>
          </p:nvSpPr>
          <p:spPr>
            <a:xfrm>
              <a:off x="7147148" y="2927522"/>
              <a:ext cx="246379" cy="422275"/>
            </a:xfrm>
            <a:custGeom>
              <a:avLst/>
              <a:gdLst/>
              <a:ahLst/>
              <a:cxnLst/>
              <a:rect l="l" t="t" r="r" b="b"/>
              <a:pathLst>
                <a:path w="246379" h="422275">
                  <a:moveTo>
                    <a:pt x="0" y="0"/>
                  </a:moveTo>
                  <a:lnTo>
                    <a:pt x="0" y="422275"/>
                  </a:lnTo>
                  <a:lnTo>
                    <a:pt x="246062" y="422275"/>
                  </a:lnTo>
                </a:path>
              </a:pathLst>
            </a:custGeom>
            <a:ln w="28575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78913" y="3278356"/>
              <a:ext cx="86360" cy="142875"/>
            </a:xfrm>
            <a:custGeom>
              <a:avLst/>
              <a:gdLst/>
              <a:ahLst/>
              <a:cxnLst/>
              <a:rect l="l" t="t" r="r" b="b"/>
              <a:pathLst>
                <a:path w="86359" h="142875">
                  <a:moveTo>
                    <a:pt x="12" y="0"/>
                  </a:moveTo>
                  <a:lnTo>
                    <a:pt x="0" y="142875"/>
                  </a:lnTo>
                  <a:lnTo>
                    <a:pt x="85737" y="714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47148" y="3303762"/>
              <a:ext cx="246379" cy="429259"/>
            </a:xfrm>
            <a:custGeom>
              <a:avLst/>
              <a:gdLst/>
              <a:ahLst/>
              <a:cxnLst/>
              <a:rect l="l" t="t" r="r" b="b"/>
              <a:pathLst>
                <a:path w="246379" h="429260">
                  <a:moveTo>
                    <a:pt x="0" y="0"/>
                  </a:moveTo>
                  <a:lnTo>
                    <a:pt x="0" y="428777"/>
                  </a:lnTo>
                  <a:lnTo>
                    <a:pt x="246062" y="428777"/>
                  </a:lnTo>
                </a:path>
              </a:pathLst>
            </a:custGeom>
            <a:ln w="28575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78913" y="3661093"/>
              <a:ext cx="86360" cy="142875"/>
            </a:xfrm>
            <a:custGeom>
              <a:avLst/>
              <a:gdLst/>
              <a:ahLst/>
              <a:cxnLst/>
              <a:rect l="l" t="t" r="r" b="b"/>
              <a:pathLst>
                <a:path w="86359" h="142875">
                  <a:moveTo>
                    <a:pt x="12" y="0"/>
                  </a:moveTo>
                  <a:lnTo>
                    <a:pt x="0" y="142875"/>
                  </a:lnTo>
                  <a:lnTo>
                    <a:pt x="85737" y="714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47148" y="3648247"/>
              <a:ext cx="246379" cy="450850"/>
            </a:xfrm>
            <a:custGeom>
              <a:avLst/>
              <a:gdLst/>
              <a:ahLst/>
              <a:cxnLst/>
              <a:rect l="l" t="t" r="r" b="b"/>
              <a:pathLst>
                <a:path w="246379" h="450850">
                  <a:moveTo>
                    <a:pt x="0" y="0"/>
                  </a:moveTo>
                  <a:lnTo>
                    <a:pt x="0" y="450850"/>
                  </a:lnTo>
                  <a:lnTo>
                    <a:pt x="246062" y="450850"/>
                  </a:lnTo>
                </a:path>
              </a:pathLst>
            </a:custGeom>
            <a:ln w="28575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78913" y="4027656"/>
              <a:ext cx="86360" cy="142875"/>
            </a:xfrm>
            <a:custGeom>
              <a:avLst/>
              <a:gdLst/>
              <a:ahLst/>
              <a:cxnLst/>
              <a:rect l="l" t="t" r="r" b="b"/>
              <a:pathLst>
                <a:path w="86359" h="142875">
                  <a:moveTo>
                    <a:pt x="12" y="0"/>
                  </a:moveTo>
                  <a:lnTo>
                    <a:pt x="0" y="142875"/>
                  </a:lnTo>
                  <a:lnTo>
                    <a:pt x="85737" y="714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132860" y="4010199"/>
            <a:ext cx="332105" cy="536575"/>
            <a:chOff x="7132860" y="4010199"/>
            <a:chExt cx="332105" cy="536575"/>
          </a:xfrm>
        </p:grpSpPr>
        <p:sp>
          <p:nvSpPr>
            <p:cNvPr id="28" name="object 28"/>
            <p:cNvSpPr/>
            <p:nvPr/>
          </p:nvSpPr>
          <p:spPr>
            <a:xfrm>
              <a:off x="7147148" y="4024486"/>
              <a:ext cx="246379" cy="450850"/>
            </a:xfrm>
            <a:custGeom>
              <a:avLst/>
              <a:gdLst/>
              <a:ahLst/>
              <a:cxnLst/>
              <a:rect l="l" t="t" r="r" b="b"/>
              <a:pathLst>
                <a:path w="246379" h="450850">
                  <a:moveTo>
                    <a:pt x="0" y="0"/>
                  </a:moveTo>
                  <a:lnTo>
                    <a:pt x="0" y="450850"/>
                  </a:lnTo>
                  <a:lnTo>
                    <a:pt x="246062" y="450850"/>
                  </a:lnTo>
                </a:path>
              </a:pathLst>
            </a:custGeom>
            <a:ln w="28575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78913" y="4403895"/>
              <a:ext cx="86360" cy="142875"/>
            </a:xfrm>
            <a:custGeom>
              <a:avLst/>
              <a:gdLst/>
              <a:ahLst/>
              <a:cxnLst/>
              <a:rect l="l" t="t" r="r" b="b"/>
              <a:pathLst>
                <a:path w="86359" h="142875">
                  <a:moveTo>
                    <a:pt x="12" y="0"/>
                  </a:moveTo>
                  <a:lnTo>
                    <a:pt x="0" y="142875"/>
                  </a:lnTo>
                  <a:lnTo>
                    <a:pt x="85737" y="714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501166" y="2770365"/>
            <a:ext cx="1196975" cy="341630"/>
          </a:xfrm>
          <a:prstGeom prst="rect">
            <a:avLst/>
          </a:prstGeom>
          <a:solidFill>
            <a:srgbClr val="81F2FB"/>
          </a:solidFill>
        </p:spPr>
        <p:txBody>
          <a:bodyPr vert="horz" wrap="square" lIns="0" tIns="43180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latin typeface="Arial MT"/>
                <a:cs typeface="Arial MT"/>
              </a:rPr>
              <a:t>Mohos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804253" y="1791957"/>
            <a:ext cx="1714500" cy="1238885"/>
            <a:chOff x="6804253" y="1791957"/>
            <a:chExt cx="1714500" cy="1238885"/>
          </a:xfrm>
        </p:grpSpPr>
        <p:sp>
          <p:nvSpPr>
            <p:cNvPr id="32" name="object 32"/>
            <p:cNvSpPr/>
            <p:nvPr/>
          </p:nvSpPr>
          <p:spPr>
            <a:xfrm>
              <a:off x="7147148" y="2019472"/>
              <a:ext cx="260350" cy="939800"/>
            </a:xfrm>
            <a:custGeom>
              <a:avLst/>
              <a:gdLst/>
              <a:ahLst/>
              <a:cxnLst/>
              <a:rect l="l" t="t" r="r" b="b"/>
              <a:pathLst>
                <a:path w="260350" h="939800">
                  <a:moveTo>
                    <a:pt x="0" y="0"/>
                  </a:moveTo>
                  <a:lnTo>
                    <a:pt x="0" y="939800"/>
                  </a:lnTo>
                  <a:lnTo>
                    <a:pt x="260350" y="939800"/>
                  </a:lnTo>
                </a:path>
              </a:pathLst>
            </a:custGeom>
            <a:ln w="28575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93202" y="2887831"/>
              <a:ext cx="86360" cy="142875"/>
            </a:xfrm>
            <a:custGeom>
              <a:avLst/>
              <a:gdLst/>
              <a:ahLst/>
              <a:cxnLst/>
              <a:rect l="l" t="t" r="r" b="b"/>
              <a:pathLst>
                <a:path w="86359" h="142875">
                  <a:moveTo>
                    <a:pt x="12" y="0"/>
                  </a:moveTo>
                  <a:lnTo>
                    <a:pt x="0" y="142875"/>
                  </a:lnTo>
                  <a:lnTo>
                    <a:pt x="85737" y="714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04253" y="1791957"/>
              <a:ext cx="1714500" cy="340995"/>
            </a:xfrm>
            <a:custGeom>
              <a:avLst/>
              <a:gdLst/>
              <a:ahLst/>
              <a:cxnLst/>
              <a:rect l="l" t="t" r="r" b="b"/>
              <a:pathLst>
                <a:path w="1714500" h="340994">
                  <a:moveTo>
                    <a:pt x="1714500" y="0"/>
                  </a:moveTo>
                  <a:lnTo>
                    <a:pt x="0" y="0"/>
                  </a:lnTo>
                  <a:lnTo>
                    <a:pt x="0" y="340740"/>
                  </a:lnTo>
                  <a:lnTo>
                    <a:pt x="1714500" y="340740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604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906418" y="1823131"/>
            <a:ext cx="1508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Reino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b="1" spc="-10" dirty="0">
                <a:latin typeface="Arial"/>
                <a:cs typeface="Arial"/>
              </a:rPr>
              <a:t>HONGOS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2267" y="1223675"/>
            <a:ext cx="3045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Su</a:t>
            </a:r>
            <a:r>
              <a:rPr sz="1800" spc="-3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B3A2C7"/>
                </a:solidFill>
                <a:latin typeface="Arial"/>
                <a:cs typeface="Arial"/>
              </a:rPr>
              <a:t>Reproducción</a:t>
            </a:r>
            <a:r>
              <a:rPr sz="1800" b="1" spc="-20" dirty="0">
                <a:solidFill>
                  <a:srgbClr val="B3A2C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puede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 ser: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16667" y="1497995"/>
            <a:ext cx="3044825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spc="-15" dirty="0">
                <a:solidFill>
                  <a:srgbClr val="B3A2C7"/>
                </a:solidFill>
                <a:latin typeface="Arial"/>
                <a:cs typeface="Arial"/>
              </a:rPr>
              <a:t>Asexual</a:t>
            </a:r>
            <a:r>
              <a:rPr sz="1800" b="1" spc="30" dirty="0">
                <a:solidFill>
                  <a:srgbClr val="B3A2C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por</a:t>
            </a:r>
            <a:r>
              <a:rPr sz="1800" spc="-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esporas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solidFill>
                  <a:srgbClr val="B3A2C7"/>
                </a:solidFill>
                <a:latin typeface="Arial"/>
                <a:cs typeface="Arial"/>
              </a:rPr>
              <a:t>Sexual</a:t>
            </a:r>
            <a:r>
              <a:rPr sz="1800" b="1" spc="-15" dirty="0">
                <a:solidFill>
                  <a:srgbClr val="B3A2C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por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fusión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de</a:t>
            </a:r>
            <a:r>
              <a:rPr sz="1800" spc="-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las</a:t>
            </a:r>
            <a:r>
              <a:rPr sz="1800" spc="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hifas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2343" y="2544983"/>
            <a:ext cx="5737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Su</a:t>
            </a:r>
            <a:r>
              <a:rPr sz="1800" spc="-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B3A2C7"/>
                </a:solidFill>
                <a:latin typeface="Arial"/>
                <a:cs typeface="Arial"/>
              </a:rPr>
              <a:t>clasificación</a:t>
            </a:r>
            <a:r>
              <a:rPr sz="1800" b="1" spc="15" dirty="0">
                <a:solidFill>
                  <a:srgbClr val="B3A2C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es</a:t>
            </a:r>
            <a:r>
              <a:rPr sz="1800" spc="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compleja,</a:t>
            </a:r>
            <a:r>
              <a:rPr sz="1800" spc="2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se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basa</a:t>
            </a:r>
            <a:r>
              <a:rPr sz="1800" spc="1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en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los</a:t>
            </a:r>
            <a:r>
              <a:rPr sz="1800" spc="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métodos</a:t>
            </a:r>
            <a:r>
              <a:rPr sz="1800" spc="2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y </a:t>
            </a:r>
            <a:r>
              <a:rPr sz="1800" spc="-484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estructuras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 que</a:t>
            </a:r>
            <a:r>
              <a:rPr sz="1800" spc="5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utilizan</a:t>
            </a:r>
            <a:r>
              <a:rPr sz="1800" spc="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para</a:t>
            </a:r>
            <a:r>
              <a:rPr sz="1800" spc="1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su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reproducción.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b="1" spc="-10" dirty="0">
                <a:solidFill>
                  <a:srgbClr val="B3A2C7"/>
                </a:solidFill>
                <a:latin typeface="Arial"/>
                <a:cs typeface="Arial"/>
              </a:rPr>
              <a:t>Levaduras.</a:t>
            </a:r>
            <a:r>
              <a:rPr b="1" spc="20" dirty="0">
                <a:solidFill>
                  <a:srgbClr val="B3A2C7"/>
                </a:solidFill>
                <a:latin typeface="Arial"/>
                <a:cs typeface="Arial"/>
              </a:rPr>
              <a:t> </a:t>
            </a:r>
            <a:r>
              <a:rPr spc="-5" dirty="0"/>
              <a:t>Son</a:t>
            </a:r>
            <a:r>
              <a:rPr spc="5" dirty="0"/>
              <a:t> </a:t>
            </a:r>
            <a:r>
              <a:rPr spc="-10" dirty="0"/>
              <a:t>hongos</a:t>
            </a:r>
            <a:r>
              <a:rPr spc="10" dirty="0"/>
              <a:t> </a:t>
            </a:r>
            <a:r>
              <a:rPr spc="-10" dirty="0"/>
              <a:t>unicelulares.</a:t>
            </a:r>
          </a:p>
          <a:p>
            <a:pPr marL="299085" marR="25400">
              <a:lnSpc>
                <a:spcPct val="150000"/>
              </a:lnSpc>
            </a:pPr>
            <a:r>
              <a:rPr b="1" dirty="0">
                <a:solidFill>
                  <a:srgbClr val="B3A2C7"/>
                </a:solidFill>
                <a:latin typeface="Arial"/>
                <a:cs typeface="Arial"/>
              </a:rPr>
              <a:t>Moho.</a:t>
            </a:r>
            <a:r>
              <a:rPr b="1" spc="-30" dirty="0">
                <a:solidFill>
                  <a:srgbClr val="B3A2C7"/>
                </a:solidFill>
                <a:latin typeface="Arial"/>
                <a:cs typeface="Arial"/>
              </a:rPr>
              <a:t> </a:t>
            </a:r>
            <a:r>
              <a:rPr spc="-5" dirty="0"/>
              <a:t>Son</a:t>
            </a:r>
            <a:r>
              <a:rPr spc="10" dirty="0"/>
              <a:t> </a:t>
            </a:r>
            <a:r>
              <a:rPr spc="-10" dirty="0"/>
              <a:t>pluricelulares</a:t>
            </a:r>
            <a:r>
              <a:rPr spc="40" dirty="0"/>
              <a:t> </a:t>
            </a:r>
            <a:r>
              <a:rPr spc="-10" dirty="0"/>
              <a:t>que</a:t>
            </a:r>
            <a:r>
              <a:rPr spc="-5" dirty="0"/>
              <a:t> forman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-5" dirty="0"/>
              <a:t> micelio</a:t>
            </a:r>
            <a:r>
              <a:rPr spc="15" dirty="0"/>
              <a:t> </a:t>
            </a:r>
            <a:r>
              <a:rPr spc="-10" dirty="0"/>
              <a:t>de</a:t>
            </a:r>
            <a:r>
              <a:rPr spc="10" dirty="0"/>
              <a:t> </a:t>
            </a:r>
            <a:r>
              <a:rPr spc="-5" dirty="0"/>
              <a:t>aspecto </a:t>
            </a:r>
            <a:r>
              <a:rPr spc="-484" dirty="0"/>
              <a:t> </a:t>
            </a:r>
            <a:r>
              <a:rPr spc="-10" dirty="0"/>
              <a:t>algodonosos</a:t>
            </a:r>
            <a:r>
              <a:rPr spc="25" dirty="0"/>
              <a:t> </a:t>
            </a:r>
            <a:r>
              <a:rPr spc="-5" dirty="0"/>
              <a:t>sobre la</a:t>
            </a:r>
            <a:r>
              <a:rPr spc="15" dirty="0"/>
              <a:t> </a:t>
            </a:r>
            <a:r>
              <a:rPr spc="-5" dirty="0"/>
              <a:t>superficie</a:t>
            </a:r>
            <a:r>
              <a:rPr spc="10" dirty="0"/>
              <a:t> </a:t>
            </a:r>
            <a:r>
              <a:rPr spc="-10" dirty="0"/>
              <a:t>de</a:t>
            </a:r>
            <a:r>
              <a:rPr spc="-5" dirty="0"/>
              <a:t> </a:t>
            </a:r>
            <a:r>
              <a:rPr spc="-10" dirty="0"/>
              <a:t>muchos</a:t>
            </a:r>
            <a:r>
              <a:rPr spc="20" dirty="0"/>
              <a:t> </a:t>
            </a:r>
            <a:r>
              <a:rPr spc="-10" dirty="0"/>
              <a:t>alimentos.</a:t>
            </a: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pc="-5" dirty="0"/>
              <a:t>Penicillium.</a:t>
            </a:r>
          </a:p>
          <a:p>
            <a:pPr marL="299085" marR="5080" indent="-287020">
              <a:lnSpc>
                <a:spcPct val="150000"/>
              </a:lnSpc>
              <a:buFont typeface="Arial MT"/>
              <a:buChar char="•"/>
              <a:tabLst>
                <a:tab pos="298450" algn="l"/>
                <a:tab pos="299720" algn="l"/>
              </a:tabLst>
            </a:pPr>
            <a:r>
              <a:rPr b="1" spc="-10" dirty="0">
                <a:solidFill>
                  <a:srgbClr val="B3A2C7"/>
                </a:solidFill>
                <a:latin typeface="Arial"/>
                <a:cs typeface="Arial"/>
              </a:rPr>
              <a:t>Setas.</a:t>
            </a:r>
            <a:r>
              <a:rPr b="1" dirty="0">
                <a:solidFill>
                  <a:srgbClr val="B3A2C7"/>
                </a:solidFill>
                <a:latin typeface="Arial"/>
                <a:cs typeface="Arial"/>
              </a:rPr>
              <a:t> </a:t>
            </a:r>
            <a:r>
              <a:rPr spc="-5" dirty="0"/>
              <a:t>Estructura</a:t>
            </a:r>
            <a:r>
              <a:rPr spc="5" dirty="0"/>
              <a:t> </a:t>
            </a:r>
            <a:r>
              <a:rPr spc="-10" dirty="0"/>
              <a:t>reproductora</a:t>
            </a:r>
            <a:r>
              <a:rPr spc="30" dirty="0"/>
              <a:t> </a:t>
            </a:r>
            <a:r>
              <a:rPr spc="-10" dirty="0"/>
              <a:t>de</a:t>
            </a:r>
            <a:r>
              <a:rPr spc="5" dirty="0"/>
              <a:t> </a:t>
            </a:r>
            <a:r>
              <a:rPr spc="-10" dirty="0"/>
              <a:t>algunos</a:t>
            </a:r>
            <a:r>
              <a:rPr spc="35" dirty="0"/>
              <a:t> </a:t>
            </a:r>
            <a:r>
              <a:rPr spc="-10" dirty="0"/>
              <a:t>hongos</a:t>
            </a:r>
            <a:r>
              <a:rPr spc="25" dirty="0"/>
              <a:t> </a:t>
            </a:r>
            <a:r>
              <a:rPr spc="-10" dirty="0"/>
              <a:t>(algunos </a:t>
            </a:r>
            <a:r>
              <a:rPr spc="-484" dirty="0"/>
              <a:t> </a:t>
            </a:r>
            <a:r>
              <a:rPr spc="-5" dirty="0"/>
              <a:t>son</a:t>
            </a:r>
            <a:r>
              <a:rPr spc="-15" dirty="0"/>
              <a:t> </a:t>
            </a:r>
            <a:r>
              <a:rPr spc="-5" dirty="0"/>
              <a:t>muy</a:t>
            </a:r>
            <a:r>
              <a:rPr dirty="0"/>
              <a:t> </a:t>
            </a:r>
            <a:r>
              <a:rPr spc="-10" dirty="0"/>
              <a:t>apreciados</a:t>
            </a:r>
            <a:r>
              <a:rPr spc="25" dirty="0"/>
              <a:t> </a:t>
            </a:r>
            <a:r>
              <a:rPr spc="-10" dirty="0"/>
              <a:t>gastronómicamente).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B20C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888480"/>
            <a:chOff x="-25400" y="0"/>
            <a:chExt cx="9194800" cy="68884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A2C7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B3A2C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324" y="92964"/>
              <a:ext cx="4495800" cy="60350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68750" y="196387"/>
            <a:ext cx="309377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/>
              <a:t>9,-</a:t>
            </a:r>
            <a:r>
              <a:rPr dirty="0"/>
              <a:t>.</a:t>
            </a:r>
            <a:r>
              <a:rPr spc="-40" dirty="0"/>
              <a:t> </a:t>
            </a:r>
            <a:r>
              <a:rPr spc="-5" dirty="0"/>
              <a:t>Reino</a:t>
            </a:r>
            <a:r>
              <a:rPr spc="-40" dirty="0"/>
              <a:t> </a:t>
            </a:r>
            <a:r>
              <a:rPr dirty="0"/>
              <a:t>Fungi,</a:t>
            </a:r>
            <a:r>
              <a:rPr spc="-35" dirty="0"/>
              <a:t> </a:t>
            </a:r>
            <a:r>
              <a:rPr spc="5" dirty="0"/>
              <a:t>Hongos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501166" y="3156127"/>
            <a:ext cx="1196975" cy="341630"/>
          </a:xfrm>
          <a:prstGeom prst="rect">
            <a:avLst/>
          </a:prstGeom>
          <a:solidFill>
            <a:srgbClr val="81F2FB"/>
          </a:solidFill>
          <a:ln w="12700">
            <a:solidFill>
              <a:srgbClr val="E46C0A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latin typeface="Arial MT"/>
                <a:cs typeface="Arial MT"/>
              </a:rPr>
              <a:t>Levaduras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132860" y="2913235"/>
            <a:ext cx="332105" cy="508000"/>
            <a:chOff x="7132860" y="2913235"/>
            <a:chExt cx="332105" cy="508000"/>
          </a:xfrm>
        </p:grpSpPr>
        <p:sp>
          <p:nvSpPr>
            <p:cNvPr id="20" name="object 20"/>
            <p:cNvSpPr/>
            <p:nvPr/>
          </p:nvSpPr>
          <p:spPr>
            <a:xfrm>
              <a:off x="7147148" y="2927522"/>
              <a:ext cx="246379" cy="422275"/>
            </a:xfrm>
            <a:custGeom>
              <a:avLst/>
              <a:gdLst/>
              <a:ahLst/>
              <a:cxnLst/>
              <a:rect l="l" t="t" r="r" b="b"/>
              <a:pathLst>
                <a:path w="246379" h="422275">
                  <a:moveTo>
                    <a:pt x="0" y="0"/>
                  </a:moveTo>
                  <a:lnTo>
                    <a:pt x="0" y="422275"/>
                  </a:lnTo>
                  <a:lnTo>
                    <a:pt x="246062" y="422275"/>
                  </a:lnTo>
                </a:path>
              </a:pathLst>
            </a:custGeom>
            <a:ln w="28575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78913" y="3278356"/>
              <a:ext cx="86360" cy="142875"/>
            </a:xfrm>
            <a:custGeom>
              <a:avLst/>
              <a:gdLst/>
              <a:ahLst/>
              <a:cxnLst/>
              <a:rect l="l" t="t" r="r" b="b"/>
              <a:pathLst>
                <a:path w="86359" h="142875">
                  <a:moveTo>
                    <a:pt x="12" y="0"/>
                  </a:moveTo>
                  <a:lnTo>
                    <a:pt x="0" y="142875"/>
                  </a:lnTo>
                  <a:lnTo>
                    <a:pt x="85737" y="714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01166" y="4068445"/>
            <a:ext cx="1196975" cy="341630"/>
          </a:xfrm>
          <a:prstGeom prst="rect">
            <a:avLst/>
          </a:prstGeom>
          <a:solidFill>
            <a:srgbClr val="C3D69B"/>
          </a:solidFill>
          <a:ln w="12700">
            <a:solidFill>
              <a:srgbClr val="E46C0A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latin typeface="Arial MT"/>
                <a:cs typeface="Arial MT"/>
              </a:rPr>
              <a:t>Líquenes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132860" y="3774752"/>
            <a:ext cx="332105" cy="536575"/>
            <a:chOff x="7132860" y="3774752"/>
            <a:chExt cx="332105" cy="536575"/>
          </a:xfrm>
        </p:grpSpPr>
        <p:sp>
          <p:nvSpPr>
            <p:cNvPr id="24" name="object 24"/>
            <p:cNvSpPr/>
            <p:nvPr/>
          </p:nvSpPr>
          <p:spPr>
            <a:xfrm>
              <a:off x="7147148" y="3789040"/>
              <a:ext cx="246379" cy="450850"/>
            </a:xfrm>
            <a:custGeom>
              <a:avLst/>
              <a:gdLst/>
              <a:ahLst/>
              <a:cxnLst/>
              <a:rect l="l" t="t" r="r" b="b"/>
              <a:pathLst>
                <a:path w="246379" h="450850">
                  <a:moveTo>
                    <a:pt x="0" y="0"/>
                  </a:moveTo>
                  <a:lnTo>
                    <a:pt x="0" y="450850"/>
                  </a:lnTo>
                  <a:lnTo>
                    <a:pt x="246062" y="450850"/>
                  </a:lnTo>
                </a:path>
              </a:pathLst>
            </a:custGeom>
            <a:ln w="28575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78913" y="4168448"/>
              <a:ext cx="86360" cy="142875"/>
            </a:xfrm>
            <a:custGeom>
              <a:avLst/>
              <a:gdLst/>
              <a:ahLst/>
              <a:cxnLst/>
              <a:rect l="l" t="t" r="r" b="b"/>
              <a:pathLst>
                <a:path w="86359" h="142875">
                  <a:moveTo>
                    <a:pt x="12" y="0"/>
                  </a:moveTo>
                  <a:lnTo>
                    <a:pt x="0" y="142875"/>
                  </a:lnTo>
                  <a:lnTo>
                    <a:pt x="85737" y="714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501166" y="3575494"/>
            <a:ext cx="1196975" cy="341630"/>
          </a:xfrm>
          <a:prstGeom prst="rect">
            <a:avLst/>
          </a:prstGeom>
          <a:solidFill>
            <a:srgbClr val="81F2FB"/>
          </a:solidFill>
          <a:ln w="12700">
            <a:solidFill>
              <a:srgbClr val="E46C0A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338455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latin typeface="Arial MT"/>
                <a:cs typeface="Arial MT"/>
              </a:rPr>
              <a:t>Setas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132860" y="3270696"/>
            <a:ext cx="332105" cy="536575"/>
            <a:chOff x="7132860" y="3270696"/>
            <a:chExt cx="332105" cy="536575"/>
          </a:xfrm>
        </p:grpSpPr>
        <p:sp>
          <p:nvSpPr>
            <p:cNvPr id="28" name="object 28"/>
            <p:cNvSpPr/>
            <p:nvPr/>
          </p:nvSpPr>
          <p:spPr>
            <a:xfrm>
              <a:off x="7147148" y="3284984"/>
              <a:ext cx="246379" cy="450850"/>
            </a:xfrm>
            <a:custGeom>
              <a:avLst/>
              <a:gdLst/>
              <a:ahLst/>
              <a:cxnLst/>
              <a:rect l="l" t="t" r="r" b="b"/>
              <a:pathLst>
                <a:path w="246379" h="450850">
                  <a:moveTo>
                    <a:pt x="0" y="0"/>
                  </a:moveTo>
                  <a:lnTo>
                    <a:pt x="0" y="450850"/>
                  </a:lnTo>
                  <a:lnTo>
                    <a:pt x="246062" y="450850"/>
                  </a:lnTo>
                </a:path>
              </a:pathLst>
            </a:custGeom>
            <a:ln w="28575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78913" y="3664393"/>
              <a:ext cx="86360" cy="142875"/>
            </a:xfrm>
            <a:custGeom>
              <a:avLst/>
              <a:gdLst/>
              <a:ahLst/>
              <a:cxnLst/>
              <a:rect l="l" t="t" r="r" b="b"/>
              <a:pathLst>
                <a:path w="86359" h="142875">
                  <a:moveTo>
                    <a:pt x="12" y="0"/>
                  </a:moveTo>
                  <a:lnTo>
                    <a:pt x="0" y="142875"/>
                  </a:lnTo>
                  <a:lnTo>
                    <a:pt x="85737" y="714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501166" y="2770365"/>
            <a:ext cx="1196975" cy="341630"/>
          </a:xfrm>
          <a:prstGeom prst="rect">
            <a:avLst/>
          </a:prstGeom>
          <a:solidFill>
            <a:srgbClr val="81F2FB"/>
          </a:solidFill>
        </p:spPr>
        <p:txBody>
          <a:bodyPr vert="horz" wrap="square" lIns="0" tIns="43180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latin typeface="Arial MT"/>
                <a:cs typeface="Arial MT"/>
              </a:rPr>
              <a:t>Mohos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804253" y="1791957"/>
            <a:ext cx="1714500" cy="1238885"/>
            <a:chOff x="6804253" y="1791957"/>
            <a:chExt cx="1714500" cy="1238885"/>
          </a:xfrm>
        </p:grpSpPr>
        <p:sp>
          <p:nvSpPr>
            <p:cNvPr id="32" name="object 32"/>
            <p:cNvSpPr/>
            <p:nvPr/>
          </p:nvSpPr>
          <p:spPr>
            <a:xfrm>
              <a:off x="7147148" y="2019472"/>
              <a:ext cx="260350" cy="939800"/>
            </a:xfrm>
            <a:custGeom>
              <a:avLst/>
              <a:gdLst/>
              <a:ahLst/>
              <a:cxnLst/>
              <a:rect l="l" t="t" r="r" b="b"/>
              <a:pathLst>
                <a:path w="260350" h="939800">
                  <a:moveTo>
                    <a:pt x="0" y="0"/>
                  </a:moveTo>
                  <a:lnTo>
                    <a:pt x="0" y="939800"/>
                  </a:lnTo>
                  <a:lnTo>
                    <a:pt x="260350" y="939800"/>
                  </a:lnTo>
                </a:path>
              </a:pathLst>
            </a:custGeom>
            <a:ln w="28575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93202" y="2887831"/>
              <a:ext cx="86360" cy="142875"/>
            </a:xfrm>
            <a:custGeom>
              <a:avLst/>
              <a:gdLst/>
              <a:ahLst/>
              <a:cxnLst/>
              <a:rect l="l" t="t" r="r" b="b"/>
              <a:pathLst>
                <a:path w="86359" h="142875">
                  <a:moveTo>
                    <a:pt x="12" y="0"/>
                  </a:moveTo>
                  <a:lnTo>
                    <a:pt x="0" y="142875"/>
                  </a:lnTo>
                  <a:lnTo>
                    <a:pt x="85737" y="714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04253" y="1791957"/>
              <a:ext cx="1714500" cy="340995"/>
            </a:xfrm>
            <a:custGeom>
              <a:avLst/>
              <a:gdLst/>
              <a:ahLst/>
              <a:cxnLst/>
              <a:rect l="l" t="t" r="r" b="b"/>
              <a:pathLst>
                <a:path w="1714500" h="340994">
                  <a:moveTo>
                    <a:pt x="1714500" y="0"/>
                  </a:moveTo>
                  <a:lnTo>
                    <a:pt x="0" y="0"/>
                  </a:lnTo>
                  <a:lnTo>
                    <a:pt x="0" y="340740"/>
                  </a:lnTo>
                  <a:lnTo>
                    <a:pt x="1714500" y="340740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604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906418" y="1823131"/>
            <a:ext cx="1508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Reino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b="1" spc="-10" dirty="0">
                <a:latin typeface="Arial"/>
                <a:cs typeface="Arial"/>
              </a:rPr>
              <a:t>HONGOS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60184" y="985336"/>
            <a:ext cx="8112759" cy="5376545"/>
            <a:chOff x="760184" y="985336"/>
            <a:chExt cx="8112759" cy="5376545"/>
          </a:xfrm>
        </p:grpSpPr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184" y="985336"/>
              <a:ext cx="2304256" cy="23042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9112" y="4152544"/>
              <a:ext cx="1728183" cy="172817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3709" y="4080829"/>
              <a:ext cx="1878856" cy="18788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02686" y="5091533"/>
              <a:ext cx="1270000" cy="12700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0518" y="4875509"/>
              <a:ext cx="1269999" cy="127000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834316" y="3383916"/>
            <a:ext cx="773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B3A2C7"/>
                </a:solidFill>
                <a:latin typeface="Arial MT"/>
                <a:cs typeface="Arial MT"/>
              </a:rPr>
              <a:t>Mohos.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62528" y="3455925"/>
            <a:ext cx="975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B3A2C7"/>
                </a:solidFill>
                <a:latin typeface="Arial MT"/>
                <a:cs typeface="Arial MT"/>
              </a:rPr>
              <a:t>Levadura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18491" y="6038919"/>
            <a:ext cx="608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B3A2C7"/>
                </a:solidFill>
                <a:latin typeface="Arial MT"/>
                <a:cs typeface="Arial MT"/>
              </a:rPr>
              <a:t>S</a:t>
            </a:r>
            <a:r>
              <a:rPr sz="1800" spc="-10" dirty="0">
                <a:solidFill>
                  <a:srgbClr val="B3A2C7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B3A2C7"/>
                </a:solidFill>
                <a:latin typeface="Arial MT"/>
                <a:cs typeface="Arial MT"/>
              </a:rPr>
              <a:t>t</a:t>
            </a:r>
            <a:r>
              <a:rPr sz="1800" spc="-15" dirty="0">
                <a:solidFill>
                  <a:srgbClr val="B3A2C7"/>
                </a:solidFill>
                <a:latin typeface="Arial MT"/>
                <a:cs typeface="Arial MT"/>
              </a:rPr>
              <a:t>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074675" y="6048211"/>
            <a:ext cx="45827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B3A2C7"/>
                </a:solidFill>
                <a:latin typeface="Arial MT"/>
                <a:cs typeface="Arial MT"/>
              </a:rPr>
              <a:t>Líquenes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B3A2C7"/>
                </a:solidFill>
                <a:latin typeface="Arial MT"/>
                <a:cs typeface="Arial MT"/>
              </a:rPr>
              <a:t>Son</a:t>
            </a:r>
            <a:r>
              <a:rPr sz="1800" spc="-20" dirty="0">
                <a:solidFill>
                  <a:srgbClr val="B3A2C7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B3A2C7"/>
                </a:solidFill>
                <a:latin typeface="Arial MT"/>
                <a:cs typeface="Arial MT"/>
              </a:rPr>
              <a:t>asociaciones</a:t>
            </a:r>
            <a:r>
              <a:rPr sz="1800" spc="30" dirty="0">
                <a:solidFill>
                  <a:srgbClr val="B3A2C7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3A2C7"/>
                </a:solidFill>
                <a:latin typeface="Arial MT"/>
                <a:cs typeface="Arial MT"/>
              </a:rPr>
              <a:t>simbióticas</a:t>
            </a:r>
            <a:r>
              <a:rPr sz="1800" spc="10" dirty="0">
                <a:solidFill>
                  <a:srgbClr val="B3A2C7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3A2C7"/>
                </a:solidFill>
                <a:latin typeface="Arial MT"/>
                <a:cs typeface="Arial MT"/>
              </a:rPr>
              <a:t>entre</a:t>
            </a:r>
            <a:r>
              <a:rPr sz="1800" spc="-10" dirty="0">
                <a:solidFill>
                  <a:srgbClr val="B3A2C7"/>
                </a:solidFill>
                <a:latin typeface="Arial MT"/>
                <a:cs typeface="Arial MT"/>
              </a:rPr>
              <a:t> hongos</a:t>
            </a:r>
            <a:r>
              <a:rPr sz="1800" spc="20" dirty="0">
                <a:solidFill>
                  <a:srgbClr val="B3A2C7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B3A2C7"/>
                </a:solidFill>
                <a:latin typeface="Arial MT"/>
                <a:cs typeface="Arial MT"/>
              </a:rPr>
              <a:t>y </a:t>
            </a:r>
            <a:r>
              <a:rPr sz="1800" spc="-484" dirty="0">
                <a:solidFill>
                  <a:srgbClr val="B3A2C7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B3A2C7"/>
                </a:solidFill>
                <a:latin typeface="Arial MT"/>
                <a:cs typeface="Arial MT"/>
              </a:rPr>
              <a:t>algas.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40658" y="1489546"/>
            <a:ext cx="262890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74892" y="-210618"/>
            <a:ext cx="21533770" cy="16226986"/>
            <a:chOff x="-25400" y="0"/>
            <a:chExt cx="9194800" cy="6888480"/>
          </a:xfrm>
        </p:grpSpPr>
        <p:sp>
          <p:nvSpPr>
            <p:cNvPr id="3" name="object 3"/>
            <p:cNvSpPr/>
            <p:nvPr/>
          </p:nvSpPr>
          <p:spPr>
            <a:xfrm>
              <a:off x="0" y="116636"/>
              <a:ext cx="9144000" cy="6741795"/>
            </a:xfrm>
            <a:custGeom>
              <a:avLst/>
              <a:gdLst/>
              <a:ahLst/>
              <a:cxnLst/>
              <a:rect l="l" t="t" r="r" b="b"/>
              <a:pathLst>
                <a:path w="9144000" h="6741795">
                  <a:moveTo>
                    <a:pt x="9144000" y="0"/>
                  </a:moveTo>
                  <a:lnTo>
                    <a:pt x="0" y="0"/>
                  </a:lnTo>
                  <a:lnTo>
                    <a:pt x="0" y="6741363"/>
                  </a:lnTo>
                  <a:lnTo>
                    <a:pt x="9144000" y="674136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48A5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6636"/>
              <a:ext cx="9144000" cy="6741795"/>
            </a:xfrm>
            <a:custGeom>
              <a:avLst/>
              <a:gdLst/>
              <a:ahLst/>
              <a:cxnLst/>
              <a:rect l="l" t="t" r="r" b="b"/>
              <a:pathLst>
                <a:path w="9144000" h="6741795">
                  <a:moveTo>
                    <a:pt x="0" y="0"/>
                  </a:moveTo>
                  <a:lnTo>
                    <a:pt x="9144000" y="0"/>
                  </a:lnTo>
                  <a:lnTo>
                    <a:pt x="9144000" y="6741363"/>
                  </a:lnTo>
                </a:path>
                <a:path w="9144000" h="6741795">
                  <a:moveTo>
                    <a:pt x="0" y="674136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49275"/>
            </a:xfrm>
            <a:custGeom>
              <a:avLst/>
              <a:gdLst/>
              <a:ahLst/>
              <a:cxnLst/>
              <a:rect l="l" t="t" r="r" b="b"/>
              <a:pathLst>
                <a:path w="9144000" h="549275">
                  <a:moveTo>
                    <a:pt x="9144000" y="0"/>
                  </a:moveTo>
                  <a:lnTo>
                    <a:pt x="0" y="0"/>
                  </a:lnTo>
                  <a:lnTo>
                    <a:pt x="0" y="548690"/>
                  </a:lnTo>
                  <a:lnTo>
                    <a:pt x="9144000" y="5486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48A54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549275"/>
            </a:xfrm>
            <a:custGeom>
              <a:avLst/>
              <a:gdLst/>
              <a:ahLst/>
              <a:cxnLst/>
              <a:rect l="l" t="t" r="r" b="b"/>
              <a:pathLst>
                <a:path w="9144000" h="549275">
                  <a:moveTo>
                    <a:pt x="0" y="0"/>
                  </a:moveTo>
                  <a:lnTo>
                    <a:pt x="9144000" y="0"/>
                  </a:lnTo>
                  <a:lnTo>
                    <a:pt x="9144000" y="548678"/>
                  </a:lnTo>
                  <a:lnTo>
                    <a:pt x="0" y="548678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21739" y="167939"/>
            <a:ext cx="4537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2F2F2"/>
                </a:solidFill>
                <a:latin typeface="Arial"/>
                <a:cs typeface="Arial"/>
              </a:rPr>
              <a:t>1.</a:t>
            </a:r>
            <a:r>
              <a:rPr lang="es-ES" sz="1800" spc="-5" dirty="0">
                <a:solidFill>
                  <a:srgbClr val="F2F2F2"/>
                </a:solidFill>
                <a:latin typeface="Arial"/>
                <a:cs typeface="Arial"/>
              </a:rPr>
              <a:t>BIODIVERSIDAD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54785" y="154731"/>
            <a:ext cx="1462405" cy="301625"/>
            <a:chOff x="6554785" y="154731"/>
            <a:chExt cx="1462405" cy="301625"/>
          </a:xfrm>
        </p:grpSpPr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8" y="318241"/>
              <a:ext cx="68262" cy="1333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Tipos de Biodiversidad">
            <a:extLst>
              <a:ext uri="{FF2B5EF4-FFF2-40B4-BE49-F238E27FC236}">
                <a16:creationId xmlns:a16="http://schemas.microsoft.com/office/drawing/2014/main" id="{5FCFC4F4-40C0-442C-B23E-FA10E017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60699"/>
            <a:ext cx="7010401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48A5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00075"/>
            <a:chOff x="-25400" y="0"/>
            <a:chExt cx="9194800" cy="6000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549275"/>
            </a:xfrm>
            <a:custGeom>
              <a:avLst/>
              <a:gdLst/>
              <a:ahLst/>
              <a:cxnLst/>
              <a:rect l="l" t="t" r="r" b="b"/>
              <a:pathLst>
                <a:path w="9144000" h="549275">
                  <a:moveTo>
                    <a:pt x="9144000" y="0"/>
                  </a:moveTo>
                  <a:lnTo>
                    <a:pt x="0" y="0"/>
                  </a:lnTo>
                  <a:lnTo>
                    <a:pt x="0" y="548690"/>
                  </a:lnTo>
                  <a:lnTo>
                    <a:pt x="9144000" y="5486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48A54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49275"/>
            </a:xfrm>
            <a:custGeom>
              <a:avLst/>
              <a:gdLst/>
              <a:ahLst/>
              <a:cxnLst/>
              <a:rect l="l" t="t" r="r" b="b"/>
              <a:pathLst>
                <a:path w="9144000" h="549275">
                  <a:moveTo>
                    <a:pt x="0" y="0"/>
                  </a:moveTo>
                  <a:lnTo>
                    <a:pt x="9144000" y="0"/>
                  </a:lnTo>
                  <a:lnTo>
                    <a:pt x="9144000" y="548678"/>
                  </a:lnTo>
                  <a:lnTo>
                    <a:pt x="0" y="548678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1739" y="167939"/>
            <a:ext cx="52377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dirty="0">
                <a:solidFill>
                  <a:srgbClr val="F2F2F2"/>
                </a:solidFill>
                <a:latin typeface="Arial"/>
                <a:cs typeface="Arial"/>
              </a:rPr>
              <a:t>2.- LA CLASIFICACIÓN DE LOS SERES VIVOS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54785" y="154731"/>
            <a:ext cx="1462405" cy="301625"/>
            <a:chOff x="6554785" y="154731"/>
            <a:chExt cx="1462405" cy="301625"/>
          </a:xfrm>
        </p:grpSpPr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8" y="318241"/>
              <a:ext cx="68262" cy="1333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30259" y="3298736"/>
            <a:ext cx="54356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b="1" spc="-5" dirty="0">
                <a:solidFill>
                  <a:srgbClr val="EBF1DE"/>
                </a:solidFill>
                <a:latin typeface="Arial"/>
                <a:cs typeface="Arial"/>
              </a:rPr>
              <a:t>SE</a:t>
            </a:r>
            <a:r>
              <a:rPr sz="1200" b="1" spc="-10" dirty="0">
                <a:solidFill>
                  <a:srgbClr val="EBF1DE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EBF1DE"/>
                </a:solidFill>
                <a:latin typeface="Arial"/>
                <a:cs typeface="Arial"/>
              </a:rPr>
              <a:t>ES  VIVOS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27" y="1988845"/>
            <a:ext cx="7612291" cy="444544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678939" y="2505844"/>
            <a:ext cx="569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EBF1DE"/>
                </a:solidFill>
                <a:latin typeface="Arial"/>
                <a:cs typeface="Arial"/>
              </a:rPr>
              <a:t>Plantas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6539" y="4868044"/>
            <a:ext cx="700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EBF1DE"/>
                </a:solidFill>
                <a:latin typeface="Arial"/>
                <a:cs typeface="Arial"/>
              </a:rPr>
              <a:t>Animales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74339" y="4134695"/>
            <a:ext cx="788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BF1DE"/>
                </a:solidFill>
                <a:latin typeface="Arial"/>
                <a:cs typeface="Arial"/>
              </a:rPr>
              <a:t>sin</a:t>
            </a:r>
            <a:r>
              <a:rPr sz="1200" b="1" spc="-75" dirty="0">
                <a:solidFill>
                  <a:srgbClr val="EBF1DE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EBF1DE"/>
                </a:solidFill>
                <a:latin typeface="Arial"/>
                <a:cs typeface="Arial"/>
              </a:rPr>
              <a:t>sangre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98139" y="5630197"/>
            <a:ext cx="838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EBF1DE"/>
                </a:solidFill>
                <a:latin typeface="Arial"/>
                <a:cs typeface="Arial"/>
              </a:rPr>
              <a:t>con</a:t>
            </a:r>
            <a:r>
              <a:rPr sz="1200" b="1" spc="-65" dirty="0">
                <a:solidFill>
                  <a:srgbClr val="EBF1DE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EBF1DE"/>
                </a:solidFill>
                <a:latin typeface="Arial"/>
                <a:cs typeface="Arial"/>
              </a:rPr>
              <a:t>sangre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06721" y="3514123"/>
            <a:ext cx="589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F497D"/>
                </a:solidFill>
                <a:latin typeface="Arial"/>
                <a:cs typeface="Arial"/>
              </a:rPr>
              <a:t>Árboles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18834" y="3514123"/>
            <a:ext cx="689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F497D"/>
                </a:solidFill>
                <a:latin typeface="Arial"/>
                <a:cs typeface="Arial"/>
              </a:rPr>
              <a:t>Arbustos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74965" y="3586055"/>
            <a:ext cx="500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497D"/>
                </a:solidFill>
                <a:latin typeface="Arial"/>
                <a:cs typeface="Arial"/>
              </a:rPr>
              <a:t>H</a:t>
            </a:r>
            <a:r>
              <a:rPr sz="1200" b="1" dirty="0">
                <a:solidFill>
                  <a:srgbClr val="1F497D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1F497D"/>
                </a:solidFill>
                <a:latin typeface="Arial"/>
                <a:cs typeface="Arial"/>
              </a:rPr>
              <a:t>erba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46898" y="6466415"/>
            <a:ext cx="61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Mar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62700" y="6466415"/>
            <a:ext cx="761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Terrestres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78502" y="6466415"/>
            <a:ext cx="753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Voladores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8340" y="1017634"/>
            <a:ext cx="84461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82295" algn="l"/>
              </a:tabLst>
            </a:pP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-La</a:t>
            </a:r>
            <a:r>
              <a:rPr sz="1800" spc="-1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FAC090"/>
                </a:solidFill>
                <a:latin typeface="Arial"/>
                <a:cs typeface="Arial"/>
              </a:rPr>
              <a:t>clasificación</a:t>
            </a:r>
            <a:r>
              <a:rPr sz="1800" b="1" spc="10" dirty="0">
                <a:solidFill>
                  <a:srgbClr val="FAC0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AC090"/>
                </a:solidFill>
                <a:latin typeface="Arial"/>
                <a:cs typeface="Arial"/>
              </a:rPr>
              <a:t>de</a:t>
            </a:r>
            <a:r>
              <a:rPr sz="1800" b="1" spc="-70" dirty="0">
                <a:solidFill>
                  <a:srgbClr val="FAC09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AC090"/>
                </a:solidFill>
                <a:latin typeface="Arial"/>
                <a:cs typeface="Arial"/>
              </a:rPr>
              <a:t>Aristóteles</a:t>
            </a:r>
            <a:r>
              <a:rPr sz="1800" b="1" spc="60" dirty="0">
                <a:solidFill>
                  <a:srgbClr val="FAC09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se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basó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en</a:t>
            </a:r>
            <a:r>
              <a:rPr sz="1800" spc="1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criterios</a:t>
            </a:r>
            <a:r>
              <a:rPr sz="1800" spc="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muy</a:t>
            </a:r>
            <a:r>
              <a:rPr sz="1800" spc="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evidentes</a:t>
            </a:r>
            <a:r>
              <a:rPr sz="1800" spc="3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simple</a:t>
            </a:r>
            <a:r>
              <a:rPr sz="1800" spc="1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vista, </a:t>
            </a:r>
            <a:r>
              <a:rPr sz="1800" spc="-484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que	tenían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en</a:t>
            </a:r>
            <a:r>
              <a:rPr sz="1800" spc="1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cuenta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la</a:t>
            </a:r>
            <a:r>
              <a:rPr sz="1800" spc="1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forma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de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los</a:t>
            </a:r>
            <a:r>
              <a:rPr sz="1800" spc="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seres</a:t>
            </a:r>
            <a:r>
              <a:rPr sz="1800" spc="2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vivos,</a:t>
            </a:r>
            <a:r>
              <a:rPr sz="1800" spc="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el</a:t>
            </a:r>
            <a:r>
              <a:rPr sz="1800" spc="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medio</a:t>
            </a:r>
            <a:r>
              <a:rPr sz="1800" spc="1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donde</a:t>
            </a:r>
            <a:r>
              <a:rPr sz="1800" spc="1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viven,</a:t>
            </a:r>
            <a:r>
              <a:rPr sz="1800" spc="2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la 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presencia</a:t>
            </a:r>
            <a:r>
              <a:rPr sz="1800" spc="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de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sangre…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48A5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58605" cy="600075"/>
            <a:chOff x="-25400" y="0"/>
            <a:chExt cx="9158605" cy="6000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07805" cy="549275"/>
            </a:xfrm>
            <a:custGeom>
              <a:avLst/>
              <a:gdLst/>
              <a:ahLst/>
              <a:cxnLst/>
              <a:rect l="l" t="t" r="r" b="b"/>
              <a:pathLst>
                <a:path w="9107805" h="549275">
                  <a:moveTo>
                    <a:pt x="9107487" y="0"/>
                  </a:moveTo>
                  <a:lnTo>
                    <a:pt x="0" y="0"/>
                  </a:lnTo>
                  <a:lnTo>
                    <a:pt x="0" y="548690"/>
                  </a:lnTo>
                  <a:lnTo>
                    <a:pt x="9107487" y="548690"/>
                  </a:lnTo>
                  <a:lnTo>
                    <a:pt x="9107487" y="0"/>
                  </a:lnTo>
                  <a:close/>
                </a:path>
              </a:pathLst>
            </a:custGeom>
            <a:solidFill>
              <a:srgbClr val="948A54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07805" cy="549275"/>
            </a:xfrm>
            <a:custGeom>
              <a:avLst/>
              <a:gdLst/>
              <a:ahLst/>
              <a:cxnLst/>
              <a:rect l="l" t="t" r="r" b="b"/>
              <a:pathLst>
                <a:path w="9107805" h="549275">
                  <a:moveTo>
                    <a:pt x="9107487" y="0"/>
                  </a:moveTo>
                  <a:lnTo>
                    <a:pt x="9107487" y="548678"/>
                  </a:lnTo>
                  <a:lnTo>
                    <a:pt x="0" y="548678"/>
                  </a:lnTo>
                </a:path>
              </a:pathLst>
            </a:custGeom>
            <a:ln w="50799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1739" y="95932"/>
            <a:ext cx="3482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2F2F2"/>
                </a:solidFill>
                <a:latin typeface="Arial"/>
                <a:cs typeface="Arial"/>
              </a:rPr>
              <a:t>LA</a:t>
            </a:r>
            <a:r>
              <a:rPr sz="1800" spc="-9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2F2F2"/>
                </a:solidFill>
                <a:latin typeface="Arial"/>
                <a:cs typeface="Arial"/>
              </a:rPr>
              <a:t>CLASIFICACIÓN</a:t>
            </a:r>
            <a:r>
              <a:rPr sz="1800" spc="3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2F2F2"/>
                </a:solidFill>
                <a:latin typeface="Arial"/>
                <a:cs typeface="Arial"/>
              </a:rPr>
              <a:t>DE LINNEO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54785" y="154731"/>
            <a:ext cx="1462405" cy="301625"/>
            <a:chOff x="6554785" y="154731"/>
            <a:chExt cx="1462405" cy="301625"/>
          </a:xfrm>
        </p:grpSpPr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8" y="318241"/>
              <a:ext cx="68262" cy="1333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465" y="2829884"/>
            <a:ext cx="5410196" cy="366077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203841" y="3772649"/>
            <a:ext cx="792480" cy="369570"/>
          </a:xfrm>
          <a:prstGeom prst="rect">
            <a:avLst/>
          </a:prstGeom>
          <a:solidFill>
            <a:srgbClr val="D7E4BD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800" b="1" spc="-10" dirty="0">
                <a:latin typeface="Arial"/>
                <a:cs typeface="Arial"/>
              </a:rPr>
              <a:t>Pez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79714" y="4505350"/>
            <a:ext cx="1435100" cy="646430"/>
          </a:xfrm>
          <a:prstGeom prst="rect">
            <a:avLst/>
          </a:prstGeom>
          <a:solidFill>
            <a:srgbClr val="D7E4BD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805" marR="445770">
              <a:lnSpc>
                <a:spcPct val="100000"/>
              </a:lnSpc>
              <a:spcBef>
                <a:spcPts val="335"/>
              </a:spcBef>
            </a:pPr>
            <a:r>
              <a:rPr sz="1800" b="1" spc="-10" dirty="0">
                <a:latin typeface="Arial"/>
                <a:cs typeface="Arial"/>
              </a:rPr>
              <a:t>Ser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hu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55972" y="5698604"/>
            <a:ext cx="902335" cy="369570"/>
          </a:xfrm>
          <a:prstGeom prst="rect">
            <a:avLst/>
          </a:prstGeom>
          <a:solidFill>
            <a:srgbClr val="D7E4BD"/>
          </a:solidFill>
        </p:spPr>
        <p:txBody>
          <a:bodyPr vert="horz" wrap="square" lIns="0" tIns="41275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325"/>
              </a:spcBef>
            </a:pPr>
            <a:r>
              <a:rPr sz="1800" b="1" spc="-5" dirty="0">
                <a:latin typeface="Arial"/>
                <a:cs typeface="Arial"/>
              </a:rPr>
              <a:t>Delfín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7066" y="3589223"/>
            <a:ext cx="257556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Según</a:t>
            </a:r>
            <a:r>
              <a:rPr sz="1800" spc="8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Linneo</a:t>
            </a:r>
            <a:r>
              <a:rPr sz="1800" spc="11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los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delfines pertenecen</a:t>
            </a:r>
            <a:r>
              <a:rPr sz="1800" spc="1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los </a:t>
            </a:r>
            <a:r>
              <a:rPr sz="1800" spc="-484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mamíferos 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y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no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a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los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peces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porque</a:t>
            </a:r>
            <a:r>
              <a:rPr sz="1800" spc="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su 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esqueleto</a:t>
            </a:r>
            <a:r>
              <a:rPr sz="1800" spc="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interno</a:t>
            </a:r>
            <a:r>
              <a:rPr sz="1800" spc="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es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más </a:t>
            </a:r>
            <a:r>
              <a:rPr sz="1800" spc="-484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parecido</a:t>
            </a:r>
            <a:r>
              <a:rPr sz="1800" spc="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al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de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los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mamíferos.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62002" y="4200518"/>
            <a:ext cx="3962400" cy="590550"/>
            <a:chOff x="762002" y="4200518"/>
            <a:chExt cx="3962400" cy="590550"/>
          </a:xfrm>
        </p:grpSpPr>
        <p:sp>
          <p:nvSpPr>
            <p:cNvPr id="23" name="object 23"/>
            <p:cNvSpPr/>
            <p:nvPr/>
          </p:nvSpPr>
          <p:spPr>
            <a:xfrm>
              <a:off x="873124" y="4267200"/>
              <a:ext cx="422275" cy="0"/>
            </a:xfrm>
            <a:custGeom>
              <a:avLst/>
              <a:gdLst/>
              <a:ahLst/>
              <a:cxnLst/>
              <a:rect l="l" t="t" r="r" b="b"/>
              <a:pathLst>
                <a:path w="422275">
                  <a:moveTo>
                    <a:pt x="422275" y="0"/>
                  </a:moveTo>
                  <a:lnTo>
                    <a:pt x="0" y="0"/>
                  </a:lnTo>
                </a:path>
              </a:pathLst>
            </a:custGeom>
            <a:ln w="44450">
              <a:solidFill>
                <a:srgbClr val="9408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2002" y="4200518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133350" y="0"/>
                  </a:moveTo>
                  <a:lnTo>
                    <a:pt x="0" y="66675"/>
                  </a:lnTo>
                  <a:lnTo>
                    <a:pt x="133350" y="13335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9408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78324" y="4724400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346075" y="0"/>
                  </a:moveTo>
                  <a:lnTo>
                    <a:pt x="0" y="0"/>
                  </a:lnTo>
                </a:path>
              </a:pathLst>
            </a:custGeom>
            <a:ln w="44450">
              <a:solidFill>
                <a:srgbClr val="9408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67202" y="4657718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133350" y="0"/>
                  </a:moveTo>
                  <a:lnTo>
                    <a:pt x="0" y="66675"/>
                  </a:lnTo>
                  <a:lnTo>
                    <a:pt x="133350" y="13335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9408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8340" y="646173"/>
            <a:ext cx="797496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EBF1DE"/>
                </a:solidFill>
                <a:latin typeface="Arial MT"/>
                <a:cs typeface="Arial MT"/>
              </a:rPr>
              <a:t>-La </a:t>
            </a:r>
            <a:r>
              <a:rPr sz="2000" b="1" spc="-5" dirty="0">
                <a:solidFill>
                  <a:srgbClr val="D99694"/>
                </a:solidFill>
                <a:latin typeface="Arial"/>
                <a:cs typeface="Arial"/>
              </a:rPr>
              <a:t>clasificación </a:t>
            </a:r>
            <a:r>
              <a:rPr sz="2000" b="1" dirty="0">
                <a:solidFill>
                  <a:srgbClr val="D99694"/>
                </a:solidFill>
                <a:latin typeface="Arial"/>
                <a:cs typeface="Arial"/>
              </a:rPr>
              <a:t>de Linneo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 basa en criterios que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tienen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en cuenta </a:t>
            </a:r>
            <a:r>
              <a:rPr sz="2000" spc="-5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caracteres</a:t>
            </a:r>
            <a:r>
              <a:rPr sz="2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estructurales</a:t>
            </a:r>
            <a:r>
              <a:rPr sz="2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internos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seres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vivos,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además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los </a:t>
            </a:r>
            <a:r>
              <a:rPr sz="2000" spc="-5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externos.</a:t>
            </a:r>
            <a:r>
              <a:rPr sz="20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Es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base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clasificación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actual.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EBF1DE"/>
                </a:solidFill>
                <a:latin typeface="Arial MT"/>
                <a:cs typeface="Arial MT"/>
              </a:rPr>
              <a:t>Clasificó</a:t>
            </a:r>
            <a:r>
              <a:rPr sz="2000" spc="-3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BF1DE"/>
                </a:solidFill>
                <a:latin typeface="Arial MT"/>
                <a:cs typeface="Arial MT"/>
              </a:rPr>
              <a:t>a</a:t>
            </a:r>
            <a:r>
              <a:rPr sz="2000" spc="-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BF1DE"/>
                </a:solidFill>
                <a:latin typeface="Arial MT"/>
                <a:cs typeface="Arial MT"/>
              </a:rPr>
              <a:t>los</a:t>
            </a:r>
            <a:r>
              <a:rPr sz="2000" spc="-1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BF1DE"/>
                </a:solidFill>
                <a:latin typeface="Arial MT"/>
                <a:cs typeface="Arial MT"/>
              </a:rPr>
              <a:t>seres</a:t>
            </a:r>
            <a:r>
              <a:rPr sz="2000" spc="-3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EBF1DE"/>
                </a:solidFill>
                <a:latin typeface="Arial MT"/>
                <a:cs typeface="Arial MT"/>
              </a:rPr>
              <a:t>vivos</a:t>
            </a:r>
            <a:r>
              <a:rPr sz="2000" dirty="0">
                <a:solidFill>
                  <a:srgbClr val="EBF1DE"/>
                </a:solidFill>
                <a:latin typeface="Arial MT"/>
                <a:cs typeface="Arial MT"/>
              </a:rPr>
              <a:t> en</a:t>
            </a:r>
            <a:r>
              <a:rPr sz="2000" spc="-1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BF1DE"/>
                </a:solidFill>
                <a:latin typeface="Arial MT"/>
                <a:cs typeface="Arial MT"/>
              </a:rPr>
              <a:t>grupos</a:t>
            </a:r>
            <a:r>
              <a:rPr sz="2000" spc="-2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BF1DE"/>
                </a:solidFill>
                <a:latin typeface="Arial MT"/>
                <a:cs typeface="Arial MT"/>
              </a:rPr>
              <a:t>o</a:t>
            </a:r>
            <a:r>
              <a:rPr sz="2000" spc="-1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D99694"/>
                </a:solidFill>
                <a:latin typeface="Arial"/>
                <a:cs typeface="Arial"/>
              </a:rPr>
              <a:t>taxones</a:t>
            </a:r>
            <a:r>
              <a:rPr sz="2000" dirty="0">
                <a:solidFill>
                  <a:srgbClr val="EBF1DE"/>
                </a:solidFill>
                <a:latin typeface="Arial MT"/>
                <a:cs typeface="Arial MT"/>
              </a:rPr>
              <a:t>,</a:t>
            </a:r>
            <a:r>
              <a:rPr sz="2000" spc="-3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BF1DE"/>
                </a:solidFill>
                <a:latin typeface="Arial MT"/>
                <a:cs typeface="Arial MT"/>
              </a:rPr>
              <a:t>que</a:t>
            </a:r>
            <a:r>
              <a:rPr sz="2000" spc="-1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EBF1DE"/>
                </a:solidFill>
                <a:latin typeface="Arial MT"/>
                <a:cs typeface="Arial MT"/>
              </a:rPr>
              <a:t>van </a:t>
            </a:r>
            <a:r>
              <a:rPr sz="2000" dirty="0">
                <a:solidFill>
                  <a:srgbClr val="EBF1DE"/>
                </a:solidFill>
                <a:latin typeface="Arial MT"/>
                <a:cs typeface="Arial MT"/>
              </a:rPr>
              <a:t>desde</a:t>
            </a:r>
            <a:r>
              <a:rPr sz="2000" spc="-3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BF1DE"/>
                </a:solidFill>
                <a:latin typeface="Arial MT"/>
                <a:cs typeface="Arial MT"/>
              </a:rPr>
              <a:t>el</a:t>
            </a:r>
            <a:endParaRPr sz="20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2000" b="1" dirty="0">
                <a:solidFill>
                  <a:srgbClr val="D99694"/>
                </a:solidFill>
                <a:latin typeface="Arial"/>
                <a:cs typeface="Arial"/>
              </a:rPr>
              <a:t>Reino,</a:t>
            </a:r>
            <a:r>
              <a:rPr sz="2000" b="1" spc="-55" dirty="0">
                <a:solidFill>
                  <a:srgbClr val="D996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99694"/>
                </a:solidFill>
                <a:latin typeface="Arial"/>
                <a:cs typeface="Arial"/>
              </a:rPr>
              <a:t>hasta</a:t>
            </a:r>
            <a:r>
              <a:rPr sz="2000" b="1" spc="-50" dirty="0">
                <a:solidFill>
                  <a:srgbClr val="D9969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D99694"/>
                </a:solidFill>
                <a:latin typeface="Arial"/>
                <a:cs typeface="Arial"/>
              </a:rPr>
              <a:t>la</a:t>
            </a:r>
            <a:r>
              <a:rPr sz="2000" b="1" spc="-25" dirty="0">
                <a:solidFill>
                  <a:srgbClr val="D996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99694"/>
                </a:solidFill>
                <a:latin typeface="Arial"/>
                <a:cs typeface="Arial"/>
              </a:rPr>
              <a:t>Especie</a:t>
            </a:r>
            <a:r>
              <a:rPr sz="2000" dirty="0">
                <a:solidFill>
                  <a:srgbClr val="EBF1DE"/>
                </a:solidFill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48A5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264" y="1536"/>
            <a:ext cx="9162415" cy="6834505"/>
            <a:chOff x="7264" y="1536"/>
            <a:chExt cx="9162415" cy="6834505"/>
          </a:xfrm>
        </p:grpSpPr>
        <p:sp>
          <p:nvSpPr>
            <p:cNvPr id="4" name="object 4"/>
            <p:cNvSpPr/>
            <p:nvPr/>
          </p:nvSpPr>
          <p:spPr>
            <a:xfrm>
              <a:off x="533400" y="44621"/>
              <a:ext cx="8610600" cy="6765925"/>
            </a:xfrm>
            <a:custGeom>
              <a:avLst/>
              <a:gdLst/>
              <a:ahLst/>
              <a:cxnLst/>
              <a:rect l="l" t="t" r="r" b="b"/>
              <a:pathLst>
                <a:path w="8610600" h="6765925">
                  <a:moveTo>
                    <a:pt x="7812493" y="0"/>
                  </a:moveTo>
                  <a:lnTo>
                    <a:pt x="798106" y="0"/>
                  </a:lnTo>
                  <a:lnTo>
                    <a:pt x="749488" y="1456"/>
                  </a:lnTo>
                  <a:lnTo>
                    <a:pt x="701640" y="5770"/>
                  </a:lnTo>
                  <a:lnTo>
                    <a:pt x="654646" y="12858"/>
                  </a:lnTo>
                  <a:lnTo>
                    <a:pt x="608589" y="22637"/>
                  </a:lnTo>
                  <a:lnTo>
                    <a:pt x="563553" y="35022"/>
                  </a:lnTo>
                  <a:lnTo>
                    <a:pt x="519622" y="49931"/>
                  </a:lnTo>
                  <a:lnTo>
                    <a:pt x="476878" y="67281"/>
                  </a:lnTo>
                  <a:lnTo>
                    <a:pt x="435405" y="86986"/>
                  </a:lnTo>
                  <a:lnTo>
                    <a:pt x="395287" y="108965"/>
                  </a:lnTo>
                  <a:lnTo>
                    <a:pt x="356608" y="133133"/>
                  </a:lnTo>
                  <a:lnTo>
                    <a:pt x="319450" y="159408"/>
                  </a:lnTo>
                  <a:lnTo>
                    <a:pt x="283897" y="187705"/>
                  </a:lnTo>
                  <a:lnTo>
                    <a:pt x="250033" y="217941"/>
                  </a:lnTo>
                  <a:lnTo>
                    <a:pt x="217941" y="250033"/>
                  </a:lnTo>
                  <a:lnTo>
                    <a:pt x="187705" y="283897"/>
                  </a:lnTo>
                  <a:lnTo>
                    <a:pt x="159408" y="319450"/>
                  </a:lnTo>
                  <a:lnTo>
                    <a:pt x="133133" y="356608"/>
                  </a:lnTo>
                  <a:lnTo>
                    <a:pt x="108965" y="395287"/>
                  </a:lnTo>
                  <a:lnTo>
                    <a:pt x="86986" y="435405"/>
                  </a:lnTo>
                  <a:lnTo>
                    <a:pt x="67281" y="476878"/>
                  </a:lnTo>
                  <a:lnTo>
                    <a:pt x="49931" y="519622"/>
                  </a:lnTo>
                  <a:lnTo>
                    <a:pt x="35022" y="563553"/>
                  </a:lnTo>
                  <a:lnTo>
                    <a:pt x="22637" y="608589"/>
                  </a:lnTo>
                  <a:lnTo>
                    <a:pt x="12858" y="654646"/>
                  </a:lnTo>
                  <a:lnTo>
                    <a:pt x="5770" y="701640"/>
                  </a:lnTo>
                  <a:lnTo>
                    <a:pt x="1456" y="749488"/>
                  </a:lnTo>
                  <a:lnTo>
                    <a:pt x="0" y="798106"/>
                  </a:lnTo>
                  <a:lnTo>
                    <a:pt x="0" y="5967780"/>
                  </a:lnTo>
                  <a:lnTo>
                    <a:pt x="1456" y="6016398"/>
                  </a:lnTo>
                  <a:lnTo>
                    <a:pt x="5770" y="6064246"/>
                  </a:lnTo>
                  <a:lnTo>
                    <a:pt x="12858" y="6111240"/>
                  </a:lnTo>
                  <a:lnTo>
                    <a:pt x="22637" y="6157297"/>
                  </a:lnTo>
                  <a:lnTo>
                    <a:pt x="35022" y="6202333"/>
                  </a:lnTo>
                  <a:lnTo>
                    <a:pt x="49931" y="6246264"/>
                  </a:lnTo>
                  <a:lnTo>
                    <a:pt x="67281" y="6289008"/>
                  </a:lnTo>
                  <a:lnTo>
                    <a:pt x="86986" y="6330481"/>
                  </a:lnTo>
                  <a:lnTo>
                    <a:pt x="108965" y="6370598"/>
                  </a:lnTo>
                  <a:lnTo>
                    <a:pt x="133133" y="6409278"/>
                  </a:lnTo>
                  <a:lnTo>
                    <a:pt x="159408" y="6446436"/>
                  </a:lnTo>
                  <a:lnTo>
                    <a:pt x="187705" y="6481989"/>
                  </a:lnTo>
                  <a:lnTo>
                    <a:pt x="217941" y="6515853"/>
                  </a:lnTo>
                  <a:lnTo>
                    <a:pt x="250033" y="6547945"/>
                  </a:lnTo>
                  <a:lnTo>
                    <a:pt x="283897" y="6578181"/>
                  </a:lnTo>
                  <a:lnTo>
                    <a:pt x="319450" y="6606478"/>
                  </a:lnTo>
                  <a:lnTo>
                    <a:pt x="356608" y="6632752"/>
                  </a:lnTo>
                  <a:lnTo>
                    <a:pt x="395287" y="6656921"/>
                  </a:lnTo>
                  <a:lnTo>
                    <a:pt x="435405" y="6678900"/>
                  </a:lnTo>
                  <a:lnTo>
                    <a:pt x="476878" y="6698605"/>
                  </a:lnTo>
                  <a:lnTo>
                    <a:pt x="519622" y="6715955"/>
                  </a:lnTo>
                  <a:lnTo>
                    <a:pt x="563553" y="6730864"/>
                  </a:lnTo>
                  <a:lnTo>
                    <a:pt x="608589" y="6743249"/>
                  </a:lnTo>
                  <a:lnTo>
                    <a:pt x="654646" y="6753028"/>
                  </a:lnTo>
                  <a:lnTo>
                    <a:pt x="701640" y="6760116"/>
                  </a:lnTo>
                  <a:lnTo>
                    <a:pt x="749488" y="6764430"/>
                  </a:lnTo>
                  <a:lnTo>
                    <a:pt x="798106" y="6765886"/>
                  </a:lnTo>
                  <a:lnTo>
                    <a:pt x="7812493" y="6765886"/>
                  </a:lnTo>
                  <a:lnTo>
                    <a:pt x="7861111" y="6764430"/>
                  </a:lnTo>
                  <a:lnTo>
                    <a:pt x="7908959" y="6760116"/>
                  </a:lnTo>
                  <a:lnTo>
                    <a:pt x="7955953" y="6753028"/>
                  </a:lnTo>
                  <a:lnTo>
                    <a:pt x="8002010" y="6743249"/>
                  </a:lnTo>
                  <a:lnTo>
                    <a:pt x="8047046" y="6730864"/>
                  </a:lnTo>
                  <a:lnTo>
                    <a:pt x="8090977" y="6715955"/>
                  </a:lnTo>
                  <a:lnTo>
                    <a:pt x="8133721" y="6698605"/>
                  </a:lnTo>
                  <a:lnTo>
                    <a:pt x="8175194" y="6678900"/>
                  </a:lnTo>
                  <a:lnTo>
                    <a:pt x="8215312" y="6656921"/>
                  </a:lnTo>
                  <a:lnTo>
                    <a:pt x="8253991" y="6632752"/>
                  </a:lnTo>
                  <a:lnTo>
                    <a:pt x="8291149" y="6606478"/>
                  </a:lnTo>
                  <a:lnTo>
                    <a:pt x="8326702" y="6578181"/>
                  </a:lnTo>
                  <a:lnTo>
                    <a:pt x="8360566" y="6547945"/>
                  </a:lnTo>
                  <a:lnTo>
                    <a:pt x="8392658" y="6515853"/>
                  </a:lnTo>
                  <a:lnTo>
                    <a:pt x="8422894" y="6481989"/>
                  </a:lnTo>
                  <a:lnTo>
                    <a:pt x="8451191" y="6446436"/>
                  </a:lnTo>
                  <a:lnTo>
                    <a:pt x="8477466" y="6409278"/>
                  </a:lnTo>
                  <a:lnTo>
                    <a:pt x="8501634" y="6370598"/>
                  </a:lnTo>
                  <a:lnTo>
                    <a:pt x="8523613" y="6330481"/>
                  </a:lnTo>
                  <a:lnTo>
                    <a:pt x="8543318" y="6289008"/>
                  </a:lnTo>
                  <a:lnTo>
                    <a:pt x="8560668" y="6246264"/>
                  </a:lnTo>
                  <a:lnTo>
                    <a:pt x="8575577" y="6202333"/>
                  </a:lnTo>
                  <a:lnTo>
                    <a:pt x="8587962" y="6157297"/>
                  </a:lnTo>
                  <a:lnTo>
                    <a:pt x="8597741" y="6111240"/>
                  </a:lnTo>
                  <a:lnTo>
                    <a:pt x="8604829" y="6064246"/>
                  </a:lnTo>
                  <a:lnTo>
                    <a:pt x="8609143" y="6016398"/>
                  </a:lnTo>
                  <a:lnTo>
                    <a:pt x="8610600" y="5967780"/>
                  </a:lnTo>
                  <a:lnTo>
                    <a:pt x="8610600" y="798106"/>
                  </a:lnTo>
                  <a:lnTo>
                    <a:pt x="8609143" y="749488"/>
                  </a:lnTo>
                  <a:lnTo>
                    <a:pt x="8604829" y="701640"/>
                  </a:lnTo>
                  <a:lnTo>
                    <a:pt x="8597741" y="654646"/>
                  </a:lnTo>
                  <a:lnTo>
                    <a:pt x="8587962" y="608589"/>
                  </a:lnTo>
                  <a:lnTo>
                    <a:pt x="8575577" y="563553"/>
                  </a:lnTo>
                  <a:lnTo>
                    <a:pt x="8560668" y="519622"/>
                  </a:lnTo>
                  <a:lnTo>
                    <a:pt x="8543318" y="476878"/>
                  </a:lnTo>
                  <a:lnTo>
                    <a:pt x="8523613" y="435405"/>
                  </a:lnTo>
                  <a:lnTo>
                    <a:pt x="8501634" y="395287"/>
                  </a:lnTo>
                  <a:lnTo>
                    <a:pt x="8477466" y="356608"/>
                  </a:lnTo>
                  <a:lnTo>
                    <a:pt x="8451191" y="319450"/>
                  </a:lnTo>
                  <a:lnTo>
                    <a:pt x="8422894" y="283897"/>
                  </a:lnTo>
                  <a:lnTo>
                    <a:pt x="8392658" y="250033"/>
                  </a:lnTo>
                  <a:lnTo>
                    <a:pt x="8360566" y="217941"/>
                  </a:lnTo>
                  <a:lnTo>
                    <a:pt x="8326702" y="187705"/>
                  </a:lnTo>
                  <a:lnTo>
                    <a:pt x="8291149" y="159408"/>
                  </a:lnTo>
                  <a:lnTo>
                    <a:pt x="8253991" y="133133"/>
                  </a:lnTo>
                  <a:lnTo>
                    <a:pt x="8215312" y="108965"/>
                  </a:lnTo>
                  <a:lnTo>
                    <a:pt x="8175194" y="86986"/>
                  </a:lnTo>
                  <a:lnTo>
                    <a:pt x="8133721" y="67281"/>
                  </a:lnTo>
                  <a:lnTo>
                    <a:pt x="8090977" y="49931"/>
                  </a:lnTo>
                  <a:lnTo>
                    <a:pt x="8047046" y="35022"/>
                  </a:lnTo>
                  <a:lnTo>
                    <a:pt x="8002010" y="22637"/>
                  </a:lnTo>
                  <a:lnTo>
                    <a:pt x="7955953" y="12858"/>
                  </a:lnTo>
                  <a:lnTo>
                    <a:pt x="7908959" y="5770"/>
                  </a:lnTo>
                  <a:lnTo>
                    <a:pt x="7861111" y="1456"/>
                  </a:lnTo>
                  <a:lnTo>
                    <a:pt x="78124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44621"/>
              <a:ext cx="8610600" cy="6765925"/>
            </a:xfrm>
            <a:custGeom>
              <a:avLst/>
              <a:gdLst/>
              <a:ahLst/>
              <a:cxnLst/>
              <a:rect l="l" t="t" r="r" b="b"/>
              <a:pathLst>
                <a:path w="8610600" h="6765925">
                  <a:moveTo>
                    <a:pt x="0" y="798106"/>
                  </a:moveTo>
                  <a:lnTo>
                    <a:pt x="1456" y="749488"/>
                  </a:lnTo>
                  <a:lnTo>
                    <a:pt x="5770" y="701640"/>
                  </a:lnTo>
                  <a:lnTo>
                    <a:pt x="12858" y="654646"/>
                  </a:lnTo>
                  <a:lnTo>
                    <a:pt x="22637" y="608589"/>
                  </a:lnTo>
                  <a:lnTo>
                    <a:pt x="35022" y="563553"/>
                  </a:lnTo>
                  <a:lnTo>
                    <a:pt x="49931" y="519622"/>
                  </a:lnTo>
                  <a:lnTo>
                    <a:pt x="67281" y="476878"/>
                  </a:lnTo>
                  <a:lnTo>
                    <a:pt x="86986" y="435405"/>
                  </a:lnTo>
                  <a:lnTo>
                    <a:pt x="108965" y="395287"/>
                  </a:lnTo>
                  <a:lnTo>
                    <a:pt x="133133" y="356608"/>
                  </a:lnTo>
                  <a:lnTo>
                    <a:pt x="159408" y="319450"/>
                  </a:lnTo>
                  <a:lnTo>
                    <a:pt x="187705" y="283897"/>
                  </a:lnTo>
                  <a:lnTo>
                    <a:pt x="217941" y="250033"/>
                  </a:lnTo>
                  <a:lnTo>
                    <a:pt x="250033" y="217941"/>
                  </a:lnTo>
                  <a:lnTo>
                    <a:pt x="283897" y="187705"/>
                  </a:lnTo>
                  <a:lnTo>
                    <a:pt x="319450" y="159408"/>
                  </a:lnTo>
                  <a:lnTo>
                    <a:pt x="356608" y="133133"/>
                  </a:lnTo>
                  <a:lnTo>
                    <a:pt x="395287" y="108965"/>
                  </a:lnTo>
                  <a:lnTo>
                    <a:pt x="435405" y="86986"/>
                  </a:lnTo>
                  <a:lnTo>
                    <a:pt x="476878" y="67281"/>
                  </a:lnTo>
                  <a:lnTo>
                    <a:pt x="519622" y="49931"/>
                  </a:lnTo>
                  <a:lnTo>
                    <a:pt x="563553" y="35022"/>
                  </a:lnTo>
                  <a:lnTo>
                    <a:pt x="608589" y="22637"/>
                  </a:lnTo>
                  <a:lnTo>
                    <a:pt x="654646" y="12858"/>
                  </a:lnTo>
                  <a:lnTo>
                    <a:pt x="701640" y="5770"/>
                  </a:lnTo>
                  <a:lnTo>
                    <a:pt x="749488" y="1456"/>
                  </a:lnTo>
                  <a:lnTo>
                    <a:pt x="798106" y="0"/>
                  </a:lnTo>
                  <a:lnTo>
                    <a:pt x="7812493" y="0"/>
                  </a:lnTo>
                  <a:lnTo>
                    <a:pt x="7861111" y="1456"/>
                  </a:lnTo>
                  <a:lnTo>
                    <a:pt x="7908959" y="5770"/>
                  </a:lnTo>
                  <a:lnTo>
                    <a:pt x="7955953" y="12858"/>
                  </a:lnTo>
                  <a:lnTo>
                    <a:pt x="8002010" y="22637"/>
                  </a:lnTo>
                  <a:lnTo>
                    <a:pt x="8047046" y="35022"/>
                  </a:lnTo>
                  <a:lnTo>
                    <a:pt x="8090977" y="49931"/>
                  </a:lnTo>
                  <a:lnTo>
                    <a:pt x="8133721" y="67281"/>
                  </a:lnTo>
                  <a:lnTo>
                    <a:pt x="8175194" y="86986"/>
                  </a:lnTo>
                  <a:lnTo>
                    <a:pt x="8215312" y="108965"/>
                  </a:lnTo>
                  <a:lnTo>
                    <a:pt x="8253991" y="133133"/>
                  </a:lnTo>
                  <a:lnTo>
                    <a:pt x="8291149" y="159408"/>
                  </a:lnTo>
                  <a:lnTo>
                    <a:pt x="8326702" y="187705"/>
                  </a:lnTo>
                  <a:lnTo>
                    <a:pt x="8360566" y="217941"/>
                  </a:lnTo>
                  <a:lnTo>
                    <a:pt x="8392658" y="250033"/>
                  </a:lnTo>
                  <a:lnTo>
                    <a:pt x="8422894" y="283897"/>
                  </a:lnTo>
                  <a:lnTo>
                    <a:pt x="8451191" y="319450"/>
                  </a:lnTo>
                  <a:lnTo>
                    <a:pt x="8477466" y="356608"/>
                  </a:lnTo>
                  <a:lnTo>
                    <a:pt x="8501634" y="395287"/>
                  </a:lnTo>
                  <a:lnTo>
                    <a:pt x="8523613" y="435405"/>
                  </a:lnTo>
                  <a:lnTo>
                    <a:pt x="8543318" y="476878"/>
                  </a:lnTo>
                  <a:lnTo>
                    <a:pt x="8560668" y="519622"/>
                  </a:lnTo>
                  <a:lnTo>
                    <a:pt x="8575577" y="563553"/>
                  </a:lnTo>
                  <a:lnTo>
                    <a:pt x="8587962" y="608589"/>
                  </a:lnTo>
                  <a:lnTo>
                    <a:pt x="8597741" y="654646"/>
                  </a:lnTo>
                  <a:lnTo>
                    <a:pt x="8604829" y="701640"/>
                  </a:lnTo>
                  <a:lnTo>
                    <a:pt x="8609143" y="749488"/>
                  </a:lnTo>
                  <a:lnTo>
                    <a:pt x="8610600" y="798106"/>
                  </a:lnTo>
                  <a:lnTo>
                    <a:pt x="8610600" y="5967780"/>
                  </a:lnTo>
                  <a:lnTo>
                    <a:pt x="8609143" y="6016398"/>
                  </a:lnTo>
                  <a:lnTo>
                    <a:pt x="8604829" y="6064246"/>
                  </a:lnTo>
                  <a:lnTo>
                    <a:pt x="8597741" y="6111240"/>
                  </a:lnTo>
                  <a:lnTo>
                    <a:pt x="8587962" y="6157297"/>
                  </a:lnTo>
                  <a:lnTo>
                    <a:pt x="8575577" y="6202333"/>
                  </a:lnTo>
                  <a:lnTo>
                    <a:pt x="8560668" y="6246264"/>
                  </a:lnTo>
                  <a:lnTo>
                    <a:pt x="8543318" y="6289008"/>
                  </a:lnTo>
                  <a:lnTo>
                    <a:pt x="8523613" y="6330481"/>
                  </a:lnTo>
                  <a:lnTo>
                    <a:pt x="8501634" y="6370598"/>
                  </a:lnTo>
                  <a:lnTo>
                    <a:pt x="8477466" y="6409278"/>
                  </a:lnTo>
                  <a:lnTo>
                    <a:pt x="8451191" y="6446436"/>
                  </a:lnTo>
                  <a:lnTo>
                    <a:pt x="8422894" y="6481989"/>
                  </a:lnTo>
                  <a:lnTo>
                    <a:pt x="8392658" y="6515853"/>
                  </a:lnTo>
                  <a:lnTo>
                    <a:pt x="8360566" y="6547945"/>
                  </a:lnTo>
                  <a:lnTo>
                    <a:pt x="8326702" y="6578181"/>
                  </a:lnTo>
                  <a:lnTo>
                    <a:pt x="8291149" y="6606478"/>
                  </a:lnTo>
                  <a:lnTo>
                    <a:pt x="8253991" y="6632752"/>
                  </a:lnTo>
                  <a:lnTo>
                    <a:pt x="8215312" y="6656921"/>
                  </a:lnTo>
                  <a:lnTo>
                    <a:pt x="8175194" y="6678900"/>
                  </a:lnTo>
                  <a:lnTo>
                    <a:pt x="8133721" y="6698605"/>
                  </a:lnTo>
                  <a:lnTo>
                    <a:pt x="8090977" y="6715955"/>
                  </a:lnTo>
                  <a:lnTo>
                    <a:pt x="8047046" y="6730864"/>
                  </a:lnTo>
                  <a:lnTo>
                    <a:pt x="8002010" y="6743249"/>
                  </a:lnTo>
                  <a:lnTo>
                    <a:pt x="7955953" y="6753028"/>
                  </a:lnTo>
                  <a:lnTo>
                    <a:pt x="7908959" y="6760116"/>
                  </a:lnTo>
                  <a:lnTo>
                    <a:pt x="7861111" y="6764430"/>
                  </a:lnTo>
                  <a:lnTo>
                    <a:pt x="7812493" y="6765886"/>
                  </a:lnTo>
                  <a:lnTo>
                    <a:pt x="798106" y="6765886"/>
                  </a:lnTo>
                  <a:lnTo>
                    <a:pt x="749488" y="6764430"/>
                  </a:lnTo>
                  <a:lnTo>
                    <a:pt x="701640" y="6760116"/>
                  </a:lnTo>
                  <a:lnTo>
                    <a:pt x="654646" y="6753028"/>
                  </a:lnTo>
                  <a:lnTo>
                    <a:pt x="608589" y="6743249"/>
                  </a:lnTo>
                  <a:lnTo>
                    <a:pt x="563553" y="6730864"/>
                  </a:lnTo>
                  <a:lnTo>
                    <a:pt x="519622" y="6715955"/>
                  </a:lnTo>
                  <a:lnTo>
                    <a:pt x="476878" y="6698605"/>
                  </a:lnTo>
                  <a:lnTo>
                    <a:pt x="435405" y="6678900"/>
                  </a:lnTo>
                  <a:lnTo>
                    <a:pt x="395287" y="6656921"/>
                  </a:lnTo>
                  <a:lnTo>
                    <a:pt x="356608" y="6632752"/>
                  </a:lnTo>
                  <a:lnTo>
                    <a:pt x="319450" y="6606478"/>
                  </a:lnTo>
                  <a:lnTo>
                    <a:pt x="283897" y="6578181"/>
                  </a:lnTo>
                  <a:lnTo>
                    <a:pt x="250033" y="6547945"/>
                  </a:lnTo>
                  <a:lnTo>
                    <a:pt x="217941" y="6515853"/>
                  </a:lnTo>
                  <a:lnTo>
                    <a:pt x="187705" y="6481989"/>
                  </a:lnTo>
                  <a:lnTo>
                    <a:pt x="159408" y="6446436"/>
                  </a:lnTo>
                  <a:lnTo>
                    <a:pt x="133133" y="6409278"/>
                  </a:lnTo>
                  <a:lnTo>
                    <a:pt x="108965" y="6370598"/>
                  </a:lnTo>
                  <a:lnTo>
                    <a:pt x="86986" y="6330481"/>
                  </a:lnTo>
                  <a:lnTo>
                    <a:pt x="67281" y="6289008"/>
                  </a:lnTo>
                  <a:lnTo>
                    <a:pt x="49931" y="6246264"/>
                  </a:lnTo>
                  <a:lnTo>
                    <a:pt x="35022" y="6202333"/>
                  </a:lnTo>
                  <a:lnTo>
                    <a:pt x="22637" y="6157297"/>
                  </a:lnTo>
                  <a:lnTo>
                    <a:pt x="12858" y="6111240"/>
                  </a:lnTo>
                  <a:lnTo>
                    <a:pt x="5770" y="6064246"/>
                  </a:lnTo>
                  <a:lnTo>
                    <a:pt x="1456" y="6016398"/>
                  </a:lnTo>
                  <a:lnTo>
                    <a:pt x="0" y="5967780"/>
                  </a:lnTo>
                  <a:lnTo>
                    <a:pt x="0" y="798106"/>
                  </a:lnTo>
                  <a:close/>
                </a:path>
              </a:pathLst>
            </a:custGeom>
            <a:ln w="5080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664" y="26936"/>
              <a:ext cx="9111615" cy="521970"/>
            </a:xfrm>
            <a:custGeom>
              <a:avLst/>
              <a:gdLst/>
              <a:ahLst/>
              <a:cxnLst/>
              <a:rect l="l" t="t" r="r" b="b"/>
              <a:pathLst>
                <a:path w="9111615" h="521970">
                  <a:moveTo>
                    <a:pt x="0" y="0"/>
                  </a:moveTo>
                  <a:lnTo>
                    <a:pt x="9111335" y="0"/>
                  </a:lnTo>
                  <a:lnTo>
                    <a:pt x="9111335" y="521741"/>
                  </a:lnTo>
                  <a:lnTo>
                    <a:pt x="0" y="521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664" y="1536"/>
              <a:ext cx="9111615" cy="50800"/>
            </a:xfrm>
            <a:custGeom>
              <a:avLst/>
              <a:gdLst/>
              <a:ahLst/>
              <a:cxnLst/>
              <a:rect l="l" t="t" r="r" b="b"/>
              <a:pathLst>
                <a:path w="9111615" h="50800">
                  <a:moveTo>
                    <a:pt x="0" y="50800"/>
                  </a:moveTo>
                  <a:lnTo>
                    <a:pt x="9111335" y="50800"/>
                  </a:lnTo>
                  <a:lnTo>
                    <a:pt x="9111335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8EB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664" y="26936"/>
              <a:ext cx="9111615" cy="521970"/>
            </a:xfrm>
            <a:custGeom>
              <a:avLst/>
              <a:gdLst/>
              <a:ahLst/>
              <a:cxnLst/>
              <a:rect l="l" t="t" r="r" b="b"/>
              <a:pathLst>
                <a:path w="9111615" h="521970">
                  <a:moveTo>
                    <a:pt x="9111335" y="521741"/>
                  </a:moveTo>
                  <a:lnTo>
                    <a:pt x="0" y="521741"/>
                  </a:lnTo>
                  <a:lnTo>
                    <a:pt x="0" y="0"/>
                  </a:lnTo>
                </a:path>
              </a:pathLst>
            </a:custGeom>
            <a:ln w="5080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21739" y="95933"/>
            <a:ext cx="52532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spc="-130" dirty="0">
                <a:solidFill>
                  <a:srgbClr val="F2F2F2"/>
                </a:solidFill>
                <a:latin typeface="Arial"/>
                <a:cs typeface="Arial"/>
              </a:rPr>
              <a:t>3.-CATEGORÍAS TAXONÓMICAS O TÁXONES 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52347" y="154731"/>
            <a:ext cx="6964680" cy="6163945"/>
            <a:chOff x="1052347" y="154731"/>
            <a:chExt cx="6964680" cy="6163945"/>
          </a:xfrm>
        </p:grpSpPr>
        <p:sp>
          <p:nvSpPr>
            <p:cNvPr id="11" name="object 11"/>
            <p:cNvSpPr/>
            <p:nvPr/>
          </p:nvSpPr>
          <p:spPr>
            <a:xfrm>
              <a:off x="6570661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70661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8" y="318241"/>
              <a:ext cx="68262" cy="1333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347" y="1453967"/>
              <a:ext cx="6186449" cy="486409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920009" y="2838959"/>
            <a:ext cx="5549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Especie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26518" y="2708846"/>
            <a:ext cx="5549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Especie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21628" y="3372450"/>
            <a:ext cx="5549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Especie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79649" y="1685481"/>
            <a:ext cx="952500" cy="74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Género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410209">
              <a:lnSpc>
                <a:spcPct val="100000"/>
              </a:lnSpc>
              <a:spcBef>
                <a:spcPts val="1145"/>
              </a:spcBef>
            </a:pPr>
            <a:r>
              <a:rPr sz="1100" b="1" spc="-5" dirty="0">
                <a:latin typeface="Arial"/>
                <a:cs typeface="Arial"/>
              </a:rPr>
              <a:t>Especie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41382" y="2926834"/>
            <a:ext cx="6019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G</a:t>
            </a:r>
            <a:r>
              <a:rPr sz="1300" b="1" spc="-10" dirty="0">
                <a:latin typeface="Arial"/>
                <a:cs typeface="Arial"/>
              </a:rPr>
              <a:t>é</a:t>
            </a:r>
            <a:r>
              <a:rPr sz="1300" b="1" spc="-5" dirty="0">
                <a:latin typeface="Arial"/>
                <a:cs typeface="Arial"/>
              </a:rPr>
              <a:t>nero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20890" y="3763455"/>
            <a:ext cx="6019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G</a:t>
            </a:r>
            <a:r>
              <a:rPr sz="1300" b="1" spc="-10" dirty="0">
                <a:latin typeface="Arial"/>
                <a:cs typeface="Arial"/>
              </a:rPr>
              <a:t>é</a:t>
            </a:r>
            <a:r>
              <a:rPr sz="1300" b="1" spc="-5" dirty="0">
                <a:latin typeface="Arial"/>
                <a:cs typeface="Arial"/>
              </a:rPr>
              <a:t>nero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4525" y="3330085"/>
            <a:ext cx="5105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Ord</a:t>
            </a:r>
            <a:r>
              <a:rPr sz="1300" b="1" spc="-10" dirty="0">
                <a:latin typeface="Arial"/>
                <a:cs typeface="Arial"/>
              </a:rPr>
              <a:t>e</a:t>
            </a:r>
            <a:r>
              <a:rPr sz="1300" b="1" spc="-5" dirty="0">
                <a:latin typeface="Arial"/>
                <a:cs typeface="Arial"/>
              </a:rPr>
              <a:t>n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67903" y="3676222"/>
            <a:ext cx="5105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Ord</a:t>
            </a:r>
            <a:r>
              <a:rPr sz="1300" b="1" spc="-10" dirty="0">
                <a:latin typeface="Arial"/>
                <a:cs typeface="Arial"/>
              </a:rPr>
              <a:t>e</a:t>
            </a:r>
            <a:r>
              <a:rPr sz="1300" b="1" spc="-5" dirty="0">
                <a:latin typeface="Arial"/>
                <a:cs typeface="Arial"/>
              </a:rPr>
              <a:t>n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39264" y="4484204"/>
            <a:ext cx="5105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Ord</a:t>
            </a:r>
            <a:r>
              <a:rPr sz="1300" b="1" spc="-10" dirty="0">
                <a:latin typeface="Arial"/>
                <a:cs typeface="Arial"/>
              </a:rPr>
              <a:t>e</a:t>
            </a:r>
            <a:r>
              <a:rPr sz="1300" b="1" spc="-5" dirty="0">
                <a:latin typeface="Arial"/>
                <a:cs typeface="Arial"/>
              </a:rPr>
              <a:t>n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92035" y="4742942"/>
            <a:ext cx="5930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DDD9C3"/>
                </a:solidFill>
                <a:latin typeface="Arial"/>
                <a:cs typeface="Arial"/>
              </a:rPr>
              <a:t>Familia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92836" y="772667"/>
            <a:ext cx="8551545" cy="5994400"/>
            <a:chOff x="592836" y="772667"/>
            <a:chExt cx="8551545" cy="5994400"/>
          </a:xfrm>
        </p:grpSpPr>
        <p:sp>
          <p:nvSpPr>
            <p:cNvPr id="32" name="object 32"/>
            <p:cNvSpPr/>
            <p:nvPr/>
          </p:nvSpPr>
          <p:spPr>
            <a:xfrm>
              <a:off x="4291012" y="4389437"/>
              <a:ext cx="821055" cy="474980"/>
            </a:xfrm>
            <a:custGeom>
              <a:avLst/>
              <a:gdLst/>
              <a:ahLst/>
              <a:cxnLst/>
              <a:rect l="l" t="t" r="r" b="b"/>
              <a:pathLst>
                <a:path w="821054" h="474979">
                  <a:moveTo>
                    <a:pt x="0" y="0"/>
                  </a:moveTo>
                  <a:lnTo>
                    <a:pt x="820737" y="474662"/>
                  </a:lnTo>
                </a:path>
              </a:pathLst>
            </a:custGeom>
            <a:ln w="127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46525" y="4349749"/>
              <a:ext cx="1168400" cy="519430"/>
            </a:xfrm>
            <a:custGeom>
              <a:avLst/>
              <a:gdLst/>
              <a:ahLst/>
              <a:cxnLst/>
              <a:rect l="l" t="t" r="r" b="b"/>
              <a:pathLst>
                <a:path w="1168400" h="519429">
                  <a:moveTo>
                    <a:pt x="1168400" y="519112"/>
                  </a:moveTo>
                  <a:lnTo>
                    <a:pt x="57150" y="0"/>
                  </a:lnTo>
                </a:path>
                <a:path w="1168400" h="519429">
                  <a:moveTo>
                    <a:pt x="1168400" y="519112"/>
                  </a:moveTo>
                  <a:lnTo>
                    <a:pt x="0" y="288925"/>
                  </a:lnTo>
                </a:path>
              </a:pathLst>
            </a:custGeom>
            <a:ln w="127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9796" y="4383542"/>
              <a:ext cx="2200135" cy="19888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4269" y="4685240"/>
              <a:ext cx="2956331" cy="55401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7248" y="5297942"/>
              <a:ext cx="2970580" cy="141808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06439" y="4248912"/>
              <a:ext cx="2606039" cy="38404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06439" y="4553712"/>
              <a:ext cx="3337560" cy="3840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06439" y="4858512"/>
              <a:ext cx="2727959" cy="3840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06439" y="5163312"/>
              <a:ext cx="2467343" cy="38404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6439" y="5468112"/>
              <a:ext cx="3002279" cy="38404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06439" y="5772912"/>
              <a:ext cx="3337560" cy="38404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06439" y="6077712"/>
              <a:ext cx="3300983" cy="38404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06439" y="6382512"/>
              <a:ext cx="1697735" cy="38404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2836" y="772667"/>
              <a:ext cx="4343400" cy="160934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6414" y="852685"/>
              <a:ext cx="1816099" cy="2006599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2088991" y="3128360"/>
            <a:ext cx="5359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C</a:t>
            </a:r>
            <a:r>
              <a:rPr sz="1500" b="1" dirty="0">
                <a:latin typeface="Arial"/>
                <a:cs typeface="Arial"/>
              </a:rPr>
              <a:t>lase</a:t>
            </a:r>
            <a:endParaRPr sz="1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42865" y="4961923"/>
            <a:ext cx="1922145" cy="71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Clase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Clase</a:t>
            </a:r>
            <a:endParaRPr sz="15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17132" y="2777078"/>
            <a:ext cx="6064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F</a:t>
            </a:r>
            <a:r>
              <a:rPr sz="1500" b="1" dirty="0">
                <a:latin typeface="Arial"/>
                <a:cs typeface="Arial"/>
              </a:rPr>
              <a:t>I</a:t>
            </a:r>
            <a:r>
              <a:rPr sz="1500" b="1" spc="-5" dirty="0">
                <a:latin typeface="Arial"/>
                <a:cs typeface="Arial"/>
              </a:rPr>
              <a:t>LU</a:t>
            </a:r>
            <a:r>
              <a:rPr sz="1500" b="1" dirty="0">
                <a:latin typeface="Arial"/>
                <a:cs typeface="Arial"/>
              </a:rPr>
              <a:t>M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48A5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861809"/>
            <a:chOff x="-25400" y="0"/>
            <a:chExt cx="9194800" cy="6861809"/>
          </a:xfrm>
        </p:grpSpPr>
        <p:sp>
          <p:nvSpPr>
            <p:cNvPr id="4" name="object 4"/>
            <p:cNvSpPr/>
            <p:nvPr/>
          </p:nvSpPr>
          <p:spPr>
            <a:xfrm>
              <a:off x="497903" y="44621"/>
              <a:ext cx="8610600" cy="6765925"/>
            </a:xfrm>
            <a:custGeom>
              <a:avLst/>
              <a:gdLst/>
              <a:ahLst/>
              <a:cxnLst/>
              <a:rect l="l" t="t" r="r" b="b"/>
              <a:pathLst>
                <a:path w="8610600" h="6765925">
                  <a:moveTo>
                    <a:pt x="7812493" y="0"/>
                  </a:moveTo>
                  <a:lnTo>
                    <a:pt x="798106" y="0"/>
                  </a:lnTo>
                  <a:lnTo>
                    <a:pt x="749488" y="1456"/>
                  </a:lnTo>
                  <a:lnTo>
                    <a:pt x="701640" y="5770"/>
                  </a:lnTo>
                  <a:lnTo>
                    <a:pt x="654646" y="12858"/>
                  </a:lnTo>
                  <a:lnTo>
                    <a:pt x="608589" y="22637"/>
                  </a:lnTo>
                  <a:lnTo>
                    <a:pt x="563553" y="35022"/>
                  </a:lnTo>
                  <a:lnTo>
                    <a:pt x="519622" y="49931"/>
                  </a:lnTo>
                  <a:lnTo>
                    <a:pt x="476878" y="67281"/>
                  </a:lnTo>
                  <a:lnTo>
                    <a:pt x="435405" y="86986"/>
                  </a:lnTo>
                  <a:lnTo>
                    <a:pt x="395287" y="108965"/>
                  </a:lnTo>
                  <a:lnTo>
                    <a:pt x="356608" y="133133"/>
                  </a:lnTo>
                  <a:lnTo>
                    <a:pt x="319450" y="159408"/>
                  </a:lnTo>
                  <a:lnTo>
                    <a:pt x="283897" y="187705"/>
                  </a:lnTo>
                  <a:lnTo>
                    <a:pt x="250033" y="217941"/>
                  </a:lnTo>
                  <a:lnTo>
                    <a:pt x="217941" y="250033"/>
                  </a:lnTo>
                  <a:lnTo>
                    <a:pt x="187705" y="283897"/>
                  </a:lnTo>
                  <a:lnTo>
                    <a:pt x="159408" y="319450"/>
                  </a:lnTo>
                  <a:lnTo>
                    <a:pt x="133133" y="356608"/>
                  </a:lnTo>
                  <a:lnTo>
                    <a:pt x="108965" y="395287"/>
                  </a:lnTo>
                  <a:lnTo>
                    <a:pt x="86986" y="435405"/>
                  </a:lnTo>
                  <a:lnTo>
                    <a:pt x="67281" y="476878"/>
                  </a:lnTo>
                  <a:lnTo>
                    <a:pt x="49931" y="519622"/>
                  </a:lnTo>
                  <a:lnTo>
                    <a:pt x="35022" y="563553"/>
                  </a:lnTo>
                  <a:lnTo>
                    <a:pt x="22637" y="608589"/>
                  </a:lnTo>
                  <a:lnTo>
                    <a:pt x="12858" y="654646"/>
                  </a:lnTo>
                  <a:lnTo>
                    <a:pt x="5770" y="701640"/>
                  </a:lnTo>
                  <a:lnTo>
                    <a:pt x="1456" y="749488"/>
                  </a:lnTo>
                  <a:lnTo>
                    <a:pt x="0" y="798106"/>
                  </a:lnTo>
                  <a:lnTo>
                    <a:pt x="0" y="5967780"/>
                  </a:lnTo>
                  <a:lnTo>
                    <a:pt x="1456" y="6016398"/>
                  </a:lnTo>
                  <a:lnTo>
                    <a:pt x="5770" y="6064246"/>
                  </a:lnTo>
                  <a:lnTo>
                    <a:pt x="12858" y="6111240"/>
                  </a:lnTo>
                  <a:lnTo>
                    <a:pt x="22637" y="6157297"/>
                  </a:lnTo>
                  <a:lnTo>
                    <a:pt x="35022" y="6202333"/>
                  </a:lnTo>
                  <a:lnTo>
                    <a:pt x="49931" y="6246264"/>
                  </a:lnTo>
                  <a:lnTo>
                    <a:pt x="67281" y="6289008"/>
                  </a:lnTo>
                  <a:lnTo>
                    <a:pt x="86986" y="6330481"/>
                  </a:lnTo>
                  <a:lnTo>
                    <a:pt x="108965" y="6370598"/>
                  </a:lnTo>
                  <a:lnTo>
                    <a:pt x="133133" y="6409278"/>
                  </a:lnTo>
                  <a:lnTo>
                    <a:pt x="159408" y="6446436"/>
                  </a:lnTo>
                  <a:lnTo>
                    <a:pt x="187705" y="6481989"/>
                  </a:lnTo>
                  <a:lnTo>
                    <a:pt x="217941" y="6515853"/>
                  </a:lnTo>
                  <a:lnTo>
                    <a:pt x="250033" y="6547945"/>
                  </a:lnTo>
                  <a:lnTo>
                    <a:pt x="283897" y="6578181"/>
                  </a:lnTo>
                  <a:lnTo>
                    <a:pt x="319450" y="6606478"/>
                  </a:lnTo>
                  <a:lnTo>
                    <a:pt x="356608" y="6632752"/>
                  </a:lnTo>
                  <a:lnTo>
                    <a:pt x="395287" y="6656921"/>
                  </a:lnTo>
                  <a:lnTo>
                    <a:pt x="435405" y="6678900"/>
                  </a:lnTo>
                  <a:lnTo>
                    <a:pt x="476878" y="6698605"/>
                  </a:lnTo>
                  <a:lnTo>
                    <a:pt x="519622" y="6715955"/>
                  </a:lnTo>
                  <a:lnTo>
                    <a:pt x="563553" y="6730864"/>
                  </a:lnTo>
                  <a:lnTo>
                    <a:pt x="608589" y="6743249"/>
                  </a:lnTo>
                  <a:lnTo>
                    <a:pt x="654646" y="6753028"/>
                  </a:lnTo>
                  <a:lnTo>
                    <a:pt x="701640" y="6760116"/>
                  </a:lnTo>
                  <a:lnTo>
                    <a:pt x="749488" y="6764430"/>
                  </a:lnTo>
                  <a:lnTo>
                    <a:pt x="798106" y="6765886"/>
                  </a:lnTo>
                  <a:lnTo>
                    <a:pt x="7812493" y="6765886"/>
                  </a:lnTo>
                  <a:lnTo>
                    <a:pt x="7861111" y="6764430"/>
                  </a:lnTo>
                  <a:lnTo>
                    <a:pt x="7908959" y="6760116"/>
                  </a:lnTo>
                  <a:lnTo>
                    <a:pt x="7955953" y="6753028"/>
                  </a:lnTo>
                  <a:lnTo>
                    <a:pt x="8002010" y="6743249"/>
                  </a:lnTo>
                  <a:lnTo>
                    <a:pt x="8047046" y="6730864"/>
                  </a:lnTo>
                  <a:lnTo>
                    <a:pt x="8090977" y="6715955"/>
                  </a:lnTo>
                  <a:lnTo>
                    <a:pt x="8133721" y="6698605"/>
                  </a:lnTo>
                  <a:lnTo>
                    <a:pt x="8175194" y="6678900"/>
                  </a:lnTo>
                  <a:lnTo>
                    <a:pt x="8215312" y="6656921"/>
                  </a:lnTo>
                  <a:lnTo>
                    <a:pt x="8253991" y="6632752"/>
                  </a:lnTo>
                  <a:lnTo>
                    <a:pt x="8291149" y="6606478"/>
                  </a:lnTo>
                  <a:lnTo>
                    <a:pt x="8326702" y="6578181"/>
                  </a:lnTo>
                  <a:lnTo>
                    <a:pt x="8360566" y="6547945"/>
                  </a:lnTo>
                  <a:lnTo>
                    <a:pt x="8392658" y="6515853"/>
                  </a:lnTo>
                  <a:lnTo>
                    <a:pt x="8422894" y="6481989"/>
                  </a:lnTo>
                  <a:lnTo>
                    <a:pt x="8451191" y="6446436"/>
                  </a:lnTo>
                  <a:lnTo>
                    <a:pt x="8477466" y="6409278"/>
                  </a:lnTo>
                  <a:lnTo>
                    <a:pt x="8501634" y="6370598"/>
                  </a:lnTo>
                  <a:lnTo>
                    <a:pt x="8523613" y="6330481"/>
                  </a:lnTo>
                  <a:lnTo>
                    <a:pt x="8543318" y="6289008"/>
                  </a:lnTo>
                  <a:lnTo>
                    <a:pt x="8560668" y="6246264"/>
                  </a:lnTo>
                  <a:lnTo>
                    <a:pt x="8575577" y="6202333"/>
                  </a:lnTo>
                  <a:lnTo>
                    <a:pt x="8587962" y="6157297"/>
                  </a:lnTo>
                  <a:lnTo>
                    <a:pt x="8597741" y="6111240"/>
                  </a:lnTo>
                  <a:lnTo>
                    <a:pt x="8604829" y="6064246"/>
                  </a:lnTo>
                  <a:lnTo>
                    <a:pt x="8609143" y="6016398"/>
                  </a:lnTo>
                  <a:lnTo>
                    <a:pt x="8610600" y="5967780"/>
                  </a:lnTo>
                  <a:lnTo>
                    <a:pt x="8610600" y="798106"/>
                  </a:lnTo>
                  <a:lnTo>
                    <a:pt x="8609143" y="749488"/>
                  </a:lnTo>
                  <a:lnTo>
                    <a:pt x="8604829" y="701640"/>
                  </a:lnTo>
                  <a:lnTo>
                    <a:pt x="8597741" y="654646"/>
                  </a:lnTo>
                  <a:lnTo>
                    <a:pt x="8587962" y="608589"/>
                  </a:lnTo>
                  <a:lnTo>
                    <a:pt x="8575577" y="563553"/>
                  </a:lnTo>
                  <a:lnTo>
                    <a:pt x="8560668" y="519622"/>
                  </a:lnTo>
                  <a:lnTo>
                    <a:pt x="8543318" y="476878"/>
                  </a:lnTo>
                  <a:lnTo>
                    <a:pt x="8523613" y="435405"/>
                  </a:lnTo>
                  <a:lnTo>
                    <a:pt x="8501634" y="395287"/>
                  </a:lnTo>
                  <a:lnTo>
                    <a:pt x="8477466" y="356608"/>
                  </a:lnTo>
                  <a:lnTo>
                    <a:pt x="8451191" y="319450"/>
                  </a:lnTo>
                  <a:lnTo>
                    <a:pt x="8422894" y="283897"/>
                  </a:lnTo>
                  <a:lnTo>
                    <a:pt x="8392658" y="250033"/>
                  </a:lnTo>
                  <a:lnTo>
                    <a:pt x="8360566" y="217941"/>
                  </a:lnTo>
                  <a:lnTo>
                    <a:pt x="8326702" y="187705"/>
                  </a:lnTo>
                  <a:lnTo>
                    <a:pt x="8291149" y="159408"/>
                  </a:lnTo>
                  <a:lnTo>
                    <a:pt x="8253991" y="133133"/>
                  </a:lnTo>
                  <a:lnTo>
                    <a:pt x="8215312" y="108965"/>
                  </a:lnTo>
                  <a:lnTo>
                    <a:pt x="8175194" y="86986"/>
                  </a:lnTo>
                  <a:lnTo>
                    <a:pt x="8133721" y="67281"/>
                  </a:lnTo>
                  <a:lnTo>
                    <a:pt x="8090977" y="49931"/>
                  </a:lnTo>
                  <a:lnTo>
                    <a:pt x="8047046" y="35022"/>
                  </a:lnTo>
                  <a:lnTo>
                    <a:pt x="8002010" y="22637"/>
                  </a:lnTo>
                  <a:lnTo>
                    <a:pt x="7955953" y="12858"/>
                  </a:lnTo>
                  <a:lnTo>
                    <a:pt x="7908959" y="5770"/>
                  </a:lnTo>
                  <a:lnTo>
                    <a:pt x="7861111" y="1456"/>
                  </a:lnTo>
                  <a:lnTo>
                    <a:pt x="78124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903" y="44621"/>
              <a:ext cx="8610600" cy="6765925"/>
            </a:xfrm>
            <a:custGeom>
              <a:avLst/>
              <a:gdLst/>
              <a:ahLst/>
              <a:cxnLst/>
              <a:rect l="l" t="t" r="r" b="b"/>
              <a:pathLst>
                <a:path w="8610600" h="6765925">
                  <a:moveTo>
                    <a:pt x="0" y="798106"/>
                  </a:moveTo>
                  <a:lnTo>
                    <a:pt x="1456" y="749488"/>
                  </a:lnTo>
                  <a:lnTo>
                    <a:pt x="5770" y="701640"/>
                  </a:lnTo>
                  <a:lnTo>
                    <a:pt x="12858" y="654646"/>
                  </a:lnTo>
                  <a:lnTo>
                    <a:pt x="22637" y="608589"/>
                  </a:lnTo>
                  <a:lnTo>
                    <a:pt x="35022" y="563553"/>
                  </a:lnTo>
                  <a:lnTo>
                    <a:pt x="49931" y="519622"/>
                  </a:lnTo>
                  <a:lnTo>
                    <a:pt x="67281" y="476878"/>
                  </a:lnTo>
                  <a:lnTo>
                    <a:pt x="86986" y="435405"/>
                  </a:lnTo>
                  <a:lnTo>
                    <a:pt x="108965" y="395287"/>
                  </a:lnTo>
                  <a:lnTo>
                    <a:pt x="133133" y="356608"/>
                  </a:lnTo>
                  <a:lnTo>
                    <a:pt x="159408" y="319450"/>
                  </a:lnTo>
                  <a:lnTo>
                    <a:pt x="187705" y="283897"/>
                  </a:lnTo>
                  <a:lnTo>
                    <a:pt x="217941" y="250033"/>
                  </a:lnTo>
                  <a:lnTo>
                    <a:pt x="250033" y="217941"/>
                  </a:lnTo>
                  <a:lnTo>
                    <a:pt x="283897" y="187705"/>
                  </a:lnTo>
                  <a:lnTo>
                    <a:pt x="319450" y="159408"/>
                  </a:lnTo>
                  <a:lnTo>
                    <a:pt x="356608" y="133133"/>
                  </a:lnTo>
                  <a:lnTo>
                    <a:pt x="395287" y="108965"/>
                  </a:lnTo>
                  <a:lnTo>
                    <a:pt x="435405" y="86986"/>
                  </a:lnTo>
                  <a:lnTo>
                    <a:pt x="476878" y="67281"/>
                  </a:lnTo>
                  <a:lnTo>
                    <a:pt x="519622" y="49931"/>
                  </a:lnTo>
                  <a:lnTo>
                    <a:pt x="563553" y="35022"/>
                  </a:lnTo>
                  <a:lnTo>
                    <a:pt x="608589" y="22637"/>
                  </a:lnTo>
                  <a:lnTo>
                    <a:pt x="654646" y="12858"/>
                  </a:lnTo>
                  <a:lnTo>
                    <a:pt x="701640" y="5770"/>
                  </a:lnTo>
                  <a:lnTo>
                    <a:pt x="749488" y="1456"/>
                  </a:lnTo>
                  <a:lnTo>
                    <a:pt x="798106" y="0"/>
                  </a:lnTo>
                  <a:lnTo>
                    <a:pt x="7812493" y="0"/>
                  </a:lnTo>
                  <a:lnTo>
                    <a:pt x="7861111" y="1456"/>
                  </a:lnTo>
                  <a:lnTo>
                    <a:pt x="7908959" y="5770"/>
                  </a:lnTo>
                  <a:lnTo>
                    <a:pt x="7955953" y="12858"/>
                  </a:lnTo>
                  <a:lnTo>
                    <a:pt x="8002010" y="22637"/>
                  </a:lnTo>
                  <a:lnTo>
                    <a:pt x="8047046" y="35022"/>
                  </a:lnTo>
                  <a:lnTo>
                    <a:pt x="8090977" y="49931"/>
                  </a:lnTo>
                  <a:lnTo>
                    <a:pt x="8133721" y="67281"/>
                  </a:lnTo>
                  <a:lnTo>
                    <a:pt x="8175194" y="86986"/>
                  </a:lnTo>
                  <a:lnTo>
                    <a:pt x="8215312" y="108965"/>
                  </a:lnTo>
                  <a:lnTo>
                    <a:pt x="8253991" y="133133"/>
                  </a:lnTo>
                  <a:lnTo>
                    <a:pt x="8291149" y="159408"/>
                  </a:lnTo>
                  <a:lnTo>
                    <a:pt x="8326702" y="187705"/>
                  </a:lnTo>
                  <a:lnTo>
                    <a:pt x="8360566" y="217941"/>
                  </a:lnTo>
                  <a:lnTo>
                    <a:pt x="8392658" y="250033"/>
                  </a:lnTo>
                  <a:lnTo>
                    <a:pt x="8422894" y="283897"/>
                  </a:lnTo>
                  <a:lnTo>
                    <a:pt x="8451191" y="319450"/>
                  </a:lnTo>
                  <a:lnTo>
                    <a:pt x="8477466" y="356608"/>
                  </a:lnTo>
                  <a:lnTo>
                    <a:pt x="8501634" y="395287"/>
                  </a:lnTo>
                  <a:lnTo>
                    <a:pt x="8523613" y="435405"/>
                  </a:lnTo>
                  <a:lnTo>
                    <a:pt x="8543318" y="476878"/>
                  </a:lnTo>
                  <a:lnTo>
                    <a:pt x="8560668" y="519622"/>
                  </a:lnTo>
                  <a:lnTo>
                    <a:pt x="8575577" y="563553"/>
                  </a:lnTo>
                  <a:lnTo>
                    <a:pt x="8587962" y="608589"/>
                  </a:lnTo>
                  <a:lnTo>
                    <a:pt x="8597741" y="654646"/>
                  </a:lnTo>
                  <a:lnTo>
                    <a:pt x="8604829" y="701640"/>
                  </a:lnTo>
                  <a:lnTo>
                    <a:pt x="8609143" y="749488"/>
                  </a:lnTo>
                  <a:lnTo>
                    <a:pt x="8610600" y="798106"/>
                  </a:lnTo>
                  <a:lnTo>
                    <a:pt x="8610600" y="5967780"/>
                  </a:lnTo>
                  <a:lnTo>
                    <a:pt x="8609143" y="6016398"/>
                  </a:lnTo>
                  <a:lnTo>
                    <a:pt x="8604829" y="6064246"/>
                  </a:lnTo>
                  <a:lnTo>
                    <a:pt x="8597741" y="6111240"/>
                  </a:lnTo>
                  <a:lnTo>
                    <a:pt x="8587962" y="6157297"/>
                  </a:lnTo>
                  <a:lnTo>
                    <a:pt x="8575577" y="6202333"/>
                  </a:lnTo>
                  <a:lnTo>
                    <a:pt x="8560668" y="6246264"/>
                  </a:lnTo>
                  <a:lnTo>
                    <a:pt x="8543318" y="6289008"/>
                  </a:lnTo>
                  <a:lnTo>
                    <a:pt x="8523613" y="6330481"/>
                  </a:lnTo>
                  <a:lnTo>
                    <a:pt x="8501634" y="6370598"/>
                  </a:lnTo>
                  <a:lnTo>
                    <a:pt x="8477466" y="6409278"/>
                  </a:lnTo>
                  <a:lnTo>
                    <a:pt x="8451191" y="6446436"/>
                  </a:lnTo>
                  <a:lnTo>
                    <a:pt x="8422894" y="6481989"/>
                  </a:lnTo>
                  <a:lnTo>
                    <a:pt x="8392658" y="6515853"/>
                  </a:lnTo>
                  <a:lnTo>
                    <a:pt x="8360566" y="6547945"/>
                  </a:lnTo>
                  <a:lnTo>
                    <a:pt x="8326702" y="6578181"/>
                  </a:lnTo>
                  <a:lnTo>
                    <a:pt x="8291149" y="6606478"/>
                  </a:lnTo>
                  <a:lnTo>
                    <a:pt x="8253991" y="6632752"/>
                  </a:lnTo>
                  <a:lnTo>
                    <a:pt x="8215312" y="6656921"/>
                  </a:lnTo>
                  <a:lnTo>
                    <a:pt x="8175194" y="6678900"/>
                  </a:lnTo>
                  <a:lnTo>
                    <a:pt x="8133721" y="6698605"/>
                  </a:lnTo>
                  <a:lnTo>
                    <a:pt x="8090977" y="6715955"/>
                  </a:lnTo>
                  <a:lnTo>
                    <a:pt x="8047046" y="6730864"/>
                  </a:lnTo>
                  <a:lnTo>
                    <a:pt x="8002010" y="6743249"/>
                  </a:lnTo>
                  <a:lnTo>
                    <a:pt x="7955953" y="6753028"/>
                  </a:lnTo>
                  <a:lnTo>
                    <a:pt x="7908959" y="6760116"/>
                  </a:lnTo>
                  <a:lnTo>
                    <a:pt x="7861111" y="6764430"/>
                  </a:lnTo>
                  <a:lnTo>
                    <a:pt x="7812493" y="6765886"/>
                  </a:lnTo>
                  <a:lnTo>
                    <a:pt x="798106" y="6765886"/>
                  </a:lnTo>
                  <a:lnTo>
                    <a:pt x="749488" y="6764430"/>
                  </a:lnTo>
                  <a:lnTo>
                    <a:pt x="701640" y="6760116"/>
                  </a:lnTo>
                  <a:lnTo>
                    <a:pt x="654646" y="6753028"/>
                  </a:lnTo>
                  <a:lnTo>
                    <a:pt x="608589" y="6743249"/>
                  </a:lnTo>
                  <a:lnTo>
                    <a:pt x="563553" y="6730864"/>
                  </a:lnTo>
                  <a:lnTo>
                    <a:pt x="519622" y="6715955"/>
                  </a:lnTo>
                  <a:lnTo>
                    <a:pt x="476878" y="6698605"/>
                  </a:lnTo>
                  <a:lnTo>
                    <a:pt x="435405" y="6678900"/>
                  </a:lnTo>
                  <a:lnTo>
                    <a:pt x="395287" y="6656921"/>
                  </a:lnTo>
                  <a:lnTo>
                    <a:pt x="356608" y="6632752"/>
                  </a:lnTo>
                  <a:lnTo>
                    <a:pt x="319450" y="6606478"/>
                  </a:lnTo>
                  <a:lnTo>
                    <a:pt x="283897" y="6578181"/>
                  </a:lnTo>
                  <a:lnTo>
                    <a:pt x="250033" y="6547945"/>
                  </a:lnTo>
                  <a:lnTo>
                    <a:pt x="217941" y="6515853"/>
                  </a:lnTo>
                  <a:lnTo>
                    <a:pt x="187705" y="6481989"/>
                  </a:lnTo>
                  <a:lnTo>
                    <a:pt x="159408" y="6446436"/>
                  </a:lnTo>
                  <a:lnTo>
                    <a:pt x="133133" y="6409278"/>
                  </a:lnTo>
                  <a:lnTo>
                    <a:pt x="108965" y="6370598"/>
                  </a:lnTo>
                  <a:lnTo>
                    <a:pt x="86986" y="6330481"/>
                  </a:lnTo>
                  <a:lnTo>
                    <a:pt x="67281" y="6289008"/>
                  </a:lnTo>
                  <a:lnTo>
                    <a:pt x="49931" y="6246264"/>
                  </a:lnTo>
                  <a:lnTo>
                    <a:pt x="35022" y="6202333"/>
                  </a:lnTo>
                  <a:lnTo>
                    <a:pt x="22637" y="6157297"/>
                  </a:lnTo>
                  <a:lnTo>
                    <a:pt x="12858" y="6111240"/>
                  </a:lnTo>
                  <a:lnTo>
                    <a:pt x="5770" y="6064246"/>
                  </a:lnTo>
                  <a:lnTo>
                    <a:pt x="1456" y="6016398"/>
                  </a:lnTo>
                  <a:lnTo>
                    <a:pt x="0" y="5967780"/>
                  </a:lnTo>
                  <a:lnTo>
                    <a:pt x="0" y="798106"/>
                  </a:lnTo>
                  <a:close/>
                </a:path>
              </a:pathLst>
            </a:custGeom>
            <a:ln w="5080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549275"/>
            </a:xfrm>
            <a:custGeom>
              <a:avLst/>
              <a:gdLst/>
              <a:ahLst/>
              <a:cxnLst/>
              <a:rect l="l" t="t" r="r" b="b"/>
              <a:pathLst>
                <a:path w="9144000" h="549275">
                  <a:moveTo>
                    <a:pt x="9144000" y="0"/>
                  </a:moveTo>
                  <a:lnTo>
                    <a:pt x="0" y="0"/>
                  </a:lnTo>
                  <a:lnTo>
                    <a:pt x="0" y="548678"/>
                  </a:lnTo>
                  <a:lnTo>
                    <a:pt x="9144000" y="54867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48A54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549275"/>
            </a:xfrm>
            <a:custGeom>
              <a:avLst/>
              <a:gdLst/>
              <a:ahLst/>
              <a:cxnLst/>
              <a:rect l="l" t="t" r="r" b="b"/>
              <a:pathLst>
                <a:path w="9144000" h="549275">
                  <a:moveTo>
                    <a:pt x="0" y="0"/>
                  </a:moveTo>
                  <a:lnTo>
                    <a:pt x="9144000" y="0"/>
                  </a:lnTo>
                  <a:lnTo>
                    <a:pt x="9144000" y="548678"/>
                  </a:lnTo>
                  <a:lnTo>
                    <a:pt x="0" y="548678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21739" y="167939"/>
            <a:ext cx="3785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2F2F2"/>
                </a:solidFill>
                <a:latin typeface="Arial"/>
                <a:cs typeface="Arial"/>
              </a:rPr>
              <a:t>LOS</a:t>
            </a:r>
            <a:r>
              <a:rPr sz="1800" spc="-3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2F2F2"/>
                </a:solidFill>
                <a:latin typeface="Arial"/>
                <a:cs typeface="Arial"/>
              </a:rPr>
              <a:t>NOMBRES</a:t>
            </a:r>
            <a:r>
              <a:rPr sz="1800" spc="-1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2F2F2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2F2F2"/>
                </a:solidFill>
                <a:latin typeface="Arial"/>
                <a:cs typeface="Arial"/>
              </a:rPr>
              <a:t>LOS</a:t>
            </a:r>
            <a:r>
              <a:rPr sz="1800" spc="-2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2F2F2"/>
                </a:solidFill>
                <a:latin typeface="Arial"/>
                <a:cs typeface="Arial"/>
              </a:rPr>
              <a:t>TAXONES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90526" y="154731"/>
            <a:ext cx="1926589" cy="5721985"/>
            <a:chOff x="6090526" y="154731"/>
            <a:chExt cx="1926589" cy="5721985"/>
          </a:xfrm>
        </p:grpSpPr>
        <p:sp>
          <p:nvSpPr>
            <p:cNvPr id="10" name="object 10"/>
            <p:cNvSpPr/>
            <p:nvPr/>
          </p:nvSpPr>
          <p:spPr>
            <a:xfrm>
              <a:off x="6570661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70661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8" y="318241"/>
              <a:ext cx="68262" cy="1333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0526" y="987082"/>
              <a:ext cx="1904987" cy="488948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158350" y="1193690"/>
            <a:ext cx="4145279" cy="4599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944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Las </a:t>
            </a:r>
            <a:r>
              <a:rPr sz="2000" b="1" dirty="0">
                <a:solidFill>
                  <a:srgbClr val="E46C0A"/>
                </a:solidFill>
                <a:latin typeface="Arial"/>
                <a:cs typeface="Arial"/>
              </a:rPr>
              <a:t>categorías taxonómicas </a:t>
            </a:r>
            <a:r>
              <a:rPr sz="2000" b="1" spc="5" dirty="0">
                <a:solidFill>
                  <a:srgbClr val="E46C0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principales, de </a:t>
            </a:r>
            <a:r>
              <a:rPr sz="2000" spc="-5" dirty="0">
                <a:solidFill>
                  <a:srgbClr val="B7DEE8"/>
                </a:solidFill>
                <a:latin typeface="Arial MT"/>
                <a:cs typeface="Arial MT"/>
              </a:rPr>
              <a:t>mayor </a:t>
            </a: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a menor </a:t>
            </a:r>
            <a:r>
              <a:rPr sz="2000" spc="-545" dirty="0">
                <a:solidFill>
                  <a:srgbClr val="B7DEE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B7DEE8"/>
                </a:solidFill>
                <a:latin typeface="Arial MT"/>
                <a:cs typeface="Arial MT"/>
              </a:rPr>
              <a:t>amplitud</a:t>
            </a:r>
            <a:r>
              <a:rPr sz="2000" spc="-40" dirty="0">
                <a:solidFill>
                  <a:srgbClr val="B7DEE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reciben</a:t>
            </a:r>
            <a:r>
              <a:rPr sz="2000" spc="-40" dirty="0">
                <a:solidFill>
                  <a:srgbClr val="B7DEE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el</a:t>
            </a:r>
            <a:r>
              <a:rPr sz="2000" spc="-20" dirty="0">
                <a:solidFill>
                  <a:srgbClr val="B7DEE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nombre</a:t>
            </a:r>
            <a:r>
              <a:rPr sz="2000" spc="-40" dirty="0">
                <a:solidFill>
                  <a:srgbClr val="B7DEE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de: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CD5B5"/>
                </a:solidFill>
                <a:latin typeface="Arial"/>
                <a:cs typeface="Arial"/>
              </a:rPr>
              <a:t>Reino.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FCD5B5"/>
                </a:solidFill>
                <a:latin typeface="Arial"/>
                <a:cs typeface="Arial"/>
              </a:rPr>
              <a:t>Filo.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CD5B5"/>
                </a:solidFill>
                <a:latin typeface="Arial"/>
                <a:cs typeface="Arial"/>
              </a:rPr>
              <a:t>Clase.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CD5B5"/>
                </a:solidFill>
                <a:latin typeface="Arial"/>
                <a:cs typeface="Arial"/>
              </a:rPr>
              <a:t>Orden.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FCD5B5"/>
                </a:solidFill>
                <a:latin typeface="Arial"/>
                <a:cs typeface="Arial"/>
              </a:rPr>
              <a:t>Familia.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CD5B5"/>
                </a:solidFill>
                <a:latin typeface="Arial"/>
                <a:cs typeface="Arial"/>
              </a:rPr>
              <a:t>Género</a:t>
            </a:r>
            <a:r>
              <a:rPr sz="2000" dirty="0">
                <a:solidFill>
                  <a:srgbClr val="FCD5B5"/>
                </a:solidFill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CD5B5"/>
                </a:solidFill>
                <a:latin typeface="Arial"/>
                <a:cs typeface="Arial"/>
              </a:rPr>
              <a:t>Especie</a:t>
            </a:r>
            <a:r>
              <a:rPr sz="2000" b="1" dirty="0">
                <a:solidFill>
                  <a:srgbClr val="B7DEE8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Pueden introducirse </a:t>
            </a:r>
            <a:r>
              <a:rPr sz="2000" spc="-5" dirty="0">
                <a:solidFill>
                  <a:srgbClr val="B7DEE8"/>
                </a:solidFill>
                <a:latin typeface="Arial MT"/>
                <a:cs typeface="Arial MT"/>
              </a:rPr>
              <a:t>niveles </a:t>
            </a: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B7DEE8"/>
                </a:solidFill>
                <a:latin typeface="Arial MT"/>
                <a:cs typeface="Arial MT"/>
              </a:rPr>
              <a:t>intermedios </a:t>
            </a: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añadiendo los </a:t>
            </a:r>
            <a:r>
              <a:rPr sz="2000" spc="-5" dirty="0">
                <a:solidFill>
                  <a:srgbClr val="B7DEE8"/>
                </a:solidFill>
                <a:latin typeface="Arial MT"/>
                <a:cs typeface="Arial MT"/>
              </a:rPr>
              <a:t>prefijos </a:t>
            </a: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FCD5B5"/>
                </a:solidFill>
                <a:latin typeface="Arial"/>
                <a:cs typeface="Arial"/>
              </a:rPr>
              <a:t>“sub”</a:t>
            </a:r>
            <a:r>
              <a:rPr sz="2000" b="1" spc="-40" dirty="0">
                <a:solidFill>
                  <a:srgbClr val="FCD5B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y</a:t>
            </a:r>
            <a:r>
              <a:rPr sz="2000" spc="-10" dirty="0">
                <a:solidFill>
                  <a:srgbClr val="B7DEE8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FCD5B5"/>
                </a:solidFill>
                <a:latin typeface="Arial"/>
                <a:cs typeface="Arial"/>
              </a:rPr>
              <a:t>“super”</a:t>
            </a:r>
            <a:r>
              <a:rPr sz="2000" b="1" spc="-35" dirty="0">
                <a:solidFill>
                  <a:srgbClr val="FCD5B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B7DEE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cualquiera</a:t>
            </a:r>
            <a:r>
              <a:rPr sz="2000" spc="-40" dirty="0">
                <a:solidFill>
                  <a:srgbClr val="B7DEE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rgbClr val="B7DEE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B7DEE8"/>
                </a:solidFill>
                <a:latin typeface="Arial MT"/>
                <a:cs typeface="Arial MT"/>
              </a:rPr>
              <a:t>los </a:t>
            </a:r>
            <a:r>
              <a:rPr sz="2000" spc="-540" dirty="0">
                <a:solidFill>
                  <a:srgbClr val="B7DEE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7DEE8"/>
                </a:solidFill>
                <a:latin typeface="Arial MT"/>
                <a:cs typeface="Arial MT"/>
              </a:rPr>
              <a:t>taxones.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48A5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861809"/>
            <a:chOff x="-25400" y="0"/>
            <a:chExt cx="9194800" cy="6861809"/>
          </a:xfrm>
        </p:grpSpPr>
        <p:sp>
          <p:nvSpPr>
            <p:cNvPr id="4" name="object 4"/>
            <p:cNvSpPr/>
            <p:nvPr/>
          </p:nvSpPr>
          <p:spPr>
            <a:xfrm>
              <a:off x="497903" y="44621"/>
              <a:ext cx="8610600" cy="6765925"/>
            </a:xfrm>
            <a:custGeom>
              <a:avLst/>
              <a:gdLst/>
              <a:ahLst/>
              <a:cxnLst/>
              <a:rect l="l" t="t" r="r" b="b"/>
              <a:pathLst>
                <a:path w="8610600" h="6765925">
                  <a:moveTo>
                    <a:pt x="7812493" y="0"/>
                  </a:moveTo>
                  <a:lnTo>
                    <a:pt x="798106" y="0"/>
                  </a:lnTo>
                  <a:lnTo>
                    <a:pt x="749488" y="1456"/>
                  </a:lnTo>
                  <a:lnTo>
                    <a:pt x="701640" y="5770"/>
                  </a:lnTo>
                  <a:lnTo>
                    <a:pt x="654646" y="12858"/>
                  </a:lnTo>
                  <a:lnTo>
                    <a:pt x="608589" y="22637"/>
                  </a:lnTo>
                  <a:lnTo>
                    <a:pt x="563553" y="35022"/>
                  </a:lnTo>
                  <a:lnTo>
                    <a:pt x="519622" y="49931"/>
                  </a:lnTo>
                  <a:lnTo>
                    <a:pt x="476878" y="67281"/>
                  </a:lnTo>
                  <a:lnTo>
                    <a:pt x="435405" y="86986"/>
                  </a:lnTo>
                  <a:lnTo>
                    <a:pt x="395287" y="108965"/>
                  </a:lnTo>
                  <a:lnTo>
                    <a:pt x="356608" y="133133"/>
                  </a:lnTo>
                  <a:lnTo>
                    <a:pt x="319450" y="159408"/>
                  </a:lnTo>
                  <a:lnTo>
                    <a:pt x="283897" y="187705"/>
                  </a:lnTo>
                  <a:lnTo>
                    <a:pt x="250033" y="217941"/>
                  </a:lnTo>
                  <a:lnTo>
                    <a:pt x="217941" y="250033"/>
                  </a:lnTo>
                  <a:lnTo>
                    <a:pt x="187705" y="283897"/>
                  </a:lnTo>
                  <a:lnTo>
                    <a:pt x="159408" y="319450"/>
                  </a:lnTo>
                  <a:lnTo>
                    <a:pt x="133133" y="356608"/>
                  </a:lnTo>
                  <a:lnTo>
                    <a:pt x="108965" y="395287"/>
                  </a:lnTo>
                  <a:lnTo>
                    <a:pt x="86986" y="435405"/>
                  </a:lnTo>
                  <a:lnTo>
                    <a:pt x="67281" y="476878"/>
                  </a:lnTo>
                  <a:lnTo>
                    <a:pt x="49931" y="519622"/>
                  </a:lnTo>
                  <a:lnTo>
                    <a:pt x="35022" y="563553"/>
                  </a:lnTo>
                  <a:lnTo>
                    <a:pt x="22637" y="608589"/>
                  </a:lnTo>
                  <a:lnTo>
                    <a:pt x="12858" y="654646"/>
                  </a:lnTo>
                  <a:lnTo>
                    <a:pt x="5770" y="701640"/>
                  </a:lnTo>
                  <a:lnTo>
                    <a:pt x="1456" y="749488"/>
                  </a:lnTo>
                  <a:lnTo>
                    <a:pt x="0" y="798106"/>
                  </a:lnTo>
                  <a:lnTo>
                    <a:pt x="0" y="5967780"/>
                  </a:lnTo>
                  <a:lnTo>
                    <a:pt x="1456" y="6016398"/>
                  </a:lnTo>
                  <a:lnTo>
                    <a:pt x="5770" y="6064246"/>
                  </a:lnTo>
                  <a:lnTo>
                    <a:pt x="12858" y="6111240"/>
                  </a:lnTo>
                  <a:lnTo>
                    <a:pt x="22637" y="6157297"/>
                  </a:lnTo>
                  <a:lnTo>
                    <a:pt x="35022" y="6202333"/>
                  </a:lnTo>
                  <a:lnTo>
                    <a:pt x="49931" y="6246264"/>
                  </a:lnTo>
                  <a:lnTo>
                    <a:pt x="67281" y="6289008"/>
                  </a:lnTo>
                  <a:lnTo>
                    <a:pt x="86986" y="6330481"/>
                  </a:lnTo>
                  <a:lnTo>
                    <a:pt x="108965" y="6370598"/>
                  </a:lnTo>
                  <a:lnTo>
                    <a:pt x="133133" y="6409278"/>
                  </a:lnTo>
                  <a:lnTo>
                    <a:pt x="159408" y="6446436"/>
                  </a:lnTo>
                  <a:lnTo>
                    <a:pt x="187705" y="6481989"/>
                  </a:lnTo>
                  <a:lnTo>
                    <a:pt x="217941" y="6515853"/>
                  </a:lnTo>
                  <a:lnTo>
                    <a:pt x="250033" y="6547945"/>
                  </a:lnTo>
                  <a:lnTo>
                    <a:pt x="283897" y="6578181"/>
                  </a:lnTo>
                  <a:lnTo>
                    <a:pt x="319450" y="6606478"/>
                  </a:lnTo>
                  <a:lnTo>
                    <a:pt x="356608" y="6632752"/>
                  </a:lnTo>
                  <a:lnTo>
                    <a:pt x="395287" y="6656921"/>
                  </a:lnTo>
                  <a:lnTo>
                    <a:pt x="435405" y="6678900"/>
                  </a:lnTo>
                  <a:lnTo>
                    <a:pt x="476878" y="6698605"/>
                  </a:lnTo>
                  <a:lnTo>
                    <a:pt x="519622" y="6715955"/>
                  </a:lnTo>
                  <a:lnTo>
                    <a:pt x="563553" y="6730864"/>
                  </a:lnTo>
                  <a:lnTo>
                    <a:pt x="608589" y="6743249"/>
                  </a:lnTo>
                  <a:lnTo>
                    <a:pt x="654646" y="6753028"/>
                  </a:lnTo>
                  <a:lnTo>
                    <a:pt x="701640" y="6760116"/>
                  </a:lnTo>
                  <a:lnTo>
                    <a:pt x="749488" y="6764430"/>
                  </a:lnTo>
                  <a:lnTo>
                    <a:pt x="798106" y="6765886"/>
                  </a:lnTo>
                  <a:lnTo>
                    <a:pt x="7812493" y="6765886"/>
                  </a:lnTo>
                  <a:lnTo>
                    <a:pt x="7861111" y="6764430"/>
                  </a:lnTo>
                  <a:lnTo>
                    <a:pt x="7908959" y="6760116"/>
                  </a:lnTo>
                  <a:lnTo>
                    <a:pt x="7955953" y="6753028"/>
                  </a:lnTo>
                  <a:lnTo>
                    <a:pt x="8002010" y="6743249"/>
                  </a:lnTo>
                  <a:lnTo>
                    <a:pt x="8047046" y="6730864"/>
                  </a:lnTo>
                  <a:lnTo>
                    <a:pt x="8090977" y="6715955"/>
                  </a:lnTo>
                  <a:lnTo>
                    <a:pt x="8133721" y="6698605"/>
                  </a:lnTo>
                  <a:lnTo>
                    <a:pt x="8175194" y="6678900"/>
                  </a:lnTo>
                  <a:lnTo>
                    <a:pt x="8215312" y="6656921"/>
                  </a:lnTo>
                  <a:lnTo>
                    <a:pt x="8253991" y="6632752"/>
                  </a:lnTo>
                  <a:lnTo>
                    <a:pt x="8291149" y="6606478"/>
                  </a:lnTo>
                  <a:lnTo>
                    <a:pt x="8326702" y="6578181"/>
                  </a:lnTo>
                  <a:lnTo>
                    <a:pt x="8360566" y="6547945"/>
                  </a:lnTo>
                  <a:lnTo>
                    <a:pt x="8392658" y="6515853"/>
                  </a:lnTo>
                  <a:lnTo>
                    <a:pt x="8422894" y="6481989"/>
                  </a:lnTo>
                  <a:lnTo>
                    <a:pt x="8451191" y="6446436"/>
                  </a:lnTo>
                  <a:lnTo>
                    <a:pt x="8477466" y="6409278"/>
                  </a:lnTo>
                  <a:lnTo>
                    <a:pt x="8501634" y="6370598"/>
                  </a:lnTo>
                  <a:lnTo>
                    <a:pt x="8523613" y="6330481"/>
                  </a:lnTo>
                  <a:lnTo>
                    <a:pt x="8543318" y="6289008"/>
                  </a:lnTo>
                  <a:lnTo>
                    <a:pt x="8560668" y="6246264"/>
                  </a:lnTo>
                  <a:lnTo>
                    <a:pt x="8575577" y="6202333"/>
                  </a:lnTo>
                  <a:lnTo>
                    <a:pt x="8587962" y="6157297"/>
                  </a:lnTo>
                  <a:lnTo>
                    <a:pt x="8597741" y="6111240"/>
                  </a:lnTo>
                  <a:lnTo>
                    <a:pt x="8604829" y="6064246"/>
                  </a:lnTo>
                  <a:lnTo>
                    <a:pt x="8609143" y="6016398"/>
                  </a:lnTo>
                  <a:lnTo>
                    <a:pt x="8610600" y="5967780"/>
                  </a:lnTo>
                  <a:lnTo>
                    <a:pt x="8610600" y="798106"/>
                  </a:lnTo>
                  <a:lnTo>
                    <a:pt x="8609143" y="749488"/>
                  </a:lnTo>
                  <a:lnTo>
                    <a:pt x="8604829" y="701640"/>
                  </a:lnTo>
                  <a:lnTo>
                    <a:pt x="8597741" y="654646"/>
                  </a:lnTo>
                  <a:lnTo>
                    <a:pt x="8587962" y="608589"/>
                  </a:lnTo>
                  <a:lnTo>
                    <a:pt x="8575577" y="563553"/>
                  </a:lnTo>
                  <a:lnTo>
                    <a:pt x="8560668" y="519622"/>
                  </a:lnTo>
                  <a:lnTo>
                    <a:pt x="8543318" y="476878"/>
                  </a:lnTo>
                  <a:lnTo>
                    <a:pt x="8523613" y="435405"/>
                  </a:lnTo>
                  <a:lnTo>
                    <a:pt x="8501634" y="395287"/>
                  </a:lnTo>
                  <a:lnTo>
                    <a:pt x="8477466" y="356608"/>
                  </a:lnTo>
                  <a:lnTo>
                    <a:pt x="8451191" y="319450"/>
                  </a:lnTo>
                  <a:lnTo>
                    <a:pt x="8422894" y="283897"/>
                  </a:lnTo>
                  <a:lnTo>
                    <a:pt x="8392658" y="250033"/>
                  </a:lnTo>
                  <a:lnTo>
                    <a:pt x="8360566" y="217941"/>
                  </a:lnTo>
                  <a:lnTo>
                    <a:pt x="8326702" y="187705"/>
                  </a:lnTo>
                  <a:lnTo>
                    <a:pt x="8291149" y="159408"/>
                  </a:lnTo>
                  <a:lnTo>
                    <a:pt x="8253991" y="133133"/>
                  </a:lnTo>
                  <a:lnTo>
                    <a:pt x="8215312" y="108965"/>
                  </a:lnTo>
                  <a:lnTo>
                    <a:pt x="8175194" y="86986"/>
                  </a:lnTo>
                  <a:lnTo>
                    <a:pt x="8133721" y="67281"/>
                  </a:lnTo>
                  <a:lnTo>
                    <a:pt x="8090977" y="49931"/>
                  </a:lnTo>
                  <a:lnTo>
                    <a:pt x="8047046" y="35022"/>
                  </a:lnTo>
                  <a:lnTo>
                    <a:pt x="8002010" y="22637"/>
                  </a:lnTo>
                  <a:lnTo>
                    <a:pt x="7955953" y="12858"/>
                  </a:lnTo>
                  <a:lnTo>
                    <a:pt x="7908959" y="5770"/>
                  </a:lnTo>
                  <a:lnTo>
                    <a:pt x="7861111" y="1456"/>
                  </a:lnTo>
                  <a:lnTo>
                    <a:pt x="78124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903" y="44621"/>
              <a:ext cx="8610600" cy="6765925"/>
            </a:xfrm>
            <a:custGeom>
              <a:avLst/>
              <a:gdLst/>
              <a:ahLst/>
              <a:cxnLst/>
              <a:rect l="l" t="t" r="r" b="b"/>
              <a:pathLst>
                <a:path w="8610600" h="6765925">
                  <a:moveTo>
                    <a:pt x="0" y="798106"/>
                  </a:moveTo>
                  <a:lnTo>
                    <a:pt x="1456" y="749488"/>
                  </a:lnTo>
                  <a:lnTo>
                    <a:pt x="5770" y="701640"/>
                  </a:lnTo>
                  <a:lnTo>
                    <a:pt x="12858" y="654646"/>
                  </a:lnTo>
                  <a:lnTo>
                    <a:pt x="22637" y="608589"/>
                  </a:lnTo>
                  <a:lnTo>
                    <a:pt x="35022" y="563553"/>
                  </a:lnTo>
                  <a:lnTo>
                    <a:pt x="49931" y="519622"/>
                  </a:lnTo>
                  <a:lnTo>
                    <a:pt x="67281" y="476878"/>
                  </a:lnTo>
                  <a:lnTo>
                    <a:pt x="86986" y="435405"/>
                  </a:lnTo>
                  <a:lnTo>
                    <a:pt x="108965" y="395287"/>
                  </a:lnTo>
                  <a:lnTo>
                    <a:pt x="133133" y="356608"/>
                  </a:lnTo>
                  <a:lnTo>
                    <a:pt x="159408" y="319450"/>
                  </a:lnTo>
                  <a:lnTo>
                    <a:pt x="187705" y="283897"/>
                  </a:lnTo>
                  <a:lnTo>
                    <a:pt x="217941" y="250033"/>
                  </a:lnTo>
                  <a:lnTo>
                    <a:pt x="250033" y="217941"/>
                  </a:lnTo>
                  <a:lnTo>
                    <a:pt x="283897" y="187705"/>
                  </a:lnTo>
                  <a:lnTo>
                    <a:pt x="319450" y="159408"/>
                  </a:lnTo>
                  <a:lnTo>
                    <a:pt x="356608" y="133133"/>
                  </a:lnTo>
                  <a:lnTo>
                    <a:pt x="395287" y="108965"/>
                  </a:lnTo>
                  <a:lnTo>
                    <a:pt x="435405" y="86986"/>
                  </a:lnTo>
                  <a:lnTo>
                    <a:pt x="476878" y="67281"/>
                  </a:lnTo>
                  <a:lnTo>
                    <a:pt x="519622" y="49931"/>
                  </a:lnTo>
                  <a:lnTo>
                    <a:pt x="563553" y="35022"/>
                  </a:lnTo>
                  <a:lnTo>
                    <a:pt x="608589" y="22637"/>
                  </a:lnTo>
                  <a:lnTo>
                    <a:pt x="654646" y="12858"/>
                  </a:lnTo>
                  <a:lnTo>
                    <a:pt x="701640" y="5770"/>
                  </a:lnTo>
                  <a:lnTo>
                    <a:pt x="749488" y="1456"/>
                  </a:lnTo>
                  <a:lnTo>
                    <a:pt x="798106" y="0"/>
                  </a:lnTo>
                  <a:lnTo>
                    <a:pt x="7812493" y="0"/>
                  </a:lnTo>
                  <a:lnTo>
                    <a:pt x="7861111" y="1456"/>
                  </a:lnTo>
                  <a:lnTo>
                    <a:pt x="7908959" y="5770"/>
                  </a:lnTo>
                  <a:lnTo>
                    <a:pt x="7955953" y="12858"/>
                  </a:lnTo>
                  <a:lnTo>
                    <a:pt x="8002010" y="22637"/>
                  </a:lnTo>
                  <a:lnTo>
                    <a:pt x="8047046" y="35022"/>
                  </a:lnTo>
                  <a:lnTo>
                    <a:pt x="8090977" y="49931"/>
                  </a:lnTo>
                  <a:lnTo>
                    <a:pt x="8133721" y="67281"/>
                  </a:lnTo>
                  <a:lnTo>
                    <a:pt x="8175194" y="86986"/>
                  </a:lnTo>
                  <a:lnTo>
                    <a:pt x="8215312" y="108965"/>
                  </a:lnTo>
                  <a:lnTo>
                    <a:pt x="8253991" y="133133"/>
                  </a:lnTo>
                  <a:lnTo>
                    <a:pt x="8291149" y="159408"/>
                  </a:lnTo>
                  <a:lnTo>
                    <a:pt x="8326702" y="187705"/>
                  </a:lnTo>
                  <a:lnTo>
                    <a:pt x="8360566" y="217941"/>
                  </a:lnTo>
                  <a:lnTo>
                    <a:pt x="8392658" y="250033"/>
                  </a:lnTo>
                  <a:lnTo>
                    <a:pt x="8422894" y="283897"/>
                  </a:lnTo>
                  <a:lnTo>
                    <a:pt x="8451191" y="319450"/>
                  </a:lnTo>
                  <a:lnTo>
                    <a:pt x="8477466" y="356608"/>
                  </a:lnTo>
                  <a:lnTo>
                    <a:pt x="8501634" y="395287"/>
                  </a:lnTo>
                  <a:lnTo>
                    <a:pt x="8523613" y="435405"/>
                  </a:lnTo>
                  <a:lnTo>
                    <a:pt x="8543318" y="476878"/>
                  </a:lnTo>
                  <a:lnTo>
                    <a:pt x="8560668" y="519622"/>
                  </a:lnTo>
                  <a:lnTo>
                    <a:pt x="8575577" y="563553"/>
                  </a:lnTo>
                  <a:lnTo>
                    <a:pt x="8587962" y="608589"/>
                  </a:lnTo>
                  <a:lnTo>
                    <a:pt x="8597741" y="654646"/>
                  </a:lnTo>
                  <a:lnTo>
                    <a:pt x="8604829" y="701640"/>
                  </a:lnTo>
                  <a:lnTo>
                    <a:pt x="8609143" y="749488"/>
                  </a:lnTo>
                  <a:lnTo>
                    <a:pt x="8610600" y="798106"/>
                  </a:lnTo>
                  <a:lnTo>
                    <a:pt x="8610600" y="5967780"/>
                  </a:lnTo>
                  <a:lnTo>
                    <a:pt x="8609143" y="6016398"/>
                  </a:lnTo>
                  <a:lnTo>
                    <a:pt x="8604829" y="6064246"/>
                  </a:lnTo>
                  <a:lnTo>
                    <a:pt x="8597741" y="6111240"/>
                  </a:lnTo>
                  <a:lnTo>
                    <a:pt x="8587962" y="6157297"/>
                  </a:lnTo>
                  <a:lnTo>
                    <a:pt x="8575577" y="6202333"/>
                  </a:lnTo>
                  <a:lnTo>
                    <a:pt x="8560668" y="6246264"/>
                  </a:lnTo>
                  <a:lnTo>
                    <a:pt x="8543318" y="6289008"/>
                  </a:lnTo>
                  <a:lnTo>
                    <a:pt x="8523613" y="6330481"/>
                  </a:lnTo>
                  <a:lnTo>
                    <a:pt x="8501634" y="6370598"/>
                  </a:lnTo>
                  <a:lnTo>
                    <a:pt x="8477466" y="6409278"/>
                  </a:lnTo>
                  <a:lnTo>
                    <a:pt x="8451191" y="6446436"/>
                  </a:lnTo>
                  <a:lnTo>
                    <a:pt x="8422894" y="6481989"/>
                  </a:lnTo>
                  <a:lnTo>
                    <a:pt x="8392658" y="6515853"/>
                  </a:lnTo>
                  <a:lnTo>
                    <a:pt x="8360566" y="6547945"/>
                  </a:lnTo>
                  <a:lnTo>
                    <a:pt x="8326702" y="6578181"/>
                  </a:lnTo>
                  <a:lnTo>
                    <a:pt x="8291149" y="6606478"/>
                  </a:lnTo>
                  <a:lnTo>
                    <a:pt x="8253991" y="6632752"/>
                  </a:lnTo>
                  <a:lnTo>
                    <a:pt x="8215312" y="6656921"/>
                  </a:lnTo>
                  <a:lnTo>
                    <a:pt x="8175194" y="6678900"/>
                  </a:lnTo>
                  <a:lnTo>
                    <a:pt x="8133721" y="6698605"/>
                  </a:lnTo>
                  <a:lnTo>
                    <a:pt x="8090977" y="6715955"/>
                  </a:lnTo>
                  <a:lnTo>
                    <a:pt x="8047046" y="6730864"/>
                  </a:lnTo>
                  <a:lnTo>
                    <a:pt x="8002010" y="6743249"/>
                  </a:lnTo>
                  <a:lnTo>
                    <a:pt x="7955953" y="6753028"/>
                  </a:lnTo>
                  <a:lnTo>
                    <a:pt x="7908959" y="6760116"/>
                  </a:lnTo>
                  <a:lnTo>
                    <a:pt x="7861111" y="6764430"/>
                  </a:lnTo>
                  <a:lnTo>
                    <a:pt x="7812493" y="6765886"/>
                  </a:lnTo>
                  <a:lnTo>
                    <a:pt x="798106" y="6765886"/>
                  </a:lnTo>
                  <a:lnTo>
                    <a:pt x="749488" y="6764430"/>
                  </a:lnTo>
                  <a:lnTo>
                    <a:pt x="701640" y="6760116"/>
                  </a:lnTo>
                  <a:lnTo>
                    <a:pt x="654646" y="6753028"/>
                  </a:lnTo>
                  <a:lnTo>
                    <a:pt x="608589" y="6743249"/>
                  </a:lnTo>
                  <a:lnTo>
                    <a:pt x="563553" y="6730864"/>
                  </a:lnTo>
                  <a:lnTo>
                    <a:pt x="519622" y="6715955"/>
                  </a:lnTo>
                  <a:lnTo>
                    <a:pt x="476878" y="6698605"/>
                  </a:lnTo>
                  <a:lnTo>
                    <a:pt x="435405" y="6678900"/>
                  </a:lnTo>
                  <a:lnTo>
                    <a:pt x="395287" y="6656921"/>
                  </a:lnTo>
                  <a:lnTo>
                    <a:pt x="356608" y="6632752"/>
                  </a:lnTo>
                  <a:lnTo>
                    <a:pt x="319450" y="6606478"/>
                  </a:lnTo>
                  <a:lnTo>
                    <a:pt x="283897" y="6578181"/>
                  </a:lnTo>
                  <a:lnTo>
                    <a:pt x="250033" y="6547945"/>
                  </a:lnTo>
                  <a:lnTo>
                    <a:pt x="217941" y="6515853"/>
                  </a:lnTo>
                  <a:lnTo>
                    <a:pt x="187705" y="6481989"/>
                  </a:lnTo>
                  <a:lnTo>
                    <a:pt x="159408" y="6446436"/>
                  </a:lnTo>
                  <a:lnTo>
                    <a:pt x="133133" y="6409278"/>
                  </a:lnTo>
                  <a:lnTo>
                    <a:pt x="108965" y="6370598"/>
                  </a:lnTo>
                  <a:lnTo>
                    <a:pt x="86986" y="6330481"/>
                  </a:lnTo>
                  <a:lnTo>
                    <a:pt x="67281" y="6289008"/>
                  </a:lnTo>
                  <a:lnTo>
                    <a:pt x="49931" y="6246264"/>
                  </a:lnTo>
                  <a:lnTo>
                    <a:pt x="35022" y="6202333"/>
                  </a:lnTo>
                  <a:lnTo>
                    <a:pt x="22637" y="6157297"/>
                  </a:lnTo>
                  <a:lnTo>
                    <a:pt x="12858" y="6111240"/>
                  </a:lnTo>
                  <a:lnTo>
                    <a:pt x="5770" y="6064246"/>
                  </a:lnTo>
                  <a:lnTo>
                    <a:pt x="1456" y="6016398"/>
                  </a:lnTo>
                  <a:lnTo>
                    <a:pt x="0" y="5967780"/>
                  </a:lnTo>
                  <a:lnTo>
                    <a:pt x="0" y="798106"/>
                  </a:lnTo>
                  <a:close/>
                </a:path>
              </a:pathLst>
            </a:custGeom>
            <a:ln w="5080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549275"/>
            </a:xfrm>
            <a:custGeom>
              <a:avLst/>
              <a:gdLst/>
              <a:ahLst/>
              <a:cxnLst/>
              <a:rect l="l" t="t" r="r" b="b"/>
              <a:pathLst>
                <a:path w="9144000" h="549275">
                  <a:moveTo>
                    <a:pt x="9144000" y="0"/>
                  </a:moveTo>
                  <a:lnTo>
                    <a:pt x="0" y="0"/>
                  </a:lnTo>
                  <a:lnTo>
                    <a:pt x="0" y="548678"/>
                  </a:lnTo>
                  <a:lnTo>
                    <a:pt x="9144000" y="54867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48A54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549275"/>
            </a:xfrm>
            <a:custGeom>
              <a:avLst/>
              <a:gdLst/>
              <a:ahLst/>
              <a:cxnLst/>
              <a:rect l="l" t="t" r="r" b="b"/>
              <a:pathLst>
                <a:path w="9144000" h="549275">
                  <a:moveTo>
                    <a:pt x="0" y="0"/>
                  </a:moveTo>
                  <a:lnTo>
                    <a:pt x="9144000" y="0"/>
                  </a:lnTo>
                  <a:lnTo>
                    <a:pt x="9144000" y="548678"/>
                  </a:lnTo>
                  <a:lnTo>
                    <a:pt x="0" y="548678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50339" y="175256"/>
            <a:ext cx="5401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spc="-10" dirty="0">
                <a:solidFill>
                  <a:srgbClr val="F2F2F2"/>
                </a:solidFill>
                <a:latin typeface="Arial"/>
                <a:cs typeface="Arial"/>
              </a:rPr>
              <a:t>4.-NOMENCLATURA BINOMIAL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43609" y="154731"/>
            <a:ext cx="7555230" cy="6170930"/>
            <a:chOff x="1043609" y="154731"/>
            <a:chExt cx="7555230" cy="6170930"/>
          </a:xfrm>
        </p:grpSpPr>
        <p:sp>
          <p:nvSpPr>
            <p:cNvPr id="10" name="object 10"/>
            <p:cNvSpPr/>
            <p:nvPr/>
          </p:nvSpPr>
          <p:spPr>
            <a:xfrm>
              <a:off x="6711849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11849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248" y="332653"/>
              <a:ext cx="68262" cy="1333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16428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6428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04099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31124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3609" y="5949276"/>
              <a:ext cx="7555230" cy="376555"/>
            </a:xfrm>
            <a:custGeom>
              <a:avLst/>
              <a:gdLst/>
              <a:ahLst/>
              <a:cxnLst/>
              <a:rect l="l" t="t" r="r" b="b"/>
              <a:pathLst>
                <a:path w="7555230" h="376554">
                  <a:moveTo>
                    <a:pt x="7554912" y="0"/>
                  </a:moveTo>
                  <a:lnTo>
                    <a:pt x="0" y="0"/>
                  </a:lnTo>
                  <a:lnTo>
                    <a:pt x="0" y="376237"/>
                  </a:lnTo>
                  <a:lnTo>
                    <a:pt x="7554912" y="376237"/>
                  </a:lnTo>
                  <a:lnTo>
                    <a:pt x="7554912" y="0"/>
                  </a:lnTo>
                  <a:close/>
                </a:path>
              </a:pathLst>
            </a:custGeom>
            <a:solidFill>
              <a:srgbClr val="7EF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59778" y="6038909"/>
            <a:ext cx="1609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NOMBRE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VULGAR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800" y="2351379"/>
            <a:ext cx="2910063" cy="367658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705858" y="5755369"/>
            <a:ext cx="465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Maíz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4771" y="2279334"/>
            <a:ext cx="2909088" cy="3675047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446371" y="5694474"/>
            <a:ext cx="610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rila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19868" y="2132850"/>
            <a:ext cx="1036955" cy="309880"/>
          </a:xfrm>
          <a:prstGeom prst="rect">
            <a:avLst/>
          </a:prstGeom>
          <a:solidFill>
            <a:srgbClr val="BFFBE0"/>
          </a:solidFill>
        </p:spPr>
        <p:txBody>
          <a:bodyPr vert="horz" wrap="square" lIns="0" tIns="42544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334"/>
              </a:spcBef>
            </a:pPr>
            <a:r>
              <a:rPr sz="1400" dirty="0">
                <a:latin typeface="Arial MT"/>
                <a:cs typeface="Arial MT"/>
              </a:rPr>
              <a:t>Plantae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78843" y="2132850"/>
            <a:ext cx="929005" cy="309880"/>
          </a:xfrm>
          <a:custGeom>
            <a:avLst/>
            <a:gdLst/>
            <a:ahLst/>
            <a:cxnLst/>
            <a:rect l="l" t="t" r="r" b="b"/>
            <a:pathLst>
              <a:path w="929004" h="309880">
                <a:moveTo>
                  <a:pt x="928687" y="0"/>
                </a:moveTo>
                <a:lnTo>
                  <a:pt x="0" y="0"/>
                </a:lnTo>
                <a:lnTo>
                  <a:pt x="0" y="309562"/>
                </a:lnTo>
                <a:lnTo>
                  <a:pt x="928687" y="309562"/>
                </a:lnTo>
                <a:lnTo>
                  <a:pt x="928687" y="0"/>
                </a:lnTo>
                <a:close/>
              </a:path>
            </a:pathLst>
          </a:custGeom>
          <a:solidFill>
            <a:srgbClr val="BFF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82018" y="2132850"/>
            <a:ext cx="925830" cy="3098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334"/>
              </a:spcBef>
            </a:pPr>
            <a:r>
              <a:rPr sz="1400" spc="-5" dirty="0">
                <a:latin typeface="Arial MT"/>
                <a:cs typeface="Arial MT"/>
              </a:rPr>
              <a:t>Animalia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53331" y="2132850"/>
            <a:ext cx="929005" cy="309880"/>
          </a:xfrm>
          <a:prstGeom prst="rect">
            <a:avLst/>
          </a:prstGeom>
          <a:solidFill>
            <a:srgbClr val="7EF6D1"/>
          </a:solidFill>
        </p:spPr>
        <p:txBody>
          <a:bodyPr vert="horz" wrap="square" lIns="0" tIns="42544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34"/>
              </a:spcBef>
            </a:pPr>
            <a:r>
              <a:rPr sz="1400" b="1" spc="-5" dirty="0">
                <a:latin typeface="Arial"/>
                <a:cs typeface="Arial"/>
              </a:rPr>
              <a:t>REINO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84025" y="3501009"/>
            <a:ext cx="982980" cy="309880"/>
          </a:xfrm>
          <a:custGeom>
            <a:avLst/>
            <a:gdLst/>
            <a:ahLst/>
            <a:cxnLst/>
            <a:rect l="l" t="t" r="r" b="b"/>
            <a:pathLst>
              <a:path w="982979" h="309879">
                <a:moveTo>
                  <a:pt x="982433" y="0"/>
                </a:moveTo>
                <a:lnTo>
                  <a:pt x="0" y="0"/>
                </a:lnTo>
                <a:lnTo>
                  <a:pt x="0" y="309562"/>
                </a:lnTo>
                <a:lnTo>
                  <a:pt x="982433" y="309562"/>
                </a:lnTo>
                <a:lnTo>
                  <a:pt x="982433" y="0"/>
                </a:lnTo>
                <a:close/>
              </a:path>
            </a:pathLst>
          </a:custGeom>
          <a:solidFill>
            <a:srgbClr val="BFF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382526" y="3501009"/>
            <a:ext cx="984250" cy="3098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334"/>
              </a:spcBef>
            </a:pPr>
            <a:r>
              <a:rPr sz="1400" spc="-5" dirty="0">
                <a:latin typeface="Arial MT"/>
                <a:cs typeface="Arial MT"/>
              </a:rPr>
              <a:t>Mammalia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43809" y="3502596"/>
            <a:ext cx="1610360" cy="309880"/>
          </a:xfrm>
          <a:prstGeom prst="rect">
            <a:avLst/>
          </a:prstGeom>
          <a:solidFill>
            <a:srgbClr val="BFFBE0"/>
          </a:solidFill>
        </p:spPr>
        <p:txBody>
          <a:bodyPr vert="horz" wrap="square" lIns="0" tIns="42544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334"/>
              </a:spcBef>
            </a:pPr>
            <a:r>
              <a:rPr sz="1400" spc="-5" dirty="0">
                <a:latin typeface="Arial MT"/>
                <a:cs typeface="Arial MT"/>
              </a:rPr>
              <a:t>Monocotyledoneae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54169" y="3501009"/>
            <a:ext cx="928369" cy="309880"/>
          </a:xfrm>
          <a:prstGeom prst="rect">
            <a:avLst/>
          </a:prstGeom>
          <a:solidFill>
            <a:srgbClr val="7EF6D1"/>
          </a:solidFill>
        </p:spPr>
        <p:txBody>
          <a:bodyPr vert="horz" wrap="square" lIns="0" tIns="43815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345"/>
              </a:spcBef>
            </a:pPr>
            <a:r>
              <a:rPr sz="1400" b="1" spc="-15" dirty="0">
                <a:latin typeface="Arial"/>
                <a:cs typeface="Arial"/>
              </a:rPr>
              <a:t>CLASE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39752" y="3933050"/>
            <a:ext cx="908685" cy="309880"/>
          </a:xfrm>
          <a:custGeom>
            <a:avLst/>
            <a:gdLst/>
            <a:ahLst/>
            <a:cxnLst/>
            <a:rect l="l" t="t" r="r" b="b"/>
            <a:pathLst>
              <a:path w="908685" h="309879">
                <a:moveTo>
                  <a:pt x="908481" y="0"/>
                </a:moveTo>
                <a:lnTo>
                  <a:pt x="0" y="0"/>
                </a:lnTo>
                <a:lnTo>
                  <a:pt x="0" y="309562"/>
                </a:lnTo>
                <a:lnTo>
                  <a:pt x="908481" y="309562"/>
                </a:lnTo>
                <a:lnTo>
                  <a:pt x="908481" y="0"/>
                </a:lnTo>
                <a:close/>
              </a:path>
            </a:pathLst>
          </a:custGeom>
          <a:solidFill>
            <a:srgbClr val="BFF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39752" y="3933050"/>
            <a:ext cx="908685" cy="3098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334"/>
              </a:spcBef>
            </a:pPr>
            <a:r>
              <a:rPr sz="1400" dirty="0">
                <a:latin typeface="Arial MT"/>
                <a:cs typeface="Arial MT"/>
              </a:rPr>
              <a:t>Primates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47859" y="3933050"/>
            <a:ext cx="1167130" cy="309880"/>
          </a:xfrm>
          <a:prstGeom prst="rect">
            <a:avLst/>
          </a:prstGeom>
          <a:solidFill>
            <a:srgbClr val="BFFBE0"/>
          </a:solidFill>
        </p:spPr>
        <p:txBody>
          <a:bodyPr vert="horz" wrap="square" lIns="0" tIns="42544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334"/>
              </a:spcBef>
            </a:pPr>
            <a:r>
              <a:rPr sz="1400" spc="-5" dirty="0">
                <a:latin typeface="Arial MT"/>
                <a:cs typeface="Arial MT"/>
              </a:rPr>
              <a:t>Commelinales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14837" y="3933050"/>
            <a:ext cx="925194" cy="309880"/>
          </a:xfrm>
          <a:prstGeom prst="rect">
            <a:avLst/>
          </a:prstGeom>
          <a:solidFill>
            <a:srgbClr val="7EF6D1"/>
          </a:solidFill>
        </p:spPr>
        <p:txBody>
          <a:bodyPr vert="horz" wrap="square" lIns="0" tIns="42544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334"/>
              </a:spcBef>
            </a:pPr>
            <a:r>
              <a:rPr sz="1400" b="1" spc="-5" dirty="0">
                <a:latin typeface="Arial"/>
                <a:cs typeface="Arial"/>
              </a:rPr>
              <a:t>ORDEN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80431" y="4437113"/>
            <a:ext cx="930275" cy="309880"/>
          </a:xfrm>
          <a:custGeom>
            <a:avLst/>
            <a:gdLst/>
            <a:ahLst/>
            <a:cxnLst/>
            <a:rect l="l" t="t" r="r" b="b"/>
            <a:pathLst>
              <a:path w="930275" h="309879">
                <a:moveTo>
                  <a:pt x="930275" y="0"/>
                </a:moveTo>
                <a:lnTo>
                  <a:pt x="0" y="0"/>
                </a:lnTo>
                <a:lnTo>
                  <a:pt x="0" y="309562"/>
                </a:lnTo>
                <a:lnTo>
                  <a:pt x="930275" y="309562"/>
                </a:lnTo>
                <a:lnTo>
                  <a:pt x="930275" y="0"/>
                </a:lnTo>
                <a:close/>
              </a:path>
            </a:pathLst>
          </a:custGeom>
          <a:solidFill>
            <a:srgbClr val="BFF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86781" y="4437113"/>
            <a:ext cx="923925" cy="3098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334"/>
              </a:spcBef>
            </a:pPr>
            <a:r>
              <a:rPr sz="1400" dirty="0">
                <a:latin typeface="Arial MT"/>
                <a:cs typeface="Arial MT"/>
              </a:rPr>
              <a:t>Pongidae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19868" y="4437113"/>
            <a:ext cx="1033780" cy="309880"/>
          </a:xfrm>
          <a:prstGeom prst="rect">
            <a:avLst/>
          </a:prstGeom>
          <a:solidFill>
            <a:srgbClr val="BFFBE0"/>
          </a:solidFill>
        </p:spPr>
        <p:txBody>
          <a:bodyPr vert="horz" wrap="square" lIns="0" tIns="42544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334"/>
              </a:spcBef>
            </a:pPr>
            <a:r>
              <a:rPr sz="1400" dirty="0">
                <a:latin typeface="Arial MT"/>
                <a:cs typeface="Arial MT"/>
              </a:rPr>
              <a:t>Poaceae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46981" y="4437113"/>
            <a:ext cx="939800" cy="309880"/>
          </a:xfrm>
          <a:prstGeom prst="rect">
            <a:avLst/>
          </a:prstGeom>
          <a:solidFill>
            <a:srgbClr val="7EF6D1"/>
          </a:solidFill>
        </p:spPr>
        <p:txBody>
          <a:bodyPr vert="horz" wrap="square" lIns="0" tIns="42544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334"/>
              </a:spcBef>
            </a:pPr>
            <a:r>
              <a:rPr sz="1400" b="1" spc="-15" dirty="0">
                <a:latin typeface="Arial"/>
                <a:cs typeface="Arial"/>
              </a:rPr>
              <a:t>FAMILIA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56047" y="4945926"/>
            <a:ext cx="906780" cy="309880"/>
          </a:xfrm>
          <a:prstGeom prst="rect">
            <a:avLst/>
          </a:prstGeom>
          <a:solidFill>
            <a:srgbClr val="948A54">
              <a:alpha val="50195"/>
            </a:srgbClr>
          </a:solidFill>
        </p:spPr>
        <p:txBody>
          <a:bodyPr vert="horz" wrap="square" lIns="0" tIns="42544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334"/>
              </a:spcBef>
            </a:pPr>
            <a:r>
              <a:rPr sz="1400" i="1" dirty="0">
                <a:latin typeface="Arial"/>
                <a:cs typeface="Arial"/>
              </a:rPr>
              <a:t>Gorilla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47859" y="4941163"/>
            <a:ext cx="1046480" cy="309880"/>
          </a:xfrm>
          <a:prstGeom prst="rect">
            <a:avLst/>
          </a:prstGeom>
          <a:solidFill>
            <a:srgbClr val="BFFBE0"/>
          </a:solidFill>
        </p:spPr>
        <p:txBody>
          <a:bodyPr vert="horz" wrap="square" lIns="0" tIns="4254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34"/>
              </a:spcBef>
            </a:pPr>
            <a:r>
              <a:rPr sz="1400" i="1" spc="-5" dirty="0">
                <a:latin typeface="Arial"/>
                <a:cs typeface="Arial"/>
              </a:rPr>
              <a:t>Zea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94022" y="4945926"/>
            <a:ext cx="962025" cy="309880"/>
          </a:xfrm>
          <a:prstGeom prst="rect">
            <a:avLst/>
          </a:prstGeom>
          <a:solidFill>
            <a:srgbClr val="7EF6D1"/>
          </a:solidFill>
        </p:spPr>
        <p:txBody>
          <a:bodyPr vert="horz" wrap="square" lIns="0" tIns="3746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GÉNERO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47859" y="5453164"/>
            <a:ext cx="1092200" cy="309880"/>
          </a:xfrm>
          <a:prstGeom prst="rect">
            <a:avLst/>
          </a:prstGeom>
          <a:solidFill>
            <a:srgbClr val="BFFBE0"/>
          </a:solidFill>
        </p:spPr>
        <p:txBody>
          <a:bodyPr vert="horz" wrap="square" lIns="0" tIns="42544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334"/>
              </a:spcBef>
            </a:pPr>
            <a:r>
              <a:rPr sz="1400" i="1" spc="-5" dirty="0">
                <a:latin typeface="Arial"/>
                <a:cs typeface="Arial"/>
              </a:rPr>
              <a:t>Zea</a:t>
            </a:r>
            <a:r>
              <a:rPr sz="1400" i="1" spc="-6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mays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390972" y="5453164"/>
            <a:ext cx="1279525" cy="301625"/>
          </a:xfrm>
          <a:custGeom>
            <a:avLst/>
            <a:gdLst/>
            <a:ahLst/>
            <a:cxnLst/>
            <a:rect l="l" t="t" r="r" b="b"/>
            <a:pathLst>
              <a:path w="1279525" h="301625">
                <a:moveTo>
                  <a:pt x="0" y="301625"/>
                </a:moveTo>
                <a:lnTo>
                  <a:pt x="1279525" y="301625"/>
                </a:lnTo>
                <a:lnTo>
                  <a:pt x="1279525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BFF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405259" y="5453164"/>
            <a:ext cx="1265555" cy="3098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34"/>
              </a:spcBef>
            </a:pPr>
            <a:r>
              <a:rPr sz="1400" i="1" dirty="0">
                <a:latin typeface="Arial"/>
                <a:cs typeface="Arial"/>
              </a:rPr>
              <a:t>Gorilla</a:t>
            </a:r>
            <a:r>
              <a:rPr sz="1400" i="1" spc="-7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gorilla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27359" y="5453164"/>
            <a:ext cx="977900" cy="309880"/>
          </a:xfrm>
          <a:prstGeom prst="rect">
            <a:avLst/>
          </a:prstGeom>
          <a:solidFill>
            <a:srgbClr val="7EF6D1"/>
          </a:solidFill>
        </p:spPr>
        <p:txBody>
          <a:bodyPr vert="horz" wrap="square" lIns="0" tIns="3429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Arial"/>
                <a:cs typeface="Arial"/>
              </a:rPr>
              <a:t>ESPECIE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360428" y="2795092"/>
            <a:ext cx="947419" cy="309880"/>
          </a:xfrm>
          <a:custGeom>
            <a:avLst/>
            <a:gdLst/>
            <a:ahLst/>
            <a:cxnLst/>
            <a:rect l="l" t="t" r="r" b="b"/>
            <a:pathLst>
              <a:path w="947420" h="309880">
                <a:moveTo>
                  <a:pt x="0" y="309562"/>
                </a:moveTo>
                <a:lnTo>
                  <a:pt x="946861" y="309562"/>
                </a:lnTo>
                <a:lnTo>
                  <a:pt x="946861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rgbClr val="BFF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360428" y="2795092"/>
            <a:ext cx="947419" cy="3098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334"/>
              </a:spcBef>
            </a:pPr>
            <a:r>
              <a:rPr sz="1400" dirty="0">
                <a:latin typeface="Arial MT"/>
                <a:cs typeface="Arial MT"/>
              </a:rPr>
              <a:t>Chordata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87827" y="2795092"/>
            <a:ext cx="1409065" cy="309880"/>
          </a:xfrm>
          <a:prstGeom prst="rect">
            <a:avLst/>
          </a:prstGeom>
          <a:solidFill>
            <a:srgbClr val="BFFBE0"/>
          </a:solidFill>
        </p:spPr>
        <p:txBody>
          <a:bodyPr vert="horz" wrap="square" lIns="0" tIns="42544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334"/>
              </a:spcBef>
            </a:pPr>
            <a:r>
              <a:rPr sz="1400" spc="-5" dirty="0">
                <a:latin typeface="Arial MT"/>
                <a:cs typeface="Arial MT"/>
              </a:rPr>
              <a:t>Espermatophyta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96409" y="2564904"/>
            <a:ext cx="964565" cy="741680"/>
          </a:xfrm>
          <a:prstGeom prst="rect">
            <a:avLst/>
          </a:prstGeom>
          <a:solidFill>
            <a:srgbClr val="7EF6D1"/>
          </a:solidFill>
        </p:spPr>
        <p:txBody>
          <a:bodyPr vert="horz" wrap="square" lIns="0" tIns="45085" rIns="0" bIns="0" rtlCol="0">
            <a:spAutoFit/>
          </a:bodyPr>
          <a:lstStyle/>
          <a:p>
            <a:pPr marL="90170" marR="81280" indent="-3810" algn="ctr">
              <a:lnSpc>
                <a:spcPct val="100000"/>
              </a:lnSpc>
              <a:spcBef>
                <a:spcPts val="355"/>
              </a:spcBef>
            </a:pPr>
            <a:r>
              <a:rPr sz="1400" b="1" spc="-5" dirty="0">
                <a:latin typeface="Arial"/>
                <a:cs typeface="Arial"/>
              </a:rPr>
              <a:t>FILUM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V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ÓN  TIPO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5796" y="862111"/>
            <a:ext cx="821055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sistema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clasificación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Linneo,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cada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especie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recibe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nombre </a:t>
            </a:r>
            <a:r>
              <a:rPr sz="2000" spc="-5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único de origen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latino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(o latinizado) que se escribe en cursiva o 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subrayada y consta de dos partes: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primera corresponde al género 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(inicial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mayúscula)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segunda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especie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(en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minúscula).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48A5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861809"/>
            <a:chOff x="-25400" y="0"/>
            <a:chExt cx="9194800" cy="6861809"/>
          </a:xfrm>
        </p:grpSpPr>
        <p:sp>
          <p:nvSpPr>
            <p:cNvPr id="4" name="object 4"/>
            <p:cNvSpPr/>
            <p:nvPr/>
          </p:nvSpPr>
          <p:spPr>
            <a:xfrm>
              <a:off x="497903" y="44621"/>
              <a:ext cx="8610600" cy="6765925"/>
            </a:xfrm>
            <a:custGeom>
              <a:avLst/>
              <a:gdLst/>
              <a:ahLst/>
              <a:cxnLst/>
              <a:rect l="l" t="t" r="r" b="b"/>
              <a:pathLst>
                <a:path w="8610600" h="6765925">
                  <a:moveTo>
                    <a:pt x="7812493" y="0"/>
                  </a:moveTo>
                  <a:lnTo>
                    <a:pt x="798106" y="0"/>
                  </a:lnTo>
                  <a:lnTo>
                    <a:pt x="749488" y="1456"/>
                  </a:lnTo>
                  <a:lnTo>
                    <a:pt x="701640" y="5770"/>
                  </a:lnTo>
                  <a:lnTo>
                    <a:pt x="654646" y="12858"/>
                  </a:lnTo>
                  <a:lnTo>
                    <a:pt x="608589" y="22637"/>
                  </a:lnTo>
                  <a:lnTo>
                    <a:pt x="563553" y="35022"/>
                  </a:lnTo>
                  <a:lnTo>
                    <a:pt x="519622" y="49931"/>
                  </a:lnTo>
                  <a:lnTo>
                    <a:pt x="476878" y="67281"/>
                  </a:lnTo>
                  <a:lnTo>
                    <a:pt x="435405" y="86986"/>
                  </a:lnTo>
                  <a:lnTo>
                    <a:pt x="395287" y="108965"/>
                  </a:lnTo>
                  <a:lnTo>
                    <a:pt x="356608" y="133133"/>
                  </a:lnTo>
                  <a:lnTo>
                    <a:pt x="319450" y="159408"/>
                  </a:lnTo>
                  <a:lnTo>
                    <a:pt x="283897" y="187705"/>
                  </a:lnTo>
                  <a:lnTo>
                    <a:pt x="250033" y="217941"/>
                  </a:lnTo>
                  <a:lnTo>
                    <a:pt x="217941" y="250033"/>
                  </a:lnTo>
                  <a:lnTo>
                    <a:pt x="187705" y="283897"/>
                  </a:lnTo>
                  <a:lnTo>
                    <a:pt x="159408" y="319450"/>
                  </a:lnTo>
                  <a:lnTo>
                    <a:pt x="133133" y="356608"/>
                  </a:lnTo>
                  <a:lnTo>
                    <a:pt x="108965" y="395287"/>
                  </a:lnTo>
                  <a:lnTo>
                    <a:pt x="86986" y="435405"/>
                  </a:lnTo>
                  <a:lnTo>
                    <a:pt x="67281" y="476878"/>
                  </a:lnTo>
                  <a:lnTo>
                    <a:pt x="49931" y="519622"/>
                  </a:lnTo>
                  <a:lnTo>
                    <a:pt x="35022" y="563553"/>
                  </a:lnTo>
                  <a:lnTo>
                    <a:pt x="22637" y="608589"/>
                  </a:lnTo>
                  <a:lnTo>
                    <a:pt x="12858" y="654646"/>
                  </a:lnTo>
                  <a:lnTo>
                    <a:pt x="5770" y="701640"/>
                  </a:lnTo>
                  <a:lnTo>
                    <a:pt x="1456" y="749488"/>
                  </a:lnTo>
                  <a:lnTo>
                    <a:pt x="0" y="798106"/>
                  </a:lnTo>
                  <a:lnTo>
                    <a:pt x="0" y="5967780"/>
                  </a:lnTo>
                  <a:lnTo>
                    <a:pt x="1456" y="6016398"/>
                  </a:lnTo>
                  <a:lnTo>
                    <a:pt x="5770" y="6064246"/>
                  </a:lnTo>
                  <a:lnTo>
                    <a:pt x="12858" y="6111240"/>
                  </a:lnTo>
                  <a:lnTo>
                    <a:pt x="22637" y="6157297"/>
                  </a:lnTo>
                  <a:lnTo>
                    <a:pt x="35022" y="6202333"/>
                  </a:lnTo>
                  <a:lnTo>
                    <a:pt x="49931" y="6246264"/>
                  </a:lnTo>
                  <a:lnTo>
                    <a:pt x="67281" y="6289008"/>
                  </a:lnTo>
                  <a:lnTo>
                    <a:pt x="86986" y="6330481"/>
                  </a:lnTo>
                  <a:lnTo>
                    <a:pt x="108965" y="6370598"/>
                  </a:lnTo>
                  <a:lnTo>
                    <a:pt x="133133" y="6409278"/>
                  </a:lnTo>
                  <a:lnTo>
                    <a:pt x="159408" y="6446436"/>
                  </a:lnTo>
                  <a:lnTo>
                    <a:pt x="187705" y="6481989"/>
                  </a:lnTo>
                  <a:lnTo>
                    <a:pt x="217941" y="6515853"/>
                  </a:lnTo>
                  <a:lnTo>
                    <a:pt x="250033" y="6547945"/>
                  </a:lnTo>
                  <a:lnTo>
                    <a:pt x="283897" y="6578181"/>
                  </a:lnTo>
                  <a:lnTo>
                    <a:pt x="319450" y="6606478"/>
                  </a:lnTo>
                  <a:lnTo>
                    <a:pt x="356608" y="6632752"/>
                  </a:lnTo>
                  <a:lnTo>
                    <a:pt x="395287" y="6656921"/>
                  </a:lnTo>
                  <a:lnTo>
                    <a:pt x="435405" y="6678900"/>
                  </a:lnTo>
                  <a:lnTo>
                    <a:pt x="476878" y="6698605"/>
                  </a:lnTo>
                  <a:lnTo>
                    <a:pt x="519622" y="6715955"/>
                  </a:lnTo>
                  <a:lnTo>
                    <a:pt x="563553" y="6730864"/>
                  </a:lnTo>
                  <a:lnTo>
                    <a:pt x="608589" y="6743249"/>
                  </a:lnTo>
                  <a:lnTo>
                    <a:pt x="654646" y="6753028"/>
                  </a:lnTo>
                  <a:lnTo>
                    <a:pt x="701640" y="6760116"/>
                  </a:lnTo>
                  <a:lnTo>
                    <a:pt x="749488" y="6764430"/>
                  </a:lnTo>
                  <a:lnTo>
                    <a:pt x="798106" y="6765886"/>
                  </a:lnTo>
                  <a:lnTo>
                    <a:pt x="7812493" y="6765886"/>
                  </a:lnTo>
                  <a:lnTo>
                    <a:pt x="7861111" y="6764430"/>
                  </a:lnTo>
                  <a:lnTo>
                    <a:pt x="7908959" y="6760116"/>
                  </a:lnTo>
                  <a:lnTo>
                    <a:pt x="7955953" y="6753028"/>
                  </a:lnTo>
                  <a:lnTo>
                    <a:pt x="8002010" y="6743249"/>
                  </a:lnTo>
                  <a:lnTo>
                    <a:pt x="8047046" y="6730864"/>
                  </a:lnTo>
                  <a:lnTo>
                    <a:pt x="8090977" y="6715955"/>
                  </a:lnTo>
                  <a:lnTo>
                    <a:pt x="8133721" y="6698605"/>
                  </a:lnTo>
                  <a:lnTo>
                    <a:pt x="8175194" y="6678900"/>
                  </a:lnTo>
                  <a:lnTo>
                    <a:pt x="8215312" y="6656921"/>
                  </a:lnTo>
                  <a:lnTo>
                    <a:pt x="8253991" y="6632752"/>
                  </a:lnTo>
                  <a:lnTo>
                    <a:pt x="8291149" y="6606478"/>
                  </a:lnTo>
                  <a:lnTo>
                    <a:pt x="8326702" y="6578181"/>
                  </a:lnTo>
                  <a:lnTo>
                    <a:pt x="8360566" y="6547945"/>
                  </a:lnTo>
                  <a:lnTo>
                    <a:pt x="8392658" y="6515853"/>
                  </a:lnTo>
                  <a:lnTo>
                    <a:pt x="8422894" y="6481989"/>
                  </a:lnTo>
                  <a:lnTo>
                    <a:pt x="8451191" y="6446436"/>
                  </a:lnTo>
                  <a:lnTo>
                    <a:pt x="8477466" y="6409278"/>
                  </a:lnTo>
                  <a:lnTo>
                    <a:pt x="8501634" y="6370598"/>
                  </a:lnTo>
                  <a:lnTo>
                    <a:pt x="8523613" y="6330481"/>
                  </a:lnTo>
                  <a:lnTo>
                    <a:pt x="8543318" y="6289008"/>
                  </a:lnTo>
                  <a:lnTo>
                    <a:pt x="8560668" y="6246264"/>
                  </a:lnTo>
                  <a:lnTo>
                    <a:pt x="8575577" y="6202333"/>
                  </a:lnTo>
                  <a:lnTo>
                    <a:pt x="8587962" y="6157297"/>
                  </a:lnTo>
                  <a:lnTo>
                    <a:pt x="8597741" y="6111240"/>
                  </a:lnTo>
                  <a:lnTo>
                    <a:pt x="8604829" y="6064246"/>
                  </a:lnTo>
                  <a:lnTo>
                    <a:pt x="8609143" y="6016398"/>
                  </a:lnTo>
                  <a:lnTo>
                    <a:pt x="8610600" y="5967780"/>
                  </a:lnTo>
                  <a:lnTo>
                    <a:pt x="8610600" y="798106"/>
                  </a:lnTo>
                  <a:lnTo>
                    <a:pt x="8609143" y="749488"/>
                  </a:lnTo>
                  <a:lnTo>
                    <a:pt x="8604829" y="701640"/>
                  </a:lnTo>
                  <a:lnTo>
                    <a:pt x="8597741" y="654646"/>
                  </a:lnTo>
                  <a:lnTo>
                    <a:pt x="8587962" y="608589"/>
                  </a:lnTo>
                  <a:lnTo>
                    <a:pt x="8575577" y="563553"/>
                  </a:lnTo>
                  <a:lnTo>
                    <a:pt x="8560668" y="519622"/>
                  </a:lnTo>
                  <a:lnTo>
                    <a:pt x="8543318" y="476878"/>
                  </a:lnTo>
                  <a:lnTo>
                    <a:pt x="8523613" y="435405"/>
                  </a:lnTo>
                  <a:lnTo>
                    <a:pt x="8501634" y="395287"/>
                  </a:lnTo>
                  <a:lnTo>
                    <a:pt x="8477466" y="356608"/>
                  </a:lnTo>
                  <a:lnTo>
                    <a:pt x="8451191" y="319450"/>
                  </a:lnTo>
                  <a:lnTo>
                    <a:pt x="8422894" y="283897"/>
                  </a:lnTo>
                  <a:lnTo>
                    <a:pt x="8392658" y="250033"/>
                  </a:lnTo>
                  <a:lnTo>
                    <a:pt x="8360566" y="217941"/>
                  </a:lnTo>
                  <a:lnTo>
                    <a:pt x="8326702" y="187705"/>
                  </a:lnTo>
                  <a:lnTo>
                    <a:pt x="8291149" y="159408"/>
                  </a:lnTo>
                  <a:lnTo>
                    <a:pt x="8253991" y="133133"/>
                  </a:lnTo>
                  <a:lnTo>
                    <a:pt x="8215312" y="108965"/>
                  </a:lnTo>
                  <a:lnTo>
                    <a:pt x="8175194" y="86986"/>
                  </a:lnTo>
                  <a:lnTo>
                    <a:pt x="8133721" y="67281"/>
                  </a:lnTo>
                  <a:lnTo>
                    <a:pt x="8090977" y="49931"/>
                  </a:lnTo>
                  <a:lnTo>
                    <a:pt x="8047046" y="35022"/>
                  </a:lnTo>
                  <a:lnTo>
                    <a:pt x="8002010" y="22637"/>
                  </a:lnTo>
                  <a:lnTo>
                    <a:pt x="7955953" y="12858"/>
                  </a:lnTo>
                  <a:lnTo>
                    <a:pt x="7908959" y="5770"/>
                  </a:lnTo>
                  <a:lnTo>
                    <a:pt x="7861111" y="1456"/>
                  </a:lnTo>
                  <a:lnTo>
                    <a:pt x="78124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903" y="44621"/>
              <a:ext cx="8610600" cy="6765925"/>
            </a:xfrm>
            <a:custGeom>
              <a:avLst/>
              <a:gdLst/>
              <a:ahLst/>
              <a:cxnLst/>
              <a:rect l="l" t="t" r="r" b="b"/>
              <a:pathLst>
                <a:path w="8610600" h="6765925">
                  <a:moveTo>
                    <a:pt x="0" y="798106"/>
                  </a:moveTo>
                  <a:lnTo>
                    <a:pt x="1456" y="749488"/>
                  </a:lnTo>
                  <a:lnTo>
                    <a:pt x="5770" y="701640"/>
                  </a:lnTo>
                  <a:lnTo>
                    <a:pt x="12858" y="654646"/>
                  </a:lnTo>
                  <a:lnTo>
                    <a:pt x="22637" y="608589"/>
                  </a:lnTo>
                  <a:lnTo>
                    <a:pt x="35022" y="563553"/>
                  </a:lnTo>
                  <a:lnTo>
                    <a:pt x="49931" y="519622"/>
                  </a:lnTo>
                  <a:lnTo>
                    <a:pt x="67281" y="476878"/>
                  </a:lnTo>
                  <a:lnTo>
                    <a:pt x="86986" y="435405"/>
                  </a:lnTo>
                  <a:lnTo>
                    <a:pt x="108965" y="395287"/>
                  </a:lnTo>
                  <a:lnTo>
                    <a:pt x="133133" y="356608"/>
                  </a:lnTo>
                  <a:lnTo>
                    <a:pt x="159408" y="319450"/>
                  </a:lnTo>
                  <a:lnTo>
                    <a:pt x="187705" y="283897"/>
                  </a:lnTo>
                  <a:lnTo>
                    <a:pt x="217941" y="250033"/>
                  </a:lnTo>
                  <a:lnTo>
                    <a:pt x="250033" y="217941"/>
                  </a:lnTo>
                  <a:lnTo>
                    <a:pt x="283897" y="187705"/>
                  </a:lnTo>
                  <a:lnTo>
                    <a:pt x="319450" y="159408"/>
                  </a:lnTo>
                  <a:lnTo>
                    <a:pt x="356608" y="133133"/>
                  </a:lnTo>
                  <a:lnTo>
                    <a:pt x="395287" y="108965"/>
                  </a:lnTo>
                  <a:lnTo>
                    <a:pt x="435405" y="86986"/>
                  </a:lnTo>
                  <a:lnTo>
                    <a:pt x="476878" y="67281"/>
                  </a:lnTo>
                  <a:lnTo>
                    <a:pt x="519622" y="49931"/>
                  </a:lnTo>
                  <a:lnTo>
                    <a:pt x="563553" y="35022"/>
                  </a:lnTo>
                  <a:lnTo>
                    <a:pt x="608589" y="22637"/>
                  </a:lnTo>
                  <a:lnTo>
                    <a:pt x="654646" y="12858"/>
                  </a:lnTo>
                  <a:lnTo>
                    <a:pt x="701640" y="5770"/>
                  </a:lnTo>
                  <a:lnTo>
                    <a:pt x="749488" y="1456"/>
                  </a:lnTo>
                  <a:lnTo>
                    <a:pt x="798106" y="0"/>
                  </a:lnTo>
                  <a:lnTo>
                    <a:pt x="7812493" y="0"/>
                  </a:lnTo>
                  <a:lnTo>
                    <a:pt x="7861111" y="1456"/>
                  </a:lnTo>
                  <a:lnTo>
                    <a:pt x="7908959" y="5770"/>
                  </a:lnTo>
                  <a:lnTo>
                    <a:pt x="7955953" y="12858"/>
                  </a:lnTo>
                  <a:lnTo>
                    <a:pt x="8002010" y="22637"/>
                  </a:lnTo>
                  <a:lnTo>
                    <a:pt x="8047046" y="35022"/>
                  </a:lnTo>
                  <a:lnTo>
                    <a:pt x="8090977" y="49931"/>
                  </a:lnTo>
                  <a:lnTo>
                    <a:pt x="8133721" y="67281"/>
                  </a:lnTo>
                  <a:lnTo>
                    <a:pt x="8175194" y="86986"/>
                  </a:lnTo>
                  <a:lnTo>
                    <a:pt x="8215312" y="108965"/>
                  </a:lnTo>
                  <a:lnTo>
                    <a:pt x="8253991" y="133133"/>
                  </a:lnTo>
                  <a:lnTo>
                    <a:pt x="8291149" y="159408"/>
                  </a:lnTo>
                  <a:lnTo>
                    <a:pt x="8326702" y="187705"/>
                  </a:lnTo>
                  <a:lnTo>
                    <a:pt x="8360566" y="217941"/>
                  </a:lnTo>
                  <a:lnTo>
                    <a:pt x="8392658" y="250033"/>
                  </a:lnTo>
                  <a:lnTo>
                    <a:pt x="8422894" y="283897"/>
                  </a:lnTo>
                  <a:lnTo>
                    <a:pt x="8451191" y="319450"/>
                  </a:lnTo>
                  <a:lnTo>
                    <a:pt x="8477466" y="356608"/>
                  </a:lnTo>
                  <a:lnTo>
                    <a:pt x="8501634" y="395287"/>
                  </a:lnTo>
                  <a:lnTo>
                    <a:pt x="8523613" y="435405"/>
                  </a:lnTo>
                  <a:lnTo>
                    <a:pt x="8543318" y="476878"/>
                  </a:lnTo>
                  <a:lnTo>
                    <a:pt x="8560668" y="519622"/>
                  </a:lnTo>
                  <a:lnTo>
                    <a:pt x="8575577" y="563553"/>
                  </a:lnTo>
                  <a:lnTo>
                    <a:pt x="8587962" y="608589"/>
                  </a:lnTo>
                  <a:lnTo>
                    <a:pt x="8597741" y="654646"/>
                  </a:lnTo>
                  <a:lnTo>
                    <a:pt x="8604829" y="701640"/>
                  </a:lnTo>
                  <a:lnTo>
                    <a:pt x="8609143" y="749488"/>
                  </a:lnTo>
                  <a:lnTo>
                    <a:pt x="8610600" y="798106"/>
                  </a:lnTo>
                  <a:lnTo>
                    <a:pt x="8610600" y="5967780"/>
                  </a:lnTo>
                  <a:lnTo>
                    <a:pt x="8609143" y="6016398"/>
                  </a:lnTo>
                  <a:lnTo>
                    <a:pt x="8604829" y="6064246"/>
                  </a:lnTo>
                  <a:lnTo>
                    <a:pt x="8597741" y="6111240"/>
                  </a:lnTo>
                  <a:lnTo>
                    <a:pt x="8587962" y="6157297"/>
                  </a:lnTo>
                  <a:lnTo>
                    <a:pt x="8575577" y="6202333"/>
                  </a:lnTo>
                  <a:lnTo>
                    <a:pt x="8560668" y="6246264"/>
                  </a:lnTo>
                  <a:lnTo>
                    <a:pt x="8543318" y="6289008"/>
                  </a:lnTo>
                  <a:lnTo>
                    <a:pt x="8523613" y="6330481"/>
                  </a:lnTo>
                  <a:lnTo>
                    <a:pt x="8501634" y="6370598"/>
                  </a:lnTo>
                  <a:lnTo>
                    <a:pt x="8477466" y="6409278"/>
                  </a:lnTo>
                  <a:lnTo>
                    <a:pt x="8451191" y="6446436"/>
                  </a:lnTo>
                  <a:lnTo>
                    <a:pt x="8422894" y="6481989"/>
                  </a:lnTo>
                  <a:lnTo>
                    <a:pt x="8392658" y="6515853"/>
                  </a:lnTo>
                  <a:lnTo>
                    <a:pt x="8360566" y="6547945"/>
                  </a:lnTo>
                  <a:lnTo>
                    <a:pt x="8326702" y="6578181"/>
                  </a:lnTo>
                  <a:lnTo>
                    <a:pt x="8291149" y="6606478"/>
                  </a:lnTo>
                  <a:lnTo>
                    <a:pt x="8253991" y="6632752"/>
                  </a:lnTo>
                  <a:lnTo>
                    <a:pt x="8215312" y="6656921"/>
                  </a:lnTo>
                  <a:lnTo>
                    <a:pt x="8175194" y="6678900"/>
                  </a:lnTo>
                  <a:lnTo>
                    <a:pt x="8133721" y="6698605"/>
                  </a:lnTo>
                  <a:lnTo>
                    <a:pt x="8090977" y="6715955"/>
                  </a:lnTo>
                  <a:lnTo>
                    <a:pt x="8047046" y="6730864"/>
                  </a:lnTo>
                  <a:lnTo>
                    <a:pt x="8002010" y="6743249"/>
                  </a:lnTo>
                  <a:lnTo>
                    <a:pt x="7955953" y="6753028"/>
                  </a:lnTo>
                  <a:lnTo>
                    <a:pt x="7908959" y="6760116"/>
                  </a:lnTo>
                  <a:lnTo>
                    <a:pt x="7861111" y="6764430"/>
                  </a:lnTo>
                  <a:lnTo>
                    <a:pt x="7812493" y="6765886"/>
                  </a:lnTo>
                  <a:lnTo>
                    <a:pt x="798106" y="6765886"/>
                  </a:lnTo>
                  <a:lnTo>
                    <a:pt x="749488" y="6764430"/>
                  </a:lnTo>
                  <a:lnTo>
                    <a:pt x="701640" y="6760116"/>
                  </a:lnTo>
                  <a:lnTo>
                    <a:pt x="654646" y="6753028"/>
                  </a:lnTo>
                  <a:lnTo>
                    <a:pt x="608589" y="6743249"/>
                  </a:lnTo>
                  <a:lnTo>
                    <a:pt x="563553" y="6730864"/>
                  </a:lnTo>
                  <a:lnTo>
                    <a:pt x="519622" y="6715955"/>
                  </a:lnTo>
                  <a:lnTo>
                    <a:pt x="476878" y="6698605"/>
                  </a:lnTo>
                  <a:lnTo>
                    <a:pt x="435405" y="6678900"/>
                  </a:lnTo>
                  <a:lnTo>
                    <a:pt x="395287" y="6656921"/>
                  </a:lnTo>
                  <a:lnTo>
                    <a:pt x="356608" y="6632752"/>
                  </a:lnTo>
                  <a:lnTo>
                    <a:pt x="319450" y="6606478"/>
                  </a:lnTo>
                  <a:lnTo>
                    <a:pt x="283897" y="6578181"/>
                  </a:lnTo>
                  <a:lnTo>
                    <a:pt x="250033" y="6547945"/>
                  </a:lnTo>
                  <a:lnTo>
                    <a:pt x="217941" y="6515853"/>
                  </a:lnTo>
                  <a:lnTo>
                    <a:pt x="187705" y="6481989"/>
                  </a:lnTo>
                  <a:lnTo>
                    <a:pt x="159408" y="6446436"/>
                  </a:lnTo>
                  <a:lnTo>
                    <a:pt x="133133" y="6409278"/>
                  </a:lnTo>
                  <a:lnTo>
                    <a:pt x="108965" y="6370598"/>
                  </a:lnTo>
                  <a:lnTo>
                    <a:pt x="86986" y="6330481"/>
                  </a:lnTo>
                  <a:lnTo>
                    <a:pt x="67281" y="6289008"/>
                  </a:lnTo>
                  <a:lnTo>
                    <a:pt x="49931" y="6246264"/>
                  </a:lnTo>
                  <a:lnTo>
                    <a:pt x="35022" y="6202333"/>
                  </a:lnTo>
                  <a:lnTo>
                    <a:pt x="22637" y="6157297"/>
                  </a:lnTo>
                  <a:lnTo>
                    <a:pt x="12858" y="6111240"/>
                  </a:lnTo>
                  <a:lnTo>
                    <a:pt x="5770" y="6064246"/>
                  </a:lnTo>
                  <a:lnTo>
                    <a:pt x="1456" y="6016398"/>
                  </a:lnTo>
                  <a:lnTo>
                    <a:pt x="0" y="5967780"/>
                  </a:lnTo>
                  <a:lnTo>
                    <a:pt x="0" y="798106"/>
                  </a:lnTo>
                  <a:close/>
                </a:path>
              </a:pathLst>
            </a:custGeom>
            <a:ln w="5080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48A54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24"/>
                  </a:lnTo>
                  <a:lnTo>
                    <a:pt x="44983" y="0"/>
                  </a:lnTo>
                  <a:lnTo>
                    <a:pt x="0" y="42062"/>
                  </a:lnTo>
                  <a:lnTo>
                    <a:pt x="89954" y="126199"/>
                  </a:lnTo>
                  <a:lnTo>
                    <a:pt x="0" y="210337"/>
                  </a:lnTo>
                  <a:lnTo>
                    <a:pt x="44983" y="252412"/>
                  </a:lnTo>
                  <a:lnTo>
                    <a:pt x="134937" y="168262"/>
                  </a:lnTo>
                  <a:lnTo>
                    <a:pt x="224891" y="252412"/>
                  </a:lnTo>
                  <a:lnTo>
                    <a:pt x="269875" y="210337"/>
                  </a:lnTo>
                  <a:lnTo>
                    <a:pt x="179920" y="126199"/>
                  </a:lnTo>
                  <a:lnTo>
                    <a:pt x="269875" y="42062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8EB4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5" y="180138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37"/>
                  </a:moveTo>
                  <a:lnTo>
                    <a:pt x="89954" y="126199"/>
                  </a:lnTo>
                  <a:lnTo>
                    <a:pt x="0" y="42062"/>
                  </a:lnTo>
                  <a:lnTo>
                    <a:pt x="44983" y="0"/>
                  </a:lnTo>
                  <a:lnTo>
                    <a:pt x="134937" y="84124"/>
                  </a:lnTo>
                  <a:lnTo>
                    <a:pt x="224891" y="0"/>
                  </a:lnTo>
                  <a:lnTo>
                    <a:pt x="269875" y="42062"/>
                  </a:lnTo>
                  <a:lnTo>
                    <a:pt x="179920" y="126199"/>
                  </a:lnTo>
                  <a:lnTo>
                    <a:pt x="269875" y="210337"/>
                  </a:lnTo>
                  <a:lnTo>
                    <a:pt x="224891" y="252412"/>
                  </a:lnTo>
                  <a:lnTo>
                    <a:pt x="134937" y="168262"/>
                  </a:lnTo>
                  <a:lnTo>
                    <a:pt x="44983" y="252412"/>
                  </a:lnTo>
                  <a:lnTo>
                    <a:pt x="0" y="210337"/>
                  </a:lnTo>
                  <a:close/>
                </a:path>
              </a:pathLst>
            </a:custGeom>
            <a:ln w="3175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78331" y="167939"/>
            <a:ext cx="5401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2F2F2"/>
                </a:solidFill>
                <a:latin typeface="Arial"/>
                <a:cs typeface="Arial"/>
              </a:rPr>
              <a:t>CLASIFICACIÓN</a:t>
            </a:r>
            <a:r>
              <a:rPr sz="1800" b="1" spc="4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2F2F2"/>
                </a:solidFill>
                <a:latin typeface="Arial"/>
                <a:cs typeface="Arial"/>
              </a:rPr>
              <a:t>TAXÓNOMICA</a:t>
            </a:r>
            <a:r>
              <a:rPr sz="1800" b="1" spc="-4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2F2F2"/>
                </a:solidFill>
                <a:latin typeface="Arial"/>
                <a:cs typeface="Arial"/>
              </a:rPr>
              <a:t>DE</a:t>
            </a:r>
            <a:r>
              <a:rPr sz="1800" b="1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2F2F2"/>
                </a:solidFill>
                <a:latin typeface="Arial"/>
                <a:cs typeface="Arial"/>
              </a:rPr>
              <a:t>UNA</a:t>
            </a:r>
            <a:r>
              <a:rPr sz="1800" b="1" spc="-7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2F2F2"/>
                </a:solidFill>
                <a:latin typeface="Arial"/>
                <a:cs typeface="Arial"/>
              </a:rPr>
              <a:t>ESPECIE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3" y="1628800"/>
            <a:ext cx="8252914" cy="41683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1331</Words>
  <Application>Microsoft Office PowerPoint</Application>
  <PresentationFormat>Presentación en pantalla (4:3)</PresentationFormat>
  <Paragraphs>259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Arial MT</vt:lpstr>
      <vt:lpstr>Calibri</vt:lpstr>
      <vt:lpstr>Times New Roman</vt:lpstr>
      <vt:lpstr>Wingdings</vt:lpstr>
      <vt:lpstr>Office Theme</vt:lpstr>
      <vt:lpstr>Presentación de PowerPoint</vt:lpstr>
      <vt:lpstr>INDICE</vt:lpstr>
      <vt:lpstr>1.BIODIVERSIDAD</vt:lpstr>
      <vt:lpstr>2.- LA CLASIFICACIÓN DE LOS SERES VIVOS</vt:lpstr>
      <vt:lpstr>LA CLASIFICACIÓN DE LINNEO</vt:lpstr>
      <vt:lpstr>3.-CATEGORÍAS TAXONÓMICAS O TÁXONES </vt:lpstr>
      <vt:lpstr>LOS NOMBRES DE LOS TAXONES</vt:lpstr>
      <vt:lpstr>4.-NOMENCLATURA BINOMIAL</vt:lpstr>
      <vt:lpstr>Presentación de PowerPoint</vt:lpstr>
      <vt:lpstr>LA CLASIFICACIÓN DESPUÉS DE DARWIN</vt:lpstr>
      <vt:lpstr>5.-CLASIFICACIÓN ACTUAL DE LOS SERES VIVOS</vt:lpstr>
      <vt:lpstr>REINOS</vt:lpstr>
      <vt:lpstr>6.-CARACTERÍSTICAS DE LOS 5 REINOS</vt:lpstr>
      <vt:lpstr>DOMINIOS</vt:lpstr>
      <vt:lpstr>Presentación de PowerPoint</vt:lpstr>
      <vt:lpstr>7.-REINO MONERAS</vt:lpstr>
      <vt:lpstr>8.-REINO PROTOCTISTA</vt:lpstr>
      <vt:lpstr>2. Reino Protoctista</vt:lpstr>
      <vt:lpstr>2. Reino Protoctista</vt:lpstr>
      <vt:lpstr>Presentación de PowerPoint</vt:lpstr>
      <vt:lpstr>9.-REINO HONGOS</vt:lpstr>
      <vt:lpstr>9.-. Reino Fungi, Hongos</vt:lpstr>
      <vt:lpstr>3. Reino Fungi, Hongos</vt:lpstr>
      <vt:lpstr>9,-. Reino Fungi, Hongos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CATA</cp:lastModifiedBy>
  <cp:revision>10</cp:revision>
  <dcterms:created xsi:type="dcterms:W3CDTF">2022-01-07T19:21:22Z</dcterms:created>
  <dcterms:modified xsi:type="dcterms:W3CDTF">2022-01-07T19:55:46Z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2015-02-19T00:00:00Z</vt:filetime>
  </property>
  <property fmtid="{D5CDD505-2E9C-101B-9397-08002B2CF9AE}" pid="3" name="Creator">
    <vt:lpwstr>Acrobat PDFMaker 10.1 para PowerPoint</vt:lpwstr>
  </property>
  <property fmtid="{D5CDD505-2E9C-101B-9397-08002B2CF9AE}" pid="4" name="LastSaved">
    <vt:filetime>2022-01-07T00:00:00Z</vt:filetime>
  </property>
</Properties>
</file>