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1" r:id="rId2"/>
    <p:sldMasterId id="2147483723" r:id="rId3"/>
    <p:sldMasterId id="2147483735" r:id="rId4"/>
    <p:sldMasterId id="2147483747" r:id="rId5"/>
    <p:sldMasterId id="2147483759" r:id="rId6"/>
    <p:sldMasterId id="2147483771" r:id="rId7"/>
    <p:sldMasterId id="2147483783" r:id="rId8"/>
  </p:sldMasterIdLst>
  <p:notesMasterIdLst>
    <p:notesMasterId r:id="rId24"/>
  </p:notesMasterIdLst>
  <p:sldIdLst>
    <p:sldId id="256" r:id="rId9"/>
    <p:sldId id="258" r:id="rId10"/>
    <p:sldId id="265" r:id="rId11"/>
    <p:sldId id="266" r:id="rId12"/>
    <p:sldId id="267" r:id="rId13"/>
    <p:sldId id="268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9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67" autoAdjust="0"/>
  </p:normalViewPr>
  <p:slideViewPr>
    <p:cSldViewPr snapToGrid="0" snapToObjects="1">
      <p:cViewPr>
        <p:scale>
          <a:sx n="81" d="100"/>
          <a:sy n="81" d="100"/>
        </p:scale>
        <p:origin x="-111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3EF5-51E5-364D-A75E-0771C65CC1B4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50BB-4719-A643-ABFF-3FDF954F55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01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50BB-4719-A643-ABFF-3FDF954F557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0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8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7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06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7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3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5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2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8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45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8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1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24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8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00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13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1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65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2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9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87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5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2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97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0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56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7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1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02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375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7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4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03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63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5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4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6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643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3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03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4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5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9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48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17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1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898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2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8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9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7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4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0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82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1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58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896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541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62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55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7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99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4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05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1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15A4-A85C-474F-AB92-16809A1EE921}" type="datetimeFigureOut">
              <a:rPr lang="es-ES" smtClean="0"/>
              <a:t>02/02/16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372A-6237-0E4B-B501-9DA8A07BBD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5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B491DF-499F-4719-861A-E500C5B814A8}" type="datetimeFigureOut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02/02/16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6EEE5-9264-4E4C-85C1-8759F92DD64E}" type="slidenum">
              <a:rPr lang="gl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gl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TÉCNICAS DO GRAFFITI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es-ES" dirty="0" smtClean="0"/>
              <a:t>Carol, </a:t>
            </a:r>
            <a:r>
              <a:rPr lang="es-ES" dirty="0" err="1" smtClean="0"/>
              <a:t>Jere</a:t>
            </a:r>
            <a:r>
              <a:rPr lang="es-ES" dirty="0" smtClean="0"/>
              <a:t>, María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92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ups</a:t>
            </a:r>
            <a:r>
              <a:rPr lang="es-ES" sz="2400" dirty="0" smtClean="0"/>
              <a:t>: Letras con </a:t>
            </a:r>
            <a:r>
              <a:rPr lang="es-ES" sz="2400" dirty="0" err="1" smtClean="0"/>
              <a:t>pouco</a:t>
            </a:r>
            <a:r>
              <a:rPr lang="es-ES" sz="2400" dirty="0" smtClean="0"/>
              <a:t> diseño, </a:t>
            </a:r>
            <a:r>
              <a:rPr lang="es-ES" sz="2400" dirty="0" err="1" smtClean="0"/>
              <a:t>semellantes</a:t>
            </a:r>
            <a:r>
              <a:rPr lang="es-ES" sz="2400" dirty="0" smtClean="0"/>
              <a:t> as </a:t>
            </a:r>
            <a:r>
              <a:rPr lang="es-ES" sz="2400" dirty="0" err="1" smtClean="0"/>
              <a:t>bubble</a:t>
            </a:r>
            <a:r>
              <a:rPr lang="es-ES" sz="2400" dirty="0" smtClean="0"/>
              <a:t> </a:t>
            </a:r>
            <a:r>
              <a:rPr lang="es-ES" sz="2400" dirty="0" err="1" smtClean="0"/>
              <a:t>letters</a:t>
            </a:r>
            <a:r>
              <a:rPr lang="es-ES" sz="2400" dirty="0" smtClean="0"/>
              <a:t> pero </a:t>
            </a:r>
            <a:r>
              <a:rPr lang="es-ES" sz="2400" dirty="0" err="1" smtClean="0"/>
              <a:t>máis</a:t>
            </a:r>
            <a:r>
              <a:rPr lang="es-ES" sz="2400" dirty="0"/>
              <a:t> </a:t>
            </a:r>
            <a:r>
              <a:rPr lang="es-ES" sz="2400" dirty="0" err="1" smtClean="0"/>
              <a:t>chapuceiras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endParaRPr lang="es-ES" sz="2400" b="1" dirty="0" smtClean="0"/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</a:t>
            </a:r>
            <a:r>
              <a:rPr lang="es-ES" sz="2400" b="1" dirty="0" smtClean="0"/>
              <a:t>: </a:t>
            </a:r>
            <a:r>
              <a:rPr lang="es-ES" sz="2400" dirty="0" smtClean="0"/>
              <a:t>Letras simples e grosas, pensadas para ser leídas </a:t>
            </a:r>
            <a:r>
              <a:rPr lang="es-ES" sz="2400" dirty="0" err="1" smtClean="0"/>
              <a:t>facilmente</a:t>
            </a:r>
            <a:r>
              <a:rPr lang="es-ES" sz="2400" dirty="0" smtClean="0"/>
              <a:t> </a:t>
            </a:r>
            <a:r>
              <a:rPr lang="es-ES" sz="2400" dirty="0" err="1" smtClean="0"/>
              <a:t>dende</a:t>
            </a:r>
            <a:r>
              <a:rPr lang="es-ES" sz="2400" dirty="0" smtClean="0"/>
              <a:t> </a:t>
            </a:r>
            <a:r>
              <a:rPr lang="es-ES" sz="2400" dirty="0" err="1" smtClean="0"/>
              <a:t>lonxe</a:t>
            </a:r>
            <a:r>
              <a:rPr lang="es-ES" sz="2400" dirty="0" smtClean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en curtos </a:t>
            </a:r>
            <a:r>
              <a:rPr lang="es-ES" sz="2400" dirty="0" err="1" smtClean="0"/>
              <a:t>espazos</a:t>
            </a:r>
            <a:r>
              <a:rPr lang="es-ES" sz="2400" dirty="0" smtClean="0"/>
              <a:t> de tempo.</a:t>
            </a:r>
            <a:endParaRPr lang="gl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4524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78" y="4005064"/>
            <a:ext cx="3452438" cy="11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8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9046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s-ES" sz="2400" dirty="0" smtClean="0"/>
              <a:t>Formase con letras </a:t>
            </a:r>
            <a:r>
              <a:rPr lang="es-ES" sz="2400" dirty="0" err="1" smtClean="0"/>
              <a:t>máis</a:t>
            </a:r>
            <a:r>
              <a:rPr lang="es-ES" sz="2400" dirty="0" smtClean="0"/>
              <a:t> complexas acompañadas de adornos e formas </a:t>
            </a:r>
            <a:r>
              <a:rPr lang="es-ES" sz="2400" dirty="0" err="1" smtClean="0"/>
              <a:t>estilíscas</a:t>
            </a:r>
            <a:r>
              <a:rPr lang="es-ES" sz="2400" dirty="0" smtClean="0"/>
              <a:t> que non forman parte da letra, como </a:t>
            </a:r>
            <a:r>
              <a:rPr lang="es-ES" sz="2400" dirty="0" err="1" smtClean="0"/>
              <a:t>circulos</a:t>
            </a:r>
            <a:r>
              <a:rPr lang="es-ES" sz="2400" dirty="0" smtClean="0"/>
              <a:t>, espirales, picos </a:t>
            </a:r>
            <a:r>
              <a:rPr lang="es-ES" sz="2400" dirty="0" err="1" smtClean="0"/>
              <a:t>ou</a:t>
            </a:r>
            <a:r>
              <a:rPr lang="es-ES" sz="2400" dirty="0" smtClean="0"/>
              <a:t> </a:t>
            </a:r>
            <a:r>
              <a:rPr lang="es-ES" sz="2400" dirty="0" err="1" smtClean="0"/>
              <a:t>frechas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 smtClean="0"/>
              <a:t>Dependendo</a:t>
            </a:r>
            <a:r>
              <a:rPr lang="es-ES" sz="2400" dirty="0" smtClean="0"/>
              <a:t> do grado da </a:t>
            </a:r>
            <a:r>
              <a:rPr lang="es-ES" sz="2400" dirty="0" err="1" smtClean="0"/>
              <a:t>súa</a:t>
            </a:r>
            <a:r>
              <a:rPr lang="es-ES" sz="2400" dirty="0" smtClean="0"/>
              <a:t> </a:t>
            </a:r>
            <a:r>
              <a:rPr lang="es-ES" sz="2400" dirty="0" err="1" smtClean="0"/>
              <a:t>complexidade</a:t>
            </a:r>
            <a:r>
              <a:rPr lang="es-ES" sz="2400" dirty="0" smtClean="0"/>
              <a:t> </a:t>
            </a:r>
            <a:r>
              <a:rPr lang="es-ES" sz="2400" dirty="0" err="1" smtClean="0"/>
              <a:t>diferenciámolos</a:t>
            </a:r>
            <a:r>
              <a:rPr lang="es-ES" sz="2400" dirty="0"/>
              <a:t> </a:t>
            </a:r>
            <a:r>
              <a:rPr lang="es-ES" sz="2400" dirty="0" smtClean="0"/>
              <a:t>no estático e o dinámico.</a:t>
            </a:r>
            <a:endParaRPr lang="gl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7" y="1124744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5915"/>
            <a:ext cx="37718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8147"/>
            <a:ext cx="3440875" cy="19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77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Pastel3D</a:t>
            </a:r>
            <a:r>
              <a:rPr lang="es-ES" sz="2400" dirty="0" smtClean="0"/>
              <a:t>:Este estilo busca crear un efecto tridimensional.</a:t>
            </a:r>
          </a:p>
          <a:p>
            <a:pPr marL="0" indent="0">
              <a:buNone/>
            </a:pPr>
            <a:r>
              <a:rPr lang="es-ES" sz="2400" dirty="0" smtClean="0"/>
              <a:t>Podemos </a:t>
            </a:r>
            <a:r>
              <a:rPr lang="es-ES" sz="2400" dirty="0" err="1" smtClean="0"/>
              <a:t>dividilos</a:t>
            </a:r>
            <a:r>
              <a:rPr lang="es-ES" sz="2400" dirty="0" smtClean="0"/>
              <a:t> en: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                        3D con diseño  </a:t>
            </a:r>
            <a:r>
              <a:rPr lang="es-ES" sz="2400" dirty="0" err="1" smtClean="0"/>
              <a:t>Wyld</a:t>
            </a:r>
            <a:r>
              <a:rPr lang="es-ES" sz="2400" dirty="0" smtClean="0"/>
              <a:t> Style: é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                        fusión entre eses </a:t>
            </a:r>
            <a:r>
              <a:rPr lang="es-ES" sz="2400" dirty="0" err="1" smtClean="0"/>
              <a:t>dous</a:t>
            </a:r>
            <a:r>
              <a:rPr lang="es-ES" sz="2400" dirty="0" smtClean="0"/>
              <a:t> estilos pero 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                        con </a:t>
            </a:r>
            <a:r>
              <a:rPr lang="es-ES" sz="2400" dirty="0" err="1" smtClean="0"/>
              <a:t>certo</a:t>
            </a:r>
            <a:r>
              <a:rPr lang="es-ES" sz="2400" dirty="0" smtClean="0"/>
              <a:t> carácter de </a:t>
            </a:r>
            <a:r>
              <a:rPr lang="es-ES" sz="2400" dirty="0" err="1" smtClean="0"/>
              <a:t>volume</a:t>
            </a:r>
            <a:r>
              <a:rPr lang="es-ES" sz="2400" dirty="0" smtClean="0"/>
              <a:t> e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                                </a:t>
            </a:r>
            <a:r>
              <a:rPr lang="es-ES" sz="2400" dirty="0" err="1" smtClean="0"/>
              <a:t>xogos</a:t>
            </a:r>
            <a:r>
              <a:rPr lang="es-ES" sz="2400" dirty="0" smtClean="0"/>
              <a:t> de </a:t>
            </a:r>
            <a:r>
              <a:rPr lang="es-ES" sz="2400" dirty="0" err="1" smtClean="0"/>
              <a:t>luez</a:t>
            </a:r>
            <a:r>
              <a:rPr lang="es-ES" sz="2400" dirty="0" smtClean="0"/>
              <a:t> e sombra.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err="1" smtClean="0"/>
              <a:t>Model</a:t>
            </a:r>
            <a:r>
              <a:rPr lang="es-ES" sz="2400" dirty="0" smtClean="0"/>
              <a:t> pastel: Estilo tridimensional </a:t>
            </a:r>
          </a:p>
          <a:p>
            <a:pPr marL="0" indent="0">
              <a:buNone/>
            </a:pPr>
            <a:r>
              <a:rPr lang="es-ES" sz="2400" dirty="0" smtClean="0"/>
              <a:t>que </a:t>
            </a:r>
            <a:r>
              <a:rPr lang="es-ES" sz="2400" dirty="0" err="1" smtClean="0"/>
              <a:t>xoga</a:t>
            </a:r>
            <a:r>
              <a:rPr lang="es-ES" sz="2400" dirty="0" smtClean="0"/>
              <a:t> coas </a:t>
            </a:r>
            <a:r>
              <a:rPr lang="es-ES" sz="2400" dirty="0" err="1" smtClean="0"/>
              <a:t>cores</a:t>
            </a:r>
            <a:r>
              <a:rPr lang="es-ES" sz="2400" dirty="0" smtClean="0"/>
              <a:t>, as veces da</a:t>
            </a:r>
          </a:p>
          <a:p>
            <a:pPr marL="0" indent="0">
              <a:buNone/>
            </a:pPr>
            <a:r>
              <a:rPr lang="es-ES" sz="2400" dirty="0" smtClean="0"/>
              <a:t> </a:t>
            </a:r>
            <a:r>
              <a:rPr lang="es-ES" sz="2400" dirty="0" err="1" smtClean="0"/>
              <a:t>mesma</a:t>
            </a:r>
            <a:r>
              <a:rPr lang="es-ES" sz="2400" dirty="0" smtClean="0"/>
              <a:t> gama cromática.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10825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95738"/>
            <a:ext cx="3347693" cy="159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9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3"/>
            <a:ext cx="8229600" cy="63376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Personaxes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400" dirty="0" err="1" smtClean="0"/>
              <a:t>Surxiron</a:t>
            </a:r>
            <a:r>
              <a:rPr lang="es-ES" sz="2400" dirty="0" smtClean="0"/>
              <a:t> para acompañar as </a:t>
            </a:r>
            <a:r>
              <a:rPr lang="es-ES" sz="2400" dirty="0" err="1" smtClean="0"/>
              <a:t>letras.Encontramosnos</a:t>
            </a:r>
            <a:r>
              <a:rPr lang="es-ES" sz="2400" dirty="0" smtClean="0"/>
              <a:t> </a:t>
            </a:r>
            <a:r>
              <a:rPr lang="es-ES" sz="2400" dirty="0" err="1" smtClean="0"/>
              <a:t>algúns</a:t>
            </a:r>
            <a:r>
              <a:rPr lang="es-ES" sz="2400" dirty="0" smtClean="0"/>
              <a:t> de carácter pictográfico, </a:t>
            </a:r>
            <a:r>
              <a:rPr lang="es-ES" sz="2400" dirty="0" err="1" smtClean="0"/>
              <a:t>caricarutas</a:t>
            </a:r>
            <a:r>
              <a:rPr lang="es-ES" sz="2400" dirty="0" smtClean="0"/>
              <a:t>, animales u </a:t>
            </a:r>
            <a:r>
              <a:rPr lang="es-ES" sz="2400" dirty="0" err="1" smtClean="0"/>
              <a:t>obxetos</a:t>
            </a:r>
            <a:r>
              <a:rPr lang="es-ES" sz="2400" dirty="0" smtClean="0"/>
              <a:t> ...</a:t>
            </a:r>
            <a:endParaRPr lang="gl-E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0818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86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                               </a:t>
            </a:r>
            <a:r>
              <a:rPr lang="es-ES" dirty="0" err="1" smtClean="0"/>
              <a:t>Outros</a:t>
            </a:r>
            <a:r>
              <a:rPr lang="es-ES" dirty="0" smtClean="0"/>
              <a:t> tipos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err="1" smtClean="0"/>
              <a:t>Dirty</a:t>
            </a:r>
            <a:r>
              <a:rPr lang="es-ES" sz="2400" dirty="0" smtClean="0"/>
              <a:t> ( Estilo </a:t>
            </a:r>
            <a:r>
              <a:rPr lang="es-ES" sz="2400" dirty="0" err="1" smtClean="0"/>
              <a:t>lixo</a:t>
            </a:r>
            <a:r>
              <a:rPr lang="es-ES" sz="2400" dirty="0" smtClean="0"/>
              <a:t>)                                             </a:t>
            </a:r>
            <a:r>
              <a:rPr lang="es-ES" sz="2400" dirty="0" err="1" smtClean="0"/>
              <a:t>Graffiti</a:t>
            </a:r>
            <a:r>
              <a:rPr lang="es-ES" sz="2400" dirty="0" smtClean="0"/>
              <a:t> abstracto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err="1" smtClean="0"/>
              <a:t>Graffiti</a:t>
            </a:r>
            <a:r>
              <a:rPr lang="es-ES" sz="2400" dirty="0" smtClean="0"/>
              <a:t> orgánico.                                               Iconos </a:t>
            </a:r>
            <a:endParaRPr lang="gl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836712"/>
            <a:ext cx="268829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717032"/>
            <a:ext cx="2682577" cy="187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57" y="1438650"/>
            <a:ext cx="2700639" cy="1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7" y="4050991"/>
            <a:ext cx="2700639" cy="120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1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1870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6847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Clasificación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86178" y="1600200"/>
            <a:ext cx="8417869" cy="4883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Os rotuladores e os </a:t>
            </a:r>
            <a:r>
              <a:rPr lang="es-ES" sz="2400" dirty="0" err="1" smtClean="0"/>
              <a:t>aereosois</a:t>
            </a:r>
            <a:r>
              <a:rPr lang="es-ES" sz="2400" dirty="0" smtClean="0"/>
              <a:t> son os </a:t>
            </a:r>
            <a:r>
              <a:rPr lang="es-ES" sz="2400" dirty="0" err="1" smtClean="0"/>
              <a:t>máis</a:t>
            </a:r>
            <a:r>
              <a:rPr lang="es-ES" sz="2400" dirty="0" smtClean="0"/>
              <a:t> importantes logo están </a:t>
            </a:r>
            <a:r>
              <a:rPr lang="es-ES" sz="2400" dirty="0" err="1" smtClean="0"/>
              <a:t>outros</a:t>
            </a:r>
            <a:r>
              <a:rPr lang="es-ES" sz="2400" dirty="0" smtClean="0"/>
              <a:t> métodos: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-ROTULADORES</a:t>
            </a:r>
          </a:p>
          <a:p>
            <a:pPr marL="0" indent="0">
              <a:buNone/>
            </a:pPr>
            <a:r>
              <a:rPr lang="es-ES" sz="2400" dirty="0" smtClean="0"/>
              <a:t>-AEROSOLES</a:t>
            </a:r>
          </a:p>
          <a:p>
            <a:pPr marL="0" indent="0">
              <a:buNone/>
            </a:pPr>
            <a:r>
              <a:rPr lang="es-ES" sz="2400" dirty="0" smtClean="0"/>
              <a:t>-OUTROS MÉTODOS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4309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 idx="4294967295"/>
          </p:nvPr>
        </p:nvSpPr>
        <p:spPr>
          <a:xfrm>
            <a:off x="525539" y="273050"/>
            <a:ext cx="8229600" cy="11461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2" tIns="41454" rIns="82932" bIns="41454" anchor="ctr" anchorCtr="1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endParaRPr lang="en-US"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4294967295"/>
          </p:nvPr>
        </p:nvSpPr>
        <p:spPr>
          <a:xfrm>
            <a:off x="0" y="1703388"/>
            <a:ext cx="8229600" cy="3976687"/>
          </a:xfrm>
          <a:prstGeom prst="rect">
            <a:avLst/>
          </a:prstGeom>
          <a:noFill/>
          <a:ln>
            <a:noFill/>
          </a:ln>
        </p:spPr>
        <p:txBody>
          <a:bodyPr lIns="82932" tIns="41454" rIns="82932" bIns="41454" anchor="ctr" anchorCtr="1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410" y="1703388"/>
            <a:ext cx="3213462" cy="382525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332260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 idx="4294967295"/>
          </p:nvPr>
        </p:nvSpPr>
        <p:spPr>
          <a:xfrm>
            <a:off x="423350" y="273050"/>
            <a:ext cx="8229600" cy="1146175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txBody>
          <a:bodyPr lIns="82932" tIns="41454" rIns="82932" bIns="41454" anchor="ctr" anchorCtr="1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marcadores</a:t>
            </a:r>
            <a:endParaRPr lang="en-US"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423350" y="1520229"/>
            <a:ext cx="8229600" cy="50593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32" tIns="41454" rIns="82932" bIns="41454" anchor="t" anchorCtr="1">
            <a:noAutofit/>
          </a:bodyPr>
          <a:lstStyle/>
          <a:p>
            <a:pPr marL="311045" indent="-299524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pequenos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tradicional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Edding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2000 duns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poucos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milímetros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redonda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pillot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cadrada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1x1 cm.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pintores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fabricaban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propios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caseiros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outros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sofisticados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parte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aparecen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tempera co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cores,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chámallos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posca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debido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estendida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086" y="4049910"/>
            <a:ext cx="2481943" cy="24822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968386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549443" y="971550"/>
            <a:ext cx="8229600" cy="52371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32" tIns="41454" rIns="82932" bIns="41454" anchor="t" anchorCtr="1">
            <a:noAutofit/>
          </a:bodyPr>
          <a:lstStyle/>
          <a:p>
            <a:pPr marL="311045" indent="-299524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non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camaleón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1,5x1cm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lanterna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3x1cm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dá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vistosidade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ultra wide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4cm ,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último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inventado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biggle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5x1cm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doble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revolucionaria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lanterna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escritores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aínda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saen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rúa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esponxas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humedecidas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creando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trazos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esponxa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829" y="4210927"/>
            <a:ext cx="4310743" cy="18711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42800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554735" y="273050"/>
            <a:ext cx="8229600" cy="11461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932" tIns="41454" rIns="82932" bIns="41454" anchor="ctr" anchorCtr="1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4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4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tags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593238" y="1604963"/>
            <a:ext cx="8229600" cy="50752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32" tIns="41454" rIns="82932" bIns="41454" anchor="t" anchorCtr="1">
            <a:noAutofit/>
          </a:bodyPr>
          <a:lstStyle/>
          <a:p>
            <a:pPr marL="311045" indent="-299524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Houbo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aparición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rotuladores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tags,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evolucionan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grazas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chegada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válvulas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trazo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groso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Houbo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evolución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pinceis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chegada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aerosois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estilos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tamén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evolucionaron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11045" indent="-299524">
              <a:spcBef>
                <a:spcPts val="771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2, un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escritor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Bronx,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maestra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partindo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dunha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Super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Kool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outro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escritor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escribiu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inmensas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formadas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coloreadas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perfiladas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Pompa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829" y="4812881"/>
            <a:ext cx="3648082" cy="17413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6661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929" y="274638"/>
            <a:ext cx="840305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 smtClean="0"/>
              <a:t>Outros</a:t>
            </a:r>
            <a:r>
              <a:rPr lang="es-ES" dirty="0" smtClean="0"/>
              <a:t> métodos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929" y="1609738"/>
            <a:ext cx="8403054" cy="51098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 err="1" smtClean="0"/>
              <a:t>Ademais</a:t>
            </a:r>
            <a:r>
              <a:rPr lang="es-ES" sz="2400" dirty="0" smtClean="0"/>
              <a:t> de rotuladores e aerosoles </a:t>
            </a:r>
            <a:r>
              <a:rPr lang="es-ES" sz="2400" dirty="0" err="1" smtClean="0"/>
              <a:t>hai</a:t>
            </a:r>
            <a:r>
              <a:rPr lang="es-ES" sz="2400" dirty="0" smtClean="0"/>
              <a:t> </a:t>
            </a:r>
            <a:r>
              <a:rPr lang="es-ES" sz="2400" dirty="0" err="1" smtClean="0"/>
              <a:t>outros</a:t>
            </a:r>
            <a:r>
              <a:rPr lang="es-ES" sz="2400" dirty="0" smtClean="0"/>
              <a:t> elementos:</a:t>
            </a:r>
          </a:p>
          <a:p>
            <a:pPr marL="0" indent="0">
              <a:buNone/>
            </a:pPr>
            <a:r>
              <a:rPr lang="es-ES" sz="2400" dirty="0" smtClean="0"/>
              <a:t>-</a:t>
            </a:r>
            <a:r>
              <a:rPr lang="es-ES" sz="2000" dirty="0" smtClean="0"/>
              <a:t>Rayadores</a:t>
            </a:r>
          </a:p>
          <a:p>
            <a:pPr marL="0" indent="0">
              <a:buNone/>
            </a:pPr>
            <a:r>
              <a:rPr lang="es-ES" sz="2000" dirty="0" smtClean="0"/>
              <a:t>-Destornilladores</a:t>
            </a:r>
          </a:p>
          <a:p>
            <a:pPr marL="0" indent="0">
              <a:buNone/>
            </a:pPr>
            <a:r>
              <a:rPr lang="es-ES" sz="2000" dirty="0" smtClean="0"/>
              <a:t>-Rodillos e brochas</a:t>
            </a:r>
          </a:p>
          <a:p>
            <a:pPr marL="0" indent="0">
              <a:buNone/>
            </a:pPr>
            <a:r>
              <a:rPr lang="es-ES" sz="2000" dirty="0" smtClean="0"/>
              <a:t>-Ácidos</a:t>
            </a:r>
          </a:p>
          <a:p>
            <a:pPr marL="0" indent="0">
              <a:buNone/>
            </a:pPr>
            <a:r>
              <a:rPr lang="es-ES" sz="2000" dirty="0" smtClean="0"/>
              <a:t>-Tizas</a:t>
            </a:r>
          </a:p>
          <a:p>
            <a:pPr marL="0" indent="0">
              <a:buNone/>
            </a:pPr>
            <a:r>
              <a:rPr lang="es-ES" sz="2000" dirty="0" smtClean="0"/>
              <a:t>-Velas</a:t>
            </a:r>
          </a:p>
          <a:p>
            <a:pPr marL="0" indent="0">
              <a:buNone/>
            </a:pPr>
            <a:r>
              <a:rPr lang="es-ES" sz="2000" dirty="0" smtClean="0"/>
              <a:t>-Pegatinas</a:t>
            </a:r>
          </a:p>
          <a:p>
            <a:pPr marL="0" indent="0">
              <a:buNone/>
            </a:pPr>
            <a:r>
              <a:rPr lang="es-ES" sz="2000" dirty="0" smtClean="0"/>
              <a:t>-Carteles</a:t>
            </a:r>
          </a:p>
          <a:p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60" y="2146609"/>
            <a:ext cx="1610675" cy="1840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55" y="2146609"/>
            <a:ext cx="2431045" cy="1840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071" y="4651996"/>
            <a:ext cx="1315399" cy="1801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573" y="2146609"/>
            <a:ext cx="1693133" cy="1840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118" y="4651997"/>
            <a:ext cx="1948527" cy="1801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568" y="4651997"/>
            <a:ext cx="3265232" cy="1801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209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76672"/>
            <a:ext cx="8494749" cy="60304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sz="2400" dirty="0" smtClean="0"/>
              <a:t>A técnica por excelencia do </a:t>
            </a:r>
            <a:r>
              <a:rPr lang="es-ES" sz="2400" dirty="0" err="1" smtClean="0"/>
              <a:t>graffiti</a:t>
            </a:r>
            <a:r>
              <a:rPr lang="es-ES" sz="2400" dirty="0" smtClean="0"/>
              <a:t> e o aerosol, </a:t>
            </a:r>
            <a:r>
              <a:rPr lang="es-ES" sz="2400" dirty="0" err="1" smtClean="0"/>
              <a:t>hai</a:t>
            </a:r>
            <a:r>
              <a:rPr lang="es-ES" sz="2400" dirty="0" smtClean="0"/>
              <a:t> distintos tipos de </a:t>
            </a:r>
            <a:r>
              <a:rPr lang="es-ES" sz="2400" dirty="0" err="1" smtClean="0"/>
              <a:t>graffitis</a:t>
            </a:r>
            <a:r>
              <a:rPr lang="es-ES" sz="2400" dirty="0" smtClean="0"/>
              <a:t>.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firma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smtClean="0"/>
              <a:t>: E o </a:t>
            </a:r>
            <a:r>
              <a:rPr lang="es-ES" sz="2400" dirty="0" err="1" smtClean="0"/>
              <a:t>máis</a:t>
            </a:r>
            <a:r>
              <a:rPr lang="es-ES" sz="2400" dirty="0" smtClean="0"/>
              <a:t> sencillo con letras claras. </a:t>
            </a:r>
          </a:p>
          <a:p>
            <a:pPr marL="0" indent="0">
              <a:buNone/>
            </a:pPr>
            <a:r>
              <a:rPr lang="es-ES" sz="2400" dirty="0" smtClean="0"/>
              <a:t>Dentro do </a:t>
            </a:r>
            <a:r>
              <a:rPr lang="es-ES" sz="2400" dirty="0" err="1" smtClean="0"/>
              <a:t>tag</a:t>
            </a:r>
            <a:r>
              <a:rPr lang="es-ES" sz="2400" dirty="0" smtClean="0"/>
              <a:t> </a:t>
            </a:r>
            <a:r>
              <a:rPr lang="es-ES" sz="2400" dirty="0" err="1" smtClean="0"/>
              <a:t>hai</a:t>
            </a:r>
            <a:r>
              <a:rPr lang="es-ES" sz="2400" dirty="0" smtClean="0"/>
              <a:t> diferentes tipos como o </a:t>
            </a:r>
            <a:r>
              <a:rPr lang="es-ES" sz="2400" dirty="0" err="1" smtClean="0"/>
              <a:t>Brogway</a:t>
            </a: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2400" dirty="0" err="1" smtClean="0"/>
              <a:t>Elegant</a:t>
            </a:r>
            <a:r>
              <a:rPr lang="es-ES" sz="2400" dirty="0" smtClean="0"/>
              <a:t>, letras alargadas, o Brooklyn, letras separadas e adornadas, e o Bronx , </a:t>
            </a:r>
            <a:r>
              <a:rPr lang="es-ES" sz="2400" dirty="0" err="1" smtClean="0"/>
              <a:t>unha</a:t>
            </a:r>
            <a:r>
              <a:rPr lang="es-ES" sz="2400" dirty="0" smtClean="0"/>
              <a:t> fusión das otras </a:t>
            </a:r>
            <a:r>
              <a:rPr lang="es-ES" sz="2400" dirty="0" err="1" smtClean="0"/>
              <a:t>dous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s-ES" sz="2400" dirty="0" smtClean="0"/>
              <a:t>: Consiste en bordear o </a:t>
            </a:r>
            <a:r>
              <a:rPr lang="es-ES" sz="2400" dirty="0" err="1" smtClean="0"/>
              <a:t>tag</a:t>
            </a:r>
            <a:r>
              <a:rPr lang="es-ES" sz="2400" dirty="0" smtClean="0"/>
              <a:t> </a:t>
            </a:r>
            <a:r>
              <a:rPr lang="es-ES" sz="2400" dirty="0" err="1" smtClean="0"/>
              <a:t>cunha</a:t>
            </a:r>
            <a:r>
              <a:rPr lang="es-ES" sz="2400" dirty="0" smtClean="0"/>
              <a:t> </a:t>
            </a:r>
            <a:r>
              <a:rPr lang="es-ES" sz="2400" dirty="0" err="1" smtClean="0"/>
              <a:t>liña</a:t>
            </a:r>
            <a:r>
              <a:rPr lang="es-ES" sz="2400" dirty="0" smtClean="0"/>
              <a:t> fina e a color.</a:t>
            </a:r>
            <a:endParaRPr lang="gl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12" y="1412776"/>
            <a:ext cx="1920263" cy="146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45997"/>
            <a:ext cx="3436218" cy="17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4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144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Bubble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letters</a:t>
            </a:r>
            <a:r>
              <a:rPr lang="es-ES" sz="2400" dirty="0" smtClean="0"/>
              <a:t>: Letras grosas, redondeadas, rellenas de </a:t>
            </a:r>
            <a:r>
              <a:rPr lang="es-ES" sz="2400" dirty="0" err="1" smtClean="0"/>
              <a:t>cor</a:t>
            </a:r>
            <a:r>
              <a:rPr lang="es-ES" sz="2400" dirty="0" smtClean="0"/>
              <a:t> e con bordes.</a:t>
            </a:r>
            <a:r>
              <a:rPr lang="pt-BR" sz="2400" dirty="0" smtClean="0"/>
              <a:t> </a:t>
            </a:r>
            <a:r>
              <a:rPr lang="pt-BR" sz="2400" dirty="0" err="1" smtClean="0"/>
              <a:t>Phase</a:t>
            </a:r>
            <a:r>
              <a:rPr lang="pt-BR" sz="2400" dirty="0" smtClean="0"/>
              <a:t> 2 </a:t>
            </a:r>
            <a:r>
              <a:rPr lang="pt-BR" sz="2400" dirty="0" err="1" smtClean="0"/>
              <a:t>creou</a:t>
            </a:r>
            <a:r>
              <a:rPr lang="pt-BR" sz="2400" dirty="0" smtClean="0"/>
              <a:t> variantes dista:”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chorro</a:t>
            </a:r>
            <a:r>
              <a:rPr lang="pt-BR" sz="2400" dirty="0" smtClean="0"/>
              <a:t> </a:t>
            </a:r>
            <a:r>
              <a:rPr lang="pt-BR" sz="2400" dirty="0" err="1" smtClean="0"/>
              <a:t>exquisito</a:t>
            </a:r>
            <a:r>
              <a:rPr lang="pt-BR" sz="2400" dirty="0" smtClean="0"/>
              <a:t>”,</a:t>
            </a:r>
            <a:r>
              <a:rPr lang="pt-BR" sz="2400" dirty="0" err="1" smtClean="0"/>
              <a:t>tablero</a:t>
            </a:r>
            <a:r>
              <a:rPr lang="pt-BR" sz="2400" dirty="0" smtClean="0"/>
              <a:t> de </a:t>
            </a:r>
            <a:r>
              <a:rPr lang="pt-BR" sz="2400" dirty="0" err="1" smtClean="0"/>
              <a:t>ajedrez</a:t>
            </a:r>
            <a:r>
              <a:rPr lang="pt-BR" sz="2400" dirty="0" smtClean="0"/>
              <a:t>, </a:t>
            </a:r>
            <a:r>
              <a:rPr lang="pt-BR" sz="2400" dirty="0" err="1" smtClean="0"/>
              <a:t>phasemagotical</a:t>
            </a:r>
            <a:r>
              <a:rPr lang="pt-BR" sz="2400" dirty="0" smtClean="0"/>
              <a:t> fantástica, pompa nublado e pompa nublado.</a:t>
            </a: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248472" cy="255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/>
          <a:stretch/>
        </p:blipFill>
        <p:spPr bwMode="auto">
          <a:xfrm>
            <a:off x="4618005" y="4149080"/>
            <a:ext cx="411191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22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616</Words>
  <Application>Microsoft Macintosh PowerPoint</Application>
  <PresentationFormat>Presentación en pantalla (4:3)</PresentationFormat>
  <Paragraphs>79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TÉCNICAS DO GRAFFITI</vt:lpstr>
      <vt:lpstr>Clasificación</vt:lpstr>
      <vt:lpstr>Rotuladores</vt:lpstr>
      <vt:lpstr>Os marcadores</vt:lpstr>
      <vt:lpstr>Presentación de PowerPoint</vt:lpstr>
      <vt:lpstr>Os tags</vt:lpstr>
      <vt:lpstr>Outros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GRAFITTI</dc:title>
  <dc:creator>Steve Jobs</dc:creator>
  <cp:lastModifiedBy>Steve Jobs</cp:lastModifiedBy>
  <cp:revision>12</cp:revision>
  <dcterms:created xsi:type="dcterms:W3CDTF">2016-02-01T14:40:15Z</dcterms:created>
  <dcterms:modified xsi:type="dcterms:W3CDTF">2016-02-02T14:43:13Z</dcterms:modified>
</cp:coreProperties>
</file>