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9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embeddedFontLst>
    <p:embeddedFont>
      <p:font typeface="Crete Round" charset="0"/>
      <p:regular r:id="rId7"/>
      <p:italic r:id="rId8"/>
    </p:embeddedFont>
    <p:embeddedFont>
      <p:font typeface="Raleway" charset="0"/>
      <p:regular r:id="rId9"/>
      <p:bold r:id="rId10"/>
      <p:italic r:id="rId11"/>
      <p:boldItalic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0544966-4BED-4551-91B0-4B8841A2CEAA}">
  <a:tblStyle styleId="{50544966-4BED-4551-91B0-4B8841A2CEA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24" autoAdjust="0"/>
  </p:normalViewPr>
  <p:slideViewPr>
    <p:cSldViewPr>
      <p:cViewPr varScale="1">
        <p:scale>
          <a:sx n="92" d="100"/>
          <a:sy n="92" d="100"/>
        </p:scale>
        <p:origin x="-756" y="-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3" name="Google Shape;5533;gd04e483784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34" name="Google Shape;5534;gd04e483784_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3" name="Google Shape;5563;gd04e483784_0_9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64" name="Google Shape;5564;gd04e483784_0_9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4" name="Google Shape;5584;gd04e483784_0_9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85" name="Google Shape;5585;gd04e483784_0_9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lt1"/>
            </a:gs>
            <a:gs pos="10000">
              <a:schemeClr val="lt1"/>
            </a:gs>
            <a:gs pos="100000">
              <a:schemeClr val="dk2"/>
            </a:gs>
          </a:gsLst>
          <a:lin ang="10800025" scaled="0"/>
        </a:gra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147588" y="0"/>
            <a:ext cx="8996400" cy="5143499"/>
            <a:chOff x="321338" y="0"/>
            <a:chExt cx="8996400" cy="5143499"/>
          </a:xfrm>
        </p:grpSpPr>
        <p:sp>
          <p:nvSpPr>
            <p:cNvPr id="10" name="Google Shape;10;p2"/>
            <p:cNvSpPr/>
            <p:nvPr/>
          </p:nvSpPr>
          <p:spPr>
            <a:xfrm>
              <a:off x="5752621" y="4620768"/>
              <a:ext cx="326598" cy="480536"/>
            </a:xfrm>
            <a:custGeom>
              <a:avLst/>
              <a:gdLst/>
              <a:ahLst/>
              <a:cxnLst/>
              <a:rect l="l" t="t" r="r" b="b"/>
              <a:pathLst>
                <a:path w="3384" h="4979" extrusionOk="0">
                  <a:moveTo>
                    <a:pt x="1788" y="1"/>
                  </a:moveTo>
                  <a:cubicBezTo>
                    <a:pt x="1788" y="1"/>
                    <a:pt x="1186" y="1185"/>
                    <a:pt x="1014" y="1969"/>
                  </a:cubicBezTo>
                  <a:cubicBezTo>
                    <a:pt x="1004" y="2026"/>
                    <a:pt x="985" y="2103"/>
                    <a:pt x="966" y="2179"/>
                  </a:cubicBezTo>
                  <a:cubicBezTo>
                    <a:pt x="842" y="2609"/>
                    <a:pt x="622" y="3259"/>
                    <a:pt x="421" y="3832"/>
                  </a:cubicBezTo>
                  <a:cubicBezTo>
                    <a:pt x="192" y="4453"/>
                    <a:pt x="1" y="4979"/>
                    <a:pt x="1" y="4979"/>
                  </a:cubicBezTo>
                  <a:lnTo>
                    <a:pt x="3383" y="4979"/>
                  </a:lnTo>
                  <a:cubicBezTo>
                    <a:pt x="3383" y="4979"/>
                    <a:pt x="3297" y="4472"/>
                    <a:pt x="3183" y="3851"/>
                  </a:cubicBezTo>
                  <a:cubicBezTo>
                    <a:pt x="3087" y="3316"/>
                    <a:pt x="2973" y="2686"/>
                    <a:pt x="2887" y="2208"/>
                  </a:cubicBezTo>
                  <a:cubicBezTo>
                    <a:pt x="2810" y="1806"/>
                    <a:pt x="2762" y="1510"/>
                    <a:pt x="2753" y="1491"/>
                  </a:cubicBezTo>
                  <a:cubicBezTo>
                    <a:pt x="2724" y="1434"/>
                    <a:pt x="1788" y="1"/>
                    <a:pt x="17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1;p2"/>
            <p:cNvSpPr/>
            <p:nvPr/>
          </p:nvSpPr>
          <p:spPr>
            <a:xfrm>
              <a:off x="846492" y="5137838"/>
              <a:ext cx="49" cy="5660"/>
            </a:xfrm>
            <a:custGeom>
              <a:avLst/>
              <a:gdLst/>
              <a:ahLst/>
              <a:cxnLst/>
              <a:rect l="l" t="t" r="r" b="b"/>
              <a:pathLst>
                <a:path w="1" h="115" extrusionOk="0">
                  <a:moveTo>
                    <a:pt x="0" y="0"/>
                  </a:moveTo>
                  <a:lnTo>
                    <a:pt x="0" y="115"/>
                  </a:lnTo>
                  <a:lnTo>
                    <a:pt x="0" y="115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846492" y="5137838"/>
              <a:ext cx="49" cy="5660"/>
            </a:xfrm>
            <a:custGeom>
              <a:avLst/>
              <a:gdLst/>
              <a:ahLst/>
              <a:cxnLst/>
              <a:rect l="l" t="t" r="r" b="b"/>
              <a:pathLst>
                <a:path w="1" h="115" extrusionOk="0">
                  <a:moveTo>
                    <a:pt x="0" y="0"/>
                  </a:moveTo>
                  <a:lnTo>
                    <a:pt x="0" y="115"/>
                  </a:lnTo>
                  <a:lnTo>
                    <a:pt x="0" y="115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321338" y="0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963938" y="0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1606538" y="0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2249138" y="0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2891738" y="0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3534338" y="0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4176938" y="0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4819538" y="0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5462138" y="0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6104738" y="0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6747338" y="0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7389938" y="0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8032538" y="0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8675138" y="0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321338" y="642966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963938" y="642966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1606538" y="642966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2249138" y="642966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2891738" y="642966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3534338" y="642966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4176938" y="642966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4819538" y="642966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5462138" y="642966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6104738" y="642966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6747338" y="642966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7389938" y="642966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8032538" y="642966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8675138" y="642966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321338" y="128590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963938" y="128590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1606538" y="128590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2249138" y="128590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2891738" y="128590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3534338" y="128590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4176938" y="128590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4819538" y="128590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5462138" y="128590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6104738" y="128590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2"/>
            <p:cNvSpPr/>
            <p:nvPr/>
          </p:nvSpPr>
          <p:spPr>
            <a:xfrm>
              <a:off x="6747338" y="128590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7389938" y="128590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8032538" y="128590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8675138" y="128590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321338" y="1928839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2"/>
            <p:cNvSpPr/>
            <p:nvPr/>
          </p:nvSpPr>
          <p:spPr>
            <a:xfrm>
              <a:off x="963938" y="1928839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2"/>
            <p:cNvSpPr/>
            <p:nvPr/>
          </p:nvSpPr>
          <p:spPr>
            <a:xfrm>
              <a:off x="1606538" y="1928839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2"/>
            <p:cNvSpPr/>
            <p:nvPr/>
          </p:nvSpPr>
          <p:spPr>
            <a:xfrm>
              <a:off x="2249138" y="1928839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2"/>
            <p:cNvSpPr/>
            <p:nvPr/>
          </p:nvSpPr>
          <p:spPr>
            <a:xfrm>
              <a:off x="2891738" y="1928839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2"/>
            <p:cNvSpPr/>
            <p:nvPr/>
          </p:nvSpPr>
          <p:spPr>
            <a:xfrm>
              <a:off x="3534338" y="1928839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2"/>
            <p:cNvSpPr/>
            <p:nvPr/>
          </p:nvSpPr>
          <p:spPr>
            <a:xfrm>
              <a:off x="4176938" y="1928839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2"/>
            <p:cNvSpPr/>
            <p:nvPr/>
          </p:nvSpPr>
          <p:spPr>
            <a:xfrm>
              <a:off x="4819538" y="1928839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5462138" y="1928839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6104738" y="1928839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6747338" y="1928839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2"/>
            <p:cNvSpPr/>
            <p:nvPr/>
          </p:nvSpPr>
          <p:spPr>
            <a:xfrm>
              <a:off x="7389938" y="1928839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8032538" y="1928839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2"/>
            <p:cNvSpPr/>
            <p:nvPr/>
          </p:nvSpPr>
          <p:spPr>
            <a:xfrm>
              <a:off x="8675138" y="1928839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2"/>
            <p:cNvSpPr/>
            <p:nvPr/>
          </p:nvSpPr>
          <p:spPr>
            <a:xfrm>
              <a:off x="321338" y="2571775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963938" y="2571775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1606538" y="2571775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2"/>
            <p:cNvSpPr/>
            <p:nvPr/>
          </p:nvSpPr>
          <p:spPr>
            <a:xfrm>
              <a:off x="2249138" y="2571775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2"/>
            <p:cNvSpPr/>
            <p:nvPr/>
          </p:nvSpPr>
          <p:spPr>
            <a:xfrm>
              <a:off x="2891738" y="2571775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2"/>
            <p:cNvSpPr/>
            <p:nvPr/>
          </p:nvSpPr>
          <p:spPr>
            <a:xfrm>
              <a:off x="3534338" y="2571775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2"/>
            <p:cNvSpPr/>
            <p:nvPr/>
          </p:nvSpPr>
          <p:spPr>
            <a:xfrm>
              <a:off x="4176938" y="2571775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2"/>
            <p:cNvSpPr/>
            <p:nvPr/>
          </p:nvSpPr>
          <p:spPr>
            <a:xfrm>
              <a:off x="4819538" y="2571775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2"/>
            <p:cNvSpPr/>
            <p:nvPr/>
          </p:nvSpPr>
          <p:spPr>
            <a:xfrm>
              <a:off x="5462138" y="2571775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2"/>
            <p:cNvSpPr/>
            <p:nvPr/>
          </p:nvSpPr>
          <p:spPr>
            <a:xfrm>
              <a:off x="6104738" y="2571775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2"/>
            <p:cNvSpPr/>
            <p:nvPr/>
          </p:nvSpPr>
          <p:spPr>
            <a:xfrm>
              <a:off x="6747338" y="2571775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2"/>
            <p:cNvSpPr/>
            <p:nvPr/>
          </p:nvSpPr>
          <p:spPr>
            <a:xfrm>
              <a:off x="7389938" y="2571775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2"/>
            <p:cNvSpPr/>
            <p:nvPr/>
          </p:nvSpPr>
          <p:spPr>
            <a:xfrm>
              <a:off x="8032538" y="2571775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2"/>
            <p:cNvSpPr/>
            <p:nvPr/>
          </p:nvSpPr>
          <p:spPr>
            <a:xfrm>
              <a:off x="8675138" y="2571775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2"/>
            <p:cNvSpPr/>
            <p:nvPr/>
          </p:nvSpPr>
          <p:spPr>
            <a:xfrm>
              <a:off x="321338" y="321471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2"/>
            <p:cNvSpPr/>
            <p:nvPr/>
          </p:nvSpPr>
          <p:spPr>
            <a:xfrm>
              <a:off x="963938" y="321471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2"/>
            <p:cNvSpPr/>
            <p:nvPr/>
          </p:nvSpPr>
          <p:spPr>
            <a:xfrm>
              <a:off x="1606538" y="321471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2"/>
            <p:cNvSpPr/>
            <p:nvPr/>
          </p:nvSpPr>
          <p:spPr>
            <a:xfrm>
              <a:off x="2249138" y="321471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2"/>
            <p:cNvSpPr/>
            <p:nvPr/>
          </p:nvSpPr>
          <p:spPr>
            <a:xfrm>
              <a:off x="2891738" y="321471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2"/>
            <p:cNvSpPr/>
            <p:nvPr/>
          </p:nvSpPr>
          <p:spPr>
            <a:xfrm>
              <a:off x="3534338" y="321471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2"/>
            <p:cNvSpPr/>
            <p:nvPr/>
          </p:nvSpPr>
          <p:spPr>
            <a:xfrm>
              <a:off x="4176938" y="321471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2"/>
            <p:cNvSpPr/>
            <p:nvPr/>
          </p:nvSpPr>
          <p:spPr>
            <a:xfrm>
              <a:off x="4819538" y="321471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2"/>
            <p:cNvSpPr/>
            <p:nvPr/>
          </p:nvSpPr>
          <p:spPr>
            <a:xfrm>
              <a:off x="5462138" y="321471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2"/>
            <p:cNvSpPr/>
            <p:nvPr/>
          </p:nvSpPr>
          <p:spPr>
            <a:xfrm>
              <a:off x="6104738" y="321471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93;p2"/>
            <p:cNvSpPr/>
            <p:nvPr/>
          </p:nvSpPr>
          <p:spPr>
            <a:xfrm>
              <a:off x="6747338" y="321471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2"/>
            <p:cNvSpPr/>
            <p:nvPr/>
          </p:nvSpPr>
          <p:spPr>
            <a:xfrm>
              <a:off x="7389938" y="321471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5;p2"/>
            <p:cNvSpPr/>
            <p:nvPr/>
          </p:nvSpPr>
          <p:spPr>
            <a:xfrm>
              <a:off x="8032538" y="321471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2"/>
            <p:cNvSpPr/>
            <p:nvPr/>
          </p:nvSpPr>
          <p:spPr>
            <a:xfrm>
              <a:off x="8675138" y="321471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2"/>
            <p:cNvSpPr/>
            <p:nvPr/>
          </p:nvSpPr>
          <p:spPr>
            <a:xfrm>
              <a:off x="321338" y="3857648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8;p2"/>
            <p:cNvSpPr/>
            <p:nvPr/>
          </p:nvSpPr>
          <p:spPr>
            <a:xfrm>
              <a:off x="963938" y="3857648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99;p2"/>
            <p:cNvSpPr/>
            <p:nvPr/>
          </p:nvSpPr>
          <p:spPr>
            <a:xfrm>
              <a:off x="1606538" y="3857648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2"/>
            <p:cNvSpPr/>
            <p:nvPr/>
          </p:nvSpPr>
          <p:spPr>
            <a:xfrm>
              <a:off x="2249138" y="3857648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01;p2"/>
            <p:cNvSpPr/>
            <p:nvPr/>
          </p:nvSpPr>
          <p:spPr>
            <a:xfrm>
              <a:off x="2891738" y="3857648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2"/>
            <p:cNvSpPr/>
            <p:nvPr/>
          </p:nvSpPr>
          <p:spPr>
            <a:xfrm>
              <a:off x="3534338" y="3857648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2"/>
            <p:cNvSpPr/>
            <p:nvPr/>
          </p:nvSpPr>
          <p:spPr>
            <a:xfrm>
              <a:off x="4176938" y="3857648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4;p2"/>
            <p:cNvSpPr/>
            <p:nvPr/>
          </p:nvSpPr>
          <p:spPr>
            <a:xfrm>
              <a:off x="4819538" y="3857648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05;p2"/>
            <p:cNvSpPr/>
            <p:nvPr/>
          </p:nvSpPr>
          <p:spPr>
            <a:xfrm>
              <a:off x="5462138" y="3857648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2"/>
            <p:cNvSpPr/>
            <p:nvPr/>
          </p:nvSpPr>
          <p:spPr>
            <a:xfrm>
              <a:off x="6104738" y="3857648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2"/>
            <p:cNvSpPr/>
            <p:nvPr/>
          </p:nvSpPr>
          <p:spPr>
            <a:xfrm>
              <a:off x="6747338" y="3857648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2"/>
            <p:cNvSpPr/>
            <p:nvPr/>
          </p:nvSpPr>
          <p:spPr>
            <a:xfrm>
              <a:off x="7389938" y="3857648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2"/>
            <p:cNvSpPr/>
            <p:nvPr/>
          </p:nvSpPr>
          <p:spPr>
            <a:xfrm>
              <a:off x="8032538" y="3857648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2"/>
            <p:cNvSpPr/>
            <p:nvPr/>
          </p:nvSpPr>
          <p:spPr>
            <a:xfrm>
              <a:off x="8675138" y="3857648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1" name="Google Shape;111;p2"/>
            <p:cNvGrpSpPr/>
            <p:nvPr/>
          </p:nvGrpSpPr>
          <p:grpSpPr>
            <a:xfrm>
              <a:off x="321338" y="4500566"/>
              <a:ext cx="8996400" cy="642611"/>
              <a:chOff x="321338" y="4500576"/>
              <a:chExt cx="8996400" cy="642611"/>
            </a:xfrm>
          </p:grpSpPr>
          <p:sp>
            <p:nvSpPr>
              <p:cNvPr id="112" name="Google Shape;112;p2"/>
              <p:cNvSpPr/>
              <p:nvPr/>
            </p:nvSpPr>
            <p:spPr>
              <a:xfrm>
                <a:off x="321338" y="4500576"/>
                <a:ext cx="642600" cy="6426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" name="Google Shape;113;p2"/>
              <p:cNvSpPr/>
              <p:nvPr/>
            </p:nvSpPr>
            <p:spPr>
              <a:xfrm>
                <a:off x="963938" y="4500588"/>
                <a:ext cx="642600" cy="6426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" name="Google Shape;114;p2"/>
              <p:cNvSpPr/>
              <p:nvPr/>
            </p:nvSpPr>
            <p:spPr>
              <a:xfrm>
                <a:off x="1606538" y="4500588"/>
                <a:ext cx="642600" cy="6426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" name="Google Shape;115;p2"/>
              <p:cNvSpPr/>
              <p:nvPr/>
            </p:nvSpPr>
            <p:spPr>
              <a:xfrm>
                <a:off x="2249138" y="4500588"/>
                <a:ext cx="642600" cy="6426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" name="Google Shape;116;p2"/>
              <p:cNvSpPr/>
              <p:nvPr/>
            </p:nvSpPr>
            <p:spPr>
              <a:xfrm>
                <a:off x="2891738" y="4500588"/>
                <a:ext cx="642600" cy="6426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" name="Google Shape;117;p2"/>
              <p:cNvSpPr/>
              <p:nvPr/>
            </p:nvSpPr>
            <p:spPr>
              <a:xfrm>
                <a:off x="3534338" y="4500588"/>
                <a:ext cx="642600" cy="6426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" name="Google Shape;118;p2"/>
              <p:cNvSpPr/>
              <p:nvPr/>
            </p:nvSpPr>
            <p:spPr>
              <a:xfrm>
                <a:off x="4176938" y="4500588"/>
                <a:ext cx="642600" cy="6426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" name="Google Shape;119;p2"/>
              <p:cNvSpPr/>
              <p:nvPr/>
            </p:nvSpPr>
            <p:spPr>
              <a:xfrm>
                <a:off x="4819538" y="4500588"/>
                <a:ext cx="642600" cy="6426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" name="Google Shape;120;p2"/>
              <p:cNvSpPr/>
              <p:nvPr/>
            </p:nvSpPr>
            <p:spPr>
              <a:xfrm>
                <a:off x="5462138" y="4500588"/>
                <a:ext cx="642600" cy="6426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" name="Google Shape;121;p2"/>
              <p:cNvSpPr/>
              <p:nvPr/>
            </p:nvSpPr>
            <p:spPr>
              <a:xfrm>
                <a:off x="6104738" y="4500588"/>
                <a:ext cx="642600" cy="6426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" name="Google Shape;122;p2"/>
              <p:cNvSpPr/>
              <p:nvPr/>
            </p:nvSpPr>
            <p:spPr>
              <a:xfrm>
                <a:off x="6747338" y="4500588"/>
                <a:ext cx="642600" cy="6426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" name="Google Shape;123;p2"/>
              <p:cNvSpPr/>
              <p:nvPr/>
            </p:nvSpPr>
            <p:spPr>
              <a:xfrm>
                <a:off x="7389938" y="4500588"/>
                <a:ext cx="642600" cy="6426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" name="Google Shape;124;p2"/>
              <p:cNvSpPr/>
              <p:nvPr/>
            </p:nvSpPr>
            <p:spPr>
              <a:xfrm>
                <a:off x="8032538" y="4500588"/>
                <a:ext cx="642600" cy="6426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" name="Google Shape;125;p2"/>
              <p:cNvSpPr/>
              <p:nvPr/>
            </p:nvSpPr>
            <p:spPr>
              <a:xfrm>
                <a:off x="8675138" y="4500588"/>
                <a:ext cx="642600" cy="6426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26" name="Google Shape;126;p2"/>
          <p:cNvSpPr txBox="1">
            <a:spLocks noGrp="1"/>
          </p:cNvSpPr>
          <p:nvPr>
            <p:ph type="ctrTitle"/>
          </p:nvPr>
        </p:nvSpPr>
        <p:spPr>
          <a:xfrm>
            <a:off x="710125" y="1363075"/>
            <a:ext cx="4199100" cy="1871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27" name="Google Shape;127;p2"/>
          <p:cNvSpPr txBox="1">
            <a:spLocks noGrp="1"/>
          </p:cNvSpPr>
          <p:nvPr>
            <p:ph type="subTitle" idx="1"/>
          </p:nvPr>
        </p:nvSpPr>
        <p:spPr>
          <a:xfrm>
            <a:off x="710150" y="3234775"/>
            <a:ext cx="3265800" cy="726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bg>
      <p:bgPr>
        <a:gradFill>
          <a:gsLst>
            <a:gs pos="0">
              <a:schemeClr val="lt1"/>
            </a:gs>
            <a:gs pos="31000">
              <a:schemeClr val="dk2"/>
            </a:gs>
            <a:gs pos="100000">
              <a:schemeClr val="dk2"/>
            </a:gs>
          </a:gsLst>
          <a:lin ang="16200038" scaled="0"/>
        </a:gradFill>
        <a:effectLst/>
      </p:bgPr>
    </p:bg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7" name="Google Shape;277;p4"/>
          <p:cNvGrpSpPr/>
          <p:nvPr/>
        </p:nvGrpSpPr>
        <p:grpSpPr>
          <a:xfrm>
            <a:off x="-12" y="0"/>
            <a:ext cx="9639000" cy="5143499"/>
            <a:chOff x="-12" y="0"/>
            <a:chExt cx="9639000" cy="5143499"/>
          </a:xfrm>
        </p:grpSpPr>
        <p:sp>
          <p:nvSpPr>
            <p:cNvPr id="278" name="Google Shape;278;p4"/>
            <p:cNvSpPr/>
            <p:nvPr/>
          </p:nvSpPr>
          <p:spPr>
            <a:xfrm>
              <a:off x="525142" y="5137838"/>
              <a:ext cx="49" cy="5660"/>
            </a:xfrm>
            <a:custGeom>
              <a:avLst/>
              <a:gdLst/>
              <a:ahLst/>
              <a:cxnLst/>
              <a:rect l="l" t="t" r="r" b="b"/>
              <a:pathLst>
                <a:path w="1" h="115" extrusionOk="0">
                  <a:moveTo>
                    <a:pt x="0" y="0"/>
                  </a:moveTo>
                  <a:lnTo>
                    <a:pt x="0" y="115"/>
                  </a:lnTo>
                  <a:lnTo>
                    <a:pt x="0" y="115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279;p4"/>
            <p:cNvSpPr/>
            <p:nvPr/>
          </p:nvSpPr>
          <p:spPr>
            <a:xfrm>
              <a:off x="525142" y="5137838"/>
              <a:ext cx="49" cy="5660"/>
            </a:xfrm>
            <a:custGeom>
              <a:avLst/>
              <a:gdLst/>
              <a:ahLst/>
              <a:cxnLst/>
              <a:rect l="l" t="t" r="r" b="b"/>
              <a:pathLst>
                <a:path w="1" h="115" extrusionOk="0">
                  <a:moveTo>
                    <a:pt x="0" y="0"/>
                  </a:moveTo>
                  <a:lnTo>
                    <a:pt x="0" y="115"/>
                  </a:lnTo>
                  <a:lnTo>
                    <a:pt x="0" y="115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280;p4"/>
            <p:cNvSpPr/>
            <p:nvPr/>
          </p:nvSpPr>
          <p:spPr>
            <a:xfrm>
              <a:off x="-12" y="0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281;p4"/>
            <p:cNvSpPr/>
            <p:nvPr/>
          </p:nvSpPr>
          <p:spPr>
            <a:xfrm>
              <a:off x="642588" y="0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282;p4"/>
            <p:cNvSpPr/>
            <p:nvPr/>
          </p:nvSpPr>
          <p:spPr>
            <a:xfrm>
              <a:off x="1285188" y="0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83;p4"/>
            <p:cNvSpPr/>
            <p:nvPr/>
          </p:nvSpPr>
          <p:spPr>
            <a:xfrm>
              <a:off x="1927788" y="0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84;p4"/>
            <p:cNvSpPr/>
            <p:nvPr/>
          </p:nvSpPr>
          <p:spPr>
            <a:xfrm>
              <a:off x="2570388" y="0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85;p4"/>
            <p:cNvSpPr/>
            <p:nvPr/>
          </p:nvSpPr>
          <p:spPr>
            <a:xfrm>
              <a:off x="3212988" y="0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86;p4"/>
            <p:cNvSpPr/>
            <p:nvPr/>
          </p:nvSpPr>
          <p:spPr>
            <a:xfrm>
              <a:off x="3855588" y="0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87;p4"/>
            <p:cNvSpPr/>
            <p:nvPr/>
          </p:nvSpPr>
          <p:spPr>
            <a:xfrm>
              <a:off x="4498188" y="0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88;p4"/>
            <p:cNvSpPr/>
            <p:nvPr/>
          </p:nvSpPr>
          <p:spPr>
            <a:xfrm>
              <a:off x="5140788" y="0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289;p4"/>
            <p:cNvSpPr/>
            <p:nvPr/>
          </p:nvSpPr>
          <p:spPr>
            <a:xfrm>
              <a:off x="5783388" y="0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90;p4"/>
            <p:cNvSpPr/>
            <p:nvPr/>
          </p:nvSpPr>
          <p:spPr>
            <a:xfrm>
              <a:off x="6425988" y="0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91;p4"/>
            <p:cNvSpPr/>
            <p:nvPr/>
          </p:nvSpPr>
          <p:spPr>
            <a:xfrm>
              <a:off x="7068588" y="0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292;p4"/>
            <p:cNvSpPr/>
            <p:nvPr/>
          </p:nvSpPr>
          <p:spPr>
            <a:xfrm>
              <a:off x="7711188" y="0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293;p4"/>
            <p:cNvSpPr/>
            <p:nvPr/>
          </p:nvSpPr>
          <p:spPr>
            <a:xfrm>
              <a:off x="8353788" y="0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94;p4"/>
            <p:cNvSpPr/>
            <p:nvPr/>
          </p:nvSpPr>
          <p:spPr>
            <a:xfrm>
              <a:off x="-12" y="642966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295;p4"/>
            <p:cNvSpPr/>
            <p:nvPr/>
          </p:nvSpPr>
          <p:spPr>
            <a:xfrm>
              <a:off x="642588" y="642966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296;p4"/>
            <p:cNvSpPr/>
            <p:nvPr/>
          </p:nvSpPr>
          <p:spPr>
            <a:xfrm>
              <a:off x="1285188" y="642966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297;p4"/>
            <p:cNvSpPr/>
            <p:nvPr/>
          </p:nvSpPr>
          <p:spPr>
            <a:xfrm>
              <a:off x="1927788" y="642966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298;p4"/>
            <p:cNvSpPr/>
            <p:nvPr/>
          </p:nvSpPr>
          <p:spPr>
            <a:xfrm>
              <a:off x="2570388" y="642966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99;p4"/>
            <p:cNvSpPr/>
            <p:nvPr/>
          </p:nvSpPr>
          <p:spPr>
            <a:xfrm>
              <a:off x="3212988" y="642966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300;p4"/>
            <p:cNvSpPr/>
            <p:nvPr/>
          </p:nvSpPr>
          <p:spPr>
            <a:xfrm>
              <a:off x="3855588" y="642966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301;p4"/>
            <p:cNvSpPr/>
            <p:nvPr/>
          </p:nvSpPr>
          <p:spPr>
            <a:xfrm>
              <a:off x="4498188" y="642966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302;p4"/>
            <p:cNvSpPr/>
            <p:nvPr/>
          </p:nvSpPr>
          <p:spPr>
            <a:xfrm>
              <a:off x="5140788" y="642966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303;p4"/>
            <p:cNvSpPr/>
            <p:nvPr/>
          </p:nvSpPr>
          <p:spPr>
            <a:xfrm>
              <a:off x="5783388" y="642966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304;p4"/>
            <p:cNvSpPr/>
            <p:nvPr/>
          </p:nvSpPr>
          <p:spPr>
            <a:xfrm>
              <a:off x="6425988" y="642966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305;p4"/>
            <p:cNvSpPr/>
            <p:nvPr/>
          </p:nvSpPr>
          <p:spPr>
            <a:xfrm>
              <a:off x="7068588" y="642966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306;p4"/>
            <p:cNvSpPr/>
            <p:nvPr/>
          </p:nvSpPr>
          <p:spPr>
            <a:xfrm>
              <a:off x="7711188" y="642966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307;p4"/>
            <p:cNvSpPr/>
            <p:nvPr/>
          </p:nvSpPr>
          <p:spPr>
            <a:xfrm>
              <a:off x="8353788" y="642966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308;p4"/>
            <p:cNvSpPr/>
            <p:nvPr/>
          </p:nvSpPr>
          <p:spPr>
            <a:xfrm>
              <a:off x="-12" y="128590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309;p4"/>
            <p:cNvSpPr/>
            <p:nvPr/>
          </p:nvSpPr>
          <p:spPr>
            <a:xfrm>
              <a:off x="642588" y="128590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310;p4"/>
            <p:cNvSpPr/>
            <p:nvPr/>
          </p:nvSpPr>
          <p:spPr>
            <a:xfrm>
              <a:off x="1285188" y="128590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311;p4"/>
            <p:cNvSpPr/>
            <p:nvPr/>
          </p:nvSpPr>
          <p:spPr>
            <a:xfrm>
              <a:off x="1927788" y="128590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312;p4"/>
            <p:cNvSpPr/>
            <p:nvPr/>
          </p:nvSpPr>
          <p:spPr>
            <a:xfrm>
              <a:off x="2570388" y="128590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313;p4"/>
            <p:cNvSpPr/>
            <p:nvPr/>
          </p:nvSpPr>
          <p:spPr>
            <a:xfrm>
              <a:off x="3212988" y="128590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314;p4"/>
            <p:cNvSpPr/>
            <p:nvPr/>
          </p:nvSpPr>
          <p:spPr>
            <a:xfrm>
              <a:off x="3855588" y="128590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315;p4"/>
            <p:cNvSpPr/>
            <p:nvPr/>
          </p:nvSpPr>
          <p:spPr>
            <a:xfrm>
              <a:off x="4498188" y="128590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316;p4"/>
            <p:cNvSpPr/>
            <p:nvPr/>
          </p:nvSpPr>
          <p:spPr>
            <a:xfrm>
              <a:off x="5140788" y="128590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317;p4"/>
            <p:cNvSpPr/>
            <p:nvPr/>
          </p:nvSpPr>
          <p:spPr>
            <a:xfrm>
              <a:off x="5783388" y="128590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318;p4"/>
            <p:cNvSpPr/>
            <p:nvPr/>
          </p:nvSpPr>
          <p:spPr>
            <a:xfrm>
              <a:off x="6425988" y="128590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319;p4"/>
            <p:cNvSpPr/>
            <p:nvPr/>
          </p:nvSpPr>
          <p:spPr>
            <a:xfrm>
              <a:off x="7068588" y="128590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320;p4"/>
            <p:cNvSpPr/>
            <p:nvPr/>
          </p:nvSpPr>
          <p:spPr>
            <a:xfrm>
              <a:off x="7711188" y="128590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321;p4"/>
            <p:cNvSpPr/>
            <p:nvPr/>
          </p:nvSpPr>
          <p:spPr>
            <a:xfrm>
              <a:off x="8353788" y="128590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322;p4"/>
            <p:cNvSpPr/>
            <p:nvPr/>
          </p:nvSpPr>
          <p:spPr>
            <a:xfrm>
              <a:off x="-12" y="1928839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323;p4"/>
            <p:cNvSpPr/>
            <p:nvPr/>
          </p:nvSpPr>
          <p:spPr>
            <a:xfrm>
              <a:off x="642588" y="1928839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324;p4"/>
            <p:cNvSpPr/>
            <p:nvPr/>
          </p:nvSpPr>
          <p:spPr>
            <a:xfrm>
              <a:off x="1285188" y="1928839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325;p4"/>
            <p:cNvSpPr/>
            <p:nvPr/>
          </p:nvSpPr>
          <p:spPr>
            <a:xfrm>
              <a:off x="1927788" y="1928839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" name="Google Shape;326;p4"/>
            <p:cNvSpPr/>
            <p:nvPr/>
          </p:nvSpPr>
          <p:spPr>
            <a:xfrm>
              <a:off x="2570388" y="1928839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" name="Google Shape;327;p4"/>
            <p:cNvSpPr/>
            <p:nvPr/>
          </p:nvSpPr>
          <p:spPr>
            <a:xfrm>
              <a:off x="3212988" y="1928839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" name="Google Shape;328;p4"/>
            <p:cNvSpPr/>
            <p:nvPr/>
          </p:nvSpPr>
          <p:spPr>
            <a:xfrm>
              <a:off x="3855588" y="1928839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" name="Google Shape;329;p4"/>
            <p:cNvSpPr/>
            <p:nvPr/>
          </p:nvSpPr>
          <p:spPr>
            <a:xfrm>
              <a:off x="4498188" y="1928839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" name="Google Shape;330;p4"/>
            <p:cNvSpPr/>
            <p:nvPr/>
          </p:nvSpPr>
          <p:spPr>
            <a:xfrm>
              <a:off x="5140788" y="1928839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" name="Google Shape;331;p4"/>
            <p:cNvSpPr/>
            <p:nvPr/>
          </p:nvSpPr>
          <p:spPr>
            <a:xfrm>
              <a:off x="5783388" y="1928839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" name="Google Shape;332;p4"/>
            <p:cNvSpPr/>
            <p:nvPr/>
          </p:nvSpPr>
          <p:spPr>
            <a:xfrm>
              <a:off x="6425988" y="1928839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" name="Google Shape;333;p4"/>
            <p:cNvSpPr/>
            <p:nvPr/>
          </p:nvSpPr>
          <p:spPr>
            <a:xfrm>
              <a:off x="7068588" y="1928839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" name="Google Shape;334;p4"/>
            <p:cNvSpPr/>
            <p:nvPr/>
          </p:nvSpPr>
          <p:spPr>
            <a:xfrm>
              <a:off x="7711188" y="1928839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" name="Google Shape;335;p4"/>
            <p:cNvSpPr/>
            <p:nvPr/>
          </p:nvSpPr>
          <p:spPr>
            <a:xfrm>
              <a:off x="8353788" y="1928839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" name="Google Shape;336;p4"/>
            <p:cNvSpPr/>
            <p:nvPr/>
          </p:nvSpPr>
          <p:spPr>
            <a:xfrm>
              <a:off x="-12" y="2571775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" name="Google Shape;337;p4"/>
            <p:cNvSpPr/>
            <p:nvPr/>
          </p:nvSpPr>
          <p:spPr>
            <a:xfrm>
              <a:off x="642588" y="2571775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" name="Google Shape;338;p4"/>
            <p:cNvSpPr/>
            <p:nvPr/>
          </p:nvSpPr>
          <p:spPr>
            <a:xfrm>
              <a:off x="1285188" y="2571775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" name="Google Shape;339;p4"/>
            <p:cNvSpPr/>
            <p:nvPr/>
          </p:nvSpPr>
          <p:spPr>
            <a:xfrm>
              <a:off x="1927788" y="2571775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" name="Google Shape;340;p4"/>
            <p:cNvSpPr/>
            <p:nvPr/>
          </p:nvSpPr>
          <p:spPr>
            <a:xfrm>
              <a:off x="2570388" y="2571775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" name="Google Shape;341;p4"/>
            <p:cNvSpPr/>
            <p:nvPr/>
          </p:nvSpPr>
          <p:spPr>
            <a:xfrm>
              <a:off x="3212988" y="2571775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" name="Google Shape;342;p4"/>
            <p:cNvSpPr/>
            <p:nvPr/>
          </p:nvSpPr>
          <p:spPr>
            <a:xfrm>
              <a:off x="3855588" y="2571775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Google Shape;343;p4"/>
            <p:cNvSpPr/>
            <p:nvPr/>
          </p:nvSpPr>
          <p:spPr>
            <a:xfrm>
              <a:off x="4498188" y="2571775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" name="Google Shape;344;p4"/>
            <p:cNvSpPr/>
            <p:nvPr/>
          </p:nvSpPr>
          <p:spPr>
            <a:xfrm>
              <a:off x="5140788" y="2571775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345;p4"/>
            <p:cNvSpPr/>
            <p:nvPr/>
          </p:nvSpPr>
          <p:spPr>
            <a:xfrm>
              <a:off x="5783388" y="2571775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p4"/>
            <p:cNvSpPr/>
            <p:nvPr/>
          </p:nvSpPr>
          <p:spPr>
            <a:xfrm>
              <a:off x="6425988" y="2571775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347;p4"/>
            <p:cNvSpPr/>
            <p:nvPr/>
          </p:nvSpPr>
          <p:spPr>
            <a:xfrm>
              <a:off x="7068588" y="2571775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348;p4"/>
            <p:cNvSpPr/>
            <p:nvPr/>
          </p:nvSpPr>
          <p:spPr>
            <a:xfrm>
              <a:off x="7711188" y="2571775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349;p4"/>
            <p:cNvSpPr/>
            <p:nvPr/>
          </p:nvSpPr>
          <p:spPr>
            <a:xfrm>
              <a:off x="8353788" y="2571775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350;p4"/>
            <p:cNvSpPr/>
            <p:nvPr/>
          </p:nvSpPr>
          <p:spPr>
            <a:xfrm>
              <a:off x="-12" y="321471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351;p4"/>
            <p:cNvSpPr/>
            <p:nvPr/>
          </p:nvSpPr>
          <p:spPr>
            <a:xfrm>
              <a:off x="642588" y="321471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352;p4"/>
            <p:cNvSpPr/>
            <p:nvPr/>
          </p:nvSpPr>
          <p:spPr>
            <a:xfrm>
              <a:off x="1285188" y="321471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" name="Google Shape;353;p4"/>
            <p:cNvSpPr/>
            <p:nvPr/>
          </p:nvSpPr>
          <p:spPr>
            <a:xfrm>
              <a:off x="1927788" y="321471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" name="Google Shape;354;p4"/>
            <p:cNvSpPr/>
            <p:nvPr/>
          </p:nvSpPr>
          <p:spPr>
            <a:xfrm>
              <a:off x="2570388" y="321471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Google Shape;355;p4"/>
            <p:cNvSpPr/>
            <p:nvPr/>
          </p:nvSpPr>
          <p:spPr>
            <a:xfrm>
              <a:off x="3212988" y="321471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" name="Google Shape;356;p4"/>
            <p:cNvSpPr/>
            <p:nvPr/>
          </p:nvSpPr>
          <p:spPr>
            <a:xfrm>
              <a:off x="3855588" y="321471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" name="Google Shape;357;p4"/>
            <p:cNvSpPr/>
            <p:nvPr/>
          </p:nvSpPr>
          <p:spPr>
            <a:xfrm>
              <a:off x="4498188" y="321471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Google Shape;358;p4"/>
            <p:cNvSpPr/>
            <p:nvPr/>
          </p:nvSpPr>
          <p:spPr>
            <a:xfrm>
              <a:off x="5140788" y="321471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" name="Google Shape;359;p4"/>
            <p:cNvSpPr/>
            <p:nvPr/>
          </p:nvSpPr>
          <p:spPr>
            <a:xfrm>
              <a:off x="5783388" y="321471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" name="Google Shape;360;p4"/>
            <p:cNvSpPr/>
            <p:nvPr/>
          </p:nvSpPr>
          <p:spPr>
            <a:xfrm>
              <a:off x="6425988" y="321471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" name="Google Shape;361;p4"/>
            <p:cNvSpPr/>
            <p:nvPr/>
          </p:nvSpPr>
          <p:spPr>
            <a:xfrm>
              <a:off x="7068588" y="321471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" name="Google Shape;362;p4"/>
            <p:cNvSpPr/>
            <p:nvPr/>
          </p:nvSpPr>
          <p:spPr>
            <a:xfrm>
              <a:off x="7711188" y="321471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" name="Google Shape;363;p4"/>
            <p:cNvSpPr/>
            <p:nvPr/>
          </p:nvSpPr>
          <p:spPr>
            <a:xfrm>
              <a:off x="8353788" y="321471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364;p4"/>
            <p:cNvSpPr/>
            <p:nvPr/>
          </p:nvSpPr>
          <p:spPr>
            <a:xfrm>
              <a:off x="-12" y="3857648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365;p4"/>
            <p:cNvSpPr/>
            <p:nvPr/>
          </p:nvSpPr>
          <p:spPr>
            <a:xfrm>
              <a:off x="642588" y="3857648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" name="Google Shape;366;p4"/>
            <p:cNvSpPr/>
            <p:nvPr/>
          </p:nvSpPr>
          <p:spPr>
            <a:xfrm>
              <a:off x="1285188" y="3857648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" name="Google Shape;367;p4"/>
            <p:cNvSpPr/>
            <p:nvPr/>
          </p:nvSpPr>
          <p:spPr>
            <a:xfrm>
              <a:off x="1927788" y="3857648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" name="Google Shape;368;p4"/>
            <p:cNvSpPr/>
            <p:nvPr/>
          </p:nvSpPr>
          <p:spPr>
            <a:xfrm>
              <a:off x="2570388" y="3857648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" name="Google Shape;369;p4"/>
            <p:cNvSpPr/>
            <p:nvPr/>
          </p:nvSpPr>
          <p:spPr>
            <a:xfrm>
              <a:off x="3212988" y="3857648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" name="Google Shape;370;p4"/>
            <p:cNvSpPr/>
            <p:nvPr/>
          </p:nvSpPr>
          <p:spPr>
            <a:xfrm>
              <a:off x="3855588" y="3857648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" name="Google Shape;371;p4"/>
            <p:cNvSpPr/>
            <p:nvPr/>
          </p:nvSpPr>
          <p:spPr>
            <a:xfrm>
              <a:off x="4498188" y="3857648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" name="Google Shape;372;p4"/>
            <p:cNvSpPr/>
            <p:nvPr/>
          </p:nvSpPr>
          <p:spPr>
            <a:xfrm>
              <a:off x="5140788" y="3857648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Google Shape;373;p4"/>
            <p:cNvSpPr/>
            <p:nvPr/>
          </p:nvSpPr>
          <p:spPr>
            <a:xfrm>
              <a:off x="5783388" y="3857648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" name="Google Shape;374;p4"/>
            <p:cNvSpPr/>
            <p:nvPr/>
          </p:nvSpPr>
          <p:spPr>
            <a:xfrm>
              <a:off x="6425988" y="3857648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" name="Google Shape;375;p4"/>
            <p:cNvSpPr/>
            <p:nvPr/>
          </p:nvSpPr>
          <p:spPr>
            <a:xfrm>
              <a:off x="7068588" y="3857648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" name="Google Shape;376;p4"/>
            <p:cNvSpPr/>
            <p:nvPr/>
          </p:nvSpPr>
          <p:spPr>
            <a:xfrm>
              <a:off x="7711188" y="3857648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" name="Google Shape;377;p4"/>
            <p:cNvSpPr/>
            <p:nvPr/>
          </p:nvSpPr>
          <p:spPr>
            <a:xfrm>
              <a:off x="8353788" y="3857648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Google Shape;378;p4"/>
            <p:cNvSpPr/>
            <p:nvPr/>
          </p:nvSpPr>
          <p:spPr>
            <a:xfrm>
              <a:off x="-12" y="4500566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379;p4"/>
            <p:cNvSpPr/>
            <p:nvPr/>
          </p:nvSpPr>
          <p:spPr>
            <a:xfrm>
              <a:off x="642588" y="4500577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380;p4"/>
            <p:cNvSpPr/>
            <p:nvPr/>
          </p:nvSpPr>
          <p:spPr>
            <a:xfrm>
              <a:off x="1285188" y="4500577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381;p4"/>
            <p:cNvSpPr/>
            <p:nvPr/>
          </p:nvSpPr>
          <p:spPr>
            <a:xfrm>
              <a:off x="1927788" y="4500577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" name="Google Shape;382;p4"/>
            <p:cNvSpPr/>
            <p:nvPr/>
          </p:nvSpPr>
          <p:spPr>
            <a:xfrm>
              <a:off x="2570388" y="4500577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" name="Google Shape;383;p4"/>
            <p:cNvSpPr/>
            <p:nvPr/>
          </p:nvSpPr>
          <p:spPr>
            <a:xfrm>
              <a:off x="3212988" y="4500577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" name="Google Shape;384;p4"/>
            <p:cNvSpPr/>
            <p:nvPr/>
          </p:nvSpPr>
          <p:spPr>
            <a:xfrm>
              <a:off x="3855588" y="4500577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" name="Google Shape;385;p4"/>
            <p:cNvSpPr/>
            <p:nvPr/>
          </p:nvSpPr>
          <p:spPr>
            <a:xfrm>
              <a:off x="4498188" y="4500577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" name="Google Shape;386;p4"/>
            <p:cNvSpPr/>
            <p:nvPr/>
          </p:nvSpPr>
          <p:spPr>
            <a:xfrm>
              <a:off x="5140788" y="4500577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" name="Google Shape;387;p4"/>
            <p:cNvSpPr/>
            <p:nvPr/>
          </p:nvSpPr>
          <p:spPr>
            <a:xfrm>
              <a:off x="5783388" y="4500577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" name="Google Shape;388;p4"/>
            <p:cNvSpPr/>
            <p:nvPr/>
          </p:nvSpPr>
          <p:spPr>
            <a:xfrm>
              <a:off x="6425988" y="4500577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" name="Google Shape;389;p4"/>
            <p:cNvSpPr/>
            <p:nvPr/>
          </p:nvSpPr>
          <p:spPr>
            <a:xfrm>
              <a:off x="7068588" y="4500577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" name="Google Shape;390;p4"/>
            <p:cNvSpPr/>
            <p:nvPr/>
          </p:nvSpPr>
          <p:spPr>
            <a:xfrm>
              <a:off x="7711188" y="4500577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" name="Google Shape;391;p4"/>
            <p:cNvSpPr/>
            <p:nvPr/>
          </p:nvSpPr>
          <p:spPr>
            <a:xfrm>
              <a:off x="8353788" y="4500577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" name="Google Shape;392;p4"/>
            <p:cNvSpPr/>
            <p:nvPr/>
          </p:nvSpPr>
          <p:spPr>
            <a:xfrm>
              <a:off x="8996388" y="0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" name="Google Shape;393;p4"/>
            <p:cNvSpPr/>
            <p:nvPr/>
          </p:nvSpPr>
          <p:spPr>
            <a:xfrm>
              <a:off x="8996388" y="642966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" name="Google Shape;394;p4"/>
            <p:cNvSpPr/>
            <p:nvPr/>
          </p:nvSpPr>
          <p:spPr>
            <a:xfrm>
              <a:off x="8996388" y="128590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" name="Google Shape;395;p4"/>
            <p:cNvSpPr/>
            <p:nvPr/>
          </p:nvSpPr>
          <p:spPr>
            <a:xfrm>
              <a:off x="8996388" y="1928839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" name="Google Shape;396;p4"/>
            <p:cNvSpPr/>
            <p:nvPr/>
          </p:nvSpPr>
          <p:spPr>
            <a:xfrm>
              <a:off x="8996388" y="2571775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" name="Google Shape;397;p4"/>
            <p:cNvSpPr/>
            <p:nvPr/>
          </p:nvSpPr>
          <p:spPr>
            <a:xfrm>
              <a:off x="8996388" y="321471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" name="Google Shape;398;p4"/>
            <p:cNvSpPr/>
            <p:nvPr/>
          </p:nvSpPr>
          <p:spPr>
            <a:xfrm>
              <a:off x="8996388" y="3857648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" name="Google Shape;399;p4"/>
            <p:cNvSpPr/>
            <p:nvPr/>
          </p:nvSpPr>
          <p:spPr>
            <a:xfrm>
              <a:off x="8996388" y="4500577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00" name="Google Shape;400;p4"/>
          <p:cNvSpPr txBox="1">
            <a:spLocks noGrp="1"/>
          </p:cNvSpPr>
          <p:nvPr>
            <p:ph type="title"/>
          </p:nvPr>
        </p:nvSpPr>
        <p:spPr>
          <a:xfrm>
            <a:off x="710125" y="526625"/>
            <a:ext cx="77238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>
            <a:endParaRPr/>
          </a:p>
        </p:txBody>
      </p:sp>
      <p:sp>
        <p:nvSpPr>
          <p:cNvPr id="401" name="Google Shape;401;p4"/>
          <p:cNvSpPr txBox="1">
            <a:spLocks noGrp="1"/>
          </p:cNvSpPr>
          <p:nvPr>
            <p:ph type="body" idx="1"/>
          </p:nvPr>
        </p:nvSpPr>
        <p:spPr>
          <a:xfrm>
            <a:off x="710125" y="1152475"/>
            <a:ext cx="7723800" cy="341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2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9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46" name="Google Shape;946;p9"/>
          <p:cNvGrpSpPr/>
          <p:nvPr/>
        </p:nvGrpSpPr>
        <p:grpSpPr>
          <a:xfrm>
            <a:off x="-277651" y="-10407"/>
            <a:ext cx="642600" cy="5143177"/>
            <a:chOff x="8996388" y="0"/>
            <a:chExt cx="642600" cy="5143177"/>
          </a:xfrm>
        </p:grpSpPr>
        <p:sp>
          <p:nvSpPr>
            <p:cNvPr id="947" name="Google Shape;947;p9"/>
            <p:cNvSpPr/>
            <p:nvPr/>
          </p:nvSpPr>
          <p:spPr>
            <a:xfrm>
              <a:off x="8996388" y="0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8" name="Google Shape;948;p9"/>
            <p:cNvSpPr/>
            <p:nvPr/>
          </p:nvSpPr>
          <p:spPr>
            <a:xfrm>
              <a:off x="8996388" y="642966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9" name="Google Shape;949;p9"/>
            <p:cNvSpPr/>
            <p:nvPr/>
          </p:nvSpPr>
          <p:spPr>
            <a:xfrm>
              <a:off x="8996388" y="128590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0" name="Google Shape;950;p9"/>
            <p:cNvSpPr/>
            <p:nvPr/>
          </p:nvSpPr>
          <p:spPr>
            <a:xfrm>
              <a:off x="8996388" y="1928839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1" name="Google Shape;951;p9"/>
            <p:cNvSpPr/>
            <p:nvPr/>
          </p:nvSpPr>
          <p:spPr>
            <a:xfrm>
              <a:off x="8996388" y="2571775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2" name="Google Shape;952;p9"/>
            <p:cNvSpPr/>
            <p:nvPr/>
          </p:nvSpPr>
          <p:spPr>
            <a:xfrm>
              <a:off x="8996388" y="321471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3" name="Google Shape;953;p9"/>
            <p:cNvSpPr/>
            <p:nvPr/>
          </p:nvSpPr>
          <p:spPr>
            <a:xfrm>
              <a:off x="8996388" y="3857648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4" name="Google Shape;954;p9"/>
            <p:cNvSpPr/>
            <p:nvPr/>
          </p:nvSpPr>
          <p:spPr>
            <a:xfrm>
              <a:off x="8996388" y="4500577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55" name="Google Shape;955;p9"/>
          <p:cNvGrpSpPr/>
          <p:nvPr/>
        </p:nvGrpSpPr>
        <p:grpSpPr>
          <a:xfrm>
            <a:off x="364938" y="0"/>
            <a:ext cx="8996400" cy="5143499"/>
            <a:chOff x="321338" y="0"/>
            <a:chExt cx="8996400" cy="5143499"/>
          </a:xfrm>
        </p:grpSpPr>
        <p:sp>
          <p:nvSpPr>
            <p:cNvPr id="956" name="Google Shape;956;p9"/>
            <p:cNvSpPr/>
            <p:nvPr/>
          </p:nvSpPr>
          <p:spPr>
            <a:xfrm>
              <a:off x="5752621" y="4620768"/>
              <a:ext cx="326598" cy="480536"/>
            </a:xfrm>
            <a:custGeom>
              <a:avLst/>
              <a:gdLst/>
              <a:ahLst/>
              <a:cxnLst/>
              <a:rect l="l" t="t" r="r" b="b"/>
              <a:pathLst>
                <a:path w="3384" h="4979" extrusionOk="0">
                  <a:moveTo>
                    <a:pt x="1788" y="1"/>
                  </a:moveTo>
                  <a:cubicBezTo>
                    <a:pt x="1788" y="1"/>
                    <a:pt x="1186" y="1185"/>
                    <a:pt x="1014" y="1969"/>
                  </a:cubicBezTo>
                  <a:cubicBezTo>
                    <a:pt x="1004" y="2026"/>
                    <a:pt x="985" y="2103"/>
                    <a:pt x="966" y="2179"/>
                  </a:cubicBezTo>
                  <a:cubicBezTo>
                    <a:pt x="842" y="2609"/>
                    <a:pt x="622" y="3259"/>
                    <a:pt x="421" y="3832"/>
                  </a:cubicBezTo>
                  <a:cubicBezTo>
                    <a:pt x="192" y="4453"/>
                    <a:pt x="1" y="4979"/>
                    <a:pt x="1" y="4979"/>
                  </a:cubicBezTo>
                  <a:lnTo>
                    <a:pt x="3383" y="4979"/>
                  </a:lnTo>
                  <a:cubicBezTo>
                    <a:pt x="3383" y="4979"/>
                    <a:pt x="3297" y="4472"/>
                    <a:pt x="3183" y="3851"/>
                  </a:cubicBezTo>
                  <a:cubicBezTo>
                    <a:pt x="3087" y="3316"/>
                    <a:pt x="2973" y="2686"/>
                    <a:pt x="2887" y="2208"/>
                  </a:cubicBezTo>
                  <a:cubicBezTo>
                    <a:pt x="2810" y="1806"/>
                    <a:pt x="2762" y="1510"/>
                    <a:pt x="2753" y="1491"/>
                  </a:cubicBezTo>
                  <a:cubicBezTo>
                    <a:pt x="2724" y="1434"/>
                    <a:pt x="1788" y="1"/>
                    <a:pt x="17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7" name="Google Shape;957;p9"/>
            <p:cNvSpPr/>
            <p:nvPr/>
          </p:nvSpPr>
          <p:spPr>
            <a:xfrm>
              <a:off x="846492" y="5137838"/>
              <a:ext cx="49" cy="5660"/>
            </a:xfrm>
            <a:custGeom>
              <a:avLst/>
              <a:gdLst/>
              <a:ahLst/>
              <a:cxnLst/>
              <a:rect l="l" t="t" r="r" b="b"/>
              <a:pathLst>
                <a:path w="1" h="115" extrusionOk="0">
                  <a:moveTo>
                    <a:pt x="0" y="0"/>
                  </a:moveTo>
                  <a:lnTo>
                    <a:pt x="0" y="115"/>
                  </a:lnTo>
                  <a:lnTo>
                    <a:pt x="0" y="115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8" name="Google Shape;958;p9"/>
            <p:cNvSpPr/>
            <p:nvPr/>
          </p:nvSpPr>
          <p:spPr>
            <a:xfrm>
              <a:off x="846492" y="5137838"/>
              <a:ext cx="49" cy="5660"/>
            </a:xfrm>
            <a:custGeom>
              <a:avLst/>
              <a:gdLst/>
              <a:ahLst/>
              <a:cxnLst/>
              <a:rect l="l" t="t" r="r" b="b"/>
              <a:pathLst>
                <a:path w="1" h="115" extrusionOk="0">
                  <a:moveTo>
                    <a:pt x="0" y="0"/>
                  </a:moveTo>
                  <a:lnTo>
                    <a:pt x="0" y="115"/>
                  </a:lnTo>
                  <a:lnTo>
                    <a:pt x="0" y="115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9" name="Google Shape;959;p9"/>
            <p:cNvSpPr/>
            <p:nvPr/>
          </p:nvSpPr>
          <p:spPr>
            <a:xfrm>
              <a:off x="321338" y="0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0" name="Google Shape;960;p9"/>
            <p:cNvSpPr/>
            <p:nvPr/>
          </p:nvSpPr>
          <p:spPr>
            <a:xfrm>
              <a:off x="963938" y="0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1" name="Google Shape;961;p9"/>
            <p:cNvSpPr/>
            <p:nvPr/>
          </p:nvSpPr>
          <p:spPr>
            <a:xfrm>
              <a:off x="1606538" y="0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2" name="Google Shape;962;p9"/>
            <p:cNvSpPr/>
            <p:nvPr/>
          </p:nvSpPr>
          <p:spPr>
            <a:xfrm>
              <a:off x="2249138" y="0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3" name="Google Shape;963;p9"/>
            <p:cNvSpPr/>
            <p:nvPr/>
          </p:nvSpPr>
          <p:spPr>
            <a:xfrm>
              <a:off x="2891738" y="0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4" name="Google Shape;964;p9"/>
            <p:cNvSpPr/>
            <p:nvPr/>
          </p:nvSpPr>
          <p:spPr>
            <a:xfrm>
              <a:off x="3534338" y="0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5" name="Google Shape;965;p9"/>
            <p:cNvSpPr/>
            <p:nvPr/>
          </p:nvSpPr>
          <p:spPr>
            <a:xfrm>
              <a:off x="4176938" y="0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6" name="Google Shape;966;p9"/>
            <p:cNvSpPr/>
            <p:nvPr/>
          </p:nvSpPr>
          <p:spPr>
            <a:xfrm>
              <a:off x="4819538" y="0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7" name="Google Shape;967;p9"/>
            <p:cNvSpPr/>
            <p:nvPr/>
          </p:nvSpPr>
          <p:spPr>
            <a:xfrm>
              <a:off x="5462138" y="0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8" name="Google Shape;968;p9"/>
            <p:cNvSpPr/>
            <p:nvPr/>
          </p:nvSpPr>
          <p:spPr>
            <a:xfrm>
              <a:off x="6104738" y="0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9" name="Google Shape;969;p9"/>
            <p:cNvSpPr/>
            <p:nvPr/>
          </p:nvSpPr>
          <p:spPr>
            <a:xfrm>
              <a:off x="6747338" y="0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0" name="Google Shape;970;p9"/>
            <p:cNvSpPr/>
            <p:nvPr/>
          </p:nvSpPr>
          <p:spPr>
            <a:xfrm>
              <a:off x="7389938" y="0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1" name="Google Shape;971;p9"/>
            <p:cNvSpPr/>
            <p:nvPr/>
          </p:nvSpPr>
          <p:spPr>
            <a:xfrm>
              <a:off x="8032538" y="0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2" name="Google Shape;972;p9"/>
            <p:cNvSpPr/>
            <p:nvPr/>
          </p:nvSpPr>
          <p:spPr>
            <a:xfrm>
              <a:off x="8675138" y="0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3" name="Google Shape;973;p9"/>
            <p:cNvSpPr/>
            <p:nvPr/>
          </p:nvSpPr>
          <p:spPr>
            <a:xfrm>
              <a:off x="321338" y="642966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4" name="Google Shape;974;p9"/>
            <p:cNvSpPr/>
            <p:nvPr/>
          </p:nvSpPr>
          <p:spPr>
            <a:xfrm>
              <a:off x="963938" y="642966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5" name="Google Shape;975;p9"/>
            <p:cNvSpPr/>
            <p:nvPr/>
          </p:nvSpPr>
          <p:spPr>
            <a:xfrm>
              <a:off x="1606538" y="642966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6" name="Google Shape;976;p9"/>
            <p:cNvSpPr/>
            <p:nvPr/>
          </p:nvSpPr>
          <p:spPr>
            <a:xfrm>
              <a:off x="2249138" y="642966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7" name="Google Shape;977;p9"/>
            <p:cNvSpPr/>
            <p:nvPr/>
          </p:nvSpPr>
          <p:spPr>
            <a:xfrm>
              <a:off x="2891738" y="642966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8" name="Google Shape;978;p9"/>
            <p:cNvSpPr/>
            <p:nvPr/>
          </p:nvSpPr>
          <p:spPr>
            <a:xfrm>
              <a:off x="3534338" y="642966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9" name="Google Shape;979;p9"/>
            <p:cNvSpPr/>
            <p:nvPr/>
          </p:nvSpPr>
          <p:spPr>
            <a:xfrm>
              <a:off x="4176938" y="642966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0" name="Google Shape;980;p9"/>
            <p:cNvSpPr/>
            <p:nvPr/>
          </p:nvSpPr>
          <p:spPr>
            <a:xfrm>
              <a:off x="4819538" y="642966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1" name="Google Shape;981;p9"/>
            <p:cNvSpPr/>
            <p:nvPr/>
          </p:nvSpPr>
          <p:spPr>
            <a:xfrm>
              <a:off x="5462138" y="642966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2" name="Google Shape;982;p9"/>
            <p:cNvSpPr/>
            <p:nvPr/>
          </p:nvSpPr>
          <p:spPr>
            <a:xfrm>
              <a:off x="6104738" y="642966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3" name="Google Shape;983;p9"/>
            <p:cNvSpPr/>
            <p:nvPr/>
          </p:nvSpPr>
          <p:spPr>
            <a:xfrm>
              <a:off x="6747338" y="642966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4" name="Google Shape;984;p9"/>
            <p:cNvSpPr/>
            <p:nvPr/>
          </p:nvSpPr>
          <p:spPr>
            <a:xfrm>
              <a:off x="7389938" y="642966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5" name="Google Shape;985;p9"/>
            <p:cNvSpPr/>
            <p:nvPr/>
          </p:nvSpPr>
          <p:spPr>
            <a:xfrm>
              <a:off x="8032538" y="642966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6" name="Google Shape;986;p9"/>
            <p:cNvSpPr/>
            <p:nvPr/>
          </p:nvSpPr>
          <p:spPr>
            <a:xfrm>
              <a:off x="8675138" y="642966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7" name="Google Shape;987;p9"/>
            <p:cNvSpPr/>
            <p:nvPr/>
          </p:nvSpPr>
          <p:spPr>
            <a:xfrm>
              <a:off x="321338" y="128590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8" name="Google Shape;988;p9"/>
            <p:cNvSpPr/>
            <p:nvPr/>
          </p:nvSpPr>
          <p:spPr>
            <a:xfrm>
              <a:off x="963938" y="128590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9" name="Google Shape;989;p9"/>
            <p:cNvSpPr/>
            <p:nvPr/>
          </p:nvSpPr>
          <p:spPr>
            <a:xfrm>
              <a:off x="1606538" y="128590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0" name="Google Shape;990;p9"/>
            <p:cNvSpPr/>
            <p:nvPr/>
          </p:nvSpPr>
          <p:spPr>
            <a:xfrm>
              <a:off x="2249138" y="128590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1" name="Google Shape;991;p9"/>
            <p:cNvSpPr/>
            <p:nvPr/>
          </p:nvSpPr>
          <p:spPr>
            <a:xfrm>
              <a:off x="2891738" y="128590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2" name="Google Shape;992;p9"/>
            <p:cNvSpPr/>
            <p:nvPr/>
          </p:nvSpPr>
          <p:spPr>
            <a:xfrm>
              <a:off x="3534338" y="128590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3" name="Google Shape;993;p9"/>
            <p:cNvSpPr/>
            <p:nvPr/>
          </p:nvSpPr>
          <p:spPr>
            <a:xfrm>
              <a:off x="4176938" y="128590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4" name="Google Shape;994;p9"/>
            <p:cNvSpPr/>
            <p:nvPr/>
          </p:nvSpPr>
          <p:spPr>
            <a:xfrm>
              <a:off x="4819538" y="128590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5" name="Google Shape;995;p9"/>
            <p:cNvSpPr/>
            <p:nvPr/>
          </p:nvSpPr>
          <p:spPr>
            <a:xfrm>
              <a:off x="5462138" y="128590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6" name="Google Shape;996;p9"/>
            <p:cNvSpPr/>
            <p:nvPr/>
          </p:nvSpPr>
          <p:spPr>
            <a:xfrm>
              <a:off x="6104738" y="128590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7" name="Google Shape;997;p9"/>
            <p:cNvSpPr/>
            <p:nvPr/>
          </p:nvSpPr>
          <p:spPr>
            <a:xfrm>
              <a:off x="6747338" y="128590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8" name="Google Shape;998;p9"/>
            <p:cNvSpPr/>
            <p:nvPr/>
          </p:nvSpPr>
          <p:spPr>
            <a:xfrm>
              <a:off x="7389938" y="128590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9" name="Google Shape;999;p9"/>
            <p:cNvSpPr/>
            <p:nvPr/>
          </p:nvSpPr>
          <p:spPr>
            <a:xfrm>
              <a:off x="8032538" y="128590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0" name="Google Shape;1000;p9"/>
            <p:cNvSpPr/>
            <p:nvPr/>
          </p:nvSpPr>
          <p:spPr>
            <a:xfrm>
              <a:off x="8675138" y="128590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1" name="Google Shape;1001;p9"/>
            <p:cNvSpPr/>
            <p:nvPr/>
          </p:nvSpPr>
          <p:spPr>
            <a:xfrm>
              <a:off x="321338" y="1928839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2" name="Google Shape;1002;p9"/>
            <p:cNvSpPr/>
            <p:nvPr/>
          </p:nvSpPr>
          <p:spPr>
            <a:xfrm>
              <a:off x="963938" y="1928839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3" name="Google Shape;1003;p9"/>
            <p:cNvSpPr/>
            <p:nvPr/>
          </p:nvSpPr>
          <p:spPr>
            <a:xfrm>
              <a:off x="1606538" y="1928839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4" name="Google Shape;1004;p9"/>
            <p:cNvSpPr/>
            <p:nvPr/>
          </p:nvSpPr>
          <p:spPr>
            <a:xfrm>
              <a:off x="2249138" y="1928839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5" name="Google Shape;1005;p9"/>
            <p:cNvSpPr/>
            <p:nvPr/>
          </p:nvSpPr>
          <p:spPr>
            <a:xfrm>
              <a:off x="2891738" y="1928839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6" name="Google Shape;1006;p9"/>
            <p:cNvSpPr/>
            <p:nvPr/>
          </p:nvSpPr>
          <p:spPr>
            <a:xfrm>
              <a:off x="3534338" y="1928839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7" name="Google Shape;1007;p9"/>
            <p:cNvSpPr/>
            <p:nvPr/>
          </p:nvSpPr>
          <p:spPr>
            <a:xfrm>
              <a:off x="4176938" y="1928839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8" name="Google Shape;1008;p9"/>
            <p:cNvSpPr/>
            <p:nvPr/>
          </p:nvSpPr>
          <p:spPr>
            <a:xfrm>
              <a:off x="4819538" y="1928839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9" name="Google Shape;1009;p9"/>
            <p:cNvSpPr/>
            <p:nvPr/>
          </p:nvSpPr>
          <p:spPr>
            <a:xfrm>
              <a:off x="5462138" y="1928839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0" name="Google Shape;1010;p9"/>
            <p:cNvSpPr/>
            <p:nvPr/>
          </p:nvSpPr>
          <p:spPr>
            <a:xfrm>
              <a:off x="6104738" y="1928839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1" name="Google Shape;1011;p9"/>
            <p:cNvSpPr/>
            <p:nvPr/>
          </p:nvSpPr>
          <p:spPr>
            <a:xfrm>
              <a:off x="6747338" y="1928839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2" name="Google Shape;1012;p9"/>
            <p:cNvSpPr/>
            <p:nvPr/>
          </p:nvSpPr>
          <p:spPr>
            <a:xfrm>
              <a:off x="7389938" y="1928839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3" name="Google Shape;1013;p9"/>
            <p:cNvSpPr/>
            <p:nvPr/>
          </p:nvSpPr>
          <p:spPr>
            <a:xfrm>
              <a:off x="8032538" y="1928839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4" name="Google Shape;1014;p9"/>
            <p:cNvSpPr/>
            <p:nvPr/>
          </p:nvSpPr>
          <p:spPr>
            <a:xfrm>
              <a:off x="8675138" y="1928839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5" name="Google Shape;1015;p9"/>
            <p:cNvSpPr/>
            <p:nvPr/>
          </p:nvSpPr>
          <p:spPr>
            <a:xfrm>
              <a:off x="321338" y="2571775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6" name="Google Shape;1016;p9"/>
            <p:cNvSpPr/>
            <p:nvPr/>
          </p:nvSpPr>
          <p:spPr>
            <a:xfrm>
              <a:off x="963938" y="2571775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7" name="Google Shape;1017;p9"/>
            <p:cNvSpPr/>
            <p:nvPr/>
          </p:nvSpPr>
          <p:spPr>
            <a:xfrm>
              <a:off x="1606538" y="2571775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8" name="Google Shape;1018;p9"/>
            <p:cNvSpPr/>
            <p:nvPr/>
          </p:nvSpPr>
          <p:spPr>
            <a:xfrm>
              <a:off x="2249138" y="2571775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9" name="Google Shape;1019;p9"/>
            <p:cNvSpPr/>
            <p:nvPr/>
          </p:nvSpPr>
          <p:spPr>
            <a:xfrm>
              <a:off x="2891738" y="2571775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0" name="Google Shape;1020;p9"/>
            <p:cNvSpPr/>
            <p:nvPr/>
          </p:nvSpPr>
          <p:spPr>
            <a:xfrm>
              <a:off x="3534338" y="2571775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1" name="Google Shape;1021;p9"/>
            <p:cNvSpPr/>
            <p:nvPr/>
          </p:nvSpPr>
          <p:spPr>
            <a:xfrm>
              <a:off x="4176938" y="2571775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2" name="Google Shape;1022;p9"/>
            <p:cNvSpPr/>
            <p:nvPr/>
          </p:nvSpPr>
          <p:spPr>
            <a:xfrm>
              <a:off x="4819538" y="2571775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3" name="Google Shape;1023;p9"/>
            <p:cNvSpPr/>
            <p:nvPr/>
          </p:nvSpPr>
          <p:spPr>
            <a:xfrm>
              <a:off x="5462138" y="2571775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4" name="Google Shape;1024;p9"/>
            <p:cNvSpPr/>
            <p:nvPr/>
          </p:nvSpPr>
          <p:spPr>
            <a:xfrm>
              <a:off x="6104738" y="2571775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5" name="Google Shape;1025;p9"/>
            <p:cNvSpPr/>
            <p:nvPr/>
          </p:nvSpPr>
          <p:spPr>
            <a:xfrm>
              <a:off x="6747338" y="2571775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6" name="Google Shape;1026;p9"/>
            <p:cNvSpPr/>
            <p:nvPr/>
          </p:nvSpPr>
          <p:spPr>
            <a:xfrm>
              <a:off x="7389938" y="2571775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7" name="Google Shape;1027;p9"/>
            <p:cNvSpPr/>
            <p:nvPr/>
          </p:nvSpPr>
          <p:spPr>
            <a:xfrm>
              <a:off x="8032538" y="2571775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8" name="Google Shape;1028;p9"/>
            <p:cNvSpPr/>
            <p:nvPr/>
          </p:nvSpPr>
          <p:spPr>
            <a:xfrm>
              <a:off x="8675138" y="2571775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9" name="Google Shape;1029;p9"/>
            <p:cNvSpPr/>
            <p:nvPr/>
          </p:nvSpPr>
          <p:spPr>
            <a:xfrm>
              <a:off x="321338" y="321471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0" name="Google Shape;1030;p9"/>
            <p:cNvSpPr/>
            <p:nvPr/>
          </p:nvSpPr>
          <p:spPr>
            <a:xfrm>
              <a:off x="963938" y="321471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1" name="Google Shape;1031;p9"/>
            <p:cNvSpPr/>
            <p:nvPr/>
          </p:nvSpPr>
          <p:spPr>
            <a:xfrm>
              <a:off x="1606538" y="321471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2" name="Google Shape;1032;p9"/>
            <p:cNvSpPr/>
            <p:nvPr/>
          </p:nvSpPr>
          <p:spPr>
            <a:xfrm>
              <a:off x="2249138" y="321471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3" name="Google Shape;1033;p9"/>
            <p:cNvSpPr/>
            <p:nvPr/>
          </p:nvSpPr>
          <p:spPr>
            <a:xfrm>
              <a:off x="2891738" y="321471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4" name="Google Shape;1034;p9"/>
            <p:cNvSpPr/>
            <p:nvPr/>
          </p:nvSpPr>
          <p:spPr>
            <a:xfrm>
              <a:off x="3534338" y="321471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5" name="Google Shape;1035;p9"/>
            <p:cNvSpPr/>
            <p:nvPr/>
          </p:nvSpPr>
          <p:spPr>
            <a:xfrm>
              <a:off x="4176938" y="321471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6" name="Google Shape;1036;p9"/>
            <p:cNvSpPr/>
            <p:nvPr/>
          </p:nvSpPr>
          <p:spPr>
            <a:xfrm>
              <a:off x="4819538" y="321471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" name="Google Shape;1037;p9"/>
            <p:cNvSpPr/>
            <p:nvPr/>
          </p:nvSpPr>
          <p:spPr>
            <a:xfrm>
              <a:off x="5462138" y="321471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" name="Google Shape;1038;p9"/>
            <p:cNvSpPr/>
            <p:nvPr/>
          </p:nvSpPr>
          <p:spPr>
            <a:xfrm>
              <a:off x="6104738" y="321471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" name="Google Shape;1039;p9"/>
            <p:cNvSpPr/>
            <p:nvPr/>
          </p:nvSpPr>
          <p:spPr>
            <a:xfrm>
              <a:off x="6747338" y="321471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" name="Google Shape;1040;p9"/>
            <p:cNvSpPr/>
            <p:nvPr/>
          </p:nvSpPr>
          <p:spPr>
            <a:xfrm>
              <a:off x="7389938" y="321471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" name="Google Shape;1041;p9"/>
            <p:cNvSpPr/>
            <p:nvPr/>
          </p:nvSpPr>
          <p:spPr>
            <a:xfrm>
              <a:off x="8032538" y="321471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" name="Google Shape;1042;p9"/>
            <p:cNvSpPr/>
            <p:nvPr/>
          </p:nvSpPr>
          <p:spPr>
            <a:xfrm>
              <a:off x="8675138" y="321471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" name="Google Shape;1043;p9"/>
            <p:cNvSpPr/>
            <p:nvPr/>
          </p:nvSpPr>
          <p:spPr>
            <a:xfrm>
              <a:off x="321338" y="3857648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" name="Google Shape;1044;p9"/>
            <p:cNvSpPr/>
            <p:nvPr/>
          </p:nvSpPr>
          <p:spPr>
            <a:xfrm>
              <a:off x="963938" y="3857648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" name="Google Shape;1045;p9"/>
            <p:cNvSpPr/>
            <p:nvPr/>
          </p:nvSpPr>
          <p:spPr>
            <a:xfrm>
              <a:off x="1606538" y="3857648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" name="Google Shape;1046;p9"/>
            <p:cNvSpPr/>
            <p:nvPr/>
          </p:nvSpPr>
          <p:spPr>
            <a:xfrm>
              <a:off x="2249138" y="3857648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" name="Google Shape;1047;p9"/>
            <p:cNvSpPr/>
            <p:nvPr/>
          </p:nvSpPr>
          <p:spPr>
            <a:xfrm>
              <a:off x="2891738" y="3857648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" name="Google Shape;1048;p9"/>
            <p:cNvSpPr/>
            <p:nvPr/>
          </p:nvSpPr>
          <p:spPr>
            <a:xfrm>
              <a:off x="3534338" y="3857648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" name="Google Shape;1049;p9"/>
            <p:cNvSpPr/>
            <p:nvPr/>
          </p:nvSpPr>
          <p:spPr>
            <a:xfrm>
              <a:off x="4176938" y="3857648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" name="Google Shape;1050;p9"/>
            <p:cNvSpPr/>
            <p:nvPr/>
          </p:nvSpPr>
          <p:spPr>
            <a:xfrm>
              <a:off x="4819538" y="3857648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" name="Google Shape;1051;p9"/>
            <p:cNvSpPr/>
            <p:nvPr/>
          </p:nvSpPr>
          <p:spPr>
            <a:xfrm>
              <a:off x="5462138" y="3857648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" name="Google Shape;1052;p9"/>
            <p:cNvSpPr/>
            <p:nvPr/>
          </p:nvSpPr>
          <p:spPr>
            <a:xfrm>
              <a:off x="6104738" y="3857648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" name="Google Shape;1053;p9"/>
            <p:cNvSpPr/>
            <p:nvPr/>
          </p:nvSpPr>
          <p:spPr>
            <a:xfrm>
              <a:off x="6747338" y="3857648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" name="Google Shape;1054;p9"/>
            <p:cNvSpPr/>
            <p:nvPr/>
          </p:nvSpPr>
          <p:spPr>
            <a:xfrm>
              <a:off x="7389938" y="3857648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" name="Google Shape;1055;p9"/>
            <p:cNvSpPr/>
            <p:nvPr/>
          </p:nvSpPr>
          <p:spPr>
            <a:xfrm>
              <a:off x="8032538" y="3857648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" name="Google Shape;1056;p9"/>
            <p:cNvSpPr/>
            <p:nvPr/>
          </p:nvSpPr>
          <p:spPr>
            <a:xfrm>
              <a:off x="8675138" y="3857648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057" name="Google Shape;1057;p9"/>
            <p:cNvGrpSpPr/>
            <p:nvPr/>
          </p:nvGrpSpPr>
          <p:grpSpPr>
            <a:xfrm>
              <a:off x="321338" y="4500566"/>
              <a:ext cx="8996400" cy="642611"/>
              <a:chOff x="321338" y="4500576"/>
              <a:chExt cx="8996400" cy="642611"/>
            </a:xfrm>
          </p:grpSpPr>
          <p:sp>
            <p:nvSpPr>
              <p:cNvPr id="1058" name="Google Shape;1058;p9"/>
              <p:cNvSpPr/>
              <p:nvPr/>
            </p:nvSpPr>
            <p:spPr>
              <a:xfrm>
                <a:off x="321338" y="4500576"/>
                <a:ext cx="642600" cy="6426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9" name="Google Shape;1059;p9"/>
              <p:cNvSpPr/>
              <p:nvPr/>
            </p:nvSpPr>
            <p:spPr>
              <a:xfrm>
                <a:off x="963938" y="4500588"/>
                <a:ext cx="642600" cy="6426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0" name="Google Shape;1060;p9"/>
              <p:cNvSpPr/>
              <p:nvPr/>
            </p:nvSpPr>
            <p:spPr>
              <a:xfrm>
                <a:off x="1606538" y="4500588"/>
                <a:ext cx="642600" cy="6426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1" name="Google Shape;1061;p9"/>
              <p:cNvSpPr/>
              <p:nvPr/>
            </p:nvSpPr>
            <p:spPr>
              <a:xfrm>
                <a:off x="2249138" y="4500588"/>
                <a:ext cx="642600" cy="6426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2" name="Google Shape;1062;p9"/>
              <p:cNvSpPr/>
              <p:nvPr/>
            </p:nvSpPr>
            <p:spPr>
              <a:xfrm>
                <a:off x="2891738" y="4500588"/>
                <a:ext cx="642600" cy="6426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3" name="Google Shape;1063;p9"/>
              <p:cNvSpPr/>
              <p:nvPr/>
            </p:nvSpPr>
            <p:spPr>
              <a:xfrm>
                <a:off x="3534338" y="4500588"/>
                <a:ext cx="642600" cy="6426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4" name="Google Shape;1064;p9"/>
              <p:cNvSpPr/>
              <p:nvPr/>
            </p:nvSpPr>
            <p:spPr>
              <a:xfrm>
                <a:off x="4176938" y="4500588"/>
                <a:ext cx="642600" cy="6426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5" name="Google Shape;1065;p9"/>
              <p:cNvSpPr/>
              <p:nvPr/>
            </p:nvSpPr>
            <p:spPr>
              <a:xfrm>
                <a:off x="4819538" y="4500588"/>
                <a:ext cx="642600" cy="6426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6" name="Google Shape;1066;p9"/>
              <p:cNvSpPr/>
              <p:nvPr/>
            </p:nvSpPr>
            <p:spPr>
              <a:xfrm>
                <a:off x="5462138" y="4500588"/>
                <a:ext cx="642600" cy="6426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7" name="Google Shape;1067;p9"/>
              <p:cNvSpPr/>
              <p:nvPr/>
            </p:nvSpPr>
            <p:spPr>
              <a:xfrm>
                <a:off x="6104738" y="4500588"/>
                <a:ext cx="642600" cy="6426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8" name="Google Shape;1068;p9"/>
              <p:cNvSpPr/>
              <p:nvPr/>
            </p:nvSpPr>
            <p:spPr>
              <a:xfrm>
                <a:off x="6747338" y="4500588"/>
                <a:ext cx="642600" cy="6426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9" name="Google Shape;1069;p9"/>
              <p:cNvSpPr/>
              <p:nvPr/>
            </p:nvSpPr>
            <p:spPr>
              <a:xfrm>
                <a:off x="7389938" y="4500588"/>
                <a:ext cx="642600" cy="6426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0" name="Google Shape;1070;p9"/>
              <p:cNvSpPr/>
              <p:nvPr/>
            </p:nvSpPr>
            <p:spPr>
              <a:xfrm>
                <a:off x="8032538" y="4500588"/>
                <a:ext cx="642600" cy="6426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1" name="Google Shape;1071;p9"/>
              <p:cNvSpPr/>
              <p:nvPr/>
            </p:nvSpPr>
            <p:spPr>
              <a:xfrm>
                <a:off x="8675138" y="4500588"/>
                <a:ext cx="642600" cy="6426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072" name="Google Shape;1072;p9"/>
          <p:cNvGrpSpPr/>
          <p:nvPr/>
        </p:nvGrpSpPr>
        <p:grpSpPr>
          <a:xfrm>
            <a:off x="8718749" y="-10407"/>
            <a:ext cx="642600" cy="5143177"/>
            <a:chOff x="8996388" y="0"/>
            <a:chExt cx="642600" cy="5143177"/>
          </a:xfrm>
        </p:grpSpPr>
        <p:sp>
          <p:nvSpPr>
            <p:cNvPr id="1073" name="Google Shape;1073;p9"/>
            <p:cNvSpPr/>
            <p:nvPr/>
          </p:nvSpPr>
          <p:spPr>
            <a:xfrm>
              <a:off x="8996388" y="0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4" name="Google Shape;1074;p9"/>
            <p:cNvSpPr/>
            <p:nvPr/>
          </p:nvSpPr>
          <p:spPr>
            <a:xfrm>
              <a:off x="8996388" y="642966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5" name="Google Shape;1075;p9"/>
            <p:cNvSpPr/>
            <p:nvPr/>
          </p:nvSpPr>
          <p:spPr>
            <a:xfrm>
              <a:off x="8996388" y="128590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6" name="Google Shape;1076;p9"/>
            <p:cNvSpPr/>
            <p:nvPr/>
          </p:nvSpPr>
          <p:spPr>
            <a:xfrm>
              <a:off x="8996388" y="1928839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7" name="Google Shape;1077;p9"/>
            <p:cNvSpPr/>
            <p:nvPr/>
          </p:nvSpPr>
          <p:spPr>
            <a:xfrm>
              <a:off x="8996388" y="2571775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8" name="Google Shape;1078;p9"/>
            <p:cNvSpPr/>
            <p:nvPr/>
          </p:nvSpPr>
          <p:spPr>
            <a:xfrm>
              <a:off x="8996388" y="321471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9" name="Google Shape;1079;p9"/>
            <p:cNvSpPr/>
            <p:nvPr/>
          </p:nvSpPr>
          <p:spPr>
            <a:xfrm>
              <a:off x="8996388" y="3857648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0" name="Google Shape;1080;p9"/>
            <p:cNvSpPr/>
            <p:nvPr/>
          </p:nvSpPr>
          <p:spPr>
            <a:xfrm>
              <a:off x="8996388" y="4500577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81" name="Google Shape;1081;p9"/>
          <p:cNvSpPr txBox="1">
            <a:spLocks noGrp="1"/>
          </p:cNvSpPr>
          <p:nvPr>
            <p:ph type="title"/>
          </p:nvPr>
        </p:nvSpPr>
        <p:spPr>
          <a:xfrm>
            <a:off x="3050425" y="1467450"/>
            <a:ext cx="3043200" cy="101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082" name="Google Shape;1082;p9"/>
          <p:cNvSpPr txBox="1">
            <a:spLocks noGrp="1"/>
          </p:cNvSpPr>
          <p:nvPr>
            <p:ph type="subTitle" idx="1"/>
          </p:nvPr>
        </p:nvSpPr>
        <p:spPr>
          <a:xfrm>
            <a:off x="3050425" y="2428850"/>
            <a:ext cx="3043200" cy="124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1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135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CUSTOM">
    <p:spTree>
      <p:nvGrpSpPr>
        <p:cNvPr id="1" name="Shape 1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3" name="Google Shape;1353;p13"/>
          <p:cNvGrpSpPr/>
          <p:nvPr/>
        </p:nvGrpSpPr>
        <p:grpSpPr>
          <a:xfrm>
            <a:off x="-132385" y="150"/>
            <a:ext cx="642600" cy="5143177"/>
            <a:chOff x="8996388" y="0"/>
            <a:chExt cx="642600" cy="5143177"/>
          </a:xfrm>
        </p:grpSpPr>
        <p:sp>
          <p:nvSpPr>
            <p:cNvPr id="1354" name="Google Shape;1354;p13"/>
            <p:cNvSpPr/>
            <p:nvPr/>
          </p:nvSpPr>
          <p:spPr>
            <a:xfrm>
              <a:off x="8996388" y="0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5" name="Google Shape;1355;p13"/>
            <p:cNvSpPr/>
            <p:nvPr/>
          </p:nvSpPr>
          <p:spPr>
            <a:xfrm>
              <a:off x="8996388" y="642966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6" name="Google Shape;1356;p13"/>
            <p:cNvSpPr/>
            <p:nvPr/>
          </p:nvSpPr>
          <p:spPr>
            <a:xfrm>
              <a:off x="8996388" y="1285902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7" name="Google Shape;1357;p13"/>
            <p:cNvSpPr/>
            <p:nvPr/>
          </p:nvSpPr>
          <p:spPr>
            <a:xfrm>
              <a:off x="8996388" y="1928839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8" name="Google Shape;1358;p13"/>
            <p:cNvSpPr/>
            <p:nvPr/>
          </p:nvSpPr>
          <p:spPr>
            <a:xfrm>
              <a:off x="8996388" y="2571775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9" name="Google Shape;1359;p13"/>
            <p:cNvSpPr/>
            <p:nvPr/>
          </p:nvSpPr>
          <p:spPr>
            <a:xfrm>
              <a:off x="8996388" y="3214712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0" name="Google Shape;1360;p13"/>
            <p:cNvSpPr/>
            <p:nvPr/>
          </p:nvSpPr>
          <p:spPr>
            <a:xfrm>
              <a:off x="8996388" y="3857648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1" name="Google Shape;1361;p13"/>
            <p:cNvSpPr/>
            <p:nvPr/>
          </p:nvSpPr>
          <p:spPr>
            <a:xfrm>
              <a:off x="8996388" y="4500577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62" name="Google Shape;1362;p13"/>
          <p:cNvGrpSpPr/>
          <p:nvPr/>
        </p:nvGrpSpPr>
        <p:grpSpPr>
          <a:xfrm>
            <a:off x="510215" y="150"/>
            <a:ext cx="642600" cy="5143177"/>
            <a:chOff x="8996388" y="0"/>
            <a:chExt cx="642600" cy="5143177"/>
          </a:xfrm>
        </p:grpSpPr>
        <p:sp>
          <p:nvSpPr>
            <p:cNvPr id="1363" name="Google Shape;1363;p13"/>
            <p:cNvSpPr/>
            <p:nvPr/>
          </p:nvSpPr>
          <p:spPr>
            <a:xfrm>
              <a:off x="8996388" y="0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4" name="Google Shape;1364;p13"/>
            <p:cNvSpPr/>
            <p:nvPr/>
          </p:nvSpPr>
          <p:spPr>
            <a:xfrm>
              <a:off x="8996388" y="642966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5" name="Google Shape;1365;p13"/>
            <p:cNvSpPr/>
            <p:nvPr/>
          </p:nvSpPr>
          <p:spPr>
            <a:xfrm>
              <a:off x="8996388" y="1285902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6" name="Google Shape;1366;p13"/>
            <p:cNvSpPr/>
            <p:nvPr/>
          </p:nvSpPr>
          <p:spPr>
            <a:xfrm>
              <a:off x="8996388" y="1928839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7" name="Google Shape;1367;p13"/>
            <p:cNvSpPr/>
            <p:nvPr/>
          </p:nvSpPr>
          <p:spPr>
            <a:xfrm>
              <a:off x="8996388" y="2571775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8" name="Google Shape;1368;p13"/>
            <p:cNvSpPr/>
            <p:nvPr/>
          </p:nvSpPr>
          <p:spPr>
            <a:xfrm>
              <a:off x="8996388" y="3214712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9" name="Google Shape;1369;p13"/>
            <p:cNvSpPr/>
            <p:nvPr/>
          </p:nvSpPr>
          <p:spPr>
            <a:xfrm>
              <a:off x="8996388" y="3857648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0" name="Google Shape;1370;p13"/>
            <p:cNvSpPr/>
            <p:nvPr/>
          </p:nvSpPr>
          <p:spPr>
            <a:xfrm>
              <a:off x="8996388" y="4500577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71" name="Google Shape;1371;p13"/>
          <p:cNvGrpSpPr/>
          <p:nvPr/>
        </p:nvGrpSpPr>
        <p:grpSpPr>
          <a:xfrm>
            <a:off x="1152815" y="150"/>
            <a:ext cx="642600" cy="5143177"/>
            <a:chOff x="8996388" y="0"/>
            <a:chExt cx="642600" cy="5143177"/>
          </a:xfrm>
        </p:grpSpPr>
        <p:sp>
          <p:nvSpPr>
            <p:cNvPr id="1372" name="Google Shape;1372;p13"/>
            <p:cNvSpPr/>
            <p:nvPr/>
          </p:nvSpPr>
          <p:spPr>
            <a:xfrm>
              <a:off x="8996388" y="0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3" name="Google Shape;1373;p13"/>
            <p:cNvSpPr/>
            <p:nvPr/>
          </p:nvSpPr>
          <p:spPr>
            <a:xfrm>
              <a:off x="8996388" y="642966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4" name="Google Shape;1374;p13"/>
            <p:cNvSpPr/>
            <p:nvPr/>
          </p:nvSpPr>
          <p:spPr>
            <a:xfrm>
              <a:off x="8996388" y="1285902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5" name="Google Shape;1375;p13"/>
            <p:cNvSpPr/>
            <p:nvPr/>
          </p:nvSpPr>
          <p:spPr>
            <a:xfrm>
              <a:off x="8996388" y="1928839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6" name="Google Shape;1376;p13"/>
            <p:cNvSpPr/>
            <p:nvPr/>
          </p:nvSpPr>
          <p:spPr>
            <a:xfrm>
              <a:off x="8996388" y="2571775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7" name="Google Shape;1377;p13"/>
            <p:cNvSpPr/>
            <p:nvPr/>
          </p:nvSpPr>
          <p:spPr>
            <a:xfrm>
              <a:off x="8996388" y="3214712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8" name="Google Shape;1378;p13"/>
            <p:cNvSpPr/>
            <p:nvPr/>
          </p:nvSpPr>
          <p:spPr>
            <a:xfrm>
              <a:off x="8996388" y="3857648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9" name="Google Shape;1379;p13"/>
            <p:cNvSpPr/>
            <p:nvPr/>
          </p:nvSpPr>
          <p:spPr>
            <a:xfrm>
              <a:off x="8996388" y="4500577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80" name="Google Shape;1380;p13"/>
          <p:cNvGrpSpPr/>
          <p:nvPr/>
        </p:nvGrpSpPr>
        <p:grpSpPr>
          <a:xfrm>
            <a:off x="1795415" y="150"/>
            <a:ext cx="642600" cy="5143177"/>
            <a:chOff x="8996388" y="0"/>
            <a:chExt cx="642600" cy="5143177"/>
          </a:xfrm>
        </p:grpSpPr>
        <p:sp>
          <p:nvSpPr>
            <p:cNvPr id="1381" name="Google Shape;1381;p13"/>
            <p:cNvSpPr/>
            <p:nvPr/>
          </p:nvSpPr>
          <p:spPr>
            <a:xfrm>
              <a:off x="8996388" y="0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2" name="Google Shape;1382;p13"/>
            <p:cNvSpPr/>
            <p:nvPr/>
          </p:nvSpPr>
          <p:spPr>
            <a:xfrm>
              <a:off x="8996388" y="642966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3" name="Google Shape;1383;p13"/>
            <p:cNvSpPr/>
            <p:nvPr/>
          </p:nvSpPr>
          <p:spPr>
            <a:xfrm>
              <a:off x="8996388" y="1285902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4" name="Google Shape;1384;p13"/>
            <p:cNvSpPr/>
            <p:nvPr/>
          </p:nvSpPr>
          <p:spPr>
            <a:xfrm>
              <a:off x="8996388" y="1928839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5" name="Google Shape;1385;p13"/>
            <p:cNvSpPr/>
            <p:nvPr/>
          </p:nvSpPr>
          <p:spPr>
            <a:xfrm>
              <a:off x="8996388" y="2571775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6" name="Google Shape;1386;p13"/>
            <p:cNvSpPr/>
            <p:nvPr/>
          </p:nvSpPr>
          <p:spPr>
            <a:xfrm>
              <a:off x="8996388" y="3214712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7" name="Google Shape;1387;p13"/>
            <p:cNvSpPr/>
            <p:nvPr/>
          </p:nvSpPr>
          <p:spPr>
            <a:xfrm>
              <a:off x="8996388" y="3857648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8" name="Google Shape;1388;p13"/>
            <p:cNvSpPr/>
            <p:nvPr/>
          </p:nvSpPr>
          <p:spPr>
            <a:xfrm>
              <a:off x="8996388" y="4500577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89" name="Google Shape;1389;p13"/>
          <p:cNvGrpSpPr/>
          <p:nvPr/>
        </p:nvGrpSpPr>
        <p:grpSpPr>
          <a:xfrm>
            <a:off x="2438015" y="150"/>
            <a:ext cx="642600" cy="5143177"/>
            <a:chOff x="8996388" y="0"/>
            <a:chExt cx="642600" cy="5143177"/>
          </a:xfrm>
        </p:grpSpPr>
        <p:sp>
          <p:nvSpPr>
            <p:cNvPr id="1390" name="Google Shape;1390;p13"/>
            <p:cNvSpPr/>
            <p:nvPr/>
          </p:nvSpPr>
          <p:spPr>
            <a:xfrm>
              <a:off x="8996388" y="0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1" name="Google Shape;1391;p13"/>
            <p:cNvSpPr/>
            <p:nvPr/>
          </p:nvSpPr>
          <p:spPr>
            <a:xfrm>
              <a:off x="8996388" y="642966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2" name="Google Shape;1392;p13"/>
            <p:cNvSpPr/>
            <p:nvPr/>
          </p:nvSpPr>
          <p:spPr>
            <a:xfrm>
              <a:off x="8996388" y="1285902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3" name="Google Shape;1393;p13"/>
            <p:cNvSpPr/>
            <p:nvPr/>
          </p:nvSpPr>
          <p:spPr>
            <a:xfrm>
              <a:off x="8996388" y="1928839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4" name="Google Shape;1394;p13"/>
            <p:cNvSpPr/>
            <p:nvPr/>
          </p:nvSpPr>
          <p:spPr>
            <a:xfrm>
              <a:off x="8996388" y="2571775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5" name="Google Shape;1395;p13"/>
            <p:cNvSpPr/>
            <p:nvPr/>
          </p:nvSpPr>
          <p:spPr>
            <a:xfrm>
              <a:off x="8996388" y="3214712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6" name="Google Shape;1396;p13"/>
            <p:cNvSpPr/>
            <p:nvPr/>
          </p:nvSpPr>
          <p:spPr>
            <a:xfrm>
              <a:off x="8996388" y="3857648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7" name="Google Shape;1397;p13"/>
            <p:cNvSpPr/>
            <p:nvPr/>
          </p:nvSpPr>
          <p:spPr>
            <a:xfrm>
              <a:off x="8996388" y="4500577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98" name="Google Shape;1398;p13"/>
          <p:cNvGrpSpPr/>
          <p:nvPr/>
        </p:nvGrpSpPr>
        <p:grpSpPr>
          <a:xfrm>
            <a:off x="3080615" y="150"/>
            <a:ext cx="642600" cy="5143177"/>
            <a:chOff x="8996388" y="0"/>
            <a:chExt cx="642600" cy="5143177"/>
          </a:xfrm>
        </p:grpSpPr>
        <p:sp>
          <p:nvSpPr>
            <p:cNvPr id="1399" name="Google Shape;1399;p13"/>
            <p:cNvSpPr/>
            <p:nvPr/>
          </p:nvSpPr>
          <p:spPr>
            <a:xfrm>
              <a:off x="8996388" y="0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0" name="Google Shape;1400;p13"/>
            <p:cNvSpPr/>
            <p:nvPr/>
          </p:nvSpPr>
          <p:spPr>
            <a:xfrm>
              <a:off x="8996388" y="642966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1" name="Google Shape;1401;p13"/>
            <p:cNvSpPr/>
            <p:nvPr/>
          </p:nvSpPr>
          <p:spPr>
            <a:xfrm>
              <a:off x="8996388" y="1285902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2" name="Google Shape;1402;p13"/>
            <p:cNvSpPr/>
            <p:nvPr/>
          </p:nvSpPr>
          <p:spPr>
            <a:xfrm>
              <a:off x="8996388" y="1928839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3" name="Google Shape;1403;p13"/>
            <p:cNvSpPr/>
            <p:nvPr/>
          </p:nvSpPr>
          <p:spPr>
            <a:xfrm>
              <a:off x="8996388" y="2571775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4" name="Google Shape;1404;p13"/>
            <p:cNvSpPr/>
            <p:nvPr/>
          </p:nvSpPr>
          <p:spPr>
            <a:xfrm>
              <a:off x="8996388" y="3214712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5" name="Google Shape;1405;p13"/>
            <p:cNvSpPr/>
            <p:nvPr/>
          </p:nvSpPr>
          <p:spPr>
            <a:xfrm>
              <a:off x="8996388" y="3857648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6" name="Google Shape;1406;p13"/>
            <p:cNvSpPr/>
            <p:nvPr/>
          </p:nvSpPr>
          <p:spPr>
            <a:xfrm>
              <a:off x="8996388" y="4500577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07" name="Google Shape;1407;p13"/>
          <p:cNvGrpSpPr/>
          <p:nvPr/>
        </p:nvGrpSpPr>
        <p:grpSpPr>
          <a:xfrm>
            <a:off x="3723215" y="150"/>
            <a:ext cx="642600" cy="5143177"/>
            <a:chOff x="8996388" y="0"/>
            <a:chExt cx="642600" cy="5143177"/>
          </a:xfrm>
        </p:grpSpPr>
        <p:sp>
          <p:nvSpPr>
            <p:cNvPr id="1408" name="Google Shape;1408;p13"/>
            <p:cNvSpPr/>
            <p:nvPr/>
          </p:nvSpPr>
          <p:spPr>
            <a:xfrm>
              <a:off x="8996388" y="0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9" name="Google Shape;1409;p13"/>
            <p:cNvSpPr/>
            <p:nvPr/>
          </p:nvSpPr>
          <p:spPr>
            <a:xfrm>
              <a:off x="8996388" y="642966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0" name="Google Shape;1410;p13"/>
            <p:cNvSpPr/>
            <p:nvPr/>
          </p:nvSpPr>
          <p:spPr>
            <a:xfrm>
              <a:off x="8996388" y="1285902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1" name="Google Shape;1411;p13"/>
            <p:cNvSpPr/>
            <p:nvPr/>
          </p:nvSpPr>
          <p:spPr>
            <a:xfrm>
              <a:off x="8996388" y="1928839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2" name="Google Shape;1412;p13"/>
            <p:cNvSpPr/>
            <p:nvPr/>
          </p:nvSpPr>
          <p:spPr>
            <a:xfrm>
              <a:off x="8996388" y="2571775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3" name="Google Shape;1413;p13"/>
            <p:cNvSpPr/>
            <p:nvPr/>
          </p:nvSpPr>
          <p:spPr>
            <a:xfrm>
              <a:off x="8996388" y="3214712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4" name="Google Shape;1414;p13"/>
            <p:cNvSpPr/>
            <p:nvPr/>
          </p:nvSpPr>
          <p:spPr>
            <a:xfrm>
              <a:off x="8996388" y="3857648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5" name="Google Shape;1415;p13"/>
            <p:cNvSpPr/>
            <p:nvPr/>
          </p:nvSpPr>
          <p:spPr>
            <a:xfrm>
              <a:off x="8996388" y="4500577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16" name="Google Shape;1416;p13"/>
          <p:cNvGrpSpPr/>
          <p:nvPr/>
        </p:nvGrpSpPr>
        <p:grpSpPr>
          <a:xfrm>
            <a:off x="4365815" y="150"/>
            <a:ext cx="642600" cy="5143177"/>
            <a:chOff x="8996388" y="0"/>
            <a:chExt cx="642600" cy="5143177"/>
          </a:xfrm>
        </p:grpSpPr>
        <p:sp>
          <p:nvSpPr>
            <p:cNvPr id="1417" name="Google Shape;1417;p13"/>
            <p:cNvSpPr/>
            <p:nvPr/>
          </p:nvSpPr>
          <p:spPr>
            <a:xfrm>
              <a:off x="8996388" y="0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8" name="Google Shape;1418;p13"/>
            <p:cNvSpPr/>
            <p:nvPr/>
          </p:nvSpPr>
          <p:spPr>
            <a:xfrm>
              <a:off x="8996388" y="642966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9" name="Google Shape;1419;p13"/>
            <p:cNvSpPr/>
            <p:nvPr/>
          </p:nvSpPr>
          <p:spPr>
            <a:xfrm>
              <a:off x="8996388" y="1285902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0" name="Google Shape;1420;p13"/>
            <p:cNvSpPr/>
            <p:nvPr/>
          </p:nvSpPr>
          <p:spPr>
            <a:xfrm>
              <a:off x="8996388" y="1928839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1" name="Google Shape;1421;p13"/>
            <p:cNvSpPr/>
            <p:nvPr/>
          </p:nvSpPr>
          <p:spPr>
            <a:xfrm>
              <a:off x="8996388" y="2571775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2" name="Google Shape;1422;p13"/>
            <p:cNvSpPr/>
            <p:nvPr/>
          </p:nvSpPr>
          <p:spPr>
            <a:xfrm>
              <a:off x="8996388" y="3214712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3" name="Google Shape;1423;p13"/>
            <p:cNvSpPr/>
            <p:nvPr/>
          </p:nvSpPr>
          <p:spPr>
            <a:xfrm>
              <a:off x="8996388" y="3857648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4" name="Google Shape;1424;p13"/>
            <p:cNvSpPr/>
            <p:nvPr/>
          </p:nvSpPr>
          <p:spPr>
            <a:xfrm>
              <a:off x="8996388" y="4500577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25" name="Google Shape;1425;p13"/>
          <p:cNvGrpSpPr/>
          <p:nvPr/>
        </p:nvGrpSpPr>
        <p:grpSpPr>
          <a:xfrm>
            <a:off x="5008415" y="150"/>
            <a:ext cx="642600" cy="5143177"/>
            <a:chOff x="8996388" y="0"/>
            <a:chExt cx="642600" cy="5143177"/>
          </a:xfrm>
        </p:grpSpPr>
        <p:sp>
          <p:nvSpPr>
            <p:cNvPr id="1426" name="Google Shape;1426;p13"/>
            <p:cNvSpPr/>
            <p:nvPr/>
          </p:nvSpPr>
          <p:spPr>
            <a:xfrm>
              <a:off x="8996388" y="0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7" name="Google Shape;1427;p13"/>
            <p:cNvSpPr/>
            <p:nvPr/>
          </p:nvSpPr>
          <p:spPr>
            <a:xfrm>
              <a:off x="8996388" y="642966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8" name="Google Shape;1428;p13"/>
            <p:cNvSpPr/>
            <p:nvPr/>
          </p:nvSpPr>
          <p:spPr>
            <a:xfrm>
              <a:off x="8996388" y="1285902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9" name="Google Shape;1429;p13"/>
            <p:cNvSpPr/>
            <p:nvPr/>
          </p:nvSpPr>
          <p:spPr>
            <a:xfrm>
              <a:off x="8996388" y="1928839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0" name="Google Shape;1430;p13"/>
            <p:cNvSpPr/>
            <p:nvPr/>
          </p:nvSpPr>
          <p:spPr>
            <a:xfrm>
              <a:off x="8996388" y="2571775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1" name="Google Shape;1431;p13"/>
            <p:cNvSpPr/>
            <p:nvPr/>
          </p:nvSpPr>
          <p:spPr>
            <a:xfrm>
              <a:off x="8996388" y="3214712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2" name="Google Shape;1432;p13"/>
            <p:cNvSpPr/>
            <p:nvPr/>
          </p:nvSpPr>
          <p:spPr>
            <a:xfrm>
              <a:off x="8996388" y="3857648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3" name="Google Shape;1433;p13"/>
            <p:cNvSpPr/>
            <p:nvPr/>
          </p:nvSpPr>
          <p:spPr>
            <a:xfrm>
              <a:off x="8996388" y="4500577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34" name="Google Shape;1434;p13"/>
          <p:cNvGrpSpPr/>
          <p:nvPr/>
        </p:nvGrpSpPr>
        <p:grpSpPr>
          <a:xfrm>
            <a:off x="5651015" y="150"/>
            <a:ext cx="642600" cy="5143177"/>
            <a:chOff x="8996388" y="0"/>
            <a:chExt cx="642600" cy="5143177"/>
          </a:xfrm>
        </p:grpSpPr>
        <p:sp>
          <p:nvSpPr>
            <p:cNvPr id="1435" name="Google Shape;1435;p13"/>
            <p:cNvSpPr/>
            <p:nvPr/>
          </p:nvSpPr>
          <p:spPr>
            <a:xfrm>
              <a:off x="8996388" y="0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6" name="Google Shape;1436;p13"/>
            <p:cNvSpPr/>
            <p:nvPr/>
          </p:nvSpPr>
          <p:spPr>
            <a:xfrm>
              <a:off x="8996388" y="642966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7" name="Google Shape;1437;p13"/>
            <p:cNvSpPr/>
            <p:nvPr/>
          </p:nvSpPr>
          <p:spPr>
            <a:xfrm>
              <a:off x="8996388" y="1285902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8" name="Google Shape;1438;p13"/>
            <p:cNvSpPr/>
            <p:nvPr/>
          </p:nvSpPr>
          <p:spPr>
            <a:xfrm>
              <a:off x="8996388" y="1928839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9" name="Google Shape;1439;p13"/>
            <p:cNvSpPr/>
            <p:nvPr/>
          </p:nvSpPr>
          <p:spPr>
            <a:xfrm>
              <a:off x="8996388" y="2571775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0" name="Google Shape;1440;p13"/>
            <p:cNvSpPr/>
            <p:nvPr/>
          </p:nvSpPr>
          <p:spPr>
            <a:xfrm>
              <a:off x="8996388" y="3214712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1" name="Google Shape;1441;p13"/>
            <p:cNvSpPr/>
            <p:nvPr/>
          </p:nvSpPr>
          <p:spPr>
            <a:xfrm>
              <a:off x="8996388" y="3857648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2" name="Google Shape;1442;p13"/>
            <p:cNvSpPr/>
            <p:nvPr/>
          </p:nvSpPr>
          <p:spPr>
            <a:xfrm>
              <a:off x="8996388" y="4500577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43" name="Google Shape;1443;p13"/>
          <p:cNvGrpSpPr/>
          <p:nvPr/>
        </p:nvGrpSpPr>
        <p:grpSpPr>
          <a:xfrm>
            <a:off x="6293615" y="150"/>
            <a:ext cx="642600" cy="5143177"/>
            <a:chOff x="8996388" y="0"/>
            <a:chExt cx="642600" cy="5143177"/>
          </a:xfrm>
        </p:grpSpPr>
        <p:sp>
          <p:nvSpPr>
            <p:cNvPr id="1444" name="Google Shape;1444;p13"/>
            <p:cNvSpPr/>
            <p:nvPr/>
          </p:nvSpPr>
          <p:spPr>
            <a:xfrm>
              <a:off x="8996388" y="0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5" name="Google Shape;1445;p13"/>
            <p:cNvSpPr/>
            <p:nvPr/>
          </p:nvSpPr>
          <p:spPr>
            <a:xfrm>
              <a:off x="8996388" y="642966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6" name="Google Shape;1446;p13"/>
            <p:cNvSpPr/>
            <p:nvPr/>
          </p:nvSpPr>
          <p:spPr>
            <a:xfrm>
              <a:off x="8996388" y="1285902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7" name="Google Shape;1447;p13"/>
            <p:cNvSpPr/>
            <p:nvPr/>
          </p:nvSpPr>
          <p:spPr>
            <a:xfrm>
              <a:off x="8996388" y="1928839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8" name="Google Shape;1448;p13"/>
            <p:cNvSpPr/>
            <p:nvPr/>
          </p:nvSpPr>
          <p:spPr>
            <a:xfrm>
              <a:off x="8996388" y="2571775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9" name="Google Shape;1449;p13"/>
            <p:cNvSpPr/>
            <p:nvPr/>
          </p:nvSpPr>
          <p:spPr>
            <a:xfrm>
              <a:off x="8996388" y="3214712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0" name="Google Shape;1450;p13"/>
            <p:cNvSpPr/>
            <p:nvPr/>
          </p:nvSpPr>
          <p:spPr>
            <a:xfrm>
              <a:off x="8996388" y="3857648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1" name="Google Shape;1451;p13"/>
            <p:cNvSpPr/>
            <p:nvPr/>
          </p:nvSpPr>
          <p:spPr>
            <a:xfrm>
              <a:off x="8996388" y="4500577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52" name="Google Shape;1452;p13"/>
          <p:cNvGrpSpPr/>
          <p:nvPr/>
        </p:nvGrpSpPr>
        <p:grpSpPr>
          <a:xfrm>
            <a:off x="6936215" y="150"/>
            <a:ext cx="642600" cy="5143177"/>
            <a:chOff x="8996388" y="0"/>
            <a:chExt cx="642600" cy="5143177"/>
          </a:xfrm>
        </p:grpSpPr>
        <p:sp>
          <p:nvSpPr>
            <p:cNvPr id="1453" name="Google Shape;1453;p13"/>
            <p:cNvSpPr/>
            <p:nvPr/>
          </p:nvSpPr>
          <p:spPr>
            <a:xfrm>
              <a:off x="8996388" y="0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4" name="Google Shape;1454;p13"/>
            <p:cNvSpPr/>
            <p:nvPr/>
          </p:nvSpPr>
          <p:spPr>
            <a:xfrm>
              <a:off x="8996388" y="642966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5" name="Google Shape;1455;p13"/>
            <p:cNvSpPr/>
            <p:nvPr/>
          </p:nvSpPr>
          <p:spPr>
            <a:xfrm>
              <a:off x="8996388" y="1285902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6" name="Google Shape;1456;p13"/>
            <p:cNvSpPr/>
            <p:nvPr/>
          </p:nvSpPr>
          <p:spPr>
            <a:xfrm>
              <a:off x="8996388" y="1928839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7" name="Google Shape;1457;p13"/>
            <p:cNvSpPr/>
            <p:nvPr/>
          </p:nvSpPr>
          <p:spPr>
            <a:xfrm>
              <a:off x="8996388" y="2571775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8" name="Google Shape;1458;p13"/>
            <p:cNvSpPr/>
            <p:nvPr/>
          </p:nvSpPr>
          <p:spPr>
            <a:xfrm>
              <a:off x="8996388" y="3214712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9" name="Google Shape;1459;p13"/>
            <p:cNvSpPr/>
            <p:nvPr/>
          </p:nvSpPr>
          <p:spPr>
            <a:xfrm>
              <a:off x="8996388" y="3857648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0" name="Google Shape;1460;p13"/>
            <p:cNvSpPr/>
            <p:nvPr/>
          </p:nvSpPr>
          <p:spPr>
            <a:xfrm>
              <a:off x="8996388" y="4500577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61" name="Google Shape;1461;p13"/>
          <p:cNvGrpSpPr/>
          <p:nvPr/>
        </p:nvGrpSpPr>
        <p:grpSpPr>
          <a:xfrm>
            <a:off x="7578815" y="150"/>
            <a:ext cx="642600" cy="5143177"/>
            <a:chOff x="8996388" y="0"/>
            <a:chExt cx="642600" cy="5143177"/>
          </a:xfrm>
        </p:grpSpPr>
        <p:sp>
          <p:nvSpPr>
            <p:cNvPr id="1462" name="Google Shape;1462;p13"/>
            <p:cNvSpPr/>
            <p:nvPr/>
          </p:nvSpPr>
          <p:spPr>
            <a:xfrm>
              <a:off x="8996388" y="0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3" name="Google Shape;1463;p13"/>
            <p:cNvSpPr/>
            <p:nvPr/>
          </p:nvSpPr>
          <p:spPr>
            <a:xfrm>
              <a:off x="8996388" y="642966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4" name="Google Shape;1464;p13"/>
            <p:cNvSpPr/>
            <p:nvPr/>
          </p:nvSpPr>
          <p:spPr>
            <a:xfrm>
              <a:off x="8996388" y="1285902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5" name="Google Shape;1465;p13"/>
            <p:cNvSpPr/>
            <p:nvPr/>
          </p:nvSpPr>
          <p:spPr>
            <a:xfrm>
              <a:off x="8996388" y="1928839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6" name="Google Shape;1466;p13"/>
            <p:cNvSpPr/>
            <p:nvPr/>
          </p:nvSpPr>
          <p:spPr>
            <a:xfrm>
              <a:off x="8996388" y="2571775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7" name="Google Shape;1467;p13"/>
            <p:cNvSpPr/>
            <p:nvPr/>
          </p:nvSpPr>
          <p:spPr>
            <a:xfrm>
              <a:off x="8996388" y="3214712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8" name="Google Shape;1468;p13"/>
            <p:cNvSpPr/>
            <p:nvPr/>
          </p:nvSpPr>
          <p:spPr>
            <a:xfrm>
              <a:off x="8996388" y="3857648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9" name="Google Shape;1469;p13"/>
            <p:cNvSpPr/>
            <p:nvPr/>
          </p:nvSpPr>
          <p:spPr>
            <a:xfrm>
              <a:off x="8996388" y="4500577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70" name="Google Shape;1470;p13"/>
          <p:cNvGrpSpPr/>
          <p:nvPr/>
        </p:nvGrpSpPr>
        <p:grpSpPr>
          <a:xfrm>
            <a:off x="8221415" y="150"/>
            <a:ext cx="642600" cy="5143177"/>
            <a:chOff x="8996388" y="0"/>
            <a:chExt cx="642600" cy="5143177"/>
          </a:xfrm>
        </p:grpSpPr>
        <p:sp>
          <p:nvSpPr>
            <p:cNvPr id="1471" name="Google Shape;1471;p13"/>
            <p:cNvSpPr/>
            <p:nvPr/>
          </p:nvSpPr>
          <p:spPr>
            <a:xfrm>
              <a:off x="8996388" y="0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2" name="Google Shape;1472;p13"/>
            <p:cNvSpPr/>
            <p:nvPr/>
          </p:nvSpPr>
          <p:spPr>
            <a:xfrm>
              <a:off x="8996388" y="642966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3" name="Google Shape;1473;p13"/>
            <p:cNvSpPr/>
            <p:nvPr/>
          </p:nvSpPr>
          <p:spPr>
            <a:xfrm>
              <a:off x="8996388" y="1285902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4" name="Google Shape;1474;p13"/>
            <p:cNvSpPr/>
            <p:nvPr/>
          </p:nvSpPr>
          <p:spPr>
            <a:xfrm>
              <a:off x="8996388" y="1928839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5" name="Google Shape;1475;p13"/>
            <p:cNvSpPr/>
            <p:nvPr/>
          </p:nvSpPr>
          <p:spPr>
            <a:xfrm>
              <a:off x="8996388" y="2571775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6" name="Google Shape;1476;p13"/>
            <p:cNvSpPr/>
            <p:nvPr/>
          </p:nvSpPr>
          <p:spPr>
            <a:xfrm>
              <a:off x="8996388" y="3214712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7" name="Google Shape;1477;p13"/>
            <p:cNvSpPr/>
            <p:nvPr/>
          </p:nvSpPr>
          <p:spPr>
            <a:xfrm>
              <a:off x="8996388" y="3857648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8" name="Google Shape;1478;p13"/>
            <p:cNvSpPr/>
            <p:nvPr/>
          </p:nvSpPr>
          <p:spPr>
            <a:xfrm>
              <a:off x="8996388" y="4500577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79" name="Google Shape;1479;p13"/>
          <p:cNvGrpSpPr/>
          <p:nvPr/>
        </p:nvGrpSpPr>
        <p:grpSpPr>
          <a:xfrm>
            <a:off x="8864015" y="150"/>
            <a:ext cx="642600" cy="5143177"/>
            <a:chOff x="8996388" y="0"/>
            <a:chExt cx="642600" cy="5143177"/>
          </a:xfrm>
        </p:grpSpPr>
        <p:sp>
          <p:nvSpPr>
            <p:cNvPr id="1480" name="Google Shape;1480;p13"/>
            <p:cNvSpPr/>
            <p:nvPr/>
          </p:nvSpPr>
          <p:spPr>
            <a:xfrm>
              <a:off x="8996388" y="0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1" name="Google Shape;1481;p13"/>
            <p:cNvSpPr/>
            <p:nvPr/>
          </p:nvSpPr>
          <p:spPr>
            <a:xfrm>
              <a:off x="8996388" y="642966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2" name="Google Shape;1482;p13"/>
            <p:cNvSpPr/>
            <p:nvPr/>
          </p:nvSpPr>
          <p:spPr>
            <a:xfrm>
              <a:off x="8996388" y="1285902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3" name="Google Shape;1483;p13"/>
            <p:cNvSpPr/>
            <p:nvPr/>
          </p:nvSpPr>
          <p:spPr>
            <a:xfrm>
              <a:off x="8996388" y="1928839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4" name="Google Shape;1484;p13"/>
            <p:cNvSpPr/>
            <p:nvPr/>
          </p:nvSpPr>
          <p:spPr>
            <a:xfrm>
              <a:off x="8996388" y="2571775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5" name="Google Shape;1485;p13"/>
            <p:cNvSpPr/>
            <p:nvPr/>
          </p:nvSpPr>
          <p:spPr>
            <a:xfrm>
              <a:off x="8996388" y="3214712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6" name="Google Shape;1486;p13"/>
            <p:cNvSpPr/>
            <p:nvPr/>
          </p:nvSpPr>
          <p:spPr>
            <a:xfrm>
              <a:off x="8996388" y="3857648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7" name="Google Shape;1487;p13"/>
            <p:cNvSpPr/>
            <p:nvPr/>
          </p:nvSpPr>
          <p:spPr>
            <a:xfrm>
              <a:off x="8996388" y="4500577"/>
              <a:ext cx="642600" cy="642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88" name="Google Shape;1488;p13"/>
          <p:cNvSpPr txBox="1">
            <a:spLocks noGrp="1"/>
          </p:cNvSpPr>
          <p:nvPr>
            <p:ph type="title" hasCustomPrompt="1"/>
          </p:nvPr>
        </p:nvSpPr>
        <p:spPr>
          <a:xfrm flipH="1">
            <a:off x="945438" y="1885327"/>
            <a:ext cx="8508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b="1">
                <a:solidFill>
                  <a:schemeClr val="accent4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r>
              <a:t>xx%</a:t>
            </a:r>
          </a:p>
        </p:txBody>
      </p:sp>
      <p:sp>
        <p:nvSpPr>
          <p:cNvPr id="1489" name="Google Shape;1489;p13"/>
          <p:cNvSpPr txBox="1">
            <a:spLocks noGrp="1"/>
          </p:cNvSpPr>
          <p:nvPr>
            <p:ph type="subTitle" idx="1"/>
          </p:nvPr>
        </p:nvSpPr>
        <p:spPr>
          <a:xfrm>
            <a:off x="2078550" y="2028283"/>
            <a:ext cx="2105700" cy="72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600"/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490" name="Google Shape;1490;p13"/>
          <p:cNvSpPr txBox="1">
            <a:spLocks noGrp="1"/>
          </p:cNvSpPr>
          <p:nvPr>
            <p:ph type="subTitle" idx="2"/>
          </p:nvPr>
        </p:nvSpPr>
        <p:spPr>
          <a:xfrm>
            <a:off x="2078550" y="1553058"/>
            <a:ext cx="1723200" cy="3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300">
                <a:latin typeface="Crete Round"/>
                <a:ea typeface="Crete Round"/>
                <a:cs typeface="Crete Round"/>
                <a:sym typeface="Crete Round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491" name="Google Shape;1491;p13"/>
          <p:cNvSpPr txBox="1">
            <a:spLocks noGrp="1"/>
          </p:cNvSpPr>
          <p:nvPr>
            <p:ph type="title" idx="3" hasCustomPrompt="1"/>
          </p:nvPr>
        </p:nvSpPr>
        <p:spPr>
          <a:xfrm flipH="1">
            <a:off x="4995750" y="1885327"/>
            <a:ext cx="8508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b="1">
                <a:solidFill>
                  <a:schemeClr val="accent4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r>
              <a:t>xx%</a:t>
            </a:r>
          </a:p>
        </p:txBody>
      </p:sp>
      <p:sp>
        <p:nvSpPr>
          <p:cNvPr id="1492" name="Google Shape;1492;p13"/>
          <p:cNvSpPr txBox="1">
            <a:spLocks noGrp="1"/>
          </p:cNvSpPr>
          <p:nvPr>
            <p:ph type="subTitle" idx="4"/>
          </p:nvPr>
        </p:nvSpPr>
        <p:spPr>
          <a:xfrm>
            <a:off x="6128850" y="2028283"/>
            <a:ext cx="2105700" cy="72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600"/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493" name="Google Shape;1493;p13"/>
          <p:cNvSpPr txBox="1">
            <a:spLocks noGrp="1"/>
          </p:cNvSpPr>
          <p:nvPr>
            <p:ph type="subTitle" idx="5"/>
          </p:nvPr>
        </p:nvSpPr>
        <p:spPr>
          <a:xfrm>
            <a:off x="6128850" y="1553058"/>
            <a:ext cx="1723200" cy="3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300">
                <a:latin typeface="Crete Round"/>
                <a:ea typeface="Crete Round"/>
                <a:cs typeface="Crete Round"/>
                <a:sym typeface="Crete Round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494" name="Google Shape;1494;p13"/>
          <p:cNvSpPr txBox="1">
            <a:spLocks noGrp="1"/>
          </p:cNvSpPr>
          <p:nvPr>
            <p:ph type="title" idx="6" hasCustomPrompt="1"/>
          </p:nvPr>
        </p:nvSpPr>
        <p:spPr>
          <a:xfrm flipH="1">
            <a:off x="945438" y="3534675"/>
            <a:ext cx="8508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b="1">
                <a:solidFill>
                  <a:schemeClr val="accent4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r>
              <a:t>xx%</a:t>
            </a:r>
          </a:p>
        </p:txBody>
      </p:sp>
      <p:sp>
        <p:nvSpPr>
          <p:cNvPr id="1495" name="Google Shape;1495;p13"/>
          <p:cNvSpPr txBox="1">
            <a:spLocks noGrp="1"/>
          </p:cNvSpPr>
          <p:nvPr>
            <p:ph type="subTitle" idx="7"/>
          </p:nvPr>
        </p:nvSpPr>
        <p:spPr>
          <a:xfrm>
            <a:off x="2078550" y="3692833"/>
            <a:ext cx="2105700" cy="72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600"/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496" name="Google Shape;1496;p13"/>
          <p:cNvSpPr txBox="1">
            <a:spLocks noGrp="1"/>
          </p:cNvSpPr>
          <p:nvPr>
            <p:ph type="subTitle" idx="8"/>
          </p:nvPr>
        </p:nvSpPr>
        <p:spPr>
          <a:xfrm>
            <a:off x="2078550" y="3217633"/>
            <a:ext cx="1723200" cy="3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300">
                <a:latin typeface="Crete Round"/>
                <a:ea typeface="Crete Round"/>
                <a:cs typeface="Crete Round"/>
                <a:sym typeface="Crete Round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497" name="Google Shape;1497;p13"/>
          <p:cNvSpPr txBox="1">
            <a:spLocks noGrp="1"/>
          </p:cNvSpPr>
          <p:nvPr>
            <p:ph type="title" idx="9" hasCustomPrompt="1"/>
          </p:nvPr>
        </p:nvSpPr>
        <p:spPr>
          <a:xfrm flipH="1">
            <a:off x="4995750" y="3534675"/>
            <a:ext cx="8508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b="1">
                <a:solidFill>
                  <a:schemeClr val="accent4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r>
              <a:t>xx%</a:t>
            </a:r>
          </a:p>
        </p:txBody>
      </p:sp>
      <p:sp>
        <p:nvSpPr>
          <p:cNvPr id="1498" name="Google Shape;1498;p13"/>
          <p:cNvSpPr txBox="1">
            <a:spLocks noGrp="1"/>
          </p:cNvSpPr>
          <p:nvPr>
            <p:ph type="subTitle" idx="13"/>
          </p:nvPr>
        </p:nvSpPr>
        <p:spPr>
          <a:xfrm>
            <a:off x="6128850" y="3692858"/>
            <a:ext cx="2105700" cy="72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600"/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499" name="Google Shape;1499;p13"/>
          <p:cNvSpPr txBox="1">
            <a:spLocks noGrp="1"/>
          </p:cNvSpPr>
          <p:nvPr>
            <p:ph type="subTitle" idx="14"/>
          </p:nvPr>
        </p:nvSpPr>
        <p:spPr>
          <a:xfrm>
            <a:off x="6128850" y="3217633"/>
            <a:ext cx="1723200" cy="3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300">
                <a:latin typeface="Crete Round"/>
                <a:ea typeface="Crete Round"/>
                <a:cs typeface="Crete Round"/>
                <a:sym typeface="Crete Round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500" name="Google Shape;1500;p13"/>
          <p:cNvSpPr txBox="1">
            <a:spLocks noGrp="1"/>
          </p:cNvSpPr>
          <p:nvPr>
            <p:ph type="title" idx="15"/>
          </p:nvPr>
        </p:nvSpPr>
        <p:spPr>
          <a:xfrm>
            <a:off x="710125" y="526625"/>
            <a:ext cx="77238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">
  <p:cSld name="CUSTOM_11">
    <p:spTree>
      <p:nvGrpSpPr>
        <p:cNvPr id="1" name="Shape 5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66" name="Google Shape;5266;p41"/>
          <p:cNvGrpSpPr/>
          <p:nvPr/>
        </p:nvGrpSpPr>
        <p:grpSpPr>
          <a:xfrm>
            <a:off x="-353609" y="155"/>
            <a:ext cx="642600" cy="5143177"/>
            <a:chOff x="8996388" y="0"/>
            <a:chExt cx="642600" cy="5143177"/>
          </a:xfrm>
        </p:grpSpPr>
        <p:sp>
          <p:nvSpPr>
            <p:cNvPr id="5267" name="Google Shape;5267;p41"/>
            <p:cNvSpPr/>
            <p:nvPr/>
          </p:nvSpPr>
          <p:spPr>
            <a:xfrm>
              <a:off x="8996388" y="0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8" name="Google Shape;5268;p41"/>
            <p:cNvSpPr/>
            <p:nvPr/>
          </p:nvSpPr>
          <p:spPr>
            <a:xfrm>
              <a:off x="8996388" y="642966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9" name="Google Shape;5269;p41"/>
            <p:cNvSpPr/>
            <p:nvPr/>
          </p:nvSpPr>
          <p:spPr>
            <a:xfrm>
              <a:off x="8996388" y="128590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0" name="Google Shape;5270;p41"/>
            <p:cNvSpPr/>
            <p:nvPr/>
          </p:nvSpPr>
          <p:spPr>
            <a:xfrm>
              <a:off x="8996388" y="1928839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1" name="Google Shape;5271;p41"/>
            <p:cNvSpPr/>
            <p:nvPr/>
          </p:nvSpPr>
          <p:spPr>
            <a:xfrm>
              <a:off x="8996388" y="2571775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2" name="Google Shape;5272;p41"/>
            <p:cNvSpPr/>
            <p:nvPr/>
          </p:nvSpPr>
          <p:spPr>
            <a:xfrm>
              <a:off x="8996388" y="321471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3" name="Google Shape;5273;p41"/>
            <p:cNvSpPr/>
            <p:nvPr/>
          </p:nvSpPr>
          <p:spPr>
            <a:xfrm>
              <a:off x="8996388" y="3857648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4" name="Google Shape;5274;p41"/>
            <p:cNvSpPr/>
            <p:nvPr/>
          </p:nvSpPr>
          <p:spPr>
            <a:xfrm>
              <a:off x="8996388" y="4500577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275" name="Google Shape;5275;p41"/>
          <p:cNvGrpSpPr/>
          <p:nvPr/>
        </p:nvGrpSpPr>
        <p:grpSpPr>
          <a:xfrm>
            <a:off x="288991" y="155"/>
            <a:ext cx="642600" cy="5143177"/>
            <a:chOff x="8996388" y="0"/>
            <a:chExt cx="642600" cy="5143177"/>
          </a:xfrm>
        </p:grpSpPr>
        <p:sp>
          <p:nvSpPr>
            <p:cNvPr id="5276" name="Google Shape;5276;p41"/>
            <p:cNvSpPr/>
            <p:nvPr/>
          </p:nvSpPr>
          <p:spPr>
            <a:xfrm>
              <a:off x="8996388" y="0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7" name="Google Shape;5277;p41"/>
            <p:cNvSpPr/>
            <p:nvPr/>
          </p:nvSpPr>
          <p:spPr>
            <a:xfrm>
              <a:off x="8996388" y="642966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8" name="Google Shape;5278;p41"/>
            <p:cNvSpPr/>
            <p:nvPr/>
          </p:nvSpPr>
          <p:spPr>
            <a:xfrm>
              <a:off x="8996388" y="128590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9" name="Google Shape;5279;p41"/>
            <p:cNvSpPr/>
            <p:nvPr/>
          </p:nvSpPr>
          <p:spPr>
            <a:xfrm>
              <a:off x="8996388" y="1928839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0" name="Google Shape;5280;p41"/>
            <p:cNvSpPr/>
            <p:nvPr/>
          </p:nvSpPr>
          <p:spPr>
            <a:xfrm>
              <a:off x="8996388" y="2571775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1" name="Google Shape;5281;p41"/>
            <p:cNvSpPr/>
            <p:nvPr/>
          </p:nvSpPr>
          <p:spPr>
            <a:xfrm>
              <a:off x="8996388" y="321471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2" name="Google Shape;5282;p41"/>
            <p:cNvSpPr/>
            <p:nvPr/>
          </p:nvSpPr>
          <p:spPr>
            <a:xfrm>
              <a:off x="8996388" y="3857648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3" name="Google Shape;5283;p41"/>
            <p:cNvSpPr/>
            <p:nvPr/>
          </p:nvSpPr>
          <p:spPr>
            <a:xfrm>
              <a:off x="8996388" y="4500577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284" name="Google Shape;5284;p41"/>
          <p:cNvGrpSpPr/>
          <p:nvPr/>
        </p:nvGrpSpPr>
        <p:grpSpPr>
          <a:xfrm>
            <a:off x="931591" y="155"/>
            <a:ext cx="642600" cy="5143177"/>
            <a:chOff x="8996388" y="0"/>
            <a:chExt cx="642600" cy="5143177"/>
          </a:xfrm>
        </p:grpSpPr>
        <p:sp>
          <p:nvSpPr>
            <p:cNvPr id="5285" name="Google Shape;5285;p41"/>
            <p:cNvSpPr/>
            <p:nvPr/>
          </p:nvSpPr>
          <p:spPr>
            <a:xfrm>
              <a:off x="8996388" y="0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6" name="Google Shape;5286;p41"/>
            <p:cNvSpPr/>
            <p:nvPr/>
          </p:nvSpPr>
          <p:spPr>
            <a:xfrm>
              <a:off x="8996388" y="642966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7" name="Google Shape;5287;p41"/>
            <p:cNvSpPr/>
            <p:nvPr/>
          </p:nvSpPr>
          <p:spPr>
            <a:xfrm>
              <a:off x="8996388" y="128590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8" name="Google Shape;5288;p41"/>
            <p:cNvSpPr/>
            <p:nvPr/>
          </p:nvSpPr>
          <p:spPr>
            <a:xfrm>
              <a:off x="8996388" y="1928839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9" name="Google Shape;5289;p41"/>
            <p:cNvSpPr/>
            <p:nvPr/>
          </p:nvSpPr>
          <p:spPr>
            <a:xfrm>
              <a:off x="8996388" y="2571775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0" name="Google Shape;5290;p41"/>
            <p:cNvSpPr/>
            <p:nvPr/>
          </p:nvSpPr>
          <p:spPr>
            <a:xfrm>
              <a:off x="8996388" y="321471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1" name="Google Shape;5291;p41"/>
            <p:cNvSpPr/>
            <p:nvPr/>
          </p:nvSpPr>
          <p:spPr>
            <a:xfrm>
              <a:off x="8996388" y="3857648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2" name="Google Shape;5292;p41"/>
            <p:cNvSpPr/>
            <p:nvPr/>
          </p:nvSpPr>
          <p:spPr>
            <a:xfrm>
              <a:off x="8996388" y="4500577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293" name="Google Shape;5293;p41"/>
          <p:cNvGrpSpPr/>
          <p:nvPr/>
        </p:nvGrpSpPr>
        <p:grpSpPr>
          <a:xfrm>
            <a:off x="1574191" y="155"/>
            <a:ext cx="642600" cy="5143177"/>
            <a:chOff x="8996388" y="0"/>
            <a:chExt cx="642600" cy="5143177"/>
          </a:xfrm>
        </p:grpSpPr>
        <p:sp>
          <p:nvSpPr>
            <p:cNvPr id="5294" name="Google Shape;5294;p41"/>
            <p:cNvSpPr/>
            <p:nvPr/>
          </p:nvSpPr>
          <p:spPr>
            <a:xfrm>
              <a:off x="8996388" y="0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5" name="Google Shape;5295;p41"/>
            <p:cNvSpPr/>
            <p:nvPr/>
          </p:nvSpPr>
          <p:spPr>
            <a:xfrm>
              <a:off x="8996388" y="642966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6" name="Google Shape;5296;p41"/>
            <p:cNvSpPr/>
            <p:nvPr/>
          </p:nvSpPr>
          <p:spPr>
            <a:xfrm>
              <a:off x="8996388" y="128590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7" name="Google Shape;5297;p41"/>
            <p:cNvSpPr/>
            <p:nvPr/>
          </p:nvSpPr>
          <p:spPr>
            <a:xfrm>
              <a:off x="8996388" y="1928839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8" name="Google Shape;5298;p41"/>
            <p:cNvSpPr/>
            <p:nvPr/>
          </p:nvSpPr>
          <p:spPr>
            <a:xfrm>
              <a:off x="8996388" y="2571775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9" name="Google Shape;5299;p41"/>
            <p:cNvSpPr/>
            <p:nvPr/>
          </p:nvSpPr>
          <p:spPr>
            <a:xfrm>
              <a:off x="8996388" y="321471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0" name="Google Shape;5300;p41"/>
            <p:cNvSpPr/>
            <p:nvPr/>
          </p:nvSpPr>
          <p:spPr>
            <a:xfrm>
              <a:off x="8996388" y="3857648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1" name="Google Shape;5301;p41"/>
            <p:cNvSpPr/>
            <p:nvPr/>
          </p:nvSpPr>
          <p:spPr>
            <a:xfrm>
              <a:off x="8996388" y="4500577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302" name="Google Shape;5302;p41"/>
          <p:cNvGrpSpPr/>
          <p:nvPr/>
        </p:nvGrpSpPr>
        <p:grpSpPr>
          <a:xfrm>
            <a:off x="2216791" y="155"/>
            <a:ext cx="642600" cy="5143177"/>
            <a:chOff x="8996388" y="0"/>
            <a:chExt cx="642600" cy="5143177"/>
          </a:xfrm>
        </p:grpSpPr>
        <p:sp>
          <p:nvSpPr>
            <p:cNvPr id="5303" name="Google Shape;5303;p41"/>
            <p:cNvSpPr/>
            <p:nvPr/>
          </p:nvSpPr>
          <p:spPr>
            <a:xfrm>
              <a:off x="8996388" y="0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4" name="Google Shape;5304;p41"/>
            <p:cNvSpPr/>
            <p:nvPr/>
          </p:nvSpPr>
          <p:spPr>
            <a:xfrm>
              <a:off x="8996388" y="642966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5" name="Google Shape;5305;p41"/>
            <p:cNvSpPr/>
            <p:nvPr/>
          </p:nvSpPr>
          <p:spPr>
            <a:xfrm>
              <a:off x="8996388" y="128590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6" name="Google Shape;5306;p41"/>
            <p:cNvSpPr/>
            <p:nvPr/>
          </p:nvSpPr>
          <p:spPr>
            <a:xfrm>
              <a:off x="8996388" y="1928839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7" name="Google Shape;5307;p41"/>
            <p:cNvSpPr/>
            <p:nvPr/>
          </p:nvSpPr>
          <p:spPr>
            <a:xfrm>
              <a:off x="8996388" y="2571775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8" name="Google Shape;5308;p41"/>
            <p:cNvSpPr/>
            <p:nvPr/>
          </p:nvSpPr>
          <p:spPr>
            <a:xfrm>
              <a:off x="8996388" y="321471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9" name="Google Shape;5309;p41"/>
            <p:cNvSpPr/>
            <p:nvPr/>
          </p:nvSpPr>
          <p:spPr>
            <a:xfrm>
              <a:off x="8996388" y="3857648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0" name="Google Shape;5310;p41"/>
            <p:cNvSpPr/>
            <p:nvPr/>
          </p:nvSpPr>
          <p:spPr>
            <a:xfrm>
              <a:off x="8996388" y="4500577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311" name="Google Shape;5311;p41"/>
          <p:cNvGrpSpPr/>
          <p:nvPr/>
        </p:nvGrpSpPr>
        <p:grpSpPr>
          <a:xfrm>
            <a:off x="2859391" y="155"/>
            <a:ext cx="642600" cy="5143177"/>
            <a:chOff x="8996388" y="0"/>
            <a:chExt cx="642600" cy="5143177"/>
          </a:xfrm>
        </p:grpSpPr>
        <p:sp>
          <p:nvSpPr>
            <p:cNvPr id="5312" name="Google Shape;5312;p41"/>
            <p:cNvSpPr/>
            <p:nvPr/>
          </p:nvSpPr>
          <p:spPr>
            <a:xfrm>
              <a:off x="8996388" y="0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3" name="Google Shape;5313;p41"/>
            <p:cNvSpPr/>
            <p:nvPr/>
          </p:nvSpPr>
          <p:spPr>
            <a:xfrm>
              <a:off x="8996388" y="642966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4" name="Google Shape;5314;p41"/>
            <p:cNvSpPr/>
            <p:nvPr/>
          </p:nvSpPr>
          <p:spPr>
            <a:xfrm>
              <a:off x="8996388" y="128590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5" name="Google Shape;5315;p41"/>
            <p:cNvSpPr/>
            <p:nvPr/>
          </p:nvSpPr>
          <p:spPr>
            <a:xfrm>
              <a:off x="8996388" y="1928839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6" name="Google Shape;5316;p41"/>
            <p:cNvSpPr/>
            <p:nvPr/>
          </p:nvSpPr>
          <p:spPr>
            <a:xfrm>
              <a:off x="8996388" y="2571775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7" name="Google Shape;5317;p41"/>
            <p:cNvSpPr/>
            <p:nvPr/>
          </p:nvSpPr>
          <p:spPr>
            <a:xfrm>
              <a:off x="8996388" y="321471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8" name="Google Shape;5318;p41"/>
            <p:cNvSpPr/>
            <p:nvPr/>
          </p:nvSpPr>
          <p:spPr>
            <a:xfrm>
              <a:off x="8996388" y="3857648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9" name="Google Shape;5319;p41"/>
            <p:cNvSpPr/>
            <p:nvPr/>
          </p:nvSpPr>
          <p:spPr>
            <a:xfrm>
              <a:off x="8996388" y="4500577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320" name="Google Shape;5320;p41"/>
          <p:cNvGrpSpPr/>
          <p:nvPr/>
        </p:nvGrpSpPr>
        <p:grpSpPr>
          <a:xfrm>
            <a:off x="3501991" y="155"/>
            <a:ext cx="642600" cy="5143177"/>
            <a:chOff x="8996388" y="0"/>
            <a:chExt cx="642600" cy="5143177"/>
          </a:xfrm>
        </p:grpSpPr>
        <p:sp>
          <p:nvSpPr>
            <p:cNvPr id="5321" name="Google Shape;5321;p41"/>
            <p:cNvSpPr/>
            <p:nvPr/>
          </p:nvSpPr>
          <p:spPr>
            <a:xfrm>
              <a:off x="8996388" y="0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2" name="Google Shape;5322;p41"/>
            <p:cNvSpPr/>
            <p:nvPr/>
          </p:nvSpPr>
          <p:spPr>
            <a:xfrm>
              <a:off x="8996388" y="642966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3" name="Google Shape;5323;p41"/>
            <p:cNvSpPr/>
            <p:nvPr/>
          </p:nvSpPr>
          <p:spPr>
            <a:xfrm>
              <a:off x="8996388" y="128590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4" name="Google Shape;5324;p41"/>
            <p:cNvSpPr/>
            <p:nvPr/>
          </p:nvSpPr>
          <p:spPr>
            <a:xfrm>
              <a:off x="8996388" y="1928839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5" name="Google Shape;5325;p41"/>
            <p:cNvSpPr/>
            <p:nvPr/>
          </p:nvSpPr>
          <p:spPr>
            <a:xfrm>
              <a:off x="8996388" y="2571775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6" name="Google Shape;5326;p41"/>
            <p:cNvSpPr/>
            <p:nvPr/>
          </p:nvSpPr>
          <p:spPr>
            <a:xfrm>
              <a:off x="8996388" y="321471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7" name="Google Shape;5327;p41"/>
            <p:cNvSpPr/>
            <p:nvPr/>
          </p:nvSpPr>
          <p:spPr>
            <a:xfrm>
              <a:off x="8996388" y="3857648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8" name="Google Shape;5328;p41"/>
            <p:cNvSpPr/>
            <p:nvPr/>
          </p:nvSpPr>
          <p:spPr>
            <a:xfrm>
              <a:off x="8996388" y="4500577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329" name="Google Shape;5329;p41"/>
          <p:cNvGrpSpPr/>
          <p:nvPr/>
        </p:nvGrpSpPr>
        <p:grpSpPr>
          <a:xfrm>
            <a:off x="4144591" y="155"/>
            <a:ext cx="642600" cy="5143177"/>
            <a:chOff x="8996388" y="0"/>
            <a:chExt cx="642600" cy="5143177"/>
          </a:xfrm>
        </p:grpSpPr>
        <p:sp>
          <p:nvSpPr>
            <p:cNvPr id="5330" name="Google Shape;5330;p41"/>
            <p:cNvSpPr/>
            <p:nvPr/>
          </p:nvSpPr>
          <p:spPr>
            <a:xfrm>
              <a:off x="8996388" y="0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1" name="Google Shape;5331;p41"/>
            <p:cNvSpPr/>
            <p:nvPr/>
          </p:nvSpPr>
          <p:spPr>
            <a:xfrm>
              <a:off x="8996388" y="642966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2" name="Google Shape;5332;p41"/>
            <p:cNvSpPr/>
            <p:nvPr/>
          </p:nvSpPr>
          <p:spPr>
            <a:xfrm>
              <a:off x="8996388" y="128590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3" name="Google Shape;5333;p41"/>
            <p:cNvSpPr/>
            <p:nvPr/>
          </p:nvSpPr>
          <p:spPr>
            <a:xfrm>
              <a:off x="8996388" y="1928839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4" name="Google Shape;5334;p41"/>
            <p:cNvSpPr/>
            <p:nvPr/>
          </p:nvSpPr>
          <p:spPr>
            <a:xfrm>
              <a:off x="8996388" y="2571775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5" name="Google Shape;5335;p41"/>
            <p:cNvSpPr/>
            <p:nvPr/>
          </p:nvSpPr>
          <p:spPr>
            <a:xfrm>
              <a:off x="8996388" y="321471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6" name="Google Shape;5336;p41"/>
            <p:cNvSpPr/>
            <p:nvPr/>
          </p:nvSpPr>
          <p:spPr>
            <a:xfrm>
              <a:off x="8996388" y="3857648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7" name="Google Shape;5337;p41"/>
            <p:cNvSpPr/>
            <p:nvPr/>
          </p:nvSpPr>
          <p:spPr>
            <a:xfrm>
              <a:off x="8996388" y="4500577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338" name="Google Shape;5338;p41"/>
          <p:cNvGrpSpPr/>
          <p:nvPr/>
        </p:nvGrpSpPr>
        <p:grpSpPr>
          <a:xfrm>
            <a:off x="4787191" y="155"/>
            <a:ext cx="642600" cy="5143177"/>
            <a:chOff x="8996388" y="0"/>
            <a:chExt cx="642600" cy="5143177"/>
          </a:xfrm>
        </p:grpSpPr>
        <p:sp>
          <p:nvSpPr>
            <p:cNvPr id="5339" name="Google Shape;5339;p41"/>
            <p:cNvSpPr/>
            <p:nvPr/>
          </p:nvSpPr>
          <p:spPr>
            <a:xfrm>
              <a:off x="8996388" y="0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0" name="Google Shape;5340;p41"/>
            <p:cNvSpPr/>
            <p:nvPr/>
          </p:nvSpPr>
          <p:spPr>
            <a:xfrm>
              <a:off x="8996388" y="642966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1" name="Google Shape;5341;p41"/>
            <p:cNvSpPr/>
            <p:nvPr/>
          </p:nvSpPr>
          <p:spPr>
            <a:xfrm>
              <a:off x="8996388" y="128590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2" name="Google Shape;5342;p41"/>
            <p:cNvSpPr/>
            <p:nvPr/>
          </p:nvSpPr>
          <p:spPr>
            <a:xfrm>
              <a:off x="8996388" y="1928839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3" name="Google Shape;5343;p41"/>
            <p:cNvSpPr/>
            <p:nvPr/>
          </p:nvSpPr>
          <p:spPr>
            <a:xfrm>
              <a:off x="8996388" y="2571775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4" name="Google Shape;5344;p41"/>
            <p:cNvSpPr/>
            <p:nvPr/>
          </p:nvSpPr>
          <p:spPr>
            <a:xfrm>
              <a:off x="8996388" y="321471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5" name="Google Shape;5345;p41"/>
            <p:cNvSpPr/>
            <p:nvPr/>
          </p:nvSpPr>
          <p:spPr>
            <a:xfrm>
              <a:off x="8996388" y="3857648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6" name="Google Shape;5346;p41"/>
            <p:cNvSpPr/>
            <p:nvPr/>
          </p:nvSpPr>
          <p:spPr>
            <a:xfrm>
              <a:off x="8996388" y="4500577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347" name="Google Shape;5347;p41"/>
          <p:cNvGrpSpPr/>
          <p:nvPr/>
        </p:nvGrpSpPr>
        <p:grpSpPr>
          <a:xfrm>
            <a:off x="5429791" y="155"/>
            <a:ext cx="642600" cy="5143177"/>
            <a:chOff x="8996388" y="0"/>
            <a:chExt cx="642600" cy="5143177"/>
          </a:xfrm>
        </p:grpSpPr>
        <p:sp>
          <p:nvSpPr>
            <p:cNvPr id="5348" name="Google Shape;5348;p41"/>
            <p:cNvSpPr/>
            <p:nvPr/>
          </p:nvSpPr>
          <p:spPr>
            <a:xfrm>
              <a:off x="8996388" y="0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9" name="Google Shape;5349;p41"/>
            <p:cNvSpPr/>
            <p:nvPr/>
          </p:nvSpPr>
          <p:spPr>
            <a:xfrm>
              <a:off x="8996388" y="642966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0" name="Google Shape;5350;p41"/>
            <p:cNvSpPr/>
            <p:nvPr/>
          </p:nvSpPr>
          <p:spPr>
            <a:xfrm>
              <a:off x="8996388" y="128590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1" name="Google Shape;5351;p41"/>
            <p:cNvSpPr/>
            <p:nvPr/>
          </p:nvSpPr>
          <p:spPr>
            <a:xfrm>
              <a:off x="8996388" y="1928839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2" name="Google Shape;5352;p41"/>
            <p:cNvSpPr/>
            <p:nvPr/>
          </p:nvSpPr>
          <p:spPr>
            <a:xfrm>
              <a:off x="8996388" y="2571775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3" name="Google Shape;5353;p41"/>
            <p:cNvSpPr/>
            <p:nvPr/>
          </p:nvSpPr>
          <p:spPr>
            <a:xfrm>
              <a:off x="8996388" y="321471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4" name="Google Shape;5354;p41"/>
            <p:cNvSpPr/>
            <p:nvPr/>
          </p:nvSpPr>
          <p:spPr>
            <a:xfrm>
              <a:off x="8996388" y="3857648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5" name="Google Shape;5355;p41"/>
            <p:cNvSpPr/>
            <p:nvPr/>
          </p:nvSpPr>
          <p:spPr>
            <a:xfrm>
              <a:off x="8996388" y="4500577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356" name="Google Shape;5356;p41"/>
          <p:cNvGrpSpPr/>
          <p:nvPr/>
        </p:nvGrpSpPr>
        <p:grpSpPr>
          <a:xfrm>
            <a:off x="6072391" y="155"/>
            <a:ext cx="642600" cy="5143177"/>
            <a:chOff x="8996388" y="0"/>
            <a:chExt cx="642600" cy="5143177"/>
          </a:xfrm>
        </p:grpSpPr>
        <p:sp>
          <p:nvSpPr>
            <p:cNvPr id="5357" name="Google Shape;5357;p41"/>
            <p:cNvSpPr/>
            <p:nvPr/>
          </p:nvSpPr>
          <p:spPr>
            <a:xfrm>
              <a:off x="8996388" y="0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8" name="Google Shape;5358;p41"/>
            <p:cNvSpPr/>
            <p:nvPr/>
          </p:nvSpPr>
          <p:spPr>
            <a:xfrm>
              <a:off x="8996388" y="642966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9" name="Google Shape;5359;p41"/>
            <p:cNvSpPr/>
            <p:nvPr/>
          </p:nvSpPr>
          <p:spPr>
            <a:xfrm>
              <a:off x="8996388" y="128590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0" name="Google Shape;5360;p41"/>
            <p:cNvSpPr/>
            <p:nvPr/>
          </p:nvSpPr>
          <p:spPr>
            <a:xfrm>
              <a:off x="8996388" y="1928839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1" name="Google Shape;5361;p41"/>
            <p:cNvSpPr/>
            <p:nvPr/>
          </p:nvSpPr>
          <p:spPr>
            <a:xfrm>
              <a:off x="8996388" y="2571775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2" name="Google Shape;5362;p41"/>
            <p:cNvSpPr/>
            <p:nvPr/>
          </p:nvSpPr>
          <p:spPr>
            <a:xfrm>
              <a:off x="8996388" y="321471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3" name="Google Shape;5363;p41"/>
            <p:cNvSpPr/>
            <p:nvPr/>
          </p:nvSpPr>
          <p:spPr>
            <a:xfrm>
              <a:off x="8996388" y="3857648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4" name="Google Shape;5364;p41"/>
            <p:cNvSpPr/>
            <p:nvPr/>
          </p:nvSpPr>
          <p:spPr>
            <a:xfrm>
              <a:off x="8996388" y="4500577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365" name="Google Shape;5365;p41"/>
          <p:cNvGrpSpPr/>
          <p:nvPr/>
        </p:nvGrpSpPr>
        <p:grpSpPr>
          <a:xfrm>
            <a:off x="6714991" y="155"/>
            <a:ext cx="642600" cy="5143177"/>
            <a:chOff x="8996388" y="0"/>
            <a:chExt cx="642600" cy="5143177"/>
          </a:xfrm>
        </p:grpSpPr>
        <p:sp>
          <p:nvSpPr>
            <p:cNvPr id="5366" name="Google Shape;5366;p41"/>
            <p:cNvSpPr/>
            <p:nvPr/>
          </p:nvSpPr>
          <p:spPr>
            <a:xfrm>
              <a:off x="8996388" y="0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7" name="Google Shape;5367;p41"/>
            <p:cNvSpPr/>
            <p:nvPr/>
          </p:nvSpPr>
          <p:spPr>
            <a:xfrm>
              <a:off x="8996388" y="642966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8" name="Google Shape;5368;p41"/>
            <p:cNvSpPr/>
            <p:nvPr/>
          </p:nvSpPr>
          <p:spPr>
            <a:xfrm>
              <a:off x="8996388" y="128590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9" name="Google Shape;5369;p41"/>
            <p:cNvSpPr/>
            <p:nvPr/>
          </p:nvSpPr>
          <p:spPr>
            <a:xfrm>
              <a:off x="8996388" y="1928839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0" name="Google Shape;5370;p41"/>
            <p:cNvSpPr/>
            <p:nvPr/>
          </p:nvSpPr>
          <p:spPr>
            <a:xfrm>
              <a:off x="8996388" y="2571775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1" name="Google Shape;5371;p41"/>
            <p:cNvSpPr/>
            <p:nvPr/>
          </p:nvSpPr>
          <p:spPr>
            <a:xfrm>
              <a:off x="8996388" y="321471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2" name="Google Shape;5372;p41"/>
            <p:cNvSpPr/>
            <p:nvPr/>
          </p:nvSpPr>
          <p:spPr>
            <a:xfrm>
              <a:off x="8996388" y="3857648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3" name="Google Shape;5373;p41"/>
            <p:cNvSpPr/>
            <p:nvPr/>
          </p:nvSpPr>
          <p:spPr>
            <a:xfrm>
              <a:off x="8996388" y="4500577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374" name="Google Shape;5374;p41"/>
          <p:cNvGrpSpPr/>
          <p:nvPr/>
        </p:nvGrpSpPr>
        <p:grpSpPr>
          <a:xfrm>
            <a:off x="7357591" y="155"/>
            <a:ext cx="642600" cy="5143177"/>
            <a:chOff x="8996388" y="0"/>
            <a:chExt cx="642600" cy="5143177"/>
          </a:xfrm>
        </p:grpSpPr>
        <p:sp>
          <p:nvSpPr>
            <p:cNvPr id="5375" name="Google Shape;5375;p41"/>
            <p:cNvSpPr/>
            <p:nvPr/>
          </p:nvSpPr>
          <p:spPr>
            <a:xfrm>
              <a:off x="8996388" y="0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6" name="Google Shape;5376;p41"/>
            <p:cNvSpPr/>
            <p:nvPr/>
          </p:nvSpPr>
          <p:spPr>
            <a:xfrm>
              <a:off x="8996388" y="642966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7" name="Google Shape;5377;p41"/>
            <p:cNvSpPr/>
            <p:nvPr/>
          </p:nvSpPr>
          <p:spPr>
            <a:xfrm>
              <a:off x="8996388" y="128590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8" name="Google Shape;5378;p41"/>
            <p:cNvSpPr/>
            <p:nvPr/>
          </p:nvSpPr>
          <p:spPr>
            <a:xfrm>
              <a:off x="8996388" y="1928839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9" name="Google Shape;5379;p41"/>
            <p:cNvSpPr/>
            <p:nvPr/>
          </p:nvSpPr>
          <p:spPr>
            <a:xfrm>
              <a:off x="8996388" y="2571775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0" name="Google Shape;5380;p41"/>
            <p:cNvSpPr/>
            <p:nvPr/>
          </p:nvSpPr>
          <p:spPr>
            <a:xfrm>
              <a:off x="8996388" y="321471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1" name="Google Shape;5381;p41"/>
            <p:cNvSpPr/>
            <p:nvPr/>
          </p:nvSpPr>
          <p:spPr>
            <a:xfrm>
              <a:off x="8996388" y="3857648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2" name="Google Shape;5382;p41"/>
            <p:cNvSpPr/>
            <p:nvPr/>
          </p:nvSpPr>
          <p:spPr>
            <a:xfrm>
              <a:off x="8996388" y="4500577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383" name="Google Shape;5383;p41"/>
          <p:cNvGrpSpPr/>
          <p:nvPr/>
        </p:nvGrpSpPr>
        <p:grpSpPr>
          <a:xfrm>
            <a:off x="8000191" y="155"/>
            <a:ext cx="642600" cy="5143177"/>
            <a:chOff x="8996388" y="0"/>
            <a:chExt cx="642600" cy="5143177"/>
          </a:xfrm>
        </p:grpSpPr>
        <p:sp>
          <p:nvSpPr>
            <p:cNvPr id="5384" name="Google Shape;5384;p41"/>
            <p:cNvSpPr/>
            <p:nvPr/>
          </p:nvSpPr>
          <p:spPr>
            <a:xfrm>
              <a:off x="8996388" y="0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5" name="Google Shape;5385;p41"/>
            <p:cNvSpPr/>
            <p:nvPr/>
          </p:nvSpPr>
          <p:spPr>
            <a:xfrm>
              <a:off x="8996388" y="642966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6" name="Google Shape;5386;p41"/>
            <p:cNvSpPr/>
            <p:nvPr/>
          </p:nvSpPr>
          <p:spPr>
            <a:xfrm>
              <a:off x="8996388" y="128590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7" name="Google Shape;5387;p41"/>
            <p:cNvSpPr/>
            <p:nvPr/>
          </p:nvSpPr>
          <p:spPr>
            <a:xfrm>
              <a:off x="8996388" y="1928839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8" name="Google Shape;5388;p41"/>
            <p:cNvSpPr/>
            <p:nvPr/>
          </p:nvSpPr>
          <p:spPr>
            <a:xfrm>
              <a:off x="8996388" y="2571775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9" name="Google Shape;5389;p41"/>
            <p:cNvSpPr/>
            <p:nvPr/>
          </p:nvSpPr>
          <p:spPr>
            <a:xfrm>
              <a:off x="8996388" y="321471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0" name="Google Shape;5390;p41"/>
            <p:cNvSpPr/>
            <p:nvPr/>
          </p:nvSpPr>
          <p:spPr>
            <a:xfrm>
              <a:off x="8996388" y="3857648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1" name="Google Shape;5391;p41"/>
            <p:cNvSpPr/>
            <p:nvPr/>
          </p:nvSpPr>
          <p:spPr>
            <a:xfrm>
              <a:off x="8996388" y="4500577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392" name="Google Shape;5392;p41"/>
          <p:cNvGrpSpPr/>
          <p:nvPr/>
        </p:nvGrpSpPr>
        <p:grpSpPr>
          <a:xfrm>
            <a:off x="8642791" y="155"/>
            <a:ext cx="642600" cy="5143177"/>
            <a:chOff x="8996388" y="0"/>
            <a:chExt cx="642600" cy="5143177"/>
          </a:xfrm>
        </p:grpSpPr>
        <p:sp>
          <p:nvSpPr>
            <p:cNvPr id="5393" name="Google Shape;5393;p41"/>
            <p:cNvSpPr/>
            <p:nvPr/>
          </p:nvSpPr>
          <p:spPr>
            <a:xfrm>
              <a:off x="8996388" y="0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4" name="Google Shape;5394;p41"/>
            <p:cNvSpPr/>
            <p:nvPr/>
          </p:nvSpPr>
          <p:spPr>
            <a:xfrm>
              <a:off x="8996388" y="642966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5" name="Google Shape;5395;p41"/>
            <p:cNvSpPr/>
            <p:nvPr/>
          </p:nvSpPr>
          <p:spPr>
            <a:xfrm>
              <a:off x="8996388" y="128590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6" name="Google Shape;5396;p41"/>
            <p:cNvSpPr/>
            <p:nvPr/>
          </p:nvSpPr>
          <p:spPr>
            <a:xfrm>
              <a:off x="8996388" y="1928839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7" name="Google Shape;5397;p41"/>
            <p:cNvSpPr/>
            <p:nvPr/>
          </p:nvSpPr>
          <p:spPr>
            <a:xfrm>
              <a:off x="8996388" y="2571775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8" name="Google Shape;5398;p41"/>
            <p:cNvSpPr/>
            <p:nvPr/>
          </p:nvSpPr>
          <p:spPr>
            <a:xfrm>
              <a:off x="8996388" y="321471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9" name="Google Shape;5399;p41"/>
            <p:cNvSpPr/>
            <p:nvPr/>
          </p:nvSpPr>
          <p:spPr>
            <a:xfrm>
              <a:off x="8996388" y="3857648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0" name="Google Shape;5400;p41"/>
            <p:cNvSpPr/>
            <p:nvPr/>
          </p:nvSpPr>
          <p:spPr>
            <a:xfrm>
              <a:off x="8996388" y="4500577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11_1">
    <p:bg>
      <p:bgPr>
        <a:gradFill>
          <a:gsLst>
            <a:gs pos="0">
              <a:schemeClr val="dk2"/>
            </a:gs>
            <a:gs pos="71000">
              <a:schemeClr val="dk2"/>
            </a:gs>
            <a:gs pos="100000">
              <a:schemeClr val="lt1"/>
            </a:gs>
          </a:gsLst>
          <a:lin ang="10801400" scaled="0"/>
        </a:gradFill>
        <a:effectLst/>
      </p:bgPr>
    </p:bg>
    <p:spTree>
      <p:nvGrpSpPr>
        <p:cNvPr id="1" name="Shape 5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02" name="Google Shape;5402;p42"/>
          <p:cNvGrpSpPr/>
          <p:nvPr/>
        </p:nvGrpSpPr>
        <p:grpSpPr>
          <a:xfrm>
            <a:off x="-277651" y="-10407"/>
            <a:ext cx="642600" cy="5143177"/>
            <a:chOff x="8996388" y="0"/>
            <a:chExt cx="642600" cy="5143177"/>
          </a:xfrm>
        </p:grpSpPr>
        <p:sp>
          <p:nvSpPr>
            <p:cNvPr id="5403" name="Google Shape;5403;p42"/>
            <p:cNvSpPr/>
            <p:nvPr/>
          </p:nvSpPr>
          <p:spPr>
            <a:xfrm>
              <a:off x="8996388" y="0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4" name="Google Shape;5404;p42"/>
            <p:cNvSpPr/>
            <p:nvPr/>
          </p:nvSpPr>
          <p:spPr>
            <a:xfrm>
              <a:off x="8996388" y="642966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5" name="Google Shape;5405;p42"/>
            <p:cNvSpPr/>
            <p:nvPr/>
          </p:nvSpPr>
          <p:spPr>
            <a:xfrm>
              <a:off x="8996388" y="128590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6" name="Google Shape;5406;p42"/>
            <p:cNvSpPr/>
            <p:nvPr/>
          </p:nvSpPr>
          <p:spPr>
            <a:xfrm>
              <a:off x="8996388" y="1928839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7" name="Google Shape;5407;p42"/>
            <p:cNvSpPr/>
            <p:nvPr/>
          </p:nvSpPr>
          <p:spPr>
            <a:xfrm>
              <a:off x="8996388" y="2571775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8" name="Google Shape;5408;p42"/>
            <p:cNvSpPr/>
            <p:nvPr/>
          </p:nvSpPr>
          <p:spPr>
            <a:xfrm>
              <a:off x="8996388" y="321471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9" name="Google Shape;5409;p42"/>
            <p:cNvSpPr/>
            <p:nvPr/>
          </p:nvSpPr>
          <p:spPr>
            <a:xfrm>
              <a:off x="8996388" y="3857648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0" name="Google Shape;5410;p42"/>
            <p:cNvSpPr/>
            <p:nvPr/>
          </p:nvSpPr>
          <p:spPr>
            <a:xfrm>
              <a:off x="8996388" y="4500577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411" name="Google Shape;5411;p42"/>
          <p:cNvGrpSpPr/>
          <p:nvPr/>
        </p:nvGrpSpPr>
        <p:grpSpPr>
          <a:xfrm>
            <a:off x="364938" y="0"/>
            <a:ext cx="8996400" cy="5143499"/>
            <a:chOff x="321338" y="0"/>
            <a:chExt cx="8996400" cy="5143499"/>
          </a:xfrm>
        </p:grpSpPr>
        <p:sp>
          <p:nvSpPr>
            <p:cNvPr id="5412" name="Google Shape;5412;p42"/>
            <p:cNvSpPr/>
            <p:nvPr/>
          </p:nvSpPr>
          <p:spPr>
            <a:xfrm>
              <a:off x="5752621" y="4620768"/>
              <a:ext cx="326598" cy="480536"/>
            </a:xfrm>
            <a:custGeom>
              <a:avLst/>
              <a:gdLst/>
              <a:ahLst/>
              <a:cxnLst/>
              <a:rect l="l" t="t" r="r" b="b"/>
              <a:pathLst>
                <a:path w="3384" h="4979" extrusionOk="0">
                  <a:moveTo>
                    <a:pt x="1788" y="1"/>
                  </a:moveTo>
                  <a:cubicBezTo>
                    <a:pt x="1788" y="1"/>
                    <a:pt x="1186" y="1185"/>
                    <a:pt x="1014" y="1969"/>
                  </a:cubicBezTo>
                  <a:cubicBezTo>
                    <a:pt x="1004" y="2026"/>
                    <a:pt x="985" y="2103"/>
                    <a:pt x="966" y="2179"/>
                  </a:cubicBezTo>
                  <a:cubicBezTo>
                    <a:pt x="842" y="2609"/>
                    <a:pt x="622" y="3259"/>
                    <a:pt x="421" y="3832"/>
                  </a:cubicBezTo>
                  <a:cubicBezTo>
                    <a:pt x="192" y="4453"/>
                    <a:pt x="1" y="4979"/>
                    <a:pt x="1" y="4979"/>
                  </a:cubicBezTo>
                  <a:lnTo>
                    <a:pt x="3383" y="4979"/>
                  </a:lnTo>
                  <a:cubicBezTo>
                    <a:pt x="3383" y="4979"/>
                    <a:pt x="3297" y="4472"/>
                    <a:pt x="3183" y="3851"/>
                  </a:cubicBezTo>
                  <a:cubicBezTo>
                    <a:pt x="3087" y="3316"/>
                    <a:pt x="2973" y="2686"/>
                    <a:pt x="2887" y="2208"/>
                  </a:cubicBezTo>
                  <a:cubicBezTo>
                    <a:pt x="2810" y="1806"/>
                    <a:pt x="2762" y="1510"/>
                    <a:pt x="2753" y="1491"/>
                  </a:cubicBezTo>
                  <a:cubicBezTo>
                    <a:pt x="2724" y="1434"/>
                    <a:pt x="1788" y="1"/>
                    <a:pt x="17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3" name="Google Shape;5413;p42"/>
            <p:cNvSpPr/>
            <p:nvPr/>
          </p:nvSpPr>
          <p:spPr>
            <a:xfrm>
              <a:off x="846492" y="5137838"/>
              <a:ext cx="49" cy="5660"/>
            </a:xfrm>
            <a:custGeom>
              <a:avLst/>
              <a:gdLst/>
              <a:ahLst/>
              <a:cxnLst/>
              <a:rect l="l" t="t" r="r" b="b"/>
              <a:pathLst>
                <a:path w="1" h="115" extrusionOk="0">
                  <a:moveTo>
                    <a:pt x="0" y="0"/>
                  </a:moveTo>
                  <a:lnTo>
                    <a:pt x="0" y="115"/>
                  </a:lnTo>
                  <a:lnTo>
                    <a:pt x="0" y="115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4" name="Google Shape;5414;p42"/>
            <p:cNvSpPr/>
            <p:nvPr/>
          </p:nvSpPr>
          <p:spPr>
            <a:xfrm>
              <a:off x="846492" y="5137838"/>
              <a:ext cx="49" cy="5660"/>
            </a:xfrm>
            <a:custGeom>
              <a:avLst/>
              <a:gdLst/>
              <a:ahLst/>
              <a:cxnLst/>
              <a:rect l="l" t="t" r="r" b="b"/>
              <a:pathLst>
                <a:path w="1" h="115" extrusionOk="0">
                  <a:moveTo>
                    <a:pt x="0" y="0"/>
                  </a:moveTo>
                  <a:lnTo>
                    <a:pt x="0" y="115"/>
                  </a:lnTo>
                  <a:lnTo>
                    <a:pt x="0" y="115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5" name="Google Shape;5415;p42"/>
            <p:cNvSpPr/>
            <p:nvPr/>
          </p:nvSpPr>
          <p:spPr>
            <a:xfrm>
              <a:off x="321338" y="0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6" name="Google Shape;5416;p42"/>
            <p:cNvSpPr/>
            <p:nvPr/>
          </p:nvSpPr>
          <p:spPr>
            <a:xfrm>
              <a:off x="963938" y="0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7" name="Google Shape;5417;p42"/>
            <p:cNvSpPr/>
            <p:nvPr/>
          </p:nvSpPr>
          <p:spPr>
            <a:xfrm>
              <a:off x="1606538" y="0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8" name="Google Shape;5418;p42"/>
            <p:cNvSpPr/>
            <p:nvPr/>
          </p:nvSpPr>
          <p:spPr>
            <a:xfrm>
              <a:off x="2249138" y="0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9" name="Google Shape;5419;p42"/>
            <p:cNvSpPr/>
            <p:nvPr/>
          </p:nvSpPr>
          <p:spPr>
            <a:xfrm>
              <a:off x="2891738" y="0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0" name="Google Shape;5420;p42"/>
            <p:cNvSpPr/>
            <p:nvPr/>
          </p:nvSpPr>
          <p:spPr>
            <a:xfrm>
              <a:off x="3534338" y="0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1" name="Google Shape;5421;p42"/>
            <p:cNvSpPr/>
            <p:nvPr/>
          </p:nvSpPr>
          <p:spPr>
            <a:xfrm>
              <a:off x="4176938" y="0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2" name="Google Shape;5422;p42"/>
            <p:cNvSpPr/>
            <p:nvPr/>
          </p:nvSpPr>
          <p:spPr>
            <a:xfrm>
              <a:off x="4819538" y="0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3" name="Google Shape;5423;p42"/>
            <p:cNvSpPr/>
            <p:nvPr/>
          </p:nvSpPr>
          <p:spPr>
            <a:xfrm>
              <a:off x="5462138" y="0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4" name="Google Shape;5424;p42"/>
            <p:cNvSpPr/>
            <p:nvPr/>
          </p:nvSpPr>
          <p:spPr>
            <a:xfrm>
              <a:off x="6104738" y="0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5" name="Google Shape;5425;p42"/>
            <p:cNvSpPr/>
            <p:nvPr/>
          </p:nvSpPr>
          <p:spPr>
            <a:xfrm>
              <a:off x="6747338" y="0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6" name="Google Shape;5426;p42"/>
            <p:cNvSpPr/>
            <p:nvPr/>
          </p:nvSpPr>
          <p:spPr>
            <a:xfrm>
              <a:off x="7389938" y="0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7" name="Google Shape;5427;p42"/>
            <p:cNvSpPr/>
            <p:nvPr/>
          </p:nvSpPr>
          <p:spPr>
            <a:xfrm>
              <a:off x="8032538" y="0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8" name="Google Shape;5428;p42"/>
            <p:cNvSpPr/>
            <p:nvPr/>
          </p:nvSpPr>
          <p:spPr>
            <a:xfrm>
              <a:off x="8675138" y="0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9" name="Google Shape;5429;p42"/>
            <p:cNvSpPr/>
            <p:nvPr/>
          </p:nvSpPr>
          <p:spPr>
            <a:xfrm>
              <a:off x="321338" y="642966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0" name="Google Shape;5430;p42"/>
            <p:cNvSpPr/>
            <p:nvPr/>
          </p:nvSpPr>
          <p:spPr>
            <a:xfrm>
              <a:off x="963938" y="642966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1" name="Google Shape;5431;p42"/>
            <p:cNvSpPr/>
            <p:nvPr/>
          </p:nvSpPr>
          <p:spPr>
            <a:xfrm>
              <a:off x="1606538" y="642966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2" name="Google Shape;5432;p42"/>
            <p:cNvSpPr/>
            <p:nvPr/>
          </p:nvSpPr>
          <p:spPr>
            <a:xfrm>
              <a:off x="2249138" y="642966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3" name="Google Shape;5433;p42"/>
            <p:cNvSpPr/>
            <p:nvPr/>
          </p:nvSpPr>
          <p:spPr>
            <a:xfrm>
              <a:off x="2891738" y="642966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4" name="Google Shape;5434;p42"/>
            <p:cNvSpPr/>
            <p:nvPr/>
          </p:nvSpPr>
          <p:spPr>
            <a:xfrm>
              <a:off x="3534338" y="642966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5" name="Google Shape;5435;p42"/>
            <p:cNvSpPr/>
            <p:nvPr/>
          </p:nvSpPr>
          <p:spPr>
            <a:xfrm>
              <a:off x="4176938" y="642966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6" name="Google Shape;5436;p42"/>
            <p:cNvSpPr/>
            <p:nvPr/>
          </p:nvSpPr>
          <p:spPr>
            <a:xfrm>
              <a:off x="4819538" y="642966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7" name="Google Shape;5437;p42"/>
            <p:cNvSpPr/>
            <p:nvPr/>
          </p:nvSpPr>
          <p:spPr>
            <a:xfrm>
              <a:off x="5462138" y="642966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8" name="Google Shape;5438;p42"/>
            <p:cNvSpPr/>
            <p:nvPr/>
          </p:nvSpPr>
          <p:spPr>
            <a:xfrm>
              <a:off x="6104738" y="642966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9" name="Google Shape;5439;p42"/>
            <p:cNvSpPr/>
            <p:nvPr/>
          </p:nvSpPr>
          <p:spPr>
            <a:xfrm>
              <a:off x="6747338" y="642966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0" name="Google Shape;5440;p42"/>
            <p:cNvSpPr/>
            <p:nvPr/>
          </p:nvSpPr>
          <p:spPr>
            <a:xfrm>
              <a:off x="7389938" y="642966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1" name="Google Shape;5441;p42"/>
            <p:cNvSpPr/>
            <p:nvPr/>
          </p:nvSpPr>
          <p:spPr>
            <a:xfrm>
              <a:off x="8032538" y="642966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2" name="Google Shape;5442;p42"/>
            <p:cNvSpPr/>
            <p:nvPr/>
          </p:nvSpPr>
          <p:spPr>
            <a:xfrm>
              <a:off x="8675138" y="642966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3" name="Google Shape;5443;p42"/>
            <p:cNvSpPr/>
            <p:nvPr/>
          </p:nvSpPr>
          <p:spPr>
            <a:xfrm>
              <a:off x="321338" y="128590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4" name="Google Shape;5444;p42"/>
            <p:cNvSpPr/>
            <p:nvPr/>
          </p:nvSpPr>
          <p:spPr>
            <a:xfrm>
              <a:off x="963938" y="128590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5" name="Google Shape;5445;p42"/>
            <p:cNvSpPr/>
            <p:nvPr/>
          </p:nvSpPr>
          <p:spPr>
            <a:xfrm>
              <a:off x="1606538" y="128590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6" name="Google Shape;5446;p42"/>
            <p:cNvSpPr/>
            <p:nvPr/>
          </p:nvSpPr>
          <p:spPr>
            <a:xfrm>
              <a:off x="2249138" y="128590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7" name="Google Shape;5447;p42"/>
            <p:cNvSpPr/>
            <p:nvPr/>
          </p:nvSpPr>
          <p:spPr>
            <a:xfrm>
              <a:off x="2891738" y="128590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8" name="Google Shape;5448;p42"/>
            <p:cNvSpPr/>
            <p:nvPr/>
          </p:nvSpPr>
          <p:spPr>
            <a:xfrm>
              <a:off x="3534338" y="128590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9" name="Google Shape;5449;p42"/>
            <p:cNvSpPr/>
            <p:nvPr/>
          </p:nvSpPr>
          <p:spPr>
            <a:xfrm>
              <a:off x="4176938" y="128590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0" name="Google Shape;5450;p42"/>
            <p:cNvSpPr/>
            <p:nvPr/>
          </p:nvSpPr>
          <p:spPr>
            <a:xfrm>
              <a:off x="4819538" y="128590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1" name="Google Shape;5451;p42"/>
            <p:cNvSpPr/>
            <p:nvPr/>
          </p:nvSpPr>
          <p:spPr>
            <a:xfrm>
              <a:off x="5462138" y="128590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2" name="Google Shape;5452;p42"/>
            <p:cNvSpPr/>
            <p:nvPr/>
          </p:nvSpPr>
          <p:spPr>
            <a:xfrm>
              <a:off x="6104738" y="128590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3" name="Google Shape;5453;p42"/>
            <p:cNvSpPr/>
            <p:nvPr/>
          </p:nvSpPr>
          <p:spPr>
            <a:xfrm>
              <a:off x="6747338" y="128590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4" name="Google Shape;5454;p42"/>
            <p:cNvSpPr/>
            <p:nvPr/>
          </p:nvSpPr>
          <p:spPr>
            <a:xfrm>
              <a:off x="7389938" y="128590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5" name="Google Shape;5455;p42"/>
            <p:cNvSpPr/>
            <p:nvPr/>
          </p:nvSpPr>
          <p:spPr>
            <a:xfrm>
              <a:off x="8032538" y="128590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6" name="Google Shape;5456;p42"/>
            <p:cNvSpPr/>
            <p:nvPr/>
          </p:nvSpPr>
          <p:spPr>
            <a:xfrm>
              <a:off x="8675138" y="128590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7" name="Google Shape;5457;p42"/>
            <p:cNvSpPr/>
            <p:nvPr/>
          </p:nvSpPr>
          <p:spPr>
            <a:xfrm>
              <a:off x="321338" y="1928839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8" name="Google Shape;5458;p42"/>
            <p:cNvSpPr/>
            <p:nvPr/>
          </p:nvSpPr>
          <p:spPr>
            <a:xfrm>
              <a:off x="963938" y="1928839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9" name="Google Shape;5459;p42"/>
            <p:cNvSpPr/>
            <p:nvPr/>
          </p:nvSpPr>
          <p:spPr>
            <a:xfrm>
              <a:off x="1606538" y="1928839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0" name="Google Shape;5460;p42"/>
            <p:cNvSpPr/>
            <p:nvPr/>
          </p:nvSpPr>
          <p:spPr>
            <a:xfrm>
              <a:off x="2249138" y="1928839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1" name="Google Shape;5461;p42"/>
            <p:cNvSpPr/>
            <p:nvPr/>
          </p:nvSpPr>
          <p:spPr>
            <a:xfrm>
              <a:off x="2891738" y="1928839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2" name="Google Shape;5462;p42"/>
            <p:cNvSpPr/>
            <p:nvPr/>
          </p:nvSpPr>
          <p:spPr>
            <a:xfrm>
              <a:off x="3534338" y="1928839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3" name="Google Shape;5463;p42"/>
            <p:cNvSpPr/>
            <p:nvPr/>
          </p:nvSpPr>
          <p:spPr>
            <a:xfrm>
              <a:off x="4176938" y="1928839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4" name="Google Shape;5464;p42"/>
            <p:cNvSpPr/>
            <p:nvPr/>
          </p:nvSpPr>
          <p:spPr>
            <a:xfrm>
              <a:off x="4819538" y="1928839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5" name="Google Shape;5465;p42"/>
            <p:cNvSpPr/>
            <p:nvPr/>
          </p:nvSpPr>
          <p:spPr>
            <a:xfrm>
              <a:off x="5462138" y="1928839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6" name="Google Shape;5466;p42"/>
            <p:cNvSpPr/>
            <p:nvPr/>
          </p:nvSpPr>
          <p:spPr>
            <a:xfrm>
              <a:off x="6104738" y="1928839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7" name="Google Shape;5467;p42"/>
            <p:cNvSpPr/>
            <p:nvPr/>
          </p:nvSpPr>
          <p:spPr>
            <a:xfrm>
              <a:off x="6747338" y="1928839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8" name="Google Shape;5468;p42"/>
            <p:cNvSpPr/>
            <p:nvPr/>
          </p:nvSpPr>
          <p:spPr>
            <a:xfrm>
              <a:off x="7389938" y="1928839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9" name="Google Shape;5469;p42"/>
            <p:cNvSpPr/>
            <p:nvPr/>
          </p:nvSpPr>
          <p:spPr>
            <a:xfrm>
              <a:off x="8032538" y="1928839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0" name="Google Shape;5470;p42"/>
            <p:cNvSpPr/>
            <p:nvPr/>
          </p:nvSpPr>
          <p:spPr>
            <a:xfrm>
              <a:off x="8675138" y="1928839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1" name="Google Shape;5471;p42"/>
            <p:cNvSpPr/>
            <p:nvPr/>
          </p:nvSpPr>
          <p:spPr>
            <a:xfrm>
              <a:off x="321338" y="2571775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2" name="Google Shape;5472;p42"/>
            <p:cNvSpPr/>
            <p:nvPr/>
          </p:nvSpPr>
          <p:spPr>
            <a:xfrm>
              <a:off x="963938" y="2571775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3" name="Google Shape;5473;p42"/>
            <p:cNvSpPr/>
            <p:nvPr/>
          </p:nvSpPr>
          <p:spPr>
            <a:xfrm>
              <a:off x="1606538" y="2571775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4" name="Google Shape;5474;p42"/>
            <p:cNvSpPr/>
            <p:nvPr/>
          </p:nvSpPr>
          <p:spPr>
            <a:xfrm>
              <a:off x="2249138" y="2571775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5" name="Google Shape;5475;p42"/>
            <p:cNvSpPr/>
            <p:nvPr/>
          </p:nvSpPr>
          <p:spPr>
            <a:xfrm>
              <a:off x="2891738" y="2571775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6" name="Google Shape;5476;p42"/>
            <p:cNvSpPr/>
            <p:nvPr/>
          </p:nvSpPr>
          <p:spPr>
            <a:xfrm>
              <a:off x="3534338" y="2571775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7" name="Google Shape;5477;p42"/>
            <p:cNvSpPr/>
            <p:nvPr/>
          </p:nvSpPr>
          <p:spPr>
            <a:xfrm>
              <a:off x="4176938" y="2571775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8" name="Google Shape;5478;p42"/>
            <p:cNvSpPr/>
            <p:nvPr/>
          </p:nvSpPr>
          <p:spPr>
            <a:xfrm>
              <a:off x="4819538" y="2571775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9" name="Google Shape;5479;p42"/>
            <p:cNvSpPr/>
            <p:nvPr/>
          </p:nvSpPr>
          <p:spPr>
            <a:xfrm>
              <a:off x="5462138" y="2571775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0" name="Google Shape;5480;p42"/>
            <p:cNvSpPr/>
            <p:nvPr/>
          </p:nvSpPr>
          <p:spPr>
            <a:xfrm>
              <a:off x="6104738" y="2571775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1" name="Google Shape;5481;p42"/>
            <p:cNvSpPr/>
            <p:nvPr/>
          </p:nvSpPr>
          <p:spPr>
            <a:xfrm>
              <a:off x="6747338" y="2571775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2" name="Google Shape;5482;p42"/>
            <p:cNvSpPr/>
            <p:nvPr/>
          </p:nvSpPr>
          <p:spPr>
            <a:xfrm>
              <a:off x="7389938" y="2571775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3" name="Google Shape;5483;p42"/>
            <p:cNvSpPr/>
            <p:nvPr/>
          </p:nvSpPr>
          <p:spPr>
            <a:xfrm>
              <a:off x="8032538" y="2571775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4" name="Google Shape;5484;p42"/>
            <p:cNvSpPr/>
            <p:nvPr/>
          </p:nvSpPr>
          <p:spPr>
            <a:xfrm>
              <a:off x="8675138" y="2571775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5" name="Google Shape;5485;p42"/>
            <p:cNvSpPr/>
            <p:nvPr/>
          </p:nvSpPr>
          <p:spPr>
            <a:xfrm>
              <a:off x="321338" y="321471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6" name="Google Shape;5486;p42"/>
            <p:cNvSpPr/>
            <p:nvPr/>
          </p:nvSpPr>
          <p:spPr>
            <a:xfrm>
              <a:off x="963938" y="321471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7" name="Google Shape;5487;p42"/>
            <p:cNvSpPr/>
            <p:nvPr/>
          </p:nvSpPr>
          <p:spPr>
            <a:xfrm>
              <a:off x="1606538" y="321471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8" name="Google Shape;5488;p42"/>
            <p:cNvSpPr/>
            <p:nvPr/>
          </p:nvSpPr>
          <p:spPr>
            <a:xfrm>
              <a:off x="2249138" y="321471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9" name="Google Shape;5489;p42"/>
            <p:cNvSpPr/>
            <p:nvPr/>
          </p:nvSpPr>
          <p:spPr>
            <a:xfrm>
              <a:off x="2891738" y="321471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0" name="Google Shape;5490;p42"/>
            <p:cNvSpPr/>
            <p:nvPr/>
          </p:nvSpPr>
          <p:spPr>
            <a:xfrm>
              <a:off x="3534338" y="321471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1" name="Google Shape;5491;p42"/>
            <p:cNvSpPr/>
            <p:nvPr/>
          </p:nvSpPr>
          <p:spPr>
            <a:xfrm>
              <a:off x="4176938" y="321471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2" name="Google Shape;5492;p42"/>
            <p:cNvSpPr/>
            <p:nvPr/>
          </p:nvSpPr>
          <p:spPr>
            <a:xfrm>
              <a:off x="4819538" y="321471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3" name="Google Shape;5493;p42"/>
            <p:cNvSpPr/>
            <p:nvPr/>
          </p:nvSpPr>
          <p:spPr>
            <a:xfrm>
              <a:off x="5462138" y="321471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4" name="Google Shape;5494;p42"/>
            <p:cNvSpPr/>
            <p:nvPr/>
          </p:nvSpPr>
          <p:spPr>
            <a:xfrm>
              <a:off x="6104738" y="321471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5" name="Google Shape;5495;p42"/>
            <p:cNvSpPr/>
            <p:nvPr/>
          </p:nvSpPr>
          <p:spPr>
            <a:xfrm>
              <a:off x="6747338" y="321471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6" name="Google Shape;5496;p42"/>
            <p:cNvSpPr/>
            <p:nvPr/>
          </p:nvSpPr>
          <p:spPr>
            <a:xfrm>
              <a:off x="7389938" y="321471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7" name="Google Shape;5497;p42"/>
            <p:cNvSpPr/>
            <p:nvPr/>
          </p:nvSpPr>
          <p:spPr>
            <a:xfrm>
              <a:off x="8032538" y="321471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8" name="Google Shape;5498;p42"/>
            <p:cNvSpPr/>
            <p:nvPr/>
          </p:nvSpPr>
          <p:spPr>
            <a:xfrm>
              <a:off x="8675138" y="3214712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9" name="Google Shape;5499;p42"/>
            <p:cNvSpPr/>
            <p:nvPr/>
          </p:nvSpPr>
          <p:spPr>
            <a:xfrm>
              <a:off x="321338" y="3857648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0" name="Google Shape;5500;p42"/>
            <p:cNvSpPr/>
            <p:nvPr/>
          </p:nvSpPr>
          <p:spPr>
            <a:xfrm>
              <a:off x="963938" y="3857648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1" name="Google Shape;5501;p42"/>
            <p:cNvSpPr/>
            <p:nvPr/>
          </p:nvSpPr>
          <p:spPr>
            <a:xfrm>
              <a:off x="1606538" y="3857648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2" name="Google Shape;5502;p42"/>
            <p:cNvSpPr/>
            <p:nvPr/>
          </p:nvSpPr>
          <p:spPr>
            <a:xfrm>
              <a:off x="2249138" y="3857648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3" name="Google Shape;5503;p42"/>
            <p:cNvSpPr/>
            <p:nvPr/>
          </p:nvSpPr>
          <p:spPr>
            <a:xfrm>
              <a:off x="2891738" y="3857648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4" name="Google Shape;5504;p42"/>
            <p:cNvSpPr/>
            <p:nvPr/>
          </p:nvSpPr>
          <p:spPr>
            <a:xfrm>
              <a:off x="3534338" y="3857648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5" name="Google Shape;5505;p42"/>
            <p:cNvSpPr/>
            <p:nvPr/>
          </p:nvSpPr>
          <p:spPr>
            <a:xfrm>
              <a:off x="4176938" y="3857648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6" name="Google Shape;5506;p42"/>
            <p:cNvSpPr/>
            <p:nvPr/>
          </p:nvSpPr>
          <p:spPr>
            <a:xfrm>
              <a:off x="4819538" y="3857648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7" name="Google Shape;5507;p42"/>
            <p:cNvSpPr/>
            <p:nvPr/>
          </p:nvSpPr>
          <p:spPr>
            <a:xfrm>
              <a:off x="5462138" y="3857648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8" name="Google Shape;5508;p42"/>
            <p:cNvSpPr/>
            <p:nvPr/>
          </p:nvSpPr>
          <p:spPr>
            <a:xfrm>
              <a:off x="6104738" y="3857648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9" name="Google Shape;5509;p42"/>
            <p:cNvSpPr/>
            <p:nvPr/>
          </p:nvSpPr>
          <p:spPr>
            <a:xfrm>
              <a:off x="6747338" y="3857648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0" name="Google Shape;5510;p42"/>
            <p:cNvSpPr/>
            <p:nvPr/>
          </p:nvSpPr>
          <p:spPr>
            <a:xfrm>
              <a:off x="7389938" y="3857648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1" name="Google Shape;5511;p42"/>
            <p:cNvSpPr/>
            <p:nvPr/>
          </p:nvSpPr>
          <p:spPr>
            <a:xfrm>
              <a:off x="8032538" y="3857648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2" name="Google Shape;5512;p42"/>
            <p:cNvSpPr/>
            <p:nvPr/>
          </p:nvSpPr>
          <p:spPr>
            <a:xfrm>
              <a:off x="8675138" y="3857648"/>
              <a:ext cx="642600" cy="64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5513" name="Google Shape;5513;p42"/>
            <p:cNvGrpSpPr/>
            <p:nvPr/>
          </p:nvGrpSpPr>
          <p:grpSpPr>
            <a:xfrm>
              <a:off x="321338" y="4500566"/>
              <a:ext cx="8996400" cy="642611"/>
              <a:chOff x="321338" y="4500576"/>
              <a:chExt cx="8996400" cy="642611"/>
            </a:xfrm>
          </p:grpSpPr>
          <p:sp>
            <p:nvSpPr>
              <p:cNvPr id="5514" name="Google Shape;5514;p42"/>
              <p:cNvSpPr/>
              <p:nvPr/>
            </p:nvSpPr>
            <p:spPr>
              <a:xfrm>
                <a:off x="321338" y="4500576"/>
                <a:ext cx="642600" cy="6426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15" name="Google Shape;5515;p42"/>
              <p:cNvSpPr/>
              <p:nvPr/>
            </p:nvSpPr>
            <p:spPr>
              <a:xfrm>
                <a:off x="963938" y="4500588"/>
                <a:ext cx="642600" cy="6426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16" name="Google Shape;5516;p42"/>
              <p:cNvSpPr/>
              <p:nvPr/>
            </p:nvSpPr>
            <p:spPr>
              <a:xfrm>
                <a:off x="1606538" y="4500588"/>
                <a:ext cx="642600" cy="6426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17" name="Google Shape;5517;p42"/>
              <p:cNvSpPr/>
              <p:nvPr/>
            </p:nvSpPr>
            <p:spPr>
              <a:xfrm>
                <a:off x="2249138" y="4500588"/>
                <a:ext cx="642600" cy="6426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18" name="Google Shape;5518;p42"/>
              <p:cNvSpPr/>
              <p:nvPr/>
            </p:nvSpPr>
            <p:spPr>
              <a:xfrm>
                <a:off x="2891738" y="4500588"/>
                <a:ext cx="642600" cy="6426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19" name="Google Shape;5519;p42"/>
              <p:cNvSpPr/>
              <p:nvPr/>
            </p:nvSpPr>
            <p:spPr>
              <a:xfrm>
                <a:off x="3534338" y="4500588"/>
                <a:ext cx="642600" cy="6426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20" name="Google Shape;5520;p42"/>
              <p:cNvSpPr/>
              <p:nvPr/>
            </p:nvSpPr>
            <p:spPr>
              <a:xfrm>
                <a:off x="4176938" y="4500588"/>
                <a:ext cx="642600" cy="6426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21" name="Google Shape;5521;p42"/>
              <p:cNvSpPr/>
              <p:nvPr/>
            </p:nvSpPr>
            <p:spPr>
              <a:xfrm>
                <a:off x="4819538" y="4500588"/>
                <a:ext cx="642600" cy="6426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22" name="Google Shape;5522;p42"/>
              <p:cNvSpPr/>
              <p:nvPr/>
            </p:nvSpPr>
            <p:spPr>
              <a:xfrm>
                <a:off x="5462138" y="4500588"/>
                <a:ext cx="642600" cy="6426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23" name="Google Shape;5523;p42"/>
              <p:cNvSpPr/>
              <p:nvPr/>
            </p:nvSpPr>
            <p:spPr>
              <a:xfrm>
                <a:off x="6104738" y="4500588"/>
                <a:ext cx="642600" cy="6426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24" name="Google Shape;5524;p42"/>
              <p:cNvSpPr/>
              <p:nvPr/>
            </p:nvSpPr>
            <p:spPr>
              <a:xfrm>
                <a:off x="6747338" y="4500588"/>
                <a:ext cx="642600" cy="6426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25" name="Google Shape;5525;p42"/>
              <p:cNvSpPr/>
              <p:nvPr/>
            </p:nvSpPr>
            <p:spPr>
              <a:xfrm>
                <a:off x="7389938" y="4500588"/>
                <a:ext cx="642600" cy="6426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26" name="Google Shape;5526;p42"/>
              <p:cNvSpPr/>
              <p:nvPr/>
            </p:nvSpPr>
            <p:spPr>
              <a:xfrm>
                <a:off x="8032538" y="4500588"/>
                <a:ext cx="642600" cy="6426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27" name="Google Shape;5527;p42"/>
              <p:cNvSpPr/>
              <p:nvPr/>
            </p:nvSpPr>
            <p:spPr>
              <a:xfrm>
                <a:off x="8675138" y="4500588"/>
                <a:ext cx="642600" cy="6426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gradFill>
          <a:gsLst>
            <a:gs pos="0">
              <a:schemeClr val="lt1"/>
            </a:gs>
            <a:gs pos="100000">
              <a:schemeClr val="dk2"/>
            </a:gs>
          </a:gsLst>
          <a:lin ang="5400012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rete Round"/>
              <a:buNone/>
              <a:defRPr sz="4000">
                <a:solidFill>
                  <a:schemeClr val="dk1"/>
                </a:solidFill>
                <a:latin typeface="Crete Round"/>
                <a:ea typeface="Crete Round"/>
                <a:cs typeface="Crete Round"/>
                <a:sym typeface="Crete Rou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rete Round"/>
              <a:buNone/>
              <a:defRPr sz="4000">
                <a:solidFill>
                  <a:schemeClr val="dk1"/>
                </a:solidFill>
                <a:latin typeface="Crete Round"/>
                <a:ea typeface="Crete Round"/>
                <a:cs typeface="Crete Round"/>
                <a:sym typeface="Crete Roun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rete Round"/>
              <a:buNone/>
              <a:defRPr sz="4000">
                <a:solidFill>
                  <a:schemeClr val="dk1"/>
                </a:solidFill>
                <a:latin typeface="Crete Round"/>
                <a:ea typeface="Crete Round"/>
                <a:cs typeface="Crete Round"/>
                <a:sym typeface="Crete Roun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rete Round"/>
              <a:buNone/>
              <a:defRPr sz="4000">
                <a:solidFill>
                  <a:schemeClr val="dk1"/>
                </a:solidFill>
                <a:latin typeface="Crete Round"/>
                <a:ea typeface="Crete Round"/>
                <a:cs typeface="Crete Round"/>
                <a:sym typeface="Crete Roun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rete Round"/>
              <a:buNone/>
              <a:defRPr sz="4000">
                <a:solidFill>
                  <a:schemeClr val="dk1"/>
                </a:solidFill>
                <a:latin typeface="Crete Round"/>
                <a:ea typeface="Crete Round"/>
                <a:cs typeface="Crete Round"/>
                <a:sym typeface="Crete Roun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rete Round"/>
              <a:buNone/>
              <a:defRPr sz="4000">
                <a:solidFill>
                  <a:schemeClr val="dk1"/>
                </a:solidFill>
                <a:latin typeface="Crete Round"/>
                <a:ea typeface="Crete Round"/>
                <a:cs typeface="Crete Round"/>
                <a:sym typeface="Crete Roun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rete Round"/>
              <a:buNone/>
              <a:defRPr sz="4000">
                <a:solidFill>
                  <a:schemeClr val="dk1"/>
                </a:solidFill>
                <a:latin typeface="Crete Round"/>
                <a:ea typeface="Crete Round"/>
                <a:cs typeface="Crete Round"/>
                <a:sym typeface="Crete Roun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rete Round"/>
              <a:buNone/>
              <a:defRPr sz="4000">
                <a:solidFill>
                  <a:schemeClr val="dk1"/>
                </a:solidFill>
                <a:latin typeface="Crete Round"/>
                <a:ea typeface="Crete Round"/>
                <a:cs typeface="Crete Round"/>
                <a:sym typeface="Crete Roun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rete Round"/>
              <a:buNone/>
              <a:defRPr sz="4000">
                <a:solidFill>
                  <a:schemeClr val="dk1"/>
                </a:solidFill>
                <a:latin typeface="Crete Round"/>
                <a:ea typeface="Crete Round"/>
                <a:cs typeface="Crete Round"/>
                <a:sym typeface="Crete Roun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"/>
              <a:buChar char="●"/>
              <a:defRPr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L="914400" lvl="1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"/>
              <a:buChar char="○"/>
              <a:defRPr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L="1371600" lvl="2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"/>
              <a:buChar char="■"/>
              <a:defRPr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L="1828800" lvl="3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"/>
              <a:buChar char="●"/>
              <a:defRPr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L="2286000" lvl="4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"/>
              <a:buChar char="○"/>
              <a:defRPr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L="2743200" lvl="5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"/>
              <a:buChar char="■"/>
              <a:defRPr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L="3200400" lvl="6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"/>
              <a:buChar char="●"/>
              <a:defRPr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L="3657600" lvl="7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"/>
              <a:buChar char="○"/>
              <a:defRPr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L="4114800" lvl="8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"/>
              <a:buChar char="■"/>
              <a:defRPr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5" r:id="rId3"/>
    <p:sldLayoutId id="2147483658" r:id="rId4"/>
    <p:sldLayoutId id="2147483659" r:id="rId5"/>
    <p:sldLayoutId id="2147483687" r:id="rId6"/>
    <p:sldLayoutId id="2147483688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6" name="Google Shape;5536;p45"/>
          <p:cNvSpPr txBox="1">
            <a:spLocks noGrp="1"/>
          </p:cNvSpPr>
          <p:nvPr>
            <p:ph type="ctrTitle"/>
          </p:nvPr>
        </p:nvSpPr>
        <p:spPr>
          <a:xfrm>
            <a:off x="710125" y="1363075"/>
            <a:ext cx="4199100" cy="1871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US" dirty="0" smtClean="0"/>
              <a:t>WOMEN WHO MADE HISTORY 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PASSING BY MEN</a:t>
            </a:r>
            <a:r>
              <a:rPr lang="en" dirty="0" smtClean="0"/>
              <a:t> </a:t>
            </a:r>
            <a:endParaRPr b="1">
              <a:solidFill>
                <a:schemeClr val="accent4"/>
              </a:solidFill>
            </a:endParaRPr>
          </a:p>
        </p:txBody>
      </p:sp>
      <p:sp>
        <p:nvSpPr>
          <p:cNvPr id="5537" name="Google Shape;5537;p45"/>
          <p:cNvSpPr txBox="1">
            <a:spLocks noGrp="1"/>
          </p:cNvSpPr>
          <p:nvPr>
            <p:ph type="subTitle" idx="1"/>
          </p:nvPr>
        </p:nvSpPr>
        <p:spPr>
          <a:xfrm>
            <a:off x="710150" y="3234775"/>
            <a:ext cx="3265800" cy="726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538" name="Google Shape;5538;p45"/>
          <p:cNvGrpSpPr/>
          <p:nvPr/>
        </p:nvGrpSpPr>
        <p:grpSpPr>
          <a:xfrm>
            <a:off x="5168120" y="890409"/>
            <a:ext cx="3265747" cy="3362613"/>
            <a:chOff x="5067620" y="890409"/>
            <a:chExt cx="3265747" cy="3362613"/>
          </a:xfrm>
        </p:grpSpPr>
        <p:sp>
          <p:nvSpPr>
            <p:cNvPr id="5539" name="Google Shape;5539;p45"/>
            <p:cNvSpPr/>
            <p:nvPr/>
          </p:nvSpPr>
          <p:spPr>
            <a:xfrm>
              <a:off x="5587700" y="1379625"/>
              <a:ext cx="1815000" cy="2820900"/>
            </a:xfrm>
            <a:prstGeom prst="ellipse">
              <a:avLst/>
            </a:pr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5540" name="Google Shape;5540;p45"/>
            <p:cNvGrpSpPr/>
            <p:nvPr/>
          </p:nvGrpSpPr>
          <p:grpSpPr>
            <a:xfrm>
              <a:off x="5067620" y="890409"/>
              <a:ext cx="3265747" cy="3362613"/>
              <a:chOff x="5297025" y="526619"/>
              <a:chExt cx="2665481" cy="2744542"/>
            </a:xfrm>
          </p:grpSpPr>
          <p:grpSp>
            <p:nvGrpSpPr>
              <p:cNvPr id="5541" name="Google Shape;5541;p45"/>
              <p:cNvGrpSpPr/>
              <p:nvPr/>
            </p:nvGrpSpPr>
            <p:grpSpPr>
              <a:xfrm>
                <a:off x="5297025" y="526619"/>
                <a:ext cx="2665481" cy="2744542"/>
                <a:chOff x="5297025" y="526619"/>
                <a:chExt cx="2665481" cy="2744542"/>
              </a:xfrm>
            </p:grpSpPr>
            <p:sp>
              <p:nvSpPr>
                <p:cNvPr id="5542" name="Google Shape;5542;p45"/>
                <p:cNvSpPr/>
                <p:nvPr/>
              </p:nvSpPr>
              <p:spPr>
                <a:xfrm flipH="1">
                  <a:off x="6064300" y="2528173"/>
                  <a:ext cx="419480" cy="10220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28" h="1152" extrusionOk="0">
                      <a:moveTo>
                        <a:pt x="2460" y="0"/>
                      </a:moveTo>
                      <a:cubicBezTo>
                        <a:pt x="2319" y="0"/>
                        <a:pt x="2181" y="32"/>
                        <a:pt x="2052" y="93"/>
                      </a:cubicBezTo>
                      <a:cubicBezTo>
                        <a:pt x="1823" y="170"/>
                        <a:pt x="1594" y="256"/>
                        <a:pt x="1355" y="342"/>
                      </a:cubicBezTo>
                      <a:lnTo>
                        <a:pt x="46" y="810"/>
                      </a:lnTo>
                      <a:cubicBezTo>
                        <a:pt x="36" y="810"/>
                        <a:pt x="17" y="820"/>
                        <a:pt x="8" y="820"/>
                      </a:cubicBezTo>
                      <a:cubicBezTo>
                        <a:pt x="0" y="820"/>
                        <a:pt x="1921" y="1152"/>
                        <a:pt x="3487" y="1152"/>
                      </a:cubicBezTo>
                      <a:cubicBezTo>
                        <a:pt x="3926" y="1152"/>
                        <a:pt x="4338" y="1125"/>
                        <a:pt x="4671" y="1058"/>
                      </a:cubicBezTo>
                      <a:cubicBezTo>
                        <a:pt x="4718" y="1039"/>
                        <a:pt x="4728" y="982"/>
                        <a:pt x="4690" y="944"/>
                      </a:cubicBezTo>
                      <a:cubicBezTo>
                        <a:pt x="4518" y="781"/>
                        <a:pt x="4346" y="609"/>
                        <a:pt x="4183" y="437"/>
                      </a:cubicBezTo>
                      <a:cubicBezTo>
                        <a:pt x="4049" y="304"/>
                        <a:pt x="3916" y="132"/>
                        <a:pt x="3734" y="65"/>
                      </a:cubicBezTo>
                      <a:cubicBezTo>
                        <a:pt x="3695" y="50"/>
                        <a:pt x="3657" y="43"/>
                        <a:pt x="3619" y="43"/>
                      </a:cubicBezTo>
                      <a:cubicBezTo>
                        <a:pt x="3491" y="43"/>
                        <a:pt x="3368" y="116"/>
                        <a:pt x="3228" y="160"/>
                      </a:cubicBezTo>
                      <a:cubicBezTo>
                        <a:pt x="3195" y="169"/>
                        <a:pt x="3164" y="173"/>
                        <a:pt x="3132" y="173"/>
                      </a:cubicBezTo>
                      <a:cubicBezTo>
                        <a:pt x="2961" y="173"/>
                        <a:pt x="2805" y="57"/>
                        <a:pt x="2635" y="17"/>
                      </a:cubicBezTo>
                      <a:cubicBezTo>
                        <a:pt x="2577" y="6"/>
                        <a:pt x="2518" y="0"/>
                        <a:pt x="2460" y="0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543" name="Google Shape;5543;p45"/>
                <p:cNvSpPr/>
                <p:nvPr/>
              </p:nvSpPr>
              <p:spPr>
                <a:xfrm flipH="1">
                  <a:off x="6094821" y="2627984"/>
                  <a:ext cx="333242" cy="1249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56" h="1408" extrusionOk="0">
                      <a:moveTo>
                        <a:pt x="1" y="0"/>
                      </a:moveTo>
                      <a:lnTo>
                        <a:pt x="1" y="0"/>
                      </a:lnTo>
                      <a:cubicBezTo>
                        <a:pt x="220" y="306"/>
                        <a:pt x="459" y="602"/>
                        <a:pt x="717" y="879"/>
                      </a:cubicBezTo>
                      <a:cubicBezTo>
                        <a:pt x="985" y="1157"/>
                        <a:pt x="1319" y="1386"/>
                        <a:pt x="1711" y="1405"/>
                      </a:cubicBezTo>
                      <a:cubicBezTo>
                        <a:pt x="1740" y="1407"/>
                        <a:pt x="1769" y="1408"/>
                        <a:pt x="1798" y="1408"/>
                      </a:cubicBezTo>
                      <a:cubicBezTo>
                        <a:pt x="2200" y="1408"/>
                        <a:pt x="2604" y="1228"/>
                        <a:pt x="2934" y="1023"/>
                      </a:cubicBezTo>
                      <a:cubicBezTo>
                        <a:pt x="3259" y="822"/>
                        <a:pt x="3536" y="555"/>
                        <a:pt x="3756" y="249"/>
                      </a:cubicBezTo>
                      <a:lnTo>
                        <a:pt x="1" y="0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544" name="Google Shape;5544;p45"/>
                <p:cNvSpPr/>
                <p:nvPr/>
              </p:nvSpPr>
              <p:spPr>
                <a:xfrm flipH="1">
                  <a:off x="5297025" y="526619"/>
                  <a:ext cx="1520970" cy="27445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143" h="30934" extrusionOk="0">
                      <a:moveTo>
                        <a:pt x="1436" y="1"/>
                      </a:moveTo>
                      <a:cubicBezTo>
                        <a:pt x="956" y="1"/>
                        <a:pt x="475" y="44"/>
                        <a:pt x="0" y="132"/>
                      </a:cubicBezTo>
                      <a:cubicBezTo>
                        <a:pt x="363" y="495"/>
                        <a:pt x="698" y="896"/>
                        <a:pt x="1023" y="1298"/>
                      </a:cubicBezTo>
                      <a:cubicBezTo>
                        <a:pt x="1529" y="1919"/>
                        <a:pt x="1969" y="2578"/>
                        <a:pt x="2360" y="3275"/>
                      </a:cubicBezTo>
                      <a:cubicBezTo>
                        <a:pt x="2762" y="4011"/>
                        <a:pt x="3087" y="4785"/>
                        <a:pt x="3325" y="5588"/>
                      </a:cubicBezTo>
                      <a:cubicBezTo>
                        <a:pt x="3364" y="5702"/>
                        <a:pt x="3392" y="5808"/>
                        <a:pt x="3421" y="5922"/>
                      </a:cubicBezTo>
                      <a:lnTo>
                        <a:pt x="4424" y="8015"/>
                      </a:lnTo>
                      <a:cubicBezTo>
                        <a:pt x="4816" y="8827"/>
                        <a:pt x="5189" y="9706"/>
                        <a:pt x="5838" y="10346"/>
                      </a:cubicBezTo>
                      <a:cubicBezTo>
                        <a:pt x="6163" y="10671"/>
                        <a:pt x="6574" y="10900"/>
                        <a:pt x="7033" y="10986"/>
                      </a:cubicBezTo>
                      <a:cubicBezTo>
                        <a:pt x="7040" y="10988"/>
                        <a:pt x="7047" y="10989"/>
                        <a:pt x="7054" y="10989"/>
                      </a:cubicBezTo>
                      <a:cubicBezTo>
                        <a:pt x="7087" y="10989"/>
                        <a:pt x="7122" y="10972"/>
                        <a:pt x="7138" y="10948"/>
                      </a:cubicBezTo>
                      <a:lnTo>
                        <a:pt x="7329" y="10662"/>
                      </a:lnTo>
                      <a:cubicBezTo>
                        <a:pt x="7893" y="12104"/>
                        <a:pt x="9680" y="12391"/>
                        <a:pt x="10826" y="13222"/>
                      </a:cubicBezTo>
                      <a:cubicBezTo>
                        <a:pt x="12021" y="14082"/>
                        <a:pt x="12355" y="15573"/>
                        <a:pt x="12298" y="16968"/>
                      </a:cubicBezTo>
                      <a:cubicBezTo>
                        <a:pt x="12231" y="18497"/>
                        <a:pt x="11744" y="20016"/>
                        <a:pt x="11151" y="21421"/>
                      </a:cubicBezTo>
                      <a:cubicBezTo>
                        <a:pt x="10511" y="22921"/>
                        <a:pt x="9680" y="24326"/>
                        <a:pt x="8667" y="25606"/>
                      </a:cubicBezTo>
                      <a:cubicBezTo>
                        <a:pt x="8103" y="26294"/>
                        <a:pt x="7492" y="26963"/>
                        <a:pt x="6851" y="27584"/>
                      </a:cubicBezTo>
                      <a:cubicBezTo>
                        <a:pt x="6240" y="28186"/>
                        <a:pt x="5628" y="28826"/>
                        <a:pt x="5332" y="29657"/>
                      </a:cubicBezTo>
                      <a:cubicBezTo>
                        <a:pt x="5323" y="29715"/>
                        <a:pt x="5351" y="29762"/>
                        <a:pt x="5399" y="29782"/>
                      </a:cubicBezTo>
                      <a:cubicBezTo>
                        <a:pt x="6106" y="29992"/>
                        <a:pt x="6832" y="30145"/>
                        <a:pt x="7568" y="30240"/>
                      </a:cubicBezTo>
                      <a:lnTo>
                        <a:pt x="8925" y="27976"/>
                      </a:lnTo>
                      <a:lnTo>
                        <a:pt x="8332" y="30326"/>
                      </a:lnTo>
                      <a:cubicBezTo>
                        <a:pt x="8639" y="30355"/>
                        <a:pt x="8946" y="30368"/>
                        <a:pt x="9256" y="30368"/>
                      </a:cubicBezTo>
                      <a:cubicBezTo>
                        <a:pt x="9352" y="30368"/>
                        <a:pt x="9449" y="30367"/>
                        <a:pt x="9546" y="30364"/>
                      </a:cubicBezTo>
                      <a:lnTo>
                        <a:pt x="11151" y="25616"/>
                      </a:lnTo>
                      <a:lnTo>
                        <a:pt x="10540" y="30326"/>
                      </a:lnTo>
                      <a:cubicBezTo>
                        <a:pt x="10941" y="30288"/>
                        <a:pt x="11342" y="30240"/>
                        <a:pt x="11744" y="30173"/>
                      </a:cubicBezTo>
                      <a:lnTo>
                        <a:pt x="11744" y="30173"/>
                      </a:lnTo>
                      <a:lnTo>
                        <a:pt x="11505" y="30823"/>
                      </a:lnTo>
                      <a:cubicBezTo>
                        <a:pt x="11490" y="30875"/>
                        <a:pt x="11539" y="30934"/>
                        <a:pt x="11589" y="30934"/>
                      </a:cubicBezTo>
                      <a:cubicBezTo>
                        <a:pt x="11603" y="30934"/>
                        <a:pt x="11616" y="30929"/>
                        <a:pt x="11629" y="30919"/>
                      </a:cubicBezTo>
                      <a:cubicBezTo>
                        <a:pt x="13349" y="29600"/>
                        <a:pt x="14629" y="27785"/>
                        <a:pt x="15289" y="25711"/>
                      </a:cubicBezTo>
                      <a:cubicBezTo>
                        <a:pt x="15633" y="24641"/>
                        <a:pt x="15795" y="23513"/>
                        <a:pt x="15776" y="22376"/>
                      </a:cubicBezTo>
                      <a:cubicBezTo>
                        <a:pt x="15766" y="21096"/>
                        <a:pt x="15547" y="19825"/>
                        <a:pt x="15279" y="18583"/>
                      </a:cubicBezTo>
                      <a:cubicBezTo>
                        <a:pt x="15002" y="17293"/>
                        <a:pt x="14658" y="16022"/>
                        <a:pt x="14400" y="14732"/>
                      </a:cubicBezTo>
                      <a:cubicBezTo>
                        <a:pt x="14152" y="13442"/>
                        <a:pt x="14027" y="12162"/>
                        <a:pt x="13827" y="10872"/>
                      </a:cubicBezTo>
                      <a:cubicBezTo>
                        <a:pt x="13636" y="9677"/>
                        <a:pt x="13358" y="8512"/>
                        <a:pt x="12842" y="7413"/>
                      </a:cubicBezTo>
                      <a:cubicBezTo>
                        <a:pt x="12833" y="7403"/>
                        <a:pt x="12823" y="7384"/>
                        <a:pt x="12823" y="7365"/>
                      </a:cubicBezTo>
                      <a:lnTo>
                        <a:pt x="12823" y="7365"/>
                      </a:lnTo>
                      <a:cubicBezTo>
                        <a:pt x="13444" y="8445"/>
                        <a:pt x="13922" y="9601"/>
                        <a:pt x="14257" y="10805"/>
                      </a:cubicBezTo>
                      <a:cubicBezTo>
                        <a:pt x="14744" y="12620"/>
                        <a:pt x="14811" y="14522"/>
                        <a:pt x="15356" y="16318"/>
                      </a:cubicBezTo>
                      <a:cubicBezTo>
                        <a:pt x="15881" y="18000"/>
                        <a:pt x="16731" y="19605"/>
                        <a:pt x="16961" y="21373"/>
                      </a:cubicBezTo>
                      <a:cubicBezTo>
                        <a:pt x="16989" y="21583"/>
                        <a:pt x="17009" y="21803"/>
                        <a:pt x="17009" y="22013"/>
                      </a:cubicBezTo>
                      <a:cubicBezTo>
                        <a:pt x="17009" y="22056"/>
                        <a:pt x="17042" y="22078"/>
                        <a:pt x="17075" y="22078"/>
                      </a:cubicBezTo>
                      <a:cubicBezTo>
                        <a:pt x="17109" y="22078"/>
                        <a:pt x="17142" y="22056"/>
                        <a:pt x="17142" y="22013"/>
                      </a:cubicBezTo>
                      <a:cubicBezTo>
                        <a:pt x="17104" y="20217"/>
                        <a:pt x="16311" y="18564"/>
                        <a:pt x="15738" y="16892"/>
                      </a:cubicBezTo>
                      <a:cubicBezTo>
                        <a:pt x="15442" y="16003"/>
                        <a:pt x="15222" y="15095"/>
                        <a:pt x="15078" y="14168"/>
                      </a:cubicBezTo>
                      <a:cubicBezTo>
                        <a:pt x="14916" y="13213"/>
                        <a:pt x="14792" y="12238"/>
                        <a:pt x="14572" y="11292"/>
                      </a:cubicBezTo>
                      <a:cubicBezTo>
                        <a:pt x="14199" y="9639"/>
                        <a:pt x="13530" y="8063"/>
                        <a:pt x="12604" y="6639"/>
                      </a:cubicBezTo>
                      <a:cubicBezTo>
                        <a:pt x="11161" y="4403"/>
                        <a:pt x="9116" y="2616"/>
                        <a:pt x="6698" y="1479"/>
                      </a:cubicBezTo>
                      <a:cubicBezTo>
                        <a:pt x="6507" y="1384"/>
                        <a:pt x="6316" y="1288"/>
                        <a:pt x="6125" y="1202"/>
                      </a:cubicBezTo>
                      <a:cubicBezTo>
                        <a:pt x="5017" y="696"/>
                        <a:pt x="3851" y="275"/>
                        <a:pt x="2657" y="94"/>
                      </a:cubicBezTo>
                      <a:cubicBezTo>
                        <a:pt x="2253" y="32"/>
                        <a:pt x="1844" y="1"/>
                        <a:pt x="1436" y="1"/>
                      </a:cubicBezTo>
                      <a:close/>
                    </a:path>
                  </a:pathLst>
                </a:custGeom>
                <a:solidFill>
                  <a:srgbClr val="F3E0C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545" name="Google Shape;5545;p45"/>
                <p:cNvSpPr/>
                <p:nvPr/>
              </p:nvSpPr>
              <p:spPr>
                <a:xfrm flipH="1">
                  <a:off x="6505062" y="541702"/>
                  <a:ext cx="1457445" cy="24797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427" h="27949" extrusionOk="0">
                      <a:moveTo>
                        <a:pt x="6011" y="4529"/>
                      </a:moveTo>
                      <a:lnTo>
                        <a:pt x="6011" y="4529"/>
                      </a:lnTo>
                      <a:cubicBezTo>
                        <a:pt x="5934" y="4625"/>
                        <a:pt x="5858" y="4730"/>
                        <a:pt x="5782" y="4835"/>
                      </a:cubicBezTo>
                      <a:lnTo>
                        <a:pt x="5667" y="4969"/>
                      </a:lnTo>
                      <a:cubicBezTo>
                        <a:pt x="5772" y="4816"/>
                        <a:pt x="5896" y="4673"/>
                        <a:pt x="6011" y="4529"/>
                      </a:cubicBezTo>
                      <a:close/>
                      <a:moveTo>
                        <a:pt x="4788" y="6354"/>
                      </a:moveTo>
                      <a:lnTo>
                        <a:pt x="4788" y="6354"/>
                      </a:lnTo>
                      <a:cubicBezTo>
                        <a:pt x="4635" y="6622"/>
                        <a:pt x="4492" y="6889"/>
                        <a:pt x="4358" y="7166"/>
                      </a:cubicBezTo>
                      <a:cubicBezTo>
                        <a:pt x="3813" y="8313"/>
                        <a:pt x="3469" y="9555"/>
                        <a:pt x="3355" y="10826"/>
                      </a:cubicBezTo>
                      <a:cubicBezTo>
                        <a:pt x="3230" y="12145"/>
                        <a:pt x="3316" y="13454"/>
                        <a:pt x="3259" y="14772"/>
                      </a:cubicBezTo>
                      <a:cubicBezTo>
                        <a:pt x="3249" y="15441"/>
                        <a:pt x="3154" y="16101"/>
                        <a:pt x="2982" y="16750"/>
                      </a:cubicBezTo>
                      <a:cubicBezTo>
                        <a:pt x="2819" y="17343"/>
                        <a:pt x="2590" y="17916"/>
                        <a:pt x="2323" y="18470"/>
                      </a:cubicBezTo>
                      <a:cubicBezTo>
                        <a:pt x="1721" y="19760"/>
                        <a:pt x="927" y="21050"/>
                        <a:pt x="507" y="22426"/>
                      </a:cubicBezTo>
                      <a:cubicBezTo>
                        <a:pt x="507" y="22388"/>
                        <a:pt x="498" y="22359"/>
                        <a:pt x="498" y="22321"/>
                      </a:cubicBezTo>
                      <a:cubicBezTo>
                        <a:pt x="431" y="21834"/>
                        <a:pt x="469" y="21346"/>
                        <a:pt x="593" y="20878"/>
                      </a:cubicBezTo>
                      <a:cubicBezTo>
                        <a:pt x="717" y="20477"/>
                        <a:pt x="899" y="20095"/>
                        <a:pt x="1119" y="19741"/>
                      </a:cubicBezTo>
                      <a:cubicBezTo>
                        <a:pt x="1558" y="19024"/>
                        <a:pt x="2074" y="18375"/>
                        <a:pt x="2418" y="17610"/>
                      </a:cubicBezTo>
                      <a:cubicBezTo>
                        <a:pt x="2810" y="16750"/>
                        <a:pt x="2896" y="15795"/>
                        <a:pt x="2905" y="14858"/>
                      </a:cubicBezTo>
                      <a:cubicBezTo>
                        <a:pt x="2915" y="13893"/>
                        <a:pt x="2867" y="12928"/>
                        <a:pt x="2953" y="11963"/>
                      </a:cubicBezTo>
                      <a:cubicBezTo>
                        <a:pt x="3125" y="10109"/>
                        <a:pt x="3679" y="8313"/>
                        <a:pt x="4558" y="6679"/>
                      </a:cubicBezTo>
                      <a:cubicBezTo>
                        <a:pt x="4635" y="6574"/>
                        <a:pt x="4711" y="6459"/>
                        <a:pt x="4788" y="6354"/>
                      </a:cubicBezTo>
                      <a:close/>
                      <a:moveTo>
                        <a:pt x="12709" y="0"/>
                      </a:moveTo>
                      <a:cubicBezTo>
                        <a:pt x="12470" y="48"/>
                        <a:pt x="12231" y="105"/>
                        <a:pt x="11992" y="172"/>
                      </a:cubicBezTo>
                      <a:cubicBezTo>
                        <a:pt x="10683" y="554"/>
                        <a:pt x="9460" y="1194"/>
                        <a:pt x="8400" y="2054"/>
                      </a:cubicBezTo>
                      <a:cubicBezTo>
                        <a:pt x="6728" y="3258"/>
                        <a:pt x="5352" y="4825"/>
                        <a:pt x="4377" y="6641"/>
                      </a:cubicBezTo>
                      <a:lnTo>
                        <a:pt x="4281" y="6775"/>
                      </a:lnTo>
                      <a:cubicBezTo>
                        <a:pt x="3880" y="7377"/>
                        <a:pt x="3507" y="7998"/>
                        <a:pt x="3173" y="8647"/>
                      </a:cubicBezTo>
                      <a:cubicBezTo>
                        <a:pt x="2781" y="9364"/>
                        <a:pt x="2475" y="10119"/>
                        <a:pt x="2256" y="10902"/>
                      </a:cubicBezTo>
                      <a:cubicBezTo>
                        <a:pt x="2036" y="11724"/>
                        <a:pt x="2026" y="12546"/>
                        <a:pt x="2036" y="13387"/>
                      </a:cubicBezTo>
                      <a:cubicBezTo>
                        <a:pt x="2036" y="14218"/>
                        <a:pt x="2036" y="15078"/>
                        <a:pt x="1730" y="15881"/>
                      </a:cubicBezTo>
                      <a:cubicBezTo>
                        <a:pt x="1424" y="16674"/>
                        <a:pt x="947" y="17362"/>
                        <a:pt x="603" y="18117"/>
                      </a:cubicBezTo>
                      <a:cubicBezTo>
                        <a:pt x="268" y="18843"/>
                        <a:pt x="1" y="19636"/>
                        <a:pt x="48" y="20439"/>
                      </a:cubicBezTo>
                      <a:cubicBezTo>
                        <a:pt x="58" y="20639"/>
                        <a:pt x="87" y="20830"/>
                        <a:pt x="134" y="21021"/>
                      </a:cubicBezTo>
                      <a:cubicBezTo>
                        <a:pt x="142" y="21056"/>
                        <a:pt x="167" y="21071"/>
                        <a:pt x="192" y="21071"/>
                      </a:cubicBezTo>
                      <a:cubicBezTo>
                        <a:pt x="230" y="21071"/>
                        <a:pt x="270" y="21038"/>
                        <a:pt x="259" y="20993"/>
                      </a:cubicBezTo>
                      <a:cubicBezTo>
                        <a:pt x="87" y="20181"/>
                        <a:pt x="268" y="19359"/>
                        <a:pt x="564" y="18604"/>
                      </a:cubicBezTo>
                      <a:cubicBezTo>
                        <a:pt x="880" y="17820"/>
                        <a:pt x="1329" y="17123"/>
                        <a:pt x="1701" y="16378"/>
                      </a:cubicBezTo>
                      <a:cubicBezTo>
                        <a:pt x="1883" y="16015"/>
                        <a:pt x="2007" y="15642"/>
                        <a:pt x="2093" y="15250"/>
                      </a:cubicBezTo>
                      <a:cubicBezTo>
                        <a:pt x="2170" y="14858"/>
                        <a:pt x="2208" y="14457"/>
                        <a:pt x="2217" y="14056"/>
                      </a:cubicBezTo>
                      <a:cubicBezTo>
                        <a:pt x="2237" y="13224"/>
                        <a:pt x="2160" y="12384"/>
                        <a:pt x="2303" y="11552"/>
                      </a:cubicBezTo>
                      <a:cubicBezTo>
                        <a:pt x="2456" y="10740"/>
                        <a:pt x="2724" y="9937"/>
                        <a:pt x="3097" y="9202"/>
                      </a:cubicBezTo>
                      <a:cubicBezTo>
                        <a:pt x="3297" y="8781"/>
                        <a:pt x="3507" y="8380"/>
                        <a:pt x="3737" y="7988"/>
                      </a:cubicBezTo>
                      <a:lnTo>
                        <a:pt x="3737" y="7988"/>
                      </a:lnTo>
                      <a:cubicBezTo>
                        <a:pt x="3689" y="8112"/>
                        <a:pt x="3641" y="8237"/>
                        <a:pt x="3593" y="8370"/>
                      </a:cubicBezTo>
                      <a:cubicBezTo>
                        <a:pt x="3249" y="9269"/>
                        <a:pt x="3011" y="10205"/>
                        <a:pt x="2867" y="11160"/>
                      </a:cubicBezTo>
                      <a:cubicBezTo>
                        <a:pt x="2733" y="12116"/>
                        <a:pt x="2686" y="13072"/>
                        <a:pt x="2714" y="14037"/>
                      </a:cubicBezTo>
                      <a:cubicBezTo>
                        <a:pt x="2733" y="15021"/>
                        <a:pt x="2743" y="16024"/>
                        <a:pt x="2466" y="16980"/>
                      </a:cubicBezTo>
                      <a:cubicBezTo>
                        <a:pt x="2217" y="17830"/>
                        <a:pt x="1692" y="18537"/>
                        <a:pt x="1214" y="19263"/>
                      </a:cubicBezTo>
                      <a:cubicBezTo>
                        <a:pt x="736" y="19999"/>
                        <a:pt x="335" y="20744"/>
                        <a:pt x="287" y="21614"/>
                      </a:cubicBezTo>
                      <a:cubicBezTo>
                        <a:pt x="278" y="22034"/>
                        <a:pt x="316" y="22445"/>
                        <a:pt x="392" y="22856"/>
                      </a:cubicBezTo>
                      <a:cubicBezTo>
                        <a:pt x="211" y="23554"/>
                        <a:pt x="163" y="24280"/>
                        <a:pt x="259" y="24996"/>
                      </a:cubicBezTo>
                      <a:cubicBezTo>
                        <a:pt x="326" y="25522"/>
                        <a:pt x="498" y="26019"/>
                        <a:pt x="775" y="26477"/>
                      </a:cubicBezTo>
                      <a:cubicBezTo>
                        <a:pt x="791" y="26507"/>
                        <a:pt x="818" y="26520"/>
                        <a:pt x="845" y="26520"/>
                      </a:cubicBezTo>
                      <a:cubicBezTo>
                        <a:pt x="896" y="26520"/>
                        <a:pt x="950" y="26473"/>
                        <a:pt x="937" y="26411"/>
                      </a:cubicBezTo>
                      <a:cubicBezTo>
                        <a:pt x="880" y="26095"/>
                        <a:pt x="880" y="25761"/>
                        <a:pt x="937" y="25446"/>
                      </a:cubicBezTo>
                      <a:lnTo>
                        <a:pt x="947" y="25503"/>
                      </a:lnTo>
                      <a:cubicBezTo>
                        <a:pt x="958" y="25544"/>
                        <a:pt x="990" y="25562"/>
                        <a:pt x="1022" y="25562"/>
                      </a:cubicBezTo>
                      <a:cubicBezTo>
                        <a:pt x="1073" y="25562"/>
                        <a:pt x="1126" y="25519"/>
                        <a:pt x="1109" y="25455"/>
                      </a:cubicBezTo>
                      <a:cubicBezTo>
                        <a:pt x="1109" y="25436"/>
                        <a:pt x="1099" y="25417"/>
                        <a:pt x="1099" y="25398"/>
                      </a:cubicBezTo>
                      <a:lnTo>
                        <a:pt x="1099" y="25398"/>
                      </a:lnTo>
                      <a:cubicBezTo>
                        <a:pt x="1682" y="26133"/>
                        <a:pt x="2437" y="26726"/>
                        <a:pt x="3288" y="27127"/>
                      </a:cubicBezTo>
                      <a:lnTo>
                        <a:pt x="2925" y="23544"/>
                      </a:lnTo>
                      <a:lnTo>
                        <a:pt x="4014" y="27433"/>
                      </a:lnTo>
                      <a:cubicBezTo>
                        <a:pt x="4109" y="27471"/>
                        <a:pt x="4214" y="27500"/>
                        <a:pt x="4310" y="27538"/>
                      </a:cubicBezTo>
                      <a:cubicBezTo>
                        <a:pt x="5122" y="27787"/>
                        <a:pt x="5963" y="27930"/>
                        <a:pt x="6823" y="27949"/>
                      </a:cubicBezTo>
                      <a:lnTo>
                        <a:pt x="6718" y="25990"/>
                      </a:lnTo>
                      <a:lnTo>
                        <a:pt x="7435" y="27949"/>
                      </a:lnTo>
                      <a:cubicBezTo>
                        <a:pt x="8065" y="27939"/>
                        <a:pt x="8686" y="27882"/>
                        <a:pt x="9307" y="27796"/>
                      </a:cubicBezTo>
                      <a:cubicBezTo>
                        <a:pt x="10387" y="27643"/>
                        <a:pt x="11448" y="27404"/>
                        <a:pt x="12508" y="27165"/>
                      </a:cubicBezTo>
                      <a:cubicBezTo>
                        <a:pt x="12566" y="27146"/>
                        <a:pt x="12585" y="27089"/>
                        <a:pt x="12566" y="27032"/>
                      </a:cubicBezTo>
                      <a:cubicBezTo>
                        <a:pt x="12442" y="26793"/>
                        <a:pt x="12327" y="26544"/>
                        <a:pt x="12212" y="26296"/>
                      </a:cubicBezTo>
                      <a:lnTo>
                        <a:pt x="12212" y="26296"/>
                      </a:lnTo>
                      <a:cubicBezTo>
                        <a:pt x="12633" y="26621"/>
                        <a:pt x="13053" y="26955"/>
                        <a:pt x="13474" y="27280"/>
                      </a:cubicBezTo>
                      <a:cubicBezTo>
                        <a:pt x="13492" y="27294"/>
                        <a:pt x="13513" y="27300"/>
                        <a:pt x="13535" y="27300"/>
                      </a:cubicBezTo>
                      <a:cubicBezTo>
                        <a:pt x="13605" y="27300"/>
                        <a:pt x="13675" y="27236"/>
                        <a:pt x="13617" y="27156"/>
                      </a:cubicBezTo>
                      <a:cubicBezTo>
                        <a:pt x="11849" y="24805"/>
                        <a:pt x="9976" y="22197"/>
                        <a:pt x="9737" y="19158"/>
                      </a:cubicBezTo>
                      <a:cubicBezTo>
                        <a:pt x="9642" y="17859"/>
                        <a:pt x="9833" y="16511"/>
                        <a:pt x="10416" y="15346"/>
                      </a:cubicBezTo>
                      <a:cubicBezTo>
                        <a:pt x="10693" y="14772"/>
                        <a:pt x="11075" y="14256"/>
                        <a:pt x="11534" y="13817"/>
                      </a:cubicBezTo>
                      <a:cubicBezTo>
                        <a:pt x="12088" y="13301"/>
                        <a:pt x="12757" y="12919"/>
                        <a:pt x="13340" y="12441"/>
                      </a:cubicBezTo>
                      <a:cubicBezTo>
                        <a:pt x="13932" y="11954"/>
                        <a:pt x="14400" y="11332"/>
                        <a:pt x="14706" y="10625"/>
                      </a:cubicBezTo>
                      <a:lnTo>
                        <a:pt x="14706" y="10625"/>
                      </a:lnTo>
                      <a:cubicBezTo>
                        <a:pt x="14649" y="11094"/>
                        <a:pt x="14572" y="11552"/>
                        <a:pt x="14477" y="12011"/>
                      </a:cubicBezTo>
                      <a:cubicBezTo>
                        <a:pt x="14464" y="12074"/>
                        <a:pt x="14518" y="12120"/>
                        <a:pt x="14572" y="12120"/>
                      </a:cubicBezTo>
                      <a:cubicBezTo>
                        <a:pt x="14600" y="12120"/>
                        <a:pt x="14629" y="12107"/>
                        <a:pt x="14649" y="12078"/>
                      </a:cubicBezTo>
                      <a:cubicBezTo>
                        <a:pt x="15862" y="10377"/>
                        <a:pt x="16426" y="8294"/>
                        <a:pt x="16254" y="6211"/>
                      </a:cubicBezTo>
                      <a:cubicBezTo>
                        <a:pt x="16235" y="6068"/>
                        <a:pt x="16225" y="5915"/>
                        <a:pt x="16197" y="5762"/>
                      </a:cubicBezTo>
                      <a:cubicBezTo>
                        <a:pt x="16139" y="5561"/>
                        <a:pt x="16073" y="5360"/>
                        <a:pt x="16006" y="5169"/>
                      </a:cubicBezTo>
                      <a:cubicBezTo>
                        <a:pt x="15729" y="4386"/>
                        <a:pt x="15385" y="3641"/>
                        <a:pt x="14983" y="2933"/>
                      </a:cubicBezTo>
                      <a:cubicBezTo>
                        <a:pt x="14592" y="2274"/>
                        <a:pt x="14152" y="1643"/>
                        <a:pt x="13665" y="1051"/>
                      </a:cubicBezTo>
                      <a:cubicBezTo>
                        <a:pt x="13368" y="688"/>
                        <a:pt x="13044" y="334"/>
                        <a:pt x="12709" y="0"/>
                      </a:cubicBezTo>
                      <a:close/>
                    </a:path>
                  </a:pathLst>
                </a:custGeom>
                <a:solidFill>
                  <a:srgbClr val="F3E0C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5546" name="Google Shape;5546;p45"/>
              <p:cNvSpPr/>
              <p:nvPr/>
            </p:nvSpPr>
            <p:spPr>
              <a:xfrm flipH="1">
                <a:off x="7129051" y="1819200"/>
                <a:ext cx="341759" cy="526923"/>
              </a:xfrm>
              <a:custGeom>
                <a:avLst/>
                <a:gdLst/>
                <a:ahLst/>
                <a:cxnLst/>
                <a:rect l="l" t="t" r="r" b="b"/>
                <a:pathLst>
                  <a:path w="3852" h="5939" extrusionOk="0">
                    <a:moveTo>
                      <a:pt x="1950" y="1"/>
                    </a:moveTo>
                    <a:cubicBezTo>
                      <a:pt x="1482" y="1"/>
                      <a:pt x="1033" y="201"/>
                      <a:pt x="708" y="545"/>
                    </a:cubicBezTo>
                    <a:cubicBezTo>
                      <a:pt x="10" y="1272"/>
                      <a:pt x="1" y="2475"/>
                      <a:pt x="392" y="3450"/>
                    </a:cubicBezTo>
                    <a:cubicBezTo>
                      <a:pt x="784" y="4415"/>
                      <a:pt x="1491" y="5218"/>
                      <a:pt x="2409" y="5734"/>
                    </a:cubicBezTo>
                    <a:cubicBezTo>
                      <a:pt x="2550" y="5816"/>
                      <a:pt x="2739" y="5939"/>
                      <a:pt x="2914" y="5939"/>
                    </a:cubicBezTo>
                    <a:cubicBezTo>
                      <a:pt x="2964" y="5939"/>
                      <a:pt x="3012" y="5929"/>
                      <a:pt x="3058" y="5906"/>
                    </a:cubicBezTo>
                    <a:cubicBezTo>
                      <a:pt x="3144" y="5848"/>
                      <a:pt x="3221" y="5762"/>
                      <a:pt x="3269" y="5657"/>
                    </a:cubicBezTo>
                    <a:cubicBezTo>
                      <a:pt x="3326" y="5552"/>
                      <a:pt x="3383" y="5438"/>
                      <a:pt x="3431" y="5323"/>
                    </a:cubicBezTo>
                    <a:cubicBezTo>
                      <a:pt x="3632" y="4836"/>
                      <a:pt x="3756" y="4329"/>
                      <a:pt x="3804" y="3813"/>
                    </a:cubicBezTo>
                    <a:cubicBezTo>
                      <a:pt x="3851" y="3154"/>
                      <a:pt x="3832" y="2495"/>
                      <a:pt x="3727" y="1845"/>
                    </a:cubicBezTo>
                    <a:cubicBezTo>
                      <a:pt x="3699" y="1539"/>
                      <a:pt x="3641" y="1243"/>
                      <a:pt x="3565" y="947"/>
                    </a:cubicBezTo>
                    <a:cubicBezTo>
                      <a:pt x="3517" y="717"/>
                      <a:pt x="3364" y="526"/>
                      <a:pt x="3163" y="421"/>
                    </a:cubicBezTo>
                    <a:cubicBezTo>
                      <a:pt x="3154" y="416"/>
                      <a:pt x="3147" y="414"/>
                      <a:pt x="3140" y="414"/>
                    </a:cubicBezTo>
                    <a:cubicBezTo>
                      <a:pt x="3132" y="414"/>
                      <a:pt x="3125" y="416"/>
                      <a:pt x="3116" y="421"/>
                    </a:cubicBezTo>
                    <a:cubicBezTo>
                      <a:pt x="2791" y="154"/>
                      <a:pt x="2380" y="1"/>
                      <a:pt x="1950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14348" y="1500180"/>
            <a:ext cx="4199100" cy="2137369"/>
          </a:xfrm>
        </p:spPr>
        <p:txBody>
          <a:bodyPr/>
          <a:lstStyle/>
          <a:p>
            <a:r>
              <a:rPr lang="es-ES" dirty="0" smtClean="0"/>
              <a:t>Concepción </a:t>
            </a:r>
            <a:r>
              <a:rPr lang="es-ES" dirty="0" smtClean="0"/>
              <a:t>Arenal</a:t>
            </a:r>
            <a:br>
              <a:rPr lang="es-ES" dirty="0" smtClean="0"/>
            </a:br>
            <a:r>
              <a:rPr lang="es-ES" dirty="0" smtClean="0"/>
              <a:t>Ponte</a:t>
            </a:r>
            <a:endParaRPr lang="es-ES" dirty="0"/>
          </a:p>
        </p:txBody>
      </p:sp>
      <p:pic>
        <p:nvPicPr>
          <p:cNvPr id="1026" name="Picture 2" descr="C:\Users\unico\AppData\Local\Microsoft\Windows\INetCache\IE\PL51AM7I\concepcion_arenal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9190" y="357172"/>
            <a:ext cx="3342188" cy="44291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1"/>
            </a:gs>
            <a:gs pos="73000">
              <a:schemeClr val="lt1"/>
            </a:gs>
            <a:gs pos="100000">
              <a:schemeClr val="dk2"/>
            </a:gs>
          </a:gsLst>
          <a:lin ang="5400012" scaled="0"/>
        </a:gradFill>
        <a:effectLst/>
      </p:bgPr>
    </p:bg>
    <p:spTree>
      <p:nvGrpSpPr>
        <p:cNvPr id="1" name="Shape 55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6" name="Google Shape;5566;p47"/>
          <p:cNvSpPr/>
          <p:nvPr/>
        </p:nvSpPr>
        <p:spPr>
          <a:xfrm>
            <a:off x="4959750" y="3368725"/>
            <a:ext cx="922800" cy="9228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67" name="Google Shape;5567;p47"/>
          <p:cNvSpPr/>
          <p:nvPr/>
        </p:nvSpPr>
        <p:spPr>
          <a:xfrm>
            <a:off x="909450" y="3368725"/>
            <a:ext cx="922800" cy="9228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68" name="Google Shape;5568;p47"/>
          <p:cNvSpPr/>
          <p:nvPr/>
        </p:nvSpPr>
        <p:spPr>
          <a:xfrm>
            <a:off x="4959750" y="1704150"/>
            <a:ext cx="922800" cy="9228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69" name="Google Shape;5569;p47"/>
          <p:cNvSpPr/>
          <p:nvPr/>
        </p:nvSpPr>
        <p:spPr>
          <a:xfrm>
            <a:off x="909450" y="1704150"/>
            <a:ext cx="922800" cy="9228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70" name="Google Shape;5570;p47"/>
          <p:cNvSpPr txBox="1">
            <a:spLocks noGrp="1"/>
          </p:cNvSpPr>
          <p:nvPr>
            <p:ph type="title"/>
          </p:nvPr>
        </p:nvSpPr>
        <p:spPr>
          <a:xfrm flipH="1">
            <a:off x="945438" y="1885326"/>
            <a:ext cx="840480" cy="54354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 smtClean="0"/>
              <a:t>birth</a:t>
            </a:r>
            <a:endParaRPr sz="2000"/>
          </a:p>
        </p:txBody>
      </p:sp>
      <p:sp>
        <p:nvSpPr>
          <p:cNvPr id="5571" name="Google Shape;5571;p47"/>
          <p:cNvSpPr txBox="1">
            <a:spLocks noGrp="1"/>
          </p:cNvSpPr>
          <p:nvPr>
            <p:ph type="subTitle" idx="1"/>
          </p:nvPr>
        </p:nvSpPr>
        <p:spPr>
          <a:xfrm>
            <a:off x="2078550" y="2028283"/>
            <a:ext cx="2105700" cy="72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 dirty="0" smtClean="0"/>
              <a:t>31 of january, 1820</a:t>
            </a:r>
            <a:endParaRPr/>
          </a:p>
        </p:txBody>
      </p:sp>
      <p:sp>
        <p:nvSpPr>
          <p:cNvPr id="5572" name="Google Shape;5572;p47"/>
          <p:cNvSpPr txBox="1">
            <a:spLocks noGrp="1"/>
          </p:cNvSpPr>
          <p:nvPr>
            <p:ph type="subTitle" idx="2"/>
          </p:nvPr>
        </p:nvSpPr>
        <p:spPr>
          <a:xfrm>
            <a:off x="2078550" y="1553058"/>
            <a:ext cx="1723200" cy="3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Ferrol</a:t>
            </a:r>
            <a:endParaRPr/>
          </a:p>
        </p:txBody>
      </p:sp>
      <p:sp>
        <p:nvSpPr>
          <p:cNvPr id="5573" name="Google Shape;5573;p47"/>
          <p:cNvSpPr txBox="1">
            <a:spLocks noGrp="1"/>
          </p:cNvSpPr>
          <p:nvPr>
            <p:ph type="title" idx="3"/>
          </p:nvPr>
        </p:nvSpPr>
        <p:spPr>
          <a:xfrm flipH="1">
            <a:off x="4995750" y="1885327"/>
            <a:ext cx="8508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400" dirty="0" err="1" smtClean="0"/>
              <a:t>She</a:t>
            </a:r>
            <a:r>
              <a:rPr lang="es-ES" sz="1400" dirty="0" smtClean="0"/>
              <a:t> </a:t>
            </a:r>
            <a:r>
              <a:rPr lang="es-ES" sz="1400" dirty="0" err="1" smtClean="0"/>
              <a:t>studied</a:t>
            </a:r>
            <a:endParaRPr sz="1400"/>
          </a:p>
        </p:txBody>
      </p:sp>
      <p:sp>
        <p:nvSpPr>
          <p:cNvPr id="5574" name="Google Shape;5574;p47"/>
          <p:cNvSpPr txBox="1">
            <a:spLocks noGrp="1"/>
          </p:cNvSpPr>
          <p:nvPr>
            <p:ph type="subTitle" idx="4"/>
          </p:nvPr>
        </p:nvSpPr>
        <p:spPr>
          <a:xfrm>
            <a:off x="6128850" y="2028283"/>
            <a:ext cx="2105700" cy="72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Aft>
                <a:spcPts val="1200"/>
              </a:spcAft>
            </a:pPr>
            <a:r>
              <a:rPr lang="en-US" dirty="0" smtClean="0"/>
              <a:t> </a:t>
            </a:r>
            <a:r>
              <a:rPr lang="en-US" sz="1000" dirty="0" smtClean="0"/>
              <a:t>At the age </a:t>
            </a:r>
            <a:r>
              <a:rPr lang="en-US" sz="1000" dirty="0" smtClean="0"/>
              <a:t>of 21, </a:t>
            </a:r>
            <a:r>
              <a:rPr lang="en-US" sz="1000" dirty="0" smtClean="0"/>
              <a:t>in order to enter the Law Faculty of the Central University of Madrid, he had to disguise himself as a man, cut his hair and wore a cape and top hat.</a:t>
            </a:r>
            <a:endParaRPr sz="1000"/>
          </a:p>
        </p:txBody>
      </p:sp>
      <p:sp>
        <p:nvSpPr>
          <p:cNvPr id="5575" name="Google Shape;5575;p47"/>
          <p:cNvSpPr txBox="1">
            <a:spLocks noGrp="1"/>
          </p:cNvSpPr>
          <p:nvPr>
            <p:ph type="subTitle" idx="5"/>
          </p:nvPr>
        </p:nvSpPr>
        <p:spPr>
          <a:xfrm>
            <a:off x="6128850" y="1553058"/>
            <a:ext cx="1723200" cy="3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Right</a:t>
            </a:r>
            <a:endParaRPr/>
          </a:p>
        </p:txBody>
      </p:sp>
      <p:sp>
        <p:nvSpPr>
          <p:cNvPr id="5576" name="Google Shape;5576;p47"/>
          <p:cNvSpPr txBox="1">
            <a:spLocks noGrp="1"/>
          </p:cNvSpPr>
          <p:nvPr>
            <p:ph type="title" idx="6"/>
          </p:nvPr>
        </p:nvSpPr>
        <p:spPr>
          <a:xfrm flipH="1">
            <a:off x="928662" y="3571882"/>
            <a:ext cx="8508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 dirty="0" smtClean="0"/>
              <a:t>O</a:t>
            </a:r>
            <a:r>
              <a:rPr lang="en" sz="1600" dirty="0" smtClean="0"/>
              <a:t>thers things</a:t>
            </a:r>
            <a:endParaRPr sz="1600"/>
          </a:p>
        </p:txBody>
      </p:sp>
      <p:sp>
        <p:nvSpPr>
          <p:cNvPr id="5577" name="Google Shape;5577;p47"/>
          <p:cNvSpPr txBox="1">
            <a:spLocks noGrp="1"/>
          </p:cNvSpPr>
          <p:nvPr>
            <p:ph type="subTitle" idx="7"/>
          </p:nvPr>
        </p:nvSpPr>
        <p:spPr>
          <a:xfrm>
            <a:off x="2078550" y="3692833"/>
            <a:ext cx="2105700" cy="72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n-US" sz="1200" dirty="0" smtClean="0"/>
              <a:t>Also dressed as a man, Concepción, with liberal and progressive ideas, participated in politics and collaborated in the newspaper La Iberia.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endParaRPr/>
          </a:p>
        </p:txBody>
      </p:sp>
      <p:sp>
        <p:nvSpPr>
          <p:cNvPr id="5578" name="Google Shape;5578;p47"/>
          <p:cNvSpPr txBox="1">
            <a:spLocks noGrp="1"/>
          </p:cNvSpPr>
          <p:nvPr>
            <p:ph type="subTitle" idx="8"/>
          </p:nvPr>
        </p:nvSpPr>
        <p:spPr>
          <a:xfrm>
            <a:off x="2078550" y="3217633"/>
            <a:ext cx="1723200" cy="3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79" name="Google Shape;5579;p47"/>
          <p:cNvSpPr txBox="1">
            <a:spLocks noGrp="1"/>
          </p:cNvSpPr>
          <p:nvPr>
            <p:ph type="title" idx="9"/>
          </p:nvPr>
        </p:nvSpPr>
        <p:spPr>
          <a:xfrm flipH="1">
            <a:off x="4995750" y="3534675"/>
            <a:ext cx="8508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 smtClean="0"/>
              <a:t>died</a:t>
            </a:r>
            <a:endParaRPr sz="2000"/>
          </a:p>
        </p:txBody>
      </p:sp>
      <p:sp>
        <p:nvSpPr>
          <p:cNvPr id="5580" name="Google Shape;5580;p47"/>
          <p:cNvSpPr txBox="1">
            <a:spLocks noGrp="1"/>
          </p:cNvSpPr>
          <p:nvPr>
            <p:ph type="subTitle" idx="13"/>
          </p:nvPr>
        </p:nvSpPr>
        <p:spPr>
          <a:xfrm>
            <a:off x="6128850" y="3692858"/>
            <a:ext cx="2105700" cy="72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s-ES" dirty="0" smtClean="0"/>
              <a:t>1893, 93 </a:t>
            </a:r>
            <a:r>
              <a:rPr lang="es-ES" dirty="0" err="1" smtClean="0"/>
              <a:t>years</a:t>
            </a:r>
            <a:r>
              <a:rPr lang="es-ES" dirty="0" smtClean="0"/>
              <a:t> </a:t>
            </a:r>
            <a:r>
              <a:rPr lang="es-ES" dirty="0" err="1" smtClean="0"/>
              <a:t>old</a:t>
            </a:r>
            <a:endParaRPr/>
          </a:p>
        </p:txBody>
      </p:sp>
      <p:sp>
        <p:nvSpPr>
          <p:cNvPr id="5581" name="Google Shape;5581;p47"/>
          <p:cNvSpPr txBox="1">
            <a:spLocks noGrp="1"/>
          </p:cNvSpPr>
          <p:nvPr>
            <p:ph type="subTitle" idx="14"/>
          </p:nvPr>
        </p:nvSpPr>
        <p:spPr>
          <a:xfrm>
            <a:off x="6128850" y="3217633"/>
            <a:ext cx="1723200" cy="3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Vigo </a:t>
            </a:r>
            <a:endParaRPr/>
          </a:p>
        </p:txBody>
      </p:sp>
      <p:sp>
        <p:nvSpPr>
          <p:cNvPr id="5582" name="Google Shape;5582;p47"/>
          <p:cNvSpPr txBox="1">
            <a:spLocks noGrp="1"/>
          </p:cNvSpPr>
          <p:nvPr>
            <p:ph type="title" idx="15"/>
          </p:nvPr>
        </p:nvSpPr>
        <p:spPr>
          <a:xfrm>
            <a:off x="710125" y="526625"/>
            <a:ext cx="77238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7" name="Google Shape;5587;p48"/>
          <p:cNvSpPr/>
          <p:nvPr/>
        </p:nvSpPr>
        <p:spPr>
          <a:xfrm>
            <a:off x="2000250" y="0"/>
            <a:ext cx="5143800" cy="51438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88" name="Google Shape;5588;p48"/>
          <p:cNvSpPr txBox="1">
            <a:spLocks noGrp="1"/>
          </p:cNvSpPr>
          <p:nvPr>
            <p:ph type="title"/>
          </p:nvPr>
        </p:nvSpPr>
        <p:spPr>
          <a:xfrm>
            <a:off x="3050425" y="1467450"/>
            <a:ext cx="3043200" cy="101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End</a:t>
            </a:r>
            <a:endParaRPr/>
          </a:p>
        </p:txBody>
      </p:sp>
      <p:sp>
        <p:nvSpPr>
          <p:cNvPr id="5589" name="Google Shape;5589;p48"/>
          <p:cNvSpPr txBox="1">
            <a:spLocks noGrp="1"/>
          </p:cNvSpPr>
          <p:nvPr>
            <p:ph type="subTitle" idx="1"/>
          </p:nvPr>
        </p:nvSpPr>
        <p:spPr>
          <a:xfrm>
            <a:off x="3050425" y="2428850"/>
            <a:ext cx="3043200" cy="124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Thanks for the attention uwu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nternational Widow's Day by Slidesgo">
  <a:themeElements>
    <a:clrScheme name="Simple Light">
      <a:dk1>
        <a:srgbClr val="FFF6EE"/>
      </a:dk1>
      <a:lt1>
        <a:srgbClr val="734C5E"/>
      </a:lt1>
      <a:dk2>
        <a:srgbClr val="613C4D"/>
      </a:dk2>
      <a:lt2>
        <a:srgbClr val="0D0D0D"/>
      </a:lt2>
      <a:accent1>
        <a:srgbClr val="0D0D0D"/>
      </a:accent1>
      <a:accent2>
        <a:srgbClr val="FAE2CE"/>
      </a:accent2>
      <a:accent3>
        <a:srgbClr val="A68881"/>
      </a:accent3>
      <a:accent4>
        <a:srgbClr val="F0B348"/>
      </a:accent4>
      <a:accent5>
        <a:srgbClr val="B8889E"/>
      </a:accent5>
      <a:accent6>
        <a:srgbClr val="A68881"/>
      </a:accent6>
      <a:hlink>
        <a:srgbClr val="F0B348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60</Words>
  <PresentationFormat>Presentación en pantalla (16:9)</PresentationFormat>
  <Paragraphs>16</Paragraphs>
  <Slides>4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Crete Round</vt:lpstr>
      <vt:lpstr>Raleway</vt:lpstr>
      <vt:lpstr>International Widow's Day by Slidesgo</vt:lpstr>
      <vt:lpstr>WOMEN WHO MADE HISTORY PASSING BY MEN </vt:lpstr>
      <vt:lpstr>Concepción Arenal Ponte</vt:lpstr>
      <vt:lpstr>birth</vt:lpstr>
      <vt:lpstr>End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WOMEN WHO MADE HISTORY PASSING BY MEN </dc:title>
  <dc:creator>Uxía</dc:creator>
  <cp:lastModifiedBy>Uxi Rodríguez Gómez</cp:lastModifiedBy>
  <cp:revision>2</cp:revision>
  <dcterms:modified xsi:type="dcterms:W3CDTF">2021-12-02T00:55:13Z</dcterms:modified>
</cp:coreProperties>
</file>