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ppt/_rels/presentation.xml.rels" ContentType="application/vnd.openxmlformats-package.relationships+xml"/>
  <Override PartName="/ppt/media/image4.png" ContentType="image/png"/>
  <Override PartName="/ppt/media/image2.png" ContentType="image/png"/>
  <Override PartName="/ppt/media/image3.png" ContentType="image/png"/>
  <Override PartName="/ppt/media/image1.jpeg" ContentType="image/jpeg"/>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Masters/slideMaster3.xml" ContentType="application/vnd.openxmlformats-officedocument.presentationml.slideMaster+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28" name="PlaceHolder 2"/>
          <p:cNvSpPr>
            <a:spLocks noGrp="1"/>
          </p:cNvSpPr>
          <p:nvPr>
            <p:ph type="body"/>
          </p:nvPr>
        </p:nvSpPr>
        <p:spPr>
          <a:xfrm>
            <a:off x="1077480" y="242748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29" name="PlaceHolder 3"/>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31"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2"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3"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4" name="PlaceHolder 5"/>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36" name="PlaceHolder 2"/>
          <p:cNvSpPr>
            <a:spLocks noGrp="1"/>
          </p:cNvSpPr>
          <p:nvPr>
            <p:ph type="body"/>
          </p:nvPr>
        </p:nvSpPr>
        <p:spPr>
          <a:xfrm>
            <a:off x="10774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7" name="PlaceHolder 3"/>
          <p:cNvSpPr>
            <a:spLocks noGrp="1"/>
          </p:cNvSpPr>
          <p:nvPr>
            <p:ph type="body"/>
          </p:nvPr>
        </p:nvSpPr>
        <p:spPr>
          <a:xfrm>
            <a:off x="44416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8" name="PlaceHolder 4"/>
          <p:cNvSpPr>
            <a:spLocks noGrp="1"/>
          </p:cNvSpPr>
          <p:nvPr>
            <p:ph type="body"/>
          </p:nvPr>
        </p:nvSpPr>
        <p:spPr>
          <a:xfrm>
            <a:off x="78058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39" name="PlaceHolder 5"/>
          <p:cNvSpPr>
            <a:spLocks noGrp="1"/>
          </p:cNvSpPr>
          <p:nvPr>
            <p:ph type="body"/>
          </p:nvPr>
        </p:nvSpPr>
        <p:spPr>
          <a:xfrm>
            <a:off x="10774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40" name="PlaceHolder 6"/>
          <p:cNvSpPr>
            <a:spLocks noGrp="1"/>
          </p:cNvSpPr>
          <p:nvPr>
            <p:ph type="body"/>
          </p:nvPr>
        </p:nvSpPr>
        <p:spPr>
          <a:xfrm>
            <a:off x="44416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41" name="PlaceHolder 7"/>
          <p:cNvSpPr>
            <a:spLocks noGrp="1"/>
          </p:cNvSpPr>
          <p:nvPr>
            <p:ph type="body"/>
          </p:nvPr>
        </p:nvSpPr>
        <p:spPr>
          <a:xfrm>
            <a:off x="78058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49" name="PlaceHolder 2"/>
          <p:cNvSpPr>
            <a:spLocks noGrp="1"/>
          </p:cNvSpPr>
          <p:nvPr>
            <p:ph type="subTitle"/>
          </p:nvPr>
        </p:nvSpPr>
        <p:spPr>
          <a:xfrm>
            <a:off x="1077480" y="2427480"/>
            <a:ext cx="9949680" cy="351324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51" name="PlaceHolder 2"/>
          <p:cNvSpPr>
            <a:spLocks noGrp="1"/>
          </p:cNvSpPr>
          <p:nvPr>
            <p:ph type="body"/>
          </p:nvPr>
        </p:nvSpPr>
        <p:spPr>
          <a:xfrm>
            <a:off x="1077480" y="2427480"/>
            <a:ext cx="994968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53"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54"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1077480" y="720360"/>
            <a:ext cx="9949680" cy="698652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58"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59"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60"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7" name="PlaceHolder 2"/>
          <p:cNvSpPr>
            <a:spLocks noGrp="1"/>
          </p:cNvSpPr>
          <p:nvPr>
            <p:ph type="subTitle"/>
          </p:nvPr>
        </p:nvSpPr>
        <p:spPr>
          <a:xfrm>
            <a:off x="1077480" y="2427480"/>
            <a:ext cx="9949680" cy="351324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62"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63"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64" name="PlaceHolder 4"/>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66"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67"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68" name="PlaceHolder 4"/>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70" name="PlaceHolder 2"/>
          <p:cNvSpPr>
            <a:spLocks noGrp="1"/>
          </p:cNvSpPr>
          <p:nvPr>
            <p:ph type="body"/>
          </p:nvPr>
        </p:nvSpPr>
        <p:spPr>
          <a:xfrm>
            <a:off x="1077480" y="242748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71" name="PlaceHolder 3"/>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73"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74"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75"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76" name="PlaceHolder 5"/>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78" name="PlaceHolder 2"/>
          <p:cNvSpPr>
            <a:spLocks noGrp="1"/>
          </p:cNvSpPr>
          <p:nvPr>
            <p:ph type="body"/>
          </p:nvPr>
        </p:nvSpPr>
        <p:spPr>
          <a:xfrm>
            <a:off x="10774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79" name="PlaceHolder 3"/>
          <p:cNvSpPr>
            <a:spLocks noGrp="1"/>
          </p:cNvSpPr>
          <p:nvPr>
            <p:ph type="body"/>
          </p:nvPr>
        </p:nvSpPr>
        <p:spPr>
          <a:xfrm>
            <a:off x="44416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80" name="PlaceHolder 4"/>
          <p:cNvSpPr>
            <a:spLocks noGrp="1"/>
          </p:cNvSpPr>
          <p:nvPr>
            <p:ph type="body"/>
          </p:nvPr>
        </p:nvSpPr>
        <p:spPr>
          <a:xfrm>
            <a:off x="78058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81" name="PlaceHolder 5"/>
          <p:cNvSpPr>
            <a:spLocks noGrp="1"/>
          </p:cNvSpPr>
          <p:nvPr>
            <p:ph type="body"/>
          </p:nvPr>
        </p:nvSpPr>
        <p:spPr>
          <a:xfrm>
            <a:off x="10774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82" name="PlaceHolder 6"/>
          <p:cNvSpPr>
            <a:spLocks noGrp="1"/>
          </p:cNvSpPr>
          <p:nvPr>
            <p:ph type="body"/>
          </p:nvPr>
        </p:nvSpPr>
        <p:spPr>
          <a:xfrm>
            <a:off x="44416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83" name="PlaceHolder 7"/>
          <p:cNvSpPr>
            <a:spLocks noGrp="1"/>
          </p:cNvSpPr>
          <p:nvPr>
            <p:ph type="body"/>
          </p:nvPr>
        </p:nvSpPr>
        <p:spPr>
          <a:xfrm>
            <a:off x="78058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91" name="PlaceHolder 2"/>
          <p:cNvSpPr>
            <a:spLocks noGrp="1"/>
          </p:cNvSpPr>
          <p:nvPr>
            <p:ph type="subTitle"/>
          </p:nvPr>
        </p:nvSpPr>
        <p:spPr>
          <a:xfrm>
            <a:off x="1077480" y="2427480"/>
            <a:ext cx="9949680" cy="351324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93" name="PlaceHolder 2"/>
          <p:cNvSpPr>
            <a:spLocks noGrp="1"/>
          </p:cNvSpPr>
          <p:nvPr>
            <p:ph type="body"/>
          </p:nvPr>
        </p:nvSpPr>
        <p:spPr>
          <a:xfrm>
            <a:off x="1077480" y="2427480"/>
            <a:ext cx="994968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95"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96"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9" name="PlaceHolder 2"/>
          <p:cNvSpPr>
            <a:spLocks noGrp="1"/>
          </p:cNvSpPr>
          <p:nvPr>
            <p:ph type="body"/>
          </p:nvPr>
        </p:nvSpPr>
        <p:spPr>
          <a:xfrm>
            <a:off x="1077480" y="2427480"/>
            <a:ext cx="994968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1077480" y="720360"/>
            <a:ext cx="9949680" cy="698652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00"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01"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02"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04"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05"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06" name="PlaceHolder 4"/>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08"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09"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10" name="PlaceHolder 4"/>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12" name="PlaceHolder 2"/>
          <p:cNvSpPr>
            <a:spLocks noGrp="1"/>
          </p:cNvSpPr>
          <p:nvPr>
            <p:ph type="body"/>
          </p:nvPr>
        </p:nvSpPr>
        <p:spPr>
          <a:xfrm>
            <a:off x="1077480" y="242748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13" name="PlaceHolder 3"/>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15"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16"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17"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18" name="PlaceHolder 5"/>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20" name="PlaceHolder 2"/>
          <p:cNvSpPr>
            <a:spLocks noGrp="1"/>
          </p:cNvSpPr>
          <p:nvPr>
            <p:ph type="body"/>
          </p:nvPr>
        </p:nvSpPr>
        <p:spPr>
          <a:xfrm>
            <a:off x="10774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1" name="PlaceHolder 3"/>
          <p:cNvSpPr>
            <a:spLocks noGrp="1"/>
          </p:cNvSpPr>
          <p:nvPr>
            <p:ph type="body"/>
          </p:nvPr>
        </p:nvSpPr>
        <p:spPr>
          <a:xfrm>
            <a:off x="44416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2" name="PlaceHolder 4"/>
          <p:cNvSpPr>
            <a:spLocks noGrp="1"/>
          </p:cNvSpPr>
          <p:nvPr>
            <p:ph type="body"/>
          </p:nvPr>
        </p:nvSpPr>
        <p:spPr>
          <a:xfrm>
            <a:off x="7805880" y="242748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3" name="PlaceHolder 5"/>
          <p:cNvSpPr>
            <a:spLocks noGrp="1"/>
          </p:cNvSpPr>
          <p:nvPr>
            <p:ph type="body"/>
          </p:nvPr>
        </p:nvSpPr>
        <p:spPr>
          <a:xfrm>
            <a:off x="10774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4" name="PlaceHolder 6"/>
          <p:cNvSpPr>
            <a:spLocks noGrp="1"/>
          </p:cNvSpPr>
          <p:nvPr>
            <p:ph type="body"/>
          </p:nvPr>
        </p:nvSpPr>
        <p:spPr>
          <a:xfrm>
            <a:off x="44416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5" name="PlaceHolder 7"/>
          <p:cNvSpPr>
            <a:spLocks noGrp="1"/>
          </p:cNvSpPr>
          <p:nvPr>
            <p:ph type="body"/>
          </p:nvPr>
        </p:nvSpPr>
        <p:spPr>
          <a:xfrm>
            <a:off x="7805880" y="4262760"/>
            <a:ext cx="320364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1"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2"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077480" y="720360"/>
            <a:ext cx="9949680" cy="6986520"/>
          </a:xfrm>
          <a:prstGeom prst="rect">
            <a:avLst/>
          </a:prstGeom>
        </p:spPr>
        <p:txBody>
          <a:bodyPr lIns="0" rIns="0" tIns="0" bIns="0" anchor="ctr">
            <a:spAutoFit/>
          </a:bodyPr>
          <a:p>
            <a:pPr algn="ctr"/>
            <a:endParaRPr b="0" lang="gl-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16"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7" name="PlaceHolder 3"/>
          <p:cNvSpPr>
            <a:spLocks noGrp="1"/>
          </p:cNvSpPr>
          <p:nvPr>
            <p:ph type="body"/>
          </p:nvPr>
        </p:nvSpPr>
        <p:spPr>
          <a:xfrm>
            <a:off x="617580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18" name="PlaceHolder 4"/>
          <p:cNvSpPr>
            <a:spLocks noGrp="1"/>
          </p:cNvSpPr>
          <p:nvPr>
            <p:ph type="body"/>
          </p:nvPr>
        </p:nvSpPr>
        <p:spPr>
          <a:xfrm>
            <a:off x="107748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20" name="PlaceHolder 2"/>
          <p:cNvSpPr>
            <a:spLocks noGrp="1"/>
          </p:cNvSpPr>
          <p:nvPr>
            <p:ph type="body"/>
          </p:nvPr>
        </p:nvSpPr>
        <p:spPr>
          <a:xfrm>
            <a:off x="1077480" y="2427480"/>
            <a:ext cx="4855320" cy="351324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21"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22" name="PlaceHolder 4"/>
          <p:cNvSpPr>
            <a:spLocks noGrp="1"/>
          </p:cNvSpPr>
          <p:nvPr>
            <p:ph type="body"/>
          </p:nvPr>
        </p:nvSpPr>
        <p:spPr>
          <a:xfrm>
            <a:off x="6175800" y="426276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077480" y="720360"/>
            <a:ext cx="9949680" cy="1506960"/>
          </a:xfrm>
          <a:prstGeom prst="rect">
            <a:avLst/>
          </a:prstGeom>
        </p:spPr>
        <p:txBody>
          <a:bodyPr lIns="0" rIns="0" tIns="0" bIns="0" anchor="ctr">
            <a:spAutoFit/>
          </a:bodyPr>
          <a:p>
            <a:endParaRPr b="0" lang="es-ES" sz="1800" spc="-1" strike="noStrike">
              <a:solidFill>
                <a:srgbClr val="000000"/>
              </a:solidFill>
              <a:latin typeface="Avenir Next LT Pro Light"/>
            </a:endParaRPr>
          </a:p>
        </p:txBody>
      </p:sp>
      <p:sp>
        <p:nvSpPr>
          <p:cNvPr id="24" name="PlaceHolder 2"/>
          <p:cNvSpPr>
            <a:spLocks noGrp="1"/>
          </p:cNvSpPr>
          <p:nvPr>
            <p:ph type="body"/>
          </p:nvPr>
        </p:nvSpPr>
        <p:spPr>
          <a:xfrm>
            <a:off x="107748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25" name="PlaceHolder 3"/>
          <p:cNvSpPr>
            <a:spLocks noGrp="1"/>
          </p:cNvSpPr>
          <p:nvPr>
            <p:ph type="body"/>
          </p:nvPr>
        </p:nvSpPr>
        <p:spPr>
          <a:xfrm>
            <a:off x="6175800" y="2427480"/>
            <a:ext cx="485532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
        <p:nvSpPr>
          <p:cNvPr id="26" name="PlaceHolder 4"/>
          <p:cNvSpPr>
            <a:spLocks noGrp="1"/>
          </p:cNvSpPr>
          <p:nvPr>
            <p:ph type="body"/>
          </p:nvPr>
        </p:nvSpPr>
        <p:spPr>
          <a:xfrm>
            <a:off x="1077480" y="4262760"/>
            <a:ext cx="9949680" cy="1675800"/>
          </a:xfrm>
          <a:prstGeom prst="rect">
            <a:avLst/>
          </a:prstGeom>
        </p:spPr>
        <p:txBody>
          <a:bodyPr lIns="0" rIns="0" tIns="0" bIns="0">
            <a:normAutofit/>
          </a:bodyPr>
          <a:p>
            <a:endParaRPr b="0" lang="es-ES" sz="1800" spc="-1" strike="noStrike">
              <a:solidFill>
                <a:srgbClr val="000000"/>
              </a:solidFill>
              <a:latin typeface="Avenir Next LT Pro Light"/>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8803800" y="3456000"/>
            <a:ext cx="3387960" cy="3405960"/>
          </a:xfrm>
          <a:custGeom>
            <a:avLst/>
            <a:gdLst/>
            <a:ah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 name="PlaceHolder 2"/>
          <p:cNvSpPr>
            <a:spLocks noGrp="1"/>
          </p:cNvSpPr>
          <p:nvPr>
            <p:ph type="title"/>
          </p:nvPr>
        </p:nvSpPr>
        <p:spPr>
          <a:xfrm>
            <a:off x="1084680" y="1598040"/>
            <a:ext cx="9143640" cy="3161880"/>
          </a:xfrm>
          <a:prstGeom prst="rect">
            <a:avLst/>
          </a:prstGeom>
        </p:spPr>
        <p:txBody>
          <a:bodyPr anchor="b">
            <a:normAutofit/>
          </a:bodyPr>
          <a:p>
            <a:pPr>
              <a:lnSpc>
                <a:spcPct val="110000"/>
              </a:lnSpc>
            </a:pPr>
            <a:r>
              <a:rPr b="1" lang="es-ES" sz="3200" spc="-1" strike="noStrike">
                <a:solidFill>
                  <a:srgbClr val="000000"/>
                </a:solidFill>
                <a:latin typeface="Avenir Next LT Pro"/>
              </a:rPr>
              <a:t>Click to edit Master title </a:t>
            </a:r>
            <a:r>
              <a:rPr b="1" lang="es-ES" sz="3200" spc="-1" strike="noStrike">
                <a:solidFill>
                  <a:srgbClr val="000000"/>
                </a:solidFill>
                <a:latin typeface="Avenir Next LT Pro"/>
              </a:rPr>
              <a:t>style</a:t>
            </a:r>
            <a:endParaRPr b="0" lang="es-ES" sz="3200" spc="-1" strike="noStrike">
              <a:solidFill>
                <a:srgbClr val="000000"/>
              </a:solidFill>
              <a:latin typeface="Avenir Next LT Pro Light"/>
            </a:endParaRPr>
          </a:p>
        </p:txBody>
      </p:sp>
      <p:sp>
        <p:nvSpPr>
          <p:cNvPr id="2" name="PlaceHolder 3"/>
          <p:cNvSpPr>
            <a:spLocks noGrp="1"/>
          </p:cNvSpPr>
          <p:nvPr>
            <p:ph type="dt"/>
          </p:nvPr>
        </p:nvSpPr>
        <p:spPr>
          <a:xfrm>
            <a:off x="9243720" y="6356520"/>
            <a:ext cx="2296080" cy="364680"/>
          </a:xfrm>
          <a:prstGeom prst="rect">
            <a:avLst/>
          </a:prstGeom>
        </p:spPr>
        <p:txBody>
          <a:bodyPr anchor="ctr">
            <a:noAutofit/>
          </a:bodyPr>
          <a:p>
            <a:pPr algn="r">
              <a:lnSpc>
                <a:spcPct val="100000"/>
              </a:lnSpc>
            </a:pPr>
            <a:fld id="{5E2354D8-B46D-4942-8C6F-EB75EB2FFBB4}" type="datetime">
              <a:rPr b="0" lang="gl-ES" sz="900" spc="-1" strike="noStrike">
                <a:solidFill>
                  <a:srgbClr val="ffffff"/>
                </a:solidFill>
                <a:latin typeface="Avenir Next LT Pro Light"/>
              </a:rPr>
              <a:t>3/05/23</a:t>
            </a:fld>
            <a:endParaRPr b="0" lang="gl-ES" sz="900" spc="-1" strike="noStrike">
              <a:latin typeface="Times New Roman"/>
            </a:endParaRPr>
          </a:p>
        </p:txBody>
      </p:sp>
      <p:sp>
        <p:nvSpPr>
          <p:cNvPr id="3" name="PlaceHolder 4"/>
          <p:cNvSpPr>
            <a:spLocks noGrp="1"/>
          </p:cNvSpPr>
          <p:nvPr>
            <p:ph type="ftr"/>
          </p:nvPr>
        </p:nvSpPr>
        <p:spPr>
          <a:xfrm rot="5400000">
            <a:off x="-1609920" y="1926720"/>
            <a:ext cx="3830040" cy="364680"/>
          </a:xfrm>
          <a:prstGeom prst="rect">
            <a:avLst/>
          </a:prstGeom>
        </p:spPr>
        <p:txBody>
          <a:bodyPr anchor="ctr">
            <a:noAutofit/>
          </a:bodyPr>
          <a:p>
            <a:endParaRPr b="0" lang="gl-ES" sz="2400" spc="-1" strike="noStrike">
              <a:latin typeface="Times New Roman"/>
            </a:endParaRPr>
          </a:p>
        </p:txBody>
      </p:sp>
      <p:sp>
        <p:nvSpPr>
          <p:cNvPr id="4" name="PlaceHolder 5"/>
          <p:cNvSpPr>
            <a:spLocks noGrp="1"/>
          </p:cNvSpPr>
          <p:nvPr>
            <p:ph type="sldNum"/>
          </p:nvPr>
        </p:nvSpPr>
        <p:spPr>
          <a:xfrm>
            <a:off x="11540520" y="6356520"/>
            <a:ext cx="410760" cy="364680"/>
          </a:xfrm>
          <a:prstGeom prst="rect">
            <a:avLst/>
          </a:prstGeom>
        </p:spPr>
        <p:txBody>
          <a:bodyPr anchor="ctr">
            <a:noAutofit/>
          </a:bodyPr>
          <a:p>
            <a:pPr algn="r">
              <a:lnSpc>
                <a:spcPct val="100000"/>
              </a:lnSpc>
            </a:pPr>
            <a:fld id="{398353E2-1985-4DF7-AF0D-58F04668CD4C}" type="slidenum">
              <a:rPr b="0" lang="gl-ES" sz="900" spc="-1" strike="noStrike">
                <a:solidFill>
                  <a:srgbClr val="ffffff"/>
                </a:solidFill>
                <a:latin typeface="Avenir Next LT Pro Light"/>
              </a:rPr>
              <a:t>&lt;número&gt;</a:t>
            </a:fld>
            <a:endParaRPr b="0" lang="gl-ES" sz="900" spc="-1" strike="noStrike">
              <a:latin typeface="Times New Roman"/>
            </a:endParaRPr>
          </a:p>
        </p:txBody>
      </p:sp>
      <p:sp>
        <p:nvSpPr>
          <p:cNvPr id="5"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solidFill>
                  <a:srgbClr val="000000"/>
                </a:solidFill>
                <a:latin typeface="Avenir Next LT Pro Light"/>
              </a:rPr>
              <a:t>Prema para editar o formato de texto do esquema</a:t>
            </a:r>
            <a:endParaRPr b="0" lang="es-ES" sz="1800" spc="-1" strike="noStrike">
              <a:solidFill>
                <a:srgbClr val="000000"/>
              </a:solidFill>
              <a:latin typeface="Avenir Next LT Pro Light"/>
            </a:endParaRPr>
          </a:p>
          <a:p>
            <a:pPr lvl="1" marL="864000" indent="-324000">
              <a:spcBef>
                <a:spcPts val="1134"/>
              </a:spcBef>
              <a:buClr>
                <a:srgbClr val="000000"/>
              </a:buClr>
              <a:buSzPct val="75000"/>
              <a:buFont typeface="Symbol" charset="2"/>
              <a:buChar char=""/>
            </a:pPr>
            <a:r>
              <a:rPr b="0" lang="es-ES" sz="1400" spc="-1" strike="noStrike">
                <a:solidFill>
                  <a:srgbClr val="000000"/>
                </a:solidFill>
                <a:latin typeface="Avenir Next LT Pro Light"/>
              </a:rPr>
              <a:t>Segundo nivel do esquema</a:t>
            </a:r>
            <a:endParaRPr b="0" lang="es-ES" sz="1400" spc="-1" strike="noStrike">
              <a:solidFill>
                <a:srgbClr val="000000"/>
              </a:solidFill>
              <a:latin typeface="Avenir Next LT Pro Light"/>
            </a:endParaRPr>
          </a:p>
          <a:p>
            <a:pPr lvl="2" marL="1296000" indent="-288000">
              <a:spcBef>
                <a:spcPts val="850"/>
              </a:spcBef>
              <a:buClr>
                <a:srgbClr val="000000"/>
              </a:buClr>
              <a:buSzPct val="45000"/>
              <a:buFont typeface="Wingdings" charset="2"/>
              <a:buChar char=""/>
            </a:pPr>
            <a:r>
              <a:rPr b="1" lang="es-ES" sz="1200" spc="-1" strike="noStrike">
                <a:solidFill>
                  <a:srgbClr val="000000"/>
                </a:solidFill>
                <a:latin typeface="Avenir Next LT Pro Light"/>
              </a:rPr>
              <a:t>Terceiro nivel do esquema</a:t>
            </a:r>
            <a:endParaRPr b="1" lang="es-ES" sz="1200" spc="-1" strike="noStrike">
              <a:solidFill>
                <a:srgbClr val="000000"/>
              </a:solidFill>
              <a:latin typeface="Avenir Next LT Pro Light"/>
            </a:endParaRPr>
          </a:p>
          <a:p>
            <a:pPr lvl="3" marL="1728000" indent="-216000">
              <a:spcBef>
                <a:spcPts val="567"/>
              </a:spcBef>
              <a:buClr>
                <a:srgbClr val="000000"/>
              </a:buClr>
              <a:buSzPct val="75000"/>
              <a:buFont typeface="Symbol" charset="2"/>
              <a:buChar char=""/>
            </a:pPr>
            <a:r>
              <a:rPr b="0" lang="es-ES" sz="1200" spc="-1" strike="noStrike">
                <a:solidFill>
                  <a:srgbClr val="000000"/>
                </a:solidFill>
                <a:latin typeface="Avenir Next LT Pro Light"/>
              </a:rPr>
              <a:t>Cuarto nivel do esquema</a:t>
            </a:r>
            <a:endParaRPr b="0" lang="es-ES" sz="1200" spc="-1" strike="noStrike">
              <a:solidFill>
                <a:srgbClr val="000000"/>
              </a:solidFill>
              <a:latin typeface="Avenir Next LT Pro Light"/>
            </a:endParaRPr>
          </a:p>
          <a:p>
            <a:pPr lvl="4" marL="2160000" indent="-216000">
              <a:spcBef>
                <a:spcPts val="283"/>
              </a:spcBef>
              <a:buClr>
                <a:srgbClr val="000000"/>
              </a:buClr>
              <a:buSzPct val="45000"/>
              <a:buFont typeface="Wingdings" charset="2"/>
              <a:buChar char=""/>
            </a:pPr>
            <a:r>
              <a:rPr b="0" lang="es-ES" sz="2000" spc="-1" strike="noStrike">
                <a:solidFill>
                  <a:srgbClr val="000000"/>
                </a:solidFill>
                <a:latin typeface="Avenir Next LT Pro Light"/>
              </a:rPr>
              <a:t>Quinto nivel do esquema</a:t>
            </a:r>
            <a:endParaRPr b="0" lang="es-ES" sz="2000" spc="-1" strike="noStrike">
              <a:solidFill>
                <a:srgbClr val="000000"/>
              </a:solidFill>
              <a:latin typeface="Avenir Next LT Pro Light"/>
            </a:endParaRPr>
          </a:p>
          <a:p>
            <a:pPr lvl="5" marL="2592000" indent="-216000">
              <a:spcBef>
                <a:spcPts val="283"/>
              </a:spcBef>
              <a:buClr>
                <a:srgbClr val="000000"/>
              </a:buClr>
              <a:buSzPct val="45000"/>
              <a:buFont typeface="Wingdings" charset="2"/>
              <a:buChar char=""/>
            </a:pPr>
            <a:r>
              <a:rPr b="0" lang="es-ES" sz="2000" spc="-1" strike="noStrike">
                <a:solidFill>
                  <a:srgbClr val="000000"/>
                </a:solidFill>
                <a:latin typeface="Avenir Next LT Pro Light"/>
              </a:rPr>
              <a:t>Sexto nivel do esquema</a:t>
            </a:r>
            <a:endParaRPr b="0" lang="es-ES" sz="2000" spc="-1" strike="noStrike">
              <a:solidFill>
                <a:srgbClr val="000000"/>
              </a:solidFill>
              <a:latin typeface="Avenir Next LT Pro Light"/>
            </a:endParaRPr>
          </a:p>
          <a:p>
            <a:pPr lvl="6" marL="3024000" indent="-216000">
              <a:spcBef>
                <a:spcPts val="283"/>
              </a:spcBef>
              <a:buClr>
                <a:srgbClr val="000000"/>
              </a:buClr>
              <a:buSzPct val="45000"/>
              <a:buFont typeface="Wingdings" charset="2"/>
              <a:buChar char=""/>
            </a:pPr>
            <a:r>
              <a:rPr b="0" lang="es-ES" sz="2000" spc="-1" strike="noStrike">
                <a:solidFill>
                  <a:srgbClr val="000000"/>
                </a:solidFill>
                <a:latin typeface="Avenir Next LT Pro Light"/>
              </a:rPr>
              <a:t>Sétimo nivel do esquema</a:t>
            </a:r>
            <a:endParaRPr b="0" lang="es-ES" sz="2000" spc="-1" strike="noStrike">
              <a:solidFill>
                <a:srgbClr val="000000"/>
              </a:solidFill>
              <a:latin typeface="Avenir Next LT Pro Light"/>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8803800" y="3456000"/>
            <a:ext cx="3387960" cy="3405960"/>
          </a:xfrm>
          <a:custGeom>
            <a:avLst/>
            <a:gdLst/>
            <a:ah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43" name="PlaceHolder 2"/>
          <p:cNvSpPr>
            <a:spLocks noGrp="1"/>
          </p:cNvSpPr>
          <p:nvPr>
            <p:ph type="title"/>
          </p:nvPr>
        </p:nvSpPr>
        <p:spPr>
          <a:xfrm>
            <a:off x="1084680" y="1709640"/>
            <a:ext cx="9143640" cy="3050280"/>
          </a:xfrm>
          <a:prstGeom prst="rect">
            <a:avLst/>
          </a:prstGeom>
        </p:spPr>
        <p:txBody>
          <a:bodyPr anchor="b">
            <a:normAutofit/>
          </a:bodyPr>
          <a:p>
            <a:pPr>
              <a:lnSpc>
                <a:spcPct val="110000"/>
              </a:lnSpc>
            </a:pPr>
            <a:r>
              <a:rPr b="1" lang="es-ES" sz="4400" spc="-1" strike="noStrike">
                <a:solidFill>
                  <a:srgbClr val="000000"/>
                </a:solidFill>
                <a:latin typeface="Avenir Next LT Pro"/>
              </a:rPr>
              <a:t>Click to edit Master title style</a:t>
            </a:r>
            <a:endParaRPr b="0" lang="es-ES" sz="4400" spc="-1" strike="noStrike">
              <a:solidFill>
                <a:srgbClr val="000000"/>
              </a:solidFill>
              <a:latin typeface="Avenir Next LT Pro Light"/>
            </a:endParaRPr>
          </a:p>
        </p:txBody>
      </p:sp>
      <p:sp>
        <p:nvSpPr>
          <p:cNvPr id="44" name="PlaceHolder 3"/>
          <p:cNvSpPr>
            <a:spLocks noGrp="1"/>
          </p:cNvSpPr>
          <p:nvPr>
            <p:ph type="body"/>
          </p:nvPr>
        </p:nvSpPr>
        <p:spPr>
          <a:xfrm>
            <a:off x="1084680" y="4902480"/>
            <a:ext cx="9143640" cy="984600"/>
          </a:xfrm>
          <a:prstGeom prst="rect">
            <a:avLst/>
          </a:prstGeom>
        </p:spPr>
        <p:txBody>
          <a:bodyPr>
            <a:noAutofit/>
          </a:bodyPr>
          <a:p>
            <a:pPr>
              <a:lnSpc>
                <a:spcPct val="120000"/>
              </a:lnSpc>
              <a:spcBef>
                <a:spcPts val="1001"/>
              </a:spcBef>
            </a:pPr>
            <a:r>
              <a:rPr b="0" lang="es-ES" sz="2400" spc="-1" strike="noStrike">
                <a:solidFill>
                  <a:srgbClr val="8b8b8b"/>
                </a:solidFill>
                <a:latin typeface="Avenir Next LT Pro Light"/>
              </a:rPr>
              <a:t>Click to edit Master text styles</a:t>
            </a:r>
            <a:endParaRPr b="0" lang="es-ES" sz="2400" spc="-1" strike="noStrike">
              <a:solidFill>
                <a:srgbClr val="000000"/>
              </a:solidFill>
              <a:latin typeface="Avenir Next LT Pro Light"/>
            </a:endParaRPr>
          </a:p>
        </p:txBody>
      </p:sp>
      <p:sp>
        <p:nvSpPr>
          <p:cNvPr id="45" name="PlaceHolder 4"/>
          <p:cNvSpPr>
            <a:spLocks noGrp="1"/>
          </p:cNvSpPr>
          <p:nvPr>
            <p:ph type="dt"/>
          </p:nvPr>
        </p:nvSpPr>
        <p:spPr>
          <a:xfrm>
            <a:off x="9243720" y="6356520"/>
            <a:ext cx="2296080" cy="364680"/>
          </a:xfrm>
          <a:prstGeom prst="rect">
            <a:avLst/>
          </a:prstGeom>
        </p:spPr>
        <p:txBody>
          <a:bodyPr anchor="ctr">
            <a:noAutofit/>
          </a:bodyPr>
          <a:p>
            <a:pPr algn="r">
              <a:lnSpc>
                <a:spcPct val="100000"/>
              </a:lnSpc>
            </a:pPr>
            <a:fld id="{599C7EFD-0AF7-491F-BB67-D3FB59DB518D}" type="datetime">
              <a:rPr b="0" lang="gl-ES" sz="900" spc="-1" strike="noStrike">
                <a:solidFill>
                  <a:srgbClr val="ffffff"/>
                </a:solidFill>
                <a:latin typeface="Avenir Next LT Pro Light"/>
              </a:rPr>
              <a:t>3/05/23</a:t>
            </a:fld>
            <a:endParaRPr b="0" lang="gl-ES" sz="900" spc="-1" strike="noStrike">
              <a:latin typeface="Times New Roman"/>
            </a:endParaRPr>
          </a:p>
        </p:txBody>
      </p:sp>
      <p:sp>
        <p:nvSpPr>
          <p:cNvPr id="46" name="PlaceHolder 5"/>
          <p:cNvSpPr>
            <a:spLocks noGrp="1"/>
          </p:cNvSpPr>
          <p:nvPr>
            <p:ph type="ftr"/>
          </p:nvPr>
        </p:nvSpPr>
        <p:spPr>
          <a:xfrm rot="5400000">
            <a:off x="-1609920" y="1926720"/>
            <a:ext cx="3830040" cy="364680"/>
          </a:xfrm>
          <a:prstGeom prst="rect">
            <a:avLst/>
          </a:prstGeom>
        </p:spPr>
        <p:txBody>
          <a:bodyPr anchor="ctr">
            <a:noAutofit/>
          </a:bodyPr>
          <a:p>
            <a:endParaRPr b="0" lang="gl-ES" sz="2400" spc="-1" strike="noStrike">
              <a:latin typeface="Times New Roman"/>
            </a:endParaRPr>
          </a:p>
        </p:txBody>
      </p:sp>
      <p:sp>
        <p:nvSpPr>
          <p:cNvPr id="47" name="PlaceHolder 6"/>
          <p:cNvSpPr>
            <a:spLocks noGrp="1"/>
          </p:cNvSpPr>
          <p:nvPr>
            <p:ph type="sldNum"/>
          </p:nvPr>
        </p:nvSpPr>
        <p:spPr>
          <a:xfrm>
            <a:off x="11540520" y="6356520"/>
            <a:ext cx="410760" cy="364680"/>
          </a:xfrm>
          <a:prstGeom prst="rect">
            <a:avLst/>
          </a:prstGeom>
        </p:spPr>
        <p:txBody>
          <a:bodyPr anchor="ctr">
            <a:noAutofit/>
          </a:bodyPr>
          <a:p>
            <a:pPr algn="r">
              <a:lnSpc>
                <a:spcPct val="100000"/>
              </a:lnSpc>
            </a:pPr>
            <a:fld id="{0C06CE7F-8610-49EC-9333-EEAB23E87DBB}" type="slidenum">
              <a:rPr b="0" lang="gl-ES" sz="900" spc="-1" strike="noStrike">
                <a:solidFill>
                  <a:srgbClr val="ffffff"/>
                </a:solidFill>
                <a:latin typeface="Avenir Next LT Pro Light"/>
              </a:rPr>
              <a:t>&lt;número&gt;</a:t>
            </a:fld>
            <a:endParaRPr b="0" lang="gl-E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8803800" y="3456000"/>
            <a:ext cx="3387960" cy="3405960"/>
          </a:xfrm>
          <a:custGeom>
            <a:avLst/>
            <a:gdLst/>
            <a:ah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85" name="PlaceHolder 2"/>
          <p:cNvSpPr>
            <a:spLocks noGrp="1"/>
          </p:cNvSpPr>
          <p:nvPr>
            <p:ph type="title"/>
          </p:nvPr>
        </p:nvSpPr>
        <p:spPr>
          <a:xfrm>
            <a:off x="1077480" y="720360"/>
            <a:ext cx="9949680" cy="1506960"/>
          </a:xfrm>
          <a:prstGeom prst="rect">
            <a:avLst/>
          </a:prstGeom>
        </p:spPr>
        <p:txBody>
          <a:bodyPr anchor="b">
            <a:noAutofit/>
          </a:bodyPr>
          <a:p>
            <a:pPr>
              <a:lnSpc>
                <a:spcPct val="110000"/>
              </a:lnSpc>
            </a:pPr>
            <a:r>
              <a:rPr b="1" lang="es-ES" sz="3200" spc="-1" strike="noStrike">
                <a:solidFill>
                  <a:srgbClr val="000000"/>
                </a:solidFill>
                <a:latin typeface="Avenir Next LT Pro"/>
              </a:rPr>
              <a:t>Click to edit Master title style</a:t>
            </a:r>
            <a:endParaRPr b="0" lang="es-ES" sz="3200" spc="-1" strike="noStrike">
              <a:solidFill>
                <a:srgbClr val="000000"/>
              </a:solidFill>
              <a:latin typeface="Avenir Next LT Pro Light"/>
            </a:endParaRPr>
          </a:p>
        </p:txBody>
      </p:sp>
      <p:sp>
        <p:nvSpPr>
          <p:cNvPr id="86" name="PlaceHolder 3"/>
          <p:cNvSpPr>
            <a:spLocks noGrp="1"/>
          </p:cNvSpPr>
          <p:nvPr>
            <p:ph type="body"/>
          </p:nvPr>
        </p:nvSpPr>
        <p:spPr>
          <a:xfrm>
            <a:off x="1077480" y="2427480"/>
            <a:ext cx="9949680" cy="3513240"/>
          </a:xfrm>
          <a:prstGeom prst="rect">
            <a:avLst/>
          </a:prstGeom>
        </p:spPr>
        <p:txBody>
          <a:bodyPr>
            <a:noAutofit/>
          </a:bodyPr>
          <a:p>
            <a:pPr marL="228600" indent="-228240">
              <a:lnSpc>
                <a:spcPct val="120000"/>
              </a:lnSpc>
              <a:spcBef>
                <a:spcPts val="1001"/>
              </a:spcBef>
              <a:buClr>
                <a:srgbClr val="000000"/>
              </a:buClr>
              <a:buFont typeface="Arial"/>
              <a:buChar char="•"/>
            </a:pPr>
            <a:r>
              <a:rPr b="0" lang="es-ES" sz="1800" spc="-1" strike="noStrike">
                <a:solidFill>
                  <a:srgbClr val="000000"/>
                </a:solidFill>
                <a:latin typeface="Avenir Next LT Pro Light"/>
              </a:rPr>
              <a:t>Click to edit Master text styles</a:t>
            </a:r>
            <a:endParaRPr b="0" lang="es-ES" sz="1800" spc="-1" strike="noStrike">
              <a:solidFill>
                <a:srgbClr val="000000"/>
              </a:solidFill>
              <a:latin typeface="Avenir Next LT Pro Light"/>
            </a:endParaRPr>
          </a:p>
          <a:p>
            <a:pPr marL="274320">
              <a:lnSpc>
                <a:spcPct val="120000"/>
              </a:lnSpc>
              <a:spcBef>
                <a:spcPts val="499"/>
              </a:spcBef>
            </a:pPr>
            <a:r>
              <a:rPr b="1" lang="es-ES" sz="1600" spc="-1" strike="noStrike">
                <a:solidFill>
                  <a:srgbClr val="000000"/>
                </a:solidFill>
                <a:latin typeface="Avenir Next LT Pro Light"/>
              </a:rPr>
              <a:t>Second level</a:t>
            </a:r>
            <a:endParaRPr b="0" lang="es-ES" sz="1600" spc="-1" strike="noStrike">
              <a:solidFill>
                <a:srgbClr val="000000"/>
              </a:solidFill>
              <a:latin typeface="Avenir Next LT Pro Light"/>
            </a:endParaRPr>
          </a:p>
          <a:p>
            <a:pPr lvl="2" marL="548640" indent="-228240">
              <a:lnSpc>
                <a:spcPct val="120000"/>
              </a:lnSpc>
              <a:spcBef>
                <a:spcPts val="499"/>
              </a:spcBef>
              <a:buClr>
                <a:srgbClr val="000000"/>
              </a:buClr>
              <a:buFont typeface="Arial"/>
              <a:buChar char="•"/>
            </a:pPr>
            <a:r>
              <a:rPr b="0" lang="es-ES" sz="1400" spc="-1" strike="noStrike">
                <a:solidFill>
                  <a:srgbClr val="000000"/>
                </a:solidFill>
                <a:latin typeface="Avenir Next LT Pro Light"/>
              </a:rPr>
              <a:t>Third level</a:t>
            </a:r>
            <a:endParaRPr b="1" lang="es-ES" sz="1400" spc="-1" strike="noStrike">
              <a:solidFill>
                <a:srgbClr val="000000"/>
              </a:solidFill>
              <a:latin typeface="Avenir Next LT Pro Light"/>
            </a:endParaRPr>
          </a:p>
          <a:p>
            <a:pPr marL="594360">
              <a:lnSpc>
                <a:spcPct val="120000"/>
              </a:lnSpc>
              <a:spcBef>
                <a:spcPts val="499"/>
              </a:spcBef>
            </a:pPr>
            <a:r>
              <a:rPr b="1" lang="es-ES" sz="1200" spc="-1" strike="noStrike">
                <a:solidFill>
                  <a:srgbClr val="000000"/>
                </a:solidFill>
                <a:latin typeface="Avenir Next LT Pro Light"/>
              </a:rPr>
              <a:t>Fourth level</a:t>
            </a:r>
            <a:endParaRPr b="0" lang="es-ES" sz="1200" spc="-1" strike="noStrike">
              <a:solidFill>
                <a:srgbClr val="000000"/>
              </a:solidFill>
              <a:latin typeface="Avenir Next LT Pro Light"/>
            </a:endParaRPr>
          </a:p>
          <a:p>
            <a:pPr lvl="4" marL="822960" indent="-228240">
              <a:lnSpc>
                <a:spcPct val="120000"/>
              </a:lnSpc>
              <a:spcBef>
                <a:spcPts val="499"/>
              </a:spcBef>
              <a:buClr>
                <a:srgbClr val="000000"/>
              </a:buClr>
              <a:buFont typeface="Arial"/>
              <a:buChar char="•"/>
            </a:pPr>
            <a:r>
              <a:rPr b="0" lang="es-ES" sz="1200" spc="-1" strike="noStrike">
                <a:solidFill>
                  <a:srgbClr val="000000"/>
                </a:solidFill>
                <a:latin typeface="Avenir Next LT Pro Light"/>
              </a:rPr>
              <a:t>Fifth level</a:t>
            </a:r>
            <a:endParaRPr b="0" lang="es-ES" sz="1200" spc="-1" strike="noStrike">
              <a:solidFill>
                <a:srgbClr val="000000"/>
              </a:solidFill>
              <a:latin typeface="Avenir Next LT Pro Light"/>
            </a:endParaRPr>
          </a:p>
        </p:txBody>
      </p:sp>
      <p:sp>
        <p:nvSpPr>
          <p:cNvPr id="87" name="PlaceHolder 4"/>
          <p:cNvSpPr>
            <a:spLocks noGrp="1"/>
          </p:cNvSpPr>
          <p:nvPr>
            <p:ph type="dt"/>
          </p:nvPr>
        </p:nvSpPr>
        <p:spPr>
          <a:xfrm>
            <a:off x="9243720" y="6356520"/>
            <a:ext cx="2296080" cy="364680"/>
          </a:xfrm>
          <a:prstGeom prst="rect">
            <a:avLst/>
          </a:prstGeom>
        </p:spPr>
        <p:txBody>
          <a:bodyPr anchor="ctr">
            <a:noAutofit/>
          </a:bodyPr>
          <a:p>
            <a:pPr algn="r">
              <a:lnSpc>
                <a:spcPct val="100000"/>
              </a:lnSpc>
            </a:pPr>
            <a:fld id="{6359FF54-9C29-4DA4-BA15-383CB86C293B}" type="datetime">
              <a:rPr b="0" lang="gl-ES" sz="900" spc="-1" strike="noStrike">
                <a:solidFill>
                  <a:srgbClr val="ffffff"/>
                </a:solidFill>
                <a:latin typeface="Avenir Next LT Pro Light"/>
              </a:rPr>
              <a:t>3/05/23</a:t>
            </a:fld>
            <a:endParaRPr b="0" lang="gl-ES" sz="900" spc="-1" strike="noStrike">
              <a:latin typeface="Times New Roman"/>
            </a:endParaRPr>
          </a:p>
        </p:txBody>
      </p:sp>
      <p:sp>
        <p:nvSpPr>
          <p:cNvPr id="88" name="PlaceHolder 5"/>
          <p:cNvSpPr>
            <a:spLocks noGrp="1"/>
          </p:cNvSpPr>
          <p:nvPr>
            <p:ph type="ftr"/>
          </p:nvPr>
        </p:nvSpPr>
        <p:spPr>
          <a:xfrm rot="5400000">
            <a:off x="-1609920" y="1926720"/>
            <a:ext cx="3830040" cy="364680"/>
          </a:xfrm>
          <a:prstGeom prst="rect">
            <a:avLst/>
          </a:prstGeom>
        </p:spPr>
        <p:txBody>
          <a:bodyPr anchor="ctr">
            <a:noAutofit/>
          </a:bodyPr>
          <a:p>
            <a:endParaRPr b="0" lang="gl-ES" sz="2400" spc="-1" strike="noStrike">
              <a:latin typeface="Times New Roman"/>
            </a:endParaRPr>
          </a:p>
        </p:txBody>
      </p:sp>
      <p:sp>
        <p:nvSpPr>
          <p:cNvPr id="89" name="PlaceHolder 6"/>
          <p:cNvSpPr>
            <a:spLocks noGrp="1"/>
          </p:cNvSpPr>
          <p:nvPr>
            <p:ph type="sldNum"/>
          </p:nvPr>
        </p:nvSpPr>
        <p:spPr>
          <a:xfrm>
            <a:off x="11540520" y="6356520"/>
            <a:ext cx="410760" cy="364680"/>
          </a:xfrm>
          <a:prstGeom prst="rect">
            <a:avLst/>
          </a:prstGeom>
        </p:spPr>
        <p:txBody>
          <a:bodyPr anchor="ctr">
            <a:noAutofit/>
          </a:bodyPr>
          <a:p>
            <a:pPr algn="r">
              <a:lnSpc>
                <a:spcPct val="100000"/>
              </a:lnSpc>
            </a:pPr>
            <a:fld id="{CAA56268-CBDB-4B8C-B47F-137CBFFC293B}" type="slidenum">
              <a:rPr b="0" lang="gl-ES" sz="900" spc="-1" strike="noStrike">
                <a:solidFill>
                  <a:srgbClr val="ffffff"/>
                </a:solidFill>
                <a:latin typeface="Avenir Next LT Pro Light"/>
              </a:rPr>
              <a:t>&lt;número&gt;</a:t>
            </a:fld>
            <a:endParaRPr b="0" lang="gl-E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27" name="TextShape 2"/>
          <p:cNvSpPr txBox="1"/>
          <p:nvPr/>
        </p:nvSpPr>
        <p:spPr>
          <a:xfrm>
            <a:off x="1084680" y="1598040"/>
            <a:ext cx="3176280" cy="3161880"/>
          </a:xfrm>
          <a:prstGeom prst="rect">
            <a:avLst/>
          </a:prstGeom>
          <a:noFill/>
          <a:ln>
            <a:noFill/>
          </a:ln>
        </p:spPr>
        <p:txBody>
          <a:bodyPr>
            <a:normAutofit/>
          </a:bodyPr>
          <a:p>
            <a:pPr algn="ctr">
              <a:lnSpc>
                <a:spcPct val="110000"/>
              </a:lnSpc>
            </a:pPr>
            <a:r>
              <a:rPr b="1" lang="es-ES" sz="3200" spc="-1" strike="noStrike">
                <a:solidFill>
                  <a:srgbClr val="000000"/>
                </a:solidFill>
                <a:latin typeface="Avenir Next LT Pro"/>
              </a:rPr>
              <a:t>WRITING WORKSHOP</a:t>
            </a:r>
            <a:endParaRPr b="0" lang="es-ES" sz="3200" spc="-1" strike="noStrike">
              <a:solidFill>
                <a:srgbClr val="000000"/>
              </a:solidFill>
              <a:latin typeface="Avenir Next LT Pro Light"/>
            </a:endParaRPr>
          </a:p>
        </p:txBody>
      </p:sp>
      <p:sp>
        <p:nvSpPr>
          <p:cNvPr id="128" name="TextShape 3"/>
          <p:cNvSpPr txBox="1"/>
          <p:nvPr/>
        </p:nvSpPr>
        <p:spPr>
          <a:xfrm>
            <a:off x="1084680" y="4902480"/>
            <a:ext cx="3176280" cy="984600"/>
          </a:xfrm>
          <a:prstGeom prst="rect">
            <a:avLst/>
          </a:prstGeom>
          <a:noFill/>
          <a:ln>
            <a:noFill/>
          </a:ln>
        </p:spPr>
        <p:txBody>
          <a:bodyPr anchor="b">
            <a:normAutofit/>
          </a:bodyPr>
          <a:p>
            <a:pPr>
              <a:lnSpc>
                <a:spcPct val="120000"/>
              </a:lnSpc>
              <a:spcBef>
                <a:spcPts val="1001"/>
              </a:spcBef>
            </a:pPr>
            <a:r>
              <a:rPr b="0" lang="gl-ES" sz="1800" spc="-1" strike="noStrike">
                <a:solidFill>
                  <a:srgbClr val="000000"/>
                </a:solidFill>
                <a:latin typeface="Avenir Next LT Pro Light"/>
              </a:rPr>
              <a:t>BACHILLERATO</a:t>
            </a:r>
            <a:endParaRPr b="0" lang="gl-ES" sz="1800" spc="-1" strike="noStrike">
              <a:latin typeface="Arial"/>
            </a:endParaRPr>
          </a:p>
        </p:txBody>
      </p:sp>
      <p:sp>
        <p:nvSpPr>
          <p:cNvPr id="129" name="CustomShape 4"/>
          <p:cNvSpPr/>
          <p:nvPr/>
        </p:nvSpPr>
        <p:spPr>
          <a:xfrm>
            <a:off x="5223960" y="0"/>
            <a:ext cx="6967440" cy="6857640"/>
          </a:xfrm>
          <a:custGeom>
            <a:avLst/>
            <a:gdLst/>
            <a:ahLst/>
            <a:rect l="l" t="t" r="r" b="b"/>
            <a:pathLst>
              <a:path w="6967702" h="6858000">
                <a:moveTo>
                  <a:pt x="0" y="0"/>
                </a:moveTo>
                <a:lnTo>
                  <a:pt x="6967702" y="0"/>
                </a:lnTo>
                <a:lnTo>
                  <a:pt x="6609336" y="8919"/>
                </a:lnTo>
                <a:cubicBezTo>
                  <a:pt x="2927707" y="192598"/>
                  <a:pt x="0" y="3188792"/>
                  <a:pt x="0" y="685800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p:style>
      </p:sp>
      <p:pic>
        <p:nvPicPr>
          <p:cNvPr id="130" name="Picture 3" descr=""/>
          <p:cNvPicPr/>
          <p:nvPr/>
        </p:nvPicPr>
        <p:blipFill>
          <a:blip r:embed="rId1"/>
          <a:srcRect l="16770" t="0" r="15410" b="-3"/>
          <a:stretch/>
        </p:blipFill>
        <p:spPr>
          <a:xfrm>
            <a:off x="5223960" y="0"/>
            <a:ext cx="6967440" cy="6857640"/>
          </a:xfrm>
          <a:prstGeom prst="rect">
            <a:avLst/>
          </a:prstGeom>
          <a:ln>
            <a:noFill/>
          </a:ln>
        </p:spPr>
      </p:pic>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1" name="CustomShape 1"/>
          <p:cNvSpPr/>
          <p:nvPr/>
        </p:nvSpPr>
        <p:spPr>
          <a:xfrm>
            <a:off x="8803800" y="3456000"/>
            <a:ext cx="3387960" cy="3405960"/>
          </a:xfrm>
          <a:custGeom>
            <a:avLst/>
            <a:gdLst/>
            <a:ah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32" name="CustomShape 2"/>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33" name="CustomShape 3"/>
          <p:cNvSpPr/>
          <p:nvPr/>
        </p:nvSpPr>
        <p:spPr>
          <a:xfrm rot="5400000">
            <a:off x="54000" y="-55800"/>
            <a:ext cx="6859440" cy="6967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34" name="CustomShape 4"/>
          <p:cNvSpPr/>
          <p:nvPr/>
        </p:nvSpPr>
        <p:spPr>
          <a:xfrm flipH="1" flipV="1" rot="5400000">
            <a:off x="54720" y="-50760"/>
            <a:ext cx="6857640" cy="6967440"/>
          </a:xfrm>
          <a:custGeom>
            <a:avLst/>
            <a:gdLst/>
            <a:ahLst/>
            <a:rect l="l" t="t" r="r" b="b"/>
            <a:pathLst>
              <a:path w="2559050" h="2559050">
                <a:moveTo>
                  <a:pt x="0" y="0"/>
                </a:moveTo>
                <a:lnTo>
                  <a:pt x="2559050" y="0"/>
                </a:lnTo>
                <a:cubicBezTo>
                  <a:pt x="2559050" y="1413324"/>
                  <a:pt x="1413324" y="2559050"/>
                  <a:pt x="0" y="255905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35" name="TextShape 5"/>
          <p:cNvSpPr txBox="1"/>
          <p:nvPr/>
        </p:nvSpPr>
        <p:spPr>
          <a:xfrm>
            <a:off x="1084680" y="2844000"/>
            <a:ext cx="4272120" cy="1915560"/>
          </a:xfrm>
          <a:prstGeom prst="rect">
            <a:avLst/>
          </a:prstGeom>
          <a:noFill/>
          <a:ln>
            <a:noFill/>
          </a:ln>
        </p:spPr>
        <p:txBody>
          <a:bodyPr anchor="b">
            <a:normAutofit/>
          </a:bodyPr>
          <a:p>
            <a:pPr>
              <a:lnSpc>
                <a:spcPct val="110000"/>
              </a:lnSpc>
            </a:pPr>
            <a:r>
              <a:rPr b="1" lang="es-ES" sz="3200" spc="-1" strike="noStrike">
                <a:solidFill>
                  <a:srgbClr val="000000"/>
                </a:solidFill>
                <a:latin typeface="Avenir Next LT Pro"/>
              </a:rPr>
              <a:t>AN OPINION ESSAY</a:t>
            </a:r>
            <a:endParaRPr b="0" lang="es-ES" sz="3200" spc="-1" strike="noStrike">
              <a:solidFill>
                <a:srgbClr val="000000"/>
              </a:solidFill>
              <a:latin typeface="Avenir Next LT Pro Light"/>
            </a:endParaRPr>
          </a:p>
        </p:txBody>
      </p:sp>
      <p:sp>
        <p:nvSpPr>
          <p:cNvPr id="136" name="TextShape 6"/>
          <p:cNvSpPr txBox="1"/>
          <p:nvPr/>
        </p:nvSpPr>
        <p:spPr>
          <a:xfrm>
            <a:off x="1084680" y="4902480"/>
            <a:ext cx="4272120" cy="984600"/>
          </a:xfrm>
          <a:prstGeom prst="rect">
            <a:avLst/>
          </a:prstGeom>
          <a:noFill/>
          <a:ln>
            <a:noFill/>
          </a:ln>
        </p:spPr>
        <p:txBody>
          <a:bodyPr>
            <a:normAutofit/>
          </a:bodyPr>
          <a:p>
            <a:pPr algn="ctr">
              <a:lnSpc>
                <a:spcPct val="120000"/>
              </a:lnSpc>
              <a:spcBef>
                <a:spcPts val="1001"/>
              </a:spcBef>
            </a:pPr>
            <a:r>
              <a:rPr b="0" lang="es-ES" sz="1800" spc="-1" strike="noStrike">
                <a:solidFill>
                  <a:srgbClr val="000000"/>
                </a:solidFill>
                <a:latin typeface="Avenir Next LT Pro Light"/>
              </a:rPr>
              <a:t>BACHILLERATO</a:t>
            </a:r>
            <a:endParaRPr b="0" lang="es-ES" sz="1800" spc="-1" strike="noStrike">
              <a:solidFill>
                <a:srgbClr val="000000"/>
              </a:solidFill>
              <a:latin typeface="Avenir Next LT Pro Light"/>
            </a:endParaRPr>
          </a:p>
        </p:txBody>
      </p:sp>
      <p:sp>
        <p:nvSpPr>
          <p:cNvPr id="137" name="CustomShape 7"/>
          <p:cNvSpPr/>
          <p:nvPr/>
        </p:nvSpPr>
        <p:spPr>
          <a:xfrm rot="5400000">
            <a:off x="6989040" y="-21240"/>
            <a:ext cx="1702800" cy="17456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138" name="CustomShape 8"/>
          <p:cNvSpPr/>
          <p:nvPr/>
        </p:nvSpPr>
        <p:spPr>
          <a:xfrm rot="5400000">
            <a:off x="6988320" y="-22320"/>
            <a:ext cx="1704600" cy="1745640"/>
          </a:xfrm>
          <a:custGeom>
            <a:avLst/>
            <a:gdLst/>
            <a:ah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39" name="CustomShape 9"/>
          <p:cNvSpPr/>
          <p:nvPr/>
        </p:nvSpPr>
        <p:spPr>
          <a:xfrm rot="5400000">
            <a:off x="6978600" y="1692000"/>
            <a:ext cx="1723680" cy="17456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40" name="CustomShape 10"/>
          <p:cNvSpPr/>
          <p:nvPr/>
        </p:nvSpPr>
        <p:spPr>
          <a:xfrm flipV="1" rot="10800000">
            <a:off x="8713440" y="2566080"/>
            <a:ext cx="1744200" cy="862560"/>
          </a:xfrm>
          <a:custGeom>
            <a:avLst/>
            <a:gdLst/>
            <a:ah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41" name="CustomShape 11"/>
          <p:cNvSpPr/>
          <p:nvPr/>
        </p:nvSpPr>
        <p:spPr>
          <a:xfrm flipV="1" rot="10800000">
            <a:off x="8713440" y="3429000"/>
            <a:ext cx="1744200" cy="862560"/>
          </a:xfrm>
          <a:custGeom>
            <a:avLst/>
            <a:gdLst/>
            <a:ah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42" name="CustomShape 12"/>
          <p:cNvSpPr/>
          <p:nvPr/>
        </p:nvSpPr>
        <p:spPr>
          <a:xfrm rot="5400000">
            <a:off x="8738640" y="-24840"/>
            <a:ext cx="3426840" cy="34765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143" name="CustomShape 13"/>
          <p:cNvSpPr/>
          <p:nvPr/>
        </p:nvSpPr>
        <p:spPr>
          <a:xfrm>
            <a:off x="8914680" y="178560"/>
            <a:ext cx="3070080" cy="30700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44" name="CustomShape 14"/>
          <p:cNvSpPr/>
          <p:nvPr/>
        </p:nvSpPr>
        <p:spPr>
          <a:xfrm rot="5400000">
            <a:off x="6122880" y="4271760"/>
            <a:ext cx="3435120" cy="1745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45" name="CustomShape 15"/>
          <p:cNvSpPr/>
          <p:nvPr/>
        </p:nvSpPr>
        <p:spPr>
          <a:xfrm flipV="1" rot="5400000">
            <a:off x="6122520" y="4272120"/>
            <a:ext cx="3435120" cy="1745640"/>
          </a:xfrm>
          <a:custGeom>
            <a:avLst/>
            <a:gdLst/>
            <a:ah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146" name="CustomShape 16"/>
          <p:cNvSpPr/>
          <p:nvPr/>
        </p:nvSpPr>
        <p:spPr>
          <a:xfrm rot="5400000">
            <a:off x="8734320" y="3406320"/>
            <a:ext cx="3435120" cy="34765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47" name="CustomShape 17"/>
          <p:cNvSpPr/>
          <p:nvPr/>
        </p:nvSpPr>
        <p:spPr>
          <a:xfrm rot="10800000">
            <a:off x="12192120" y="6861960"/>
            <a:ext cx="3484080" cy="3434040"/>
          </a:xfrm>
          <a:custGeom>
            <a:avLst/>
            <a:gdLst/>
            <a:ah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8"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49" name="TextShape 2"/>
          <p:cNvSpPr txBox="1"/>
          <p:nvPr/>
        </p:nvSpPr>
        <p:spPr>
          <a:xfrm>
            <a:off x="739440" y="263160"/>
            <a:ext cx="6607800" cy="653400"/>
          </a:xfrm>
          <a:prstGeom prst="rect">
            <a:avLst/>
          </a:prstGeom>
          <a:noFill/>
          <a:ln>
            <a:noFill/>
          </a:ln>
        </p:spPr>
        <p:txBody>
          <a:bodyPr anchor="b">
            <a:normAutofit/>
          </a:bodyPr>
          <a:p>
            <a:pPr>
              <a:lnSpc>
                <a:spcPct val="110000"/>
              </a:lnSpc>
            </a:pPr>
            <a:r>
              <a:rPr b="1" lang="es-ES" sz="3200" spc="-1" strike="noStrike">
                <a:solidFill>
                  <a:srgbClr val="000000"/>
                </a:solidFill>
                <a:latin typeface="Avenir Next LT Pro"/>
              </a:rPr>
              <a:t>INTRODUCTION</a:t>
            </a:r>
            <a:endParaRPr b="0" lang="es-ES" sz="3200" spc="-1" strike="noStrike">
              <a:solidFill>
                <a:srgbClr val="000000"/>
              </a:solidFill>
              <a:latin typeface="Avenir Next LT Pro Light"/>
            </a:endParaRPr>
          </a:p>
        </p:txBody>
      </p:sp>
      <p:sp>
        <p:nvSpPr>
          <p:cNvPr id="150" name="TextShape 3"/>
          <p:cNvSpPr txBox="1"/>
          <p:nvPr/>
        </p:nvSpPr>
        <p:spPr>
          <a:xfrm>
            <a:off x="550440" y="1180440"/>
            <a:ext cx="7797960" cy="5414040"/>
          </a:xfrm>
          <a:prstGeom prst="rect">
            <a:avLst/>
          </a:prstGeom>
          <a:noFill/>
          <a:ln>
            <a:noFill/>
          </a:ln>
        </p:spPr>
        <p:txBody>
          <a:bodyPr>
            <a:normAutofit fontScale="66000"/>
          </a:bodyPr>
          <a:p>
            <a:pPr>
              <a:lnSpc>
                <a:spcPct val="110000"/>
              </a:lnSpc>
              <a:spcBef>
                <a:spcPts val="1001"/>
              </a:spcBef>
            </a:pPr>
            <a:r>
              <a:rPr b="0" lang="es-ES" sz="1500" spc="-1" strike="noStrike">
                <a:solidFill>
                  <a:srgbClr val="000000"/>
                </a:solidFill>
                <a:latin typeface="Avenir Next LT Pro Light"/>
              </a:rPr>
              <a:t>Try to present the topic in two or three sentences. Start your essay with an opening that will catch your reader’s attention and make her/him want to read it . Here are some ideas:</a:t>
            </a:r>
            <a:endParaRPr b="0"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Write a sentence giving just the opposite opinion to yours. Then, use a contrast connector to present your  own general opinion. Don’t give any arguments to support your opinion, just state it. </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Much of the world’s population lives in big cities. Therefore, it seems that cities must be a wonderful place to live in (opposite opinion to yours). However, in my opinion this is not true.</a:t>
            </a:r>
            <a:endParaRPr b="1"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Begin with one or two questions: (topic: A mobile phone is a necessity. Do you agree?)</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Have you ever been stuck in the middle of nowhere without a public telephone near you?</a:t>
            </a:r>
            <a:endParaRPr b="1"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Who doesn’t have a mobile phone these days?</a:t>
            </a:r>
            <a:endParaRPr b="1"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Begin with two or three short sentences using an unidentified pronoun to catch the reader’s curiosity.</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You often spend a lot of money on it, but sometimes it saves you time and worry. Some people may even be addicted to it. What do I refer to? The mobile phone, of course.</a:t>
            </a:r>
            <a:endParaRPr b="1"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Combining both strategies (B&amp;C). (topic: Why do students experience behavioural problems at school?)</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We listen to it on the news every day. We experience it very often in our schools. Violence is one of the most serious problems that our educational system is suffering nowadays. Why do students behave like that? What are the main reasons?</a:t>
            </a:r>
            <a:endParaRPr b="1" lang="es-ES" sz="1500" spc="-1" strike="noStrike">
              <a:solidFill>
                <a:srgbClr val="000000"/>
              </a:solidFill>
              <a:latin typeface="Avenir Next LT Pro Light"/>
            </a:endParaRPr>
          </a:p>
          <a:p>
            <a:pPr marL="548640">
              <a:lnSpc>
                <a:spcPct val="110000"/>
              </a:lnSpc>
              <a:spcBef>
                <a:spcPts val="499"/>
              </a:spcBef>
            </a:pPr>
            <a:endParaRPr b="0" lang="es-ES" sz="1500" spc="-1" strike="noStrike">
              <a:solidFill>
                <a:srgbClr val="000000"/>
              </a:solidFill>
              <a:latin typeface="Avenir Next LT Pro Light"/>
            </a:endParaRPr>
          </a:p>
          <a:p>
            <a:pPr marL="548640">
              <a:lnSpc>
                <a:spcPct val="110000"/>
              </a:lnSpc>
              <a:spcBef>
                <a:spcPts val="499"/>
              </a:spcBef>
            </a:pPr>
            <a:endParaRPr b="0" lang="es-ES" sz="1500" spc="-1" strike="noStrike">
              <a:solidFill>
                <a:srgbClr val="000000"/>
              </a:solidFill>
              <a:latin typeface="Avenir Next LT Pro Light"/>
            </a:endParaRPr>
          </a:p>
        </p:txBody>
      </p:sp>
      <p:sp>
        <p:nvSpPr>
          <p:cNvPr id="151" name="CustomShape 4"/>
          <p:cNvSpPr/>
          <p:nvPr/>
        </p:nvSpPr>
        <p:spPr>
          <a:xfrm>
            <a:off x="8708040" y="3401280"/>
            <a:ext cx="3485520" cy="34563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52" name="CustomShape 5"/>
          <p:cNvSpPr/>
          <p:nvPr/>
        </p:nvSpPr>
        <p:spPr>
          <a:xfrm rot="10800000">
            <a:off x="12196440" y="3405960"/>
            <a:ext cx="3488400" cy="3405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53" name="CustomShape 6"/>
          <p:cNvSpPr/>
          <p:nvPr/>
        </p:nvSpPr>
        <p:spPr>
          <a:xfrm flipV="1" rot="10800000">
            <a:off x="12193920" y="6857280"/>
            <a:ext cx="3485520" cy="3450600"/>
          </a:xfrm>
          <a:custGeom>
            <a:avLst/>
            <a:gdLst/>
            <a:ah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54" name="CustomShape 7"/>
          <p:cNvSpPr/>
          <p:nvPr/>
        </p:nvSpPr>
        <p:spPr>
          <a:xfrm rot="16200000">
            <a:off x="8749080" y="-40680"/>
            <a:ext cx="3416760" cy="3499200"/>
          </a:xfrm>
          <a:custGeom>
            <a:avLst/>
            <a:gdLst/>
            <a:ah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childTnLst>
                  <p:par>
                    <p:cTn id="7" fill="hold">
                      <p:stCondLst>
                        <p:cond delay="indefinite"/>
                      </p:stCondLst>
                      <p:childTnLst>
                        <p:par>
                          <p:cTn id="8" fill="hold">
                            <p:stCondLst>
                              <p:cond delay="0"/>
                            </p:stCondLst>
                            <p:childTnLst>
                              <p:par>
                                <p:cTn id="9" nodeType="clickEffect" fill="hold" presetClass="entr" presetID="42">
                                  <p:stCondLst>
                                    <p:cond delay="0"/>
                                  </p:stCondLst>
                                  <p:childTnLst>
                                    <p:set>
                                      <p:cBhvr>
                                        <p:cTn id="10" dur="1" fill="hold">
                                          <p:stCondLst>
                                            <p:cond delay="0"/>
                                          </p:stCondLst>
                                        </p:cTn>
                                        <p:tgtEl>
                                          <p:spTgt spid="150">
                                            <p:txEl>
                                              <p:pRg st="1" end="1"/>
                                            </p:txEl>
                                          </p:spTgt>
                                        </p:tgtEl>
                                        <p:attrNameLst>
                                          <p:attrName>style.visibility</p:attrName>
                                        </p:attrNameLst>
                                      </p:cBhvr>
                                      <p:to>
                                        <p:strVal val="visible"/>
                                      </p:to>
                                    </p:set>
                                    <p:animEffect filter="fade" transition="in">
                                      <p:cBhvr additive="repl">
                                        <p:cTn id="11" dur="1000"/>
                                        <p:tgtEl>
                                          <p:spTgt spid="150">
                                            <p:txEl>
                                              <p:pRg st="1" end="1"/>
                                            </p:txEl>
                                          </p:spTgt>
                                        </p:tgtEl>
                                      </p:cBhvr>
                                    </p:animEffect>
                                    <p:anim calcmode="lin" valueType="num">
                                      <p:cBhvr additive="repl">
                                        <p:cTn id="12" dur="1000" fill="hold"/>
                                        <p:tgtEl>
                                          <p:spTgt spid="150">
                                            <p:txEl>
                                              <p:pRg st="1" end="1"/>
                                            </p:txEl>
                                          </p:spTgt>
                                        </p:tgtEl>
                                        <p:attrNameLst>
                                          <p:attrName>ppt_x</p:attrName>
                                        </p:attrNameLst>
                                      </p:cBhvr>
                                      <p:tavLst>
                                        <p:tav tm="0">
                                          <p:val>
                                            <p:strVal val="#ppt_x"/>
                                          </p:val>
                                        </p:tav>
                                        <p:tav tm="100000">
                                          <p:val>
                                            <p:strVal val="#ppt_x"/>
                                          </p:val>
                                        </p:tav>
                                      </p:tavLst>
                                    </p:anim>
                                    <p:anim calcmode="lin" valueType="num">
                                      <p:cBhvr additive="repl">
                                        <p:cTn id="13" dur="1000" fill="hold"/>
                                        <p:tgtEl>
                                          <p:spTgt spid="15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nodeType="clickEffect" fill="hold" presetClass="entr" presetID="42">
                                  <p:stCondLst>
                                    <p:cond delay="0"/>
                                  </p:stCondLst>
                                  <p:childTnLst>
                                    <p:set>
                                      <p:cBhvr>
                                        <p:cTn id="17" dur="1" fill="hold">
                                          <p:stCondLst>
                                            <p:cond delay="0"/>
                                          </p:stCondLst>
                                        </p:cTn>
                                        <p:tgtEl>
                                          <p:spTgt spid="150">
                                            <p:txEl>
                                              <p:pRg st="2" end="2"/>
                                            </p:txEl>
                                          </p:spTgt>
                                        </p:tgtEl>
                                        <p:attrNameLst>
                                          <p:attrName>style.visibility</p:attrName>
                                        </p:attrNameLst>
                                      </p:cBhvr>
                                      <p:to>
                                        <p:strVal val="visible"/>
                                      </p:to>
                                    </p:set>
                                    <p:animEffect filter="fade" transition="in">
                                      <p:cBhvr additive="repl">
                                        <p:cTn id="18" dur="1000"/>
                                        <p:tgtEl>
                                          <p:spTgt spid="150">
                                            <p:txEl>
                                              <p:pRg st="2" end="2"/>
                                            </p:txEl>
                                          </p:spTgt>
                                        </p:tgtEl>
                                      </p:cBhvr>
                                    </p:animEffect>
                                    <p:anim calcmode="lin" valueType="num">
                                      <p:cBhvr additive="repl">
                                        <p:cTn id="19" dur="1000" fill="hold"/>
                                        <p:tgtEl>
                                          <p:spTgt spid="150">
                                            <p:txEl>
                                              <p:pRg st="2" end="2"/>
                                            </p:txEl>
                                          </p:spTgt>
                                        </p:tgtEl>
                                        <p:attrNameLst>
                                          <p:attrName>ppt_x</p:attrName>
                                        </p:attrNameLst>
                                      </p:cBhvr>
                                      <p:tavLst>
                                        <p:tav tm="0">
                                          <p:val>
                                            <p:strVal val="#ppt_x"/>
                                          </p:val>
                                        </p:tav>
                                        <p:tav tm="100000">
                                          <p:val>
                                            <p:strVal val="#ppt_x"/>
                                          </p:val>
                                        </p:tav>
                                      </p:tavLst>
                                    </p:anim>
                                    <p:anim calcmode="lin" valueType="num">
                                      <p:cBhvr additive="repl">
                                        <p:cTn id="20" dur="1000" fill="hold"/>
                                        <p:tgtEl>
                                          <p:spTgt spid="15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nodeType="clickEffect" fill="hold" presetClass="entr" presetID="42">
                                  <p:stCondLst>
                                    <p:cond delay="0"/>
                                  </p:stCondLst>
                                  <p:childTnLst>
                                    <p:set>
                                      <p:cBhvr>
                                        <p:cTn id="24" dur="1" fill="hold">
                                          <p:stCondLst>
                                            <p:cond delay="0"/>
                                          </p:stCondLst>
                                        </p:cTn>
                                        <p:tgtEl>
                                          <p:spTgt spid="150">
                                            <p:txEl>
                                              <p:pRg st="3" end="3"/>
                                            </p:txEl>
                                          </p:spTgt>
                                        </p:tgtEl>
                                        <p:attrNameLst>
                                          <p:attrName>style.visibility</p:attrName>
                                        </p:attrNameLst>
                                      </p:cBhvr>
                                      <p:to>
                                        <p:strVal val="visible"/>
                                      </p:to>
                                    </p:set>
                                    <p:animEffect filter="fade" transition="in">
                                      <p:cBhvr additive="repl">
                                        <p:cTn id="25" dur="1000"/>
                                        <p:tgtEl>
                                          <p:spTgt spid="150">
                                            <p:txEl>
                                              <p:pRg st="3" end="3"/>
                                            </p:txEl>
                                          </p:spTgt>
                                        </p:tgtEl>
                                      </p:cBhvr>
                                    </p:animEffect>
                                    <p:anim calcmode="lin" valueType="num">
                                      <p:cBhvr additive="repl">
                                        <p:cTn id="26" dur="1000" fill="hold"/>
                                        <p:tgtEl>
                                          <p:spTgt spid="150">
                                            <p:txEl>
                                              <p:pRg st="3" end="3"/>
                                            </p:txEl>
                                          </p:spTgt>
                                        </p:tgtEl>
                                        <p:attrNameLst>
                                          <p:attrName>ppt_x</p:attrName>
                                        </p:attrNameLst>
                                      </p:cBhvr>
                                      <p:tavLst>
                                        <p:tav tm="0">
                                          <p:val>
                                            <p:strVal val="#ppt_x"/>
                                          </p:val>
                                        </p:tav>
                                        <p:tav tm="100000">
                                          <p:val>
                                            <p:strVal val="#ppt_x"/>
                                          </p:val>
                                        </p:tav>
                                      </p:tavLst>
                                    </p:anim>
                                    <p:anim calcmode="lin" valueType="num">
                                      <p:cBhvr additive="repl">
                                        <p:cTn id="27" dur="1000" fill="hold"/>
                                        <p:tgtEl>
                                          <p:spTgt spid="15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nodeType="clickEffect" fill="hold" presetClass="entr" presetID="42">
                                  <p:stCondLst>
                                    <p:cond delay="0"/>
                                  </p:stCondLst>
                                  <p:childTnLst>
                                    <p:set>
                                      <p:cBhvr>
                                        <p:cTn id="31" dur="1" fill="hold">
                                          <p:stCondLst>
                                            <p:cond delay="0"/>
                                          </p:stCondLst>
                                        </p:cTn>
                                        <p:tgtEl>
                                          <p:spTgt spid="150">
                                            <p:txEl>
                                              <p:pRg st="4" end="4"/>
                                            </p:txEl>
                                          </p:spTgt>
                                        </p:tgtEl>
                                        <p:attrNameLst>
                                          <p:attrName>style.visibility</p:attrName>
                                        </p:attrNameLst>
                                      </p:cBhvr>
                                      <p:to>
                                        <p:strVal val="visible"/>
                                      </p:to>
                                    </p:set>
                                    <p:animEffect filter="fade" transition="in">
                                      <p:cBhvr additive="repl">
                                        <p:cTn id="32" dur="1000"/>
                                        <p:tgtEl>
                                          <p:spTgt spid="150">
                                            <p:txEl>
                                              <p:pRg st="4" end="4"/>
                                            </p:txEl>
                                          </p:spTgt>
                                        </p:tgtEl>
                                      </p:cBhvr>
                                    </p:animEffect>
                                    <p:anim calcmode="lin" valueType="num">
                                      <p:cBhvr additive="repl">
                                        <p:cTn id="33" dur="1000" fill="hold"/>
                                        <p:tgtEl>
                                          <p:spTgt spid="150">
                                            <p:txEl>
                                              <p:pRg st="4" end="4"/>
                                            </p:txEl>
                                          </p:spTgt>
                                        </p:tgtEl>
                                        <p:attrNameLst>
                                          <p:attrName>ppt_x</p:attrName>
                                        </p:attrNameLst>
                                      </p:cBhvr>
                                      <p:tavLst>
                                        <p:tav tm="0">
                                          <p:val>
                                            <p:strVal val="#ppt_x"/>
                                          </p:val>
                                        </p:tav>
                                        <p:tav tm="100000">
                                          <p:val>
                                            <p:strVal val="#ppt_x"/>
                                          </p:val>
                                        </p:tav>
                                      </p:tavLst>
                                    </p:anim>
                                    <p:anim calcmode="lin" valueType="num">
                                      <p:cBhvr additive="repl">
                                        <p:cTn id="34" dur="1000" fill="hold"/>
                                        <p:tgtEl>
                                          <p:spTgt spid="15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nodeType="clickEffect" fill="hold" presetClass="entr" presetID="42">
                                  <p:stCondLst>
                                    <p:cond delay="0"/>
                                  </p:stCondLst>
                                  <p:childTnLst>
                                    <p:set>
                                      <p:cBhvr>
                                        <p:cTn id="38" dur="1" fill="hold">
                                          <p:stCondLst>
                                            <p:cond delay="0"/>
                                          </p:stCondLst>
                                        </p:cTn>
                                        <p:tgtEl>
                                          <p:spTgt spid="150">
                                            <p:txEl>
                                              <p:pRg st="5" end="5"/>
                                            </p:txEl>
                                          </p:spTgt>
                                        </p:tgtEl>
                                        <p:attrNameLst>
                                          <p:attrName>style.visibility</p:attrName>
                                        </p:attrNameLst>
                                      </p:cBhvr>
                                      <p:to>
                                        <p:strVal val="visible"/>
                                      </p:to>
                                    </p:set>
                                    <p:animEffect filter="fade" transition="in">
                                      <p:cBhvr additive="repl">
                                        <p:cTn id="39" dur="1000"/>
                                        <p:tgtEl>
                                          <p:spTgt spid="150">
                                            <p:txEl>
                                              <p:pRg st="5" end="5"/>
                                            </p:txEl>
                                          </p:spTgt>
                                        </p:tgtEl>
                                      </p:cBhvr>
                                    </p:animEffect>
                                    <p:anim calcmode="lin" valueType="num">
                                      <p:cBhvr additive="repl">
                                        <p:cTn id="40" dur="1000" fill="hold"/>
                                        <p:tgtEl>
                                          <p:spTgt spid="150">
                                            <p:txEl>
                                              <p:pRg st="5" end="5"/>
                                            </p:txEl>
                                          </p:spTgt>
                                        </p:tgtEl>
                                        <p:attrNameLst>
                                          <p:attrName>ppt_x</p:attrName>
                                        </p:attrNameLst>
                                      </p:cBhvr>
                                      <p:tavLst>
                                        <p:tav tm="0">
                                          <p:val>
                                            <p:strVal val="#ppt_x"/>
                                          </p:val>
                                        </p:tav>
                                        <p:tav tm="100000">
                                          <p:val>
                                            <p:strVal val="#ppt_x"/>
                                          </p:val>
                                        </p:tav>
                                      </p:tavLst>
                                    </p:anim>
                                    <p:anim calcmode="lin" valueType="num">
                                      <p:cBhvr additive="repl">
                                        <p:cTn id="41" dur="1000" fill="hold"/>
                                        <p:tgtEl>
                                          <p:spTgt spid="15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nodeType="clickEffect" fill="hold" presetClass="entr" presetID="42">
                                  <p:stCondLst>
                                    <p:cond delay="0"/>
                                  </p:stCondLst>
                                  <p:childTnLst>
                                    <p:set>
                                      <p:cBhvr>
                                        <p:cTn id="45" dur="1" fill="hold">
                                          <p:stCondLst>
                                            <p:cond delay="0"/>
                                          </p:stCondLst>
                                        </p:cTn>
                                        <p:tgtEl>
                                          <p:spTgt spid="150">
                                            <p:txEl>
                                              <p:pRg st="6" end="6"/>
                                            </p:txEl>
                                          </p:spTgt>
                                        </p:tgtEl>
                                        <p:attrNameLst>
                                          <p:attrName>style.visibility</p:attrName>
                                        </p:attrNameLst>
                                      </p:cBhvr>
                                      <p:to>
                                        <p:strVal val="visible"/>
                                      </p:to>
                                    </p:set>
                                    <p:animEffect filter="fade" transition="in">
                                      <p:cBhvr additive="repl">
                                        <p:cTn id="46" dur="1000"/>
                                        <p:tgtEl>
                                          <p:spTgt spid="150">
                                            <p:txEl>
                                              <p:pRg st="6" end="6"/>
                                            </p:txEl>
                                          </p:spTgt>
                                        </p:tgtEl>
                                      </p:cBhvr>
                                    </p:animEffect>
                                    <p:anim calcmode="lin" valueType="num">
                                      <p:cBhvr additive="repl">
                                        <p:cTn id="47" dur="1000" fill="hold"/>
                                        <p:tgtEl>
                                          <p:spTgt spid="150">
                                            <p:txEl>
                                              <p:pRg st="6" end="6"/>
                                            </p:txEl>
                                          </p:spTgt>
                                        </p:tgtEl>
                                        <p:attrNameLst>
                                          <p:attrName>ppt_x</p:attrName>
                                        </p:attrNameLst>
                                      </p:cBhvr>
                                      <p:tavLst>
                                        <p:tav tm="0">
                                          <p:val>
                                            <p:strVal val="#ppt_x"/>
                                          </p:val>
                                        </p:tav>
                                        <p:tav tm="100000">
                                          <p:val>
                                            <p:strVal val="#ppt_x"/>
                                          </p:val>
                                        </p:tav>
                                      </p:tavLst>
                                    </p:anim>
                                    <p:anim calcmode="lin" valueType="num">
                                      <p:cBhvr additive="repl">
                                        <p:cTn id="48" dur="1000" fill="hold"/>
                                        <p:tgtEl>
                                          <p:spTgt spid="15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nodeType="clickEffect" fill="hold" presetClass="entr" presetID="42">
                                  <p:stCondLst>
                                    <p:cond delay="0"/>
                                  </p:stCondLst>
                                  <p:childTnLst>
                                    <p:set>
                                      <p:cBhvr>
                                        <p:cTn id="52" dur="1" fill="hold">
                                          <p:stCondLst>
                                            <p:cond delay="0"/>
                                          </p:stCondLst>
                                        </p:cTn>
                                        <p:tgtEl>
                                          <p:spTgt spid="150">
                                            <p:txEl>
                                              <p:pRg st="7" end="7"/>
                                            </p:txEl>
                                          </p:spTgt>
                                        </p:tgtEl>
                                        <p:attrNameLst>
                                          <p:attrName>style.visibility</p:attrName>
                                        </p:attrNameLst>
                                      </p:cBhvr>
                                      <p:to>
                                        <p:strVal val="visible"/>
                                      </p:to>
                                    </p:set>
                                    <p:animEffect filter="fade" transition="in">
                                      <p:cBhvr additive="repl">
                                        <p:cTn id="53" dur="1000"/>
                                        <p:tgtEl>
                                          <p:spTgt spid="150">
                                            <p:txEl>
                                              <p:pRg st="7" end="7"/>
                                            </p:txEl>
                                          </p:spTgt>
                                        </p:tgtEl>
                                      </p:cBhvr>
                                    </p:animEffect>
                                    <p:anim calcmode="lin" valueType="num">
                                      <p:cBhvr additive="repl">
                                        <p:cTn id="54" dur="1000" fill="hold"/>
                                        <p:tgtEl>
                                          <p:spTgt spid="150">
                                            <p:txEl>
                                              <p:pRg st="7" end="7"/>
                                            </p:txEl>
                                          </p:spTgt>
                                        </p:tgtEl>
                                        <p:attrNameLst>
                                          <p:attrName>ppt_x</p:attrName>
                                        </p:attrNameLst>
                                      </p:cBhvr>
                                      <p:tavLst>
                                        <p:tav tm="0">
                                          <p:val>
                                            <p:strVal val="#ppt_x"/>
                                          </p:val>
                                        </p:tav>
                                        <p:tav tm="100000">
                                          <p:val>
                                            <p:strVal val="#ppt_x"/>
                                          </p:val>
                                        </p:tav>
                                      </p:tavLst>
                                    </p:anim>
                                    <p:anim calcmode="lin" valueType="num">
                                      <p:cBhvr additive="repl">
                                        <p:cTn id="55" dur="1000" fill="hold"/>
                                        <p:tgtEl>
                                          <p:spTgt spid="15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nodeType="clickEffect" fill="hold" presetClass="entr" presetID="42">
                                  <p:stCondLst>
                                    <p:cond delay="0"/>
                                  </p:stCondLst>
                                  <p:childTnLst>
                                    <p:set>
                                      <p:cBhvr>
                                        <p:cTn id="59" dur="1" fill="hold">
                                          <p:stCondLst>
                                            <p:cond delay="0"/>
                                          </p:stCondLst>
                                        </p:cTn>
                                        <p:tgtEl>
                                          <p:spTgt spid="150">
                                            <p:txEl>
                                              <p:pRg st="8" end="8"/>
                                            </p:txEl>
                                          </p:spTgt>
                                        </p:tgtEl>
                                        <p:attrNameLst>
                                          <p:attrName>style.visibility</p:attrName>
                                        </p:attrNameLst>
                                      </p:cBhvr>
                                      <p:to>
                                        <p:strVal val="visible"/>
                                      </p:to>
                                    </p:set>
                                    <p:animEffect filter="fade" transition="in">
                                      <p:cBhvr additive="repl">
                                        <p:cTn id="60" dur="1000"/>
                                        <p:tgtEl>
                                          <p:spTgt spid="150">
                                            <p:txEl>
                                              <p:pRg st="8" end="8"/>
                                            </p:txEl>
                                          </p:spTgt>
                                        </p:tgtEl>
                                      </p:cBhvr>
                                    </p:animEffect>
                                    <p:anim calcmode="lin" valueType="num">
                                      <p:cBhvr additive="repl">
                                        <p:cTn id="61" dur="1000" fill="hold"/>
                                        <p:tgtEl>
                                          <p:spTgt spid="150">
                                            <p:txEl>
                                              <p:pRg st="8" end="8"/>
                                            </p:txEl>
                                          </p:spTgt>
                                        </p:tgtEl>
                                        <p:attrNameLst>
                                          <p:attrName>ppt_x</p:attrName>
                                        </p:attrNameLst>
                                      </p:cBhvr>
                                      <p:tavLst>
                                        <p:tav tm="0">
                                          <p:val>
                                            <p:strVal val="#ppt_x"/>
                                          </p:val>
                                        </p:tav>
                                        <p:tav tm="100000">
                                          <p:val>
                                            <p:strVal val="#ppt_x"/>
                                          </p:val>
                                        </p:tav>
                                      </p:tavLst>
                                    </p:anim>
                                    <p:anim calcmode="lin" valueType="num">
                                      <p:cBhvr additive="repl">
                                        <p:cTn id="62" dur="1000" fill="hold"/>
                                        <p:tgtEl>
                                          <p:spTgt spid="15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nodeType="clickEffect" fill="hold" presetClass="entr" presetID="42">
                                  <p:stCondLst>
                                    <p:cond delay="0"/>
                                  </p:stCondLst>
                                  <p:childTnLst>
                                    <p:set>
                                      <p:cBhvr>
                                        <p:cTn id="66" dur="1" fill="hold">
                                          <p:stCondLst>
                                            <p:cond delay="0"/>
                                          </p:stCondLst>
                                        </p:cTn>
                                        <p:tgtEl>
                                          <p:spTgt spid="150">
                                            <p:txEl>
                                              <p:pRg st="9" end="9"/>
                                            </p:txEl>
                                          </p:spTgt>
                                        </p:tgtEl>
                                        <p:attrNameLst>
                                          <p:attrName>style.visibility</p:attrName>
                                        </p:attrNameLst>
                                      </p:cBhvr>
                                      <p:to>
                                        <p:strVal val="visible"/>
                                      </p:to>
                                    </p:set>
                                    <p:animEffect filter="fade" transition="in">
                                      <p:cBhvr additive="repl">
                                        <p:cTn id="67" dur="1000"/>
                                        <p:tgtEl>
                                          <p:spTgt spid="150">
                                            <p:txEl>
                                              <p:pRg st="9" end="9"/>
                                            </p:txEl>
                                          </p:spTgt>
                                        </p:tgtEl>
                                      </p:cBhvr>
                                    </p:animEffect>
                                    <p:anim calcmode="lin" valueType="num">
                                      <p:cBhvr additive="repl">
                                        <p:cTn id="68" dur="1000" fill="hold"/>
                                        <p:tgtEl>
                                          <p:spTgt spid="150">
                                            <p:txEl>
                                              <p:pRg st="9" end="9"/>
                                            </p:txEl>
                                          </p:spTgt>
                                        </p:tgtEl>
                                        <p:attrNameLst>
                                          <p:attrName>ppt_x</p:attrName>
                                        </p:attrNameLst>
                                      </p:cBhvr>
                                      <p:tavLst>
                                        <p:tav tm="0">
                                          <p:val>
                                            <p:strVal val="#ppt_x"/>
                                          </p:val>
                                        </p:tav>
                                        <p:tav tm="100000">
                                          <p:val>
                                            <p:strVal val="#ppt_x"/>
                                          </p:val>
                                        </p:tav>
                                      </p:tavLst>
                                    </p:anim>
                                    <p:anim calcmode="lin" valueType="num">
                                      <p:cBhvr additive="repl">
                                        <p:cTn id="69" dur="1000" fill="hold"/>
                                        <p:tgtEl>
                                          <p:spTgt spid="150">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5"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56" name="TextShape 2"/>
          <p:cNvSpPr txBox="1"/>
          <p:nvPr/>
        </p:nvSpPr>
        <p:spPr>
          <a:xfrm>
            <a:off x="1077480" y="1598040"/>
            <a:ext cx="3000960" cy="3555720"/>
          </a:xfrm>
          <a:prstGeom prst="rect">
            <a:avLst/>
          </a:prstGeom>
          <a:noFill/>
          <a:ln>
            <a:noFill/>
          </a:ln>
        </p:spPr>
        <p:txBody>
          <a:bodyPr>
            <a:normAutofit/>
          </a:bodyPr>
          <a:p>
            <a:pPr>
              <a:lnSpc>
                <a:spcPct val="110000"/>
              </a:lnSpc>
            </a:pPr>
            <a:r>
              <a:rPr b="1" lang="es-ES" sz="2700" spc="-1" strike="noStrike">
                <a:solidFill>
                  <a:srgbClr val="000000"/>
                </a:solidFill>
                <a:latin typeface="Avenir Next LT Pro"/>
              </a:rPr>
              <a:t>WRITE  THE INTRODUCTION TO THE FOLLOWING TOPIC</a:t>
            </a:r>
            <a:endParaRPr b="0" lang="es-ES" sz="2700" spc="-1" strike="noStrike">
              <a:solidFill>
                <a:srgbClr val="000000"/>
              </a:solidFill>
              <a:latin typeface="Avenir Next LT Pro Light"/>
            </a:endParaRPr>
          </a:p>
        </p:txBody>
      </p:sp>
      <p:sp>
        <p:nvSpPr>
          <p:cNvPr id="157" name="CustomShape 3"/>
          <p:cNvSpPr/>
          <p:nvPr/>
        </p:nvSpPr>
        <p:spPr>
          <a:xfrm>
            <a:off x="8803800" y="3456000"/>
            <a:ext cx="3387960" cy="3405960"/>
          </a:xfrm>
          <a:custGeom>
            <a:avLst/>
            <a:gdLst/>
            <a:ah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grpSp>
        <p:nvGrpSpPr>
          <p:cNvPr id="158" name="Group 4"/>
          <p:cNvGrpSpPr/>
          <p:nvPr/>
        </p:nvGrpSpPr>
        <p:grpSpPr>
          <a:xfrm>
            <a:off x="4668840" y="776520"/>
            <a:ext cx="6308280" cy="5105520"/>
            <a:chOff x="4668840" y="776520"/>
            <a:chExt cx="6308280" cy="5105520"/>
          </a:xfrm>
        </p:grpSpPr>
        <p:sp>
          <p:nvSpPr>
            <p:cNvPr id="159" name="CustomShape 5"/>
            <p:cNvSpPr/>
            <p:nvPr/>
          </p:nvSpPr>
          <p:spPr>
            <a:xfrm>
              <a:off x="4668840" y="776520"/>
              <a:ext cx="6308280" cy="1458360"/>
            </a:xfrm>
            <a:prstGeom prst="roundRect">
              <a:avLst>
                <a:gd name="adj" fmla="val 10000"/>
              </a:avLst>
            </a:prstGeom>
            <a:solidFill>
              <a:schemeClr val="bg1">
                <a:lumMod val="95000"/>
                <a:hueOff val="0"/>
                <a:satOff val="0"/>
                <a:lumOff val="0"/>
                <a:alphaOff val="0"/>
              </a:schemeClr>
            </a:solidFill>
            <a:ln>
              <a:noFill/>
            </a:ln>
            <a:scene3d>
              <a:camera prst="orthographicFront"/>
              <a:lightRig dir="t" rig="chilly"/>
            </a:scene3d>
            <a:sp3d extrusionH="1700" z="-12700" prstMaterial="translucentPowder">
              <a:bevelT prst="softRound" w="25400" h="6350"/>
              <a:bevelB prst="convex" w="0" h="0"/>
            </a:sp3d>
          </p:spPr>
          <p:style>
            <a:lnRef idx="0"/>
            <a:fillRef idx="0"/>
            <a:effectRef idx="0"/>
            <a:fontRef idx="minor"/>
          </p:style>
        </p:sp>
        <p:sp>
          <p:nvSpPr>
            <p:cNvPr id="160" name="CustomShape 6"/>
            <p:cNvSpPr/>
            <p:nvPr/>
          </p:nvSpPr>
          <p:spPr>
            <a:xfrm>
              <a:off x="5110200" y="1104840"/>
              <a:ext cx="802080" cy="802080"/>
            </a:xfrm>
            <a:prstGeom prst="rect">
              <a:avLst/>
            </a:prstGeom>
            <a:blipFill rotWithShape="0">
              <a:blip r:embed="rId1"/>
              <a:stretch>
                <a:fillRect/>
              </a:stretch>
            </a:blipFill>
            <a:ln>
              <a:noFill/>
            </a:ln>
            <a:scene3d>
              <a:camera prst="orthographicFront"/>
              <a:lightRig dir="t" rig="chilly"/>
            </a:scene3d>
            <a:sp3d prstMaterial="translucentPowder">
              <a:bevelT prst="softRound" w="127000" h="25400"/>
            </a:sp3d>
          </p:spPr>
          <p:style>
            <a:lnRef idx="0"/>
            <a:fillRef idx="0"/>
            <a:effectRef idx="0"/>
            <a:fontRef idx="minor"/>
          </p:style>
        </p:sp>
        <p:sp>
          <p:nvSpPr>
            <p:cNvPr id="161" name="CustomShape 7"/>
            <p:cNvSpPr/>
            <p:nvPr/>
          </p:nvSpPr>
          <p:spPr>
            <a:xfrm>
              <a:off x="6353640" y="776520"/>
              <a:ext cx="4623480" cy="1458360"/>
            </a:xfrm>
            <a:prstGeom prst="rect">
              <a:avLst/>
            </a:prstGeom>
            <a:noFill/>
            <a:ln>
              <a:noFill/>
            </a:ln>
          </p:spPr>
          <p:style>
            <a:lnRef idx="0"/>
            <a:fillRef idx="0"/>
            <a:effectRef idx="0"/>
            <a:fontRef idx="minor"/>
          </p:style>
          <p:txBody>
            <a:bodyPr lIns="154440" rIns="154440" tIns="154440" bIns="154440" anchor="ctr">
              <a:noAutofit/>
            </a:bodyPr>
            <a:p>
              <a:pPr>
                <a:lnSpc>
                  <a:spcPct val="100000"/>
                </a:lnSpc>
                <a:spcAft>
                  <a:spcPts val="490"/>
                </a:spcAft>
              </a:pPr>
              <a:r>
                <a:rPr b="0" lang="gl-ES" sz="1400" spc="-1" strike="noStrike">
                  <a:solidFill>
                    <a:srgbClr val="000000"/>
                  </a:solidFill>
                  <a:latin typeface="Avenir Next LT Pro Light"/>
                </a:rPr>
                <a:t>ARE SCHOOL UNIFORMS A GOOD IDEA?</a:t>
              </a:r>
              <a:endParaRPr b="0" lang="gl-ES" sz="1400" spc="-1" strike="noStrike">
                <a:latin typeface="Arial"/>
              </a:endParaRPr>
            </a:p>
          </p:txBody>
        </p:sp>
        <p:sp>
          <p:nvSpPr>
            <p:cNvPr id="162" name="CustomShape 8"/>
            <p:cNvSpPr/>
            <p:nvPr/>
          </p:nvSpPr>
          <p:spPr>
            <a:xfrm>
              <a:off x="4668840" y="2599920"/>
              <a:ext cx="6308280" cy="1458360"/>
            </a:xfrm>
            <a:prstGeom prst="roundRect">
              <a:avLst>
                <a:gd name="adj" fmla="val 10000"/>
              </a:avLst>
            </a:prstGeom>
            <a:solidFill>
              <a:schemeClr val="bg1">
                <a:lumMod val="95000"/>
                <a:hueOff val="0"/>
                <a:satOff val="0"/>
                <a:lumOff val="0"/>
                <a:alphaOff val="0"/>
              </a:schemeClr>
            </a:solidFill>
            <a:ln>
              <a:noFill/>
            </a:ln>
            <a:scene3d>
              <a:camera prst="orthographicFront"/>
              <a:lightRig dir="t" rig="chilly"/>
            </a:scene3d>
            <a:sp3d extrusionH="1700" z="-12700" prstMaterial="translucentPowder">
              <a:bevelT prst="softRound" w="25400" h="6350"/>
              <a:bevelB prst="convex" w="0" h="0"/>
            </a:sp3d>
          </p:spPr>
          <p:style>
            <a:lnRef idx="0"/>
            <a:fillRef idx="0"/>
            <a:effectRef idx="0"/>
            <a:fontRef idx="minor"/>
          </p:style>
        </p:sp>
        <p:sp>
          <p:nvSpPr>
            <p:cNvPr id="163" name="CustomShape 9"/>
            <p:cNvSpPr/>
            <p:nvPr/>
          </p:nvSpPr>
          <p:spPr>
            <a:xfrm>
              <a:off x="5110200" y="2928240"/>
              <a:ext cx="802080" cy="802080"/>
            </a:xfrm>
            <a:prstGeom prst="rect">
              <a:avLst/>
            </a:prstGeom>
            <a:blipFill rotWithShape="0">
              <a:blip r:embed="rId2"/>
              <a:stretch>
                <a:fillRect/>
              </a:stretch>
            </a:blipFill>
            <a:ln>
              <a:noFill/>
            </a:ln>
            <a:scene3d>
              <a:camera prst="orthographicFront"/>
              <a:lightRig dir="t" rig="chilly"/>
            </a:scene3d>
            <a:sp3d prstMaterial="translucentPowder">
              <a:bevelT prst="softRound" w="127000" h="25400"/>
            </a:sp3d>
          </p:spPr>
          <p:style>
            <a:lnRef idx="0"/>
            <a:fillRef idx="0"/>
            <a:effectRef idx="0"/>
            <a:fontRef idx="minor"/>
          </p:style>
        </p:sp>
        <p:sp>
          <p:nvSpPr>
            <p:cNvPr id="164" name="CustomShape 10"/>
            <p:cNvSpPr/>
            <p:nvPr/>
          </p:nvSpPr>
          <p:spPr>
            <a:xfrm>
              <a:off x="4668840" y="4423680"/>
              <a:ext cx="6308280" cy="1458360"/>
            </a:xfrm>
            <a:prstGeom prst="roundRect">
              <a:avLst>
                <a:gd name="adj" fmla="val 10000"/>
              </a:avLst>
            </a:prstGeom>
            <a:solidFill>
              <a:schemeClr val="bg1">
                <a:lumMod val="95000"/>
                <a:hueOff val="0"/>
                <a:satOff val="0"/>
                <a:lumOff val="0"/>
                <a:alphaOff val="0"/>
              </a:schemeClr>
            </a:solidFill>
            <a:ln>
              <a:noFill/>
            </a:ln>
            <a:scene3d>
              <a:camera prst="orthographicFront"/>
              <a:lightRig dir="t" rig="chilly"/>
            </a:scene3d>
            <a:sp3d extrusionH="1700" z="-12700" prstMaterial="translucentPowder">
              <a:bevelT prst="softRound" w="25400" h="6350"/>
              <a:bevelB prst="convex" w="0" h="0"/>
            </a:sp3d>
          </p:spPr>
          <p:style>
            <a:lnRef idx="0"/>
            <a:fillRef idx="0"/>
            <a:effectRef idx="0"/>
            <a:fontRef idx="minor"/>
          </p:style>
        </p:sp>
        <p:sp>
          <p:nvSpPr>
            <p:cNvPr id="165" name="CustomShape 11"/>
            <p:cNvSpPr/>
            <p:nvPr/>
          </p:nvSpPr>
          <p:spPr>
            <a:xfrm>
              <a:off x="5110200" y="4752000"/>
              <a:ext cx="802080" cy="802080"/>
            </a:xfrm>
            <a:prstGeom prst="rect">
              <a:avLst/>
            </a:prstGeom>
            <a:blipFill rotWithShape="0">
              <a:blip r:embed="rId3"/>
              <a:stretch>
                <a:fillRect/>
              </a:stretch>
            </a:blipFill>
            <a:ln>
              <a:noFill/>
            </a:ln>
            <a:scene3d>
              <a:camera prst="orthographicFront"/>
              <a:lightRig dir="t" rig="chilly"/>
            </a:scene3d>
            <a:sp3d prstMaterial="translucentPowder">
              <a:bevelT prst="softRound" w="127000" h="25400"/>
            </a:sp3d>
          </p:spPr>
          <p:style>
            <a:lnRef idx="0"/>
            <a:fillRef idx="0"/>
            <a:effectRef idx="0"/>
            <a:fontRef idx="minor"/>
          </p:style>
        </p:sp>
      </p:grpSp>
      <p:grpSp>
        <p:nvGrpSpPr>
          <p:cNvPr id="166" name="Group 12"/>
          <p:cNvGrpSpPr/>
          <p:nvPr/>
        </p:nvGrpSpPr>
        <p:grpSpPr>
          <a:xfrm>
            <a:off x="0" y="0"/>
            <a:ext cx="36000" cy="36000"/>
            <a:chOff x="0" y="0"/>
            <a:chExt cx="36000" cy="36000"/>
          </a:xfrm>
        </p:grpSpPr>
      </p:grpSp>
    </p:spTree>
  </p:cSld>
  <mc:AlternateContent>
    <mc:Choice Requires="p14">
      <p:transition spd="slow" p14:dur="2000"/>
    </mc:Choice>
    <mc:Fallback>
      <p:transition spd="slow"/>
    </mc:Fallback>
  </mc:AlternateContent>
  <p:timing>
    <p:tnLst>
      <p:par>
        <p:cTn id="70" dur="indefinite" restart="never" nodeType="tmRoot">
          <p:childTnLst>
            <p:seq>
              <p:cTn id="71"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7"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68" name="TextShape 2"/>
          <p:cNvSpPr txBox="1"/>
          <p:nvPr/>
        </p:nvSpPr>
        <p:spPr>
          <a:xfrm>
            <a:off x="739440" y="263160"/>
            <a:ext cx="6607800" cy="653400"/>
          </a:xfrm>
          <a:prstGeom prst="rect">
            <a:avLst/>
          </a:prstGeom>
          <a:noFill/>
          <a:ln>
            <a:noFill/>
          </a:ln>
        </p:spPr>
        <p:txBody>
          <a:bodyPr anchor="b">
            <a:normAutofit/>
          </a:bodyPr>
          <a:p>
            <a:pPr>
              <a:lnSpc>
                <a:spcPct val="110000"/>
              </a:lnSpc>
            </a:pPr>
            <a:r>
              <a:rPr b="1" lang="es-ES" sz="3200" spc="-1" strike="noStrike">
                <a:solidFill>
                  <a:srgbClr val="000000"/>
                </a:solidFill>
                <a:latin typeface="Avenir Next LT Pro"/>
              </a:rPr>
              <a:t>BODY</a:t>
            </a:r>
            <a:endParaRPr b="0" lang="es-ES" sz="3200" spc="-1" strike="noStrike">
              <a:solidFill>
                <a:srgbClr val="000000"/>
              </a:solidFill>
              <a:latin typeface="Avenir Next LT Pro Light"/>
            </a:endParaRPr>
          </a:p>
        </p:txBody>
      </p:sp>
      <p:sp>
        <p:nvSpPr>
          <p:cNvPr id="169" name="TextShape 3"/>
          <p:cNvSpPr txBox="1"/>
          <p:nvPr/>
        </p:nvSpPr>
        <p:spPr>
          <a:xfrm>
            <a:off x="550440" y="1180440"/>
            <a:ext cx="7797960" cy="5414040"/>
          </a:xfrm>
          <a:prstGeom prst="rect">
            <a:avLst/>
          </a:prstGeom>
          <a:noFill/>
          <a:ln>
            <a:noFill/>
          </a:ln>
        </p:spPr>
        <p:txBody>
          <a:bodyPr>
            <a:normAutofit fontScale="94000"/>
          </a:bodyPr>
          <a:p>
            <a:pPr>
              <a:lnSpc>
                <a:spcPct val="110000"/>
              </a:lnSpc>
              <a:spcBef>
                <a:spcPts val="1001"/>
              </a:spcBef>
            </a:pPr>
            <a:r>
              <a:rPr b="0" lang="es-ES" sz="1500" spc="-1" strike="noStrike">
                <a:solidFill>
                  <a:srgbClr val="000000"/>
                </a:solidFill>
                <a:latin typeface="Avenir Next LT Pro Light"/>
              </a:rPr>
              <a:t>Each argument that supports your opinion will become a separate paragraph. Write two or three paragraphs.</a:t>
            </a:r>
            <a:endParaRPr b="0"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2</a:t>
            </a:r>
            <a:r>
              <a:rPr b="1" lang="es-ES" sz="1500" spc="-1" strike="noStrike" baseline="30000">
                <a:solidFill>
                  <a:srgbClr val="000000"/>
                </a:solidFill>
                <a:latin typeface="Avenir Next LT Pro Light"/>
              </a:rPr>
              <a:t>ND</a:t>
            </a:r>
            <a:r>
              <a:rPr b="1" lang="es-ES" sz="1500" spc="-1" strike="noStrike">
                <a:solidFill>
                  <a:srgbClr val="000000"/>
                </a:solidFill>
                <a:latin typeface="Avenir Next LT Pro Light"/>
              </a:rPr>
              <a:t> PARAGRAPH: ARGUMENT 1</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First of all / Firstly, it is clear to me that…    / it is obvious that …  /   personally, I strongly believe that…  / as I see it... / from my point of view</a:t>
            </a:r>
            <a:endParaRPr b="1" lang="es-ES" sz="1500" spc="-1" strike="noStrike">
              <a:solidFill>
                <a:srgbClr val="000000"/>
              </a:solidFill>
              <a:latin typeface="Avenir Next LT Pro Light"/>
            </a:endParaRPr>
          </a:p>
          <a:p>
            <a:pPr lvl="1" marL="617400" indent="-342720">
              <a:lnSpc>
                <a:spcPct val="110000"/>
              </a:lnSpc>
              <a:spcBef>
                <a:spcPts val="499"/>
              </a:spcBef>
              <a:buClr>
                <a:srgbClr val="000000"/>
              </a:buClr>
              <a:buFont typeface="StarSymbol"/>
              <a:buAutoNum type="alphaLcParenR"/>
            </a:pPr>
            <a:r>
              <a:rPr b="1" lang="es-ES" sz="1500" spc="-1" strike="noStrike">
                <a:solidFill>
                  <a:srgbClr val="000000"/>
                </a:solidFill>
                <a:latin typeface="Avenir Next LT Pro Light"/>
              </a:rPr>
              <a:t>3</a:t>
            </a:r>
            <a:r>
              <a:rPr b="1" lang="es-ES" sz="1500" spc="-1" strike="noStrike" baseline="30000">
                <a:solidFill>
                  <a:srgbClr val="000000"/>
                </a:solidFill>
                <a:latin typeface="Avenir Next LT Pro Light"/>
              </a:rPr>
              <a:t>RD</a:t>
            </a:r>
            <a:r>
              <a:rPr b="1" lang="es-ES" sz="1500" spc="-1" strike="noStrike">
                <a:solidFill>
                  <a:srgbClr val="000000"/>
                </a:solidFill>
                <a:latin typeface="Avenir Next LT Pro Light"/>
              </a:rPr>
              <a:t> PARAGRAPH: ARGUMENT 2</a:t>
            </a:r>
            <a:endParaRPr b="0" lang="es-ES" sz="1500" spc="-1" strike="noStrike">
              <a:solidFill>
                <a:srgbClr val="000000"/>
              </a:solidFill>
              <a:latin typeface="Avenir Next LT Pro Light"/>
            </a:endParaRPr>
          </a:p>
          <a:p>
            <a:pPr lvl="2" marL="834480" indent="-285480">
              <a:lnSpc>
                <a:spcPct val="110000"/>
              </a:lnSpc>
              <a:spcBef>
                <a:spcPts val="499"/>
              </a:spcBef>
              <a:buClr>
                <a:srgbClr val="00b050"/>
              </a:buClr>
              <a:buFont typeface="Arial"/>
              <a:buChar char="•"/>
            </a:pPr>
            <a:r>
              <a:rPr b="0" i="1" lang="es-ES" sz="1500" spc="-1" strike="noStrike">
                <a:solidFill>
                  <a:srgbClr val="00b050"/>
                </a:solidFill>
                <a:latin typeface="Avenir Next LT Pro Light"/>
              </a:rPr>
              <a:t>Secondly,  / Moreover,  / In addition,.../ What's more,...</a:t>
            </a:r>
            <a:endParaRPr b="1" lang="es-ES" sz="1500" spc="-1" strike="noStrike">
              <a:solidFill>
                <a:srgbClr val="000000"/>
              </a:solidFill>
              <a:latin typeface="Avenir Next LT Pro Light"/>
            </a:endParaRPr>
          </a:p>
          <a:p>
            <a:pPr algn="ctr">
              <a:lnSpc>
                <a:spcPct val="110000"/>
              </a:lnSpc>
              <a:spcBef>
                <a:spcPts val="1001"/>
              </a:spcBef>
            </a:pPr>
            <a:r>
              <a:rPr b="1" lang="es-ES" sz="1500" spc="-1" strike="noStrike">
                <a:solidFill>
                  <a:srgbClr val="000000"/>
                </a:solidFill>
                <a:latin typeface="Avenir Next LT Pro Light"/>
              </a:rPr>
              <a:t>ARGUMENT &gt; REASON/CAUSE + RESULT</a:t>
            </a:r>
            <a:endParaRPr b="0" lang="es-ES" sz="1500" spc="-1" strike="noStrike">
              <a:solidFill>
                <a:srgbClr val="000000"/>
              </a:solidFill>
              <a:latin typeface="Avenir Next LT Pro Light"/>
            </a:endParaRPr>
          </a:p>
          <a:p>
            <a:pPr algn="ctr">
              <a:lnSpc>
                <a:spcPct val="110000"/>
              </a:lnSpc>
              <a:spcBef>
                <a:spcPts val="1001"/>
              </a:spcBef>
            </a:pPr>
            <a:r>
              <a:rPr b="0" lang="es-ES" sz="1500" spc="-1" strike="noStrike">
                <a:solidFill>
                  <a:srgbClr val="000000"/>
                </a:solidFill>
                <a:latin typeface="Avenir Next LT Pro Light"/>
              </a:rPr>
              <a:t>(use different opinion expressions throughout the essay to introduce your arguments. Try not to repeat them)</a:t>
            </a:r>
            <a:endParaRPr b="0" lang="es-ES" sz="1500" spc="-1" strike="noStrike">
              <a:solidFill>
                <a:srgbClr val="000000"/>
              </a:solidFill>
              <a:latin typeface="Avenir Next LT Pro Light"/>
            </a:endParaRPr>
          </a:p>
          <a:p>
            <a:pPr>
              <a:lnSpc>
                <a:spcPct val="120000"/>
              </a:lnSpc>
              <a:spcBef>
                <a:spcPts val="1001"/>
              </a:spcBef>
            </a:pPr>
            <a:r>
              <a:rPr b="0" lang="es-ES" sz="1500" spc="-1" strike="noStrike">
                <a:solidFill>
                  <a:srgbClr val="000000"/>
                </a:solidFill>
                <a:latin typeface="Avenir Next LT Pro Light"/>
              </a:rPr>
              <a:t>Use </a:t>
            </a:r>
            <a:r>
              <a:rPr b="1" lang="es-ES" sz="1500" spc="-1" strike="noStrike">
                <a:solidFill>
                  <a:srgbClr val="000000"/>
                </a:solidFill>
                <a:latin typeface="Avenir Next LT Pro Light"/>
              </a:rPr>
              <a:t>cause connectors </a:t>
            </a:r>
            <a:r>
              <a:rPr b="0" lang="es-ES" sz="1500" spc="-1" strike="noStrike">
                <a:solidFill>
                  <a:srgbClr val="000000"/>
                </a:solidFill>
                <a:latin typeface="Avenir Next LT Pro Light"/>
              </a:rPr>
              <a:t>after some of your arguments to express the reason / cause of the problem.</a:t>
            </a:r>
            <a:endParaRPr b="0" lang="es-ES" sz="1500" spc="-1" strike="noStrike">
              <a:solidFill>
                <a:srgbClr val="000000"/>
              </a:solidFill>
              <a:latin typeface="Avenir Next LT Pro Light"/>
            </a:endParaRPr>
          </a:p>
          <a:p>
            <a:pPr lvl="2" marL="834480" indent="-285480">
              <a:lnSpc>
                <a:spcPct val="120000"/>
              </a:lnSpc>
              <a:spcBef>
                <a:spcPts val="499"/>
              </a:spcBef>
              <a:buClr>
                <a:srgbClr val="00b050"/>
              </a:buClr>
              <a:buFont typeface="Arial"/>
              <a:buChar char="•"/>
            </a:pPr>
            <a:r>
              <a:rPr b="0" i="1" lang="es-ES" sz="1500" spc="-1" strike="noStrike">
                <a:solidFill>
                  <a:srgbClr val="00b050"/>
                </a:solidFill>
                <a:latin typeface="Avenir Next LT Pro Light"/>
              </a:rPr>
              <a:t>Because / since + sentence</a:t>
            </a:r>
            <a:endParaRPr b="1" lang="es-ES" sz="1500" spc="-1" strike="noStrike">
              <a:solidFill>
                <a:srgbClr val="000000"/>
              </a:solidFill>
              <a:latin typeface="Avenir Next LT Pro Light"/>
            </a:endParaRPr>
          </a:p>
          <a:p>
            <a:pPr lvl="2" marL="834480" indent="-285480">
              <a:lnSpc>
                <a:spcPct val="120000"/>
              </a:lnSpc>
              <a:spcBef>
                <a:spcPts val="499"/>
              </a:spcBef>
              <a:buClr>
                <a:srgbClr val="00b050"/>
              </a:buClr>
              <a:buFont typeface="Arial"/>
              <a:buChar char="•"/>
            </a:pPr>
            <a:r>
              <a:rPr b="0" i="1" lang="es-ES" sz="1500" spc="-1" strike="noStrike">
                <a:solidFill>
                  <a:srgbClr val="00b050"/>
                </a:solidFill>
                <a:latin typeface="Avenir Next LT Pro Light"/>
              </a:rPr>
              <a:t>because of / due to + noun /-ing verb</a:t>
            </a:r>
            <a:endParaRPr b="1" lang="es-ES" sz="1500" spc="-1" strike="noStrike">
              <a:solidFill>
                <a:srgbClr val="000000"/>
              </a:solidFill>
              <a:latin typeface="Avenir Next LT Pro Light"/>
            </a:endParaRPr>
          </a:p>
          <a:p>
            <a:pPr>
              <a:lnSpc>
                <a:spcPct val="120000"/>
              </a:lnSpc>
              <a:spcBef>
                <a:spcPts val="1001"/>
              </a:spcBef>
            </a:pPr>
            <a:r>
              <a:rPr b="0" lang="es-ES" sz="1500" spc="-1" strike="noStrike">
                <a:solidFill>
                  <a:srgbClr val="000000"/>
                </a:solidFill>
                <a:latin typeface="Avenir Next LT Pro Light"/>
              </a:rPr>
              <a:t>Use </a:t>
            </a:r>
            <a:r>
              <a:rPr b="1" lang="es-ES" sz="1500" spc="-1" strike="noStrike">
                <a:solidFill>
                  <a:srgbClr val="000000"/>
                </a:solidFill>
                <a:latin typeface="Avenir Next LT Pro Light"/>
              </a:rPr>
              <a:t>result connectors </a:t>
            </a:r>
            <a:r>
              <a:rPr b="0" lang="es-ES" sz="1500" spc="-1" strike="noStrike">
                <a:solidFill>
                  <a:srgbClr val="000000"/>
                </a:solidFill>
                <a:latin typeface="Avenir Next LT Pro Light"/>
              </a:rPr>
              <a:t>after some of the arguments to express the consequence of your idea.</a:t>
            </a:r>
            <a:endParaRPr b="0" lang="es-ES" sz="1500" spc="-1" strike="noStrike">
              <a:solidFill>
                <a:srgbClr val="000000"/>
              </a:solidFill>
              <a:latin typeface="Avenir Next LT Pro Light"/>
            </a:endParaRPr>
          </a:p>
          <a:p>
            <a:pPr lvl="2" marL="834480" indent="-285480">
              <a:lnSpc>
                <a:spcPct val="130000"/>
              </a:lnSpc>
              <a:spcBef>
                <a:spcPts val="499"/>
              </a:spcBef>
              <a:buClr>
                <a:srgbClr val="00b050"/>
              </a:buClr>
              <a:buFont typeface="Arial"/>
              <a:buChar char="•"/>
            </a:pPr>
            <a:r>
              <a:rPr b="0" i="1" lang="es-ES" sz="1500" spc="-1" strike="noStrike">
                <a:solidFill>
                  <a:srgbClr val="00b050"/>
                </a:solidFill>
                <a:latin typeface="Avenir Next LT Pro Light"/>
              </a:rPr>
              <a:t>As a result,... As a consequence,...    Consequently,...   Therefore, ...</a:t>
            </a:r>
            <a:endParaRPr b="1" lang="es-ES" sz="1500" spc="-1" strike="noStrike">
              <a:solidFill>
                <a:srgbClr val="000000"/>
              </a:solidFill>
              <a:latin typeface="Avenir Next LT Pro Light"/>
            </a:endParaRPr>
          </a:p>
          <a:p>
            <a:pPr marL="548640">
              <a:lnSpc>
                <a:spcPct val="110000"/>
              </a:lnSpc>
              <a:spcBef>
                <a:spcPts val="499"/>
              </a:spcBef>
            </a:pPr>
            <a:endParaRPr b="0" lang="es-ES" sz="1500" spc="-1" strike="noStrike">
              <a:solidFill>
                <a:srgbClr val="000000"/>
              </a:solidFill>
              <a:latin typeface="Avenir Next LT Pro Light"/>
            </a:endParaRPr>
          </a:p>
        </p:txBody>
      </p:sp>
      <p:sp>
        <p:nvSpPr>
          <p:cNvPr id="170" name="CustomShape 4"/>
          <p:cNvSpPr/>
          <p:nvPr/>
        </p:nvSpPr>
        <p:spPr>
          <a:xfrm>
            <a:off x="8708040" y="3401280"/>
            <a:ext cx="3485520" cy="34563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71" name="CustomShape 5"/>
          <p:cNvSpPr/>
          <p:nvPr/>
        </p:nvSpPr>
        <p:spPr>
          <a:xfrm rot="10800000">
            <a:off x="12196440" y="3405960"/>
            <a:ext cx="3488400" cy="3405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p:style>
      </p:sp>
      <p:sp>
        <p:nvSpPr>
          <p:cNvPr id="172" name="CustomShape 6"/>
          <p:cNvSpPr/>
          <p:nvPr/>
        </p:nvSpPr>
        <p:spPr>
          <a:xfrm flipV="1" rot="10800000">
            <a:off x="12193920" y="6857280"/>
            <a:ext cx="3485520" cy="3450600"/>
          </a:xfrm>
          <a:custGeom>
            <a:avLst/>
            <a:gdLst/>
            <a:ah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73" name="CustomShape 7"/>
          <p:cNvSpPr/>
          <p:nvPr/>
        </p:nvSpPr>
        <p:spPr>
          <a:xfrm rot="16200000">
            <a:off x="8749080" y="-40680"/>
            <a:ext cx="3416760" cy="3499200"/>
          </a:xfrm>
          <a:custGeom>
            <a:avLst/>
            <a:gdLst/>
            <a:ah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174" name="CustomShape 8"/>
          <p:cNvSpPr/>
          <p:nvPr/>
        </p:nvSpPr>
        <p:spPr>
          <a:xfrm>
            <a:off x="9023400" y="597960"/>
            <a:ext cx="3016080" cy="2834280"/>
          </a:xfrm>
          <a:prstGeom prst="rect">
            <a:avLst/>
          </a:prstGeom>
          <a:noFill/>
          <a:ln>
            <a:noFill/>
          </a:ln>
        </p:spPr>
        <p:style>
          <a:lnRef idx="0"/>
          <a:fillRef idx="0"/>
          <a:effectRef idx="0"/>
          <a:fontRef idx="minor"/>
        </p:style>
        <p:txBody>
          <a:bodyPr>
            <a:spAutoFit/>
          </a:bodyPr>
          <a:p>
            <a:pPr>
              <a:lnSpc>
                <a:spcPct val="100000"/>
              </a:lnSpc>
            </a:pPr>
            <a:r>
              <a:rPr b="1" lang="gl-ES" sz="1800" spc="-1" strike="noStrike">
                <a:solidFill>
                  <a:srgbClr val="000000"/>
                </a:solidFill>
                <a:latin typeface="Avenir Next LT Pro Light"/>
                <a:ea typeface="Avenir Next LT Pro Light"/>
              </a:rPr>
              <a:t>Firstly</a:t>
            </a:r>
            <a:r>
              <a:rPr b="0" lang="gl-ES" sz="1800" spc="-1" strike="noStrike">
                <a:solidFill>
                  <a:srgbClr val="000000"/>
                </a:solidFill>
                <a:latin typeface="Avenir Next LT Pro Light"/>
                <a:ea typeface="Avenir Next LT Pro Light"/>
              </a:rPr>
              <a:t>, wearing the same uniform allows other people to know what school you go to </a:t>
            </a:r>
            <a:r>
              <a:rPr b="1" lang="gl-ES" sz="1800" spc="-1" strike="noStrike">
                <a:solidFill>
                  <a:srgbClr val="000000"/>
                </a:solidFill>
                <a:latin typeface="Avenir Next LT Pro Light"/>
                <a:ea typeface="Avenir Next LT Pro Light"/>
              </a:rPr>
              <a:t>because (=cause) </a:t>
            </a:r>
            <a:r>
              <a:rPr b="0" lang="gl-ES" sz="1800" spc="-1" strike="noStrike">
                <a:solidFill>
                  <a:srgbClr val="000000"/>
                </a:solidFill>
                <a:latin typeface="Avenir Next LT Pro Light"/>
                <a:ea typeface="Avenir Next LT Pro Light"/>
              </a:rPr>
              <a:t>it's   like "brand". </a:t>
            </a:r>
            <a:r>
              <a:rPr b="1" lang="gl-ES" sz="1800" spc="-1" strike="noStrike">
                <a:solidFill>
                  <a:srgbClr val="000000"/>
                </a:solidFill>
                <a:latin typeface="Avenir Next LT Pro Light"/>
                <a:ea typeface="Avenir Next LT Pro Light"/>
              </a:rPr>
              <a:t>As a result (=result)</a:t>
            </a:r>
            <a:r>
              <a:rPr b="0" lang="gl-ES" sz="1800" spc="-1" strike="noStrike">
                <a:solidFill>
                  <a:srgbClr val="000000"/>
                </a:solidFill>
                <a:latin typeface="Avenir Next LT Pro Light"/>
                <a:ea typeface="Avenir Next LT Pro Light"/>
              </a:rPr>
              <a:t>, IF something bad happens/happened to you, you   would be identified.</a:t>
            </a:r>
            <a:endParaRPr b="0" lang="gl-ES" sz="1800" spc="-1" strike="noStrike">
              <a:latin typeface="Arial"/>
            </a:endParaRPr>
          </a:p>
        </p:txBody>
      </p:sp>
    </p:spTree>
  </p:cSld>
  <mc:AlternateContent>
    <mc:Choice Requires="p14">
      <p:transition spd="slow" p14:dur="2000"/>
    </mc:Choice>
    <mc:Fallback>
      <p:transition spd="slow"/>
    </mc:Fallback>
  </mc:AlternateContent>
  <p:timing>
    <p:tnLst>
      <p:par>
        <p:cTn id="72" dur="indefinite" restart="never" nodeType="tmRoot">
          <p:childTnLst>
            <p:seq>
              <p:cTn id="73" dur="indefinite" nodeType="mainSeq">
                <p:childTnLst>
                  <p:par>
                    <p:cTn id="74" fill="hold">
                      <p:stCondLst>
                        <p:cond delay="indefinite"/>
                      </p:stCondLst>
                      <p:childTnLst>
                        <p:par>
                          <p:cTn id="75" fill="hold">
                            <p:stCondLst>
                              <p:cond delay="0"/>
                            </p:stCondLst>
                            <p:childTnLst>
                              <p:par>
                                <p:cTn id="76" nodeType="clickEffect" fill="hold" presetClass="entr" presetID="42">
                                  <p:stCondLst>
                                    <p:cond delay="0"/>
                                  </p:stCondLst>
                                  <p:childTnLst>
                                    <p:set>
                                      <p:cBhvr>
                                        <p:cTn id="77" dur="1" fill="hold">
                                          <p:stCondLst>
                                            <p:cond delay="0"/>
                                          </p:stCondLst>
                                        </p:cTn>
                                        <p:tgtEl>
                                          <p:spTgt spid="169">
                                            <p:txEl>
                                              <p:pRg st="0" end="0"/>
                                            </p:txEl>
                                          </p:spTgt>
                                        </p:tgtEl>
                                        <p:attrNameLst>
                                          <p:attrName>style.visibility</p:attrName>
                                        </p:attrNameLst>
                                      </p:cBhvr>
                                      <p:to>
                                        <p:strVal val="visible"/>
                                      </p:to>
                                    </p:set>
                                    <p:animEffect filter="fade" transition="in">
                                      <p:cBhvr additive="repl">
                                        <p:cTn id="78" dur="1000"/>
                                        <p:tgtEl>
                                          <p:spTgt spid="169">
                                            <p:txEl>
                                              <p:pRg st="0" end="0"/>
                                            </p:txEl>
                                          </p:spTgt>
                                        </p:tgtEl>
                                      </p:cBhvr>
                                    </p:animEffect>
                                    <p:anim calcmode="lin" valueType="num">
                                      <p:cBhvr additive="repl">
                                        <p:cTn id="79" dur="1000" fill="hold"/>
                                        <p:tgtEl>
                                          <p:spTgt spid="169">
                                            <p:txEl>
                                              <p:pRg st="0" end="0"/>
                                            </p:txEl>
                                          </p:spTgt>
                                        </p:tgtEl>
                                        <p:attrNameLst>
                                          <p:attrName>ppt_x</p:attrName>
                                        </p:attrNameLst>
                                      </p:cBhvr>
                                      <p:tavLst>
                                        <p:tav tm="0">
                                          <p:val>
                                            <p:strVal val="#ppt_x"/>
                                          </p:val>
                                        </p:tav>
                                        <p:tav tm="100000">
                                          <p:val>
                                            <p:strVal val="#ppt_x"/>
                                          </p:val>
                                        </p:tav>
                                      </p:tavLst>
                                    </p:anim>
                                    <p:anim calcmode="lin" valueType="num">
                                      <p:cBhvr additive="repl">
                                        <p:cTn id="80" dur="1000" fill="hold"/>
                                        <p:tgtEl>
                                          <p:spTgt spid="16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nodeType="clickEffect" fill="hold" presetClass="entr" presetID="42">
                                  <p:stCondLst>
                                    <p:cond delay="0"/>
                                  </p:stCondLst>
                                  <p:childTnLst>
                                    <p:set>
                                      <p:cBhvr>
                                        <p:cTn id="84" dur="1" fill="hold">
                                          <p:stCondLst>
                                            <p:cond delay="0"/>
                                          </p:stCondLst>
                                        </p:cTn>
                                        <p:tgtEl>
                                          <p:spTgt spid="169">
                                            <p:txEl>
                                              <p:pRg st="1" end="1"/>
                                            </p:txEl>
                                          </p:spTgt>
                                        </p:tgtEl>
                                        <p:attrNameLst>
                                          <p:attrName>style.visibility</p:attrName>
                                        </p:attrNameLst>
                                      </p:cBhvr>
                                      <p:to>
                                        <p:strVal val="visible"/>
                                      </p:to>
                                    </p:set>
                                    <p:animEffect filter="fade" transition="in">
                                      <p:cBhvr additive="repl">
                                        <p:cTn id="85" dur="1000"/>
                                        <p:tgtEl>
                                          <p:spTgt spid="169">
                                            <p:txEl>
                                              <p:pRg st="1" end="1"/>
                                            </p:txEl>
                                          </p:spTgt>
                                        </p:tgtEl>
                                      </p:cBhvr>
                                    </p:animEffect>
                                    <p:anim calcmode="lin" valueType="num">
                                      <p:cBhvr additive="repl">
                                        <p:cTn id="86" dur="1000" fill="hold"/>
                                        <p:tgtEl>
                                          <p:spTgt spid="169">
                                            <p:txEl>
                                              <p:pRg st="1" end="1"/>
                                            </p:txEl>
                                          </p:spTgt>
                                        </p:tgtEl>
                                        <p:attrNameLst>
                                          <p:attrName>ppt_x</p:attrName>
                                        </p:attrNameLst>
                                      </p:cBhvr>
                                      <p:tavLst>
                                        <p:tav tm="0">
                                          <p:val>
                                            <p:strVal val="#ppt_x"/>
                                          </p:val>
                                        </p:tav>
                                        <p:tav tm="100000">
                                          <p:val>
                                            <p:strVal val="#ppt_x"/>
                                          </p:val>
                                        </p:tav>
                                      </p:tavLst>
                                    </p:anim>
                                    <p:anim calcmode="lin" valueType="num">
                                      <p:cBhvr additive="repl">
                                        <p:cTn id="87" dur="1000" fill="hold"/>
                                        <p:tgtEl>
                                          <p:spTgt spid="16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nodeType="clickEffect" fill="hold" presetClass="entr" presetID="42">
                                  <p:stCondLst>
                                    <p:cond delay="0"/>
                                  </p:stCondLst>
                                  <p:childTnLst>
                                    <p:set>
                                      <p:cBhvr>
                                        <p:cTn id="91" dur="1" fill="hold">
                                          <p:stCondLst>
                                            <p:cond delay="0"/>
                                          </p:stCondLst>
                                        </p:cTn>
                                        <p:tgtEl>
                                          <p:spTgt spid="169">
                                            <p:txEl>
                                              <p:pRg st="2" end="2"/>
                                            </p:txEl>
                                          </p:spTgt>
                                        </p:tgtEl>
                                        <p:attrNameLst>
                                          <p:attrName>style.visibility</p:attrName>
                                        </p:attrNameLst>
                                      </p:cBhvr>
                                      <p:to>
                                        <p:strVal val="visible"/>
                                      </p:to>
                                    </p:set>
                                    <p:animEffect filter="fade" transition="in">
                                      <p:cBhvr additive="repl">
                                        <p:cTn id="92" dur="1000"/>
                                        <p:tgtEl>
                                          <p:spTgt spid="169">
                                            <p:txEl>
                                              <p:pRg st="2" end="2"/>
                                            </p:txEl>
                                          </p:spTgt>
                                        </p:tgtEl>
                                      </p:cBhvr>
                                    </p:animEffect>
                                    <p:anim calcmode="lin" valueType="num">
                                      <p:cBhvr additive="repl">
                                        <p:cTn id="93" dur="1000" fill="hold"/>
                                        <p:tgtEl>
                                          <p:spTgt spid="169">
                                            <p:txEl>
                                              <p:pRg st="2" end="2"/>
                                            </p:txEl>
                                          </p:spTgt>
                                        </p:tgtEl>
                                        <p:attrNameLst>
                                          <p:attrName>ppt_x</p:attrName>
                                        </p:attrNameLst>
                                      </p:cBhvr>
                                      <p:tavLst>
                                        <p:tav tm="0">
                                          <p:val>
                                            <p:strVal val="#ppt_x"/>
                                          </p:val>
                                        </p:tav>
                                        <p:tav tm="100000">
                                          <p:val>
                                            <p:strVal val="#ppt_x"/>
                                          </p:val>
                                        </p:tav>
                                      </p:tavLst>
                                    </p:anim>
                                    <p:anim calcmode="lin" valueType="num">
                                      <p:cBhvr additive="repl">
                                        <p:cTn id="94" dur="1000" fill="hold"/>
                                        <p:tgtEl>
                                          <p:spTgt spid="16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nodeType="clickEffect" fill="hold" presetClass="entr" presetID="42">
                                  <p:stCondLst>
                                    <p:cond delay="0"/>
                                  </p:stCondLst>
                                  <p:childTnLst>
                                    <p:set>
                                      <p:cBhvr>
                                        <p:cTn id="98" dur="1" fill="hold">
                                          <p:stCondLst>
                                            <p:cond delay="0"/>
                                          </p:stCondLst>
                                        </p:cTn>
                                        <p:tgtEl>
                                          <p:spTgt spid="169">
                                            <p:txEl>
                                              <p:pRg st="3" end="3"/>
                                            </p:txEl>
                                          </p:spTgt>
                                        </p:tgtEl>
                                        <p:attrNameLst>
                                          <p:attrName>style.visibility</p:attrName>
                                        </p:attrNameLst>
                                      </p:cBhvr>
                                      <p:to>
                                        <p:strVal val="visible"/>
                                      </p:to>
                                    </p:set>
                                    <p:animEffect filter="fade" transition="in">
                                      <p:cBhvr additive="repl">
                                        <p:cTn id="99" dur="1000"/>
                                        <p:tgtEl>
                                          <p:spTgt spid="169">
                                            <p:txEl>
                                              <p:pRg st="3" end="3"/>
                                            </p:txEl>
                                          </p:spTgt>
                                        </p:tgtEl>
                                      </p:cBhvr>
                                    </p:animEffect>
                                    <p:anim calcmode="lin" valueType="num">
                                      <p:cBhvr additive="repl">
                                        <p:cTn id="100" dur="1000" fill="hold"/>
                                        <p:tgtEl>
                                          <p:spTgt spid="169">
                                            <p:txEl>
                                              <p:pRg st="3" end="3"/>
                                            </p:txEl>
                                          </p:spTgt>
                                        </p:tgtEl>
                                        <p:attrNameLst>
                                          <p:attrName>ppt_x</p:attrName>
                                        </p:attrNameLst>
                                      </p:cBhvr>
                                      <p:tavLst>
                                        <p:tav tm="0">
                                          <p:val>
                                            <p:strVal val="#ppt_x"/>
                                          </p:val>
                                        </p:tav>
                                        <p:tav tm="100000">
                                          <p:val>
                                            <p:strVal val="#ppt_x"/>
                                          </p:val>
                                        </p:tav>
                                      </p:tavLst>
                                    </p:anim>
                                    <p:anim calcmode="lin" valueType="num">
                                      <p:cBhvr additive="repl">
                                        <p:cTn id="101" dur="1000" fill="hold"/>
                                        <p:tgtEl>
                                          <p:spTgt spid="16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nodeType="clickEffect" fill="hold" presetClass="entr" presetID="26">
                                  <p:stCondLst>
                                    <p:cond delay="0"/>
                                  </p:stCondLst>
                                  <p:childTnLst>
                                    <p:set>
                                      <p:cBhvr>
                                        <p:cTn id="105" dur="1" fill="hold">
                                          <p:stCondLst>
                                            <p:cond delay="0"/>
                                          </p:stCondLst>
                                        </p:cTn>
                                        <p:tgtEl>
                                          <p:spTgt spid="169">
                                            <p:txEl>
                                              <p:pRg st="5" end="5"/>
                                            </p:txEl>
                                          </p:spTgt>
                                        </p:tgtEl>
                                        <p:attrNameLst>
                                          <p:attrName>style.visibility</p:attrName>
                                        </p:attrNameLst>
                                      </p:cBhvr>
                                      <p:to>
                                        <p:strVal val="visible"/>
                                      </p:to>
                                    </p:set>
                                    <p:animEffect filter="wipe(down)" transition="in">
                                      <p:cBhvr additive="repl">
                                        <p:cTn id="106" dur="580">
                                          <p:stCondLst>
                                            <p:cond delay="0"/>
                                          </p:stCondLst>
                                        </p:cTn>
                                        <p:tgtEl>
                                          <p:spTgt spid="169">
                                            <p:txEl>
                                              <p:pRg st="5" end="5"/>
                                            </p:txEl>
                                          </p:spTgt>
                                        </p:tgtEl>
                                      </p:cBhvr>
                                    </p:animEffect>
                                    <p:anim calcmode="lin" valueType="num">
                                      <p:cBhvr additive="repl">
                                        <p:cTn id="107" dur="1822">
                                          <p:stCondLst>
                                            <p:cond delay="0"/>
                                          </p:stCondLst>
                                        </p:cTn>
                                        <p:tgtEl>
                                          <p:spTgt spid="169">
                                            <p:txEl>
                                              <p:pRg st="5" end="5"/>
                                            </p:txEl>
                                          </p:spTgt>
                                        </p:tgtEl>
                                        <p:attrNameLst>
                                          <p:attrName>ppt_x</p:attrName>
                                        </p:attrNameLst>
                                      </p:cBhvr>
                                      <p:tavLst>
                                        <p:tav tm="0">
                                          <p:val>
                                            <p:strVal val="#ppt_x-0.25"/>
                                          </p:val>
                                        </p:tav>
                                        <p:tav tm="100000">
                                          <p:val>
                                            <p:strVal val="#ppt_x"/>
                                          </p:val>
                                        </p:tav>
                                      </p:tavLst>
                                    </p:anim>
                                    <p:anim calcmode="lin" valueType="num">
                                      <p:cBhvr additive="repl">
                                        <p:cTn id="108" dur="664">
                                          <p:stCondLst>
                                            <p:cond delay="0"/>
                                          </p:stCondLst>
                                        </p:cTn>
                                        <p:tgtEl>
                                          <p:spTgt spid="169">
                                            <p:txEl>
                                              <p:pRg st="5" end="5"/>
                                            </p:txEl>
                                          </p:spTgt>
                                        </p:tgtEl>
                                        <p:attrNameLst>
                                          <p:attrName>ppt_y</p:attrName>
                                        </p:attrNameLst>
                                      </p:cBhvr>
                                      <p:tavLst>
                                        <p:tav tm="0">
                                          <p:val>
                                            <p:fltVal val="0.5"/>
                                          </p:val>
                                        </p:tav>
                                        <p:tav tm="100000">
                                          <p:val>
                                            <p:fltVal val="1"/>
                                          </p:val>
                                        </p:tav>
                                      </p:tavLst>
                                    </p:anim>
                                    <p:anim calcmode="lin" valueType="num">
                                      <p:cBhvr additive="repl">
                                        <p:cTn id="109" dur="664">
                                          <p:stCondLst>
                                            <p:cond delay="664"/>
                                          </p:stCondLst>
                                        </p:cTn>
                                        <p:tgtEl>
                                          <p:spTgt spid="169">
                                            <p:txEl>
                                              <p:pRg st="5" end="5"/>
                                            </p:txEl>
                                          </p:spTgt>
                                        </p:tgtEl>
                                        <p:attrNameLst>
                                          <p:attrName>ppt_y</p:attrName>
                                        </p:attrNameLst>
                                      </p:cBhvr>
                                      <p:tavLst>
                                        <p:tav tm="0">
                                          <p:val>
                                            <p:fltVal val="0"/>
                                          </p:val>
                                        </p:tav>
                                        <p:tav tm="100000">
                                          <p:val>
                                            <p:fltVal val="1"/>
                                          </p:val>
                                        </p:tav>
                                      </p:tavLst>
                                    </p:anim>
                                    <p:anim calcmode="lin" valueType="num">
                                      <p:cBhvr additive="repl">
                                        <p:cTn id="110" dur="332">
                                          <p:stCondLst>
                                            <p:cond delay="1324"/>
                                          </p:stCondLst>
                                        </p:cTn>
                                        <p:tgtEl>
                                          <p:spTgt spid="169">
                                            <p:txEl>
                                              <p:pRg st="5" end="5"/>
                                            </p:txEl>
                                          </p:spTgt>
                                        </p:tgtEl>
                                        <p:attrNameLst>
                                          <p:attrName>ppt_y</p:attrName>
                                        </p:attrNameLst>
                                      </p:cBhvr>
                                      <p:tavLst>
                                        <p:tav tm="0">
                                          <p:val>
                                            <p:fltVal val="0"/>
                                          </p:val>
                                        </p:tav>
                                        <p:tav tm="100000">
                                          <p:val>
                                            <p:fltVal val="1"/>
                                          </p:val>
                                        </p:tav>
                                      </p:tavLst>
                                    </p:anim>
                                    <p:anim calcmode="lin" valueType="num">
                                      <p:cBhvr additive="repl">
                                        <p:cTn id="111" dur="164">
                                          <p:stCondLst>
                                            <p:cond delay="1656"/>
                                          </p:stCondLst>
                                        </p:cTn>
                                        <p:tgtEl>
                                          <p:spTgt spid="169">
                                            <p:txEl>
                                              <p:pRg st="5" end="5"/>
                                            </p:txEl>
                                          </p:spTgt>
                                        </p:tgtEl>
                                        <p:attrNameLst>
                                          <p:attrName>ppt_y</p:attrName>
                                        </p:attrNameLst>
                                      </p:cBhvr>
                                      <p:tavLst>
                                        <p:tav tm="0">
                                          <p:val>
                                            <p:fltVal val="0"/>
                                          </p:val>
                                        </p:tav>
                                        <p:tav tm="100000">
                                          <p:val>
                                            <p:fltVal val="1"/>
                                          </p:val>
                                        </p:tav>
                                      </p:tavLst>
                                    </p:anim>
                                  </p:childTnLst>
                                </p:cTn>
                              </p:par>
                            </p:childTnLst>
                          </p:cTn>
                        </p:par>
                      </p:childTnLst>
                    </p:cTn>
                  </p:par>
                  <p:par>
                    <p:cTn id="112" fill="hold">
                      <p:stCondLst>
                        <p:cond delay="indefinite"/>
                      </p:stCondLst>
                      <p:childTnLst>
                        <p:par>
                          <p:cTn id="113" fill="hold">
                            <p:stCondLst>
                              <p:cond delay="0"/>
                            </p:stCondLst>
                            <p:childTnLst>
                              <p:par>
                                <p:cTn id="114" nodeType="clickEffect" fill="hold" presetClass="entr" presetID="53" presetSubtype="16">
                                  <p:stCondLst>
                                    <p:cond delay="0"/>
                                  </p:stCondLst>
                                  <p:childTnLst>
                                    <p:set>
                                      <p:cBhvr>
                                        <p:cTn id="115" dur="1" fill="hold">
                                          <p:stCondLst>
                                            <p:cond delay="0"/>
                                          </p:stCondLst>
                                        </p:cTn>
                                        <p:tgtEl>
                                          <p:spTgt spid="169">
                                            <p:txEl>
                                              <p:pRg st="6" end="6"/>
                                            </p:txEl>
                                          </p:spTgt>
                                        </p:tgtEl>
                                        <p:attrNameLst>
                                          <p:attrName>style.visibility</p:attrName>
                                        </p:attrNameLst>
                                      </p:cBhvr>
                                      <p:to>
                                        <p:strVal val="visible"/>
                                      </p:to>
                                    </p:set>
                                    <p:anim calcmode="lin" valueType="num">
                                      <p:cBhvr additive="repl">
                                        <p:cTn id="116" dur="500" fill="hold"/>
                                        <p:tgtEl>
                                          <p:spTgt spid="169">
                                            <p:txEl>
                                              <p:pRg st="6" end="6"/>
                                            </p:txEl>
                                          </p:spTgt>
                                        </p:tgtEl>
                                        <p:attrNameLst>
                                          <p:attrName>ppt_w</p:attrName>
                                        </p:attrNameLst>
                                      </p:cBhvr>
                                      <p:tavLst>
                                        <p:tav tm="0">
                                          <p:val>
                                            <p:fltVal val="0"/>
                                          </p:val>
                                        </p:tav>
                                        <p:tav tm="100000">
                                          <p:val>
                                            <p:strVal val="#ppt_w"/>
                                          </p:val>
                                        </p:tav>
                                      </p:tavLst>
                                    </p:anim>
                                    <p:anim calcmode="lin" valueType="num">
                                      <p:cBhvr additive="repl">
                                        <p:cTn id="117" dur="500" fill="hold"/>
                                        <p:tgtEl>
                                          <p:spTgt spid="169">
                                            <p:txEl>
                                              <p:pRg st="6" end="6"/>
                                            </p:txEl>
                                          </p:spTgt>
                                        </p:tgtEl>
                                        <p:attrNameLst>
                                          <p:attrName>ppt_h</p:attrName>
                                        </p:attrNameLst>
                                      </p:cBhvr>
                                      <p:tavLst>
                                        <p:tav tm="0">
                                          <p:val>
                                            <p:fltVal val="0"/>
                                          </p:val>
                                        </p:tav>
                                        <p:tav tm="100000">
                                          <p:val>
                                            <p:strVal val="#ppt_h"/>
                                          </p:val>
                                        </p:tav>
                                      </p:tavLst>
                                    </p:anim>
                                    <p:animEffect filter="fade" transition="in">
                                      <p:cBhvr additive="repl">
                                        <p:cTn id="118" dur="500"/>
                                        <p:tgtEl>
                                          <p:spTgt spid="169">
                                            <p:txEl>
                                              <p:pRg st="6" end="6"/>
                                            </p:txEl>
                                          </p:spTgt>
                                        </p:tgtEl>
                                      </p:cBhvr>
                                    </p:animEffect>
                                  </p:childTnLst>
                                </p:cTn>
                              </p:par>
                            </p:childTnLst>
                          </p:cTn>
                        </p:par>
                      </p:childTnLst>
                    </p:cTn>
                  </p:par>
                  <p:par>
                    <p:cTn id="119" fill="hold">
                      <p:stCondLst>
                        <p:cond delay="indefinite"/>
                      </p:stCondLst>
                      <p:childTnLst>
                        <p:par>
                          <p:cTn id="120" fill="hold">
                            <p:stCondLst>
                              <p:cond delay="0"/>
                            </p:stCondLst>
                            <p:childTnLst>
                              <p:par>
                                <p:cTn id="121" nodeType="clickEffect" fill="hold" presetClass="entr" presetID="42">
                                  <p:stCondLst>
                                    <p:cond delay="0"/>
                                  </p:stCondLst>
                                  <p:childTnLst>
                                    <p:set>
                                      <p:cBhvr>
                                        <p:cTn id="122" dur="1" fill="hold">
                                          <p:stCondLst>
                                            <p:cond delay="0"/>
                                          </p:stCondLst>
                                        </p:cTn>
                                        <p:tgtEl>
                                          <p:spTgt spid="169">
                                            <p:txEl>
                                              <p:pRg st="7" end="7"/>
                                            </p:txEl>
                                          </p:spTgt>
                                        </p:tgtEl>
                                        <p:attrNameLst>
                                          <p:attrName>style.visibility</p:attrName>
                                        </p:attrNameLst>
                                      </p:cBhvr>
                                      <p:to>
                                        <p:strVal val="visible"/>
                                      </p:to>
                                    </p:set>
                                    <p:animEffect filter="fade" transition="in">
                                      <p:cBhvr additive="repl">
                                        <p:cTn id="123" dur="1000"/>
                                        <p:tgtEl>
                                          <p:spTgt spid="169">
                                            <p:txEl>
                                              <p:pRg st="7" end="7"/>
                                            </p:txEl>
                                          </p:spTgt>
                                        </p:tgtEl>
                                      </p:cBhvr>
                                    </p:animEffect>
                                    <p:anim calcmode="lin" valueType="num">
                                      <p:cBhvr additive="repl">
                                        <p:cTn id="124" dur="1000" fill="hold"/>
                                        <p:tgtEl>
                                          <p:spTgt spid="169">
                                            <p:txEl>
                                              <p:pRg st="7" end="7"/>
                                            </p:txEl>
                                          </p:spTgt>
                                        </p:tgtEl>
                                        <p:attrNameLst>
                                          <p:attrName>ppt_x</p:attrName>
                                        </p:attrNameLst>
                                      </p:cBhvr>
                                      <p:tavLst>
                                        <p:tav tm="0">
                                          <p:val>
                                            <p:strVal val="#ppt_x"/>
                                          </p:val>
                                        </p:tav>
                                        <p:tav tm="100000">
                                          <p:val>
                                            <p:strVal val="#ppt_x"/>
                                          </p:val>
                                        </p:tav>
                                      </p:tavLst>
                                    </p:anim>
                                    <p:anim calcmode="lin" valueType="num">
                                      <p:cBhvr additive="repl">
                                        <p:cTn id="125" dur="1000" fill="hold"/>
                                        <p:tgtEl>
                                          <p:spTgt spid="16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nodeType="clickEffect" fill="hold" presetClass="entr" presetID="42">
                                  <p:stCondLst>
                                    <p:cond delay="0"/>
                                  </p:stCondLst>
                                  <p:childTnLst>
                                    <p:set>
                                      <p:cBhvr>
                                        <p:cTn id="129" dur="1" fill="hold">
                                          <p:stCondLst>
                                            <p:cond delay="0"/>
                                          </p:stCondLst>
                                        </p:cTn>
                                        <p:tgtEl>
                                          <p:spTgt spid="169">
                                            <p:txEl>
                                              <p:pRg st="8" end="8"/>
                                            </p:txEl>
                                          </p:spTgt>
                                        </p:tgtEl>
                                        <p:attrNameLst>
                                          <p:attrName>style.visibility</p:attrName>
                                        </p:attrNameLst>
                                      </p:cBhvr>
                                      <p:to>
                                        <p:strVal val="visible"/>
                                      </p:to>
                                    </p:set>
                                    <p:animEffect filter="fade" transition="in">
                                      <p:cBhvr additive="repl">
                                        <p:cTn id="130" dur="1000"/>
                                        <p:tgtEl>
                                          <p:spTgt spid="169">
                                            <p:txEl>
                                              <p:pRg st="8" end="8"/>
                                            </p:txEl>
                                          </p:spTgt>
                                        </p:tgtEl>
                                      </p:cBhvr>
                                    </p:animEffect>
                                    <p:anim calcmode="lin" valueType="num">
                                      <p:cBhvr additive="repl">
                                        <p:cTn id="131" dur="1000" fill="hold"/>
                                        <p:tgtEl>
                                          <p:spTgt spid="169">
                                            <p:txEl>
                                              <p:pRg st="8" end="8"/>
                                            </p:txEl>
                                          </p:spTgt>
                                        </p:tgtEl>
                                        <p:attrNameLst>
                                          <p:attrName>ppt_x</p:attrName>
                                        </p:attrNameLst>
                                      </p:cBhvr>
                                      <p:tavLst>
                                        <p:tav tm="0">
                                          <p:val>
                                            <p:strVal val="#ppt_x"/>
                                          </p:val>
                                        </p:tav>
                                        <p:tav tm="100000">
                                          <p:val>
                                            <p:strVal val="#ppt_x"/>
                                          </p:val>
                                        </p:tav>
                                      </p:tavLst>
                                    </p:anim>
                                    <p:anim calcmode="lin" valueType="num">
                                      <p:cBhvr additive="repl">
                                        <p:cTn id="132" dur="1000" fill="hold"/>
                                        <p:tgtEl>
                                          <p:spTgt spid="16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nodeType="clickEffect" fill="hold" presetClass="entr" presetID="2" presetSubtype="4">
                                  <p:stCondLst>
                                    <p:cond delay="0"/>
                                  </p:stCondLst>
                                  <p:childTnLst>
                                    <p:set>
                                      <p:cBhvr>
                                        <p:cTn id="136" dur="1" fill="hold">
                                          <p:stCondLst>
                                            <p:cond delay="0"/>
                                          </p:stCondLst>
                                        </p:cTn>
                                        <p:tgtEl>
                                          <p:spTgt spid="169">
                                            <p:txEl>
                                              <p:pRg st="9" end="9"/>
                                            </p:txEl>
                                          </p:spTgt>
                                        </p:tgtEl>
                                        <p:attrNameLst>
                                          <p:attrName>style.visibility</p:attrName>
                                        </p:attrNameLst>
                                      </p:cBhvr>
                                      <p:to>
                                        <p:strVal val="visible"/>
                                      </p:to>
                                    </p:set>
                                    <p:anim calcmode="lin" valueType="num">
                                      <p:cBhvr additive="repl">
                                        <p:cTn id="137" dur="500" fill="hold"/>
                                        <p:tgtEl>
                                          <p:spTgt spid="169">
                                            <p:txEl>
                                              <p:pRg st="9" end="9"/>
                                            </p:txEl>
                                          </p:spTgt>
                                        </p:tgtEl>
                                        <p:attrNameLst>
                                          <p:attrName>ppt_x</p:attrName>
                                        </p:attrNameLst>
                                      </p:cBhvr>
                                      <p:tavLst>
                                        <p:tav tm="0">
                                          <p:val>
                                            <p:strVal val="#ppt_x"/>
                                          </p:val>
                                        </p:tav>
                                        <p:tav tm="100000">
                                          <p:val>
                                            <p:strVal val="#ppt_x"/>
                                          </p:val>
                                        </p:tav>
                                      </p:tavLst>
                                    </p:anim>
                                    <p:anim calcmode="lin" valueType="num">
                                      <p:cBhvr additive="repl">
                                        <p:cTn id="138" dur="500" fill="hold"/>
                                        <p:tgtEl>
                                          <p:spTgt spid="16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nodeType="clickEffect" fill="hold" presetClass="entr" presetID="42">
                                  <p:stCondLst>
                                    <p:cond delay="0"/>
                                  </p:stCondLst>
                                  <p:childTnLst>
                                    <p:set>
                                      <p:cBhvr>
                                        <p:cTn id="142" dur="1" fill="hold">
                                          <p:stCondLst>
                                            <p:cond delay="0"/>
                                          </p:stCondLst>
                                        </p:cTn>
                                        <p:tgtEl>
                                          <p:spTgt spid="169">
                                            <p:txEl>
                                              <p:pRg st="10" end="10"/>
                                            </p:txEl>
                                          </p:spTgt>
                                        </p:tgtEl>
                                        <p:attrNameLst>
                                          <p:attrName>style.visibility</p:attrName>
                                        </p:attrNameLst>
                                      </p:cBhvr>
                                      <p:to>
                                        <p:strVal val="visible"/>
                                      </p:to>
                                    </p:set>
                                    <p:animEffect filter="fade" transition="in">
                                      <p:cBhvr additive="repl">
                                        <p:cTn id="143" dur="1000"/>
                                        <p:tgtEl>
                                          <p:spTgt spid="169">
                                            <p:txEl>
                                              <p:pRg st="10" end="10"/>
                                            </p:txEl>
                                          </p:spTgt>
                                        </p:tgtEl>
                                      </p:cBhvr>
                                    </p:animEffect>
                                    <p:anim calcmode="lin" valueType="num">
                                      <p:cBhvr additive="repl">
                                        <p:cTn id="144" dur="1000" fill="hold"/>
                                        <p:tgtEl>
                                          <p:spTgt spid="169">
                                            <p:txEl>
                                              <p:pRg st="10" end="10"/>
                                            </p:txEl>
                                          </p:spTgt>
                                        </p:tgtEl>
                                        <p:attrNameLst>
                                          <p:attrName>ppt_x</p:attrName>
                                        </p:attrNameLst>
                                      </p:cBhvr>
                                      <p:tavLst>
                                        <p:tav tm="0">
                                          <p:val>
                                            <p:strVal val="#ppt_x"/>
                                          </p:val>
                                        </p:tav>
                                        <p:tav tm="100000">
                                          <p:val>
                                            <p:strVal val="#ppt_x"/>
                                          </p:val>
                                        </p:tav>
                                      </p:tavLst>
                                    </p:anim>
                                    <p:anim calcmode="lin" valueType="num">
                                      <p:cBhvr additive="repl">
                                        <p:cTn id="145" dur="1000" fill="hold"/>
                                        <p:tgtEl>
                                          <p:spTgt spid="16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nodeType="clickEffect" fill="hold" presetClass="entr" presetID="42">
                                  <p:stCondLst>
                                    <p:cond delay="0"/>
                                  </p:stCondLst>
                                  <p:childTnLst>
                                    <p:set>
                                      <p:cBhvr>
                                        <p:cTn id="149" dur="1" fill="hold">
                                          <p:stCondLst>
                                            <p:cond delay="0"/>
                                          </p:stCondLst>
                                        </p:cTn>
                                        <p:tgtEl>
                                          <p:spTgt spid="169">
                                            <p:txEl>
                                              <p:pRg st="11" end="11"/>
                                            </p:txEl>
                                          </p:spTgt>
                                        </p:tgtEl>
                                        <p:attrNameLst>
                                          <p:attrName>style.visibility</p:attrName>
                                        </p:attrNameLst>
                                      </p:cBhvr>
                                      <p:to>
                                        <p:strVal val="visible"/>
                                      </p:to>
                                    </p:set>
                                    <p:animEffect filter="fade" transition="in">
                                      <p:cBhvr additive="repl">
                                        <p:cTn id="150" dur="1000"/>
                                        <p:tgtEl>
                                          <p:spTgt spid="169">
                                            <p:txEl>
                                              <p:pRg st="11" end="11"/>
                                            </p:txEl>
                                          </p:spTgt>
                                        </p:tgtEl>
                                      </p:cBhvr>
                                    </p:animEffect>
                                    <p:anim calcmode="lin" valueType="num">
                                      <p:cBhvr additive="repl">
                                        <p:cTn id="151" dur="1000" fill="hold"/>
                                        <p:tgtEl>
                                          <p:spTgt spid="169">
                                            <p:txEl>
                                              <p:pRg st="11" end="11"/>
                                            </p:txEl>
                                          </p:spTgt>
                                        </p:tgtEl>
                                        <p:attrNameLst>
                                          <p:attrName>ppt_x</p:attrName>
                                        </p:attrNameLst>
                                      </p:cBhvr>
                                      <p:tavLst>
                                        <p:tav tm="0">
                                          <p:val>
                                            <p:strVal val="#ppt_x"/>
                                          </p:val>
                                        </p:tav>
                                        <p:tav tm="100000">
                                          <p:val>
                                            <p:strVal val="#ppt_x"/>
                                          </p:val>
                                        </p:tav>
                                      </p:tavLst>
                                    </p:anim>
                                    <p:anim calcmode="lin" valueType="num">
                                      <p:cBhvr additive="repl">
                                        <p:cTn id="152" dur="1000" fill="hold"/>
                                        <p:tgtEl>
                                          <p:spTgt spid="169">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txBox="1"/>
          <p:nvPr/>
        </p:nvSpPr>
        <p:spPr>
          <a:xfrm>
            <a:off x="1077480" y="720360"/>
            <a:ext cx="9949680" cy="1506960"/>
          </a:xfrm>
          <a:prstGeom prst="rect">
            <a:avLst/>
          </a:prstGeom>
          <a:noFill/>
          <a:ln>
            <a:noFill/>
          </a:ln>
        </p:spPr>
        <p:txBody>
          <a:bodyPr anchor="b">
            <a:noAutofit/>
          </a:bodyPr>
          <a:p>
            <a:pPr>
              <a:lnSpc>
                <a:spcPct val="110000"/>
              </a:lnSpc>
            </a:pPr>
            <a:r>
              <a:rPr b="1" lang="es-ES" sz="3200" spc="-1" strike="noStrike">
                <a:solidFill>
                  <a:srgbClr val="000000"/>
                </a:solidFill>
                <a:latin typeface="Avenir Next LT Pro"/>
              </a:rPr>
              <a:t>Example</a:t>
            </a:r>
            <a:endParaRPr b="0" lang="es-ES" sz="3200" spc="-1" strike="noStrike">
              <a:solidFill>
                <a:srgbClr val="000000"/>
              </a:solidFill>
              <a:latin typeface="Avenir Next LT Pro Light"/>
            </a:endParaRPr>
          </a:p>
        </p:txBody>
      </p:sp>
      <p:sp>
        <p:nvSpPr>
          <p:cNvPr id="176" name="TextShape 2"/>
          <p:cNvSpPr txBox="1"/>
          <p:nvPr/>
        </p:nvSpPr>
        <p:spPr>
          <a:xfrm>
            <a:off x="1077480" y="2427480"/>
            <a:ext cx="9949680" cy="3513240"/>
          </a:xfrm>
          <a:prstGeom prst="rect">
            <a:avLst/>
          </a:prstGeom>
          <a:noFill/>
          <a:ln>
            <a:noFill/>
          </a:ln>
        </p:spPr>
        <p:txBody>
          <a:bodyPr>
            <a:normAutofit/>
          </a:bodyPr>
          <a:p>
            <a:pPr>
              <a:lnSpc>
                <a:spcPct val="120000"/>
              </a:lnSpc>
              <a:spcBef>
                <a:spcPts val="1001"/>
              </a:spcBef>
            </a:pPr>
            <a:r>
              <a:rPr b="1" lang="es-ES" sz="1800" spc="-1" strike="noStrike">
                <a:solidFill>
                  <a:srgbClr val="000000"/>
                </a:solidFill>
                <a:latin typeface="Avenir Next LT Pro Light"/>
              </a:rPr>
              <a:t>Firstly</a:t>
            </a:r>
            <a:r>
              <a:rPr b="0" lang="es-ES" sz="1800" spc="-1" strike="noStrike">
                <a:solidFill>
                  <a:srgbClr val="000000"/>
                </a:solidFill>
                <a:latin typeface="Avenir Next LT Pro Light"/>
              </a:rPr>
              <a:t>, wearing the same uniform allows other people to know what school you go to </a:t>
            </a:r>
            <a:r>
              <a:rPr b="1" lang="es-ES" sz="1800" spc="-1" strike="noStrike">
                <a:solidFill>
                  <a:srgbClr val="000000"/>
                </a:solidFill>
                <a:latin typeface="Avenir Next LT Pro Light"/>
              </a:rPr>
              <a:t>because (=cause) </a:t>
            </a:r>
            <a:r>
              <a:rPr b="0" lang="es-ES" sz="1800" spc="-1" strike="noStrike">
                <a:solidFill>
                  <a:srgbClr val="000000"/>
                </a:solidFill>
                <a:latin typeface="Avenir Next LT Pro Light"/>
              </a:rPr>
              <a:t>it's like a "brand". </a:t>
            </a:r>
            <a:r>
              <a:rPr b="1" lang="es-ES" sz="1800" spc="-1" strike="noStrike">
                <a:solidFill>
                  <a:srgbClr val="000000"/>
                </a:solidFill>
                <a:latin typeface="Avenir Next LT Pro Light"/>
              </a:rPr>
              <a:t>As a result (=result)</a:t>
            </a:r>
            <a:r>
              <a:rPr b="0" lang="es-ES" sz="1800" spc="-1" strike="noStrike">
                <a:solidFill>
                  <a:srgbClr val="000000"/>
                </a:solidFill>
                <a:latin typeface="Avenir Next LT Pro Light"/>
              </a:rPr>
              <a:t>, IF something bad happens/happened to you, you would be identified.</a:t>
            </a:r>
            <a:endParaRPr b="0" lang="es-ES" sz="1800" spc="-1" strike="noStrike">
              <a:solidFill>
                <a:srgbClr val="000000"/>
              </a:solidFill>
              <a:latin typeface="Avenir Next LT Pro Light"/>
            </a:endParaRPr>
          </a:p>
        </p:txBody>
      </p:sp>
    </p:spTree>
  </p:cSld>
  <mc:AlternateContent>
    <mc:Choice Requires="p14">
      <p:transition spd="slow" p14:dur="2000"/>
    </mc:Choice>
    <mc:Fallback>
      <p:transition spd="slow"/>
    </mc:Fallback>
  </mc:AlternateContent>
  <p:timing>
    <p:tnLst>
      <p:par>
        <p:cTn id="153" dur="indefinite" restart="never" nodeType="tmRoot">
          <p:childTnLst>
            <p:seq>
              <p:cTn id="154"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7"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78" name="TextShape 2"/>
          <p:cNvSpPr txBox="1"/>
          <p:nvPr/>
        </p:nvSpPr>
        <p:spPr>
          <a:xfrm>
            <a:off x="590400" y="212760"/>
            <a:ext cx="7300800" cy="812520"/>
          </a:xfrm>
          <a:prstGeom prst="rect">
            <a:avLst/>
          </a:prstGeom>
          <a:noFill/>
          <a:ln>
            <a:noFill/>
          </a:ln>
        </p:spPr>
        <p:txBody>
          <a:bodyPr anchor="b">
            <a:normAutofit fontScale="56000"/>
          </a:bodyPr>
          <a:p>
            <a:pPr>
              <a:lnSpc>
                <a:spcPct val="110000"/>
              </a:lnSpc>
            </a:pPr>
            <a:r>
              <a:rPr b="1" lang="es-ES" sz="3200" spc="-1" strike="noStrike">
                <a:solidFill>
                  <a:srgbClr val="000000"/>
                </a:solidFill>
                <a:latin typeface="Avenir Next LT Pro"/>
              </a:rPr>
              <a:t>Are School Uniforms a Good Idea?</a:t>
            </a:r>
            <a:endParaRPr b="0" lang="es-ES" sz="3200" spc="-1" strike="noStrike">
              <a:solidFill>
                <a:srgbClr val="000000"/>
              </a:solidFill>
              <a:latin typeface="Avenir Next LT Pro Light"/>
            </a:endParaRPr>
          </a:p>
        </p:txBody>
      </p:sp>
      <p:sp>
        <p:nvSpPr>
          <p:cNvPr id="179" name="TextShape 3"/>
          <p:cNvSpPr txBox="1"/>
          <p:nvPr/>
        </p:nvSpPr>
        <p:spPr>
          <a:xfrm>
            <a:off x="590400" y="1234440"/>
            <a:ext cx="7758000" cy="5275440"/>
          </a:xfrm>
          <a:prstGeom prst="rect">
            <a:avLst/>
          </a:prstGeom>
          <a:noFill/>
          <a:ln>
            <a:noFill/>
          </a:ln>
        </p:spPr>
        <p:txBody>
          <a:bodyPr>
            <a:normAutofit fontScale="65000"/>
          </a:bodyPr>
          <a:p>
            <a:pPr algn="just">
              <a:lnSpc>
                <a:spcPct val="110000"/>
              </a:lnSpc>
              <a:spcBef>
                <a:spcPts val="1001"/>
              </a:spcBef>
            </a:pPr>
            <a:r>
              <a:rPr b="0" lang="es-ES" sz="2200" spc="-1" strike="noStrike">
                <a:solidFill>
                  <a:srgbClr val="000000"/>
                </a:solidFill>
                <a:latin typeface="Avenir Next LT Pro Light"/>
              </a:rPr>
              <a:t>Although some students claim that school uniforms are undemocratic and limit our freedom, in my opinion, the opposite is true.</a:t>
            </a:r>
            <a:endParaRPr b="0" lang="es-ES" sz="2200" spc="-1" strike="noStrike">
              <a:solidFill>
                <a:srgbClr val="000000"/>
              </a:solidFill>
              <a:latin typeface="Avenir Next LT Pro Light"/>
            </a:endParaRPr>
          </a:p>
          <a:p>
            <a:pPr algn="just">
              <a:lnSpc>
                <a:spcPct val="110000"/>
              </a:lnSpc>
              <a:spcBef>
                <a:spcPts val="1001"/>
              </a:spcBef>
            </a:pPr>
            <a:r>
              <a:rPr b="0" lang="es-ES" sz="2200" spc="-1" strike="noStrike">
                <a:solidFill>
                  <a:srgbClr val="000000"/>
                </a:solidFill>
                <a:latin typeface="Avenir Next LT Pro Light"/>
              </a:rPr>
              <a:t>Firstly, school uniforms make all students equal. When we wear uniforms, we don't feel that we are in competition with each other. We don't have to worry that other students will laugh at us if our clothes are not the most expensive or trendy. School uniforms let us focus on the differences in our personalities, not in our parents' bank account.</a:t>
            </a:r>
            <a:endParaRPr b="0" lang="es-ES" sz="2200" spc="-1" strike="noStrike">
              <a:solidFill>
                <a:srgbClr val="000000"/>
              </a:solidFill>
              <a:latin typeface="Avenir Next LT Pro Light"/>
            </a:endParaRPr>
          </a:p>
          <a:p>
            <a:pPr algn="just">
              <a:lnSpc>
                <a:spcPct val="110000"/>
              </a:lnSpc>
              <a:spcBef>
                <a:spcPts val="1001"/>
              </a:spcBef>
            </a:pPr>
            <a:r>
              <a:rPr b="0" lang="es-ES" sz="2200" spc="-1" strike="noStrike">
                <a:solidFill>
                  <a:srgbClr val="000000"/>
                </a:solidFill>
                <a:latin typeface="Avenir Next LT Pro Light"/>
              </a:rPr>
              <a:t>Furthermore, school uniforms give us greater freedom: freedom from the problem of deciding what to wear every morning; freedom to be judged by our characters and our ideas --- not by our clothes.</a:t>
            </a:r>
            <a:endParaRPr b="0" lang="es-ES" sz="2200" spc="-1" strike="noStrike">
              <a:solidFill>
                <a:srgbClr val="000000"/>
              </a:solidFill>
              <a:latin typeface="Avenir Next LT Pro Light"/>
            </a:endParaRPr>
          </a:p>
          <a:p>
            <a:pPr algn="just">
              <a:lnSpc>
                <a:spcPct val="110000"/>
              </a:lnSpc>
              <a:spcBef>
                <a:spcPts val="1001"/>
              </a:spcBef>
            </a:pPr>
            <a:r>
              <a:rPr b="0" lang="es-ES" sz="2200" spc="-1" strike="noStrike">
                <a:solidFill>
                  <a:srgbClr val="000000"/>
                </a:solidFill>
                <a:latin typeface="Avenir Next LT Pro Light"/>
              </a:rPr>
              <a:t>In conclusion, it seems to me that school uniforms are clearly preferable to the daily problem of choosing what to wear and trying to compete with other students at school.</a:t>
            </a:r>
            <a:endParaRPr b="0" lang="es-ES" sz="2200" spc="-1" strike="noStrike">
              <a:solidFill>
                <a:srgbClr val="000000"/>
              </a:solidFill>
              <a:latin typeface="Avenir Next LT Pro Light"/>
            </a:endParaRPr>
          </a:p>
          <a:p>
            <a:pPr>
              <a:lnSpc>
                <a:spcPct val="110000"/>
              </a:lnSpc>
              <a:spcBef>
                <a:spcPts val="1001"/>
              </a:spcBef>
            </a:pPr>
            <a:endParaRPr b="0" lang="es-ES" sz="2200" spc="-1" strike="noStrike">
              <a:solidFill>
                <a:srgbClr val="000000"/>
              </a:solidFill>
              <a:latin typeface="Avenir Next LT Pro Light"/>
            </a:endParaRPr>
          </a:p>
        </p:txBody>
      </p:sp>
      <p:sp>
        <p:nvSpPr>
          <p:cNvPr id="180" name="CustomShape 4"/>
          <p:cNvSpPr/>
          <p:nvPr/>
        </p:nvSpPr>
        <p:spPr>
          <a:xfrm>
            <a:off x="8724600" y="0"/>
            <a:ext cx="3456000" cy="34358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p:style>
      </p:sp>
      <p:sp>
        <p:nvSpPr>
          <p:cNvPr id="181" name="CustomShape 5"/>
          <p:cNvSpPr/>
          <p:nvPr/>
        </p:nvSpPr>
        <p:spPr>
          <a:xfrm flipH="1" rot="5400000">
            <a:off x="8742960" y="-11520"/>
            <a:ext cx="3428640" cy="3467160"/>
          </a:xfrm>
          <a:custGeom>
            <a:avLst/>
            <a:gdLst/>
            <a:ah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82" name="CustomShape 6"/>
          <p:cNvSpPr/>
          <p:nvPr/>
        </p:nvSpPr>
        <p:spPr>
          <a:xfrm>
            <a:off x="8724600" y="3435120"/>
            <a:ext cx="3466800" cy="3428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83" name="CustomShape 7"/>
          <p:cNvSpPr/>
          <p:nvPr/>
        </p:nvSpPr>
        <p:spPr>
          <a:xfrm flipV="1" rot="10800000">
            <a:off x="12192120" y="5160600"/>
            <a:ext cx="3466800" cy="1725120"/>
          </a:xfrm>
          <a:custGeom>
            <a:avLst/>
            <a:gdLst/>
            <a:ah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
        <p:nvSpPr>
          <p:cNvPr id="184" name="CustomShape 8"/>
          <p:cNvSpPr/>
          <p:nvPr/>
        </p:nvSpPr>
        <p:spPr>
          <a:xfrm flipV="1" rot="10800000">
            <a:off x="12192120" y="6850800"/>
            <a:ext cx="3466800" cy="1689840"/>
          </a:xfrm>
          <a:custGeom>
            <a:avLst/>
            <a:gdLst/>
            <a:ah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155" dur="indefinite" restart="never" nodeType="tmRoot">
          <p:childTnLst>
            <p:seq>
              <p:cTn id="15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b302b"/>
      </a:dk2>
      <a:lt2>
        <a:srgbClr val="f2f3f0"/>
      </a:lt2>
      <a:accent1>
        <a:srgbClr val="6c30e4"/>
      </a:accent1>
      <a:accent2>
        <a:srgbClr val="2634d4"/>
      </a:accent2>
      <a:accent3>
        <a:srgbClr val="2c88e4"/>
      </a:accent3>
      <a:accent4>
        <a:srgbClr val="19bdcc"/>
      </a:accent4>
      <a:accent5>
        <a:srgbClr val="25c38e"/>
      </a:accent5>
      <a:accent6>
        <a:srgbClr val="19c744"/>
      </a:accent6>
      <a:hlink>
        <a:srgbClr val="339b8a"/>
      </a:hlink>
      <a:folHlink>
        <a:srgbClr val="7f7f7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b302b"/>
      </a:dk2>
      <a:lt2>
        <a:srgbClr val="f2f3f0"/>
      </a:lt2>
      <a:accent1>
        <a:srgbClr val="6c30e4"/>
      </a:accent1>
      <a:accent2>
        <a:srgbClr val="2634d4"/>
      </a:accent2>
      <a:accent3>
        <a:srgbClr val="2c88e4"/>
      </a:accent3>
      <a:accent4>
        <a:srgbClr val="19bdcc"/>
      </a:accent4>
      <a:accent5>
        <a:srgbClr val="25c38e"/>
      </a:accent5>
      <a:accent6>
        <a:srgbClr val="19c744"/>
      </a:accent6>
      <a:hlink>
        <a:srgbClr val="339b8a"/>
      </a:hlink>
      <a:folHlink>
        <a:srgbClr val="7f7f7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b302b"/>
      </a:dk2>
      <a:lt2>
        <a:srgbClr val="f2f3f0"/>
      </a:lt2>
      <a:accent1>
        <a:srgbClr val="6c30e4"/>
      </a:accent1>
      <a:accent2>
        <a:srgbClr val="2634d4"/>
      </a:accent2>
      <a:accent3>
        <a:srgbClr val="2c88e4"/>
      </a:accent3>
      <a:accent4>
        <a:srgbClr val="19bdcc"/>
      </a:accent4>
      <a:accent5>
        <a:srgbClr val="25c38e"/>
      </a:accent5>
      <a:accent6>
        <a:srgbClr val="19c744"/>
      </a:accent6>
      <a:hlink>
        <a:srgbClr val="339b8a"/>
      </a:hlink>
      <a:folHlink>
        <a:srgbClr val="7f7f7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LibreOffice/6.1.5.2$Linux_X86_64 LibreOffice_project/10$Build-2</Application>
  <Words>718</Words>
  <Paragraphs>40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2021-05-09T22:04:07Z</dcterms:created>
  <dc:creator>Patricia Guerra Robles</dc:creator>
  <dc:description/>
  <dc:language>gl-ES</dc:language>
  <cp:lastModifiedBy/>
  <dcterms:modified xsi:type="dcterms:W3CDTF">2023-05-03T13:11:37Z</dcterms:modified>
  <cp:revision>12</cp:revision>
  <dc:subject/>
  <dc:title>WRITING WORKSHOP</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1</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Pantalla panorámica</vt:lpwstr>
  </property>
  <property fmtid="{D5CDD505-2E9C-101B-9397-08002B2CF9AE}" pid="9" name="ScaleCrop">
    <vt:bool>0</vt:bool>
  </property>
  <property fmtid="{D5CDD505-2E9C-101B-9397-08002B2CF9AE}" pid="10" name="ShareDoc">
    <vt:bool>0</vt:bool>
  </property>
  <property fmtid="{D5CDD505-2E9C-101B-9397-08002B2CF9AE}" pid="11" name="Slides">
    <vt:i4>7</vt:i4>
  </property>
</Properties>
</file>