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E636FC-F3D3-41D2-8C13-A33064CFB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6525" y="802299"/>
            <a:ext cx="8378327" cy="1312252"/>
          </a:xfrm>
        </p:spPr>
        <p:txBody>
          <a:bodyPr>
            <a:normAutofit/>
          </a:bodyPr>
          <a:lstStyle/>
          <a:p>
            <a:r>
              <a:rPr lang="es-ES" sz="2800" dirty="0"/>
              <a:t>Tenses </a:t>
            </a:r>
            <a:r>
              <a:rPr lang="es-ES" sz="2800" dirty="0" err="1"/>
              <a:t>review</a:t>
            </a:r>
            <a:r>
              <a:rPr lang="es-ES" sz="2800" dirty="0"/>
              <a:t> a-</a:t>
            </a:r>
            <a:r>
              <a:rPr lang="es-ES" sz="2800" dirty="0" err="1"/>
              <a:t>level</a:t>
            </a:r>
            <a:r>
              <a:rPr lang="es-ES" sz="2800" dirty="0"/>
              <a:t> (bachillerato)</a:t>
            </a:r>
          </a:p>
        </p:txBody>
      </p:sp>
    </p:spTree>
    <p:extLst>
      <p:ext uri="{BB962C8B-B14F-4D97-AF65-F5344CB8AC3E}">
        <p14:creationId xmlns:p14="http://schemas.microsoft.com/office/powerpoint/2010/main" val="2148811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6737F7-75BE-4EE0-A3CF-1652C7F7A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BE GOING 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987FC9-677A-4CE8-9C2F-CE54E8B77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err="1"/>
              <a:t>Plans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arrangements</a:t>
            </a:r>
            <a:endParaRPr lang="es-ES" dirty="0"/>
          </a:p>
          <a:p>
            <a:pPr marL="0" indent="0">
              <a:buNone/>
            </a:pPr>
            <a:r>
              <a:rPr lang="es-ES" i="1" dirty="0"/>
              <a:t>I </a:t>
            </a:r>
            <a:r>
              <a:rPr lang="es-ES" i="1" dirty="0">
                <a:solidFill>
                  <a:srgbClr val="FF0000"/>
                </a:solidFill>
              </a:rPr>
              <a:t>am </a:t>
            </a:r>
            <a:r>
              <a:rPr lang="es-ES" i="1" dirty="0" err="1">
                <a:solidFill>
                  <a:srgbClr val="FF0000"/>
                </a:solidFill>
              </a:rPr>
              <a:t>going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to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study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hard</a:t>
            </a:r>
            <a:r>
              <a:rPr lang="es-ES" i="1" dirty="0"/>
              <a:t> </a:t>
            </a:r>
            <a:r>
              <a:rPr lang="es-ES" i="1" dirty="0" err="1"/>
              <a:t>for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exam</a:t>
            </a:r>
            <a:endParaRPr lang="es-ES" i="1" dirty="0"/>
          </a:p>
          <a:p>
            <a:pPr marL="0" indent="0">
              <a:buNone/>
            </a:pPr>
            <a:r>
              <a:rPr lang="es-ES" dirty="0" err="1"/>
              <a:t>Predictions</a:t>
            </a:r>
            <a:endParaRPr lang="es-ES" dirty="0"/>
          </a:p>
          <a:p>
            <a:pPr marL="0" indent="0">
              <a:buNone/>
            </a:pPr>
            <a:r>
              <a:rPr lang="es-ES" i="1" dirty="0"/>
              <a:t>Look at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sky</a:t>
            </a:r>
            <a:r>
              <a:rPr lang="es-ES" i="1" dirty="0"/>
              <a:t>! </a:t>
            </a:r>
            <a:r>
              <a:rPr lang="es-ES" i="1" dirty="0" err="1"/>
              <a:t>It</a:t>
            </a:r>
            <a:r>
              <a:rPr lang="es-ES" i="1" dirty="0" err="1">
                <a:solidFill>
                  <a:srgbClr val="FF0000"/>
                </a:solidFill>
              </a:rPr>
              <a:t>´s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going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to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/>
              <a:t>rain</a:t>
            </a:r>
          </a:p>
          <a:p>
            <a:pPr marL="0" indent="0">
              <a:buNone/>
            </a:pPr>
            <a:r>
              <a:rPr lang="es-ES" i="1" dirty="0">
                <a:solidFill>
                  <a:srgbClr val="FF0000"/>
                </a:solidFill>
              </a:rPr>
              <a:t>Note: </a:t>
            </a:r>
            <a:r>
              <a:rPr lang="es-ES" i="1" dirty="0" err="1">
                <a:solidFill>
                  <a:srgbClr val="FF0000"/>
                </a:solidFill>
              </a:rPr>
              <a:t>Americans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normally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don´t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distinguish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between</a:t>
            </a:r>
            <a:r>
              <a:rPr lang="es-ES" i="1" dirty="0">
                <a:solidFill>
                  <a:srgbClr val="FF0000"/>
                </a:solidFill>
              </a:rPr>
              <a:t> “ be </a:t>
            </a:r>
            <a:r>
              <a:rPr lang="es-ES" i="1" dirty="0" err="1">
                <a:solidFill>
                  <a:srgbClr val="FF0000"/>
                </a:solidFill>
              </a:rPr>
              <a:t>going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to</a:t>
            </a:r>
            <a:r>
              <a:rPr lang="es-ES" i="1" dirty="0">
                <a:solidFill>
                  <a:srgbClr val="FF0000"/>
                </a:solidFill>
              </a:rPr>
              <a:t> /</a:t>
            </a:r>
            <a:r>
              <a:rPr lang="es-ES" i="1" dirty="0" err="1">
                <a:solidFill>
                  <a:srgbClr val="FF0000"/>
                </a:solidFill>
              </a:rPr>
              <a:t>present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continuous</a:t>
            </a:r>
            <a:r>
              <a:rPr lang="es-ES" i="1" dirty="0">
                <a:solidFill>
                  <a:srgbClr val="FF0000"/>
                </a:solidFill>
              </a:rPr>
              <a:t> “ </a:t>
            </a:r>
            <a:r>
              <a:rPr lang="es-ES" i="1" dirty="0" err="1">
                <a:solidFill>
                  <a:srgbClr val="FF0000"/>
                </a:solidFill>
              </a:rPr>
              <a:t>with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future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meaning</a:t>
            </a:r>
            <a:r>
              <a:rPr lang="es-ES" i="1" dirty="0">
                <a:solidFill>
                  <a:srgbClr val="FF0000"/>
                </a:solidFill>
              </a:rPr>
              <a:t>. </a:t>
            </a:r>
            <a:r>
              <a:rPr lang="es-ES" i="1" dirty="0" err="1">
                <a:solidFill>
                  <a:srgbClr val="FF0000"/>
                </a:solidFill>
              </a:rPr>
              <a:t>They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tend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to</a:t>
            </a:r>
            <a:r>
              <a:rPr lang="es-ES" i="1" dirty="0">
                <a:solidFill>
                  <a:srgbClr val="FF0000"/>
                </a:solidFill>
              </a:rPr>
              <a:t> use be </a:t>
            </a:r>
            <a:r>
              <a:rPr lang="es-ES" i="1" dirty="0" err="1">
                <a:solidFill>
                  <a:srgbClr val="FF0000"/>
                </a:solidFill>
              </a:rPr>
              <a:t>going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t</a:t>
            </a:r>
            <a:r>
              <a:rPr lang="es-ES" dirty="0" err="1">
                <a:solidFill>
                  <a:srgbClr val="FF0000"/>
                </a:solidFill>
              </a:rPr>
              <a:t>o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0040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F32DCD-6DF7-4246-9AD5-7FB3C74B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829" y="804520"/>
            <a:ext cx="9324025" cy="587136"/>
          </a:xfrm>
        </p:spPr>
        <p:txBody>
          <a:bodyPr/>
          <a:lstStyle/>
          <a:p>
            <a:r>
              <a:rPr lang="es-ES" dirty="0"/>
              <a:t>Future </a:t>
            </a:r>
            <a:r>
              <a:rPr lang="es-ES" dirty="0" err="1"/>
              <a:t>continuous</a:t>
            </a:r>
            <a:r>
              <a:rPr lang="es-ES" dirty="0"/>
              <a:t> (Will+ be +</a:t>
            </a:r>
            <a:r>
              <a:rPr lang="es-ES" dirty="0" err="1"/>
              <a:t>verb+ing</a:t>
            </a:r>
            <a:r>
              <a:rPr lang="es-ES" dirty="0"/>
              <a:t>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8B56CD-E66B-44A8-9354-2F4D0F5AE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Future </a:t>
            </a:r>
            <a:r>
              <a:rPr lang="es-ES" dirty="0" err="1"/>
              <a:t>actions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be in </a:t>
            </a:r>
            <a:r>
              <a:rPr lang="es-ES" dirty="0" err="1"/>
              <a:t>progress</a:t>
            </a:r>
            <a:r>
              <a:rPr lang="es-ES" dirty="0"/>
              <a:t> at a specific time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future</a:t>
            </a:r>
            <a:r>
              <a:rPr lang="es-ES" dirty="0"/>
              <a:t>)</a:t>
            </a:r>
          </a:p>
          <a:p>
            <a:pPr marL="0" indent="0">
              <a:buNone/>
            </a:pPr>
            <a:r>
              <a:rPr lang="es-ES" i="1" dirty="0" err="1"/>
              <a:t>When</a:t>
            </a:r>
            <a:r>
              <a:rPr lang="es-ES" i="1" dirty="0"/>
              <a:t> </a:t>
            </a:r>
            <a:r>
              <a:rPr lang="es-ES" i="1" dirty="0" err="1"/>
              <a:t>you</a:t>
            </a:r>
            <a:r>
              <a:rPr lang="es-ES" i="1" dirty="0"/>
              <a:t> come </a:t>
            </a:r>
            <a:r>
              <a:rPr lang="es-ES" i="1" dirty="0" err="1"/>
              <a:t>out</a:t>
            </a:r>
            <a:r>
              <a:rPr lang="es-ES" i="1" dirty="0"/>
              <a:t> </a:t>
            </a:r>
            <a:r>
              <a:rPr lang="es-ES" i="1" dirty="0" err="1"/>
              <a:t>of</a:t>
            </a:r>
            <a:r>
              <a:rPr lang="es-ES" i="1" dirty="0"/>
              <a:t> </a:t>
            </a:r>
            <a:r>
              <a:rPr lang="es-ES" i="1" dirty="0" err="1"/>
              <a:t>school</a:t>
            </a:r>
            <a:r>
              <a:rPr lang="es-ES" i="1" dirty="0"/>
              <a:t>, </a:t>
            </a:r>
            <a:r>
              <a:rPr lang="es-ES" i="1" dirty="0" err="1"/>
              <a:t>I</a:t>
            </a:r>
            <a:r>
              <a:rPr lang="es-ES" i="1" dirty="0" err="1">
                <a:solidFill>
                  <a:srgbClr val="FF0000"/>
                </a:solidFill>
              </a:rPr>
              <a:t>`ll</a:t>
            </a:r>
            <a:r>
              <a:rPr lang="es-ES" i="1" dirty="0">
                <a:solidFill>
                  <a:srgbClr val="FF0000"/>
                </a:solidFill>
              </a:rPr>
              <a:t> be </a:t>
            </a:r>
            <a:r>
              <a:rPr lang="es-ES" i="1" dirty="0" err="1">
                <a:solidFill>
                  <a:srgbClr val="FF0000"/>
                </a:solidFill>
              </a:rPr>
              <a:t>boarding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/>
              <a:t>a </a:t>
            </a:r>
            <a:r>
              <a:rPr lang="es-ES" i="1" dirty="0" err="1"/>
              <a:t>plane</a:t>
            </a:r>
            <a:endParaRPr lang="es-ES" i="1" dirty="0"/>
          </a:p>
          <a:p>
            <a:pPr marL="0" indent="0">
              <a:buNone/>
            </a:pPr>
            <a:r>
              <a:rPr lang="es-ES" i="1" dirty="0" err="1"/>
              <a:t>You</a:t>
            </a:r>
            <a:r>
              <a:rPr lang="es-ES" i="1" dirty="0"/>
              <a:t> can </a:t>
            </a:r>
            <a:r>
              <a:rPr lang="es-ES" i="1" dirty="0" err="1"/>
              <a:t>visit</a:t>
            </a:r>
            <a:r>
              <a:rPr lang="es-ES" i="1" dirty="0"/>
              <a:t> </a:t>
            </a:r>
            <a:r>
              <a:rPr lang="es-ES" i="1" dirty="0" err="1"/>
              <a:t>us</a:t>
            </a:r>
            <a:r>
              <a:rPr lang="es-ES" i="1" dirty="0"/>
              <a:t> </a:t>
            </a:r>
            <a:r>
              <a:rPr lang="es-ES" i="1" dirty="0" err="1"/>
              <a:t>during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first</a:t>
            </a:r>
            <a:r>
              <a:rPr lang="es-ES" i="1" dirty="0"/>
              <a:t> </a:t>
            </a:r>
            <a:r>
              <a:rPr lang="es-ES" i="1" dirty="0" err="1"/>
              <a:t>week</a:t>
            </a:r>
            <a:r>
              <a:rPr lang="es-ES" i="1" dirty="0"/>
              <a:t> </a:t>
            </a:r>
            <a:r>
              <a:rPr lang="es-ES" i="1" dirty="0" err="1"/>
              <a:t>of</a:t>
            </a:r>
            <a:r>
              <a:rPr lang="es-ES" i="1" dirty="0"/>
              <a:t> </a:t>
            </a:r>
            <a:r>
              <a:rPr lang="es-ES" i="1" dirty="0" err="1"/>
              <a:t>July</a:t>
            </a:r>
            <a:r>
              <a:rPr lang="es-ES" i="1" dirty="0"/>
              <a:t>. I </a:t>
            </a:r>
            <a:r>
              <a:rPr lang="es-ES" i="1" dirty="0" err="1">
                <a:solidFill>
                  <a:srgbClr val="FF0000"/>
                </a:solidFill>
              </a:rPr>
              <a:t>won´t</a:t>
            </a:r>
            <a:r>
              <a:rPr lang="es-ES" i="1" dirty="0">
                <a:solidFill>
                  <a:srgbClr val="FF0000"/>
                </a:solidFill>
              </a:rPr>
              <a:t> be </a:t>
            </a:r>
            <a:r>
              <a:rPr lang="es-ES" i="1" dirty="0" err="1">
                <a:solidFill>
                  <a:srgbClr val="FF0000"/>
                </a:solidFill>
              </a:rPr>
              <a:t>working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then</a:t>
            </a:r>
            <a:endParaRPr lang="es-ES" i="1" dirty="0"/>
          </a:p>
          <a:p>
            <a:r>
              <a:rPr lang="es-ES" i="1" dirty="0" err="1"/>
              <a:t>Or</a:t>
            </a:r>
            <a:r>
              <a:rPr lang="es-ES" i="1" dirty="0"/>
              <a:t> </a:t>
            </a:r>
            <a:r>
              <a:rPr lang="es-ES" i="1" dirty="0" err="1"/>
              <a:t>we</a:t>
            </a:r>
            <a:r>
              <a:rPr lang="es-ES" i="1" dirty="0"/>
              <a:t> </a:t>
            </a:r>
            <a:r>
              <a:rPr lang="es-ES" i="1" dirty="0" err="1"/>
              <a:t>see</a:t>
            </a:r>
            <a:r>
              <a:rPr lang="es-ES" i="1" dirty="0"/>
              <a:t> as </a:t>
            </a:r>
            <a:r>
              <a:rPr lang="es-ES" i="1" dirty="0" err="1"/>
              <a:t>different</a:t>
            </a:r>
            <a:r>
              <a:rPr lang="es-ES" i="1" dirty="0"/>
              <a:t> </a:t>
            </a:r>
            <a:r>
              <a:rPr lang="es-ES" i="1" dirty="0" err="1"/>
              <a:t>or</a:t>
            </a:r>
            <a:r>
              <a:rPr lang="es-ES" i="1" dirty="0"/>
              <a:t> </a:t>
            </a:r>
            <a:r>
              <a:rPr lang="es-ES" i="1" dirty="0" err="1"/>
              <a:t>temporary</a:t>
            </a:r>
            <a:r>
              <a:rPr lang="es-ES" i="1" dirty="0"/>
              <a:t>:</a:t>
            </a:r>
          </a:p>
          <a:p>
            <a:pPr marL="0" indent="0">
              <a:buNone/>
            </a:pPr>
            <a:r>
              <a:rPr lang="es-ES" i="1" dirty="0" err="1"/>
              <a:t>Today</a:t>
            </a:r>
            <a:r>
              <a:rPr lang="es-ES" i="1" dirty="0"/>
              <a:t> </a:t>
            </a:r>
            <a:r>
              <a:rPr lang="es-ES" i="1" dirty="0" err="1"/>
              <a:t>we´re</a:t>
            </a:r>
            <a:r>
              <a:rPr lang="es-ES" i="1" dirty="0"/>
              <a:t> </a:t>
            </a:r>
            <a:r>
              <a:rPr lang="es-ES" i="1" dirty="0" err="1"/>
              <a:t>taking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bus, </a:t>
            </a:r>
            <a:r>
              <a:rPr lang="es-ES" i="1" dirty="0" err="1"/>
              <a:t>but</a:t>
            </a:r>
            <a:r>
              <a:rPr lang="es-ES" i="1" dirty="0"/>
              <a:t> </a:t>
            </a:r>
            <a:r>
              <a:rPr lang="es-ES" i="1" dirty="0" err="1"/>
              <a:t>next</a:t>
            </a:r>
            <a:r>
              <a:rPr lang="es-ES" i="1" dirty="0"/>
              <a:t> </a:t>
            </a:r>
            <a:r>
              <a:rPr lang="es-ES" i="1" dirty="0" err="1"/>
              <a:t>week</a:t>
            </a:r>
            <a:r>
              <a:rPr lang="es-ES" i="1" dirty="0"/>
              <a:t> </a:t>
            </a:r>
            <a:r>
              <a:rPr lang="es-ES" i="1" dirty="0" err="1"/>
              <a:t>we´</a:t>
            </a:r>
            <a:r>
              <a:rPr lang="es-ES" i="1" dirty="0" err="1">
                <a:solidFill>
                  <a:srgbClr val="FF0000"/>
                </a:solidFill>
              </a:rPr>
              <a:t>ll</a:t>
            </a:r>
            <a:r>
              <a:rPr lang="es-ES" i="1" dirty="0">
                <a:solidFill>
                  <a:srgbClr val="FF0000"/>
                </a:solidFill>
              </a:rPr>
              <a:t> be </a:t>
            </a:r>
            <a:r>
              <a:rPr lang="es-ES" i="1" dirty="0" err="1">
                <a:solidFill>
                  <a:srgbClr val="FF0000"/>
                </a:solidFill>
              </a:rPr>
              <a:t>taking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train</a:t>
            </a:r>
            <a:endParaRPr lang="es-ES" i="1" dirty="0"/>
          </a:p>
          <a:p>
            <a:pPr marL="0" indent="0">
              <a:buNone/>
            </a:pPr>
            <a:r>
              <a:rPr lang="es-ES" i="1" dirty="0" err="1"/>
              <a:t>He</a:t>
            </a:r>
            <a:r>
              <a:rPr lang="es-ES" i="1" dirty="0" err="1">
                <a:solidFill>
                  <a:srgbClr val="FF0000"/>
                </a:solidFill>
              </a:rPr>
              <a:t>´ll</a:t>
            </a:r>
            <a:r>
              <a:rPr lang="es-ES" i="1" dirty="0">
                <a:solidFill>
                  <a:srgbClr val="FF0000"/>
                </a:solidFill>
              </a:rPr>
              <a:t> be </a:t>
            </a:r>
            <a:r>
              <a:rPr lang="es-ES" i="1" dirty="0" err="1">
                <a:solidFill>
                  <a:srgbClr val="FF0000"/>
                </a:solidFill>
              </a:rPr>
              <a:t>staying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with</a:t>
            </a:r>
            <a:r>
              <a:rPr lang="es-ES" i="1" dirty="0"/>
              <a:t> </a:t>
            </a:r>
            <a:r>
              <a:rPr lang="es-ES" i="1" dirty="0" err="1"/>
              <a:t>his</a:t>
            </a:r>
            <a:r>
              <a:rPr lang="es-ES" i="1" dirty="0"/>
              <a:t> </a:t>
            </a:r>
            <a:r>
              <a:rPr lang="es-ES" i="1" dirty="0" err="1"/>
              <a:t>parents</a:t>
            </a:r>
            <a:r>
              <a:rPr lang="es-ES" i="1" dirty="0"/>
              <a:t> </a:t>
            </a:r>
            <a:r>
              <a:rPr lang="es-ES" i="1" dirty="0" err="1"/>
              <a:t>for</a:t>
            </a:r>
            <a:r>
              <a:rPr lang="es-ES" i="1" dirty="0"/>
              <a:t> </a:t>
            </a:r>
            <a:r>
              <a:rPr lang="es-ES" i="1" dirty="0" err="1"/>
              <a:t>several</a:t>
            </a:r>
            <a:r>
              <a:rPr lang="es-ES" i="1" dirty="0"/>
              <a:t> </a:t>
            </a:r>
            <a:r>
              <a:rPr lang="es-ES" i="1" dirty="0" err="1"/>
              <a:t>months</a:t>
            </a:r>
            <a:r>
              <a:rPr lang="es-ES" i="1" dirty="0"/>
              <a:t> </a:t>
            </a:r>
            <a:r>
              <a:rPr lang="es-ES" i="1" dirty="0" err="1"/>
              <a:t>while</a:t>
            </a:r>
            <a:r>
              <a:rPr lang="es-ES" i="1" dirty="0"/>
              <a:t> </a:t>
            </a:r>
            <a:r>
              <a:rPr lang="es-ES" i="1" dirty="0" err="1"/>
              <a:t>his</a:t>
            </a:r>
            <a:r>
              <a:rPr lang="es-ES" i="1" dirty="0"/>
              <a:t> </a:t>
            </a:r>
            <a:r>
              <a:rPr lang="es-ES" i="1" dirty="0" err="1"/>
              <a:t>father</a:t>
            </a:r>
            <a:r>
              <a:rPr lang="es-ES" i="1" dirty="0"/>
              <a:t> </a:t>
            </a:r>
            <a:r>
              <a:rPr lang="es-ES" i="1" dirty="0" err="1"/>
              <a:t>is</a:t>
            </a:r>
            <a:r>
              <a:rPr lang="es-ES" i="1" dirty="0"/>
              <a:t> in </a:t>
            </a:r>
            <a:r>
              <a:rPr lang="es-ES" i="1" dirty="0" err="1"/>
              <a:t>recovery</a:t>
            </a:r>
            <a:r>
              <a:rPr lang="es-ES" i="1" dirty="0"/>
              <a:t>.</a:t>
            </a:r>
          </a:p>
          <a:p>
            <a:pPr marL="0" indent="0">
              <a:buNone/>
            </a:pPr>
            <a:r>
              <a:rPr lang="es-ES" i="1" dirty="0"/>
              <a:t>CLUE WORDS: in </a:t>
            </a:r>
            <a:r>
              <a:rPr lang="es-ES" i="1" dirty="0" err="1"/>
              <a:t>days</a:t>
            </a:r>
            <a:r>
              <a:rPr lang="es-ES" i="1" dirty="0"/>
              <a:t>´/ </a:t>
            </a:r>
            <a:r>
              <a:rPr lang="es-ES" i="1" dirty="0" err="1"/>
              <a:t>weeks</a:t>
            </a:r>
            <a:r>
              <a:rPr lang="es-ES" i="1" dirty="0"/>
              <a:t>´/ </a:t>
            </a:r>
            <a:r>
              <a:rPr lang="es-ES" i="1" dirty="0" err="1"/>
              <a:t>years´time</a:t>
            </a:r>
            <a:r>
              <a:rPr lang="es-ES" i="1" dirty="0"/>
              <a:t>; </a:t>
            </a:r>
            <a:r>
              <a:rPr lang="es-ES" i="1" dirty="0" err="1"/>
              <a:t>by</a:t>
            </a:r>
            <a:r>
              <a:rPr lang="es-ES" i="1" dirty="0"/>
              <a:t>, </a:t>
            </a:r>
            <a:r>
              <a:rPr lang="es-ES" i="1" dirty="0" err="1"/>
              <a:t>next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1390246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F11432-9D51-4499-835C-21D512A0F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993" y="804519"/>
            <a:ext cx="9315861" cy="673217"/>
          </a:xfrm>
        </p:spPr>
        <p:txBody>
          <a:bodyPr/>
          <a:lstStyle/>
          <a:p>
            <a:r>
              <a:rPr lang="es-ES" dirty="0"/>
              <a:t>Future </a:t>
            </a:r>
            <a:r>
              <a:rPr lang="es-ES" dirty="0" err="1"/>
              <a:t>perfect</a:t>
            </a:r>
            <a:r>
              <a:rPr lang="es-ES" dirty="0"/>
              <a:t> (</a:t>
            </a:r>
            <a:r>
              <a:rPr lang="es-ES" dirty="0" err="1"/>
              <a:t>Will+have+past</a:t>
            </a:r>
            <a:r>
              <a:rPr lang="es-ES" dirty="0"/>
              <a:t> </a:t>
            </a:r>
            <a:r>
              <a:rPr lang="es-ES" dirty="0" err="1"/>
              <a:t>participle</a:t>
            </a:r>
            <a:r>
              <a:rPr lang="es-ES" dirty="0"/>
              <a:t>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6AEE4E-3A60-41F6-A050-7469CA34F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err="1"/>
              <a:t>Action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be </a:t>
            </a:r>
            <a:r>
              <a:rPr lang="es-ES" dirty="0" err="1"/>
              <a:t>completed</a:t>
            </a:r>
            <a:r>
              <a:rPr lang="es-ES" dirty="0"/>
              <a:t> </a:t>
            </a:r>
            <a:r>
              <a:rPr lang="es-ES" dirty="0" err="1"/>
              <a:t>before</a:t>
            </a:r>
            <a:r>
              <a:rPr lang="es-ES" dirty="0"/>
              <a:t> a specific time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future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i="1" dirty="0"/>
              <a:t>I </a:t>
            </a:r>
            <a:r>
              <a:rPr lang="es-ES" i="1" dirty="0" err="1">
                <a:solidFill>
                  <a:srgbClr val="FF0000"/>
                </a:solidFill>
              </a:rPr>
              <a:t>won´t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have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written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all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reports</a:t>
            </a:r>
            <a:r>
              <a:rPr lang="es-ES" i="1" dirty="0"/>
              <a:t> </a:t>
            </a:r>
            <a:r>
              <a:rPr lang="es-ES" i="1" dirty="0" err="1"/>
              <a:t>by</a:t>
            </a:r>
            <a:r>
              <a:rPr lang="es-ES" i="1" dirty="0"/>
              <a:t> </a:t>
            </a:r>
            <a:r>
              <a:rPr lang="es-ES" i="1" dirty="0" err="1"/>
              <a:t>next</a:t>
            </a:r>
            <a:r>
              <a:rPr lang="es-ES" i="1" dirty="0"/>
              <a:t> </a:t>
            </a:r>
            <a:r>
              <a:rPr lang="es-ES" i="1" dirty="0" err="1"/>
              <a:t>week</a:t>
            </a:r>
            <a:endParaRPr lang="es-ES" i="1" dirty="0"/>
          </a:p>
          <a:p>
            <a:pPr marL="0" indent="0">
              <a:buNone/>
            </a:pPr>
            <a:r>
              <a:rPr lang="es-ES" i="1" dirty="0" err="1"/>
              <a:t>By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time </a:t>
            </a:r>
            <a:r>
              <a:rPr lang="es-ES" i="1" dirty="0" err="1"/>
              <a:t>we</a:t>
            </a:r>
            <a:r>
              <a:rPr lang="es-ES" i="1" dirty="0"/>
              <a:t> </a:t>
            </a:r>
            <a:r>
              <a:rPr lang="es-ES" i="1" dirty="0" err="1"/>
              <a:t>arrive</a:t>
            </a:r>
            <a:r>
              <a:rPr lang="es-ES" i="1" dirty="0"/>
              <a:t>,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kids</a:t>
            </a:r>
            <a:r>
              <a:rPr lang="es-ES" i="1" dirty="0"/>
              <a:t> </a:t>
            </a:r>
            <a:r>
              <a:rPr lang="es-ES" i="1" dirty="0" err="1">
                <a:solidFill>
                  <a:srgbClr val="FF0000"/>
                </a:solidFill>
              </a:rPr>
              <a:t>will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have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gone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to</a:t>
            </a:r>
            <a:r>
              <a:rPr lang="es-ES" i="1" dirty="0"/>
              <a:t> </a:t>
            </a:r>
            <a:r>
              <a:rPr lang="es-ES" i="1" dirty="0" err="1"/>
              <a:t>bed</a:t>
            </a:r>
            <a:endParaRPr lang="es-ES" i="1" dirty="0"/>
          </a:p>
          <a:p>
            <a:pPr marL="0" indent="0">
              <a:buNone/>
            </a:pPr>
            <a:r>
              <a:rPr lang="es-ES" i="1" dirty="0" err="1"/>
              <a:t>I´</a:t>
            </a:r>
            <a:r>
              <a:rPr lang="es-ES" i="1" dirty="0" err="1">
                <a:solidFill>
                  <a:srgbClr val="FF0000"/>
                </a:solidFill>
              </a:rPr>
              <a:t>ll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have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finished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/>
              <a:t>in </a:t>
            </a:r>
            <a:r>
              <a:rPr lang="es-ES" i="1" dirty="0" err="1"/>
              <a:t>an</a:t>
            </a:r>
            <a:r>
              <a:rPr lang="es-ES" i="1" dirty="0"/>
              <a:t> </a:t>
            </a:r>
            <a:r>
              <a:rPr lang="es-ES" i="1" dirty="0" err="1"/>
              <a:t>hour</a:t>
            </a:r>
            <a:r>
              <a:rPr lang="es-ES" i="1" dirty="0"/>
              <a:t> and </a:t>
            </a:r>
            <a:r>
              <a:rPr lang="es-ES" i="1" dirty="0" err="1"/>
              <a:t>then</a:t>
            </a:r>
            <a:r>
              <a:rPr lang="es-ES" i="1" dirty="0"/>
              <a:t> </a:t>
            </a:r>
            <a:r>
              <a:rPr lang="es-ES" i="1" dirty="0" err="1"/>
              <a:t>we</a:t>
            </a:r>
            <a:r>
              <a:rPr lang="es-ES" i="1" dirty="0"/>
              <a:t> can </a:t>
            </a:r>
            <a:r>
              <a:rPr lang="es-ES" i="1" dirty="0" err="1"/>
              <a:t>watch</a:t>
            </a:r>
            <a:r>
              <a:rPr lang="es-ES" i="1" dirty="0"/>
              <a:t> a film</a:t>
            </a:r>
          </a:p>
          <a:p>
            <a:pPr marL="0" indent="0">
              <a:buNone/>
            </a:pPr>
            <a:r>
              <a:rPr lang="es-ES" dirty="0" err="1"/>
              <a:t>Clue</a:t>
            </a:r>
            <a:r>
              <a:rPr lang="es-ES" dirty="0"/>
              <a:t> </a:t>
            </a:r>
            <a:r>
              <a:rPr lang="es-ES" dirty="0" err="1"/>
              <a:t>words</a:t>
            </a:r>
            <a:r>
              <a:rPr lang="es-ES" dirty="0"/>
              <a:t>: </a:t>
            </a:r>
            <a:r>
              <a:rPr lang="es-ES" dirty="0" err="1"/>
              <a:t>by</a:t>
            </a:r>
            <a:r>
              <a:rPr lang="es-ES" dirty="0"/>
              <a:t>,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time (</a:t>
            </a:r>
            <a:r>
              <a:rPr lang="es-ES" dirty="0" err="1"/>
              <a:t>meaning</a:t>
            </a:r>
            <a:r>
              <a:rPr lang="es-ES" dirty="0"/>
              <a:t> </a:t>
            </a:r>
            <a:r>
              <a:rPr lang="es-ES" dirty="0">
                <a:solidFill>
                  <a:srgbClr val="FF0000"/>
                </a:solidFill>
              </a:rPr>
              <a:t>at  </a:t>
            </a:r>
            <a:r>
              <a:rPr lang="es-ES" dirty="0" err="1">
                <a:solidFill>
                  <a:srgbClr val="FF0000"/>
                </a:solidFill>
              </a:rPr>
              <a:t>some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point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before</a:t>
            </a:r>
            <a:r>
              <a:rPr lang="es-ES" dirty="0"/>
              <a:t>) </a:t>
            </a:r>
          </a:p>
          <a:p>
            <a:pPr marL="0" indent="0">
              <a:buNone/>
            </a:pPr>
            <a:r>
              <a:rPr lang="es-ES" dirty="0"/>
              <a:t>                   in </a:t>
            </a:r>
            <a:r>
              <a:rPr lang="es-ES" dirty="0" err="1"/>
              <a:t>day´s</a:t>
            </a:r>
            <a:r>
              <a:rPr lang="es-ES" dirty="0"/>
              <a:t> , </a:t>
            </a:r>
            <a:r>
              <a:rPr lang="es-ES" dirty="0" err="1"/>
              <a:t>months</a:t>
            </a:r>
            <a:r>
              <a:rPr lang="es-ES" dirty="0"/>
              <a:t>´, </a:t>
            </a:r>
            <a:r>
              <a:rPr lang="es-ES" dirty="0" err="1"/>
              <a:t>years´time</a:t>
            </a:r>
            <a:r>
              <a:rPr lang="es-ES" dirty="0"/>
              <a:t> (</a:t>
            </a:r>
            <a:r>
              <a:rPr lang="es-ES" dirty="0" err="1"/>
              <a:t>meaning</a:t>
            </a:r>
            <a:r>
              <a:rPr lang="es-ES" dirty="0"/>
              <a:t> </a:t>
            </a:r>
            <a:r>
              <a:rPr lang="es-ES" dirty="0">
                <a:solidFill>
                  <a:srgbClr val="FF0000"/>
                </a:solidFill>
              </a:rPr>
              <a:t>at </a:t>
            </a:r>
            <a:r>
              <a:rPr lang="es-ES" dirty="0" err="1">
                <a:solidFill>
                  <a:srgbClr val="FF0000"/>
                </a:solidFill>
              </a:rPr>
              <a:t>the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end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of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the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period</a:t>
            </a:r>
            <a:r>
              <a:rPr lang="es-ES" dirty="0"/>
              <a:t>)  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939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5B0139-A95A-41C5-A4DB-94AA4F877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Future </a:t>
            </a:r>
            <a:r>
              <a:rPr lang="es-ES" dirty="0" err="1"/>
              <a:t>perfect</a:t>
            </a:r>
            <a:r>
              <a:rPr lang="es-ES" dirty="0"/>
              <a:t> vs </a:t>
            </a:r>
            <a:r>
              <a:rPr lang="es-ES" dirty="0" err="1"/>
              <a:t>continuous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D3B3F1-25C5-4F01-A78D-F85B68346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err="1"/>
              <a:t>When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think</a:t>
            </a:r>
            <a:r>
              <a:rPr lang="es-ES" dirty="0"/>
              <a:t> </a:t>
            </a:r>
            <a:r>
              <a:rPr lang="es-ES" dirty="0" err="1"/>
              <a:t>about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future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two</a:t>
            </a:r>
            <a:r>
              <a:rPr lang="es-ES" dirty="0"/>
              <a:t> </a:t>
            </a:r>
            <a:r>
              <a:rPr lang="es-ES" dirty="0" err="1"/>
              <a:t>options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 err="1"/>
              <a:t>Something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be </a:t>
            </a:r>
            <a:r>
              <a:rPr lang="es-ES" dirty="0" err="1"/>
              <a:t>doing</a:t>
            </a:r>
            <a:endParaRPr lang="es-ES" dirty="0"/>
          </a:p>
          <a:p>
            <a:pPr marL="0" indent="0">
              <a:buNone/>
            </a:pPr>
            <a:r>
              <a:rPr lang="es-ES" dirty="0" err="1"/>
              <a:t>Something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finished</a:t>
            </a:r>
            <a:r>
              <a:rPr lang="es-ES" dirty="0"/>
              <a:t>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i="1" dirty="0"/>
              <a:t>In </a:t>
            </a:r>
            <a:r>
              <a:rPr lang="es-ES" i="1" dirty="0" err="1"/>
              <a:t>two</a:t>
            </a:r>
            <a:r>
              <a:rPr lang="es-ES" i="1" dirty="0"/>
              <a:t> </a:t>
            </a:r>
            <a:r>
              <a:rPr lang="es-ES" i="1" dirty="0" err="1"/>
              <a:t>years´time</a:t>
            </a:r>
            <a:r>
              <a:rPr lang="es-ES" i="1" dirty="0"/>
              <a:t> I </a:t>
            </a:r>
            <a:r>
              <a:rPr lang="es-ES" i="1" dirty="0" err="1"/>
              <a:t>will</a:t>
            </a:r>
            <a:r>
              <a:rPr lang="es-ES" i="1" dirty="0"/>
              <a:t> be </a:t>
            </a:r>
            <a:r>
              <a:rPr lang="es-ES" i="1" dirty="0" err="1"/>
              <a:t>studying</a:t>
            </a:r>
            <a:r>
              <a:rPr lang="es-ES" i="1" dirty="0"/>
              <a:t> </a:t>
            </a:r>
            <a:r>
              <a:rPr lang="es-ES" i="1" dirty="0" err="1"/>
              <a:t>engineering</a:t>
            </a:r>
            <a:endParaRPr lang="es-ES" i="1" dirty="0"/>
          </a:p>
          <a:p>
            <a:pPr marL="0" indent="0">
              <a:buNone/>
            </a:pPr>
            <a:r>
              <a:rPr lang="es-ES" i="1" dirty="0" err="1"/>
              <a:t>By</a:t>
            </a:r>
            <a:r>
              <a:rPr lang="es-ES" i="1" dirty="0"/>
              <a:t> 2025 I </a:t>
            </a:r>
            <a:r>
              <a:rPr lang="es-ES" i="1" dirty="0" err="1"/>
              <a:t>will</a:t>
            </a:r>
            <a:r>
              <a:rPr lang="es-ES" i="1" dirty="0"/>
              <a:t> </a:t>
            </a:r>
            <a:r>
              <a:rPr lang="es-ES" i="1" dirty="0" err="1"/>
              <a:t>have</a:t>
            </a:r>
            <a:r>
              <a:rPr lang="es-ES" i="1" dirty="0"/>
              <a:t> </a:t>
            </a:r>
            <a:r>
              <a:rPr lang="es-ES" i="1" dirty="0" err="1"/>
              <a:t>finished</a:t>
            </a:r>
            <a:r>
              <a:rPr lang="es-ES" i="1" dirty="0"/>
              <a:t> </a:t>
            </a:r>
            <a:r>
              <a:rPr lang="es-ES" i="1" dirty="0" err="1"/>
              <a:t>my</a:t>
            </a:r>
            <a:r>
              <a:rPr lang="es-ES" i="1" dirty="0"/>
              <a:t> </a:t>
            </a:r>
            <a:r>
              <a:rPr lang="es-ES" i="1" dirty="0" err="1"/>
              <a:t>university</a:t>
            </a:r>
            <a:r>
              <a:rPr lang="es-ES" i="1" dirty="0"/>
              <a:t> </a:t>
            </a:r>
            <a:r>
              <a:rPr lang="es-ES" i="1" dirty="0" err="1"/>
              <a:t>studies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3132752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F60D3D-A297-4BFA-84B2-3C127F82C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PRESENT TENSE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DF28C0-C581-40E8-A25C-C5B37521B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err="1"/>
              <a:t>There</a:t>
            </a:r>
            <a:r>
              <a:rPr lang="es-ES" dirty="0"/>
              <a:t> are </a:t>
            </a:r>
            <a:r>
              <a:rPr lang="es-ES" dirty="0" err="1"/>
              <a:t>three</a:t>
            </a:r>
            <a:r>
              <a:rPr lang="es-ES" dirty="0"/>
              <a:t> </a:t>
            </a:r>
            <a:r>
              <a:rPr lang="es-ES"/>
              <a:t>forms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PRESENT SIMPLE: He </a:t>
            </a:r>
            <a:r>
              <a:rPr lang="es-ES" dirty="0" err="1">
                <a:solidFill>
                  <a:srgbClr val="FF0000"/>
                </a:solidFill>
              </a:rPr>
              <a:t>takes</a:t>
            </a:r>
            <a:r>
              <a:rPr lang="es-ES" dirty="0"/>
              <a:t> </a:t>
            </a:r>
            <a:r>
              <a:rPr lang="es-ES" dirty="0" err="1"/>
              <a:t>vitamins</a:t>
            </a:r>
            <a:r>
              <a:rPr lang="es-ES" dirty="0"/>
              <a:t> </a:t>
            </a:r>
            <a:r>
              <a:rPr lang="es-ES" dirty="0" err="1"/>
              <a:t>every</a:t>
            </a:r>
            <a:r>
              <a:rPr lang="es-ES" dirty="0"/>
              <a:t> </a:t>
            </a:r>
            <a:r>
              <a:rPr lang="es-ES" dirty="0" err="1"/>
              <a:t>day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PRESENT PROGRESSIVE: He </a:t>
            </a:r>
            <a:r>
              <a:rPr lang="es-ES" dirty="0" err="1">
                <a:solidFill>
                  <a:srgbClr val="FF0000"/>
                </a:solidFill>
              </a:rPr>
              <a:t>is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taking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/>
              <a:t>vitamins</a:t>
            </a:r>
            <a:r>
              <a:rPr lang="es-ES" dirty="0"/>
              <a:t> </a:t>
            </a:r>
            <a:r>
              <a:rPr lang="es-ES" dirty="0" err="1"/>
              <a:t>right</a:t>
            </a:r>
            <a:r>
              <a:rPr lang="es-ES" dirty="0"/>
              <a:t> </a:t>
            </a:r>
            <a:r>
              <a:rPr lang="es-ES" dirty="0" err="1"/>
              <a:t>now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PRESENT PERFECT: He </a:t>
            </a:r>
            <a:r>
              <a:rPr lang="es-ES" dirty="0">
                <a:solidFill>
                  <a:srgbClr val="FF0000"/>
                </a:solidFill>
              </a:rPr>
              <a:t>has </a:t>
            </a:r>
            <a:r>
              <a:rPr lang="es-ES" dirty="0" err="1">
                <a:solidFill>
                  <a:srgbClr val="FF0000"/>
                </a:solidFill>
              </a:rPr>
              <a:t>taken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/>
              <a:t>vitamins</a:t>
            </a:r>
            <a:r>
              <a:rPr lang="es-ES" dirty="0"/>
              <a:t> </a:t>
            </a:r>
            <a:r>
              <a:rPr lang="es-ES" dirty="0" err="1"/>
              <a:t>since</a:t>
            </a:r>
            <a:r>
              <a:rPr lang="es-ES" dirty="0"/>
              <a:t> he </a:t>
            </a:r>
            <a:r>
              <a:rPr lang="es-ES" dirty="0" err="1"/>
              <a:t>was</a:t>
            </a:r>
            <a:r>
              <a:rPr lang="es-ES" dirty="0"/>
              <a:t> a </a:t>
            </a:r>
            <a:r>
              <a:rPr lang="es-ES" dirty="0" err="1"/>
              <a:t>child</a:t>
            </a:r>
            <a:endParaRPr lang="es-ES" dirty="0"/>
          </a:p>
          <a:p>
            <a:pPr marL="0" indent="0">
              <a:buNone/>
            </a:pPr>
            <a:r>
              <a:rPr lang="es-ES" dirty="0" err="1"/>
              <a:t>Clue</a:t>
            </a:r>
            <a:r>
              <a:rPr lang="es-ES" dirty="0"/>
              <a:t> </a:t>
            </a:r>
            <a:r>
              <a:rPr lang="es-ES" dirty="0" err="1"/>
              <a:t>words</a:t>
            </a:r>
            <a:r>
              <a:rPr lang="es-ES" dirty="0"/>
              <a:t>: </a:t>
            </a:r>
            <a:r>
              <a:rPr lang="es-ES" dirty="0" err="1"/>
              <a:t>frequency</a:t>
            </a:r>
            <a:r>
              <a:rPr lang="es-ES" dirty="0"/>
              <a:t> </a:t>
            </a:r>
            <a:r>
              <a:rPr lang="es-ES" dirty="0" err="1"/>
              <a:t>adverbs</a:t>
            </a:r>
            <a:r>
              <a:rPr lang="es-ES" dirty="0"/>
              <a:t>, time </a:t>
            </a:r>
            <a:r>
              <a:rPr lang="es-ES" dirty="0" err="1"/>
              <a:t>phrases</a:t>
            </a:r>
            <a:r>
              <a:rPr lang="es-ES" dirty="0"/>
              <a:t> (once a </a:t>
            </a:r>
            <a:r>
              <a:rPr lang="es-ES" dirty="0" err="1"/>
              <a:t>week</a:t>
            </a:r>
            <a:r>
              <a:rPr lang="es-ES" dirty="0"/>
              <a:t>,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Fridays</a:t>
            </a:r>
            <a:r>
              <a:rPr lang="es-ES" dirty="0"/>
              <a:t>, </a:t>
            </a:r>
            <a:r>
              <a:rPr lang="es-ES" dirty="0" err="1"/>
              <a:t>every</a:t>
            </a:r>
            <a:r>
              <a:rPr lang="es-ES" dirty="0"/>
              <a:t> </a:t>
            </a:r>
            <a:r>
              <a:rPr lang="es-ES" dirty="0" err="1"/>
              <a:t>month</a:t>
            </a:r>
            <a:r>
              <a:rPr lang="es-ES" dirty="0"/>
              <a:t>), </a:t>
            </a:r>
            <a:r>
              <a:rPr lang="es-ES" dirty="0" err="1"/>
              <a:t>occasionally</a:t>
            </a:r>
            <a:r>
              <a:rPr lang="es-ES" dirty="0"/>
              <a:t>, </a:t>
            </a:r>
            <a:r>
              <a:rPr lang="es-ES" dirty="0" err="1"/>
              <a:t>frequently</a:t>
            </a:r>
            <a:r>
              <a:rPr lang="es-ES" dirty="0"/>
              <a:t>, </a:t>
            </a:r>
            <a:r>
              <a:rPr lang="es-ES" dirty="0" err="1"/>
              <a:t>etc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892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DB3380-0157-457E-8A7A-DB62CE6C1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USES OF THE PRESENT TENSE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D38C16-09A7-442B-8E7B-C91220A1D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General </a:t>
            </a:r>
            <a:r>
              <a:rPr lang="es-ES" dirty="0" err="1"/>
              <a:t>truths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facts</a:t>
            </a:r>
            <a:endParaRPr lang="es-ES" dirty="0"/>
          </a:p>
          <a:p>
            <a:pPr marL="0" indent="0">
              <a:buNone/>
            </a:pPr>
            <a:r>
              <a:rPr lang="es-ES" i="1" dirty="0" err="1"/>
              <a:t>Water</a:t>
            </a:r>
            <a:r>
              <a:rPr lang="es-ES" i="1" dirty="0"/>
              <a:t> </a:t>
            </a:r>
            <a:r>
              <a:rPr lang="es-ES" i="1" dirty="0" err="1"/>
              <a:t>boils</a:t>
            </a:r>
            <a:r>
              <a:rPr lang="es-ES" i="1" dirty="0"/>
              <a:t> at 100 </a:t>
            </a:r>
            <a:r>
              <a:rPr lang="es-ES" i="1" dirty="0" err="1"/>
              <a:t>Cº</a:t>
            </a:r>
            <a:endParaRPr lang="es-ES" i="1" dirty="0"/>
          </a:p>
          <a:p>
            <a:pPr marL="0" indent="0">
              <a:buNone/>
            </a:pPr>
            <a:r>
              <a:rPr lang="es-ES" i="1" dirty="0"/>
              <a:t>Ice </a:t>
            </a:r>
            <a:r>
              <a:rPr lang="es-ES" i="1" dirty="0" err="1"/>
              <a:t>melts</a:t>
            </a:r>
            <a:r>
              <a:rPr lang="es-ES" i="1" dirty="0"/>
              <a:t> </a:t>
            </a:r>
            <a:r>
              <a:rPr lang="es-ES" i="1" dirty="0" err="1"/>
              <a:t>under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sun</a:t>
            </a:r>
            <a:endParaRPr lang="es-ES" i="1" dirty="0"/>
          </a:p>
          <a:p>
            <a:r>
              <a:rPr lang="es-ES" dirty="0" err="1"/>
              <a:t>Habits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routines</a:t>
            </a:r>
            <a:endParaRPr lang="es-ES" dirty="0"/>
          </a:p>
          <a:p>
            <a:pPr marL="0" indent="0">
              <a:buNone/>
            </a:pPr>
            <a:r>
              <a:rPr lang="es-ES" i="1" dirty="0"/>
              <a:t>I </a:t>
            </a:r>
            <a:r>
              <a:rPr lang="es-ES" i="1" dirty="0" err="1"/>
              <a:t>normally</a:t>
            </a:r>
            <a:r>
              <a:rPr lang="es-ES" i="1" dirty="0"/>
              <a:t> </a:t>
            </a:r>
            <a:r>
              <a:rPr lang="es-ES" i="1" dirty="0" err="1"/>
              <a:t>get</a:t>
            </a:r>
            <a:r>
              <a:rPr lang="es-ES" i="1" dirty="0"/>
              <a:t> up at 7 </a:t>
            </a:r>
            <a:r>
              <a:rPr lang="es-ES" i="1" dirty="0" err="1"/>
              <a:t>a.m</a:t>
            </a:r>
            <a:endParaRPr lang="es-ES" i="1" dirty="0"/>
          </a:p>
          <a:p>
            <a:r>
              <a:rPr lang="es-ES" dirty="0" err="1"/>
              <a:t>Timetables</a:t>
            </a:r>
            <a:r>
              <a:rPr lang="es-ES" dirty="0"/>
              <a:t> (</a:t>
            </a:r>
            <a:r>
              <a:rPr lang="es-ES" dirty="0" err="1"/>
              <a:t>future</a:t>
            </a:r>
            <a:r>
              <a:rPr lang="es-ES" dirty="0"/>
              <a:t> </a:t>
            </a:r>
            <a:r>
              <a:rPr lang="es-ES" dirty="0" err="1"/>
              <a:t>meaning</a:t>
            </a:r>
            <a:r>
              <a:rPr lang="es-ES" dirty="0"/>
              <a:t>) (</a:t>
            </a:r>
            <a:r>
              <a:rPr lang="es-ES" dirty="0" err="1"/>
              <a:t>depart</a:t>
            </a:r>
            <a:r>
              <a:rPr lang="es-ES" dirty="0"/>
              <a:t>, </a:t>
            </a:r>
            <a:r>
              <a:rPr lang="es-ES" dirty="0" err="1"/>
              <a:t>begin</a:t>
            </a:r>
            <a:r>
              <a:rPr lang="es-ES" dirty="0"/>
              <a:t>, </a:t>
            </a:r>
            <a:r>
              <a:rPr lang="es-ES" dirty="0" err="1"/>
              <a:t>finish</a:t>
            </a:r>
            <a:r>
              <a:rPr lang="es-ES" dirty="0"/>
              <a:t>, </a:t>
            </a:r>
            <a:r>
              <a:rPr lang="es-ES" dirty="0" err="1"/>
              <a:t>leave</a:t>
            </a:r>
            <a:r>
              <a:rPr lang="es-ES" dirty="0"/>
              <a:t>, </a:t>
            </a:r>
            <a:r>
              <a:rPr lang="es-ES" dirty="0" err="1"/>
              <a:t>start,arrive</a:t>
            </a:r>
            <a:r>
              <a:rPr lang="es-ES" dirty="0"/>
              <a:t>)</a:t>
            </a:r>
          </a:p>
          <a:p>
            <a:pPr marL="0" indent="0">
              <a:buNone/>
            </a:pP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train</a:t>
            </a:r>
            <a:r>
              <a:rPr lang="es-ES" i="1" dirty="0"/>
              <a:t> </a:t>
            </a:r>
            <a:r>
              <a:rPr lang="es-ES" i="1" dirty="0" err="1"/>
              <a:t>to</a:t>
            </a:r>
            <a:r>
              <a:rPr lang="es-ES" i="1" dirty="0"/>
              <a:t> London </a:t>
            </a:r>
            <a:r>
              <a:rPr lang="es-ES" i="1" dirty="0" err="1"/>
              <a:t>leaves</a:t>
            </a:r>
            <a:r>
              <a:rPr lang="es-ES" i="1" dirty="0"/>
              <a:t> at 6 </a:t>
            </a:r>
            <a:r>
              <a:rPr lang="es-ES" i="1" dirty="0" err="1"/>
              <a:t>p.m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71740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51FE7C-B26E-40B9-BE2B-54CA90523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Non-</a:t>
            </a:r>
            <a:r>
              <a:rPr lang="es-ES" dirty="0" err="1"/>
              <a:t>action</a:t>
            </a:r>
            <a:r>
              <a:rPr lang="es-ES" dirty="0"/>
              <a:t> </a:t>
            </a:r>
            <a:r>
              <a:rPr lang="es-ES" dirty="0" err="1"/>
              <a:t>verbs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930771-26F1-46E3-9C16-DC4126C06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err="1"/>
              <a:t>These</a:t>
            </a:r>
            <a:r>
              <a:rPr lang="es-ES" dirty="0"/>
              <a:t> </a:t>
            </a:r>
            <a:r>
              <a:rPr lang="es-ES" dirty="0" err="1"/>
              <a:t>verbs</a:t>
            </a:r>
            <a:r>
              <a:rPr lang="es-ES" dirty="0"/>
              <a:t> </a:t>
            </a:r>
            <a:r>
              <a:rPr lang="es-ES" dirty="0" err="1"/>
              <a:t>cannot</a:t>
            </a:r>
            <a:r>
              <a:rPr lang="es-ES" dirty="0"/>
              <a:t> be </a:t>
            </a:r>
            <a:r>
              <a:rPr lang="es-ES" dirty="0" err="1"/>
              <a:t>used</a:t>
            </a:r>
            <a:r>
              <a:rPr lang="es-ES" dirty="0"/>
              <a:t> in </a:t>
            </a:r>
            <a:r>
              <a:rPr lang="es-ES" dirty="0" err="1"/>
              <a:t>continuous</a:t>
            </a:r>
            <a:r>
              <a:rPr lang="es-ES" dirty="0"/>
              <a:t> tenses, so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should</a:t>
            </a:r>
            <a:r>
              <a:rPr lang="es-ES" dirty="0"/>
              <a:t> simple tenses: </a:t>
            </a:r>
            <a:r>
              <a:rPr lang="es-ES" dirty="0" err="1"/>
              <a:t>present</a:t>
            </a:r>
            <a:r>
              <a:rPr lang="es-ES" dirty="0"/>
              <a:t> simple, </a:t>
            </a:r>
            <a:r>
              <a:rPr lang="es-ES" dirty="0" err="1"/>
              <a:t>past</a:t>
            </a:r>
            <a:r>
              <a:rPr lang="es-ES" dirty="0"/>
              <a:t> simple, </a:t>
            </a:r>
            <a:r>
              <a:rPr lang="es-ES" dirty="0" err="1"/>
              <a:t>present</a:t>
            </a:r>
            <a:r>
              <a:rPr lang="es-ES" dirty="0"/>
              <a:t> </a:t>
            </a:r>
            <a:r>
              <a:rPr lang="es-ES" dirty="0" err="1"/>
              <a:t>perfect</a:t>
            </a:r>
            <a:r>
              <a:rPr lang="es-ES" dirty="0"/>
              <a:t> simple, </a:t>
            </a:r>
            <a:r>
              <a:rPr lang="es-ES" dirty="0" err="1"/>
              <a:t>past</a:t>
            </a:r>
            <a:r>
              <a:rPr lang="es-ES" dirty="0"/>
              <a:t> </a:t>
            </a:r>
            <a:r>
              <a:rPr lang="es-ES" dirty="0" err="1"/>
              <a:t>perfect</a:t>
            </a:r>
            <a:r>
              <a:rPr lang="es-ES" dirty="0"/>
              <a:t> simple, </a:t>
            </a:r>
            <a:r>
              <a:rPr lang="es-ES" dirty="0" err="1"/>
              <a:t>future</a:t>
            </a:r>
            <a:r>
              <a:rPr lang="es-ES" dirty="0"/>
              <a:t> simple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future</a:t>
            </a:r>
            <a:r>
              <a:rPr lang="es-ES" dirty="0"/>
              <a:t> </a:t>
            </a:r>
            <a:r>
              <a:rPr lang="es-ES" dirty="0" err="1"/>
              <a:t>perfect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dirty="0"/>
              <a:t>THOUGHTS: </a:t>
            </a:r>
            <a:r>
              <a:rPr lang="es-ES" dirty="0" err="1"/>
              <a:t>Agree</a:t>
            </a:r>
            <a:r>
              <a:rPr lang="es-ES" dirty="0"/>
              <a:t>, </a:t>
            </a:r>
            <a:r>
              <a:rPr lang="es-ES" dirty="0" err="1"/>
              <a:t>believe</a:t>
            </a:r>
            <a:r>
              <a:rPr lang="es-ES" dirty="0"/>
              <a:t>, </a:t>
            </a:r>
            <a:r>
              <a:rPr lang="es-ES" dirty="0" err="1"/>
              <a:t>think</a:t>
            </a:r>
            <a:r>
              <a:rPr lang="es-ES" dirty="0"/>
              <a:t>, </a:t>
            </a:r>
            <a:r>
              <a:rPr lang="es-ES" dirty="0" err="1"/>
              <a:t>know</a:t>
            </a:r>
            <a:r>
              <a:rPr lang="es-ES" dirty="0"/>
              <a:t>, mean, </a:t>
            </a:r>
            <a:r>
              <a:rPr lang="es-ES" dirty="0" err="1"/>
              <a:t>remember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FEELINGS: </a:t>
            </a:r>
            <a:r>
              <a:rPr lang="es-ES" dirty="0" err="1"/>
              <a:t>Appreciate</a:t>
            </a:r>
            <a:r>
              <a:rPr lang="es-ES" dirty="0"/>
              <a:t>, </a:t>
            </a:r>
            <a:r>
              <a:rPr lang="es-ES" dirty="0" err="1"/>
              <a:t>like,love,need</a:t>
            </a:r>
            <a:r>
              <a:rPr lang="es-ES" dirty="0"/>
              <a:t>, </a:t>
            </a:r>
            <a:r>
              <a:rPr lang="es-ES" dirty="0" err="1"/>
              <a:t>want</a:t>
            </a:r>
            <a:r>
              <a:rPr lang="es-ES" dirty="0"/>
              <a:t>, </a:t>
            </a:r>
            <a:r>
              <a:rPr lang="es-ES" dirty="0" err="1"/>
              <a:t>prefer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SENSES: </a:t>
            </a:r>
            <a:r>
              <a:rPr lang="es-ES" dirty="0" err="1"/>
              <a:t>Feel</a:t>
            </a:r>
            <a:r>
              <a:rPr lang="es-ES" dirty="0"/>
              <a:t>, </a:t>
            </a:r>
            <a:r>
              <a:rPr lang="es-ES" dirty="0" err="1"/>
              <a:t>hear</a:t>
            </a:r>
            <a:r>
              <a:rPr lang="es-ES" dirty="0"/>
              <a:t>, </a:t>
            </a:r>
            <a:r>
              <a:rPr lang="es-ES" dirty="0" err="1"/>
              <a:t>see</a:t>
            </a:r>
            <a:r>
              <a:rPr lang="es-ES" dirty="0"/>
              <a:t>, </a:t>
            </a:r>
            <a:r>
              <a:rPr lang="es-ES" dirty="0" err="1"/>
              <a:t>smell</a:t>
            </a:r>
            <a:r>
              <a:rPr lang="es-ES" dirty="0"/>
              <a:t>, taste</a:t>
            </a:r>
          </a:p>
          <a:p>
            <a:pPr marL="0" indent="0">
              <a:buNone/>
            </a:pPr>
            <a:r>
              <a:rPr lang="es-ES" dirty="0"/>
              <a:t>POSSESSION: </a:t>
            </a:r>
            <a:r>
              <a:rPr lang="es-ES" dirty="0" err="1"/>
              <a:t>belong</a:t>
            </a:r>
            <a:r>
              <a:rPr lang="es-ES" dirty="0"/>
              <a:t>, </a:t>
            </a:r>
            <a:r>
              <a:rPr lang="es-ES" dirty="0" err="1"/>
              <a:t>have</a:t>
            </a:r>
            <a:r>
              <a:rPr lang="es-ES" dirty="0"/>
              <a:t>, </a:t>
            </a:r>
            <a:r>
              <a:rPr lang="es-ES" dirty="0" err="1"/>
              <a:t>own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APPEARANCE: </a:t>
            </a:r>
            <a:r>
              <a:rPr lang="es-ES" dirty="0" err="1"/>
              <a:t>appear</a:t>
            </a:r>
            <a:r>
              <a:rPr lang="es-ES" dirty="0"/>
              <a:t>, be, look, </a:t>
            </a:r>
            <a:r>
              <a:rPr lang="es-ES" dirty="0" err="1"/>
              <a:t>seem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7411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A0842-FC46-403B-87A6-693D1DA91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PRESENT PROGRESSIVE USES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98E44A-CF3B-4AC5-80A2-593DB47FC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err="1"/>
              <a:t>Current</a:t>
            </a:r>
            <a:r>
              <a:rPr lang="es-ES" dirty="0"/>
              <a:t> </a:t>
            </a:r>
            <a:r>
              <a:rPr lang="es-ES" dirty="0" err="1"/>
              <a:t>action</a:t>
            </a:r>
            <a:r>
              <a:rPr lang="es-ES" dirty="0"/>
              <a:t> (</a:t>
            </a:r>
            <a:r>
              <a:rPr lang="es-ES" dirty="0" err="1"/>
              <a:t>something</a:t>
            </a:r>
            <a:r>
              <a:rPr lang="es-ES" dirty="0"/>
              <a:t> happening </a:t>
            </a:r>
            <a:r>
              <a:rPr lang="es-ES" dirty="0" err="1"/>
              <a:t>now</a:t>
            </a:r>
            <a:r>
              <a:rPr lang="es-ES" dirty="0"/>
              <a:t>)</a:t>
            </a:r>
          </a:p>
          <a:p>
            <a:pPr marL="0" indent="0">
              <a:buNone/>
            </a:pPr>
            <a:r>
              <a:rPr lang="es-ES" i="1" dirty="0" err="1"/>
              <a:t>It</a:t>
            </a:r>
            <a:r>
              <a:rPr lang="es-ES" i="1" dirty="0" err="1">
                <a:solidFill>
                  <a:srgbClr val="FF0000"/>
                </a:solidFill>
              </a:rPr>
              <a:t>´s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raining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cats</a:t>
            </a:r>
            <a:r>
              <a:rPr lang="es-ES" i="1" dirty="0"/>
              <a:t> and </a:t>
            </a:r>
            <a:r>
              <a:rPr lang="es-ES" i="1" dirty="0" err="1"/>
              <a:t>dogs</a:t>
            </a:r>
            <a:r>
              <a:rPr lang="es-ES" i="1" dirty="0"/>
              <a:t>!</a:t>
            </a:r>
          </a:p>
          <a:p>
            <a:r>
              <a:rPr lang="es-ES" dirty="0" err="1"/>
              <a:t>Temporary</a:t>
            </a:r>
            <a:r>
              <a:rPr lang="es-ES" dirty="0"/>
              <a:t> </a:t>
            </a:r>
            <a:r>
              <a:rPr lang="es-ES" dirty="0" err="1"/>
              <a:t>action</a:t>
            </a:r>
            <a:endParaRPr lang="es-ES" dirty="0"/>
          </a:p>
          <a:p>
            <a:pPr marL="0" indent="0">
              <a:buNone/>
            </a:pPr>
            <a:r>
              <a:rPr lang="es-ES" i="1" dirty="0" err="1"/>
              <a:t>I</a:t>
            </a:r>
            <a:r>
              <a:rPr lang="es-ES" i="1" dirty="0" err="1">
                <a:solidFill>
                  <a:srgbClr val="FF0000"/>
                </a:solidFill>
              </a:rPr>
              <a:t>´m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staying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/>
              <a:t>at </a:t>
            </a:r>
            <a:r>
              <a:rPr lang="es-ES" i="1" dirty="0" err="1"/>
              <a:t>my</a:t>
            </a:r>
            <a:r>
              <a:rPr lang="es-ES" i="1" dirty="0"/>
              <a:t> </a:t>
            </a:r>
            <a:r>
              <a:rPr lang="es-ES" i="1" dirty="0" err="1"/>
              <a:t>aunt´s</a:t>
            </a:r>
            <a:r>
              <a:rPr lang="es-ES" i="1" dirty="0"/>
              <a:t> </a:t>
            </a:r>
            <a:r>
              <a:rPr lang="es-ES" i="1" dirty="0" err="1"/>
              <a:t>while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reno </a:t>
            </a:r>
            <a:r>
              <a:rPr lang="es-ES" i="1" dirty="0" err="1"/>
              <a:t>work</a:t>
            </a:r>
            <a:r>
              <a:rPr lang="es-ES" i="1" dirty="0"/>
              <a:t> </a:t>
            </a:r>
            <a:r>
              <a:rPr lang="es-ES" i="1" dirty="0" err="1"/>
              <a:t>is</a:t>
            </a:r>
            <a:r>
              <a:rPr lang="es-ES" i="1" dirty="0"/>
              <a:t> </a:t>
            </a:r>
            <a:r>
              <a:rPr lang="es-ES" i="1" dirty="0" err="1"/>
              <a:t>being</a:t>
            </a:r>
            <a:r>
              <a:rPr lang="es-ES" i="1" dirty="0"/>
              <a:t> done.</a:t>
            </a:r>
          </a:p>
          <a:p>
            <a:r>
              <a:rPr lang="es-ES" dirty="0" err="1"/>
              <a:t>Arrangements</a:t>
            </a:r>
            <a:r>
              <a:rPr lang="es-ES" dirty="0"/>
              <a:t>, </a:t>
            </a:r>
            <a:r>
              <a:rPr lang="es-ES" dirty="0" err="1"/>
              <a:t>future</a:t>
            </a:r>
            <a:r>
              <a:rPr lang="es-ES" dirty="0"/>
              <a:t> </a:t>
            </a:r>
            <a:r>
              <a:rPr lang="es-ES" dirty="0" err="1"/>
              <a:t>plans</a:t>
            </a:r>
            <a:r>
              <a:rPr lang="es-ES" dirty="0"/>
              <a:t> (</a:t>
            </a:r>
            <a:r>
              <a:rPr lang="es-ES" dirty="0" err="1"/>
              <a:t>future</a:t>
            </a:r>
            <a:r>
              <a:rPr lang="es-ES" dirty="0"/>
              <a:t> </a:t>
            </a:r>
            <a:r>
              <a:rPr lang="es-ES" dirty="0" err="1"/>
              <a:t>meaning</a:t>
            </a:r>
            <a:r>
              <a:rPr lang="es-ES" dirty="0"/>
              <a:t>)</a:t>
            </a:r>
          </a:p>
          <a:p>
            <a:pPr marL="0" indent="0">
              <a:buNone/>
            </a:pPr>
            <a:r>
              <a:rPr lang="es-ES" i="1" dirty="0" err="1"/>
              <a:t>Tomorrow</a:t>
            </a:r>
            <a:r>
              <a:rPr lang="es-ES" i="1" dirty="0"/>
              <a:t> </a:t>
            </a:r>
            <a:r>
              <a:rPr lang="es-ES" i="1" dirty="0" err="1"/>
              <a:t>I</a:t>
            </a:r>
            <a:r>
              <a:rPr lang="es-ES" i="1" dirty="0" err="1">
                <a:solidFill>
                  <a:srgbClr val="FF0000"/>
                </a:solidFill>
              </a:rPr>
              <a:t>´m</a:t>
            </a:r>
            <a:r>
              <a:rPr lang="es-ES" i="1" dirty="0">
                <a:solidFill>
                  <a:srgbClr val="FF0000"/>
                </a:solidFill>
              </a:rPr>
              <a:t> meeting </a:t>
            </a:r>
            <a:r>
              <a:rPr lang="es-ES" i="1" dirty="0"/>
              <a:t>Jane </a:t>
            </a:r>
            <a:r>
              <a:rPr lang="es-ES" i="1" dirty="0" err="1"/>
              <a:t>for</a:t>
            </a:r>
            <a:r>
              <a:rPr lang="es-ES" i="1" dirty="0"/>
              <a:t> lunch</a:t>
            </a:r>
          </a:p>
          <a:p>
            <a:pPr marL="0" indent="0">
              <a:buNone/>
            </a:pPr>
            <a:r>
              <a:rPr lang="es-ES" dirty="0"/>
              <a:t>CLUE WORDS:  at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moment</a:t>
            </a:r>
            <a:r>
              <a:rPr lang="es-ES" dirty="0"/>
              <a:t>, </a:t>
            </a:r>
            <a:r>
              <a:rPr lang="es-ES" dirty="0" err="1"/>
              <a:t>right</a:t>
            </a:r>
            <a:r>
              <a:rPr lang="es-ES" dirty="0"/>
              <a:t> </a:t>
            </a:r>
            <a:r>
              <a:rPr lang="es-ES" dirty="0" err="1"/>
              <a:t>now,today</a:t>
            </a:r>
            <a:r>
              <a:rPr lang="es-ES" dirty="0"/>
              <a:t>, </a:t>
            </a:r>
            <a:r>
              <a:rPr lang="es-ES" dirty="0" err="1"/>
              <a:t>imperative</a:t>
            </a:r>
            <a:r>
              <a:rPr lang="es-ES" dirty="0"/>
              <a:t> tense, </a:t>
            </a:r>
            <a:r>
              <a:rPr lang="es-ES" dirty="0" err="1"/>
              <a:t>currently</a:t>
            </a:r>
            <a:r>
              <a:rPr lang="es-ES" dirty="0"/>
              <a:t>, </a:t>
            </a:r>
            <a:r>
              <a:rPr lang="es-ES" dirty="0" err="1"/>
              <a:t>phrases</a:t>
            </a:r>
            <a:r>
              <a:rPr lang="es-ES" dirty="0"/>
              <a:t> (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year</a:t>
            </a:r>
            <a:r>
              <a:rPr lang="es-ES" dirty="0"/>
              <a:t>, at </a:t>
            </a:r>
            <a:r>
              <a:rPr lang="es-ES" dirty="0" err="1"/>
              <a:t>present</a:t>
            </a:r>
            <a:r>
              <a:rPr lang="es-ES" dirty="0"/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912434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23ADE-37B4-4EE2-93EB-BC3DE39C6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Present</a:t>
            </a:r>
            <a:r>
              <a:rPr lang="es-ES" dirty="0"/>
              <a:t> </a:t>
            </a:r>
            <a:r>
              <a:rPr lang="es-ES" dirty="0" err="1"/>
              <a:t>perfect</a:t>
            </a:r>
            <a:r>
              <a:rPr lang="es-ES" dirty="0"/>
              <a:t> uses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1AC7B0-C72F-4D51-BA46-5114BF7D5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Unspecificied</a:t>
            </a:r>
            <a:r>
              <a:rPr lang="es-ES" dirty="0"/>
              <a:t>  </a:t>
            </a:r>
            <a:r>
              <a:rPr lang="es-ES" dirty="0" err="1"/>
              <a:t>moment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past</a:t>
            </a:r>
            <a:endParaRPr lang="es-ES" dirty="0"/>
          </a:p>
          <a:p>
            <a:pPr marL="0" indent="0">
              <a:buNone/>
            </a:pPr>
            <a:r>
              <a:rPr lang="es-ES" i="1" dirty="0" err="1"/>
              <a:t>They</a:t>
            </a:r>
            <a:r>
              <a:rPr lang="es-ES" i="1" dirty="0"/>
              <a:t> </a:t>
            </a:r>
            <a:r>
              <a:rPr lang="es-ES" i="1" dirty="0" err="1">
                <a:solidFill>
                  <a:srgbClr val="FF0000"/>
                </a:solidFill>
              </a:rPr>
              <a:t>have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seen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movie</a:t>
            </a:r>
            <a:r>
              <a:rPr lang="es-ES" i="1" dirty="0"/>
              <a:t> </a:t>
            </a:r>
            <a:r>
              <a:rPr lang="es-ES" i="1" dirty="0" err="1"/>
              <a:t>before</a:t>
            </a:r>
            <a:endParaRPr lang="es-ES" i="1" dirty="0"/>
          </a:p>
          <a:p>
            <a:r>
              <a:rPr lang="es-ES" dirty="0" err="1"/>
              <a:t>Action</a:t>
            </a:r>
            <a:r>
              <a:rPr lang="es-ES" dirty="0"/>
              <a:t>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began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past</a:t>
            </a:r>
            <a:r>
              <a:rPr lang="es-ES" dirty="0"/>
              <a:t> and </a:t>
            </a:r>
            <a:r>
              <a:rPr lang="es-ES" dirty="0" err="1"/>
              <a:t>continuous</a:t>
            </a:r>
            <a:r>
              <a:rPr lang="es-ES" dirty="0"/>
              <a:t> up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</a:t>
            </a:r>
            <a:endParaRPr lang="es-ES" dirty="0"/>
          </a:p>
          <a:p>
            <a:pPr marL="0" indent="0">
              <a:buNone/>
            </a:pPr>
            <a:r>
              <a:rPr lang="es-ES" i="1" dirty="0" err="1"/>
              <a:t>She</a:t>
            </a:r>
            <a:r>
              <a:rPr lang="es-ES" i="1" dirty="0"/>
              <a:t> h</a:t>
            </a:r>
            <a:r>
              <a:rPr lang="es-ES" i="1" dirty="0">
                <a:solidFill>
                  <a:srgbClr val="FF0000"/>
                </a:solidFill>
              </a:rPr>
              <a:t>as </a:t>
            </a:r>
            <a:r>
              <a:rPr lang="es-ES" i="1" dirty="0" err="1">
                <a:solidFill>
                  <a:srgbClr val="FF0000"/>
                </a:solidFill>
              </a:rPr>
              <a:t>worked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for</a:t>
            </a:r>
            <a:r>
              <a:rPr lang="es-ES" i="1" dirty="0"/>
              <a:t> </a:t>
            </a:r>
            <a:r>
              <a:rPr lang="es-ES" i="1" dirty="0" err="1"/>
              <a:t>this</a:t>
            </a:r>
            <a:r>
              <a:rPr lang="es-ES" i="1" dirty="0"/>
              <a:t> </a:t>
            </a:r>
            <a:r>
              <a:rPr lang="es-ES" i="1" dirty="0" err="1"/>
              <a:t>company</a:t>
            </a:r>
            <a:r>
              <a:rPr lang="es-ES" i="1" dirty="0"/>
              <a:t> </a:t>
            </a:r>
            <a:r>
              <a:rPr lang="es-ES" i="1" dirty="0" err="1"/>
              <a:t>for</a:t>
            </a:r>
            <a:r>
              <a:rPr lang="es-ES" i="1" dirty="0"/>
              <a:t> </a:t>
            </a:r>
            <a:r>
              <a:rPr lang="es-ES" i="1" dirty="0" err="1"/>
              <a:t>four</a:t>
            </a:r>
            <a:r>
              <a:rPr lang="es-ES" i="1" dirty="0"/>
              <a:t> </a:t>
            </a:r>
            <a:r>
              <a:rPr lang="es-ES" i="1" dirty="0" err="1"/>
              <a:t>years</a:t>
            </a:r>
            <a:endParaRPr lang="es-ES" i="1" dirty="0"/>
          </a:p>
          <a:p>
            <a:r>
              <a:rPr lang="es-ES" dirty="0" err="1"/>
              <a:t>Recently</a:t>
            </a:r>
            <a:r>
              <a:rPr lang="es-ES" dirty="0"/>
              <a:t> </a:t>
            </a:r>
            <a:r>
              <a:rPr lang="es-ES" dirty="0" err="1"/>
              <a:t>completed</a:t>
            </a:r>
            <a:r>
              <a:rPr lang="es-ES" dirty="0"/>
              <a:t> </a:t>
            </a:r>
            <a:r>
              <a:rPr lang="es-ES" dirty="0" err="1"/>
              <a:t>action</a:t>
            </a:r>
            <a:endParaRPr lang="es-ES" dirty="0"/>
          </a:p>
          <a:p>
            <a:pPr marL="0" indent="0">
              <a:buNone/>
            </a:pPr>
            <a:r>
              <a:rPr lang="es-ES" i="1" dirty="0" err="1"/>
              <a:t>I´ve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just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washed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the</a:t>
            </a:r>
            <a:r>
              <a:rPr lang="es-ES" i="1" dirty="0"/>
              <a:t> car</a:t>
            </a:r>
          </a:p>
          <a:p>
            <a:pPr marL="0" indent="0">
              <a:buNone/>
            </a:pPr>
            <a:r>
              <a:rPr lang="es-ES" dirty="0"/>
              <a:t>CLUE WORDS: </a:t>
            </a:r>
            <a:r>
              <a:rPr lang="es-ES" dirty="0" err="1"/>
              <a:t>since</a:t>
            </a:r>
            <a:r>
              <a:rPr lang="es-ES" dirty="0"/>
              <a:t>, </a:t>
            </a:r>
            <a:r>
              <a:rPr lang="es-ES" dirty="0" err="1"/>
              <a:t>for</a:t>
            </a:r>
            <a:r>
              <a:rPr lang="es-ES" dirty="0"/>
              <a:t>, </a:t>
            </a:r>
            <a:r>
              <a:rPr lang="es-ES" dirty="0" err="1"/>
              <a:t>just</a:t>
            </a:r>
            <a:r>
              <a:rPr lang="es-ES" dirty="0"/>
              <a:t>, </a:t>
            </a:r>
            <a:r>
              <a:rPr lang="es-ES" dirty="0" err="1"/>
              <a:t>yet</a:t>
            </a:r>
            <a:r>
              <a:rPr lang="es-ES" dirty="0"/>
              <a:t>, so </a:t>
            </a:r>
            <a:r>
              <a:rPr lang="es-ES" dirty="0" err="1"/>
              <a:t>far</a:t>
            </a:r>
            <a:r>
              <a:rPr lang="es-ES" dirty="0"/>
              <a:t>, </a:t>
            </a:r>
            <a:r>
              <a:rPr lang="es-ES" dirty="0" err="1"/>
              <a:t>recently</a:t>
            </a:r>
            <a:r>
              <a:rPr lang="es-ES" dirty="0"/>
              <a:t>, </a:t>
            </a:r>
            <a:r>
              <a:rPr lang="es-ES" dirty="0" err="1"/>
              <a:t>already</a:t>
            </a:r>
            <a:r>
              <a:rPr lang="es-ES" dirty="0"/>
              <a:t>, up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now</a:t>
            </a:r>
            <a:r>
              <a:rPr lang="es-ES" dirty="0"/>
              <a:t>, </a:t>
            </a:r>
            <a:r>
              <a:rPr lang="es-ES" dirty="0" err="1"/>
              <a:t>several</a:t>
            </a:r>
            <a:r>
              <a:rPr lang="es-ES" dirty="0"/>
              <a:t> times, …</a:t>
            </a:r>
          </a:p>
        </p:txBody>
      </p:sp>
    </p:spTree>
    <p:extLst>
      <p:ext uri="{BB962C8B-B14F-4D97-AF65-F5344CB8AC3E}">
        <p14:creationId xmlns:p14="http://schemas.microsoft.com/office/powerpoint/2010/main" val="956428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F278CC-21DD-4B68-9C48-278EC081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PAST TENSE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F70DBF-361D-48D1-AC90-82310C391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PAST SIMPLE</a:t>
            </a:r>
          </a:p>
          <a:p>
            <a:pPr marL="0" indent="0">
              <a:buNone/>
            </a:pPr>
            <a:r>
              <a:rPr lang="es-ES" i="1" dirty="0"/>
              <a:t>I </a:t>
            </a:r>
            <a:r>
              <a:rPr lang="es-ES" i="1" dirty="0" err="1">
                <a:solidFill>
                  <a:srgbClr val="FF0000"/>
                </a:solidFill>
              </a:rPr>
              <a:t>went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to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cinema </a:t>
            </a:r>
            <a:r>
              <a:rPr lang="es-ES" i="1" dirty="0" err="1"/>
              <a:t>last</a:t>
            </a:r>
            <a:r>
              <a:rPr lang="es-ES" i="1" dirty="0"/>
              <a:t> </a:t>
            </a:r>
            <a:r>
              <a:rPr lang="es-ES" i="1" dirty="0" err="1"/>
              <a:t>night</a:t>
            </a:r>
            <a:endParaRPr lang="es-ES" i="1" dirty="0"/>
          </a:p>
          <a:p>
            <a:pPr marL="0" indent="0">
              <a:buNone/>
            </a:pPr>
            <a:r>
              <a:rPr lang="es-ES" dirty="0"/>
              <a:t>PAST PROGRESSIVE (CLUE WORDS: </a:t>
            </a:r>
            <a:r>
              <a:rPr lang="es-ES" dirty="0" err="1"/>
              <a:t>while</a:t>
            </a:r>
            <a:r>
              <a:rPr lang="es-ES" dirty="0"/>
              <a:t>, as, at </a:t>
            </a:r>
            <a:r>
              <a:rPr lang="es-ES" dirty="0" err="1"/>
              <a:t>the</a:t>
            </a:r>
            <a:r>
              <a:rPr lang="es-ES" dirty="0"/>
              <a:t> time, specific time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past</a:t>
            </a:r>
            <a:r>
              <a:rPr lang="es-ES" dirty="0"/>
              <a:t>)</a:t>
            </a:r>
          </a:p>
          <a:p>
            <a:pPr marL="0" indent="0">
              <a:buNone/>
            </a:pPr>
            <a:r>
              <a:rPr lang="es-ES" i="1" dirty="0"/>
              <a:t>I </a:t>
            </a:r>
            <a:r>
              <a:rPr lang="es-ES" i="1" dirty="0" err="1">
                <a:solidFill>
                  <a:srgbClr val="FF0000"/>
                </a:solidFill>
              </a:rPr>
              <a:t>was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having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/>
              <a:t>a </a:t>
            </a:r>
            <a:r>
              <a:rPr lang="es-ES" i="1" dirty="0" err="1"/>
              <a:t>shower</a:t>
            </a:r>
            <a:r>
              <a:rPr lang="es-ES" i="1" dirty="0"/>
              <a:t> </a:t>
            </a:r>
            <a:r>
              <a:rPr lang="es-ES" i="1" dirty="0" err="1"/>
              <a:t>when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phone</a:t>
            </a:r>
            <a:r>
              <a:rPr lang="es-ES" i="1" dirty="0"/>
              <a:t> </a:t>
            </a:r>
            <a:r>
              <a:rPr lang="es-ES" i="1" dirty="0" err="1"/>
              <a:t>rang</a:t>
            </a:r>
            <a:r>
              <a:rPr lang="es-ES" i="1" dirty="0"/>
              <a:t> // At 6p.m </a:t>
            </a:r>
            <a:r>
              <a:rPr lang="es-ES" i="1" dirty="0" err="1"/>
              <a:t>yesterday</a:t>
            </a:r>
            <a:r>
              <a:rPr lang="es-ES" i="1" dirty="0"/>
              <a:t>  </a:t>
            </a:r>
            <a:r>
              <a:rPr lang="es-ES" i="1" dirty="0">
                <a:solidFill>
                  <a:srgbClr val="FF0000"/>
                </a:solidFill>
              </a:rPr>
              <a:t>I </a:t>
            </a:r>
            <a:r>
              <a:rPr lang="es-ES" i="1" dirty="0" err="1">
                <a:solidFill>
                  <a:srgbClr val="FF0000"/>
                </a:solidFill>
              </a:rPr>
              <a:t>was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watching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/>
              <a:t>a </a:t>
            </a:r>
            <a:r>
              <a:rPr lang="es-ES" i="1" dirty="0" err="1"/>
              <a:t>movie</a:t>
            </a:r>
            <a:endParaRPr lang="es-ES" i="1" dirty="0"/>
          </a:p>
          <a:p>
            <a:pPr marL="0" indent="0">
              <a:buNone/>
            </a:pPr>
            <a:r>
              <a:rPr lang="es-ES" dirty="0"/>
              <a:t>PAST PERFECT</a:t>
            </a:r>
          </a:p>
          <a:p>
            <a:pPr marL="0" indent="0">
              <a:buNone/>
            </a:pPr>
            <a:r>
              <a:rPr lang="es-ES" i="1" dirty="0" err="1"/>
              <a:t>When</a:t>
            </a:r>
            <a:r>
              <a:rPr lang="es-ES" i="1" dirty="0"/>
              <a:t> I </a:t>
            </a:r>
            <a:r>
              <a:rPr lang="es-ES" i="1" dirty="0" err="1"/>
              <a:t>got</a:t>
            </a:r>
            <a:r>
              <a:rPr lang="es-ES" i="1" dirty="0"/>
              <a:t> home </a:t>
            </a:r>
            <a:r>
              <a:rPr lang="es-ES" i="1" dirty="0" err="1"/>
              <a:t>you</a:t>
            </a:r>
            <a:r>
              <a:rPr lang="es-ES" i="1" dirty="0"/>
              <a:t> </a:t>
            </a:r>
            <a:r>
              <a:rPr lang="es-ES" i="1" dirty="0" err="1">
                <a:solidFill>
                  <a:srgbClr val="FF0000"/>
                </a:solidFill>
              </a:rPr>
              <a:t>had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already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left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for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cinema</a:t>
            </a:r>
          </a:p>
          <a:p>
            <a:pPr marL="0" indent="0">
              <a:buNone/>
            </a:pPr>
            <a:r>
              <a:rPr lang="es-ES" i="1" dirty="0"/>
              <a:t>CLUE WORDS: </a:t>
            </a:r>
            <a:r>
              <a:rPr lang="es-ES" i="1" dirty="0" err="1"/>
              <a:t>Yesterday,last</a:t>
            </a:r>
            <a:r>
              <a:rPr lang="es-ES" i="1" dirty="0"/>
              <a:t>, </a:t>
            </a:r>
            <a:r>
              <a:rPr lang="es-ES" i="1" dirty="0" err="1"/>
              <a:t>ago</a:t>
            </a:r>
            <a:r>
              <a:rPr lang="es-ES" i="1" dirty="0"/>
              <a:t>, in + </a:t>
            </a:r>
            <a:r>
              <a:rPr lang="es-ES" i="1" dirty="0" err="1"/>
              <a:t>year</a:t>
            </a:r>
            <a:r>
              <a:rPr lang="es-ES" i="1" dirty="0"/>
              <a:t>, in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past</a:t>
            </a:r>
            <a:r>
              <a:rPr lang="es-ES" i="1" dirty="0"/>
              <a:t> (PAST SIMPLE)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4684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A184E-A605-4B7A-BC00-88723F9F5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Past</a:t>
            </a:r>
            <a:r>
              <a:rPr lang="es-ES" dirty="0"/>
              <a:t> </a:t>
            </a:r>
            <a:r>
              <a:rPr lang="es-ES" dirty="0" err="1"/>
              <a:t>perfect</a:t>
            </a:r>
            <a:r>
              <a:rPr lang="es-ES" dirty="0"/>
              <a:t> USES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ACDD0D-3410-4EA8-8697-7F5A75278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/>
              <a:t>PAST ACTION THAT HAPPENED BEFORE ANOTHER PAST ACTION</a:t>
            </a:r>
          </a:p>
          <a:p>
            <a:pPr marL="0" indent="0">
              <a:buNone/>
            </a:pPr>
            <a:r>
              <a:rPr lang="es-ES" i="1" dirty="0" err="1"/>
              <a:t>The</a:t>
            </a:r>
            <a:r>
              <a:rPr lang="es-ES" i="1" dirty="0"/>
              <a:t> rain </a:t>
            </a:r>
            <a:r>
              <a:rPr lang="es-ES" i="1" dirty="0" err="1">
                <a:solidFill>
                  <a:srgbClr val="FF0000"/>
                </a:solidFill>
              </a:rPr>
              <a:t>had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stopped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by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time </a:t>
            </a:r>
            <a:r>
              <a:rPr lang="es-ES" i="1" dirty="0" err="1"/>
              <a:t>we</a:t>
            </a:r>
            <a:r>
              <a:rPr lang="es-ES" i="1" dirty="0"/>
              <a:t> </a:t>
            </a:r>
            <a:r>
              <a:rPr lang="es-ES" i="1" dirty="0" err="1"/>
              <a:t>left</a:t>
            </a:r>
            <a:r>
              <a:rPr lang="es-ES" i="1" dirty="0"/>
              <a:t> </a:t>
            </a:r>
            <a:r>
              <a:rPr lang="es-ES" i="1" dirty="0" err="1"/>
              <a:t>work</a:t>
            </a:r>
            <a:endParaRPr lang="es-ES" i="1" dirty="0"/>
          </a:p>
          <a:p>
            <a:pPr marL="0" indent="0">
              <a:buNone/>
            </a:pPr>
            <a:r>
              <a:rPr lang="es-ES" dirty="0"/>
              <a:t>PAST ACTIONS THAT HAPPENED BEFORE A SPECIFIC PAST TIME</a:t>
            </a:r>
          </a:p>
          <a:p>
            <a:pPr marL="0" indent="0">
              <a:buNone/>
            </a:pPr>
            <a:r>
              <a:rPr lang="es-ES" i="1" dirty="0"/>
              <a:t>I </a:t>
            </a:r>
            <a:r>
              <a:rPr lang="es-ES" i="1" dirty="0" err="1"/>
              <a:t>had</a:t>
            </a:r>
            <a:r>
              <a:rPr lang="es-ES" i="1" dirty="0"/>
              <a:t> </a:t>
            </a:r>
            <a:r>
              <a:rPr lang="es-ES" i="1" dirty="0" err="1"/>
              <a:t>never</a:t>
            </a:r>
            <a:r>
              <a:rPr lang="es-ES" i="1" dirty="0"/>
              <a:t> </a:t>
            </a:r>
            <a:r>
              <a:rPr lang="es-ES" i="1" dirty="0" err="1"/>
              <a:t>seen</a:t>
            </a:r>
            <a:r>
              <a:rPr lang="es-ES" i="1" dirty="0"/>
              <a:t> </a:t>
            </a:r>
            <a:r>
              <a:rPr lang="es-ES" i="1" dirty="0" err="1"/>
              <a:t>this</a:t>
            </a:r>
            <a:r>
              <a:rPr lang="es-ES" i="1" dirty="0"/>
              <a:t> </a:t>
            </a:r>
            <a:r>
              <a:rPr lang="es-ES" i="1" dirty="0" err="1"/>
              <a:t>movie</a:t>
            </a:r>
            <a:r>
              <a:rPr lang="es-ES" i="1" dirty="0"/>
              <a:t> </a:t>
            </a:r>
            <a:r>
              <a:rPr lang="es-ES" i="1" dirty="0" err="1"/>
              <a:t>before</a:t>
            </a:r>
            <a:endParaRPr lang="es-ES" i="1" dirty="0"/>
          </a:p>
          <a:p>
            <a:pPr marL="0" indent="0">
              <a:buNone/>
            </a:pPr>
            <a:r>
              <a:rPr lang="es-ES" i="1" dirty="0" err="1"/>
              <a:t>By</a:t>
            </a:r>
            <a:r>
              <a:rPr lang="es-ES" i="1" dirty="0"/>
              <a:t> </a:t>
            </a:r>
            <a:r>
              <a:rPr lang="es-ES" i="1" dirty="0" err="1"/>
              <a:t>midnight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party</a:t>
            </a:r>
            <a:r>
              <a:rPr lang="es-ES" i="1" dirty="0"/>
              <a:t> </a:t>
            </a:r>
            <a:r>
              <a:rPr lang="es-ES" i="1" dirty="0" err="1"/>
              <a:t>had</a:t>
            </a:r>
            <a:r>
              <a:rPr lang="es-ES" i="1" dirty="0"/>
              <a:t> </a:t>
            </a:r>
            <a:r>
              <a:rPr lang="es-ES" i="1" dirty="0" err="1"/>
              <a:t>ended</a:t>
            </a:r>
            <a:endParaRPr lang="es-ES" i="1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CLUE WORDS: </a:t>
            </a:r>
            <a:r>
              <a:rPr lang="es-ES" dirty="0" err="1"/>
              <a:t>Before</a:t>
            </a:r>
            <a:r>
              <a:rPr lang="es-ES" dirty="0"/>
              <a:t> , after, </a:t>
            </a:r>
            <a:r>
              <a:rPr lang="es-ES" dirty="0" err="1"/>
              <a:t>until</a:t>
            </a:r>
            <a:r>
              <a:rPr lang="es-ES" dirty="0"/>
              <a:t>, </a:t>
            </a:r>
            <a:r>
              <a:rPr lang="es-ES" dirty="0" err="1"/>
              <a:t>when</a:t>
            </a:r>
            <a:r>
              <a:rPr lang="es-ES" dirty="0"/>
              <a:t>,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time,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then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2287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238E1-8F47-4196-B50F-284213C86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0" y="804520"/>
            <a:ext cx="9340354" cy="587136"/>
          </a:xfrm>
        </p:spPr>
        <p:txBody>
          <a:bodyPr/>
          <a:lstStyle/>
          <a:p>
            <a:r>
              <a:rPr lang="es-ES" dirty="0"/>
              <a:t>FUTURE TENSES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A5BF10-A347-4EEB-B58F-FAF95D668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093" y="1730830"/>
            <a:ext cx="9658761" cy="37355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FUTURE SIMPLE (Will) </a:t>
            </a:r>
          </a:p>
          <a:p>
            <a:pPr marL="0" indent="0">
              <a:buNone/>
            </a:pP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movie</a:t>
            </a:r>
            <a:r>
              <a:rPr lang="es-ES" i="1" dirty="0"/>
              <a:t> </a:t>
            </a:r>
            <a:r>
              <a:rPr lang="es-ES" i="1" dirty="0" err="1">
                <a:solidFill>
                  <a:srgbClr val="FF0000"/>
                </a:solidFill>
              </a:rPr>
              <a:t>will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begin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/>
              <a:t>at 7p.m (</a:t>
            </a:r>
            <a:r>
              <a:rPr lang="es-ES" i="1" dirty="0" err="1"/>
              <a:t>scheduled</a:t>
            </a:r>
            <a:r>
              <a:rPr lang="es-ES" i="1" dirty="0"/>
              <a:t> </a:t>
            </a:r>
            <a:r>
              <a:rPr lang="es-ES" i="1" dirty="0" err="1"/>
              <a:t>event</a:t>
            </a:r>
            <a:r>
              <a:rPr lang="es-ES" i="1" dirty="0"/>
              <a:t>)</a:t>
            </a:r>
          </a:p>
          <a:p>
            <a:pPr marL="0" indent="0">
              <a:buNone/>
            </a:pPr>
            <a:r>
              <a:rPr lang="es-ES" i="1" dirty="0"/>
              <a:t>In 2030 </a:t>
            </a:r>
            <a:r>
              <a:rPr lang="es-ES" i="1" dirty="0" err="1"/>
              <a:t>there</a:t>
            </a:r>
            <a:r>
              <a:rPr lang="es-ES" i="1" dirty="0"/>
              <a:t> </a:t>
            </a:r>
            <a:r>
              <a:rPr lang="es-ES" i="1" dirty="0" err="1">
                <a:solidFill>
                  <a:srgbClr val="FF0000"/>
                </a:solidFill>
              </a:rPr>
              <a:t>will</a:t>
            </a:r>
            <a:r>
              <a:rPr lang="es-ES" i="1" dirty="0">
                <a:solidFill>
                  <a:srgbClr val="FF0000"/>
                </a:solidFill>
              </a:rPr>
              <a:t> be</a:t>
            </a:r>
            <a:r>
              <a:rPr lang="es-ES" i="1" dirty="0"/>
              <a:t> </a:t>
            </a:r>
            <a:r>
              <a:rPr lang="es-ES" i="1" dirty="0" err="1"/>
              <a:t>flying</a:t>
            </a:r>
            <a:r>
              <a:rPr lang="es-ES" i="1" dirty="0"/>
              <a:t> cars (</a:t>
            </a:r>
            <a:r>
              <a:rPr lang="es-ES" i="1" dirty="0" err="1"/>
              <a:t>prediction</a:t>
            </a:r>
            <a:r>
              <a:rPr lang="es-ES" i="1" dirty="0"/>
              <a:t>)</a:t>
            </a:r>
          </a:p>
          <a:p>
            <a:pPr marL="0" indent="0">
              <a:buNone/>
            </a:pPr>
            <a:r>
              <a:rPr lang="es-ES" i="1" dirty="0" err="1"/>
              <a:t>Don´t</a:t>
            </a:r>
            <a:r>
              <a:rPr lang="es-ES" i="1" dirty="0"/>
              <a:t> </a:t>
            </a:r>
            <a:r>
              <a:rPr lang="es-ES" i="1" dirty="0" err="1"/>
              <a:t>worry</a:t>
            </a:r>
            <a:r>
              <a:rPr lang="es-ES" i="1" dirty="0"/>
              <a:t> </a:t>
            </a:r>
            <a:r>
              <a:rPr lang="es-ES" i="1" dirty="0" err="1"/>
              <a:t>about</a:t>
            </a:r>
            <a:r>
              <a:rPr lang="es-ES" i="1" dirty="0"/>
              <a:t> </a:t>
            </a:r>
            <a:r>
              <a:rPr lang="es-ES" i="1" dirty="0" err="1"/>
              <a:t>your</a:t>
            </a:r>
            <a:r>
              <a:rPr lang="es-ES" i="1" dirty="0"/>
              <a:t> </a:t>
            </a:r>
            <a:r>
              <a:rPr lang="es-ES" i="1" dirty="0" err="1"/>
              <a:t>headache</a:t>
            </a:r>
            <a:r>
              <a:rPr lang="es-ES" i="1" dirty="0"/>
              <a:t>! I </a:t>
            </a:r>
            <a:r>
              <a:rPr lang="es-ES" i="1" dirty="0" err="1">
                <a:solidFill>
                  <a:srgbClr val="FF0000"/>
                </a:solidFill>
              </a:rPr>
              <a:t>will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get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you</a:t>
            </a:r>
            <a:r>
              <a:rPr lang="es-ES" i="1" dirty="0"/>
              <a:t> </a:t>
            </a:r>
            <a:r>
              <a:rPr lang="es-ES" i="1" dirty="0" err="1"/>
              <a:t>some</a:t>
            </a:r>
            <a:r>
              <a:rPr lang="es-ES" i="1" dirty="0"/>
              <a:t> </a:t>
            </a:r>
            <a:r>
              <a:rPr lang="es-ES" i="1" dirty="0" err="1"/>
              <a:t>aspirines</a:t>
            </a:r>
            <a:r>
              <a:rPr lang="es-ES" i="1" dirty="0"/>
              <a:t> (</a:t>
            </a:r>
            <a:r>
              <a:rPr lang="es-ES" i="1" dirty="0" err="1"/>
              <a:t>spontaneous</a:t>
            </a:r>
            <a:r>
              <a:rPr lang="es-ES" i="1" dirty="0"/>
              <a:t> </a:t>
            </a:r>
            <a:r>
              <a:rPr lang="es-ES" i="1" dirty="0" err="1"/>
              <a:t>decisions</a:t>
            </a:r>
            <a:r>
              <a:rPr lang="es-ES" i="1" dirty="0"/>
              <a:t>)</a:t>
            </a:r>
          </a:p>
          <a:p>
            <a:pPr marL="0" indent="0">
              <a:buNone/>
            </a:pPr>
            <a:r>
              <a:rPr lang="es-ES" i="1" dirty="0"/>
              <a:t>I </a:t>
            </a:r>
            <a:r>
              <a:rPr lang="es-ES" i="1" dirty="0" err="1">
                <a:solidFill>
                  <a:srgbClr val="FF0000"/>
                </a:solidFill>
              </a:rPr>
              <a:t>won´t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>
                <a:solidFill>
                  <a:srgbClr val="FF0000"/>
                </a:solidFill>
              </a:rPr>
              <a:t>tell</a:t>
            </a:r>
            <a:r>
              <a:rPr lang="es-ES" i="1" dirty="0">
                <a:solidFill>
                  <a:srgbClr val="FF0000"/>
                </a:solidFill>
              </a:rPr>
              <a:t> </a:t>
            </a:r>
            <a:r>
              <a:rPr lang="es-ES" i="1" dirty="0" err="1"/>
              <a:t>this</a:t>
            </a:r>
            <a:r>
              <a:rPr lang="es-ES" i="1" dirty="0"/>
              <a:t> </a:t>
            </a:r>
            <a:r>
              <a:rPr lang="es-ES" i="1" dirty="0" err="1"/>
              <a:t>to</a:t>
            </a:r>
            <a:r>
              <a:rPr lang="es-ES" i="1" dirty="0"/>
              <a:t> </a:t>
            </a:r>
            <a:r>
              <a:rPr lang="es-ES" i="1" dirty="0" err="1"/>
              <a:t>anyone</a:t>
            </a:r>
            <a:r>
              <a:rPr lang="es-ES" i="1" dirty="0"/>
              <a:t> (</a:t>
            </a:r>
            <a:r>
              <a:rPr lang="es-ES" i="1" dirty="0" err="1"/>
              <a:t>promise</a:t>
            </a:r>
            <a:r>
              <a:rPr lang="es-ES" i="1" dirty="0"/>
              <a:t>)</a:t>
            </a:r>
          </a:p>
          <a:p>
            <a:pPr marL="0" indent="0">
              <a:buNone/>
            </a:pPr>
            <a:r>
              <a:rPr lang="es-ES" i="1" dirty="0">
                <a:solidFill>
                  <a:srgbClr val="FF0000"/>
                </a:solidFill>
              </a:rPr>
              <a:t>I </a:t>
            </a:r>
            <a:r>
              <a:rPr lang="es-ES" i="1" dirty="0" err="1">
                <a:solidFill>
                  <a:srgbClr val="FF0000"/>
                </a:solidFill>
              </a:rPr>
              <a:t>will</a:t>
            </a:r>
            <a:r>
              <a:rPr lang="es-ES" i="1" dirty="0">
                <a:solidFill>
                  <a:srgbClr val="FF0000"/>
                </a:solidFill>
              </a:rPr>
              <a:t> drive </a:t>
            </a:r>
            <a:r>
              <a:rPr lang="es-ES" i="1" dirty="0" err="1"/>
              <a:t>you</a:t>
            </a:r>
            <a:r>
              <a:rPr lang="es-ES" i="1" dirty="0"/>
              <a:t> </a:t>
            </a:r>
            <a:r>
              <a:rPr lang="es-ES" i="1" dirty="0" err="1"/>
              <a:t>to</a:t>
            </a:r>
            <a:r>
              <a:rPr lang="es-ES" i="1" dirty="0"/>
              <a:t> </a:t>
            </a:r>
            <a:r>
              <a:rPr lang="es-ES" i="1" dirty="0" err="1"/>
              <a:t>school</a:t>
            </a:r>
            <a:r>
              <a:rPr lang="es-ES" i="1" dirty="0"/>
              <a:t> </a:t>
            </a:r>
            <a:r>
              <a:rPr lang="es-ES" i="1" dirty="0" err="1"/>
              <a:t>tomorrow</a:t>
            </a:r>
            <a:r>
              <a:rPr lang="es-ES" i="1" dirty="0"/>
              <a:t> (</a:t>
            </a:r>
            <a:r>
              <a:rPr lang="es-ES" i="1" dirty="0" err="1"/>
              <a:t>offers</a:t>
            </a:r>
            <a:r>
              <a:rPr lang="es-ES" i="1" dirty="0"/>
              <a:t>)</a:t>
            </a:r>
          </a:p>
          <a:p>
            <a:pPr marL="0" indent="0">
              <a:buNone/>
            </a:pPr>
            <a:r>
              <a:rPr lang="es-ES" i="1" dirty="0">
                <a:solidFill>
                  <a:srgbClr val="FF0000"/>
                </a:solidFill>
              </a:rPr>
              <a:t>Will </a:t>
            </a:r>
            <a:r>
              <a:rPr lang="es-ES" i="1" dirty="0" err="1">
                <a:solidFill>
                  <a:srgbClr val="FF0000"/>
                </a:solidFill>
              </a:rPr>
              <a:t>you</a:t>
            </a:r>
            <a:r>
              <a:rPr lang="es-ES" i="1" dirty="0">
                <a:solidFill>
                  <a:srgbClr val="FF0000"/>
                </a:solidFill>
              </a:rPr>
              <a:t> drive </a:t>
            </a:r>
            <a:r>
              <a:rPr lang="es-ES" i="1" dirty="0"/>
              <a:t>me home ? (</a:t>
            </a:r>
            <a:r>
              <a:rPr lang="es-ES" i="1" dirty="0" err="1"/>
              <a:t>request</a:t>
            </a:r>
            <a:r>
              <a:rPr lang="es-ES" i="1" dirty="0"/>
              <a:t>)</a:t>
            </a:r>
          </a:p>
          <a:p>
            <a:pPr marL="0" indent="0">
              <a:buNone/>
            </a:pPr>
            <a:r>
              <a:rPr lang="es-ES" i="1" dirty="0"/>
              <a:t>CLUE WORDS: </a:t>
            </a:r>
            <a:r>
              <a:rPr lang="es-ES" i="1" dirty="0" err="1"/>
              <a:t>tonight</a:t>
            </a:r>
            <a:r>
              <a:rPr lang="es-ES" i="1" dirty="0"/>
              <a:t>, </a:t>
            </a:r>
            <a:r>
              <a:rPr lang="es-ES" i="1" dirty="0" err="1"/>
              <a:t>tomorrow</a:t>
            </a:r>
            <a:r>
              <a:rPr lang="es-ES" i="1" dirty="0"/>
              <a:t>, </a:t>
            </a:r>
            <a:r>
              <a:rPr lang="es-ES" i="1" dirty="0" err="1"/>
              <a:t>later</a:t>
            </a:r>
            <a:r>
              <a:rPr lang="es-ES" i="1" dirty="0"/>
              <a:t>,, </a:t>
            </a:r>
            <a:r>
              <a:rPr lang="es-ES" i="1" dirty="0" err="1"/>
              <a:t>next</a:t>
            </a:r>
            <a:r>
              <a:rPr lang="es-ES" i="1" dirty="0"/>
              <a:t>,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day</a:t>
            </a:r>
            <a:r>
              <a:rPr lang="es-ES" i="1" dirty="0"/>
              <a:t> after </a:t>
            </a:r>
            <a:r>
              <a:rPr lang="es-ES" i="1" dirty="0" err="1"/>
              <a:t>tomorrow</a:t>
            </a:r>
            <a:r>
              <a:rPr lang="es-ES" i="1" dirty="0"/>
              <a:t>…</a:t>
            </a:r>
          </a:p>
          <a:p>
            <a:pPr marL="0" indent="0">
              <a:buNone/>
            </a:pP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154554942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{D252627A-A5BC-4E8D-921E-0D14D6D8E0D4}tf10001114</Template>
  <TotalTime>70</TotalTime>
  <Words>919</Words>
  <Application>Microsoft Office PowerPoint</Application>
  <PresentationFormat>Panorámica</PresentationFormat>
  <Paragraphs>92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Galería</vt:lpstr>
      <vt:lpstr>Tenses review a-level (bachillerato)</vt:lpstr>
      <vt:lpstr>PRESENT TENSE</vt:lpstr>
      <vt:lpstr>USES OF THE PRESENT TENSE</vt:lpstr>
      <vt:lpstr>Non-action verbs</vt:lpstr>
      <vt:lpstr>PRESENT PROGRESSIVE USES</vt:lpstr>
      <vt:lpstr>Present perfect uses</vt:lpstr>
      <vt:lpstr>PAST TENSE</vt:lpstr>
      <vt:lpstr>Past perfect USES</vt:lpstr>
      <vt:lpstr>FUTURE TENSES </vt:lpstr>
      <vt:lpstr>BE GOING TO</vt:lpstr>
      <vt:lpstr>Future continuous (Will+ be +verb+ing)</vt:lpstr>
      <vt:lpstr>Future perfect (Will+have+past participle)</vt:lpstr>
      <vt:lpstr>Future perfect vs continuous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Tenses review a-level (bachillerato)</dc:title>
  <dc:creator>Propietario</dc:creator>
  <cp:lastModifiedBy>Propietario</cp:lastModifiedBy>
  <cp:revision>10</cp:revision>
  <dcterms:created xsi:type="dcterms:W3CDTF">2020-10-04T14:44:12Z</dcterms:created>
  <dcterms:modified xsi:type="dcterms:W3CDTF">2020-10-12T15:31:48Z</dcterms:modified>
</cp:coreProperties>
</file>