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04" y="-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753F41-80D5-6445-A97C-F3AC54890984}" type="doc">
      <dgm:prSet loTypeId="urn:microsoft.com/office/officeart/2005/8/layout/vList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3B8C376-DE04-CA4C-8D96-FF105A608F85}">
      <dgm:prSet phldrT="[Texto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es-ES" sz="1800" b="1" u="sng" dirty="0" err="1" smtClean="0">
              <a:solidFill>
                <a:schemeClr val="tx1"/>
              </a:solidFill>
            </a:rPr>
            <a:t>Espazo</a:t>
          </a:r>
          <a:r>
            <a:rPr lang="es-ES" sz="1800" b="1" u="sng" dirty="0" smtClean="0">
              <a:solidFill>
                <a:schemeClr val="tx1"/>
              </a:solidFill>
            </a:rPr>
            <a:t>:</a:t>
          </a:r>
        </a:p>
        <a:p>
          <a:pPr algn="l"/>
          <a:r>
            <a:rPr lang="es-ES" sz="1500" b="1" dirty="0" smtClean="0">
              <a:solidFill>
                <a:schemeClr val="tx1"/>
              </a:solidFill>
            </a:rPr>
            <a:t>- De dedicación exclusiva, no momento </a:t>
          </a:r>
          <a:r>
            <a:rPr lang="es-ES" sz="1500" b="1" smtClean="0">
              <a:solidFill>
                <a:schemeClr val="tx1"/>
              </a:solidFill>
            </a:rPr>
            <a:t>da mediación.</a:t>
          </a:r>
          <a:endParaRPr lang="es-ES" sz="1500" b="1" dirty="0" smtClean="0">
            <a:solidFill>
              <a:schemeClr val="tx1"/>
            </a:solidFill>
          </a:endParaRPr>
        </a:p>
        <a:p>
          <a:pPr algn="l"/>
          <a:r>
            <a:rPr lang="es-ES" sz="1500" b="1" dirty="0" smtClean="0">
              <a:solidFill>
                <a:schemeClr val="tx1"/>
              </a:solidFill>
            </a:rPr>
            <a:t>- Tranquilo.</a:t>
          </a:r>
        </a:p>
        <a:p>
          <a:pPr algn="l"/>
          <a:r>
            <a:rPr lang="es-ES" sz="1500" b="1" dirty="0" smtClean="0">
              <a:solidFill>
                <a:schemeClr val="tx1"/>
              </a:solidFill>
            </a:rPr>
            <a:t>- Claramente identificado.</a:t>
          </a:r>
        </a:p>
        <a:p>
          <a:pPr algn="l"/>
          <a:r>
            <a:rPr lang="es-ES" sz="1500" b="1" dirty="0" smtClean="0">
              <a:solidFill>
                <a:schemeClr val="tx1"/>
              </a:solidFill>
            </a:rPr>
            <a:t>- </a:t>
          </a:r>
          <a:r>
            <a:rPr lang="es-ES" sz="1500" b="1" dirty="0" err="1" smtClean="0">
              <a:solidFill>
                <a:schemeClr val="tx1"/>
              </a:solidFill>
            </a:rPr>
            <a:t>Cos</a:t>
          </a:r>
          <a:r>
            <a:rPr lang="es-ES" sz="1500" b="1" dirty="0" smtClean="0">
              <a:solidFill>
                <a:schemeClr val="tx1"/>
              </a:solidFill>
            </a:rPr>
            <a:t> </a:t>
          </a:r>
          <a:r>
            <a:rPr lang="es-ES" sz="1500" b="1" dirty="0" err="1" smtClean="0">
              <a:solidFill>
                <a:schemeClr val="tx1"/>
              </a:solidFill>
            </a:rPr>
            <a:t>materiais</a:t>
          </a:r>
          <a:r>
            <a:rPr lang="es-ES" sz="1500" b="1" dirty="0" smtClean="0">
              <a:solidFill>
                <a:schemeClr val="tx1"/>
              </a:solidFill>
            </a:rPr>
            <a:t> necesarios.</a:t>
          </a:r>
        </a:p>
        <a:p>
          <a:pPr algn="l"/>
          <a:endParaRPr lang="es-ES" sz="1500" dirty="0"/>
        </a:p>
      </dgm:t>
    </dgm:pt>
    <dgm:pt modelId="{134D6B26-E2EB-D945-9E29-67D7F55EFEC1}" type="parTrans" cxnId="{92C2726D-20CA-8D4A-BF08-27714A3E07C8}">
      <dgm:prSet/>
      <dgm:spPr/>
      <dgm:t>
        <a:bodyPr/>
        <a:lstStyle/>
        <a:p>
          <a:endParaRPr lang="es-ES"/>
        </a:p>
      </dgm:t>
    </dgm:pt>
    <dgm:pt modelId="{749EB516-5264-8C46-AF1C-882E68F80414}" type="sibTrans" cxnId="{92C2726D-20CA-8D4A-BF08-27714A3E07C8}">
      <dgm:prSet/>
      <dgm:spPr/>
      <dgm:t>
        <a:bodyPr/>
        <a:lstStyle/>
        <a:p>
          <a:endParaRPr lang="es-ES"/>
        </a:p>
      </dgm:t>
    </dgm:pt>
    <dgm:pt modelId="{C1B9FB02-4C1B-2745-8B36-D9F71F814BF8}">
      <dgm:prSet phldrT="[Texto]" custT="1"/>
      <dgm:spPr>
        <a:solidFill>
          <a:srgbClr val="FDEADA"/>
        </a:solidFill>
      </dgm:spPr>
      <dgm:t>
        <a:bodyPr/>
        <a:lstStyle/>
        <a:p>
          <a:pPr algn="l"/>
          <a:r>
            <a:rPr lang="es-ES" sz="1800" b="1" u="sng" dirty="0" smtClean="0">
              <a:solidFill>
                <a:srgbClr val="000000"/>
              </a:solidFill>
            </a:rPr>
            <a:t>Tempo e turnos de mediación</a:t>
          </a:r>
        </a:p>
        <a:p>
          <a:pPr algn="l"/>
          <a:r>
            <a:rPr lang="es-ES" sz="2400" b="1" dirty="0" smtClean="0">
              <a:solidFill>
                <a:srgbClr val="000000"/>
              </a:solidFill>
            </a:rPr>
            <a:t>- </a:t>
          </a:r>
          <a:r>
            <a:rPr lang="es-ES" sz="1400" b="1" dirty="0" smtClean="0">
              <a:solidFill>
                <a:srgbClr val="000000"/>
              </a:solidFill>
            </a:rPr>
            <a:t>Estables.</a:t>
          </a:r>
        </a:p>
        <a:p>
          <a:pPr algn="l"/>
          <a:r>
            <a:rPr lang="es-ES" sz="1400" b="1" dirty="0" smtClean="0">
              <a:solidFill>
                <a:srgbClr val="000000"/>
              </a:solidFill>
            </a:rPr>
            <a:t>- Distintas posibilidades:</a:t>
          </a:r>
        </a:p>
        <a:p>
          <a:pPr algn="l"/>
          <a:r>
            <a:rPr lang="es-ES" sz="1400" b="1" dirty="0" smtClean="0">
              <a:solidFill>
                <a:srgbClr val="000000"/>
              </a:solidFill>
            </a:rPr>
            <a:t>        * Durante o horario escolar.</a:t>
          </a:r>
        </a:p>
        <a:p>
          <a:pPr algn="l"/>
          <a:r>
            <a:rPr lang="es-ES" sz="1400" b="1" dirty="0" smtClean="0">
              <a:solidFill>
                <a:srgbClr val="000000"/>
              </a:solidFill>
            </a:rPr>
            <a:t>        * </a:t>
          </a:r>
          <a:r>
            <a:rPr lang="es-ES" sz="1400" b="1" dirty="0" err="1" smtClean="0">
              <a:solidFill>
                <a:srgbClr val="000000"/>
              </a:solidFill>
            </a:rPr>
            <a:t>Despois</a:t>
          </a:r>
          <a:r>
            <a:rPr lang="es-ES" sz="1400" b="1" dirty="0" smtClean="0">
              <a:solidFill>
                <a:srgbClr val="000000"/>
              </a:solidFill>
            </a:rPr>
            <a:t> da </a:t>
          </a:r>
          <a:r>
            <a:rPr lang="es-ES" sz="1400" b="1" dirty="0" err="1" smtClean="0">
              <a:solidFill>
                <a:srgbClr val="000000"/>
              </a:solidFill>
            </a:rPr>
            <a:t>xornada</a:t>
          </a:r>
          <a:r>
            <a:rPr lang="es-ES" sz="1400" b="1" dirty="0" smtClean="0">
              <a:solidFill>
                <a:srgbClr val="000000"/>
              </a:solidFill>
            </a:rPr>
            <a:t> escolar.</a:t>
          </a:r>
        </a:p>
        <a:p>
          <a:pPr algn="l"/>
          <a:r>
            <a:rPr lang="es-ES" sz="1400" b="1" dirty="0" smtClean="0">
              <a:solidFill>
                <a:srgbClr val="000000"/>
              </a:solidFill>
            </a:rPr>
            <a:t>        * En horario post-comedor</a:t>
          </a:r>
        </a:p>
        <a:p>
          <a:pPr algn="l"/>
          <a:r>
            <a:rPr lang="es-ES" sz="1400" b="1" dirty="0" smtClean="0">
              <a:solidFill>
                <a:srgbClr val="000000"/>
              </a:solidFill>
            </a:rPr>
            <a:t>-  Turnos: equilibrados, mediadores con perfiles diferentes</a:t>
          </a:r>
        </a:p>
        <a:p>
          <a:pPr algn="l"/>
          <a:endParaRPr lang="es-ES" sz="1400" b="1" dirty="0" smtClean="0">
            <a:solidFill>
              <a:srgbClr val="000000"/>
            </a:solidFill>
          </a:endParaRPr>
        </a:p>
        <a:p>
          <a:pPr algn="l"/>
          <a:endParaRPr lang="es-ES" sz="2400" b="1" dirty="0">
            <a:solidFill>
              <a:srgbClr val="000000"/>
            </a:solidFill>
          </a:endParaRPr>
        </a:p>
      </dgm:t>
    </dgm:pt>
    <dgm:pt modelId="{AB692EEC-0E7E-184D-B755-48A4A9679BBC}" type="parTrans" cxnId="{65865EA1-D3DF-224F-AD60-C0EE75F4A367}">
      <dgm:prSet/>
      <dgm:spPr/>
      <dgm:t>
        <a:bodyPr/>
        <a:lstStyle/>
        <a:p>
          <a:endParaRPr lang="es-ES"/>
        </a:p>
      </dgm:t>
    </dgm:pt>
    <dgm:pt modelId="{A2BCCDCC-D352-BD46-AAED-0FD5A1FF361B}" type="sibTrans" cxnId="{65865EA1-D3DF-224F-AD60-C0EE75F4A367}">
      <dgm:prSet/>
      <dgm:spPr/>
      <dgm:t>
        <a:bodyPr/>
        <a:lstStyle/>
        <a:p>
          <a:endParaRPr lang="es-ES"/>
        </a:p>
      </dgm:t>
    </dgm:pt>
    <dgm:pt modelId="{54D83ED8-EEC4-6C42-8E93-AF53975D4FF0}" type="pres">
      <dgm:prSet presAssocID="{0E753F41-80D5-6445-A97C-F3AC5489098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CF291DC-BF30-0B41-BC8F-5043A6D101FD}" type="pres">
      <dgm:prSet presAssocID="{F3B8C376-DE04-CA4C-8D96-FF105A608F85}" presName="composite" presStyleCnt="0"/>
      <dgm:spPr/>
    </dgm:pt>
    <dgm:pt modelId="{C174BA16-66D4-1A47-86B4-99BF90A42543}" type="pres">
      <dgm:prSet presAssocID="{F3B8C376-DE04-CA4C-8D96-FF105A608F85}" presName="imgShp" presStyleLbl="fgImgPlace1" presStyleIdx="0" presStyleCnt="2"/>
      <dgm:spPr/>
    </dgm:pt>
    <dgm:pt modelId="{A29007F6-223A-6449-8D6C-1D98E177E27E}" type="pres">
      <dgm:prSet presAssocID="{F3B8C376-DE04-CA4C-8D96-FF105A608F85}" presName="txShp" presStyleLbl="node1" presStyleIdx="0" presStyleCnt="2" custScaleX="122976" custLinFactNeighborX="5498" custLinFactNeighborY="-7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4FBE86E-75A7-FD4D-B30A-45DEE33E472F}" type="pres">
      <dgm:prSet presAssocID="{749EB516-5264-8C46-AF1C-882E68F80414}" presName="spacing" presStyleCnt="0"/>
      <dgm:spPr/>
    </dgm:pt>
    <dgm:pt modelId="{5F390E8B-2681-B04D-A22F-7342338BE7C7}" type="pres">
      <dgm:prSet presAssocID="{C1B9FB02-4C1B-2745-8B36-D9F71F814BF8}" presName="composite" presStyleCnt="0"/>
      <dgm:spPr/>
    </dgm:pt>
    <dgm:pt modelId="{BD000DC5-493D-0546-B8CF-3ECEC2B7E48D}" type="pres">
      <dgm:prSet presAssocID="{C1B9FB02-4C1B-2745-8B36-D9F71F814BF8}" presName="imgShp" presStyleLbl="fgImgPlace1" presStyleIdx="1" presStyleCnt="2" custScaleX="121240" custScaleY="123599" custLinFactNeighborX="-24874" custLinFactNeighborY="1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43557610-5AA6-3D40-9282-24D919BF5E52}" type="pres">
      <dgm:prSet presAssocID="{C1B9FB02-4C1B-2745-8B36-D9F71F814BF8}" presName="txShp" presStyleLbl="node1" presStyleIdx="1" presStyleCnt="2" custScaleX="115454" custLinFactNeighborX="478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2C2726D-20CA-8D4A-BF08-27714A3E07C8}" srcId="{0E753F41-80D5-6445-A97C-F3AC54890984}" destId="{F3B8C376-DE04-CA4C-8D96-FF105A608F85}" srcOrd="0" destOrd="0" parTransId="{134D6B26-E2EB-D945-9E29-67D7F55EFEC1}" sibTransId="{749EB516-5264-8C46-AF1C-882E68F80414}"/>
    <dgm:cxn modelId="{4D0FB7C0-06B7-4746-880C-34E20B1924F6}" type="presOf" srcId="{C1B9FB02-4C1B-2745-8B36-D9F71F814BF8}" destId="{43557610-5AA6-3D40-9282-24D919BF5E52}" srcOrd="0" destOrd="0" presId="urn:microsoft.com/office/officeart/2005/8/layout/vList3"/>
    <dgm:cxn modelId="{FB220ED4-A385-124E-A997-4240490C6D49}" type="presOf" srcId="{F3B8C376-DE04-CA4C-8D96-FF105A608F85}" destId="{A29007F6-223A-6449-8D6C-1D98E177E27E}" srcOrd="0" destOrd="0" presId="urn:microsoft.com/office/officeart/2005/8/layout/vList3"/>
    <dgm:cxn modelId="{65865EA1-D3DF-224F-AD60-C0EE75F4A367}" srcId="{0E753F41-80D5-6445-A97C-F3AC54890984}" destId="{C1B9FB02-4C1B-2745-8B36-D9F71F814BF8}" srcOrd="1" destOrd="0" parTransId="{AB692EEC-0E7E-184D-B755-48A4A9679BBC}" sibTransId="{A2BCCDCC-D352-BD46-AAED-0FD5A1FF361B}"/>
    <dgm:cxn modelId="{508D39E6-A2EB-4F4F-9D0F-61AC56CFCBBF}" type="presOf" srcId="{0E753F41-80D5-6445-A97C-F3AC54890984}" destId="{54D83ED8-EEC4-6C42-8E93-AF53975D4FF0}" srcOrd="0" destOrd="0" presId="urn:microsoft.com/office/officeart/2005/8/layout/vList3"/>
    <dgm:cxn modelId="{6D01CDD6-39CF-9941-932F-42005028C095}" type="presParOf" srcId="{54D83ED8-EEC4-6C42-8E93-AF53975D4FF0}" destId="{1CF291DC-BF30-0B41-BC8F-5043A6D101FD}" srcOrd="0" destOrd="0" presId="urn:microsoft.com/office/officeart/2005/8/layout/vList3"/>
    <dgm:cxn modelId="{7FF7E3E5-A12E-F64E-A6E5-2C2BB143EE76}" type="presParOf" srcId="{1CF291DC-BF30-0B41-BC8F-5043A6D101FD}" destId="{C174BA16-66D4-1A47-86B4-99BF90A42543}" srcOrd="0" destOrd="0" presId="urn:microsoft.com/office/officeart/2005/8/layout/vList3"/>
    <dgm:cxn modelId="{E121AA06-EF46-F448-BBF8-D4A3924A6256}" type="presParOf" srcId="{1CF291DC-BF30-0B41-BC8F-5043A6D101FD}" destId="{A29007F6-223A-6449-8D6C-1D98E177E27E}" srcOrd="1" destOrd="0" presId="urn:microsoft.com/office/officeart/2005/8/layout/vList3"/>
    <dgm:cxn modelId="{AD2D0A35-0E1A-1947-A93B-0CFC8AA07507}" type="presParOf" srcId="{54D83ED8-EEC4-6C42-8E93-AF53975D4FF0}" destId="{94FBE86E-75A7-FD4D-B30A-45DEE33E472F}" srcOrd="1" destOrd="0" presId="urn:microsoft.com/office/officeart/2005/8/layout/vList3"/>
    <dgm:cxn modelId="{C315BFCC-BC84-994A-819E-95FD16AA6533}" type="presParOf" srcId="{54D83ED8-EEC4-6C42-8E93-AF53975D4FF0}" destId="{5F390E8B-2681-B04D-A22F-7342338BE7C7}" srcOrd="2" destOrd="0" presId="urn:microsoft.com/office/officeart/2005/8/layout/vList3"/>
    <dgm:cxn modelId="{517CB97C-70F6-C040-816D-092618F2640D}" type="presParOf" srcId="{5F390E8B-2681-B04D-A22F-7342338BE7C7}" destId="{BD000DC5-493D-0546-B8CF-3ECEC2B7E48D}" srcOrd="0" destOrd="0" presId="urn:microsoft.com/office/officeart/2005/8/layout/vList3"/>
    <dgm:cxn modelId="{8D8F954B-FF4A-FD45-B37F-ACCA3E34A224}" type="presParOf" srcId="{5F390E8B-2681-B04D-A22F-7342338BE7C7}" destId="{43557610-5AA6-3D40-9282-24D919BF5E5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753F41-80D5-6445-A97C-F3AC54890984}" type="doc">
      <dgm:prSet loTypeId="urn:microsoft.com/office/officeart/2005/8/layout/vList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3B8C376-DE04-CA4C-8D96-FF105A608F85}">
      <dgm:prSet phldrT="[Texto]" custT="1"/>
      <dgm:spPr>
        <a:solidFill>
          <a:srgbClr val="FDEADA"/>
        </a:solidFill>
      </dgm:spPr>
      <dgm:t>
        <a:bodyPr/>
        <a:lstStyle/>
        <a:p>
          <a:pPr algn="l"/>
          <a:endParaRPr lang="es-ES" sz="1800" b="1" u="sng" dirty="0" smtClean="0">
            <a:solidFill>
              <a:srgbClr val="000000"/>
            </a:solidFill>
          </a:endParaRPr>
        </a:p>
        <a:p>
          <a:pPr algn="l"/>
          <a:endParaRPr lang="es-ES" sz="1800" b="1" u="sng" dirty="0" smtClean="0">
            <a:solidFill>
              <a:srgbClr val="000000"/>
            </a:solidFill>
          </a:endParaRPr>
        </a:p>
        <a:p>
          <a:pPr algn="l"/>
          <a:r>
            <a:rPr lang="es-ES" sz="1800" b="1" u="sng" dirty="0" smtClean="0">
              <a:solidFill>
                <a:srgbClr val="000000"/>
              </a:solidFill>
            </a:rPr>
            <a:t>Proceso mediador:</a:t>
          </a:r>
        </a:p>
        <a:p>
          <a:pPr algn="l"/>
          <a:r>
            <a:rPr lang="es-ES" sz="1800" b="0" u="none" dirty="0" smtClean="0">
              <a:solidFill>
                <a:srgbClr val="000000"/>
              </a:solidFill>
            </a:rPr>
            <a:t>1- </a:t>
          </a:r>
          <a:r>
            <a:rPr lang="es-ES" sz="1800" b="0" u="none" dirty="0" err="1" smtClean="0">
              <a:solidFill>
                <a:srgbClr val="000000"/>
              </a:solidFill>
            </a:rPr>
            <a:t>Solicitude</a:t>
          </a:r>
          <a:r>
            <a:rPr lang="es-ES" sz="1800" b="0" u="none" dirty="0" smtClean="0">
              <a:solidFill>
                <a:srgbClr val="000000"/>
              </a:solidFill>
            </a:rPr>
            <a:t>.</a:t>
          </a:r>
        </a:p>
        <a:p>
          <a:pPr algn="l"/>
          <a:r>
            <a:rPr lang="es-ES" sz="1800" b="0" u="none" dirty="0" smtClean="0">
              <a:solidFill>
                <a:srgbClr val="000000"/>
              </a:solidFill>
            </a:rPr>
            <a:t>2- Aceptación do caso.</a:t>
          </a:r>
        </a:p>
        <a:p>
          <a:pPr algn="l"/>
          <a:r>
            <a:rPr lang="es-ES" sz="1800" b="0" u="none" dirty="0" smtClean="0">
              <a:solidFill>
                <a:srgbClr val="000000"/>
              </a:solidFill>
            </a:rPr>
            <a:t>3- Selección </a:t>
          </a:r>
          <a:r>
            <a:rPr lang="es-ES" sz="1800" b="0" u="none" dirty="0" smtClean="0">
              <a:solidFill>
                <a:srgbClr val="000000"/>
              </a:solidFill>
            </a:rPr>
            <a:t>dos/as mediadores/as.</a:t>
          </a:r>
          <a:endParaRPr lang="es-ES" sz="1800" b="0" u="none" dirty="0" smtClean="0">
            <a:solidFill>
              <a:srgbClr val="000000"/>
            </a:solidFill>
          </a:endParaRPr>
        </a:p>
        <a:p>
          <a:pPr algn="l"/>
          <a:r>
            <a:rPr lang="es-ES" sz="1800" b="0" u="none" dirty="0" smtClean="0">
              <a:solidFill>
                <a:srgbClr val="000000"/>
              </a:solidFill>
            </a:rPr>
            <a:t>4- </a:t>
          </a:r>
          <a:r>
            <a:rPr lang="es-ES" sz="1800" b="0" u="none" dirty="0" err="1" smtClean="0">
              <a:solidFill>
                <a:srgbClr val="000000"/>
              </a:solidFill>
            </a:rPr>
            <a:t>Premediación</a:t>
          </a:r>
          <a:r>
            <a:rPr lang="es-ES" sz="1800" b="0" u="none" dirty="0" smtClean="0">
              <a:solidFill>
                <a:srgbClr val="000000"/>
              </a:solidFill>
            </a:rPr>
            <a:t>.</a:t>
          </a:r>
        </a:p>
        <a:p>
          <a:pPr algn="just"/>
          <a:r>
            <a:rPr lang="es-ES" sz="1800" b="0" u="none" dirty="0" smtClean="0">
              <a:solidFill>
                <a:srgbClr val="000000"/>
              </a:solidFill>
            </a:rPr>
            <a:t>5- </a:t>
          </a:r>
          <a:r>
            <a:rPr lang="es-ES" sz="1800" b="0" u="none" dirty="0" err="1" smtClean="0">
              <a:solidFill>
                <a:srgbClr val="000000"/>
              </a:solidFill>
            </a:rPr>
            <a:t>Deseño</a:t>
          </a:r>
          <a:r>
            <a:rPr lang="es-ES" sz="1800" b="0" u="none" dirty="0" smtClean="0">
              <a:solidFill>
                <a:srgbClr val="000000"/>
              </a:solidFill>
            </a:rPr>
            <a:t> da sesión de mediación.</a:t>
          </a:r>
        </a:p>
        <a:p>
          <a:pPr algn="just"/>
          <a:r>
            <a:rPr lang="es-ES" sz="1800" b="0" u="none" dirty="0" smtClean="0">
              <a:solidFill>
                <a:srgbClr val="000000"/>
              </a:solidFill>
            </a:rPr>
            <a:t>6- Sesión de mediación.</a:t>
          </a:r>
        </a:p>
        <a:p>
          <a:pPr algn="just"/>
          <a:r>
            <a:rPr lang="es-ES" sz="1800" b="0" u="none" dirty="0" smtClean="0">
              <a:solidFill>
                <a:srgbClr val="000000"/>
              </a:solidFill>
            </a:rPr>
            <a:t>7- </a:t>
          </a:r>
          <a:r>
            <a:rPr lang="es-ES" sz="1800" b="0" u="none" dirty="0" err="1" smtClean="0">
              <a:solidFill>
                <a:srgbClr val="000000"/>
              </a:solidFill>
            </a:rPr>
            <a:t>Avaliación</a:t>
          </a:r>
          <a:r>
            <a:rPr lang="es-ES" sz="1800" b="0" u="none" dirty="0" smtClean="0">
              <a:solidFill>
                <a:srgbClr val="000000"/>
              </a:solidFill>
            </a:rPr>
            <a:t> e </a:t>
          </a:r>
          <a:r>
            <a:rPr lang="es-ES" sz="1800" b="0" u="none" dirty="0" err="1" smtClean="0">
              <a:solidFill>
                <a:srgbClr val="000000"/>
              </a:solidFill>
            </a:rPr>
            <a:t>seguimento</a:t>
          </a:r>
          <a:endParaRPr lang="es-ES" sz="1800" b="0" u="none" dirty="0" smtClean="0">
            <a:solidFill>
              <a:srgbClr val="000000"/>
            </a:solidFill>
          </a:endParaRPr>
        </a:p>
        <a:p>
          <a:pPr algn="l"/>
          <a:endParaRPr lang="es-ES" sz="1800" b="0" u="none" dirty="0" smtClean="0">
            <a:solidFill>
              <a:srgbClr val="000000"/>
            </a:solidFill>
          </a:endParaRPr>
        </a:p>
        <a:p>
          <a:pPr algn="l"/>
          <a:endParaRPr lang="es-ES" sz="1800" b="0" u="none" dirty="0" smtClean="0">
            <a:solidFill>
              <a:srgbClr val="000000"/>
            </a:solidFill>
          </a:endParaRPr>
        </a:p>
        <a:p>
          <a:pPr algn="l"/>
          <a:endParaRPr lang="es-ES" sz="1800" b="0" u="none" dirty="0">
            <a:solidFill>
              <a:srgbClr val="000000"/>
            </a:solidFill>
          </a:endParaRPr>
        </a:p>
      </dgm:t>
    </dgm:pt>
    <dgm:pt modelId="{134D6B26-E2EB-D945-9E29-67D7F55EFEC1}" type="parTrans" cxnId="{92C2726D-20CA-8D4A-BF08-27714A3E07C8}">
      <dgm:prSet/>
      <dgm:spPr/>
      <dgm:t>
        <a:bodyPr/>
        <a:lstStyle/>
        <a:p>
          <a:endParaRPr lang="es-ES"/>
        </a:p>
      </dgm:t>
    </dgm:pt>
    <dgm:pt modelId="{749EB516-5264-8C46-AF1C-882E68F80414}" type="sibTrans" cxnId="{92C2726D-20CA-8D4A-BF08-27714A3E07C8}">
      <dgm:prSet/>
      <dgm:spPr/>
      <dgm:t>
        <a:bodyPr/>
        <a:lstStyle/>
        <a:p>
          <a:endParaRPr lang="es-ES"/>
        </a:p>
      </dgm:t>
    </dgm:pt>
    <dgm:pt modelId="{54D83ED8-EEC4-6C42-8E93-AF53975D4FF0}" type="pres">
      <dgm:prSet presAssocID="{0E753F41-80D5-6445-A97C-F3AC5489098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CF291DC-BF30-0B41-BC8F-5043A6D101FD}" type="pres">
      <dgm:prSet presAssocID="{F3B8C376-DE04-CA4C-8D96-FF105A608F85}" presName="composite" presStyleCnt="0"/>
      <dgm:spPr/>
    </dgm:pt>
    <dgm:pt modelId="{C174BA16-66D4-1A47-86B4-99BF90A42543}" type="pres">
      <dgm:prSet presAssocID="{F3B8C376-DE04-CA4C-8D96-FF105A608F85}" presName="imgShp" presStyleLbl="fgImgPlace1" presStyleIdx="0" presStyleCnt="1"/>
      <dgm:spPr/>
    </dgm:pt>
    <dgm:pt modelId="{A29007F6-223A-6449-8D6C-1D98E177E27E}" type="pres">
      <dgm:prSet presAssocID="{F3B8C376-DE04-CA4C-8D96-FF105A608F85}" presName="txShp" presStyleLbl="node1" presStyleIdx="0" presStyleCnt="1" custScaleX="113237" custScaleY="145577" custLinFactNeighborX="2923" custLinFactNeighborY="-140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2C2726D-20CA-8D4A-BF08-27714A3E07C8}" srcId="{0E753F41-80D5-6445-A97C-F3AC54890984}" destId="{F3B8C376-DE04-CA4C-8D96-FF105A608F85}" srcOrd="0" destOrd="0" parTransId="{134D6B26-E2EB-D945-9E29-67D7F55EFEC1}" sibTransId="{749EB516-5264-8C46-AF1C-882E68F80414}"/>
    <dgm:cxn modelId="{78CCEE4C-095A-FF4E-83CE-7570627EB67D}" type="presOf" srcId="{F3B8C376-DE04-CA4C-8D96-FF105A608F85}" destId="{A29007F6-223A-6449-8D6C-1D98E177E27E}" srcOrd="0" destOrd="0" presId="urn:microsoft.com/office/officeart/2005/8/layout/vList3"/>
    <dgm:cxn modelId="{F43F9EC1-8313-9E4E-B0F8-8579E3558E85}" type="presOf" srcId="{0E753F41-80D5-6445-A97C-F3AC54890984}" destId="{54D83ED8-EEC4-6C42-8E93-AF53975D4FF0}" srcOrd="0" destOrd="0" presId="urn:microsoft.com/office/officeart/2005/8/layout/vList3"/>
    <dgm:cxn modelId="{CA6FA210-55B5-9C42-8178-68F2EF0B44E6}" type="presParOf" srcId="{54D83ED8-EEC4-6C42-8E93-AF53975D4FF0}" destId="{1CF291DC-BF30-0B41-BC8F-5043A6D101FD}" srcOrd="0" destOrd="0" presId="urn:microsoft.com/office/officeart/2005/8/layout/vList3"/>
    <dgm:cxn modelId="{52F79162-9879-BF44-B0A0-417DF63FCE02}" type="presParOf" srcId="{1CF291DC-BF30-0B41-BC8F-5043A6D101FD}" destId="{C174BA16-66D4-1A47-86B4-99BF90A42543}" srcOrd="0" destOrd="0" presId="urn:microsoft.com/office/officeart/2005/8/layout/vList3"/>
    <dgm:cxn modelId="{C98FD151-C1EE-704E-B46E-8068E6CE3EA5}" type="presParOf" srcId="{1CF291DC-BF30-0B41-BC8F-5043A6D101FD}" destId="{A29007F6-223A-6449-8D6C-1D98E177E27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2AF762-286E-1A40-92FE-7BE947B02AA9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3B0A5BA-81F9-F04D-AB34-AD8D52648F2A}">
      <dgm:prSet phldrT="[Texto]" custT="1"/>
      <dgm:spPr>
        <a:solidFill>
          <a:srgbClr val="FDEADA"/>
        </a:solidFill>
      </dgm:spPr>
      <dgm:t>
        <a:bodyPr/>
        <a:lstStyle/>
        <a:p>
          <a:r>
            <a:rPr lang="es-ES" sz="2000" b="1" dirty="0" smtClean="0">
              <a:solidFill>
                <a:srgbClr val="000000"/>
              </a:solidFill>
            </a:rPr>
            <a:t>A través e </a:t>
          </a:r>
          <a:r>
            <a:rPr lang="es-ES" sz="2000" b="1" dirty="0" err="1" smtClean="0">
              <a:solidFill>
                <a:srgbClr val="000000"/>
              </a:solidFill>
            </a:rPr>
            <a:t>reunións</a:t>
          </a:r>
          <a:r>
            <a:rPr lang="es-ES" sz="2000" b="1" dirty="0" smtClean="0">
              <a:solidFill>
                <a:srgbClr val="000000"/>
              </a:solidFill>
            </a:rPr>
            <a:t> convocadas polo equipo de coordinación do </a:t>
          </a:r>
          <a:r>
            <a:rPr lang="es-ES" sz="2000" b="1" dirty="0" err="1" smtClean="0">
              <a:solidFill>
                <a:srgbClr val="000000"/>
              </a:solidFill>
            </a:rPr>
            <a:t>servizo</a:t>
          </a:r>
          <a:r>
            <a:rPr lang="es-ES" sz="2000" b="1" dirty="0" smtClean="0">
              <a:solidFill>
                <a:srgbClr val="000000"/>
              </a:solidFill>
            </a:rPr>
            <a:t>, para:</a:t>
          </a:r>
          <a:endParaRPr lang="es-ES" sz="2000" b="1" dirty="0">
            <a:solidFill>
              <a:srgbClr val="000000"/>
            </a:solidFill>
          </a:endParaRPr>
        </a:p>
      </dgm:t>
    </dgm:pt>
    <dgm:pt modelId="{EA544B40-9E2A-964F-B3B7-F611897E019D}" type="parTrans" cxnId="{5372FC81-AB6F-484C-87FC-4C06D85EA062}">
      <dgm:prSet/>
      <dgm:spPr/>
      <dgm:t>
        <a:bodyPr/>
        <a:lstStyle/>
        <a:p>
          <a:endParaRPr lang="es-ES"/>
        </a:p>
      </dgm:t>
    </dgm:pt>
    <dgm:pt modelId="{3C6F818E-4089-8048-8329-1EADF407078D}" type="sibTrans" cxnId="{5372FC81-AB6F-484C-87FC-4C06D85EA062}">
      <dgm:prSet/>
      <dgm:spPr/>
      <dgm:t>
        <a:bodyPr/>
        <a:lstStyle/>
        <a:p>
          <a:endParaRPr lang="es-ES"/>
        </a:p>
      </dgm:t>
    </dgm:pt>
    <dgm:pt modelId="{E9290FA2-8B54-0049-8ACA-F45094908DF2}">
      <dgm:prSet phldrT="[Texto]" custT="1"/>
      <dgm:spPr/>
      <dgm:t>
        <a:bodyPr/>
        <a:lstStyle/>
        <a:p>
          <a:r>
            <a:rPr lang="es-ES" sz="1800" dirty="0" smtClean="0"/>
            <a:t>Fortalecer a cohesión de todo o </a:t>
          </a:r>
          <a:r>
            <a:rPr lang="es-ES" sz="1800" dirty="0" err="1" smtClean="0"/>
            <a:t>servizo</a:t>
          </a:r>
          <a:r>
            <a:rPr lang="es-ES" sz="1800" dirty="0" smtClean="0"/>
            <a:t> de mediación.</a:t>
          </a:r>
          <a:endParaRPr lang="es-ES" sz="1800" dirty="0"/>
        </a:p>
      </dgm:t>
    </dgm:pt>
    <dgm:pt modelId="{7A6B64E8-C842-D044-B6AA-76659A995DBE}" type="parTrans" cxnId="{AED17043-2AA6-B445-A0ED-71FD4B1A5839}">
      <dgm:prSet/>
      <dgm:spPr/>
      <dgm:t>
        <a:bodyPr/>
        <a:lstStyle/>
        <a:p>
          <a:endParaRPr lang="es-ES"/>
        </a:p>
      </dgm:t>
    </dgm:pt>
    <dgm:pt modelId="{3E7EDD6B-C8CF-5E49-811A-5101CFE79896}" type="sibTrans" cxnId="{AED17043-2AA6-B445-A0ED-71FD4B1A5839}">
      <dgm:prSet/>
      <dgm:spPr/>
      <dgm:t>
        <a:bodyPr/>
        <a:lstStyle/>
        <a:p>
          <a:endParaRPr lang="es-ES"/>
        </a:p>
      </dgm:t>
    </dgm:pt>
    <dgm:pt modelId="{8696AC6F-2B60-6A48-9ABE-73183CBF6D53}">
      <dgm:prSet phldrT="[Texto]" custT="1"/>
      <dgm:spPr>
        <a:solidFill>
          <a:srgbClr val="FDEADA"/>
        </a:solidFill>
      </dgm:spPr>
      <dgm:t>
        <a:bodyPr/>
        <a:lstStyle/>
        <a:p>
          <a:r>
            <a:rPr lang="es-ES" sz="2000" b="1" dirty="0" smtClean="0">
              <a:solidFill>
                <a:srgbClr val="000000"/>
              </a:solidFill>
            </a:rPr>
            <a:t>Organización das </a:t>
          </a:r>
          <a:r>
            <a:rPr lang="es-ES" sz="2000" b="1" dirty="0" err="1" smtClean="0">
              <a:solidFill>
                <a:srgbClr val="000000"/>
              </a:solidFill>
            </a:rPr>
            <a:t>reunións</a:t>
          </a:r>
          <a:r>
            <a:rPr lang="es-ES" sz="2000" b="1" dirty="0" smtClean="0">
              <a:solidFill>
                <a:srgbClr val="000000"/>
              </a:solidFill>
            </a:rPr>
            <a:t>:</a:t>
          </a:r>
          <a:endParaRPr lang="es-ES" sz="2000" b="1" dirty="0">
            <a:solidFill>
              <a:srgbClr val="000000"/>
            </a:solidFill>
          </a:endParaRPr>
        </a:p>
      </dgm:t>
    </dgm:pt>
    <dgm:pt modelId="{B15E35A2-3F84-1E4B-9608-FE1FCF22BFC6}" type="parTrans" cxnId="{FB40130E-7F9D-4A47-903D-B4EAB9D36483}">
      <dgm:prSet/>
      <dgm:spPr/>
      <dgm:t>
        <a:bodyPr/>
        <a:lstStyle/>
        <a:p>
          <a:endParaRPr lang="es-ES"/>
        </a:p>
      </dgm:t>
    </dgm:pt>
    <dgm:pt modelId="{A54E1566-37C4-F649-BF16-EF1B084DF1CE}" type="sibTrans" cxnId="{FB40130E-7F9D-4A47-903D-B4EAB9D36483}">
      <dgm:prSet/>
      <dgm:spPr/>
      <dgm:t>
        <a:bodyPr/>
        <a:lstStyle/>
        <a:p>
          <a:endParaRPr lang="es-ES"/>
        </a:p>
      </dgm:t>
    </dgm:pt>
    <dgm:pt modelId="{5DF0AA75-D30C-314F-81B9-1D971339304D}">
      <dgm:prSet phldrT="[Texto]" custT="1"/>
      <dgm:spPr/>
      <dgm:t>
        <a:bodyPr/>
        <a:lstStyle/>
        <a:p>
          <a:r>
            <a:rPr lang="es-ES" sz="1800" dirty="0" smtClean="0"/>
            <a:t>Acordar un tempo máximo.</a:t>
          </a:r>
          <a:endParaRPr lang="es-ES" sz="1800" dirty="0"/>
        </a:p>
      </dgm:t>
    </dgm:pt>
    <dgm:pt modelId="{5F7DA563-015D-E842-BB9A-9CCB105A5EE8}" type="parTrans" cxnId="{9FAE1A24-B677-ED4E-94C7-B5A13508F3F1}">
      <dgm:prSet/>
      <dgm:spPr/>
      <dgm:t>
        <a:bodyPr/>
        <a:lstStyle/>
        <a:p>
          <a:endParaRPr lang="es-ES"/>
        </a:p>
      </dgm:t>
    </dgm:pt>
    <dgm:pt modelId="{B454E7AB-7FF4-BB4B-9E24-470D3C38FBB7}" type="sibTrans" cxnId="{9FAE1A24-B677-ED4E-94C7-B5A13508F3F1}">
      <dgm:prSet/>
      <dgm:spPr/>
      <dgm:t>
        <a:bodyPr/>
        <a:lstStyle/>
        <a:p>
          <a:endParaRPr lang="es-ES"/>
        </a:p>
      </dgm:t>
    </dgm:pt>
    <dgm:pt modelId="{FE1666B6-1912-294E-83AB-DD36FCB5F2D6}">
      <dgm:prSet phldrT="[Texto]" custT="1"/>
      <dgm:spPr/>
      <dgm:t>
        <a:bodyPr/>
        <a:lstStyle/>
        <a:p>
          <a:r>
            <a:rPr lang="es-ES" sz="1800" dirty="0" smtClean="0"/>
            <a:t>Formarse nos proceso de </a:t>
          </a:r>
          <a:r>
            <a:rPr lang="es-ES" sz="1800" dirty="0" err="1" smtClean="0"/>
            <a:t>análise</a:t>
          </a:r>
          <a:r>
            <a:rPr lang="es-ES" sz="1800" dirty="0" smtClean="0"/>
            <a:t> dos </a:t>
          </a:r>
          <a:r>
            <a:rPr lang="es-ES" sz="1800" dirty="0" err="1" smtClean="0"/>
            <a:t>conflitos</a:t>
          </a:r>
          <a:r>
            <a:rPr lang="es-ES" sz="1800" dirty="0" smtClean="0"/>
            <a:t>.</a:t>
          </a:r>
          <a:endParaRPr lang="es-ES" sz="1800" dirty="0"/>
        </a:p>
      </dgm:t>
    </dgm:pt>
    <dgm:pt modelId="{966ACADE-7CEC-5842-92F8-6EAB83407E4D}" type="parTrans" cxnId="{F1C49CEA-4E3A-AE4F-97E0-F700170FC64D}">
      <dgm:prSet/>
      <dgm:spPr/>
      <dgm:t>
        <a:bodyPr/>
        <a:lstStyle/>
        <a:p>
          <a:endParaRPr lang="es-ES"/>
        </a:p>
      </dgm:t>
    </dgm:pt>
    <dgm:pt modelId="{172F6E92-6D3A-F147-BC01-0988024A0958}" type="sibTrans" cxnId="{F1C49CEA-4E3A-AE4F-97E0-F700170FC64D}">
      <dgm:prSet/>
      <dgm:spPr/>
      <dgm:t>
        <a:bodyPr/>
        <a:lstStyle/>
        <a:p>
          <a:endParaRPr lang="es-ES"/>
        </a:p>
      </dgm:t>
    </dgm:pt>
    <dgm:pt modelId="{960DD80E-4D02-144C-9997-344543B8EA68}">
      <dgm:prSet phldrT="[Texto]" custT="1"/>
      <dgm:spPr/>
      <dgm:t>
        <a:bodyPr/>
        <a:lstStyle/>
        <a:p>
          <a:r>
            <a:rPr lang="es-ES" sz="1800" dirty="0" smtClean="0"/>
            <a:t>Elaborar e adaptar </a:t>
          </a:r>
          <a:r>
            <a:rPr lang="es-ES" sz="1800" dirty="0" err="1" smtClean="0"/>
            <a:t>materiais</a:t>
          </a:r>
          <a:r>
            <a:rPr lang="es-ES" sz="1800" dirty="0" smtClean="0"/>
            <a:t>.</a:t>
          </a:r>
          <a:endParaRPr lang="es-ES" sz="1800" dirty="0"/>
        </a:p>
      </dgm:t>
    </dgm:pt>
    <dgm:pt modelId="{207ED2DC-6C3C-2646-878C-44E938BEDACF}" type="parTrans" cxnId="{F0483BA5-88EA-754A-AC2F-24E3170E9907}">
      <dgm:prSet/>
      <dgm:spPr/>
      <dgm:t>
        <a:bodyPr/>
        <a:lstStyle/>
        <a:p>
          <a:endParaRPr lang="es-ES"/>
        </a:p>
      </dgm:t>
    </dgm:pt>
    <dgm:pt modelId="{69B33117-53E0-4E4B-8927-D661EFC55E14}" type="sibTrans" cxnId="{F0483BA5-88EA-754A-AC2F-24E3170E9907}">
      <dgm:prSet/>
      <dgm:spPr/>
      <dgm:t>
        <a:bodyPr/>
        <a:lstStyle/>
        <a:p>
          <a:endParaRPr lang="es-ES"/>
        </a:p>
      </dgm:t>
    </dgm:pt>
    <dgm:pt modelId="{296BA4B4-2B32-8440-8E70-68F8FF0C009D}">
      <dgm:prSet phldrT="[Texto]" custT="1"/>
      <dgm:spPr/>
      <dgm:t>
        <a:bodyPr/>
        <a:lstStyle/>
        <a:p>
          <a:r>
            <a:rPr lang="es-ES" sz="1800" dirty="0" smtClean="0"/>
            <a:t>Comunicar </a:t>
          </a:r>
          <a:r>
            <a:rPr lang="es-ES" sz="1800" dirty="0" err="1" smtClean="0"/>
            <a:t>aos</a:t>
          </a:r>
          <a:r>
            <a:rPr lang="es-ES" sz="1800" dirty="0" smtClean="0"/>
            <a:t> participantes, con antelación, o </a:t>
          </a:r>
          <a:r>
            <a:rPr lang="es-ES" sz="1800" dirty="0" err="1" smtClean="0"/>
            <a:t>obxectivo</a:t>
          </a:r>
          <a:r>
            <a:rPr lang="es-ES" sz="1800" dirty="0" smtClean="0"/>
            <a:t> da reunión.</a:t>
          </a:r>
          <a:endParaRPr lang="es-ES" sz="1800" dirty="0"/>
        </a:p>
      </dgm:t>
    </dgm:pt>
    <dgm:pt modelId="{F94EA86A-040A-9F46-999D-2DEFA8CBCF3E}" type="parTrans" cxnId="{A31FBA49-76B7-334A-892B-53F23D29F2C8}">
      <dgm:prSet/>
      <dgm:spPr/>
      <dgm:t>
        <a:bodyPr/>
        <a:lstStyle/>
        <a:p>
          <a:endParaRPr lang="es-ES"/>
        </a:p>
      </dgm:t>
    </dgm:pt>
    <dgm:pt modelId="{0CB91C40-4294-2248-BC6A-2115CE5A1163}" type="sibTrans" cxnId="{A31FBA49-76B7-334A-892B-53F23D29F2C8}">
      <dgm:prSet/>
      <dgm:spPr/>
      <dgm:t>
        <a:bodyPr/>
        <a:lstStyle/>
        <a:p>
          <a:endParaRPr lang="es-ES"/>
        </a:p>
      </dgm:t>
    </dgm:pt>
    <dgm:pt modelId="{E42E13EE-9EB8-E041-ADA5-C999B61746DD}">
      <dgm:prSet phldrT="[Texto]" custT="1"/>
      <dgm:spPr/>
      <dgm:t>
        <a:bodyPr/>
        <a:lstStyle/>
        <a:p>
          <a:r>
            <a:rPr lang="es-ES" sz="1800" dirty="0" smtClean="0"/>
            <a:t>O </a:t>
          </a:r>
          <a:r>
            <a:rPr lang="es-ES" sz="1800" dirty="0" smtClean="0"/>
            <a:t>horario </a:t>
          </a:r>
          <a:r>
            <a:rPr lang="es-ES" sz="1800" dirty="0" smtClean="0"/>
            <a:t>e día das </a:t>
          </a:r>
          <a:r>
            <a:rPr lang="es-ES" sz="1800" dirty="0" err="1" smtClean="0"/>
            <a:t>reunións</a:t>
          </a:r>
          <a:r>
            <a:rPr lang="es-ES" sz="1800" dirty="0" smtClean="0"/>
            <a:t> de </a:t>
          </a:r>
          <a:r>
            <a:rPr lang="es-ES" sz="1800" dirty="0" err="1" smtClean="0"/>
            <a:t>seguimento</a:t>
          </a:r>
          <a:r>
            <a:rPr lang="es-ES" sz="1800" dirty="0" smtClean="0"/>
            <a:t>.</a:t>
          </a:r>
          <a:endParaRPr lang="es-ES" sz="1800" dirty="0"/>
        </a:p>
      </dgm:t>
    </dgm:pt>
    <dgm:pt modelId="{AF63AE7C-814B-A04D-828A-8BF413B30B57}" type="parTrans" cxnId="{F36EBEFC-7716-6C43-8314-F23DD2320309}">
      <dgm:prSet/>
      <dgm:spPr/>
      <dgm:t>
        <a:bodyPr/>
        <a:lstStyle/>
        <a:p>
          <a:endParaRPr lang="es-ES"/>
        </a:p>
      </dgm:t>
    </dgm:pt>
    <dgm:pt modelId="{66CD180F-9C63-C34A-9247-EDFC79A89D91}" type="sibTrans" cxnId="{F36EBEFC-7716-6C43-8314-F23DD2320309}">
      <dgm:prSet/>
      <dgm:spPr/>
      <dgm:t>
        <a:bodyPr/>
        <a:lstStyle/>
        <a:p>
          <a:endParaRPr lang="es-ES"/>
        </a:p>
      </dgm:t>
    </dgm:pt>
    <dgm:pt modelId="{E339765C-A1D1-644D-A801-A32B66D0E016}">
      <dgm:prSet phldrT="[Texto]" custT="1"/>
      <dgm:spPr/>
      <dgm:t>
        <a:bodyPr/>
        <a:lstStyle/>
        <a:p>
          <a:endParaRPr lang="es-ES" sz="1800" dirty="0"/>
        </a:p>
      </dgm:t>
    </dgm:pt>
    <dgm:pt modelId="{B3503815-D74C-F34F-998C-AD6743248AA4}" type="parTrans" cxnId="{AD0E1C54-C788-4542-ABB5-3FDBA2189305}">
      <dgm:prSet/>
      <dgm:spPr/>
      <dgm:t>
        <a:bodyPr/>
        <a:lstStyle/>
        <a:p>
          <a:endParaRPr lang="es-ES"/>
        </a:p>
      </dgm:t>
    </dgm:pt>
    <dgm:pt modelId="{3A4FF0AC-C5D8-0848-ADEA-B1597FDF0F1A}" type="sibTrans" cxnId="{AD0E1C54-C788-4542-ABB5-3FDBA2189305}">
      <dgm:prSet/>
      <dgm:spPr/>
      <dgm:t>
        <a:bodyPr/>
        <a:lstStyle/>
        <a:p>
          <a:endParaRPr lang="es-ES"/>
        </a:p>
      </dgm:t>
    </dgm:pt>
    <dgm:pt modelId="{D117B80E-7741-834D-8B9B-A21EDECC165C}">
      <dgm:prSet phldrT="[Texto]" custT="1"/>
      <dgm:spPr/>
      <dgm:t>
        <a:bodyPr/>
        <a:lstStyle/>
        <a:p>
          <a:r>
            <a:rPr lang="es-ES" sz="1800" dirty="0" smtClean="0"/>
            <a:t>Seguir o </a:t>
          </a:r>
          <a:r>
            <a:rPr lang="es-ES" sz="1800" dirty="0" err="1" smtClean="0"/>
            <a:t>funcionamento</a:t>
          </a:r>
          <a:r>
            <a:rPr lang="es-ES" sz="1800" dirty="0" smtClean="0"/>
            <a:t> global do </a:t>
          </a:r>
          <a:r>
            <a:rPr lang="es-ES" sz="1800" dirty="0" err="1" smtClean="0"/>
            <a:t>servizo</a:t>
          </a:r>
          <a:r>
            <a:rPr lang="es-ES" sz="1800" dirty="0" smtClean="0"/>
            <a:t>, a través </a:t>
          </a:r>
          <a:r>
            <a:rPr lang="es-ES" sz="1800" dirty="0" err="1" smtClean="0"/>
            <a:t>dunha</a:t>
          </a:r>
          <a:r>
            <a:rPr lang="es-ES" sz="1800" dirty="0" smtClean="0"/>
            <a:t> </a:t>
          </a:r>
          <a:r>
            <a:rPr lang="es-ES" sz="1800" dirty="0" err="1" smtClean="0"/>
            <a:t>autoreflexión</a:t>
          </a:r>
          <a:r>
            <a:rPr lang="es-ES" sz="1800" dirty="0" smtClean="0"/>
            <a:t> do equipo.</a:t>
          </a:r>
          <a:endParaRPr lang="es-ES" sz="1800" dirty="0"/>
        </a:p>
      </dgm:t>
    </dgm:pt>
    <dgm:pt modelId="{076DEE75-4F14-5C41-B074-5A6412728266}" type="parTrans" cxnId="{3902F71B-AAD1-064C-95D5-2D0180849C50}">
      <dgm:prSet/>
      <dgm:spPr/>
      <dgm:t>
        <a:bodyPr/>
        <a:lstStyle/>
        <a:p>
          <a:endParaRPr lang="es-ES"/>
        </a:p>
      </dgm:t>
    </dgm:pt>
    <dgm:pt modelId="{B7AE644C-C897-1A42-960C-E03EACB94B9C}" type="sibTrans" cxnId="{3902F71B-AAD1-064C-95D5-2D0180849C50}">
      <dgm:prSet/>
      <dgm:spPr/>
      <dgm:t>
        <a:bodyPr/>
        <a:lstStyle/>
        <a:p>
          <a:endParaRPr lang="es-ES"/>
        </a:p>
      </dgm:t>
    </dgm:pt>
    <dgm:pt modelId="{CFDFF7CF-BE43-9243-92A8-F94198438767}" type="pres">
      <dgm:prSet presAssocID="{0F2AF762-286E-1A40-92FE-7BE947B02A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E11DD73-7332-5F40-8260-6264EB4274BE}" type="pres">
      <dgm:prSet presAssocID="{D3B0A5BA-81F9-F04D-AB34-AD8D52648F2A}" presName="parentText" presStyleLbl="node1" presStyleIdx="0" presStyleCnt="2" custScaleY="5041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16EAE6C-B963-CC46-97C5-A14B089B0E49}" type="pres">
      <dgm:prSet presAssocID="{D3B0A5BA-81F9-F04D-AB34-AD8D52648F2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C08ACB5-5465-2E4B-A567-349F14E69BB4}" type="pres">
      <dgm:prSet presAssocID="{8696AC6F-2B60-6A48-9ABE-73183CBF6D53}" presName="parentText" presStyleLbl="node1" presStyleIdx="1" presStyleCnt="2" custScaleY="5509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3E5BD25-B406-9E48-9123-DD2BEB524F80}" type="pres">
      <dgm:prSet presAssocID="{8696AC6F-2B60-6A48-9ABE-73183CBF6D5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36EBEFC-7716-6C43-8314-F23DD2320309}" srcId="{8696AC6F-2B60-6A48-9ABE-73183CBF6D53}" destId="{E42E13EE-9EB8-E041-ADA5-C999B61746DD}" srcOrd="2" destOrd="0" parTransId="{AF63AE7C-814B-A04D-828A-8BF413B30B57}" sibTransId="{66CD180F-9C63-C34A-9247-EDFC79A89D91}"/>
    <dgm:cxn modelId="{4DFFA43A-9435-EC4D-BD62-DD321BEC2F24}" type="presOf" srcId="{960DD80E-4D02-144C-9997-344543B8EA68}" destId="{916EAE6C-B963-CC46-97C5-A14B089B0E49}" srcOrd="0" destOrd="2" presId="urn:microsoft.com/office/officeart/2005/8/layout/vList2"/>
    <dgm:cxn modelId="{F0483BA5-88EA-754A-AC2F-24E3170E9907}" srcId="{D3B0A5BA-81F9-F04D-AB34-AD8D52648F2A}" destId="{960DD80E-4D02-144C-9997-344543B8EA68}" srcOrd="2" destOrd="0" parTransId="{207ED2DC-6C3C-2646-878C-44E938BEDACF}" sibTransId="{69B33117-53E0-4E4B-8927-D661EFC55E14}"/>
    <dgm:cxn modelId="{9FAE1A24-B677-ED4E-94C7-B5A13508F3F1}" srcId="{8696AC6F-2B60-6A48-9ABE-73183CBF6D53}" destId="{5DF0AA75-D30C-314F-81B9-1D971339304D}" srcOrd="0" destOrd="0" parTransId="{5F7DA563-015D-E842-BB9A-9CCB105A5EE8}" sibTransId="{B454E7AB-7FF4-BB4B-9E24-470D3C38FBB7}"/>
    <dgm:cxn modelId="{686F4EA7-DE61-294D-838F-7106674E51B9}" type="presOf" srcId="{E42E13EE-9EB8-E041-ADA5-C999B61746DD}" destId="{33E5BD25-B406-9E48-9123-DD2BEB524F80}" srcOrd="0" destOrd="2" presId="urn:microsoft.com/office/officeart/2005/8/layout/vList2"/>
    <dgm:cxn modelId="{FA7BABE4-A5FF-6749-988B-6AC31BD05854}" type="presOf" srcId="{0F2AF762-286E-1A40-92FE-7BE947B02AA9}" destId="{CFDFF7CF-BE43-9243-92A8-F94198438767}" srcOrd="0" destOrd="0" presId="urn:microsoft.com/office/officeart/2005/8/layout/vList2"/>
    <dgm:cxn modelId="{E5116023-E372-EB4A-B61F-313A316CC685}" type="presOf" srcId="{296BA4B4-2B32-8440-8E70-68F8FF0C009D}" destId="{33E5BD25-B406-9E48-9123-DD2BEB524F80}" srcOrd="0" destOrd="1" presId="urn:microsoft.com/office/officeart/2005/8/layout/vList2"/>
    <dgm:cxn modelId="{EF1EDE0E-77CA-E24E-A8B2-CAEEA367677B}" type="presOf" srcId="{FE1666B6-1912-294E-83AB-DD36FCB5F2D6}" destId="{916EAE6C-B963-CC46-97C5-A14B089B0E49}" srcOrd="0" destOrd="1" presId="urn:microsoft.com/office/officeart/2005/8/layout/vList2"/>
    <dgm:cxn modelId="{AED17043-2AA6-B445-A0ED-71FD4B1A5839}" srcId="{D3B0A5BA-81F9-F04D-AB34-AD8D52648F2A}" destId="{E9290FA2-8B54-0049-8ACA-F45094908DF2}" srcOrd="0" destOrd="0" parTransId="{7A6B64E8-C842-D044-B6AA-76659A995DBE}" sibTransId="{3E7EDD6B-C8CF-5E49-811A-5101CFE79896}"/>
    <dgm:cxn modelId="{5372FC81-AB6F-484C-87FC-4C06D85EA062}" srcId="{0F2AF762-286E-1A40-92FE-7BE947B02AA9}" destId="{D3B0A5BA-81F9-F04D-AB34-AD8D52648F2A}" srcOrd="0" destOrd="0" parTransId="{EA544B40-9E2A-964F-B3B7-F611897E019D}" sibTransId="{3C6F818E-4089-8048-8329-1EADF407078D}"/>
    <dgm:cxn modelId="{ED600884-9F92-CA47-BB50-277D82D6A0B5}" type="presOf" srcId="{D117B80E-7741-834D-8B9B-A21EDECC165C}" destId="{33E5BD25-B406-9E48-9123-DD2BEB524F80}" srcOrd="0" destOrd="3" presId="urn:microsoft.com/office/officeart/2005/8/layout/vList2"/>
    <dgm:cxn modelId="{F1C49CEA-4E3A-AE4F-97E0-F700170FC64D}" srcId="{D3B0A5BA-81F9-F04D-AB34-AD8D52648F2A}" destId="{FE1666B6-1912-294E-83AB-DD36FCB5F2D6}" srcOrd="1" destOrd="0" parTransId="{966ACADE-7CEC-5842-92F8-6EAB83407E4D}" sibTransId="{172F6E92-6D3A-F147-BC01-0988024A0958}"/>
    <dgm:cxn modelId="{A31FBA49-76B7-334A-892B-53F23D29F2C8}" srcId="{8696AC6F-2B60-6A48-9ABE-73183CBF6D53}" destId="{296BA4B4-2B32-8440-8E70-68F8FF0C009D}" srcOrd="1" destOrd="0" parTransId="{F94EA86A-040A-9F46-999D-2DEFA8CBCF3E}" sibTransId="{0CB91C40-4294-2248-BC6A-2115CE5A1163}"/>
    <dgm:cxn modelId="{00E9E4F0-513D-6C42-A248-A50C7172E492}" type="presOf" srcId="{5DF0AA75-D30C-314F-81B9-1D971339304D}" destId="{33E5BD25-B406-9E48-9123-DD2BEB524F80}" srcOrd="0" destOrd="0" presId="urn:microsoft.com/office/officeart/2005/8/layout/vList2"/>
    <dgm:cxn modelId="{2FAD217B-86E3-6D48-B0A6-A8C20F9BE787}" type="presOf" srcId="{8696AC6F-2B60-6A48-9ABE-73183CBF6D53}" destId="{6C08ACB5-5465-2E4B-A567-349F14E69BB4}" srcOrd="0" destOrd="0" presId="urn:microsoft.com/office/officeart/2005/8/layout/vList2"/>
    <dgm:cxn modelId="{4A1B7A70-2319-4C41-B2DF-A353DEACFA7B}" type="presOf" srcId="{E9290FA2-8B54-0049-8ACA-F45094908DF2}" destId="{916EAE6C-B963-CC46-97C5-A14B089B0E49}" srcOrd="0" destOrd="0" presId="urn:microsoft.com/office/officeart/2005/8/layout/vList2"/>
    <dgm:cxn modelId="{FB40130E-7F9D-4A47-903D-B4EAB9D36483}" srcId="{0F2AF762-286E-1A40-92FE-7BE947B02AA9}" destId="{8696AC6F-2B60-6A48-9ABE-73183CBF6D53}" srcOrd="1" destOrd="0" parTransId="{B15E35A2-3F84-1E4B-9608-FE1FCF22BFC6}" sibTransId="{A54E1566-37C4-F649-BF16-EF1B084DF1CE}"/>
    <dgm:cxn modelId="{3902F71B-AAD1-064C-95D5-2D0180849C50}" srcId="{8696AC6F-2B60-6A48-9ABE-73183CBF6D53}" destId="{D117B80E-7741-834D-8B9B-A21EDECC165C}" srcOrd="3" destOrd="0" parTransId="{076DEE75-4F14-5C41-B074-5A6412728266}" sibTransId="{B7AE644C-C897-1A42-960C-E03EACB94B9C}"/>
    <dgm:cxn modelId="{AD0E1C54-C788-4542-ABB5-3FDBA2189305}" srcId="{8696AC6F-2B60-6A48-9ABE-73183CBF6D53}" destId="{E339765C-A1D1-644D-A801-A32B66D0E016}" srcOrd="4" destOrd="0" parTransId="{B3503815-D74C-F34F-998C-AD6743248AA4}" sibTransId="{3A4FF0AC-C5D8-0848-ADEA-B1597FDF0F1A}"/>
    <dgm:cxn modelId="{3E8AB454-F417-5B43-BC56-19AEF9BD32D8}" type="presOf" srcId="{D3B0A5BA-81F9-F04D-AB34-AD8D52648F2A}" destId="{9E11DD73-7332-5F40-8260-6264EB4274BE}" srcOrd="0" destOrd="0" presId="urn:microsoft.com/office/officeart/2005/8/layout/vList2"/>
    <dgm:cxn modelId="{D69E440B-F0DE-5E45-AFBF-201B4F84C1B2}" type="presOf" srcId="{E339765C-A1D1-644D-A801-A32B66D0E016}" destId="{33E5BD25-B406-9E48-9123-DD2BEB524F80}" srcOrd="0" destOrd="4" presId="urn:microsoft.com/office/officeart/2005/8/layout/vList2"/>
    <dgm:cxn modelId="{40F292B3-DE2E-4F44-93EA-C07C5A974E7D}" type="presParOf" srcId="{CFDFF7CF-BE43-9243-92A8-F94198438767}" destId="{9E11DD73-7332-5F40-8260-6264EB4274BE}" srcOrd="0" destOrd="0" presId="urn:microsoft.com/office/officeart/2005/8/layout/vList2"/>
    <dgm:cxn modelId="{F0CEE34B-8DD6-5C4A-BA0C-9825F3E69E4C}" type="presParOf" srcId="{CFDFF7CF-BE43-9243-92A8-F94198438767}" destId="{916EAE6C-B963-CC46-97C5-A14B089B0E49}" srcOrd="1" destOrd="0" presId="urn:microsoft.com/office/officeart/2005/8/layout/vList2"/>
    <dgm:cxn modelId="{24F898FB-03E3-9F41-91E0-695989FEF4E2}" type="presParOf" srcId="{CFDFF7CF-BE43-9243-92A8-F94198438767}" destId="{6C08ACB5-5465-2E4B-A567-349F14E69BB4}" srcOrd="2" destOrd="0" presId="urn:microsoft.com/office/officeart/2005/8/layout/vList2"/>
    <dgm:cxn modelId="{41F438AF-7364-5A4B-8AD2-5C41CD4B0DEB}" type="presParOf" srcId="{CFDFF7CF-BE43-9243-92A8-F94198438767}" destId="{33E5BD25-B406-9E48-9123-DD2BEB524F8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65E1CB-9AA4-3C49-9506-B15721BCC94D}" type="doc">
      <dgm:prSet loTypeId="urn:microsoft.com/office/officeart/2005/8/layout/StepDown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5758DC4-293C-5C4B-BD52-8DA2E984771A}">
      <dgm:prSet phldrT="[Texto]" custT="1"/>
      <dgm:spPr>
        <a:solidFill>
          <a:srgbClr val="DBEEF4"/>
        </a:solidFill>
      </dgm:spPr>
      <dgm:t>
        <a:bodyPr/>
        <a:lstStyle/>
        <a:p>
          <a:r>
            <a:rPr lang="es-ES" sz="2400" b="1" dirty="0" smtClean="0">
              <a:solidFill>
                <a:srgbClr val="000000"/>
              </a:solidFill>
            </a:rPr>
            <a:t>¿ QUE?</a:t>
          </a:r>
          <a:endParaRPr lang="es-ES" sz="2400" b="1" dirty="0">
            <a:solidFill>
              <a:srgbClr val="000000"/>
            </a:solidFill>
          </a:endParaRPr>
        </a:p>
      </dgm:t>
    </dgm:pt>
    <dgm:pt modelId="{931AD861-D3DA-F14D-A91A-FC77B434EA0B}" type="parTrans" cxnId="{FA03F0FB-8EDB-BA46-B8B5-3A8DA326A5BC}">
      <dgm:prSet/>
      <dgm:spPr/>
      <dgm:t>
        <a:bodyPr/>
        <a:lstStyle/>
        <a:p>
          <a:endParaRPr lang="es-ES"/>
        </a:p>
      </dgm:t>
    </dgm:pt>
    <dgm:pt modelId="{293566C8-74DD-5940-B38E-943BF08EB314}" type="sibTrans" cxnId="{FA03F0FB-8EDB-BA46-B8B5-3A8DA326A5BC}">
      <dgm:prSet/>
      <dgm:spPr/>
      <dgm:t>
        <a:bodyPr/>
        <a:lstStyle/>
        <a:p>
          <a:endParaRPr lang="es-ES"/>
        </a:p>
      </dgm:t>
    </dgm:pt>
    <dgm:pt modelId="{580A54FB-E057-9542-8558-56ACF12D40B0}">
      <dgm:prSet phldrT="[Texto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s-ES" sz="1800" dirty="0" smtClean="0"/>
            <a:t>A </a:t>
          </a:r>
          <a:r>
            <a:rPr lang="es-ES" sz="1800" dirty="0" err="1" smtClean="0"/>
            <a:t>utilidade</a:t>
          </a:r>
          <a:r>
            <a:rPr lang="es-ES" sz="1800" dirty="0" smtClean="0"/>
            <a:t> do </a:t>
          </a:r>
          <a:r>
            <a:rPr lang="es-ES" sz="1800" dirty="0" err="1" smtClean="0"/>
            <a:t>servizo</a:t>
          </a:r>
          <a:r>
            <a:rPr lang="es-ES" sz="1800" dirty="0" smtClean="0"/>
            <a:t>.</a:t>
          </a:r>
          <a:endParaRPr lang="es-ES" sz="1800" dirty="0"/>
        </a:p>
      </dgm:t>
    </dgm:pt>
    <dgm:pt modelId="{90415650-3B41-9C46-B609-AC249EB2C15C}" type="parTrans" cxnId="{8526A5BE-8C35-684C-BDF9-38AC18EBB3BA}">
      <dgm:prSet/>
      <dgm:spPr/>
      <dgm:t>
        <a:bodyPr/>
        <a:lstStyle/>
        <a:p>
          <a:endParaRPr lang="es-ES"/>
        </a:p>
      </dgm:t>
    </dgm:pt>
    <dgm:pt modelId="{A793F7A6-1FEB-2B40-A7CF-EE463C28274D}" type="sibTrans" cxnId="{8526A5BE-8C35-684C-BDF9-38AC18EBB3BA}">
      <dgm:prSet/>
      <dgm:spPr/>
      <dgm:t>
        <a:bodyPr/>
        <a:lstStyle/>
        <a:p>
          <a:endParaRPr lang="es-ES"/>
        </a:p>
      </dgm:t>
    </dgm:pt>
    <dgm:pt modelId="{09DBC5EB-B934-0342-BC28-93EB3577C4CC}">
      <dgm:prSet phldrT="[Texto]" custT="1"/>
      <dgm:spPr>
        <a:solidFill>
          <a:srgbClr val="DBEEF4"/>
        </a:solidFill>
      </dgm:spPr>
      <dgm:t>
        <a:bodyPr/>
        <a:lstStyle/>
        <a:p>
          <a:r>
            <a:rPr lang="es-ES" sz="2400" b="1" dirty="0" smtClean="0">
              <a:solidFill>
                <a:srgbClr val="000000"/>
              </a:solidFill>
            </a:rPr>
            <a:t>¿C</a:t>
          </a:r>
          <a:r>
            <a:rPr lang="is-IS" sz="2400" b="1" dirty="0" smtClean="0">
              <a:solidFill>
                <a:srgbClr val="000000"/>
              </a:solidFill>
            </a:rPr>
            <a:t>Ó</a:t>
          </a:r>
          <a:r>
            <a:rPr lang="es-ES" sz="2400" b="1" dirty="0" smtClean="0">
              <a:solidFill>
                <a:srgbClr val="000000"/>
              </a:solidFill>
            </a:rPr>
            <a:t>MO?</a:t>
          </a:r>
          <a:endParaRPr lang="es-ES" sz="2400" b="1" dirty="0">
            <a:solidFill>
              <a:srgbClr val="000000"/>
            </a:solidFill>
          </a:endParaRPr>
        </a:p>
      </dgm:t>
    </dgm:pt>
    <dgm:pt modelId="{5920EC3B-B236-9B45-A20E-82E26D715E72}" type="parTrans" cxnId="{30D075F9-510C-D24F-8A99-C91C159406D8}">
      <dgm:prSet/>
      <dgm:spPr/>
      <dgm:t>
        <a:bodyPr/>
        <a:lstStyle/>
        <a:p>
          <a:endParaRPr lang="es-ES"/>
        </a:p>
      </dgm:t>
    </dgm:pt>
    <dgm:pt modelId="{246DD09B-F4A4-0148-993D-72DCA817E71C}" type="sibTrans" cxnId="{30D075F9-510C-D24F-8A99-C91C159406D8}">
      <dgm:prSet/>
      <dgm:spPr/>
      <dgm:t>
        <a:bodyPr/>
        <a:lstStyle/>
        <a:p>
          <a:endParaRPr lang="es-ES"/>
        </a:p>
      </dgm:t>
    </dgm:pt>
    <dgm:pt modelId="{0A9D3292-2B6D-204D-990C-89C23A8DB4EF}">
      <dgm:prSet phldrT="[Texto]" custT="1"/>
      <dgm:spPr>
        <a:solidFill>
          <a:srgbClr val="FDEADA"/>
        </a:solidFill>
      </dgm:spPr>
      <dgm:t>
        <a:bodyPr/>
        <a:lstStyle/>
        <a:p>
          <a:r>
            <a:rPr lang="es-ES" sz="1800" dirty="0" smtClean="0"/>
            <a:t>Cuestionarios de </a:t>
          </a:r>
          <a:r>
            <a:rPr lang="es-ES" sz="1800" dirty="0" err="1" smtClean="0"/>
            <a:t>análise</a:t>
          </a:r>
          <a:r>
            <a:rPr lang="es-ES" sz="1800" dirty="0" smtClean="0"/>
            <a:t> da convivencia.</a:t>
          </a:r>
          <a:endParaRPr lang="es-ES" sz="1800" dirty="0"/>
        </a:p>
      </dgm:t>
    </dgm:pt>
    <dgm:pt modelId="{D709157A-2831-C846-9175-D864AB843B53}" type="parTrans" cxnId="{A7C1ED06-B16B-724E-8ED8-768DCCF4EA24}">
      <dgm:prSet/>
      <dgm:spPr/>
      <dgm:t>
        <a:bodyPr/>
        <a:lstStyle/>
        <a:p>
          <a:endParaRPr lang="es-ES"/>
        </a:p>
      </dgm:t>
    </dgm:pt>
    <dgm:pt modelId="{C918961F-8C10-6144-A4BB-E9E54968C226}" type="sibTrans" cxnId="{A7C1ED06-B16B-724E-8ED8-768DCCF4EA24}">
      <dgm:prSet/>
      <dgm:spPr/>
      <dgm:t>
        <a:bodyPr/>
        <a:lstStyle/>
        <a:p>
          <a:endParaRPr lang="es-ES"/>
        </a:p>
      </dgm:t>
    </dgm:pt>
    <dgm:pt modelId="{21B9A45E-15E3-3F4D-B06E-CCA18F152161}">
      <dgm:prSet phldrT="[Texto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s-ES" sz="1800" dirty="0" smtClean="0"/>
            <a:t>Grao de consecución dos </a:t>
          </a:r>
          <a:r>
            <a:rPr lang="es-ES" sz="1800" dirty="0" err="1" smtClean="0"/>
            <a:t>obxectivos</a:t>
          </a:r>
          <a:endParaRPr lang="es-ES" sz="1800" dirty="0"/>
        </a:p>
      </dgm:t>
    </dgm:pt>
    <dgm:pt modelId="{D7C2DBE7-2707-E94D-ADC3-0582FD68342E}" type="parTrans" cxnId="{00051C1D-A2F2-B642-9E75-C9393B5CCDCF}">
      <dgm:prSet/>
      <dgm:spPr/>
      <dgm:t>
        <a:bodyPr/>
        <a:lstStyle/>
        <a:p>
          <a:endParaRPr lang="es-ES"/>
        </a:p>
      </dgm:t>
    </dgm:pt>
    <dgm:pt modelId="{43726895-B812-144E-BD06-8F661CCEA38D}" type="sibTrans" cxnId="{00051C1D-A2F2-B642-9E75-C9393B5CCDCF}">
      <dgm:prSet/>
      <dgm:spPr/>
      <dgm:t>
        <a:bodyPr/>
        <a:lstStyle/>
        <a:p>
          <a:endParaRPr lang="es-ES"/>
        </a:p>
      </dgm:t>
    </dgm:pt>
    <dgm:pt modelId="{FE4B9F42-6A9B-F14F-BF67-43AA2D3FBDA2}">
      <dgm:prSet phldrT="[Texto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s-ES" sz="1800" dirty="0" smtClean="0"/>
            <a:t>Os procesos de </a:t>
          </a:r>
          <a:r>
            <a:rPr lang="es-ES" sz="1800" dirty="0" err="1" smtClean="0"/>
            <a:t>traballo</a:t>
          </a:r>
          <a:r>
            <a:rPr lang="es-ES" sz="1800" dirty="0" smtClean="0"/>
            <a:t> que seguimos.</a:t>
          </a:r>
          <a:endParaRPr lang="es-ES" sz="1800" dirty="0"/>
        </a:p>
      </dgm:t>
    </dgm:pt>
    <dgm:pt modelId="{02E2F093-D720-BE4B-B901-E3B66F7B08DE}" type="parTrans" cxnId="{D284910F-1B46-0F49-A6BE-6F8A53365B36}">
      <dgm:prSet/>
      <dgm:spPr/>
      <dgm:t>
        <a:bodyPr/>
        <a:lstStyle/>
        <a:p>
          <a:endParaRPr lang="es-ES"/>
        </a:p>
      </dgm:t>
    </dgm:pt>
    <dgm:pt modelId="{47B7FF76-08C3-6648-A72E-B31DFEA11060}" type="sibTrans" cxnId="{D284910F-1B46-0F49-A6BE-6F8A53365B36}">
      <dgm:prSet/>
      <dgm:spPr/>
      <dgm:t>
        <a:bodyPr/>
        <a:lstStyle/>
        <a:p>
          <a:endParaRPr lang="es-ES"/>
        </a:p>
      </dgm:t>
    </dgm:pt>
    <dgm:pt modelId="{5B0F22A4-2703-1F4D-A4FD-484FA385B361}">
      <dgm:prSet phldrT="[Texto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s-ES" sz="1800" dirty="0" smtClean="0"/>
            <a:t>O plan de formación dos/as mediadores/as.</a:t>
          </a:r>
          <a:endParaRPr lang="es-ES" sz="1800" dirty="0"/>
        </a:p>
      </dgm:t>
    </dgm:pt>
    <dgm:pt modelId="{47A49DC6-2424-5348-8C38-445F7894755A}" type="parTrans" cxnId="{01C69C7D-CFAC-2C4C-BD60-A1C76EFDC0B4}">
      <dgm:prSet/>
      <dgm:spPr/>
      <dgm:t>
        <a:bodyPr/>
        <a:lstStyle/>
        <a:p>
          <a:endParaRPr lang="es-ES"/>
        </a:p>
      </dgm:t>
    </dgm:pt>
    <dgm:pt modelId="{C1E6B2C3-15A5-4242-84DB-CD83E3D82C58}" type="sibTrans" cxnId="{01C69C7D-CFAC-2C4C-BD60-A1C76EFDC0B4}">
      <dgm:prSet/>
      <dgm:spPr/>
      <dgm:t>
        <a:bodyPr/>
        <a:lstStyle/>
        <a:p>
          <a:endParaRPr lang="es-ES"/>
        </a:p>
      </dgm:t>
    </dgm:pt>
    <dgm:pt modelId="{40CC5C9A-7DB4-BE42-944B-735BC7921B25}">
      <dgm:prSet phldrT="[Texto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s-ES" sz="1800" dirty="0" smtClean="0"/>
            <a:t>A organización global do </a:t>
          </a:r>
          <a:r>
            <a:rPr lang="es-ES" sz="1800" dirty="0" err="1" smtClean="0"/>
            <a:t>servizo</a:t>
          </a:r>
          <a:endParaRPr lang="es-ES" sz="1800" dirty="0"/>
        </a:p>
      </dgm:t>
    </dgm:pt>
    <dgm:pt modelId="{3DE36F9A-DD74-D74A-8EE5-9981C6A1AB12}" type="parTrans" cxnId="{F27CEA43-852D-1A41-8F29-A286296AB096}">
      <dgm:prSet/>
      <dgm:spPr/>
      <dgm:t>
        <a:bodyPr/>
        <a:lstStyle/>
        <a:p>
          <a:endParaRPr lang="es-ES"/>
        </a:p>
      </dgm:t>
    </dgm:pt>
    <dgm:pt modelId="{3BBBBB72-8915-B14B-ADB2-E3AEEF2D2F50}" type="sibTrans" cxnId="{F27CEA43-852D-1A41-8F29-A286296AB096}">
      <dgm:prSet/>
      <dgm:spPr/>
      <dgm:t>
        <a:bodyPr/>
        <a:lstStyle/>
        <a:p>
          <a:endParaRPr lang="es-ES"/>
        </a:p>
      </dgm:t>
    </dgm:pt>
    <dgm:pt modelId="{FCF5EB2A-28C0-4141-B725-AE7DE5F34B3F}">
      <dgm:prSet phldrT="[Texto]" custT="1"/>
      <dgm:spPr>
        <a:solidFill>
          <a:srgbClr val="FDEADA"/>
        </a:solidFill>
      </dgm:spPr>
      <dgm:t>
        <a:bodyPr/>
        <a:lstStyle/>
        <a:p>
          <a:r>
            <a:rPr lang="es-ES" sz="1800" dirty="0" err="1" smtClean="0"/>
            <a:t>Análise</a:t>
          </a:r>
          <a:r>
            <a:rPr lang="es-ES" sz="1800" dirty="0" smtClean="0"/>
            <a:t> de partes de </a:t>
          </a:r>
          <a:r>
            <a:rPr lang="es-ES" sz="1800" dirty="0" err="1" smtClean="0"/>
            <a:t>conduta</a:t>
          </a:r>
          <a:r>
            <a:rPr lang="es-ES" sz="1800" dirty="0" smtClean="0"/>
            <a:t>.</a:t>
          </a:r>
          <a:endParaRPr lang="es-ES" sz="1800" dirty="0"/>
        </a:p>
      </dgm:t>
    </dgm:pt>
    <dgm:pt modelId="{1EB1AA41-691E-DD46-A047-FD7D81643FCC}" type="parTrans" cxnId="{8C84F514-C565-3D42-A5C9-97CB7DA26B42}">
      <dgm:prSet/>
      <dgm:spPr/>
      <dgm:t>
        <a:bodyPr/>
        <a:lstStyle/>
        <a:p>
          <a:endParaRPr lang="es-ES"/>
        </a:p>
      </dgm:t>
    </dgm:pt>
    <dgm:pt modelId="{55A13B93-D0F8-7C4D-B113-1A34E03677FB}" type="sibTrans" cxnId="{8C84F514-C565-3D42-A5C9-97CB7DA26B42}">
      <dgm:prSet/>
      <dgm:spPr/>
      <dgm:t>
        <a:bodyPr/>
        <a:lstStyle/>
        <a:p>
          <a:endParaRPr lang="es-ES"/>
        </a:p>
      </dgm:t>
    </dgm:pt>
    <dgm:pt modelId="{B69C4A25-6E1C-D546-97FB-B24901685FAC}">
      <dgm:prSet phldrT="[Texto]" custT="1"/>
      <dgm:spPr>
        <a:solidFill>
          <a:srgbClr val="FDEADA"/>
        </a:solidFill>
      </dgm:spPr>
      <dgm:t>
        <a:bodyPr/>
        <a:lstStyle/>
        <a:p>
          <a:r>
            <a:rPr lang="es-ES" sz="1800" dirty="0" err="1" smtClean="0"/>
            <a:t>Estatísticas</a:t>
          </a:r>
          <a:r>
            <a:rPr lang="es-ES" sz="1800" dirty="0" smtClean="0"/>
            <a:t> de </a:t>
          </a:r>
          <a:r>
            <a:rPr lang="es-ES" sz="1800" dirty="0" err="1" smtClean="0"/>
            <a:t>conflitos</a:t>
          </a:r>
          <a:r>
            <a:rPr lang="es-ES" sz="1800" dirty="0" smtClean="0"/>
            <a:t>.</a:t>
          </a:r>
          <a:endParaRPr lang="es-ES" sz="1800" dirty="0"/>
        </a:p>
      </dgm:t>
    </dgm:pt>
    <dgm:pt modelId="{D29260F3-503F-6947-B097-81E17232DE14}" type="parTrans" cxnId="{02DF3413-315F-4C4D-BB98-DACD646B4D47}">
      <dgm:prSet/>
      <dgm:spPr/>
      <dgm:t>
        <a:bodyPr/>
        <a:lstStyle/>
        <a:p>
          <a:endParaRPr lang="es-ES"/>
        </a:p>
      </dgm:t>
    </dgm:pt>
    <dgm:pt modelId="{73BF060C-98EC-E449-9C83-314F90744E1A}" type="sibTrans" cxnId="{02DF3413-315F-4C4D-BB98-DACD646B4D47}">
      <dgm:prSet/>
      <dgm:spPr/>
      <dgm:t>
        <a:bodyPr/>
        <a:lstStyle/>
        <a:p>
          <a:endParaRPr lang="es-ES"/>
        </a:p>
      </dgm:t>
    </dgm:pt>
    <dgm:pt modelId="{49FEA9D0-7B7A-994E-819F-17460EA19FD8}">
      <dgm:prSet phldrT="[Texto]" custT="1"/>
      <dgm:spPr>
        <a:solidFill>
          <a:srgbClr val="FDEADA"/>
        </a:solidFill>
      </dgm:spPr>
      <dgm:t>
        <a:bodyPr/>
        <a:lstStyle/>
        <a:p>
          <a:r>
            <a:rPr lang="es-ES" sz="1800" dirty="0" smtClean="0"/>
            <a:t>Revisión dos </a:t>
          </a:r>
          <a:r>
            <a:rPr lang="es-ES" sz="1800" dirty="0" err="1" smtClean="0"/>
            <a:t>rexistros</a:t>
          </a:r>
          <a:r>
            <a:rPr lang="es-ES" sz="1800" dirty="0" smtClean="0"/>
            <a:t> de datos acumulados.</a:t>
          </a:r>
          <a:endParaRPr lang="es-ES" sz="1800" dirty="0"/>
        </a:p>
      </dgm:t>
    </dgm:pt>
    <dgm:pt modelId="{15A583A4-CA5E-BC44-B9D8-8FCF2C65867E}" type="parTrans" cxnId="{24F878F4-930F-1040-A01F-0486BF70453B}">
      <dgm:prSet/>
      <dgm:spPr/>
      <dgm:t>
        <a:bodyPr/>
        <a:lstStyle/>
        <a:p>
          <a:endParaRPr lang="es-ES"/>
        </a:p>
      </dgm:t>
    </dgm:pt>
    <dgm:pt modelId="{59682524-A768-3548-8DEF-842AFEC205D2}" type="sibTrans" cxnId="{24F878F4-930F-1040-A01F-0486BF70453B}">
      <dgm:prSet/>
      <dgm:spPr/>
      <dgm:t>
        <a:bodyPr/>
        <a:lstStyle/>
        <a:p>
          <a:endParaRPr lang="es-ES"/>
        </a:p>
      </dgm:t>
    </dgm:pt>
    <dgm:pt modelId="{66DB6A2E-62F6-FF4A-A528-4B27DCC6DDD8}">
      <dgm:prSet phldrT="[Texto]" custT="1"/>
      <dgm:spPr>
        <a:solidFill>
          <a:srgbClr val="FDEADA"/>
        </a:solidFill>
      </dgm:spPr>
      <dgm:t>
        <a:bodyPr/>
        <a:lstStyle/>
        <a:p>
          <a:r>
            <a:rPr lang="es-ES" sz="1800" dirty="0" smtClean="0"/>
            <a:t>A “ </a:t>
          </a:r>
          <a:r>
            <a:rPr lang="es-ES" sz="1800" dirty="0" err="1" smtClean="0"/>
            <a:t>caixa</a:t>
          </a:r>
          <a:r>
            <a:rPr lang="es-ES" sz="1800" dirty="0" smtClean="0"/>
            <a:t> de </a:t>
          </a:r>
          <a:r>
            <a:rPr lang="es-ES" sz="1800" dirty="0" err="1" smtClean="0"/>
            <a:t>suxestións</a:t>
          </a:r>
          <a:r>
            <a:rPr lang="es-ES" sz="1800" dirty="0" smtClean="0"/>
            <a:t>”</a:t>
          </a:r>
          <a:endParaRPr lang="es-ES" sz="1800" dirty="0"/>
        </a:p>
      </dgm:t>
    </dgm:pt>
    <dgm:pt modelId="{7EF2077D-A442-6E42-8D7F-1C942ACA29FE}" type="parTrans" cxnId="{372233D5-7C95-5848-8895-944DC515B6D1}">
      <dgm:prSet/>
      <dgm:spPr/>
      <dgm:t>
        <a:bodyPr/>
        <a:lstStyle/>
        <a:p>
          <a:endParaRPr lang="es-ES"/>
        </a:p>
      </dgm:t>
    </dgm:pt>
    <dgm:pt modelId="{02259013-8E3F-DF49-9415-53E590E38C52}" type="sibTrans" cxnId="{372233D5-7C95-5848-8895-944DC515B6D1}">
      <dgm:prSet/>
      <dgm:spPr/>
      <dgm:t>
        <a:bodyPr/>
        <a:lstStyle/>
        <a:p>
          <a:endParaRPr lang="es-ES"/>
        </a:p>
      </dgm:t>
    </dgm:pt>
    <dgm:pt modelId="{84A4D542-0204-0D42-B794-F73FF571132C}" type="pres">
      <dgm:prSet presAssocID="{6965E1CB-9AA4-3C49-9506-B15721BCC94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529174BF-D9EA-2140-BECD-606EB64C9F7D}" type="pres">
      <dgm:prSet presAssocID="{F5758DC4-293C-5C4B-BD52-8DA2E984771A}" presName="composite" presStyleCnt="0"/>
      <dgm:spPr/>
    </dgm:pt>
    <dgm:pt modelId="{CC5739DF-DF52-984B-AACB-2DC8A845A517}" type="pres">
      <dgm:prSet presAssocID="{F5758DC4-293C-5C4B-BD52-8DA2E984771A}" presName="bentUpArrow1" presStyleLbl="alignImgPlace1" presStyleIdx="0" presStyleCnt="1" custScaleX="54591" custScaleY="63492" custLinFactNeighborX="3030" custLinFactNeighborY="-52755"/>
      <dgm:spPr>
        <a:solidFill>
          <a:schemeClr val="accent4">
            <a:lumMod val="40000"/>
            <a:lumOff val="60000"/>
          </a:schemeClr>
        </a:solidFill>
      </dgm:spPr>
    </dgm:pt>
    <dgm:pt modelId="{407A97C1-7140-4D47-A0C4-E7F9D695F07C}" type="pres">
      <dgm:prSet presAssocID="{F5758DC4-293C-5C4B-BD52-8DA2E984771A}" presName="ParentText" presStyleLbl="node1" presStyleIdx="0" presStyleCnt="2" custScaleX="77972" custScaleY="80553" custLinFactNeighborX="-2" custLinFactNeighborY="-2474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459CDDC-2831-EA48-A290-00EE79E0511F}" type="pres">
      <dgm:prSet presAssocID="{F5758DC4-293C-5C4B-BD52-8DA2E984771A}" presName="ChildText" presStyleLbl="revTx" presStyleIdx="0" presStyleCnt="2" custScaleX="354552" custScaleY="129782" custLinFactX="9699" custLinFactNeighborX="100000" custLinFactNeighborY="-401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273F8F0-72EE-A045-A7E6-B4FA40D387FE}" type="pres">
      <dgm:prSet presAssocID="{293566C8-74DD-5940-B38E-943BF08EB314}" presName="sibTrans" presStyleCnt="0"/>
      <dgm:spPr/>
    </dgm:pt>
    <dgm:pt modelId="{98A7BC95-2D6F-1F4F-8A14-F088288BFCF1}" type="pres">
      <dgm:prSet presAssocID="{09DBC5EB-B934-0342-BC28-93EB3577C4CC}" presName="composite" presStyleCnt="0"/>
      <dgm:spPr/>
    </dgm:pt>
    <dgm:pt modelId="{2A2365B8-0C67-2F4C-9BC0-27029C0E648A}" type="pres">
      <dgm:prSet presAssocID="{09DBC5EB-B934-0342-BC28-93EB3577C4CC}" presName="ParentText" presStyleLbl="node1" presStyleIdx="1" presStyleCnt="2" custScaleX="68719" custScaleY="80539" custLinFactNeighborX="-63261" custLinFactNeighborY="-464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23A88AD-C3C0-3640-BBBF-39763EB030A3}" type="pres">
      <dgm:prSet presAssocID="{09DBC5EB-B934-0342-BC28-93EB3577C4CC}" presName="FinalChildText" presStyleLbl="revTx" presStyleIdx="1" presStyleCnt="2" custScaleX="296502" custScaleY="164017" custLinFactNeighborX="-6019" custLinFactNeighborY="10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7C1ED06-B16B-724E-8ED8-768DCCF4EA24}" srcId="{09DBC5EB-B934-0342-BC28-93EB3577C4CC}" destId="{0A9D3292-2B6D-204D-990C-89C23A8DB4EF}" srcOrd="0" destOrd="0" parTransId="{D709157A-2831-C846-9175-D864AB843B53}" sibTransId="{C918961F-8C10-6144-A4BB-E9E54968C226}"/>
    <dgm:cxn modelId="{F06A0E6D-344F-754D-B910-3BDD7465DA64}" type="presOf" srcId="{580A54FB-E057-9542-8558-56ACF12D40B0}" destId="{6459CDDC-2831-EA48-A290-00EE79E0511F}" srcOrd="0" destOrd="0" presId="urn:microsoft.com/office/officeart/2005/8/layout/StepDownProcess"/>
    <dgm:cxn modelId="{04F03BE5-E268-EE49-B693-B1258F786052}" type="presOf" srcId="{49FEA9D0-7B7A-994E-819F-17460EA19FD8}" destId="{D23A88AD-C3C0-3640-BBBF-39763EB030A3}" srcOrd="0" destOrd="3" presId="urn:microsoft.com/office/officeart/2005/8/layout/StepDownProcess"/>
    <dgm:cxn modelId="{7658FCC9-1288-C042-9FC8-420258FDA5C7}" type="presOf" srcId="{40CC5C9A-7DB4-BE42-944B-735BC7921B25}" destId="{6459CDDC-2831-EA48-A290-00EE79E0511F}" srcOrd="0" destOrd="4" presId="urn:microsoft.com/office/officeart/2005/8/layout/StepDownProcess"/>
    <dgm:cxn modelId="{F27CEA43-852D-1A41-8F29-A286296AB096}" srcId="{F5758DC4-293C-5C4B-BD52-8DA2E984771A}" destId="{40CC5C9A-7DB4-BE42-944B-735BC7921B25}" srcOrd="4" destOrd="0" parTransId="{3DE36F9A-DD74-D74A-8EE5-9981C6A1AB12}" sibTransId="{3BBBBB72-8915-B14B-ADB2-E3AEEF2D2F50}"/>
    <dgm:cxn modelId="{FEE06E4F-C136-7D4B-A8A5-C2D550340174}" type="presOf" srcId="{66DB6A2E-62F6-FF4A-A528-4B27DCC6DDD8}" destId="{D23A88AD-C3C0-3640-BBBF-39763EB030A3}" srcOrd="0" destOrd="4" presId="urn:microsoft.com/office/officeart/2005/8/layout/StepDownProcess"/>
    <dgm:cxn modelId="{8C84F514-C565-3D42-A5C9-97CB7DA26B42}" srcId="{09DBC5EB-B934-0342-BC28-93EB3577C4CC}" destId="{FCF5EB2A-28C0-4141-B725-AE7DE5F34B3F}" srcOrd="1" destOrd="0" parTransId="{1EB1AA41-691E-DD46-A047-FD7D81643FCC}" sibTransId="{55A13B93-D0F8-7C4D-B113-1A34E03677FB}"/>
    <dgm:cxn modelId="{B1D2BE1A-465E-7E4C-BEEB-4F84BE74177B}" type="presOf" srcId="{FCF5EB2A-28C0-4141-B725-AE7DE5F34B3F}" destId="{D23A88AD-C3C0-3640-BBBF-39763EB030A3}" srcOrd="0" destOrd="1" presId="urn:microsoft.com/office/officeart/2005/8/layout/StepDownProcess"/>
    <dgm:cxn modelId="{A4C28251-9616-2443-B021-6E7E6B7495AA}" type="presOf" srcId="{6965E1CB-9AA4-3C49-9506-B15721BCC94D}" destId="{84A4D542-0204-0D42-B794-F73FF571132C}" srcOrd="0" destOrd="0" presId="urn:microsoft.com/office/officeart/2005/8/layout/StepDownProcess"/>
    <dgm:cxn modelId="{02DF3413-315F-4C4D-BB98-DACD646B4D47}" srcId="{09DBC5EB-B934-0342-BC28-93EB3577C4CC}" destId="{B69C4A25-6E1C-D546-97FB-B24901685FAC}" srcOrd="2" destOrd="0" parTransId="{D29260F3-503F-6947-B097-81E17232DE14}" sibTransId="{73BF060C-98EC-E449-9C83-314F90744E1A}"/>
    <dgm:cxn modelId="{FA03F0FB-8EDB-BA46-B8B5-3A8DA326A5BC}" srcId="{6965E1CB-9AA4-3C49-9506-B15721BCC94D}" destId="{F5758DC4-293C-5C4B-BD52-8DA2E984771A}" srcOrd="0" destOrd="0" parTransId="{931AD861-D3DA-F14D-A91A-FC77B434EA0B}" sibTransId="{293566C8-74DD-5940-B38E-943BF08EB314}"/>
    <dgm:cxn modelId="{61FFB7E4-80AE-0545-978E-DF5451449FF5}" type="presOf" srcId="{09DBC5EB-B934-0342-BC28-93EB3577C4CC}" destId="{2A2365B8-0C67-2F4C-9BC0-27029C0E648A}" srcOrd="0" destOrd="0" presId="urn:microsoft.com/office/officeart/2005/8/layout/StepDownProcess"/>
    <dgm:cxn modelId="{24F878F4-930F-1040-A01F-0486BF70453B}" srcId="{09DBC5EB-B934-0342-BC28-93EB3577C4CC}" destId="{49FEA9D0-7B7A-994E-819F-17460EA19FD8}" srcOrd="3" destOrd="0" parTransId="{15A583A4-CA5E-BC44-B9D8-8FCF2C65867E}" sibTransId="{59682524-A768-3548-8DEF-842AFEC205D2}"/>
    <dgm:cxn modelId="{3CE17A11-403C-E64D-987D-C87DFB270C41}" type="presOf" srcId="{B69C4A25-6E1C-D546-97FB-B24901685FAC}" destId="{D23A88AD-C3C0-3640-BBBF-39763EB030A3}" srcOrd="0" destOrd="2" presId="urn:microsoft.com/office/officeart/2005/8/layout/StepDownProcess"/>
    <dgm:cxn modelId="{372233D5-7C95-5848-8895-944DC515B6D1}" srcId="{09DBC5EB-B934-0342-BC28-93EB3577C4CC}" destId="{66DB6A2E-62F6-FF4A-A528-4B27DCC6DDD8}" srcOrd="4" destOrd="0" parTransId="{7EF2077D-A442-6E42-8D7F-1C942ACA29FE}" sibTransId="{02259013-8E3F-DF49-9415-53E590E38C52}"/>
    <dgm:cxn modelId="{B559E7F4-A69A-0146-AFC6-33DB0FE8EF04}" type="presOf" srcId="{21B9A45E-15E3-3F4D-B06E-CCA18F152161}" destId="{6459CDDC-2831-EA48-A290-00EE79E0511F}" srcOrd="0" destOrd="1" presId="urn:microsoft.com/office/officeart/2005/8/layout/StepDownProcess"/>
    <dgm:cxn modelId="{8526A5BE-8C35-684C-BDF9-38AC18EBB3BA}" srcId="{F5758DC4-293C-5C4B-BD52-8DA2E984771A}" destId="{580A54FB-E057-9542-8558-56ACF12D40B0}" srcOrd="0" destOrd="0" parTransId="{90415650-3B41-9C46-B609-AC249EB2C15C}" sibTransId="{A793F7A6-1FEB-2B40-A7CF-EE463C28274D}"/>
    <dgm:cxn modelId="{55D40E38-13CE-E84E-AB4A-ADF309253FFD}" type="presOf" srcId="{5B0F22A4-2703-1F4D-A4FD-484FA385B361}" destId="{6459CDDC-2831-EA48-A290-00EE79E0511F}" srcOrd="0" destOrd="3" presId="urn:microsoft.com/office/officeart/2005/8/layout/StepDownProcess"/>
    <dgm:cxn modelId="{D0E8E50F-3696-7242-838D-F12F420F96B5}" type="presOf" srcId="{0A9D3292-2B6D-204D-990C-89C23A8DB4EF}" destId="{D23A88AD-C3C0-3640-BBBF-39763EB030A3}" srcOrd="0" destOrd="0" presId="urn:microsoft.com/office/officeart/2005/8/layout/StepDownProcess"/>
    <dgm:cxn modelId="{30D075F9-510C-D24F-8A99-C91C159406D8}" srcId="{6965E1CB-9AA4-3C49-9506-B15721BCC94D}" destId="{09DBC5EB-B934-0342-BC28-93EB3577C4CC}" srcOrd="1" destOrd="0" parTransId="{5920EC3B-B236-9B45-A20E-82E26D715E72}" sibTransId="{246DD09B-F4A4-0148-993D-72DCA817E71C}"/>
    <dgm:cxn modelId="{8643181A-8A93-7649-8AFE-3B633E9B340C}" type="presOf" srcId="{FE4B9F42-6A9B-F14F-BF67-43AA2D3FBDA2}" destId="{6459CDDC-2831-EA48-A290-00EE79E0511F}" srcOrd="0" destOrd="2" presId="urn:microsoft.com/office/officeart/2005/8/layout/StepDownProcess"/>
    <dgm:cxn modelId="{D284910F-1B46-0F49-A6BE-6F8A53365B36}" srcId="{F5758DC4-293C-5C4B-BD52-8DA2E984771A}" destId="{FE4B9F42-6A9B-F14F-BF67-43AA2D3FBDA2}" srcOrd="2" destOrd="0" parTransId="{02E2F093-D720-BE4B-B901-E3B66F7B08DE}" sibTransId="{47B7FF76-08C3-6648-A72E-B31DFEA11060}"/>
    <dgm:cxn modelId="{843E8F8D-F2FE-FD46-AC25-838D602D1655}" type="presOf" srcId="{F5758DC4-293C-5C4B-BD52-8DA2E984771A}" destId="{407A97C1-7140-4D47-A0C4-E7F9D695F07C}" srcOrd="0" destOrd="0" presId="urn:microsoft.com/office/officeart/2005/8/layout/StepDownProcess"/>
    <dgm:cxn modelId="{00051C1D-A2F2-B642-9E75-C9393B5CCDCF}" srcId="{F5758DC4-293C-5C4B-BD52-8DA2E984771A}" destId="{21B9A45E-15E3-3F4D-B06E-CCA18F152161}" srcOrd="1" destOrd="0" parTransId="{D7C2DBE7-2707-E94D-ADC3-0582FD68342E}" sibTransId="{43726895-B812-144E-BD06-8F661CCEA38D}"/>
    <dgm:cxn modelId="{01C69C7D-CFAC-2C4C-BD60-A1C76EFDC0B4}" srcId="{F5758DC4-293C-5C4B-BD52-8DA2E984771A}" destId="{5B0F22A4-2703-1F4D-A4FD-484FA385B361}" srcOrd="3" destOrd="0" parTransId="{47A49DC6-2424-5348-8C38-445F7894755A}" sibTransId="{C1E6B2C3-15A5-4242-84DB-CD83E3D82C58}"/>
    <dgm:cxn modelId="{F6FE5CA8-21C0-D249-ADDC-A64C9534C38A}" type="presParOf" srcId="{84A4D542-0204-0D42-B794-F73FF571132C}" destId="{529174BF-D9EA-2140-BECD-606EB64C9F7D}" srcOrd="0" destOrd="0" presId="urn:microsoft.com/office/officeart/2005/8/layout/StepDownProcess"/>
    <dgm:cxn modelId="{C2339E75-CD26-6F41-9D93-3F9D524266AE}" type="presParOf" srcId="{529174BF-D9EA-2140-BECD-606EB64C9F7D}" destId="{CC5739DF-DF52-984B-AACB-2DC8A845A517}" srcOrd="0" destOrd="0" presId="urn:microsoft.com/office/officeart/2005/8/layout/StepDownProcess"/>
    <dgm:cxn modelId="{E190D8AB-AA9A-0544-8785-0952FF663727}" type="presParOf" srcId="{529174BF-D9EA-2140-BECD-606EB64C9F7D}" destId="{407A97C1-7140-4D47-A0C4-E7F9D695F07C}" srcOrd="1" destOrd="0" presId="urn:microsoft.com/office/officeart/2005/8/layout/StepDownProcess"/>
    <dgm:cxn modelId="{8850880F-E82D-DC40-BBD7-84669DF4DE8A}" type="presParOf" srcId="{529174BF-D9EA-2140-BECD-606EB64C9F7D}" destId="{6459CDDC-2831-EA48-A290-00EE79E0511F}" srcOrd="2" destOrd="0" presId="urn:microsoft.com/office/officeart/2005/8/layout/StepDownProcess"/>
    <dgm:cxn modelId="{99776F6B-ED35-794A-B923-65CE0EE246FA}" type="presParOf" srcId="{84A4D542-0204-0D42-B794-F73FF571132C}" destId="{4273F8F0-72EE-A045-A7E6-B4FA40D387FE}" srcOrd="1" destOrd="0" presId="urn:microsoft.com/office/officeart/2005/8/layout/StepDownProcess"/>
    <dgm:cxn modelId="{CDDC87FC-B120-F843-B42C-07EE33E87D48}" type="presParOf" srcId="{84A4D542-0204-0D42-B794-F73FF571132C}" destId="{98A7BC95-2D6F-1F4F-8A14-F088288BFCF1}" srcOrd="2" destOrd="0" presId="urn:microsoft.com/office/officeart/2005/8/layout/StepDownProcess"/>
    <dgm:cxn modelId="{D237B033-C78B-1C49-BA7E-C73B1AD6A71E}" type="presParOf" srcId="{98A7BC95-2D6F-1F4F-8A14-F088288BFCF1}" destId="{2A2365B8-0C67-2F4C-9BC0-27029C0E648A}" srcOrd="0" destOrd="0" presId="urn:microsoft.com/office/officeart/2005/8/layout/StepDownProcess"/>
    <dgm:cxn modelId="{4997D7C2-9BA1-C940-BD71-8ABA27B8C482}" type="presParOf" srcId="{98A7BC95-2D6F-1F4F-8A14-F088288BFCF1}" destId="{D23A88AD-C3C0-3640-BBBF-39763EB030A3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9007F6-223A-6449-8D6C-1D98E177E27E}">
      <dsp:nvSpPr>
        <dsp:cNvPr id="0" name=""/>
        <dsp:cNvSpPr/>
      </dsp:nvSpPr>
      <dsp:spPr>
        <a:xfrm rot="10800000">
          <a:off x="1199111" y="0"/>
          <a:ext cx="6350852" cy="2017229"/>
        </a:xfrm>
        <a:prstGeom prst="homePlat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542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u="sng" kern="1200" dirty="0" err="1" smtClean="0">
              <a:solidFill>
                <a:schemeClr val="tx1"/>
              </a:solidFill>
            </a:rPr>
            <a:t>Espazo</a:t>
          </a:r>
          <a:r>
            <a:rPr lang="es-ES" sz="1800" b="1" u="sng" kern="1200" dirty="0" smtClean="0">
              <a:solidFill>
                <a:schemeClr val="tx1"/>
              </a:solidFill>
            </a:rPr>
            <a:t>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>
              <a:solidFill>
                <a:schemeClr val="tx1"/>
              </a:solidFill>
            </a:rPr>
            <a:t>- De dedicación exclusiva, no momento </a:t>
          </a:r>
          <a:r>
            <a:rPr lang="es-ES" sz="1500" b="1" kern="1200" smtClean="0">
              <a:solidFill>
                <a:schemeClr val="tx1"/>
              </a:solidFill>
            </a:rPr>
            <a:t>da mediación.</a:t>
          </a:r>
          <a:endParaRPr lang="es-ES" sz="1500" b="1" kern="1200" dirty="0" smtClean="0">
            <a:solidFill>
              <a:schemeClr val="tx1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>
              <a:solidFill>
                <a:schemeClr val="tx1"/>
              </a:solidFill>
            </a:rPr>
            <a:t>- Tranquilo.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>
              <a:solidFill>
                <a:schemeClr val="tx1"/>
              </a:solidFill>
            </a:rPr>
            <a:t>- Claramente identificado.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>
              <a:solidFill>
                <a:schemeClr val="tx1"/>
              </a:solidFill>
            </a:rPr>
            <a:t>- </a:t>
          </a:r>
          <a:r>
            <a:rPr lang="es-ES" sz="1500" b="1" kern="1200" dirty="0" err="1" smtClean="0">
              <a:solidFill>
                <a:schemeClr val="tx1"/>
              </a:solidFill>
            </a:rPr>
            <a:t>Cos</a:t>
          </a:r>
          <a:r>
            <a:rPr lang="es-ES" sz="1500" b="1" kern="1200" dirty="0" smtClean="0">
              <a:solidFill>
                <a:schemeClr val="tx1"/>
              </a:solidFill>
            </a:rPr>
            <a:t> </a:t>
          </a:r>
          <a:r>
            <a:rPr lang="es-ES" sz="1500" b="1" kern="1200" dirty="0" err="1" smtClean="0">
              <a:solidFill>
                <a:schemeClr val="tx1"/>
              </a:solidFill>
            </a:rPr>
            <a:t>materiais</a:t>
          </a:r>
          <a:r>
            <a:rPr lang="es-ES" sz="1500" b="1" kern="1200" dirty="0" smtClean="0">
              <a:solidFill>
                <a:schemeClr val="tx1"/>
              </a:solidFill>
            </a:rPr>
            <a:t> necesarios.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 dirty="0"/>
        </a:p>
      </dsp:txBody>
      <dsp:txXfrm rot="10800000">
        <a:off x="1703418" y="0"/>
        <a:ext cx="5846545" cy="2017229"/>
      </dsp:txXfrm>
    </dsp:sp>
    <dsp:sp modelId="{C174BA16-66D4-1A47-86B4-99BF90A42543}">
      <dsp:nvSpPr>
        <dsp:cNvPr id="0" name=""/>
        <dsp:cNvSpPr/>
      </dsp:nvSpPr>
      <dsp:spPr>
        <a:xfrm>
          <a:off x="499837" y="316"/>
          <a:ext cx="2017229" cy="2017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3557610-5AA6-3D40-9282-24D919BF5E52}">
      <dsp:nvSpPr>
        <dsp:cNvPr id="0" name=""/>
        <dsp:cNvSpPr/>
      </dsp:nvSpPr>
      <dsp:spPr>
        <a:xfrm rot="10800000">
          <a:off x="1560903" y="2857727"/>
          <a:ext cx="5962393" cy="2017229"/>
        </a:xfrm>
        <a:prstGeom prst="homePlate">
          <a:avLst/>
        </a:prstGeom>
        <a:solidFill>
          <a:srgbClr val="FDEAD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542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u="sng" kern="1200" dirty="0" smtClean="0">
              <a:solidFill>
                <a:srgbClr val="000000"/>
              </a:solidFill>
            </a:rPr>
            <a:t>Tempo e turnos de mediación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solidFill>
                <a:srgbClr val="000000"/>
              </a:solidFill>
            </a:rPr>
            <a:t>- </a:t>
          </a:r>
          <a:r>
            <a:rPr lang="es-ES" sz="1400" b="1" kern="1200" dirty="0" smtClean="0">
              <a:solidFill>
                <a:srgbClr val="000000"/>
              </a:solidFill>
            </a:rPr>
            <a:t>Estables.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rgbClr val="000000"/>
              </a:solidFill>
            </a:rPr>
            <a:t>- Distintas posibilidades: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rgbClr val="000000"/>
              </a:solidFill>
            </a:rPr>
            <a:t>        * Durante o horario escolar.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rgbClr val="000000"/>
              </a:solidFill>
            </a:rPr>
            <a:t>        * </a:t>
          </a:r>
          <a:r>
            <a:rPr lang="es-ES" sz="1400" b="1" kern="1200" dirty="0" err="1" smtClean="0">
              <a:solidFill>
                <a:srgbClr val="000000"/>
              </a:solidFill>
            </a:rPr>
            <a:t>Despois</a:t>
          </a:r>
          <a:r>
            <a:rPr lang="es-ES" sz="1400" b="1" kern="1200" dirty="0" smtClean="0">
              <a:solidFill>
                <a:srgbClr val="000000"/>
              </a:solidFill>
            </a:rPr>
            <a:t> da </a:t>
          </a:r>
          <a:r>
            <a:rPr lang="es-ES" sz="1400" b="1" kern="1200" dirty="0" err="1" smtClean="0">
              <a:solidFill>
                <a:srgbClr val="000000"/>
              </a:solidFill>
            </a:rPr>
            <a:t>xornada</a:t>
          </a:r>
          <a:r>
            <a:rPr lang="es-ES" sz="1400" b="1" kern="1200" dirty="0" smtClean="0">
              <a:solidFill>
                <a:srgbClr val="000000"/>
              </a:solidFill>
            </a:rPr>
            <a:t> escolar.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rgbClr val="000000"/>
              </a:solidFill>
            </a:rPr>
            <a:t>        * En horario post-comedor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rgbClr val="000000"/>
              </a:solidFill>
            </a:rPr>
            <a:t>-  Turnos: equilibrados, mediadores con perfiles diferentes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b="1" kern="1200" dirty="0" smtClean="0">
            <a:solidFill>
              <a:srgbClr val="00000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b="1" kern="1200" dirty="0">
            <a:solidFill>
              <a:srgbClr val="000000"/>
            </a:solidFill>
          </a:endParaRPr>
        </a:p>
      </dsp:txBody>
      <dsp:txXfrm rot="10800000">
        <a:off x="2065210" y="2857727"/>
        <a:ext cx="5458086" cy="2017229"/>
      </dsp:txXfrm>
    </dsp:sp>
    <dsp:sp modelId="{BD000DC5-493D-0546-B8CF-3ECEC2B7E48D}">
      <dsp:nvSpPr>
        <dsp:cNvPr id="0" name=""/>
        <dsp:cNvSpPr/>
      </dsp:nvSpPr>
      <dsp:spPr>
        <a:xfrm>
          <a:off x="0" y="2620021"/>
          <a:ext cx="2445689" cy="2493275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9007F6-223A-6449-8D6C-1D98E177E27E}">
      <dsp:nvSpPr>
        <dsp:cNvPr id="0" name=""/>
        <dsp:cNvSpPr/>
      </dsp:nvSpPr>
      <dsp:spPr>
        <a:xfrm rot="10800000">
          <a:off x="1547405" y="153847"/>
          <a:ext cx="5695566" cy="3685022"/>
        </a:xfrm>
        <a:prstGeom prst="homePlate">
          <a:avLst/>
        </a:prstGeom>
        <a:solidFill>
          <a:srgbClr val="FDEAD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16243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b="1" u="sng" kern="1200" dirty="0" smtClean="0">
            <a:solidFill>
              <a:srgbClr val="00000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b="1" u="sng" kern="1200" dirty="0" smtClean="0">
            <a:solidFill>
              <a:srgbClr val="00000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u="sng" kern="1200" dirty="0" smtClean="0">
              <a:solidFill>
                <a:srgbClr val="000000"/>
              </a:solidFill>
            </a:rPr>
            <a:t>Proceso mediador: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0" u="none" kern="1200" dirty="0" smtClean="0">
              <a:solidFill>
                <a:srgbClr val="000000"/>
              </a:solidFill>
            </a:rPr>
            <a:t>1- </a:t>
          </a:r>
          <a:r>
            <a:rPr lang="es-ES" sz="1800" b="0" u="none" kern="1200" dirty="0" err="1" smtClean="0">
              <a:solidFill>
                <a:srgbClr val="000000"/>
              </a:solidFill>
            </a:rPr>
            <a:t>Solicitude</a:t>
          </a:r>
          <a:r>
            <a:rPr lang="es-ES" sz="1800" b="0" u="none" kern="1200" dirty="0" smtClean="0">
              <a:solidFill>
                <a:srgbClr val="000000"/>
              </a:solidFill>
            </a:rPr>
            <a:t>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0" u="none" kern="1200" dirty="0" smtClean="0">
              <a:solidFill>
                <a:srgbClr val="000000"/>
              </a:solidFill>
            </a:rPr>
            <a:t>2- Aceptación do caso.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0" u="none" kern="1200" dirty="0" smtClean="0">
              <a:solidFill>
                <a:srgbClr val="000000"/>
              </a:solidFill>
            </a:rPr>
            <a:t>3- Selección </a:t>
          </a:r>
          <a:r>
            <a:rPr lang="es-ES" sz="1800" b="0" u="none" kern="1200" dirty="0" smtClean="0">
              <a:solidFill>
                <a:srgbClr val="000000"/>
              </a:solidFill>
            </a:rPr>
            <a:t>dos/as mediadores/as.</a:t>
          </a:r>
          <a:endParaRPr lang="es-ES" sz="1800" b="0" u="none" kern="1200" dirty="0" smtClean="0">
            <a:solidFill>
              <a:srgbClr val="00000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0" u="none" kern="1200" dirty="0" smtClean="0">
              <a:solidFill>
                <a:srgbClr val="000000"/>
              </a:solidFill>
            </a:rPr>
            <a:t>4- </a:t>
          </a:r>
          <a:r>
            <a:rPr lang="es-ES" sz="1800" b="0" u="none" kern="1200" dirty="0" err="1" smtClean="0">
              <a:solidFill>
                <a:srgbClr val="000000"/>
              </a:solidFill>
            </a:rPr>
            <a:t>Premediación</a:t>
          </a:r>
          <a:r>
            <a:rPr lang="es-ES" sz="1800" b="0" u="none" kern="1200" dirty="0" smtClean="0">
              <a:solidFill>
                <a:srgbClr val="000000"/>
              </a:solidFill>
            </a:rPr>
            <a:t>.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0" u="none" kern="1200" dirty="0" smtClean="0">
              <a:solidFill>
                <a:srgbClr val="000000"/>
              </a:solidFill>
            </a:rPr>
            <a:t>5- </a:t>
          </a:r>
          <a:r>
            <a:rPr lang="es-ES" sz="1800" b="0" u="none" kern="1200" dirty="0" err="1" smtClean="0">
              <a:solidFill>
                <a:srgbClr val="000000"/>
              </a:solidFill>
            </a:rPr>
            <a:t>Deseño</a:t>
          </a:r>
          <a:r>
            <a:rPr lang="es-ES" sz="1800" b="0" u="none" kern="1200" dirty="0" smtClean="0">
              <a:solidFill>
                <a:srgbClr val="000000"/>
              </a:solidFill>
            </a:rPr>
            <a:t> da sesión de mediación.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0" u="none" kern="1200" dirty="0" smtClean="0">
              <a:solidFill>
                <a:srgbClr val="000000"/>
              </a:solidFill>
            </a:rPr>
            <a:t>6- Sesión de mediación.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0" u="none" kern="1200" dirty="0" smtClean="0">
              <a:solidFill>
                <a:srgbClr val="000000"/>
              </a:solidFill>
            </a:rPr>
            <a:t>7- </a:t>
          </a:r>
          <a:r>
            <a:rPr lang="es-ES" sz="1800" b="0" u="none" kern="1200" dirty="0" err="1" smtClean="0">
              <a:solidFill>
                <a:srgbClr val="000000"/>
              </a:solidFill>
            </a:rPr>
            <a:t>Avaliación</a:t>
          </a:r>
          <a:r>
            <a:rPr lang="es-ES" sz="1800" b="0" u="none" kern="1200" dirty="0" smtClean="0">
              <a:solidFill>
                <a:srgbClr val="000000"/>
              </a:solidFill>
            </a:rPr>
            <a:t> e </a:t>
          </a:r>
          <a:r>
            <a:rPr lang="es-ES" sz="1800" b="0" u="none" kern="1200" dirty="0" err="1" smtClean="0">
              <a:solidFill>
                <a:srgbClr val="000000"/>
              </a:solidFill>
            </a:rPr>
            <a:t>seguimento</a:t>
          </a:r>
          <a:endParaRPr lang="es-ES" sz="1800" b="0" u="none" kern="1200" dirty="0" smtClean="0">
            <a:solidFill>
              <a:srgbClr val="00000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b="0" u="none" kern="1200" dirty="0" smtClean="0">
            <a:solidFill>
              <a:srgbClr val="00000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b="0" u="none" kern="1200" dirty="0" smtClean="0">
            <a:solidFill>
              <a:srgbClr val="00000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b="0" u="none" kern="1200" dirty="0">
            <a:solidFill>
              <a:srgbClr val="000000"/>
            </a:solidFill>
          </a:endParaRPr>
        </a:p>
      </dsp:txBody>
      <dsp:txXfrm rot="10800000">
        <a:off x="2468660" y="153847"/>
        <a:ext cx="4774311" cy="3685022"/>
      </dsp:txXfrm>
    </dsp:sp>
    <dsp:sp modelId="{C174BA16-66D4-1A47-86B4-99BF90A42543}">
      <dsp:nvSpPr>
        <dsp:cNvPr id="0" name=""/>
        <dsp:cNvSpPr/>
      </dsp:nvSpPr>
      <dsp:spPr>
        <a:xfrm>
          <a:off x="467619" y="766338"/>
          <a:ext cx="2531322" cy="253132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11DD73-7332-5F40-8260-6264EB4274BE}">
      <dsp:nvSpPr>
        <dsp:cNvPr id="0" name=""/>
        <dsp:cNvSpPr/>
      </dsp:nvSpPr>
      <dsp:spPr>
        <a:xfrm>
          <a:off x="0" y="339278"/>
          <a:ext cx="8229600" cy="604024"/>
        </a:xfrm>
        <a:prstGeom prst="roundRect">
          <a:avLst/>
        </a:prstGeom>
        <a:solidFill>
          <a:srgbClr val="FDEAD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A través e </a:t>
          </a:r>
          <a:r>
            <a:rPr lang="es-ES" sz="2000" b="1" kern="1200" dirty="0" err="1" smtClean="0">
              <a:solidFill>
                <a:srgbClr val="000000"/>
              </a:solidFill>
            </a:rPr>
            <a:t>reunións</a:t>
          </a:r>
          <a:r>
            <a:rPr lang="es-ES" sz="2000" b="1" kern="1200" dirty="0" smtClean="0">
              <a:solidFill>
                <a:srgbClr val="000000"/>
              </a:solidFill>
            </a:rPr>
            <a:t> convocadas polo equipo de coordinación do </a:t>
          </a:r>
          <a:r>
            <a:rPr lang="es-ES" sz="2000" b="1" kern="1200" dirty="0" err="1" smtClean="0">
              <a:solidFill>
                <a:srgbClr val="000000"/>
              </a:solidFill>
            </a:rPr>
            <a:t>servizo</a:t>
          </a:r>
          <a:r>
            <a:rPr lang="es-ES" sz="2000" b="1" kern="1200" dirty="0" smtClean="0">
              <a:solidFill>
                <a:srgbClr val="000000"/>
              </a:solidFill>
            </a:rPr>
            <a:t>, para:</a:t>
          </a:r>
          <a:endParaRPr lang="es-ES" sz="2000" b="1" kern="1200" dirty="0">
            <a:solidFill>
              <a:srgbClr val="000000"/>
            </a:solidFill>
          </a:endParaRPr>
        </a:p>
      </dsp:txBody>
      <dsp:txXfrm>
        <a:off x="29486" y="368764"/>
        <a:ext cx="8170628" cy="545052"/>
      </dsp:txXfrm>
    </dsp:sp>
    <dsp:sp modelId="{916EAE6C-B963-CC46-97C5-A14B089B0E49}">
      <dsp:nvSpPr>
        <dsp:cNvPr id="0" name=""/>
        <dsp:cNvSpPr/>
      </dsp:nvSpPr>
      <dsp:spPr>
        <a:xfrm>
          <a:off x="0" y="943302"/>
          <a:ext cx="8229600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800" kern="1200" dirty="0" smtClean="0"/>
            <a:t>Fortalecer a cohesión de todo o </a:t>
          </a:r>
          <a:r>
            <a:rPr lang="es-ES" sz="1800" kern="1200" dirty="0" err="1" smtClean="0"/>
            <a:t>servizo</a:t>
          </a:r>
          <a:r>
            <a:rPr lang="es-ES" sz="1800" kern="1200" dirty="0" smtClean="0"/>
            <a:t> de mediación.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800" kern="1200" dirty="0" smtClean="0"/>
            <a:t>Formarse nos proceso de </a:t>
          </a:r>
          <a:r>
            <a:rPr lang="es-ES" sz="1800" kern="1200" dirty="0" err="1" smtClean="0"/>
            <a:t>análise</a:t>
          </a:r>
          <a:r>
            <a:rPr lang="es-ES" sz="1800" kern="1200" dirty="0" smtClean="0"/>
            <a:t> dos </a:t>
          </a:r>
          <a:r>
            <a:rPr lang="es-ES" sz="1800" kern="1200" dirty="0" err="1" smtClean="0"/>
            <a:t>conflitos</a:t>
          </a:r>
          <a:r>
            <a:rPr lang="es-ES" sz="1800" kern="1200" dirty="0" smtClean="0"/>
            <a:t>.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800" kern="1200" dirty="0" smtClean="0"/>
            <a:t>Elaborar e adaptar </a:t>
          </a:r>
          <a:r>
            <a:rPr lang="es-ES" sz="1800" kern="1200" dirty="0" err="1" smtClean="0"/>
            <a:t>materiais</a:t>
          </a:r>
          <a:r>
            <a:rPr lang="es-ES" sz="1800" kern="1200" dirty="0" smtClean="0"/>
            <a:t>.</a:t>
          </a:r>
          <a:endParaRPr lang="es-ES" sz="1800" kern="1200" dirty="0"/>
        </a:p>
      </dsp:txBody>
      <dsp:txXfrm>
        <a:off x="0" y="943302"/>
        <a:ext cx="8229600" cy="1059840"/>
      </dsp:txXfrm>
    </dsp:sp>
    <dsp:sp modelId="{6C08ACB5-5465-2E4B-A567-349F14E69BB4}">
      <dsp:nvSpPr>
        <dsp:cNvPr id="0" name=""/>
        <dsp:cNvSpPr/>
      </dsp:nvSpPr>
      <dsp:spPr>
        <a:xfrm>
          <a:off x="0" y="2003142"/>
          <a:ext cx="8229600" cy="660022"/>
        </a:xfrm>
        <a:prstGeom prst="roundRect">
          <a:avLst/>
        </a:prstGeom>
        <a:solidFill>
          <a:srgbClr val="FDEAD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Organización das </a:t>
          </a:r>
          <a:r>
            <a:rPr lang="es-ES" sz="2000" b="1" kern="1200" dirty="0" err="1" smtClean="0">
              <a:solidFill>
                <a:srgbClr val="000000"/>
              </a:solidFill>
            </a:rPr>
            <a:t>reunións</a:t>
          </a:r>
          <a:r>
            <a:rPr lang="es-ES" sz="2000" b="1" kern="1200" dirty="0" smtClean="0">
              <a:solidFill>
                <a:srgbClr val="000000"/>
              </a:solidFill>
            </a:rPr>
            <a:t>:</a:t>
          </a:r>
          <a:endParaRPr lang="es-ES" sz="2000" b="1" kern="1200" dirty="0">
            <a:solidFill>
              <a:srgbClr val="000000"/>
            </a:solidFill>
          </a:endParaRPr>
        </a:p>
      </dsp:txBody>
      <dsp:txXfrm>
        <a:off x="32220" y="2035362"/>
        <a:ext cx="8165160" cy="595582"/>
      </dsp:txXfrm>
    </dsp:sp>
    <dsp:sp modelId="{33E5BD25-B406-9E48-9123-DD2BEB524F80}">
      <dsp:nvSpPr>
        <dsp:cNvPr id="0" name=""/>
        <dsp:cNvSpPr/>
      </dsp:nvSpPr>
      <dsp:spPr>
        <a:xfrm>
          <a:off x="0" y="2663164"/>
          <a:ext cx="8229600" cy="1523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800" kern="1200" dirty="0" smtClean="0"/>
            <a:t>Acordar un tempo máximo.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800" kern="1200" dirty="0" smtClean="0"/>
            <a:t>Comunicar </a:t>
          </a:r>
          <a:r>
            <a:rPr lang="es-ES" sz="1800" kern="1200" dirty="0" err="1" smtClean="0"/>
            <a:t>aos</a:t>
          </a:r>
          <a:r>
            <a:rPr lang="es-ES" sz="1800" kern="1200" dirty="0" smtClean="0"/>
            <a:t> participantes, con antelación, o </a:t>
          </a:r>
          <a:r>
            <a:rPr lang="es-ES" sz="1800" kern="1200" dirty="0" err="1" smtClean="0"/>
            <a:t>obxectivo</a:t>
          </a:r>
          <a:r>
            <a:rPr lang="es-ES" sz="1800" kern="1200" dirty="0" smtClean="0"/>
            <a:t> da reunión.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800" kern="1200" dirty="0" smtClean="0"/>
            <a:t>O </a:t>
          </a:r>
          <a:r>
            <a:rPr lang="es-ES" sz="1800" kern="1200" dirty="0" smtClean="0"/>
            <a:t>horario </a:t>
          </a:r>
          <a:r>
            <a:rPr lang="es-ES" sz="1800" kern="1200" dirty="0" smtClean="0"/>
            <a:t>e día das </a:t>
          </a:r>
          <a:r>
            <a:rPr lang="es-ES" sz="1800" kern="1200" dirty="0" err="1" smtClean="0"/>
            <a:t>reunións</a:t>
          </a:r>
          <a:r>
            <a:rPr lang="es-ES" sz="1800" kern="1200" dirty="0" smtClean="0"/>
            <a:t> de </a:t>
          </a:r>
          <a:r>
            <a:rPr lang="es-ES" sz="1800" kern="1200" dirty="0" err="1" smtClean="0"/>
            <a:t>seguimento</a:t>
          </a:r>
          <a:r>
            <a:rPr lang="es-ES" sz="1800" kern="1200" dirty="0" smtClean="0"/>
            <a:t>.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800" kern="1200" dirty="0" smtClean="0"/>
            <a:t>Seguir o </a:t>
          </a:r>
          <a:r>
            <a:rPr lang="es-ES" sz="1800" kern="1200" dirty="0" err="1" smtClean="0"/>
            <a:t>funcionamento</a:t>
          </a:r>
          <a:r>
            <a:rPr lang="es-ES" sz="1800" kern="1200" dirty="0" smtClean="0"/>
            <a:t> global do </a:t>
          </a:r>
          <a:r>
            <a:rPr lang="es-ES" sz="1800" kern="1200" dirty="0" err="1" smtClean="0"/>
            <a:t>servizo</a:t>
          </a:r>
          <a:r>
            <a:rPr lang="es-ES" sz="1800" kern="1200" dirty="0" smtClean="0"/>
            <a:t>, a través </a:t>
          </a:r>
          <a:r>
            <a:rPr lang="es-ES" sz="1800" kern="1200" dirty="0" err="1" smtClean="0"/>
            <a:t>dunha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autoreflexión</a:t>
          </a:r>
          <a:r>
            <a:rPr lang="es-ES" sz="1800" kern="1200" dirty="0" smtClean="0"/>
            <a:t> do equipo.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ES" sz="1800" kern="1200" dirty="0"/>
        </a:p>
      </dsp:txBody>
      <dsp:txXfrm>
        <a:off x="0" y="2663164"/>
        <a:ext cx="8229600" cy="15235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5739DF-DF52-984B-AACB-2DC8A845A517}">
      <dsp:nvSpPr>
        <dsp:cNvPr id="0" name=""/>
        <dsp:cNvSpPr/>
      </dsp:nvSpPr>
      <dsp:spPr>
        <a:xfrm rot="5400000">
          <a:off x="456337" y="1538455"/>
          <a:ext cx="802538" cy="78557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07A97C1-7140-4D47-A0C4-E7F9D695F07C}">
      <dsp:nvSpPr>
        <dsp:cNvPr id="0" name=""/>
        <dsp:cNvSpPr/>
      </dsp:nvSpPr>
      <dsp:spPr>
        <a:xfrm>
          <a:off x="81438" y="253656"/>
          <a:ext cx="1659112" cy="1199766"/>
        </a:xfrm>
        <a:prstGeom prst="roundRect">
          <a:avLst>
            <a:gd name="adj" fmla="val 16670"/>
          </a:avLst>
        </a:prstGeom>
        <a:solidFill>
          <a:srgbClr val="DBEEF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solidFill>
                <a:srgbClr val="000000"/>
              </a:solidFill>
            </a:rPr>
            <a:t>¿ QUE?</a:t>
          </a:r>
          <a:endParaRPr lang="es-ES" sz="2400" b="1" kern="1200" dirty="0">
            <a:solidFill>
              <a:srgbClr val="000000"/>
            </a:solidFill>
          </a:endParaRPr>
        </a:p>
      </dsp:txBody>
      <dsp:txXfrm>
        <a:off x="140016" y="312234"/>
        <a:ext cx="1541956" cy="1082610"/>
      </dsp:txXfrm>
    </dsp:sp>
    <dsp:sp modelId="{6459CDDC-2831-EA48-A290-00EE79E0511F}">
      <dsp:nvSpPr>
        <dsp:cNvPr id="0" name=""/>
        <dsp:cNvSpPr/>
      </dsp:nvSpPr>
      <dsp:spPr>
        <a:xfrm>
          <a:off x="1702934" y="0"/>
          <a:ext cx="5486980" cy="1562327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A </a:t>
          </a:r>
          <a:r>
            <a:rPr lang="es-ES" sz="1800" kern="1200" dirty="0" err="1" smtClean="0"/>
            <a:t>utilidade</a:t>
          </a:r>
          <a:r>
            <a:rPr lang="es-ES" sz="1800" kern="1200" dirty="0" smtClean="0"/>
            <a:t> do </a:t>
          </a:r>
          <a:r>
            <a:rPr lang="es-ES" sz="1800" kern="1200" dirty="0" err="1" smtClean="0"/>
            <a:t>servizo</a:t>
          </a:r>
          <a:r>
            <a:rPr lang="es-ES" sz="1800" kern="1200" dirty="0" smtClean="0"/>
            <a:t>.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Grao de consecución dos </a:t>
          </a:r>
          <a:r>
            <a:rPr lang="es-ES" sz="1800" kern="1200" dirty="0" err="1" smtClean="0"/>
            <a:t>obxectivos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Os procesos de </a:t>
          </a:r>
          <a:r>
            <a:rPr lang="es-ES" sz="1800" kern="1200" dirty="0" err="1" smtClean="0"/>
            <a:t>traballo</a:t>
          </a:r>
          <a:r>
            <a:rPr lang="es-ES" sz="1800" kern="1200" dirty="0" smtClean="0"/>
            <a:t> que seguimos.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O plan de formación dos/as mediadores/as.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A organización global do </a:t>
          </a:r>
          <a:r>
            <a:rPr lang="es-ES" sz="1800" kern="1200" dirty="0" err="1" smtClean="0"/>
            <a:t>servizo</a:t>
          </a:r>
          <a:endParaRPr lang="es-ES" sz="1800" kern="1200" dirty="0"/>
        </a:p>
      </dsp:txBody>
      <dsp:txXfrm>
        <a:off x="1702934" y="0"/>
        <a:ext cx="5486980" cy="1562327"/>
      </dsp:txXfrm>
    </dsp:sp>
    <dsp:sp modelId="{2A2365B8-0C67-2F4C-9BC0-27029C0E648A}">
      <dsp:nvSpPr>
        <dsp:cNvPr id="0" name=""/>
        <dsp:cNvSpPr/>
      </dsp:nvSpPr>
      <dsp:spPr>
        <a:xfrm>
          <a:off x="1292916" y="2238849"/>
          <a:ext cx="1462223" cy="1199557"/>
        </a:xfrm>
        <a:prstGeom prst="roundRect">
          <a:avLst>
            <a:gd name="adj" fmla="val 16670"/>
          </a:avLst>
        </a:prstGeom>
        <a:solidFill>
          <a:srgbClr val="DBEEF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solidFill>
                <a:srgbClr val="000000"/>
              </a:solidFill>
            </a:rPr>
            <a:t>¿C</a:t>
          </a:r>
          <a:r>
            <a:rPr lang="is-IS" sz="2400" b="1" kern="1200" dirty="0" smtClean="0">
              <a:solidFill>
                <a:srgbClr val="000000"/>
              </a:solidFill>
            </a:rPr>
            <a:t>Ó</a:t>
          </a:r>
          <a:r>
            <a:rPr lang="es-ES" sz="2400" b="1" kern="1200" dirty="0" smtClean="0">
              <a:solidFill>
                <a:srgbClr val="000000"/>
              </a:solidFill>
            </a:rPr>
            <a:t>MO?</a:t>
          </a:r>
          <a:endParaRPr lang="es-ES" sz="2400" b="1" kern="1200" dirty="0">
            <a:solidFill>
              <a:srgbClr val="000000"/>
            </a:solidFill>
          </a:endParaRPr>
        </a:p>
      </dsp:txBody>
      <dsp:txXfrm>
        <a:off x="1351484" y="2297417"/>
        <a:ext cx="1345087" cy="1082421"/>
      </dsp:txXfrm>
    </dsp:sp>
    <dsp:sp modelId="{D23A88AD-C3C0-3640-BBBF-39763EB030A3}">
      <dsp:nvSpPr>
        <dsp:cNvPr id="0" name=""/>
        <dsp:cNvSpPr/>
      </dsp:nvSpPr>
      <dsp:spPr>
        <a:xfrm>
          <a:off x="2820367" y="1932892"/>
          <a:ext cx="4588609" cy="1974451"/>
        </a:xfrm>
        <a:prstGeom prst="rect">
          <a:avLst/>
        </a:prstGeom>
        <a:solidFill>
          <a:srgbClr val="FDEADA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Cuestionarios de </a:t>
          </a:r>
          <a:r>
            <a:rPr lang="es-ES" sz="1800" kern="1200" dirty="0" err="1" smtClean="0"/>
            <a:t>análise</a:t>
          </a:r>
          <a:r>
            <a:rPr lang="es-ES" sz="1800" kern="1200" dirty="0" smtClean="0"/>
            <a:t> da convivencia.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err="1" smtClean="0"/>
            <a:t>Análise</a:t>
          </a:r>
          <a:r>
            <a:rPr lang="es-ES" sz="1800" kern="1200" dirty="0" smtClean="0"/>
            <a:t> de partes de </a:t>
          </a:r>
          <a:r>
            <a:rPr lang="es-ES" sz="1800" kern="1200" dirty="0" err="1" smtClean="0"/>
            <a:t>conduta</a:t>
          </a:r>
          <a:r>
            <a:rPr lang="es-ES" sz="1800" kern="1200" dirty="0" smtClean="0"/>
            <a:t>.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err="1" smtClean="0"/>
            <a:t>Estatísticas</a:t>
          </a:r>
          <a:r>
            <a:rPr lang="es-ES" sz="1800" kern="1200" dirty="0" smtClean="0"/>
            <a:t> de </a:t>
          </a:r>
          <a:r>
            <a:rPr lang="es-ES" sz="1800" kern="1200" dirty="0" err="1" smtClean="0"/>
            <a:t>conflitos</a:t>
          </a:r>
          <a:r>
            <a:rPr lang="es-ES" sz="1800" kern="1200" dirty="0" smtClean="0"/>
            <a:t>.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Revisión dos </a:t>
          </a:r>
          <a:r>
            <a:rPr lang="es-ES" sz="1800" kern="1200" dirty="0" err="1" smtClean="0"/>
            <a:t>rexistros</a:t>
          </a:r>
          <a:r>
            <a:rPr lang="es-ES" sz="1800" kern="1200" dirty="0" smtClean="0"/>
            <a:t> de datos acumulados.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A “ </a:t>
          </a:r>
          <a:r>
            <a:rPr lang="es-ES" sz="1800" kern="1200" dirty="0" err="1" smtClean="0"/>
            <a:t>caixa</a:t>
          </a:r>
          <a:r>
            <a:rPr lang="es-ES" sz="1800" kern="1200" dirty="0" smtClean="0"/>
            <a:t> de </a:t>
          </a:r>
          <a:r>
            <a:rPr lang="es-ES" sz="1800" kern="1200" dirty="0" err="1" smtClean="0"/>
            <a:t>suxestións</a:t>
          </a:r>
          <a:r>
            <a:rPr lang="es-ES" sz="1800" kern="1200" dirty="0" smtClean="0"/>
            <a:t>”</a:t>
          </a:r>
          <a:endParaRPr lang="es-ES" sz="1800" kern="1200" dirty="0"/>
        </a:p>
      </dsp:txBody>
      <dsp:txXfrm>
        <a:off x="2820367" y="1932892"/>
        <a:ext cx="4588609" cy="1974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000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144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545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148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395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132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747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169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5175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2953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627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6296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image" Target="../media/image4.png"/><Relationship Id="rId8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660401"/>
            <a:ext cx="7772400" cy="72187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 smtClean="0">
                <a:latin typeface="Arial"/>
                <a:cs typeface="Arial"/>
              </a:rPr>
              <a:t>TEMA 5</a:t>
            </a:r>
            <a:endParaRPr lang="es-ES" sz="3200" b="1" dirty="0">
              <a:latin typeface="Arial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492686"/>
            <a:ext cx="6400800" cy="1752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A ORGANIZACIÓN, SEGUIMENTO E AVALIACIÓN DUN SERVIZO DE MEDIACIÓN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4" name="Imagen 3" descr="Pix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0401"/>
            <a:ext cx="1814221" cy="1814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08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1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 smtClean="0">
                <a:latin typeface="Arial"/>
                <a:cs typeface="Arial"/>
              </a:rPr>
              <a:t>A organización</a:t>
            </a:r>
            <a:endParaRPr lang="es-ES" sz="3200" b="1" dirty="0">
              <a:latin typeface="Arial"/>
              <a:cs typeface="Arial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672236359"/>
              </p:ext>
            </p:extLst>
          </p:nvPr>
        </p:nvGraphicFramePr>
        <p:xfrm>
          <a:off x="629362" y="1202468"/>
          <a:ext cx="7765868" cy="5113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9271" y="1202467"/>
            <a:ext cx="2354164" cy="2056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668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1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 smtClean="0">
                <a:latin typeface="Arial"/>
                <a:cs typeface="Arial"/>
              </a:rPr>
              <a:t>A organización</a:t>
            </a:r>
            <a:endParaRPr lang="es-ES" sz="3200" b="1" dirty="0">
              <a:latin typeface="Arial"/>
              <a:cs typeface="Arial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05574334"/>
              </p:ext>
            </p:extLst>
          </p:nvPr>
        </p:nvGraphicFramePr>
        <p:xfrm>
          <a:off x="1011474" y="1599285"/>
          <a:ext cx="75635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11893" y="2213995"/>
            <a:ext cx="1751888" cy="2647298"/>
          </a:xfrm>
          <a:prstGeom prst="rect">
            <a:avLst/>
          </a:prstGeom>
        </p:spPr>
      </p:pic>
      <p:pic>
        <p:nvPicPr>
          <p:cNvPr id="5" name="Imagen 4" descr="Pix4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11" y="565150"/>
            <a:ext cx="1437529" cy="1437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88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67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 smtClean="0">
                <a:latin typeface="Arial"/>
                <a:cs typeface="Arial"/>
              </a:rPr>
              <a:t>O </a:t>
            </a:r>
            <a:r>
              <a:rPr lang="es-ES" sz="3200" b="1" dirty="0" err="1" smtClean="0">
                <a:latin typeface="Arial"/>
                <a:cs typeface="Arial"/>
              </a:rPr>
              <a:t>seguimento</a:t>
            </a:r>
            <a:endParaRPr lang="es-ES" sz="3200" b="1" dirty="0">
              <a:latin typeface="Arial"/>
              <a:cs typeface="Arial"/>
            </a:endParaRP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9168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 descr="Pix4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34" y="0"/>
            <a:ext cx="1282838" cy="1282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763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02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 smtClean="0">
                <a:latin typeface="Arial"/>
                <a:cs typeface="Arial"/>
              </a:rPr>
              <a:t>A </a:t>
            </a:r>
            <a:r>
              <a:rPr lang="es-ES" sz="3200" b="1" dirty="0" err="1" smtClean="0">
                <a:latin typeface="Arial"/>
                <a:cs typeface="Arial"/>
              </a:rPr>
              <a:t>avaliación</a:t>
            </a:r>
            <a:r>
              <a:rPr lang="es-ES" sz="3200" b="1" dirty="0" smtClean="0">
                <a:latin typeface="Arial"/>
                <a:cs typeface="Arial"/>
              </a:rPr>
              <a:t> do </a:t>
            </a:r>
            <a:r>
              <a:rPr lang="es-ES" sz="3200" b="1" dirty="0" err="1" smtClean="0">
                <a:latin typeface="Arial"/>
                <a:cs typeface="Arial"/>
              </a:rPr>
              <a:t>servizo</a:t>
            </a:r>
            <a:endParaRPr lang="es-ES" sz="3200" b="1" dirty="0">
              <a:latin typeface="Arial"/>
              <a:cs typeface="Arial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289541017"/>
              </p:ext>
            </p:extLst>
          </p:nvPr>
        </p:nvGraphicFramePr>
        <p:xfrm>
          <a:off x="865372" y="1396999"/>
          <a:ext cx="7507379" cy="4334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 descr="Pix4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16" y="153870"/>
            <a:ext cx="1411612" cy="141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1800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283</Words>
  <Application>Microsoft Macintosh PowerPoint</Application>
  <PresentationFormat>Presentación en pantalla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TEMA 5</vt:lpstr>
      <vt:lpstr>A organización</vt:lpstr>
      <vt:lpstr>A organización</vt:lpstr>
      <vt:lpstr>O seguimento</vt:lpstr>
      <vt:lpstr>A avaliación do servizo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5</dc:title>
  <dc:creator>José Enrique Abalo Quintela</dc:creator>
  <cp:lastModifiedBy>José Enrique Abalo Quintela</cp:lastModifiedBy>
  <cp:revision>14</cp:revision>
  <dcterms:created xsi:type="dcterms:W3CDTF">2016-11-17T10:27:50Z</dcterms:created>
  <dcterms:modified xsi:type="dcterms:W3CDTF">2017-01-17T19:37:29Z</dcterms:modified>
</cp:coreProperties>
</file>