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22" r:id="rId3"/>
    <p:sldId id="306" r:id="rId4"/>
    <p:sldId id="323" r:id="rId5"/>
    <p:sldId id="324" r:id="rId6"/>
    <p:sldId id="325" r:id="rId7"/>
    <p:sldId id="328" r:id="rId8"/>
    <p:sldId id="329" r:id="rId9"/>
    <p:sldId id="330" r:id="rId10"/>
    <p:sldId id="332" r:id="rId11"/>
    <p:sldId id="333" r:id="rId12"/>
    <p:sldId id="338" r:id="rId13"/>
    <p:sldId id="334" r:id="rId14"/>
    <p:sldId id="335" r:id="rId15"/>
    <p:sldId id="339" r:id="rId16"/>
    <p:sldId id="341" r:id="rId17"/>
    <p:sldId id="312" r:id="rId1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C"/>
    <a:srgbClr val="FFB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CE5FE"/>
          </a:solidFill>
        </a:fill>
      </a:tcStyle>
    </a:wholeTbl>
    <a:band2H>
      <a:tcTxStyle/>
      <a:tcStyle>
        <a:tcBdr/>
        <a:fill>
          <a:solidFill>
            <a:srgbClr val="E7F2FF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D0EED5"/>
          </a:solidFill>
        </a:fill>
      </a:tcStyle>
    </a:wholeTbl>
    <a:band2H>
      <a:tcTxStyle/>
      <a:tcStyle>
        <a:tcBdr/>
        <a:fill>
          <a:solidFill>
            <a:srgbClr val="E9F6EB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AF3F1"/>
          </a:solidFill>
        </a:fill>
      </a:tcStyle>
    </a:wholeTbl>
    <a:band2H>
      <a:tcTxStyle/>
      <a:tcStyle>
        <a:tcBdr/>
        <a:fill>
          <a:solidFill>
            <a:srgbClr val="E6F9F8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52" autoAdjust="0"/>
  </p:normalViewPr>
  <p:slideViewPr>
    <p:cSldViewPr snapToGrid="0" snapToObjects="1">
      <p:cViewPr>
        <p:scale>
          <a:sx n="94" d="100"/>
          <a:sy n="94" d="100"/>
        </p:scale>
        <p:origin x="-272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27BF2-CE36-1D42-BA27-DC4C1EC6A935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E7A3B6-1DF6-BE4D-8ACB-FC0920EDDDCE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Voluntaria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FCC7561-780C-CE42-B01A-3DC7217CF597}" type="parTrans" cxnId="{8D6D712B-1BE7-AF4D-A10C-2E73EB36EC4B}">
      <dgm:prSet/>
      <dgm:spPr/>
      <dgm:t>
        <a:bodyPr/>
        <a:lstStyle/>
        <a:p>
          <a:endParaRPr lang="es-ES"/>
        </a:p>
      </dgm:t>
    </dgm:pt>
    <dgm:pt modelId="{421E10A1-3DE6-BD44-A7A5-5494B0FFBC42}" type="sibTrans" cxnId="{8D6D712B-1BE7-AF4D-A10C-2E73EB36EC4B}">
      <dgm:prSet/>
      <dgm:spPr/>
      <dgm:t>
        <a:bodyPr/>
        <a:lstStyle/>
        <a:p>
          <a:endParaRPr lang="es-ES"/>
        </a:p>
      </dgm:t>
    </dgm:pt>
    <dgm:pt modelId="{BA1B8DA8-35F8-BF4D-B275-F25300537EF3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Cooperación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6ACA4DBC-3BF9-8547-94C1-2D88EC112324}" type="parTrans" cxnId="{12BCE3C6-0709-2E4B-9AA1-7138C2B99DD9}">
      <dgm:prSet/>
      <dgm:spPr/>
      <dgm:t>
        <a:bodyPr/>
        <a:lstStyle/>
        <a:p>
          <a:endParaRPr lang="es-ES"/>
        </a:p>
      </dgm:t>
    </dgm:pt>
    <dgm:pt modelId="{22158BAC-CB72-E942-94C7-05BF0CF9EC65}" type="sibTrans" cxnId="{12BCE3C6-0709-2E4B-9AA1-7138C2B99DD9}">
      <dgm:prSet/>
      <dgm:spPr/>
      <dgm:t>
        <a:bodyPr/>
        <a:lstStyle/>
        <a:p>
          <a:endParaRPr lang="es-ES"/>
        </a:p>
      </dgm:t>
    </dgm:pt>
    <dgm:pt modelId="{0D1C5FB5-F19F-3A41-85FE-3A86F046843A}">
      <dgm:prSet phldrT="[Texto]" custT="1"/>
      <dgm:spPr>
        <a:solidFill>
          <a:srgbClr val="FBE6B3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Autonomía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B5BBD70-A0FD-E244-A669-79CA6BD1014D}" type="parTrans" cxnId="{E0BB0002-625E-A047-8316-60F28DA7D58F}">
      <dgm:prSet/>
      <dgm:spPr/>
      <dgm:t>
        <a:bodyPr/>
        <a:lstStyle/>
        <a:p>
          <a:endParaRPr lang="es-ES"/>
        </a:p>
      </dgm:t>
    </dgm:pt>
    <dgm:pt modelId="{79332ED4-DE54-F44A-8B83-475916C2D316}" type="sibTrans" cxnId="{E0BB0002-625E-A047-8316-60F28DA7D58F}">
      <dgm:prSet/>
      <dgm:spPr/>
      <dgm:t>
        <a:bodyPr/>
        <a:lstStyle/>
        <a:p>
          <a:endParaRPr lang="es-ES"/>
        </a:p>
      </dgm:t>
    </dgm:pt>
    <dgm:pt modelId="{395A148B-718A-B040-9538-CD4C26833961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ES" sz="1600" b="1" dirty="0" err="1" smtClean="0">
              <a:solidFill>
                <a:srgbClr val="000000"/>
              </a:solidFill>
              <a:latin typeface="Arial"/>
              <a:cs typeface="Arial"/>
            </a:rPr>
            <a:t>Neutralidade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AA13E747-73EF-494E-BECB-0C17BD662F0D}" type="parTrans" cxnId="{28102766-10A5-0845-B817-D0E0DE0011D0}">
      <dgm:prSet/>
      <dgm:spPr/>
      <dgm:t>
        <a:bodyPr/>
        <a:lstStyle/>
        <a:p>
          <a:endParaRPr lang="es-ES"/>
        </a:p>
      </dgm:t>
    </dgm:pt>
    <dgm:pt modelId="{022EB1EA-349E-2A49-BE3D-3A7B55F261EE}" type="sibTrans" cxnId="{28102766-10A5-0845-B817-D0E0DE0011D0}">
      <dgm:prSet/>
      <dgm:spPr/>
      <dgm:t>
        <a:bodyPr/>
        <a:lstStyle/>
        <a:p>
          <a:endParaRPr lang="es-ES"/>
        </a:p>
      </dgm:t>
    </dgm:pt>
    <dgm:pt modelId="{6E4B4087-C1C2-824E-A0A3-621B1EBEBECC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sz="1600" b="1" dirty="0" err="1" smtClean="0">
              <a:solidFill>
                <a:srgbClr val="000000"/>
              </a:solidFill>
              <a:latin typeface="Arial"/>
              <a:cs typeface="Arial"/>
            </a:rPr>
            <a:t>Confidencialidade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E93CEDEB-1A70-544C-9A79-6E089D628E1C}" type="parTrans" cxnId="{7C54F29A-DAED-AA4D-8714-4597AAF0A7FC}">
      <dgm:prSet/>
      <dgm:spPr/>
      <dgm:t>
        <a:bodyPr/>
        <a:lstStyle/>
        <a:p>
          <a:endParaRPr lang="es-ES"/>
        </a:p>
      </dgm:t>
    </dgm:pt>
    <dgm:pt modelId="{DFFC4F0A-09FA-4745-8E0B-7C6F688D713A}" type="sibTrans" cxnId="{7C54F29A-DAED-AA4D-8714-4597AAF0A7FC}">
      <dgm:prSet/>
      <dgm:spPr/>
      <dgm:t>
        <a:bodyPr/>
        <a:lstStyle/>
        <a:p>
          <a:endParaRPr lang="es-ES"/>
        </a:p>
      </dgm:t>
    </dgm:pt>
    <dgm:pt modelId="{8F35DC46-5288-1842-A3E4-52D5F42868F5}" type="pres">
      <dgm:prSet presAssocID="{72C27BF2-CE36-1D42-BA27-DC4C1EC6A9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7CB95C-08E7-CA4C-8D4C-D9CC5440833A}" type="pres">
      <dgm:prSet presAssocID="{43E7A3B6-1DF6-BE4D-8ACB-FC0920EDDDC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AB4926-17BE-CD42-8F73-03DCE821F241}" type="pres">
      <dgm:prSet presAssocID="{43E7A3B6-1DF6-BE4D-8ACB-FC0920EDDDCE}" presName="spNode" presStyleCnt="0"/>
      <dgm:spPr/>
    </dgm:pt>
    <dgm:pt modelId="{3232ED1D-2A33-6142-BBB2-19B9CAC460F5}" type="pres">
      <dgm:prSet presAssocID="{421E10A1-3DE6-BD44-A7A5-5494B0FFBC42}" presName="sibTrans" presStyleLbl="sibTrans1D1" presStyleIdx="0" presStyleCnt="5"/>
      <dgm:spPr/>
      <dgm:t>
        <a:bodyPr/>
        <a:lstStyle/>
        <a:p>
          <a:endParaRPr lang="es-ES"/>
        </a:p>
      </dgm:t>
    </dgm:pt>
    <dgm:pt modelId="{7A2507F2-F9D2-444C-B879-735CDE813521}" type="pres">
      <dgm:prSet presAssocID="{BA1B8DA8-35F8-BF4D-B275-F25300537EF3}" presName="node" presStyleLbl="node1" presStyleIdx="1" presStyleCnt="5" custScaleX="1187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467FFA-3FCB-1E4D-B448-C86FB480FD25}" type="pres">
      <dgm:prSet presAssocID="{BA1B8DA8-35F8-BF4D-B275-F25300537EF3}" presName="spNode" presStyleCnt="0"/>
      <dgm:spPr/>
    </dgm:pt>
    <dgm:pt modelId="{45B70553-25A8-FE47-963A-38AAD6C158FA}" type="pres">
      <dgm:prSet presAssocID="{22158BAC-CB72-E942-94C7-05BF0CF9EC65}" presName="sibTrans" presStyleLbl="sibTrans1D1" presStyleIdx="1" presStyleCnt="5"/>
      <dgm:spPr/>
      <dgm:t>
        <a:bodyPr/>
        <a:lstStyle/>
        <a:p>
          <a:endParaRPr lang="es-ES"/>
        </a:p>
      </dgm:t>
    </dgm:pt>
    <dgm:pt modelId="{9DBDDC5F-BE2E-9D47-A390-47075B564E44}" type="pres">
      <dgm:prSet presAssocID="{0D1C5FB5-F19F-3A41-85FE-3A86F04684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C38DB6-B1D5-EE4C-A313-5E286004B7C5}" type="pres">
      <dgm:prSet presAssocID="{0D1C5FB5-F19F-3A41-85FE-3A86F046843A}" presName="spNode" presStyleCnt="0"/>
      <dgm:spPr/>
    </dgm:pt>
    <dgm:pt modelId="{B2AAB122-6DFD-CB4B-ADC9-F61DEB7B1EDE}" type="pres">
      <dgm:prSet presAssocID="{79332ED4-DE54-F44A-8B83-475916C2D316}" presName="sibTrans" presStyleLbl="sibTrans1D1" presStyleIdx="2" presStyleCnt="5"/>
      <dgm:spPr/>
      <dgm:t>
        <a:bodyPr/>
        <a:lstStyle/>
        <a:p>
          <a:endParaRPr lang="es-ES"/>
        </a:p>
      </dgm:t>
    </dgm:pt>
    <dgm:pt modelId="{C7D73534-7B84-D649-B236-B8C1DB4F9E12}" type="pres">
      <dgm:prSet presAssocID="{395A148B-718A-B040-9538-CD4C26833961}" presName="node" presStyleLbl="node1" presStyleIdx="3" presStyleCnt="5" custScaleX="1323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DE0AF2-AA54-F442-909A-9D31239C32E7}" type="pres">
      <dgm:prSet presAssocID="{395A148B-718A-B040-9538-CD4C26833961}" presName="spNode" presStyleCnt="0"/>
      <dgm:spPr/>
    </dgm:pt>
    <dgm:pt modelId="{C4C34CD9-687E-9544-BF03-5DFEA676C2AF}" type="pres">
      <dgm:prSet presAssocID="{022EB1EA-349E-2A49-BE3D-3A7B55F261EE}" presName="sibTrans" presStyleLbl="sibTrans1D1" presStyleIdx="3" presStyleCnt="5"/>
      <dgm:spPr/>
      <dgm:t>
        <a:bodyPr/>
        <a:lstStyle/>
        <a:p>
          <a:endParaRPr lang="es-ES"/>
        </a:p>
      </dgm:t>
    </dgm:pt>
    <dgm:pt modelId="{90DF2534-5806-1846-A9D8-F9DB66F6C0B5}" type="pres">
      <dgm:prSet presAssocID="{6E4B4087-C1C2-824E-A0A3-621B1EBEBECC}" presName="node" presStyleLbl="node1" presStyleIdx="4" presStyleCnt="5" custScaleX="1635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172937-300A-8A40-ABEB-FACEE18935FC}" type="pres">
      <dgm:prSet presAssocID="{6E4B4087-C1C2-824E-A0A3-621B1EBEBECC}" presName="spNode" presStyleCnt="0"/>
      <dgm:spPr/>
    </dgm:pt>
    <dgm:pt modelId="{94782D54-810C-964A-8B90-0E0BED70BD58}" type="pres">
      <dgm:prSet presAssocID="{DFFC4F0A-09FA-4745-8E0B-7C6F688D713A}" presName="sibTrans" presStyleLbl="sibTrans1D1" presStyleIdx="4" presStyleCnt="5"/>
      <dgm:spPr/>
      <dgm:t>
        <a:bodyPr/>
        <a:lstStyle/>
        <a:p>
          <a:endParaRPr lang="es-ES"/>
        </a:p>
      </dgm:t>
    </dgm:pt>
  </dgm:ptLst>
  <dgm:cxnLst>
    <dgm:cxn modelId="{506FBEBD-98DF-D847-BA9A-0B4F1BBB3B68}" type="presOf" srcId="{421E10A1-3DE6-BD44-A7A5-5494B0FFBC42}" destId="{3232ED1D-2A33-6142-BBB2-19B9CAC460F5}" srcOrd="0" destOrd="0" presId="urn:microsoft.com/office/officeart/2005/8/layout/cycle6"/>
    <dgm:cxn modelId="{7C54F29A-DAED-AA4D-8714-4597AAF0A7FC}" srcId="{72C27BF2-CE36-1D42-BA27-DC4C1EC6A935}" destId="{6E4B4087-C1C2-824E-A0A3-621B1EBEBECC}" srcOrd="4" destOrd="0" parTransId="{E93CEDEB-1A70-544C-9A79-6E089D628E1C}" sibTransId="{DFFC4F0A-09FA-4745-8E0B-7C6F688D713A}"/>
    <dgm:cxn modelId="{68C518E1-FC64-7C43-920C-AAA6F590C766}" type="presOf" srcId="{DFFC4F0A-09FA-4745-8E0B-7C6F688D713A}" destId="{94782D54-810C-964A-8B90-0E0BED70BD58}" srcOrd="0" destOrd="0" presId="urn:microsoft.com/office/officeart/2005/8/layout/cycle6"/>
    <dgm:cxn modelId="{C0F7F230-097E-594F-8D18-6F62D724B85B}" type="presOf" srcId="{22158BAC-CB72-E942-94C7-05BF0CF9EC65}" destId="{45B70553-25A8-FE47-963A-38AAD6C158FA}" srcOrd="0" destOrd="0" presId="urn:microsoft.com/office/officeart/2005/8/layout/cycle6"/>
    <dgm:cxn modelId="{66AE13A5-145F-4D4E-A883-EFC18A5C3CD1}" type="presOf" srcId="{022EB1EA-349E-2A49-BE3D-3A7B55F261EE}" destId="{C4C34CD9-687E-9544-BF03-5DFEA676C2AF}" srcOrd="0" destOrd="0" presId="urn:microsoft.com/office/officeart/2005/8/layout/cycle6"/>
    <dgm:cxn modelId="{12BCE3C6-0709-2E4B-9AA1-7138C2B99DD9}" srcId="{72C27BF2-CE36-1D42-BA27-DC4C1EC6A935}" destId="{BA1B8DA8-35F8-BF4D-B275-F25300537EF3}" srcOrd="1" destOrd="0" parTransId="{6ACA4DBC-3BF9-8547-94C1-2D88EC112324}" sibTransId="{22158BAC-CB72-E942-94C7-05BF0CF9EC65}"/>
    <dgm:cxn modelId="{E42EDF21-6EBE-F241-A4D4-29808486CF44}" type="presOf" srcId="{0D1C5FB5-F19F-3A41-85FE-3A86F046843A}" destId="{9DBDDC5F-BE2E-9D47-A390-47075B564E44}" srcOrd="0" destOrd="0" presId="urn:microsoft.com/office/officeart/2005/8/layout/cycle6"/>
    <dgm:cxn modelId="{28102766-10A5-0845-B817-D0E0DE0011D0}" srcId="{72C27BF2-CE36-1D42-BA27-DC4C1EC6A935}" destId="{395A148B-718A-B040-9538-CD4C26833961}" srcOrd="3" destOrd="0" parTransId="{AA13E747-73EF-494E-BECB-0C17BD662F0D}" sibTransId="{022EB1EA-349E-2A49-BE3D-3A7B55F261EE}"/>
    <dgm:cxn modelId="{4689D2F3-E096-F64E-872C-D64B14353F43}" type="presOf" srcId="{395A148B-718A-B040-9538-CD4C26833961}" destId="{C7D73534-7B84-D649-B236-B8C1DB4F9E12}" srcOrd="0" destOrd="0" presId="urn:microsoft.com/office/officeart/2005/8/layout/cycle6"/>
    <dgm:cxn modelId="{8D6D712B-1BE7-AF4D-A10C-2E73EB36EC4B}" srcId="{72C27BF2-CE36-1D42-BA27-DC4C1EC6A935}" destId="{43E7A3B6-1DF6-BE4D-8ACB-FC0920EDDDCE}" srcOrd="0" destOrd="0" parTransId="{FFCC7561-780C-CE42-B01A-3DC7217CF597}" sibTransId="{421E10A1-3DE6-BD44-A7A5-5494B0FFBC42}"/>
    <dgm:cxn modelId="{54C94B04-E6C3-5B4A-9B9C-82FB0D947A98}" type="presOf" srcId="{BA1B8DA8-35F8-BF4D-B275-F25300537EF3}" destId="{7A2507F2-F9D2-444C-B879-735CDE813521}" srcOrd="0" destOrd="0" presId="urn:microsoft.com/office/officeart/2005/8/layout/cycle6"/>
    <dgm:cxn modelId="{5E687529-9720-EA4B-9675-5C8DA41CA5B6}" type="presOf" srcId="{6E4B4087-C1C2-824E-A0A3-621B1EBEBECC}" destId="{90DF2534-5806-1846-A9D8-F9DB66F6C0B5}" srcOrd="0" destOrd="0" presId="urn:microsoft.com/office/officeart/2005/8/layout/cycle6"/>
    <dgm:cxn modelId="{E0BB0002-625E-A047-8316-60F28DA7D58F}" srcId="{72C27BF2-CE36-1D42-BA27-DC4C1EC6A935}" destId="{0D1C5FB5-F19F-3A41-85FE-3A86F046843A}" srcOrd="2" destOrd="0" parTransId="{FB5BBD70-A0FD-E244-A669-79CA6BD1014D}" sibTransId="{79332ED4-DE54-F44A-8B83-475916C2D316}"/>
    <dgm:cxn modelId="{5FA39158-5B18-8D4B-A251-E77341A206D5}" type="presOf" srcId="{79332ED4-DE54-F44A-8B83-475916C2D316}" destId="{B2AAB122-6DFD-CB4B-ADC9-F61DEB7B1EDE}" srcOrd="0" destOrd="0" presId="urn:microsoft.com/office/officeart/2005/8/layout/cycle6"/>
    <dgm:cxn modelId="{1151DB71-B4AD-DD46-9D16-5F53330F4A61}" type="presOf" srcId="{72C27BF2-CE36-1D42-BA27-DC4C1EC6A935}" destId="{8F35DC46-5288-1842-A3E4-52D5F42868F5}" srcOrd="0" destOrd="0" presId="urn:microsoft.com/office/officeart/2005/8/layout/cycle6"/>
    <dgm:cxn modelId="{FEDECFB3-F813-6A48-B0A5-A76DE181A08F}" type="presOf" srcId="{43E7A3B6-1DF6-BE4D-8ACB-FC0920EDDDCE}" destId="{A27CB95C-08E7-CA4C-8D4C-D9CC5440833A}" srcOrd="0" destOrd="0" presId="urn:microsoft.com/office/officeart/2005/8/layout/cycle6"/>
    <dgm:cxn modelId="{FE9C733A-13DE-A141-9EFC-BEC50EA3892E}" type="presParOf" srcId="{8F35DC46-5288-1842-A3E4-52D5F42868F5}" destId="{A27CB95C-08E7-CA4C-8D4C-D9CC5440833A}" srcOrd="0" destOrd="0" presId="urn:microsoft.com/office/officeart/2005/8/layout/cycle6"/>
    <dgm:cxn modelId="{8F3ADF96-6FB2-DC49-B4F4-982ED3A1C369}" type="presParOf" srcId="{8F35DC46-5288-1842-A3E4-52D5F42868F5}" destId="{CDAB4926-17BE-CD42-8F73-03DCE821F241}" srcOrd="1" destOrd="0" presId="urn:microsoft.com/office/officeart/2005/8/layout/cycle6"/>
    <dgm:cxn modelId="{B2398896-6308-874D-BD98-D905FF2F6436}" type="presParOf" srcId="{8F35DC46-5288-1842-A3E4-52D5F42868F5}" destId="{3232ED1D-2A33-6142-BBB2-19B9CAC460F5}" srcOrd="2" destOrd="0" presId="urn:microsoft.com/office/officeart/2005/8/layout/cycle6"/>
    <dgm:cxn modelId="{45B2818D-E7A9-5643-831D-05D0B36A7AF2}" type="presParOf" srcId="{8F35DC46-5288-1842-A3E4-52D5F42868F5}" destId="{7A2507F2-F9D2-444C-B879-735CDE813521}" srcOrd="3" destOrd="0" presId="urn:microsoft.com/office/officeart/2005/8/layout/cycle6"/>
    <dgm:cxn modelId="{16880549-B07D-EE4E-9F74-6FBD8927EBE6}" type="presParOf" srcId="{8F35DC46-5288-1842-A3E4-52D5F42868F5}" destId="{65467FFA-3FCB-1E4D-B448-C86FB480FD25}" srcOrd="4" destOrd="0" presId="urn:microsoft.com/office/officeart/2005/8/layout/cycle6"/>
    <dgm:cxn modelId="{565776CE-1466-D541-BFFD-AEA227E92387}" type="presParOf" srcId="{8F35DC46-5288-1842-A3E4-52D5F42868F5}" destId="{45B70553-25A8-FE47-963A-38AAD6C158FA}" srcOrd="5" destOrd="0" presId="urn:microsoft.com/office/officeart/2005/8/layout/cycle6"/>
    <dgm:cxn modelId="{5931D28F-7B4C-554E-8354-BD1B790BDEE5}" type="presParOf" srcId="{8F35DC46-5288-1842-A3E4-52D5F42868F5}" destId="{9DBDDC5F-BE2E-9D47-A390-47075B564E44}" srcOrd="6" destOrd="0" presId="urn:microsoft.com/office/officeart/2005/8/layout/cycle6"/>
    <dgm:cxn modelId="{ACC831EF-6281-4C42-ACE9-AFB2F3998173}" type="presParOf" srcId="{8F35DC46-5288-1842-A3E4-52D5F42868F5}" destId="{56C38DB6-B1D5-EE4C-A313-5E286004B7C5}" srcOrd="7" destOrd="0" presId="urn:microsoft.com/office/officeart/2005/8/layout/cycle6"/>
    <dgm:cxn modelId="{ED328C59-E01D-B949-BDA7-117015E15C47}" type="presParOf" srcId="{8F35DC46-5288-1842-A3E4-52D5F42868F5}" destId="{B2AAB122-6DFD-CB4B-ADC9-F61DEB7B1EDE}" srcOrd="8" destOrd="0" presId="urn:microsoft.com/office/officeart/2005/8/layout/cycle6"/>
    <dgm:cxn modelId="{69117A6C-D8CB-034B-B6AF-A490A6A92190}" type="presParOf" srcId="{8F35DC46-5288-1842-A3E4-52D5F42868F5}" destId="{C7D73534-7B84-D649-B236-B8C1DB4F9E12}" srcOrd="9" destOrd="0" presId="urn:microsoft.com/office/officeart/2005/8/layout/cycle6"/>
    <dgm:cxn modelId="{C8DDF8EA-E941-9D49-955A-B159CBCD00B0}" type="presParOf" srcId="{8F35DC46-5288-1842-A3E4-52D5F42868F5}" destId="{60DE0AF2-AA54-F442-909A-9D31239C32E7}" srcOrd="10" destOrd="0" presId="urn:microsoft.com/office/officeart/2005/8/layout/cycle6"/>
    <dgm:cxn modelId="{6C974B4C-BE0C-264C-B49B-3DECBAB562EE}" type="presParOf" srcId="{8F35DC46-5288-1842-A3E4-52D5F42868F5}" destId="{C4C34CD9-687E-9544-BF03-5DFEA676C2AF}" srcOrd="11" destOrd="0" presId="urn:microsoft.com/office/officeart/2005/8/layout/cycle6"/>
    <dgm:cxn modelId="{DDDA3280-D57C-124A-8809-2FDAA1F5CD4D}" type="presParOf" srcId="{8F35DC46-5288-1842-A3E4-52D5F42868F5}" destId="{90DF2534-5806-1846-A9D8-F9DB66F6C0B5}" srcOrd="12" destOrd="0" presId="urn:microsoft.com/office/officeart/2005/8/layout/cycle6"/>
    <dgm:cxn modelId="{94841171-F7E3-9141-B707-E5660D1C6FB5}" type="presParOf" srcId="{8F35DC46-5288-1842-A3E4-52D5F42868F5}" destId="{FA172937-300A-8A40-ABEB-FACEE18935FC}" srcOrd="13" destOrd="0" presId="urn:microsoft.com/office/officeart/2005/8/layout/cycle6"/>
    <dgm:cxn modelId="{8C45F155-845D-014F-929B-0277B2B564BC}" type="presParOf" srcId="{8F35DC46-5288-1842-A3E4-52D5F42868F5}" destId="{94782D54-810C-964A-8B90-0E0BED70BD5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3541F-BA33-4640-94DB-09BA0A7E6777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9D27252-087A-D046-8D03-EEBBE3F1466A}">
      <dgm:prSet phldrT="[Texto]"/>
      <dgm:spPr>
        <a:solidFill>
          <a:srgbClr val="FFFF00"/>
        </a:solidFill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Tomar conciencia</a:t>
          </a:r>
          <a:endParaRPr lang="es-ES" b="1" dirty="0">
            <a:solidFill>
              <a:srgbClr val="000000"/>
            </a:solidFill>
          </a:endParaRPr>
        </a:p>
      </dgm:t>
    </dgm:pt>
    <dgm:pt modelId="{90C3BA59-79C9-064E-B3E7-621459860052}" type="parTrans" cxnId="{E5BFB241-5463-7E46-90E9-4E7FD6D93059}">
      <dgm:prSet/>
      <dgm:spPr/>
      <dgm:t>
        <a:bodyPr/>
        <a:lstStyle/>
        <a:p>
          <a:endParaRPr lang="es-ES"/>
        </a:p>
      </dgm:t>
    </dgm:pt>
    <dgm:pt modelId="{237A7B5A-E7DD-4146-9BC7-DA8614AFCE93}" type="sibTrans" cxnId="{E5BFB241-5463-7E46-90E9-4E7FD6D93059}">
      <dgm:prSet/>
      <dgm:spPr/>
      <dgm:t>
        <a:bodyPr/>
        <a:lstStyle/>
        <a:p>
          <a:endParaRPr lang="es-ES"/>
        </a:p>
      </dgm:t>
    </dgm:pt>
    <dgm:pt modelId="{58CB5A35-32E0-5F4A-AF25-F623E1DC0C3B}">
      <dgm:prSet phldrT="[Texto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1600" b="1" dirty="0" smtClean="0"/>
            <a:t>Dos </a:t>
          </a:r>
          <a:r>
            <a:rPr lang="es-ES" sz="1600" b="1" dirty="0" err="1" smtClean="0"/>
            <a:t>nosos</a:t>
          </a:r>
          <a:r>
            <a:rPr lang="es-ES" sz="1600" b="1" dirty="0" smtClean="0"/>
            <a:t> </a:t>
          </a:r>
          <a:r>
            <a:rPr lang="es-ES" sz="1600" b="1" dirty="0" err="1" smtClean="0"/>
            <a:t>prexuizos</a:t>
          </a:r>
          <a:r>
            <a:rPr lang="es-ES" sz="1600" b="1" dirty="0" smtClean="0"/>
            <a:t>.</a:t>
          </a:r>
          <a:endParaRPr lang="es-ES" sz="1600" b="1" dirty="0"/>
        </a:p>
      </dgm:t>
    </dgm:pt>
    <dgm:pt modelId="{9EFE0625-4C01-4044-9E4D-691BB7F5B8CE}" type="parTrans" cxnId="{1BA4BB00-6A10-CE43-8394-E4C1B2D984BE}">
      <dgm:prSet/>
      <dgm:spPr/>
      <dgm:t>
        <a:bodyPr/>
        <a:lstStyle/>
        <a:p>
          <a:endParaRPr lang="es-ES"/>
        </a:p>
      </dgm:t>
    </dgm:pt>
    <dgm:pt modelId="{5C68BDE1-FFC9-C546-B4DE-6EC6841B4E30}" type="sibTrans" cxnId="{1BA4BB00-6A10-CE43-8394-E4C1B2D984BE}">
      <dgm:prSet/>
      <dgm:spPr/>
      <dgm:t>
        <a:bodyPr/>
        <a:lstStyle/>
        <a:p>
          <a:endParaRPr lang="es-ES"/>
        </a:p>
      </dgm:t>
    </dgm:pt>
    <dgm:pt modelId="{56949516-1CEC-FB45-BDB2-D9FBAC411A0B}">
      <dgm:prSet phldrT="[Texto]"/>
      <dgm:spPr>
        <a:solidFill>
          <a:srgbClr val="FFFF00"/>
        </a:solidFill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Boa disposición</a:t>
          </a:r>
          <a:endParaRPr lang="es-ES" b="1" dirty="0">
            <a:solidFill>
              <a:srgbClr val="000000"/>
            </a:solidFill>
          </a:endParaRPr>
        </a:p>
      </dgm:t>
    </dgm:pt>
    <dgm:pt modelId="{4816795D-7387-994A-9AD3-E3AB4EE901A5}" type="parTrans" cxnId="{B7ABAF74-1D33-0646-931F-47246A991B3F}">
      <dgm:prSet/>
      <dgm:spPr/>
      <dgm:t>
        <a:bodyPr/>
        <a:lstStyle/>
        <a:p>
          <a:endParaRPr lang="es-ES"/>
        </a:p>
      </dgm:t>
    </dgm:pt>
    <dgm:pt modelId="{FD7EA9EE-3115-C748-954A-9FBA517C9666}" type="sibTrans" cxnId="{B7ABAF74-1D33-0646-931F-47246A991B3F}">
      <dgm:prSet/>
      <dgm:spPr/>
      <dgm:t>
        <a:bodyPr/>
        <a:lstStyle/>
        <a:p>
          <a:endParaRPr lang="es-ES"/>
        </a:p>
      </dgm:t>
    </dgm:pt>
    <dgm:pt modelId="{16E784C8-BB0F-2143-A257-5C8CFD7B2C5F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/>
            <a:t>Para explorar novas vías.</a:t>
          </a:r>
          <a:endParaRPr lang="es-ES" sz="1600" b="1" dirty="0"/>
        </a:p>
      </dgm:t>
    </dgm:pt>
    <dgm:pt modelId="{C6D09995-E42C-0C41-A5C0-D9191205CCE8}" type="parTrans" cxnId="{9BFBCDB9-F898-B74D-96AF-E790E146148D}">
      <dgm:prSet/>
      <dgm:spPr/>
      <dgm:t>
        <a:bodyPr/>
        <a:lstStyle/>
        <a:p>
          <a:endParaRPr lang="es-ES"/>
        </a:p>
      </dgm:t>
    </dgm:pt>
    <dgm:pt modelId="{EC73BC2B-0D96-8B48-B04D-25E83CD0CA4C}" type="sibTrans" cxnId="{9BFBCDB9-F898-B74D-96AF-E790E146148D}">
      <dgm:prSet/>
      <dgm:spPr/>
      <dgm:t>
        <a:bodyPr/>
        <a:lstStyle/>
        <a:p>
          <a:endParaRPr lang="es-ES"/>
        </a:p>
      </dgm:t>
    </dgm:pt>
    <dgm:pt modelId="{3A0C208F-D637-DD4F-B76A-766FDDB9B236}">
      <dgm:prSet phldrT="[Texto]"/>
      <dgm:spPr>
        <a:solidFill>
          <a:srgbClr val="FFFF00"/>
        </a:solidFill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Habilidades</a:t>
          </a:r>
          <a:endParaRPr lang="es-ES" b="1" dirty="0">
            <a:solidFill>
              <a:srgbClr val="000000"/>
            </a:solidFill>
          </a:endParaRPr>
        </a:p>
      </dgm:t>
    </dgm:pt>
    <dgm:pt modelId="{54EA96AD-A1B3-224E-9127-84ECDB8847D2}" type="parTrans" cxnId="{B7B19D0D-DF24-8E4D-8F14-AE3068C89CC0}">
      <dgm:prSet/>
      <dgm:spPr/>
      <dgm:t>
        <a:bodyPr/>
        <a:lstStyle/>
        <a:p>
          <a:endParaRPr lang="es-ES"/>
        </a:p>
      </dgm:t>
    </dgm:pt>
    <dgm:pt modelId="{6300A074-6698-C548-956E-7A25AD3FB37E}" type="sibTrans" cxnId="{B7B19D0D-DF24-8E4D-8F14-AE3068C89CC0}">
      <dgm:prSet/>
      <dgm:spPr/>
      <dgm:t>
        <a:bodyPr/>
        <a:lstStyle/>
        <a:p>
          <a:endParaRPr lang="es-ES"/>
        </a:p>
      </dgm:t>
    </dgm:pt>
    <dgm:pt modelId="{CEE5D6F1-7781-5C4A-B63B-2273F7F87936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Enviar </a:t>
          </a:r>
          <a:r>
            <a:rPr lang="es-ES" sz="1600" b="1" dirty="0" err="1" smtClean="0">
              <a:latin typeface="Arial"/>
              <a:cs typeface="Arial"/>
            </a:rPr>
            <a:t>mensaxes</a:t>
          </a:r>
          <a:r>
            <a:rPr lang="es-ES" sz="1600" b="1" dirty="0" smtClean="0">
              <a:latin typeface="Arial"/>
              <a:cs typeface="Arial"/>
            </a:rPr>
            <a:t> efectivos.</a:t>
          </a:r>
          <a:endParaRPr lang="es-ES" sz="1600" b="1" dirty="0">
            <a:latin typeface="Arial"/>
            <a:cs typeface="Arial"/>
          </a:endParaRPr>
        </a:p>
      </dgm:t>
    </dgm:pt>
    <dgm:pt modelId="{4A5F05C5-F3FC-1A4A-8090-B74FEA94DF83}" type="parTrans" cxnId="{6694F6AF-0D44-2542-8EA5-BF416A6BF537}">
      <dgm:prSet/>
      <dgm:spPr/>
      <dgm:t>
        <a:bodyPr/>
        <a:lstStyle/>
        <a:p>
          <a:endParaRPr lang="es-ES"/>
        </a:p>
      </dgm:t>
    </dgm:pt>
    <dgm:pt modelId="{F481A9BC-64F3-E84B-A53A-A3C0DFACD6FB}" type="sibTrans" cxnId="{6694F6AF-0D44-2542-8EA5-BF416A6BF537}">
      <dgm:prSet/>
      <dgm:spPr/>
      <dgm:t>
        <a:bodyPr/>
        <a:lstStyle/>
        <a:p>
          <a:endParaRPr lang="es-ES"/>
        </a:p>
      </dgm:t>
    </dgm:pt>
    <dgm:pt modelId="{8CC4B33D-57F5-E346-A5C7-BB7E50BEE9B2}">
      <dgm:prSet phldrT="[Texto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1600" b="1" dirty="0" smtClean="0"/>
            <a:t>Percibir os diferentes valores, expectativas e </a:t>
          </a:r>
          <a:r>
            <a:rPr lang="es-ES" sz="1600" b="1" dirty="0" err="1" smtClean="0"/>
            <a:t>intencións</a:t>
          </a:r>
          <a:r>
            <a:rPr lang="es-ES" sz="1600" b="1" dirty="0" smtClean="0"/>
            <a:t>.</a:t>
          </a:r>
          <a:endParaRPr lang="es-ES" sz="1600" b="1" dirty="0"/>
        </a:p>
      </dgm:t>
    </dgm:pt>
    <dgm:pt modelId="{65E54F4A-F128-1847-A6B9-9BBE0C6D7817}" type="parTrans" cxnId="{003EF9AD-A4DE-6C45-AE1F-B650D6F50F35}">
      <dgm:prSet/>
      <dgm:spPr/>
      <dgm:t>
        <a:bodyPr/>
        <a:lstStyle/>
        <a:p>
          <a:endParaRPr lang="es-ES"/>
        </a:p>
      </dgm:t>
    </dgm:pt>
    <dgm:pt modelId="{F80DC6E8-F090-DF4F-BE2A-E3AB7231697B}" type="sibTrans" cxnId="{003EF9AD-A4DE-6C45-AE1F-B650D6F50F35}">
      <dgm:prSet/>
      <dgm:spPr/>
      <dgm:t>
        <a:bodyPr/>
        <a:lstStyle/>
        <a:p>
          <a:endParaRPr lang="es-ES"/>
        </a:p>
      </dgm:t>
    </dgm:pt>
    <dgm:pt modelId="{B5559382-054A-8E41-9F72-E4F66102D82D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/>
            <a:t>Mudar </a:t>
          </a:r>
          <a:r>
            <a:rPr lang="es-ES" sz="1600" b="1" dirty="0" err="1" smtClean="0"/>
            <a:t>crenzas</a:t>
          </a:r>
          <a:endParaRPr lang="es-ES" sz="1600" b="1" dirty="0"/>
        </a:p>
      </dgm:t>
    </dgm:pt>
    <dgm:pt modelId="{2A0ED761-A44A-914E-8F7B-0D3501257587}" type="parTrans" cxnId="{8503337C-9A7B-EB44-BEB1-05B4187BFD81}">
      <dgm:prSet/>
      <dgm:spPr/>
      <dgm:t>
        <a:bodyPr/>
        <a:lstStyle/>
        <a:p>
          <a:endParaRPr lang="es-ES"/>
        </a:p>
      </dgm:t>
    </dgm:pt>
    <dgm:pt modelId="{76596C36-676F-3940-90EF-451011EDB674}" type="sibTrans" cxnId="{8503337C-9A7B-EB44-BEB1-05B4187BFD81}">
      <dgm:prSet/>
      <dgm:spPr/>
      <dgm:t>
        <a:bodyPr/>
        <a:lstStyle/>
        <a:p>
          <a:endParaRPr lang="es-ES"/>
        </a:p>
      </dgm:t>
    </dgm:pt>
    <dgm:pt modelId="{CBAA9C2F-23B2-6745-B5A1-4690865F6FED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err="1" smtClean="0"/>
            <a:t>Enfocalo</a:t>
          </a:r>
          <a:r>
            <a:rPr lang="es-ES" sz="1600" b="1" dirty="0" smtClean="0"/>
            <a:t> de </a:t>
          </a:r>
          <a:r>
            <a:rPr lang="es-ES" sz="1600" b="1" dirty="0" err="1" smtClean="0"/>
            <a:t>maneira</a:t>
          </a:r>
          <a:r>
            <a:rPr lang="es-ES" sz="1600" b="1" dirty="0" smtClean="0"/>
            <a:t> diferente</a:t>
          </a:r>
          <a:endParaRPr lang="es-ES" sz="1600" b="1" dirty="0"/>
        </a:p>
      </dgm:t>
    </dgm:pt>
    <dgm:pt modelId="{0095214C-4500-A040-988B-AD560774B451}" type="parTrans" cxnId="{4D4B5669-3E4D-0D41-81CE-87499AE1E259}">
      <dgm:prSet/>
      <dgm:spPr/>
      <dgm:t>
        <a:bodyPr/>
        <a:lstStyle/>
        <a:p>
          <a:endParaRPr lang="es-ES"/>
        </a:p>
      </dgm:t>
    </dgm:pt>
    <dgm:pt modelId="{DDAC9C62-0870-0A40-936C-D01CFC8FDF9B}" type="sibTrans" cxnId="{4D4B5669-3E4D-0D41-81CE-87499AE1E259}">
      <dgm:prSet/>
      <dgm:spPr/>
      <dgm:t>
        <a:bodyPr/>
        <a:lstStyle/>
        <a:p>
          <a:endParaRPr lang="es-ES"/>
        </a:p>
      </dgm:t>
    </dgm:pt>
    <dgm:pt modelId="{7159AF86-0F34-3C4A-B841-F7BBEA1DD688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Habilidades para </a:t>
          </a:r>
          <a:r>
            <a:rPr lang="es-ES" sz="1600" b="1" dirty="0" err="1" smtClean="0">
              <a:latin typeface="Arial"/>
              <a:cs typeface="Arial"/>
            </a:rPr>
            <a:t>escoitar</a:t>
          </a:r>
          <a:r>
            <a:rPr lang="es-ES" sz="1600" b="1" dirty="0" smtClean="0">
              <a:latin typeface="Arial"/>
              <a:cs typeface="Arial"/>
            </a:rPr>
            <a:t> activamente.</a:t>
          </a:r>
          <a:endParaRPr lang="es-ES" sz="1600" b="1" dirty="0">
            <a:latin typeface="Arial"/>
            <a:cs typeface="Arial"/>
          </a:endParaRPr>
        </a:p>
      </dgm:t>
    </dgm:pt>
    <dgm:pt modelId="{F8A9F4B8-349D-D84C-A0BC-33BC29E71F66}" type="parTrans" cxnId="{CBC5D8DD-A42A-FE48-BE0B-B09F09C1F278}">
      <dgm:prSet/>
      <dgm:spPr/>
      <dgm:t>
        <a:bodyPr/>
        <a:lstStyle/>
        <a:p>
          <a:endParaRPr lang="es-ES"/>
        </a:p>
      </dgm:t>
    </dgm:pt>
    <dgm:pt modelId="{804B6359-D640-F34D-89AA-C0B7AAC2FC46}" type="sibTrans" cxnId="{CBC5D8DD-A42A-FE48-BE0B-B09F09C1F278}">
      <dgm:prSet/>
      <dgm:spPr/>
      <dgm:t>
        <a:bodyPr/>
        <a:lstStyle/>
        <a:p>
          <a:endParaRPr lang="es-ES"/>
        </a:p>
      </dgm:t>
    </dgm:pt>
    <dgm:pt modelId="{280C9254-36B8-D447-8CBA-739159337811}">
      <dgm:prSet phldrT="[Texto]"/>
      <dgm:spPr>
        <a:solidFill>
          <a:srgbClr val="FBE6B3">
            <a:alpha val="90000"/>
          </a:srgbClr>
        </a:solidFill>
      </dgm:spPr>
      <dgm:t>
        <a:bodyPr/>
        <a:lstStyle/>
        <a:p>
          <a:endParaRPr lang="es-ES" sz="1400" dirty="0"/>
        </a:p>
      </dgm:t>
    </dgm:pt>
    <dgm:pt modelId="{9E0D747D-AE90-F643-BC67-9F63613ACA15}" type="parTrans" cxnId="{C49763DC-D793-7044-9635-87C85C875561}">
      <dgm:prSet/>
      <dgm:spPr/>
      <dgm:t>
        <a:bodyPr/>
        <a:lstStyle/>
        <a:p>
          <a:endParaRPr lang="es-ES"/>
        </a:p>
      </dgm:t>
    </dgm:pt>
    <dgm:pt modelId="{BCA38E34-E43F-1D49-8150-0DEA9F3FDD0F}" type="sibTrans" cxnId="{C49763DC-D793-7044-9635-87C85C875561}">
      <dgm:prSet/>
      <dgm:spPr/>
      <dgm:t>
        <a:bodyPr/>
        <a:lstStyle/>
        <a:p>
          <a:endParaRPr lang="es-ES"/>
        </a:p>
      </dgm:t>
    </dgm:pt>
    <dgm:pt modelId="{2D41472E-74C8-504A-A00F-4FFA91C46C7F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Habilidades para tomar </a:t>
          </a:r>
          <a:r>
            <a:rPr lang="es-ES" sz="1600" b="1" dirty="0" err="1" smtClean="0">
              <a:latin typeface="Arial"/>
              <a:cs typeface="Arial"/>
            </a:rPr>
            <a:t>decisións</a:t>
          </a:r>
          <a:r>
            <a:rPr lang="es-ES" sz="1600" b="1" dirty="0" smtClean="0">
              <a:latin typeface="Arial"/>
              <a:cs typeface="Arial"/>
            </a:rPr>
            <a:t>.</a:t>
          </a:r>
          <a:endParaRPr lang="es-ES" sz="1600" b="1" dirty="0">
            <a:latin typeface="Arial"/>
            <a:cs typeface="Arial"/>
          </a:endParaRPr>
        </a:p>
      </dgm:t>
    </dgm:pt>
    <dgm:pt modelId="{4F4B419A-F603-1C43-8498-A88403DFE445}" type="parTrans" cxnId="{E07662A8-1705-0146-9729-CDC3187EDCD7}">
      <dgm:prSet/>
      <dgm:spPr/>
      <dgm:t>
        <a:bodyPr/>
        <a:lstStyle/>
        <a:p>
          <a:endParaRPr lang="es-ES"/>
        </a:p>
      </dgm:t>
    </dgm:pt>
    <dgm:pt modelId="{40FFC2C4-18E6-0A4B-A0F1-FB1092B0CEA4}" type="sibTrans" cxnId="{E07662A8-1705-0146-9729-CDC3187EDCD7}">
      <dgm:prSet/>
      <dgm:spPr/>
      <dgm:t>
        <a:bodyPr/>
        <a:lstStyle/>
        <a:p>
          <a:endParaRPr lang="es-ES"/>
        </a:p>
      </dgm:t>
    </dgm:pt>
    <dgm:pt modelId="{F2BF0AB1-61FF-BC41-BFC7-1EF5C5FE9B52}" type="pres">
      <dgm:prSet presAssocID="{55D3541F-BA33-4640-94DB-09BA0A7E677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B743257-081A-5241-A2B6-FEECAE017B0D}" type="pres">
      <dgm:prSet presAssocID="{39D27252-087A-D046-8D03-EEBBE3F1466A}" presName="composite" presStyleCnt="0"/>
      <dgm:spPr/>
    </dgm:pt>
    <dgm:pt modelId="{3101CE19-49EA-B44E-BBEF-6E3C2D9747A1}" type="pres">
      <dgm:prSet presAssocID="{39D27252-087A-D046-8D03-EEBBE3F1466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E70976-F06C-6F45-B672-10CC88BAA801}" type="pres">
      <dgm:prSet presAssocID="{39D27252-087A-D046-8D03-EEBBE3F1466A}" presName="descendantText" presStyleLbl="alignAcc1" presStyleIdx="0" presStyleCnt="3" custLinFactNeighborX="13721" custLinFactNeighborY="132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2A72DF-0D2C-4F4C-AB23-0B7C2F8311DE}" type="pres">
      <dgm:prSet presAssocID="{237A7B5A-E7DD-4146-9BC7-DA8614AFCE93}" presName="sp" presStyleCnt="0"/>
      <dgm:spPr/>
    </dgm:pt>
    <dgm:pt modelId="{0AB0C249-6C56-9E4E-82E9-73E5899FA9FF}" type="pres">
      <dgm:prSet presAssocID="{56949516-1CEC-FB45-BDB2-D9FBAC411A0B}" presName="composite" presStyleCnt="0"/>
      <dgm:spPr/>
    </dgm:pt>
    <dgm:pt modelId="{933A1AB0-AD09-2F42-9845-FA71BED38D5D}" type="pres">
      <dgm:prSet presAssocID="{56949516-1CEC-FB45-BDB2-D9FBAC411A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B49F52-488E-2441-BF77-AA4FFD0D2F4E}" type="pres">
      <dgm:prSet presAssocID="{56949516-1CEC-FB45-BDB2-D9FBAC411A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E86F1F-F3F5-4641-A251-279CCB7FF943}" type="pres">
      <dgm:prSet presAssocID="{FD7EA9EE-3115-C748-954A-9FBA517C9666}" presName="sp" presStyleCnt="0"/>
      <dgm:spPr/>
    </dgm:pt>
    <dgm:pt modelId="{483B93F2-0447-A647-8A35-FB85503FE3C4}" type="pres">
      <dgm:prSet presAssocID="{3A0C208F-D637-DD4F-B76A-766FDDB9B236}" presName="composite" presStyleCnt="0"/>
      <dgm:spPr/>
    </dgm:pt>
    <dgm:pt modelId="{AD85AE42-3F56-434D-ACF5-CA09F2F7E270}" type="pres">
      <dgm:prSet presAssocID="{3A0C208F-D637-DD4F-B76A-766FDDB9B23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9E5B2D-936A-F444-9B0C-702D04ECC241}" type="pres">
      <dgm:prSet presAssocID="{3A0C208F-D637-DD4F-B76A-766FDDB9B23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503337C-9A7B-EB44-BEB1-05B4187BFD81}" srcId="{56949516-1CEC-FB45-BDB2-D9FBAC411A0B}" destId="{B5559382-054A-8E41-9F72-E4F66102D82D}" srcOrd="1" destOrd="0" parTransId="{2A0ED761-A44A-914E-8F7B-0D3501257587}" sibTransId="{76596C36-676F-3940-90EF-451011EDB674}"/>
    <dgm:cxn modelId="{99A70000-E662-FE40-8FA1-CB5786065AD9}" type="presOf" srcId="{8CC4B33D-57F5-E346-A5C7-BB7E50BEE9B2}" destId="{50E70976-F06C-6F45-B672-10CC88BAA801}" srcOrd="0" destOrd="1" presId="urn:microsoft.com/office/officeart/2005/8/layout/chevron2"/>
    <dgm:cxn modelId="{4D4B5669-3E4D-0D41-81CE-87499AE1E259}" srcId="{56949516-1CEC-FB45-BDB2-D9FBAC411A0B}" destId="{CBAA9C2F-23B2-6745-B5A1-4690865F6FED}" srcOrd="2" destOrd="0" parTransId="{0095214C-4500-A040-988B-AD560774B451}" sibTransId="{DDAC9C62-0870-0A40-936C-D01CFC8FDF9B}"/>
    <dgm:cxn modelId="{C49763DC-D793-7044-9635-87C85C875561}" srcId="{3A0C208F-D637-DD4F-B76A-766FDDB9B236}" destId="{280C9254-36B8-D447-8CBA-739159337811}" srcOrd="3" destOrd="0" parTransId="{9E0D747D-AE90-F643-BC67-9F63613ACA15}" sibTransId="{BCA38E34-E43F-1D49-8150-0DEA9F3FDD0F}"/>
    <dgm:cxn modelId="{003EF9AD-A4DE-6C45-AE1F-B650D6F50F35}" srcId="{39D27252-087A-D046-8D03-EEBBE3F1466A}" destId="{8CC4B33D-57F5-E346-A5C7-BB7E50BEE9B2}" srcOrd="1" destOrd="0" parTransId="{65E54F4A-F128-1847-A6B9-9BBE0C6D7817}" sibTransId="{F80DC6E8-F090-DF4F-BE2A-E3AB7231697B}"/>
    <dgm:cxn modelId="{6CFB7740-C32F-054F-8AA6-0630D65EC70F}" type="presOf" srcId="{55D3541F-BA33-4640-94DB-09BA0A7E6777}" destId="{F2BF0AB1-61FF-BC41-BFC7-1EF5C5FE9B52}" srcOrd="0" destOrd="0" presId="urn:microsoft.com/office/officeart/2005/8/layout/chevron2"/>
    <dgm:cxn modelId="{9DDC96D6-90E1-6040-A9FD-DA309C28CD49}" type="presOf" srcId="{58CB5A35-32E0-5F4A-AF25-F623E1DC0C3B}" destId="{50E70976-F06C-6F45-B672-10CC88BAA801}" srcOrd="0" destOrd="0" presId="urn:microsoft.com/office/officeart/2005/8/layout/chevron2"/>
    <dgm:cxn modelId="{9BFBCDB9-F898-B74D-96AF-E790E146148D}" srcId="{56949516-1CEC-FB45-BDB2-D9FBAC411A0B}" destId="{16E784C8-BB0F-2143-A257-5C8CFD7B2C5F}" srcOrd="0" destOrd="0" parTransId="{C6D09995-E42C-0C41-A5C0-D9191205CCE8}" sibTransId="{EC73BC2B-0D96-8B48-B04D-25E83CD0CA4C}"/>
    <dgm:cxn modelId="{A76EAE8A-4405-9948-AEC5-65A557B5A9DA}" type="presOf" srcId="{16E784C8-BB0F-2143-A257-5C8CFD7B2C5F}" destId="{E3B49F52-488E-2441-BF77-AA4FFD0D2F4E}" srcOrd="0" destOrd="0" presId="urn:microsoft.com/office/officeart/2005/8/layout/chevron2"/>
    <dgm:cxn modelId="{641C69B4-F080-134A-AFEE-C4F240A65ED5}" type="presOf" srcId="{3A0C208F-D637-DD4F-B76A-766FDDB9B236}" destId="{AD85AE42-3F56-434D-ACF5-CA09F2F7E270}" srcOrd="0" destOrd="0" presId="urn:microsoft.com/office/officeart/2005/8/layout/chevron2"/>
    <dgm:cxn modelId="{E5BFB241-5463-7E46-90E9-4E7FD6D93059}" srcId="{55D3541F-BA33-4640-94DB-09BA0A7E6777}" destId="{39D27252-087A-D046-8D03-EEBBE3F1466A}" srcOrd="0" destOrd="0" parTransId="{90C3BA59-79C9-064E-B3E7-621459860052}" sibTransId="{237A7B5A-E7DD-4146-9BC7-DA8614AFCE93}"/>
    <dgm:cxn modelId="{9AD236AD-0206-704C-9F6F-756A7DEC2C9C}" type="presOf" srcId="{280C9254-36B8-D447-8CBA-739159337811}" destId="{809E5B2D-936A-F444-9B0C-702D04ECC241}" srcOrd="0" destOrd="3" presId="urn:microsoft.com/office/officeart/2005/8/layout/chevron2"/>
    <dgm:cxn modelId="{7DEFC5C6-2C6F-B34B-9A4A-827F6EDBFEE9}" type="presOf" srcId="{CBAA9C2F-23B2-6745-B5A1-4690865F6FED}" destId="{E3B49F52-488E-2441-BF77-AA4FFD0D2F4E}" srcOrd="0" destOrd="2" presId="urn:microsoft.com/office/officeart/2005/8/layout/chevron2"/>
    <dgm:cxn modelId="{B7B19D0D-DF24-8E4D-8F14-AE3068C89CC0}" srcId="{55D3541F-BA33-4640-94DB-09BA0A7E6777}" destId="{3A0C208F-D637-DD4F-B76A-766FDDB9B236}" srcOrd="2" destOrd="0" parTransId="{54EA96AD-A1B3-224E-9127-84ECDB8847D2}" sibTransId="{6300A074-6698-C548-956E-7A25AD3FB37E}"/>
    <dgm:cxn modelId="{6694F6AF-0D44-2542-8EA5-BF416A6BF537}" srcId="{3A0C208F-D637-DD4F-B76A-766FDDB9B236}" destId="{CEE5D6F1-7781-5C4A-B63B-2273F7F87936}" srcOrd="0" destOrd="0" parTransId="{4A5F05C5-F3FC-1A4A-8090-B74FEA94DF83}" sibTransId="{F481A9BC-64F3-E84B-A53A-A3C0DFACD6FB}"/>
    <dgm:cxn modelId="{E3A43B06-F772-B448-A5F0-D750E5A4FCFA}" type="presOf" srcId="{7159AF86-0F34-3C4A-B841-F7BBEA1DD688}" destId="{809E5B2D-936A-F444-9B0C-702D04ECC241}" srcOrd="0" destOrd="1" presId="urn:microsoft.com/office/officeart/2005/8/layout/chevron2"/>
    <dgm:cxn modelId="{B7ABAF74-1D33-0646-931F-47246A991B3F}" srcId="{55D3541F-BA33-4640-94DB-09BA0A7E6777}" destId="{56949516-1CEC-FB45-BDB2-D9FBAC411A0B}" srcOrd="1" destOrd="0" parTransId="{4816795D-7387-994A-9AD3-E3AB4EE901A5}" sibTransId="{FD7EA9EE-3115-C748-954A-9FBA517C9666}"/>
    <dgm:cxn modelId="{0A047612-A256-0E41-BED5-D2594F501A39}" type="presOf" srcId="{B5559382-054A-8E41-9F72-E4F66102D82D}" destId="{E3B49F52-488E-2441-BF77-AA4FFD0D2F4E}" srcOrd="0" destOrd="1" presId="urn:microsoft.com/office/officeart/2005/8/layout/chevron2"/>
    <dgm:cxn modelId="{94A8F1C4-1F19-FE43-AD0A-1EB5C0656ADC}" type="presOf" srcId="{CEE5D6F1-7781-5C4A-B63B-2273F7F87936}" destId="{809E5B2D-936A-F444-9B0C-702D04ECC241}" srcOrd="0" destOrd="0" presId="urn:microsoft.com/office/officeart/2005/8/layout/chevron2"/>
    <dgm:cxn modelId="{FB9A7691-5A89-4840-A763-B46451C8AE21}" type="presOf" srcId="{39D27252-087A-D046-8D03-EEBBE3F1466A}" destId="{3101CE19-49EA-B44E-BBEF-6E3C2D9747A1}" srcOrd="0" destOrd="0" presId="urn:microsoft.com/office/officeart/2005/8/layout/chevron2"/>
    <dgm:cxn modelId="{1BA4BB00-6A10-CE43-8394-E4C1B2D984BE}" srcId="{39D27252-087A-D046-8D03-EEBBE3F1466A}" destId="{58CB5A35-32E0-5F4A-AF25-F623E1DC0C3B}" srcOrd="0" destOrd="0" parTransId="{9EFE0625-4C01-4044-9E4D-691BB7F5B8CE}" sibTransId="{5C68BDE1-FFC9-C546-B4DE-6EC6841B4E30}"/>
    <dgm:cxn modelId="{FAAB25FE-B138-FB4B-B644-FFB6D025ED84}" type="presOf" srcId="{2D41472E-74C8-504A-A00F-4FFA91C46C7F}" destId="{809E5B2D-936A-F444-9B0C-702D04ECC241}" srcOrd="0" destOrd="2" presId="urn:microsoft.com/office/officeart/2005/8/layout/chevron2"/>
    <dgm:cxn modelId="{5DBB6F1E-CE14-A741-B1F9-28AF3BB910DC}" type="presOf" srcId="{56949516-1CEC-FB45-BDB2-D9FBAC411A0B}" destId="{933A1AB0-AD09-2F42-9845-FA71BED38D5D}" srcOrd="0" destOrd="0" presId="urn:microsoft.com/office/officeart/2005/8/layout/chevron2"/>
    <dgm:cxn modelId="{CBC5D8DD-A42A-FE48-BE0B-B09F09C1F278}" srcId="{3A0C208F-D637-DD4F-B76A-766FDDB9B236}" destId="{7159AF86-0F34-3C4A-B841-F7BBEA1DD688}" srcOrd="1" destOrd="0" parTransId="{F8A9F4B8-349D-D84C-A0BC-33BC29E71F66}" sibTransId="{804B6359-D640-F34D-89AA-C0B7AAC2FC46}"/>
    <dgm:cxn modelId="{E07662A8-1705-0146-9729-CDC3187EDCD7}" srcId="{3A0C208F-D637-DD4F-B76A-766FDDB9B236}" destId="{2D41472E-74C8-504A-A00F-4FFA91C46C7F}" srcOrd="2" destOrd="0" parTransId="{4F4B419A-F603-1C43-8498-A88403DFE445}" sibTransId="{40FFC2C4-18E6-0A4B-A0F1-FB1092B0CEA4}"/>
    <dgm:cxn modelId="{E2514B3E-1455-EB49-9876-B3B7C3C15667}" type="presParOf" srcId="{F2BF0AB1-61FF-BC41-BFC7-1EF5C5FE9B52}" destId="{8B743257-081A-5241-A2B6-FEECAE017B0D}" srcOrd="0" destOrd="0" presId="urn:microsoft.com/office/officeart/2005/8/layout/chevron2"/>
    <dgm:cxn modelId="{101E9AA0-678A-1A48-8593-44DFF512F28D}" type="presParOf" srcId="{8B743257-081A-5241-A2B6-FEECAE017B0D}" destId="{3101CE19-49EA-B44E-BBEF-6E3C2D9747A1}" srcOrd="0" destOrd="0" presId="urn:microsoft.com/office/officeart/2005/8/layout/chevron2"/>
    <dgm:cxn modelId="{F222FF6B-23AD-BE42-8F08-629B997EDA19}" type="presParOf" srcId="{8B743257-081A-5241-A2B6-FEECAE017B0D}" destId="{50E70976-F06C-6F45-B672-10CC88BAA801}" srcOrd="1" destOrd="0" presId="urn:microsoft.com/office/officeart/2005/8/layout/chevron2"/>
    <dgm:cxn modelId="{C0A6F636-7714-794B-9262-A7713D8D17FF}" type="presParOf" srcId="{F2BF0AB1-61FF-BC41-BFC7-1EF5C5FE9B52}" destId="{D22A72DF-0D2C-4F4C-AB23-0B7C2F8311DE}" srcOrd="1" destOrd="0" presId="urn:microsoft.com/office/officeart/2005/8/layout/chevron2"/>
    <dgm:cxn modelId="{E7FA8CF4-B297-FE41-952D-5D5A2A8EEA1E}" type="presParOf" srcId="{F2BF0AB1-61FF-BC41-BFC7-1EF5C5FE9B52}" destId="{0AB0C249-6C56-9E4E-82E9-73E5899FA9FF}" srcOrd="2" destOrd="0" presId="urn:microsoft.com/office/officeart/2005/8/layout/chevron2"/>
    <dgm:cxn modelId="{16ADBD90-99D9-524E-8BB8-2EBF37A68C7C}" type="presParOf" srcId="{0AB0C249-6C56-9E4E-82E9-73E5899FA9FF}" destId="{933A1AB0-AD09-2F42-9845-FA71BED38D5D}" srcOrd="0" destOrd="0" presId="urn:microsoft.com/office/officeart/2005/8/layout/chevron2"/>
    <dgm:cxn modelId="{7270D108-1745-6740-B64C-09C3ED06DD77}" type="presParOf" srcId="{0AB0C249-6C56-9E4E-82E9-73E5899FA9FF}" destId="{E3B49F52-488E-2441-BF77-AA4FFD0D2F4E}" srcOrd="1" destOrd="0" presId="urn:microsoft.com/office/officeart/2005/8/layout/chevron2"/>
    <dgm:cxn modelId="{1A445F05-15B2-9D41-869E-1281034E3BF1}" type="presParOf" srcId="{F2BF0AB1-61FF-BC41-BFC7-1EF5C5FE9B52}" destId="{53E86F1F-F3F5-4641-A251-279CCB7FF943}" srcOrd="3" destOrd="0" presId="urn:microsoft.com/office/officeart/2005/8/layout/chevron2"/>
    <dgm:cxn modelId="{EE0C5FF8-D4EC-F44C-A958-CB2806BF929F}" type="presParOf" srcId="{F2BF0AB1-61FF-BC41-BFC7-1EF5C5FE9B52}" destId="{483B93F2-0447-A647-8A35-FB85503FE3C4}" srcOrd="4" destOrd="0" presId="urn:microsoft.com/office/officeart/2005/8/layout/chevron2"/>
    <dgm:cxn modelId="{F34AA8AE-6476-B545-BF67-2948CCD74AA3}" type="presParOf" srcId="{483B93F2-0447-A647-8A35-FB85503FE3C4}" destId="{AD85AE42-3F56-434D-ACF5-CA09F2F7E270}" srcOrd="0" destOrd="0" presId="urn:microsoft.com/office/officeart/2005/8/layout/chevron2"/>
    <dgm:cxn modelId="{B1B8F20F-70F3-904E-91F3-DF5038AA05AC}" type="presParOf" srcId="{483B93F2-0447-A647-8A35-FB85503FE3C4}" destId="{809E5B2D-936A-F444-9B0C-702D04ECC2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CB95C-08E7-CA4C-8D4C-D9CC5440833A}">
      <dsp:nvSpPr>
        <dsp:cNvPr id="0" name=""/>
        <dsp:cNvSpPr/>
      </dsp:nvSpPr>
      <dsp:spPr>
        <a:xfrm>
          <a:off x="2529911" y="2370"/>
          <a:ext cx="1334988" cy="867742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Voluntaria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2572271" y="44730"/>
        <a:ext cx="1250268" cy="783022"/>
      </dsp:txXfrm>
    </dsp:sp>
    <dsp:sp modelId="{3232ED1D-2A33-6142-BBB2-19B9CAC460F5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09246" y="137594"/>
              </a:moveTo>
              <a:arcTo wR="1732594" hR="1732594" stAng="17579295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507F2-F9D2-444C-B879-735CDE813521}">
      <dsp:nvSpPr>
        <dsp:cNvPr id="0" name=""/>
        <dsp:cNvSpPr/>
      </dsp:nvSpPr>
      <dsp:spPr>
        <a:xfrm>
          <a:off x="4052457" y="1199563"/>
          <a:ext cx="1585485" cy="86774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Cooperación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4094817" y="1241923"/>
        <a:ext cx="1500765" cy="783022"/>
      </dsp:txXfrm>
    </dsp:sp>
    <dsp:sp modelId="{45B70553-25A8-FE47-963A-38AAD6C158FA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825" y="1642133"/>
              </a:moveTo>
              <a:arcTo wR="1732594" hR="1732594" stAng="21420430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DDC5F-BE2E-9D47-A390-47075B564E44}">
      <dsp:nvSpPr>
        <dsp:cNvPr id="0" name=""/>
        <dsp:cNvSpPr/>
      </dsp:nvSpPr>
      <dsp:spPr>
        <a:xfrm>
          <a:off x="3548304" y="3136663"/>
          <a:ext cx="1334988" cy="867742"/>
        </a:xfrm>
        <a:prstGeom prst="roundRect">
          <a:avLst/>
        </a:prstGeom>
        <a:solidFill>
          <a:srgbClr val="FBE6B3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Autonomía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3590664" y="3179023"/>
        <a:ext cx="1250268" cy="783022"/>
      </dsp:txXfrm>
    </dsp:sp>
    <dsp:sp modelId="{B2AAB122-6DFD-CB4B-ADC9-F61DEB7B1EDE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78723" y="3430262"/>
              </a:moveTo>
              <a:arcTo wR="1732594" hR="1732594" stAng="4708573" swAng="950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73534-7B84-D649-B236-B8C1DB4F9E12}">
      <dsp:nvSpPr>
        <dsp:cNvPr id="0" name=""/>
        <dsp:cNvSpPr/>
      </dsp:nvSpPr>
      <dsp:spPr>
        <a:xfrm>
          <a:off x="1295776" y="3136663"/>
          <a:ext cx="1766469" cy="86774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err="1" smtClean="0">
              <a:solidFill>
                <a:srgbClr val="000000"/>
              </a:solidFill>
              <a:latin typeface="Arial"/>
              <a:cs typeface="Arial"/>
            </a:rPr>
            <a:t>Neutralidade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1338136" y="3179023"/>
        <a:ext cx="1681749" cy="783022"/>
      </dsp:txXfrm>
    </dsp:sp>
    <dsp:sp modelId="{C4C34CD9-687E-9544-BF03-5DFEA676C2AF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89352" y="2691206"/>
              </a:moveTo>
              <a:arcTo wR="1732594" hR="1732594" stAng="8784456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F2534-5806-1846-A9D8-F9DB66F6C0B5}">
      <dsp:nvSpPr>
        <dsp:cNvPr id="0" name=""/>
        <dsp:cNvSpPr/>
      </dsp:nvSpPr>
      <dsp:spPr>
        <a:xfrm>
          <a:off x="458056" y="1199563"/>
          <a:ext cx="2183106" cy="86774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err="1" smtClean="0">
              <a:solidFill>
                <a:srgbClr val="000000"/>
              </a:solidFill>
              <a:latin typeface="Arial"/>
              <a:cs typeface="Arial"/>
            </a:rPr>
            <a:t>Confidencialidade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00416" y="1241923"/>
        <a:ext cx="2098386" cy="783022"/>
      </dsp:txXfrm>
    </dsp:sp>
    <dsp:sp modelId="{94782D54-810C-964A-8B90-0E0BED70BD58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02072" y="755102"/>
              </a:moveTo>
              <a:arcTo wR="1732594" hR="1732594" stAng="12860714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1CE19-49EA-B44E-BBEF-6E3C2D9747A1}">
      <dsp:nvSpPr>
        <dsp:cNvPr id="0" name=""/>
        <dsp:cNvSpPr/>
      </dsp:nvSpPr>
      <dsp:spPr>
        <a:xfrm rot="5400000">
          <a:off x="-222566" y="225611"/>
          <a:ext cx="1483776" cy="1038643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rgbClr val="000000"/>
              </a:solidFill>
            </a:rPr>
            <a:t>Tomar conciencia</a:t>
          </a:r>
          <a:endParaRPr lang="es-ES" sz="1500" b="1" kern="1200" dirty="0">
            <a:solidFill>
              <a:srgbClr val="000000"/>
            </a:solidFill>
          </a:endParaRPr>
        </a:p>
      </dsp:txBody>
      <dsp:txXfrm rot="-5400000">
        <a:off x="1" y="522367"/>
        <a:ext cx="1038643" cy="445133"/>
      </dsp:txXfrm>
    </dsp:sp>
    <dsp:sp modelId="{50E70976-F06C-6F45-B672-10CC88BAA801}">
      <dsp:nvSpPr>
        <dsp:cNvPr id="0" name=""/>
        <dsp:cNvSpPr/>
      </dsp:nvSpPr>
      <dsp:spPr>
        <a:xfrm rot="5400000">
          <a:off x="3382631" y="-2213346"/>
          <a:ext cx="964454" cy="5652431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Dos </a:t>
          </a:r>
          <a:r>
            <a:rPr lang="es-ES" sz="1600" b="1" kern="1200" dirty="0" err="1" smtClean="0"/>
            <a:t>nosos</a:t>
          </a:r>
          <a:r>
            <a:rPr lang="es-ES" sz="1600" b="1" kern="1200" dirty="0" smtClean="0"/>
            <a:t> </a:t>
          </a:r>
          <a:r>
            <a:rPr lang="es-ES" sz="1600" b="1" kern="1200" dirty="0" err="1" smtClean="0"/>
            <a:t>prexuizos</a:t>
          </a:r>
          <a:r>
            <a:rPr lang="es-ES" sz="1600" b="1" kern="1200" dirty="0" smtClean="0"/>
            <a:t>.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Percibir os diferentes valores, expectativas e </a:t>
          </a:r>
          <a:r>
            <a:rPr lang="es-ES" sz="1600" b="1" kern="1200" dirty="0" err="1" smtClean="0"/>
            <a:t>intencións</a:t>
          </a:r>
          <a:r>
            <a:rPr lang="es-ES" sz="1600" b="1" kern="1200" dirty="0" smtClean="0"/>
            <a:t>.</a:t>
          </a:r>
          <a:endParaRPr lang="es-ES" sz="1600" b="1" kern="1200" dirty="0"/>
        </a:p>
      </dsp:txBody>
      <dsp:txXfrm rot="-5400000">
        <a:off x="1038643" y="177723"/>
        <a:ext cx="5605350" cy="870292"/>
      </dsp:txXfrm>
    </dsp:sp>
    <dsp:sp modelId="{933A1AB0-AD09-2F42-9845-FA71BED38D5D}">
      <dsp:nvSpPr>
        <dsp:cNvPr id="0" name=""/>
        <dsp:cNvSpPr/>
      </dsp:nvSpPr>
      <dsp:spPr>
        <a:xfrm rot="5400000">
          <a:off x="-222566" y="1513929"/>
          <a:ext cx="1483776" cy="1038643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rgbClr val="000000"/>
              </a:solidFill>
            </a:rPr>
            <a:t>Boa disposición</a:t>
          </a:r>
          <a:endParaRPr lang="es-ES" sz="1500" b="1" kern="1200" dirty="0">
            <a:solidFill>
              <a:srgbClr val="000000"/>
            </a:solidFill>
          </a:endParaRPr>
        </a:p>
      </dsp:txBody>
      <dsp:txXfrm rot="-5400000">
        <a:off x="1" y="1810685"/>
        <a:ext cx="1038643" cy="445133"/>
      </dsp:txXfrm>
    </dsp:sp>
    <dsp:sp modelId="{E3B49F52-488E-2441-BF77-AA4FFD0D2F4E}">
      <dsp:nvSpPr>
        <dsp:cNvPr id="0" name=""/>
        <dsp:cNvSpPr/>
      </dsp:nvSpPr>
      <dsp:spPr>
        <a:xfrm rot="5400000">
          <a:off x="3382631" y="-1052625"/>
          <a:ext cx="964454" cy="5652431"/>
        </a:xfrm>
        <a:prstGeom prst="round2SameRect">
          <a:avLst/>
        </a:prstGeom>
        <a:solidFill>
          <a:srgbClr val="FBE6B3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Para explorar novas vías.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Mudar </a:t>
          </a:r>
          <a:r>
            <a:rPr lang="es-ES" sz="1600" b="1" kern="1200" dirty="0" err="1" smtClean="0"/>
            <a:t>crenzas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err="1" smtClean="0"/>
            <a:t>Enfocalo</a:t>
          </a:r>
          <a:r>
            <a:rPr lang="es-ES" sz="1600" b="1" kern="1200" dirty="0" smtClean="0"/>
            <a:t> de </a:t>
          </a:r>
          <a:r>
            <a:rPr lang="es-ES" sz="1600" b="1" kern="1200" dirty="0" err="1" smtClean="0"/>
            <a:t>maneira</a:t>
          </a:r>
          <a:r>
            <a:rPr lang="es-ES" sz="1600" b="1" kern="1200" dirty="0" smtClean="0"/>
            <a:t> diferente</a:t>
          </a:r>
          <a:endParaRPr lang="es-ES" sz="1600" b="1" kern="1200" dirty="0"/>
        </a:p>
      </dsp:txBody>
      <dsp:txXfrm rot="-5400000">
        <a:off x="1038643" y="1338444"/>
        <a:ext cx="5605350" cy="870292"/>
      </dsp:txXfrm>
    </dsp:sp>
    <dsp:sp modelId="{AD85AE42-3F56-434D-ACF5-CA09F2F7E270}">
      <dsp:nvSpPr>
        <dsp:cNvPr id="0" name=""/>
        <dsp:cNvSpPr/>
      </dsp:nvSpPr>
      <dsp:spPr>
        <a:xfrm rot="5400000">
          <a:off x="-222566" y="2802248"/>
          <a:ext cx="1483776" cy="1038643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rgbClr val="000000"/>
              </a:solidFill>
            </a:rPr>
            <a:t>Habilidades</a:t>
          </a:r>
          <a:endParaRPr lang="es-ES" sz="1500" b="1" kern="1200" dirty="0">
            <a:solidFill>
              <a:srgbClr val="000000"/>
            </a:solidFill>
          </a:endParaRPr>
        </a:p>
      </dsp:txBody>
      <dsp:txXfrm rot="-5400000">
        <a:off x="1" y="3099004"/>
        <a:ext cx="1038643" cy="445133"/>
      </dsp:txXfrm>
    </dsp:sp>
    <dsp:sp modelId="{809E5B2D-936A-F444-9B0C-702D04ECC241}">
      <dsp:nvSpPr>
        <dsp:cNvPr id="0" name=""/>
        <dsp:cNvSpPr/>
      </dsp:nvSpPr>
      <dsp:spPr>
        <a:xfrm rot="5400000">
          <a:off x="3382631" y="235693"/>
          <a:ext cx="964454" cy="5652431"/>
        </a:xfrm>
        <a:prstGeom prst="round2SameRect">
          <a:avLst/>
        </a:prstGeom>
        <a:solidFill>
          <a:srgbClr val="FBE6B3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Enviar </a:t>
          </a:r>
          <a:r>
            <a:rPr lang="es-ES" sz="1600" b="1" kern="1200" dirty="0" err="1" smtClean="0">
              <a:latin typeface="Arial"/>
              <a:cs typeface="Arial"/>
            </a:rPr>
            <a:t>mensaxes</a:t>
          </a:r>
          <a:r>
            <a:rPr lang="es-ES" sz="1600" b="1" kern="1200" dirty="0" smtClean="0">
              <a:latin typeface="Arial"/>
              <a:cs typeface="Arial"/>
            </a:rPr>
            <a:t> efectivos.</a:t>
          </a:r>
          <a:endParaRPr lang="es-ES" sz="1600" b="1" kern="120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Habilidades para </a:t>
          </a:r>
          <a:r>
            <a:rPr lang="es-ES" sz="1600" b="1" kern="1200" dirty="0" err="1" smtClean="0">
              <a:latin typeface="Arial"/>
              <a:cs typeface="Arial"/>
            </a:rPr>
            <a:t>escoitar</a:t>
          </a:r>
          <a:r>
            <a:rPr lang="es-ES" sz="1600" b="1" kern="1200" dirty="0" smtClean="0">
              <a:latin typeface="Arial"/>
              <a:cs typeface="Arial"/>
            </a:rPr>
            <a:t> activamente.</a:t>
          </a:r>
          <a:endParaRPr lang="es-ES" sz="1600" b="1" kern="120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Habilidades para tomar </a:t>
          </a:r>
          <a:r>
            <a:rPr lang="es-ES" sz="1600" b="1" kern="1200" dirty="0" err="1" smtClean="0">
              <a:latin typeface="Arial"/>
              <a:cs typeface="Arial"/>
            </a:rPr>
            <a:t>decisións</a:t>
          </a:r>
          <a:r>
            <a:rPr lang="es-ES" sz="1600" b="1" kern="1200" dirty="0" smtClean="0">
              <a:latin typeface="Arial"/>
              <a:cs typeface="Arial"/>
            </a:rPr>
            <a:t>.</a:t>
          </a:r>
          <a:endParaRPr lang="es-ES" sz="16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/>
        </a:p>
      </dsp:txBody>
      <dsp:txXfrm rot="-5400000">
        <a:off x="1038643" y="2626763"/>
        <a:ext cx="5605350" cy="870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74C04-99F1-BC43-BC82-4AE452674AD0}" type="datetimeFigureOut">
              <a:rPr lang="es-ES" smtClean="0"/>
              <a:t>17/01/17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9D200-1D4F-EF45-9D26-3FE3E71540E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349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947070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ndara"/>
      </a:defRPr>
    </a:lvl1pPr>
    <a:lvl2pPr indent="228600" latinLnBrk="0">
      <a:defRPr sz="1200">
        <a:latin typeface="+mn-lt"/>
        <a:ea typeface="+mn-ea"/>
        <a:cs typeface="+mn-cs"/>
        <a:sym typeface="Candara"/>
      </a:defRPr>
    </a:lvl2pPr>
    <a:lvl3pPr indent="457200" latinLnBrk="0">
      <a:defRPr sz="1200">
        <a:latin typeface="+mn-lt"/>
        <a:ea typeface="+mn-ea"/>
        <a:cs typeface="+mn-cs"/>
        <a:sym typeface="Candara"/>
      </a:defRPr>
    </a:lvl3pPr>
    <a:lvl4pPr indent="685800" latinLnBrk="0">
      <a:defRPr sz="1200">
        <a:latin typeface="+mn-lt"/>
        <a:ea typeface="+mn-ea"/>
        <a:cs typeface="+mn-cs"/>
        <a:sym typeface="Candara"/>
      </a:defRPr>
    </a:lvl4pPr>
    <a:lvl5pPr indent="914400" latinLnBrk="0">
      <a:defRPr sz="1200">
        <a:latin typeface="+mn-lt"/>
        <a:ea typeface="+mn-ea"/>
        <a:cs typeface="+mn-cs"/>
        <a:sym typeface="Candara"/>
      </a:defRPr>
    </a:lvl5pPr>
    <a:lvl6pPr indent="1143000" latinLnBrk="0">
      <a:defRPr sz="1200">
        <a:latin typeface="+mn-lt"/>
        <a:ea typeface="+mn-ea"/>
        <a:cs typeface="+mn-cs"/>
        <a:sym typeface="Candara"/>
      </a:defRPr>
    </a:lvl6pPr>
    <a:lvl7pPr indent="1371600" latinLnBrk="0">
      <a:defRPr sz="1200">
        <a:latin typeface="+mn-lt"/>
        <a:ea typeface="+mn-ea"/>
        <a:cs typeface="+mn-cs"/>
        <a:sym typeface="Candara"/>
      </a:defRPr>
    </a:lvl7pPr>
    <a:lvl8pPr indent="1600200" latinLnBrk="0">
      <a:defRPr sz="1200">
        <a:latin typeface="+mn-lt"/>
        <a:ea typeface="+mn-ea"/>
        <a:cs typeface="+mn-cs"/>
        <a:sym typeface="Candara"/>
      </a:defRPr>
    </a:lvl8pPr>
    <a:lvl9pPr indent="1828800" latinLnBrk="0">
      <a:defRPr sz="1200">
        <a:latin typeface="+mn-lt"/>
        <a:ea typeface="+mn-ea"/>
        <a:cs typeface="+mn-cs"/>
        <a:sym typeface="Candar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431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43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91" name="Group 91"/>
          <p:cNvGrpSpPr/>
          <p:nvPr/>
        </p:nvGrpSpPr>
        <p:grpSpPr>
          <a:xfrm>
            <a:off x="211664" y="714191"/>
            <a:ext cx="8723378" cy="1329874"/>
            <a:chOff x="0" y="0"/>
            <a:chExt cx="8723377" cy="1329873"/>
          </a:xfrm>
        </p:grpSpPr>
        <p:sp>
          <p:nvSpPr>
            <p:cNvPr id="86" name="Shape 86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2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2407655" y="16734"/>
              <a:ext cx="5544515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2617062" y="29007"/>
              <a:ext cx="5467980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5397824" y="15619"/>
              <a:ext cx="3308000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2" name="Shape 9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800"/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800"/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800"/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grpSp>
        <p:nvGrpSpPr>
          <p:cNvPr id="106" name="Group 106"/>
          <p:cNvGrpSpPr/>
          <p:nvPr/>
        </p:nvGrpSpPr>
        <p:grpSpPr>
          <a:xfrm>
            <a:off x="211664" y="714190"/>
            <a:ext cx="8723378" cy="1331581"/>
            <a:chOff x="0" y="0"/>
            <a:chExt cx="8723377" cy="1331580"/>
          </a:xfrm>
        </p:grpSpPr>
        <p:sp>
          <p:nvSpPr>
            <p:cNvPr id="101" name="Shape 101"/>
            <p:cNvSpPr/>
            <p:nvPr/>
          </p:nvSpPr>
          <p:spPr>
            <a:xfrm>
              <a:off x="5843257" y="145222"/>
              <a:ext cx="2880120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2620418" y="29044"/>
              <a:ext cx="5474994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404746" y="15639"/>
              <a:ext cx="3312244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</p:spPr>
        <p:txBody>
          <a:bodyPr anchor="b"/>
          <a:lstStyle>
            <a:lvl1pPr algn="l">
              <a:defRPr sz="3200">
                <a:solidFill>
                  <a:srgbClr val="073E87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121" name="Group 121"/>
          <p:cNvGrpSpPr/>
          <p:nvPr/>
        </p:nvGrpSpPr>
        <p:grpSpPr>
          <a:xfrm>
            <a:off x="211664" y="5353963"/>
            <a:ext cx="8723378" cy="1331580"/>
            <a:chOff x="0" y="0"/>
            <a:chExt cx="8723377" cy="1331580"/>
          </a:xfrm>
        </p:grpSpPr>
        <p:sp>
          <p:nvSpPr>
            <p:cNvPr id="116" name="Shape 116"/>
            <p:cNvSpPr/>
            <p:nvPr/>
          </p:nvSpPr>
          <p:spPr>
            <a:xfrm>
              <a:off x="5843257" y="145222"/>
              <a:ext cx="2880120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2620418" y="29044"/>
              <a:ext cx="5474994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5404746" y="15639"/>
              <a:ext cx="3312244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  <a:prstGeom prst="rect">
            <a:avLst/>
          </a:prstGeom>
        </p:spPr>
        <p:txBody>
          <a:bodyPr anchor="b"/>
          <a:lstStyle>
            <a:lvl1pPr algn="l">
              <a:defRPr sz="2800"/>
            </a:lvl1pPr>
          </a:lstStyle>
          <a:p>
            <a:r>
              <a:t>Texto del título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4" name="Shape 124"/>
          <p:cNvSpPr>
            <a:spLocks noGrp="1"/>
          </p:cNvSpPr>
          <p:nvPr>
            <p:ph type="pic" sz="quarter" idx="13"/>
          </p:nvPr>
        </p:nvSpPr>
        <p:spPr>
          <a:xfrm>
            <a:off x="838200" y="1371599"/>
            <a:ext cx="3566159" cy="2926081"/>
          </a:xfrm>
          <a:prstGeom prst="rect">
            <a:avLst/>
          </a:prstGeom>
          <a:effectLst>
            <a:reflection stA="30000" endPos="40000" dir="5400000" sy="-100000" algn="bl" rotWithShape="0"/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147" name="Group 147"/>
          <p:cNvGrpSpPr/>
          <p:nvPr/>
        </p:nvGrpSpPr>
        <p:grpSpPr>
          <a:xfrm>
            <a:off x="211664" y="714190"/>
            <a:ext cx="8723378" cy="1331581"/>
            <a:chOff x="0" y="0"/>
            <a:chExt cx="8723377" cy="1331580"/>
          </a:xfrm>
        </p:grpSpPr>
        <p:sp>
          <p:nvSpPr>
            <p:cNvPr id="142" name="Shape 142"/>
            <p:cNvSpPr/>
            <p:nvPr/>
          </p:nvSpPr>
          <p:spPr>
            <a:xfrm>
              <a:off x="5843257" y="145222"/>
              <a:ext cx="2880120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2620418" y="29044"/>
              <a:ext cx="5474994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5404746" y="15639"/>
              <a:ext cx="3312244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xfrm>
            <a:off x="6629400" y="1447800"/>
            <a:ext cx="2057400" cy="448733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73E87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6019800" cy="4487334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1915431"/>
      </p:ext>
    </p:extLst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hueOff val="-10717809"/>
            <a:satOff val="-95633"/>
            <a:lumOff val="5509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8" name="Group 8"/>
          <p:cNvGrpSpPr/>
          <p:nvPr/>
        </p:nvGrpSpPr>
        <p:grpSpPr>
          <a:xfrm>
            <a:off x="211664" y="1679429"/>
            <a:ext cx="8723378" cy="1329874"/>
            <a:chOff x="0" y="0"/>
            <a:chExt cx="8723377" cy="1329873"/>
          </a:xfrm>
        </p:grpSpPr>
        <p:sp>
          <p:nvSpPr>
            <p:cNvPr id="3" name="Shape 3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2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2407655" y="16734"/>
              <a:ext cx="5544515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2617062" y="29007"/>
              <a:ext cx="5467980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5397824" y="15619"/>
              <a:ext cx="3308000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4453330" y="6317155"/>
            <a:ext cx="237342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1000">
                <a:solidFill>
                  <a:srgbClr val="073E87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9" r:id="rId5"/>
    <p:sldLayoutId id="2147483660" r:id="rId6"/>
  </p:sldLayoutIdLst>
  <p:transition xmlns:p14="http://schemas.microsoft.com/office/powerpoint/2010/main"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1pPr>
      <a:lvl2pPr marL="601201" marR="0" indent="-29925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2pPr>
      <a:lvl3pPr marL="901382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3pPr>
      <a:lvl4pPr marL="1219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4pPr>
      <a:lvl5pPr marL="1577339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5pPr>
      <a:lvl6pPr marL="194636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6pPr>
      <a:lvl7pPr marL="226640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7pPr>
      <a:lvl8pPr marL="258644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8pPr>
      <a:lvl9pPr marL="290648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1767" y="1738740"/>
            <a:ext cx="7350331" cy="403187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3600" b="1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CURSO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4400" b="1" dirty="0">
              <a:solidFill>
                <a:srgbClr val="000000"/>
              </a:solidFill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A creación </a:t>
            </a:r>
            <a:r>
              <a:rPr kumimoji="0" lang="es-ES" sz="44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dun</a:t>
            </a: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</a:t>
            </a:r>
            <a:r>
              <a:rPr kumimoji="0" lang="es-ES" sz="44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servizo</a:t>
            </a: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de mediación escolar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4400" b="1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5" name="Imagen 4" descr="books-1690753__18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1037256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27896"/>
      </p:ext>
    </p:extLst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Definición 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obxectivos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b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da mediación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780243" y="2196119"/>
            <a:ext cx="5759250" cy="6469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kumimoji="0" lang="es-ES" sz="1600" b="1" i="0" u="sng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Obxectivo</a:t>
            </a:r>
            <a:r>
              <a:rPr kumimoji="0" lang="es-ES" sz="1600" b="1" i="0" u="sng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sng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xeral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: </a:t>
            </a:r>
            <a:r>
              <a:rPr lang="es-ES_tradnl" sz="1600" b="1" dirty="0">
                <a:latin typeface="Arial"/>
                <a:cs typeface="Arial"/>
              </a:rPr>
              <a:t>a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solución </a:t>
            </a:r>
            <a:r>
              <a:rPr lang="es-ES_tradnl" sz="1600" b="1" dirty="0" smtClean="0">
                <a:latin typeface="Arial"/>
                <a:cs typeface="Arial"/>
              </a:rPr>
              <a:t>pac</a:t>
            </a:r>
            <a:r>
              <a:rPr lang="es-ES_tradnl" sz="1600" b="1" dirty="0" smtClean="0">
                <a:latin typeface="Arial"/>
                <a:cs typeface="Arial"/>
              </a:rPr>
              <a:t>íf</a:t>
            </a:r>
            <a:r>
              <a:rPr lang="es-ES_tradnl" sz="1600" b="1" dirty="0" smtClean="0">
                <a:latin typeface="Arial"/>
                <a:cs typeface="Arial"/>
              </a:rPr>
              <a:t>ica </a:t>
            </a:r>
            <a:r>
              <a:rPr lang="es-ES_tradnl" sz="1600" b="1" dirty="0">
                <a:latin typeface="Arial"/>
                <a:cs typeface="Arial"/>
              </a:rPr>
              <a:t>e dialogada dos </a:t>
            </a:r>
            <a:r>
              <a:rPr lang="es-ES_tradnl" sz="1600" b="1" dirty="0" err="1">
                <a:latin typeface="Arial"/>
                <a:cs typeface="Arial"/>
              </a:rPr>
              <a:t>conflitos</a:t>
            </a:r>
            <a:r>
              <a:rPr lang="es-ES_tradnl" sz="1600" b="1" dirty="0">
                <a:latin typeface="Arial"/>
                <a:cs typeface="Arial"/>
              </a:rPr>
              <a:t> entre os </a:t>
            </a:r>
            <a:r>
              <a:rPr lang="es-ES_tradnl" sz="1600" b="1" dirty="0" err="1">
                <a:latin typeface="Arial"/>
                <a:cs typeface="Arial"/>
              </a:rPr>
              <a:t>membros</a:t>
            </a:r>
            <a:r>
              <a:rPr lang="es-ES_tradnl" sz="1600" b="1" dirty="0">
                <a:latin typeface="Arial"/>
                <a:cs typeface="Arial"/>
              </a:rPr>
              <a:t> da </a:t>
            </a:r>
            <a:r>
              <a:rPr lang="es-ES_tradnl" sz="1600" b="1" dirty="0" err="1">
                <a:latin typeface="Arial"/>
                <a:cs typeface="Arial"/>
              </a:rPr>
              <a:t>comunidade</a:t>
            </a:r>
            <a:r>
              <a:rPr lang="es-ES_tradnl" sz="1600" b="1" dirty="0">
                <a:latin typeface="Arial"/>
                <a:cs typeface="Arial"/>
              </a:rPr>
              <a:t> escolar. 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9" name="Rectángulo 8"/>
          <p:cNvSpPr/>
          <p:nvPr/>
        </p:nvSpPr>
        <p:spPr>
          <a:xfrm rot="16200000">
            <a:off x="-132497" y="4384414"/>
            <a:ext cx="2229420" cy="400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2" indent="0" algn="ctr"/>
            <a:r>
              <a:rPr lang="es-ES" sz="2000" b="1" dirty="0"/>
              <a:t>E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specíficos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979297" y="3598850"/>
            <a:ext cx="6809865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Reconstuír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 err="1">
                <a:latin typeface="Arial"/>
                <a:cs typeface="Arial"/>
              </a:rPr>
              <a:t>relacións</a:t>
            </a:r>
            <a:r>
              <a:rPr lang="es-ES_tradnl" sz="1600" b="1" dirty="0">
                <a:latin typeface="Arial"/>
                <a:cs typeface="Arial"/>
              </a:rPr>
              <a:t> </a:t>
            </a:r>
            <a:r>
              <a:rPr lang="es-ES_tradnl" sz="1600" b="1" dirty="0" smtClean="0">
                <a:latin typeface="Arial"/>
                <a:cs typeface="Arial"/>
              </a:rPr>
              <a:t>deterioradas.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Mellorar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a competencia social e </a:t>
            </a:r>
            <a:r>
              <a:rPr lang="es-ES_tradnl" sz="1600" b="1" dirty="0" smtClean="0">
                <a:latin typeface="Arial"/>
                <a:cs typeface="Arial"/>
              </a:rPr>
              <a:t>cívica.</a:t>
            </a:r>
            <a:endParaRPr lang="es-ES_tradnl" sz="1600" b="1" dirty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Aumentar </a:t>
            </a:r>
            <a:r>
              <a:rPr lang="es-ES_tradnl" sz="1600" b="1" dirty="0">
                <a:latin typeface="Arial"/>
                <a:cs typeface="Arial"/>
              </a:rPr>
              <a:t>a </a:t>
            </a:r>
            <a:r>
              <a:rPr lang="es-ES_tradnl" sz="1600" b="1" dirty="0" err="1">
                <a:latin typeface="Arial"/>
                <a:cs typeface="Arial"/>
              </a:rPr>
              <a:t>capacidade</a:t>
            </a:r>
            <a:r>
              <a:rPr lang="es-ES_tradnl" sz="1600" b="1" dirty="0">
                <a:latin typeface="Arial"/>
                <a:cs typeface="Arial"/>
              </a:rPr>
              <a:t> de resolución de </a:t>
            </a:r>
            <a:r>
              <a:rPr lang="es-ES_tradnl" sz="1600" b="1" dirty="0" err="1" smtClean="0">
                <a:latin typeface="Arial"/>
                <a:cs typeface="Arial"/>
              </a:rPr>
              <a:t>conflitos</a:t>
            </a:r>
            <a:r>
              <a:rPr lang="es-ES_tradnl" sz="1600" b="1" dirty="0">
                <a:latin typeface="Arial"/>
                <a:cs typeface="Arial"/>
              </a:rPr>
              <a:t>.</a:t>
            </a:r>
            <a:endParaRPr lang="es-ES_tradnl" sz="1600" b="1" dirty="0" smtClean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Desenvolver </a:t>
            </a:r>
            <a:r>
              <a:rPr lang="es-ES_tradnl" sz="1600" b="1" dirty="0">
                <a:latin typeface="Arial"/>
                <a:cs typeface="Arial"/>
              </a:rPr>
              <a:t>a </a:t>
            </a:r>
            <a:r>
              <a:rPr lang="es-ES_tradnl" sz="1600" b="1" dirty="0" err="1">
                <a:latin typeface="Arial"/>
                <a:cs typeface="Arial"/>
              </a:rPr>
              <a:t>capacidade</a:t>
            </a:r>
            <a:r>
              <a:rPr lang="es-ES_tradnl" sz="1600" b="1" dirty="0">
                <a:latin typeface="Arial"/>
                <a:cs typeface="Arial"/>
              </a:rPr>
              <a:t> de </a:t>
            </a:r>
            <a:r>
              <a:rPr lang="es-ES_tradnl" sz="1600" b="1" dirty="0" smtClean="0">
                <a:latin typeface="Arial"/>
                <a:cs typeface="Arial"/>
              </a:rPr>
              <a:t>autorregulación.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>
                <a:latin typeface="Arial"/>
                <a:cs typeface="Arial"/>
              </a:rPr>
              <a:t>B</a:t>
            </a:r>
            <a:r>
              <a:rPr lang="es-ES_tradnl" sz="1600" b="1" dirty="0" smtClean="0">
                <a:latin typeface="Arial"/>
                <a:cs typeface="Arial"/>
              </a:rPr>
              <a:t>úsqueda </a:t>
            </a:r>
            <a:r>
              <a:rPr lang="es-ES_tradnl" sz="1600" b="1" dirty="0">
                <a:latin typeface="Arial"/>
                <a:cs typeface="Arial"/>
              </a:rPr>
              <a:t>de </a:t>
            </a:r>
            <a:r>
              <a:rPr lang="es-ES_tradnl" sz="1600" b="1" dirty="0" err="1" smtClean="0">
                <a:latin typeface="Arial"/>
                <a:cs typeface="Arial"/>
              </a:rPr>
              <a:t>solucións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creativas e </a:t>
            </a:r>
            <a:r>
              <a:rPr lang="es-ES_tradnl" sz="1600" b="1" dirty="0" smtClean="0">
                <a:latin typeface="Arial"/>
                <a:cs typeface="Arial"/>
              </a:rPr>
              <a:t>negociadas </a:t>
            </a:r>
            <a:r>
              <a:rPr lang="es-ES_tradnl" sz="1600" b="1" dirty="0" err="1" smtClean="0">
                <a:latin typeface="Arial"/>
                <a:cs typeface="Arial"/>
              </a:rPr>
              <a:t>aos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 err="1" smtClean="0">
                <a:latin typeface="Arial"/>
                <a:cs typeface="Arial"/>
              </a:rPr>
              <a:t>conflitos</a:t>
            </a:r>
            <a:endParaRPr lang="es-ES_tradnl" sz="1600" b="1" dirty="0" smtClean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Mellorar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a </a:t>
            </a:r>
            <a:r>
              <a:rPr lang="es-ES_tradnl" sz="1600" b="1" dirty="0" smtClean="0">
                <a:latin typeface="Arial"/>
                <a:cs typeface="Arial"/>
              </a:rPr>
              <a:t>convivencia no centro.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Axudar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 err="1">
                <a:latin typeface="Arial"/>
                <a:cs typeface="Arial"/>
              </a:rPr>
              <a:t>ao</a:t>
            </a:r>
            <a:r>
              <a:rPr lang="es-ES_tradnl" sz="1600" b="1" dirty="0">
                <a:latin typeface="Arial"/>
                <a:cs typeface="Arial"/>
              </a:rPr>
              <a:t> alumnado a </a:t>
            </a:r>
            <a:r>
              <a:rPr lang="es-ES_tradnl" sz="1600" b="1" dirty="0" smtClean="0">
                <a:latin typeface="Arial"/>
                <a:cs typeface="Arial"/>
              </a:rPr>
              <a:t>desenvolver autoconfianza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Pensar creativamente  </a:t>
            </a:r>
            <a:r>
              <a:rPr lang="es-ES_tradnl" sz="1600" b="1" dirty="0">
                <a:latin typeface="Arial"/>
                <a:cs typeface="Arial"/>
              </a:rPr>
              <a:t>e </a:t>
            </a:r>
            <a:r>
              <a:rPr lang="es-ES_tradnl" sz="1600" b="1" dirty="0" err="1">
                <a:latin typeface="Arial"/>
                <a:cs typeface="Arial"/>
              </a:rPr>
              <a:t>comezar</a:t>
            </a:r>
            <a:r>
              <a:rPr lang="es-ES_tradnl" sz="1600" b="1" dirty="0">
                <a:latin typeface="Arial"/>
                <a:cs typeface="Arial"/>
              </a:rPr>
              <a:t> a solucionar </a:t>
            </a:r>
            <a:r>
              <a:rPr lang="es-ES_tradnl" sz="1600" b="1" dirty="0" err="1">
                <a:latin typeface="Arial"/>
                <a:cs typeface="Arial"/>
              </a:rPr>
              <a:t>conflitos</a:t>
            </a:r>
            <a:r>
              <a:rPr lang="es-ES_tradnl" sz="1600" b="1" dirty="0">
                <a:latin typeface="Arial"/>
                <a:cs typeface="Arial"/>
              </a:rPr>
              <a:t>.</a:t>
            </a:r>
          </a:p>
        </p:txBody>
      </p:sp>
      <p:sp>
        <p:nvSpPr>
          <p:cNvPr id="12" name="Flecha arriba y abajo 11"/>
          <p:cNvSpPr/>
          <p:nvPr/>
        </p:nvSpPr>
        <p:spPr>
          <a:xfrm>
            <a:off x="4202119" y="2843102"/>
            <a:ext cx="783675" cy="626656"/>
          </a:xfrm>
          <a:prstGeom prst="upDownArrow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3" name="Flecha a la derecha con bandas 12"/>
          <p:cNvSpPr/>
          <p:nvPr/>
        </p:nvSpPr>
        <p:spPr>
          <a:xfrm>
            <a:off x="1182267" y="4215112"/>
            <a:ext cx="912037" cy="607948"/>
          </a:xfrm>
          <a:prstGeom prst="stripedRightArrow">
            <a:avLst/>
          </a:prstGeom>
          <a:solidFill>
            <a:srgbClr val="DC9F0C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10" name="Imagen 9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1" y="71408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26815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Principios 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condicións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da mediación.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18208498"/>
              </p:ext>
            </p:extLst>
          </p:nvPr>
        </p:nvGraphicFramePr>
        <p:xfrm>
          <a:off x="1402395" y="200494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books-1690753__180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1185865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847443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Tipos de programas de mediación.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424264"/>
              </p:ext>
            </p:extLst>
          </p:nvPr>
        </p:nvGraphicFramePr>
        <p:xfrm>
          <a:off x="1175512" y="2620934"/>
          <a:ext cx="6634214" cy="2005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2793"/>
                <a:gridCol w="3391421"/>
              </a:tblGrid>
              <a:tr h="57078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Segundo</a:t>
                      </a: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 o nivel de estructuración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Formal</a:t>
                      </a:r>
                    </a:p>
                    <a:p>
                      <a:pPr algn="ctr"/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- Informal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51710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Segundo os</a:t>
                      </a: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 participantes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C8FE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b="1" dirty="0" smtClean="0">
                        <a:latin typeface="Arial"/>
                        <a:cs typeface="Arial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Vertical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horizontal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FDF2D9"/>
                    </a:solidFill>
                  </a:tcPr>
                </a:tc>
              </a:tr>
            </a:tbl>
          </a:graphicData>
        </a:graphic>
      </p:graphicFrame>
      <p:sp>
        <p:nvSpPr>
          <p:cNvPr id="3" name="Flecha abajo 2"/>
          <p:cNvSpPr/>
          <p:nvPr/>
        </p:nvSpPr>
        <p:spPr>
          <a:xfrm>
            <a:off x="3296839" y="1607687"/>
            <a:ext cx="2702328" cy="851128"/>
          </a:xfrm>
          <a:prstGeom prst="downArrow">
            <a:avLst/>
          </a:prstGeom>
          <a:solidFill>
            <a:srgbClr val="FFB71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6" name="Imagen 5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77222"/>
      </p:ext>
    </p:extLst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¿ Que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1229560" y="1770575"/>
            <a:ext cx="3215769" cy="510776"/>
          </a:xfrm>
          <a:prstGeom prst="roundRect">
            <a:avLst/>
          </a:prstGeom>
          <a:solidFill>
            <a:srgbClr val="FFB71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¿ Qu</a:t>
            </a:r>
            <a:r>
              <a:rPr lang="es-ES" sz="2400" b="1" dirty="0">
                <a:latin typeface="Arial"/>
                <a:cs typeface="Arial"/>
              </a:rPr>
              <a:t>e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é un </a:t>
            </a:r>
            <a:r>
              <a:rPr kumimoji="0" lang="es-ES" sz="24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conflito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?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67211" y="2835844"/>
            <a:ext cx="6080236" cy="1569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Unha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situación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onde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dúas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ou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máis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partes entran en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desacordo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ou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disputa.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Por ter intereses, </a:t>
            </a:r>
            <a:r>
              <a:rPr lang="es-ES" sz="1600" b="1" dirty="0" err="1" smtClean="0">
                <a:latin typeface="Arial"/>
                <a:cs typeface="Arial"/>
              </a:rPr>
              <a:t>desexos</a:t>
            </a:r>
            <a:r>
              <a:rPr lang="es-ES" sz="1600" b="1" dirty="0" smtClean="0">
                <a:latin typeface="Arial"/>
                <a:cs typeface="Arial"/>
              </a:rPr>
              <a:t>, </a:t>
            </a:r>
            <a:r>
              <a:rPr lang="es-ES" sz="1600" b="1" dirty="0" err="1" smtClean="0">
                <a:latin typeface="Arial"/>
                <a:cs typeface="Arial"/>
              </a:rPr>
              <a:t>posicións</a:t>
            </a:r>
            <a:r>
              <a:rPr lang="es-ES" sz="1600" b="1" dirty="0" smtClean="0">
                <a:latin typeface="Arial"/>
                <a:cs typeface="Arial"/>
              </a:rPr>
              <a:t> </a:t>
            </a:r>
            <a:r>
              <a:rPr lang="es-ES" sz="1600" b="1" dirty="0" err="1" smtClean="0">
                <a:latin typeface="Arial"/>
                <a:cs typeface="Arial"/>
              </a:rPr>
              <a:t>ou</a:t>
            </a:r>
            <a:r>
              <a:rPr lang="es-ES" sz="1600" b="1" dirty="0" smtClean="0">
                <a:latin typeface="Arial"/>
                <a:cs typeface="Arial"/>
              </a:rPr>
              <a:t> valores que son percibidos como incompatibles.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Nos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conflitos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xogan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un rol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moi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importante 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emocións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e os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sentimentos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80999" y="5393791"/>
            <a:ext cx="3621119" cy="830995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Deteriora 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relacións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Xera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emocións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negativas e estrés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715561" y="5270681"/>
            <a:ext cx="4428439" cy="10772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Mellora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 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relacións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interpersoais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Mellora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a comunicación.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Busca </a:t>
            </a:r>
            <a:r>
              <a:rPr lang="es-ES" sz="1600" b="1" dirty="0" err="1" smtClean="0">
                <a:latin typeface="Arial"/>
                <a:cs typeface="Arial"/>
              </a:rPr>
              <a:t>solucións</a:t>
            </a:r>
            <a:r>
              <a:rPr lang="es-ES" sz="1600" b="1" dirty="0" smtClean="0">
                <a:latin typeface="Arial"/>
                <a:cs typeface="Arial"/>
              </a:rPr>
              <a:t> dialogantes e creativas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540327" y="5066371"/>
            <a:ext cx="1499791" cy="4086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Destructivo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972145" y="4962906"/>
            <a:ext cx="1459256" cy="369330"/>
          </a:xfrm>
          <a:prstGeom prst="rect">
            <a:avLst/>
          </a:prstGeom>
          <a:solidFill>
            <a:srgbClr val="EDF7D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Constructivo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080515" y="4578221"/>
            <a:ext cx="1364676" cy="4086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R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ecorrido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10" name="Conector recto 9"/>
          <p:cNvCxnSpPr>
            <a:stCxn id="8" idx="1"/>
            <a:endCxn id="6" idx="0"/>
          </p:cNvCxnSpPr>
          <p:nvPr/>
        </p:nvCxnSpPr>
        <p:spPr>
          <a:xfrm flipH="1">
            <a:off x="2290223" y="4782531"/>
            <a:ext cx="1790292" cy="283840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/>
          <p:cNvCxnSpPr>
            <a:stCxn id="8" idx="3"/>
            <a:endCxn id="7" idx="0"/>
          </p:cNvCxnSpPr>
          <p:nvPr/>
        </p:nvCxnSpPr>
        <p:spPr>
          <a:xfrm>
            <a:off x="5445191" y="4782531"/>
            <a:ext cx="1256582" cy="180375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Flecha abajo 15"/>
          <p:cNvSpPr/>
          <p:nvPr/>
        </p:nvSpPr>
        <p:spPr>
          <a:xfrm>
            <a:off x="4202118" y="4405502"/>
            <a:ext cx="1094444" cy="172719"/>
          </a:xfrm>
          <a:prstGeom prst="downArrow">
            <a:avLst/>
          </a:prstGeom>
          <a:solidFill>
            <a:srgbClr val="FF6600"/>
          </a:solidFill>
          <a:ln w="15875" cap="flat">
            <a:solidFill>
              <a:srgbClr val="FF6600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7" name="Flecha a la derecha con bandas 16"/>
          <p:cNvSpPr/>
          <p:nvPr/>
        </p:nvSpPr>
        <p:spPr>
          <a:xfrm rot="1016820">
            <a:off x="3381946" y="2234522"/>
            <a:ext cx="1516543" cy="574225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9" name="Imagen 8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06099"/>
      </p:ext>
    </p:extLst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848416" y="404664"/>
            <a:ext cx="7684023" cy="878784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¿ Que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1283605" y="1591028"/>
            <a:ext cx="6255887" cy="408620"/>
          </a:xfrm>
          <a:prstGeom prst="roundRect">
            <a:avLst/>
          </a:prstGeom>
          <a:solidFill>
            <a:srgbClr val="83D3FE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¿ 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Que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facer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para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xestionalo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constructivamente? 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82411210"/>
              </p:ext>
            </p:extLst>
          </p:nvPr>
        </p:nvGraphicFramePr>
        <p:xfrm>
          <a:off x="848417" y="2472324"/>
          <a:ext cx="6691075" cy="406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echa abajo 3"/>
          <p:cNvSpPr/>
          <p:nvPr/>
        </p:nvSpPr>
        <p:spPr>
          <a:xfrm>
            <a:off x="3283328" y="1932273"/>
            <a:ext cx="2756374" cy="540051"/>
          </a:xfrm>
          <a:prstGeom prst="downArrow">
            <a:avLst/>
          </a:prstGeom>
          <a:solidFill>
            <a:schemeClr val="accent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9" name="Imagen 8" descr="books-1690753__180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4" y="1185864"/>
            <a:ext cx="1622368" cy="128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23058"/>
      </p:ext>
    </p:extLst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7200" y="1993404"/>
            <a:ext cx="374691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¿ Conflictos mediables?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896233" y="2880299"/>
            <a:ext cx="5302287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Amistades deterioradas.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Faltas de respecto.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Rumores e malentendidos.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Espacios de </a:t>
            </a:r>
            <a:r>
              <a:rPr lang="es-ES" sz="2400" b="1" dirty="0" err="1" smtClean="0">
                <a:solidFill>
                  <a:schemeClr val="tx1"/>
                </a:solidFill>
              </a:rPr>
              <a:t>xogo</a:t>
            </a:r>
            <a:r>
              <a:rPr lang="es-ES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Discriminación </a:t>
            </a:r>
            <a:r>
              <a:rPr lang="es-ES" sz="2400" b="1" dirty="0" err="1" smtClean="0">
                <a:solidFill>
                  <a:schemeClr val="tx1"/>
                </a:solidFill>
              </a:rPr>
              <a:t>ou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</a:rPr>
              <a:t>hostigamento</a:t>
            </a:r>
            <a:r>
              <a:rPr lang="es-ES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… 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045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sz="27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. ¿ Que </a:t>
            </a:r>
            <a:r>
              <a:rPr lang="es-ES_tradnl" sz="2700" b="1" dirty="0" err="1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700" dirty="0">
                <a:latin typeface="Arial"/>
                <a:cs typeface="Arial"/>
              </a:rPr>
              <a:t/>
            </a:r>
            <a:br>
              <a:rPr lang="es-ES_tradnl" sz="2700" dirty="0">
                <a:latin typeface="Arial"/>
                <a:cs typeface="Arial"/>
              </a:rPr>
            </a:br>
            <a:r>
              <a:rPr lang="es-ES_tradnl" dirty="0">
                <a:latin typeface="Arial"/>
                <a:cs typeface="Arial"/>
              </a:rPr>
              <a:t/>
            </a:r>
            <a:br>
              <a:rPr lang="es-ES_tradnl" dirty="0">
                <a:latin typeface="Arial"/>
                <a:cs typeface="Arial"/>
              </a:rPr>
            </a:br>
            <a:endParaRPr lang="es-ES" dirty="0"/>
          </a:p>
        </p:txBody>
      </p:sp>
      <p:sp>
        <p:nvSpPr>
          <p:cNvPr id="2" name="Llamada de nube 1"/>
          <p:cNvSpPr/>
          <p:nvPr/>
        </p:nvSpPr>
        <p:spPr>
          <a:xfrm>
            <a:off x="4391283" y="1547637"/>
            <a:ext cx="2807238" cy="890168"/>
          </a:xfrm>
          <a:prstGeom prst="cloudCallout">
            <a:avLst/>
          </a:prstGeom>
          <a:solidFill>
            <a:srgbClr val="FFD90C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Os de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carácter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interpersoal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pic>
        <p:nvPicPr>
          <p:cNvPr id="7" name="Imagen 6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833672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81791"/>
      </p:ext>
    </p:extLst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5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400" b="1" dirty="0" smtClean="0">
                <a:solidFill>
                  <a:srgbClr val="000000"/>
                </a:solidFill>
                <a:latin typeface="Arial"/>
                <a:cs typeface="Arial"/>
              </a:rPr>
              <a:t>E. ¿ Que </a:t>
            </a:r>
            <a:r>
              <a:rPr lang="es-ES" sz="2400" b="1" dirty="0" err="1" smtClean="0">
                <a:solidFill>
                  <a:srgbClr val="000000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rgbClr val="000000"/>
                </a:solidFill>
                <a:latin typeface="Arial"/>
                <a:cs typeface="Arial"/>
              </a:rPr>
              <a:t> son mediables?</a:t>
            </a:r>
            <a:endParaRPr lang="es-E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49106" y="2089458"/>
            <a:ext cx="451508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Non serían </a:t>
            </a:r>
            <a:r>
              <a:rPr lang="es-ES" sz="2400" b="1" dirty="0">
                <a:solidFill>
                  <a:schemeClr val="tx1"/>
                </a:solidFill>
              </a:rPr>
              <a:t>c</a:t>
            </a:r>
            <a:r>
              <a:rPr lang="es-ES" sz="2400" b="1" dirty="0" smtClean="0">
                <a:solidFill>
                  <a:schemeClr val="tx1"/>
                </a:solidFill>
              </a:rPr>
              <a:t>onflictos abordables mediante mediación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351164" y="2841253"/>
            <a:ext cx="7045378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000" b="1" dirty="0" err="1" smtClean="0">
                <a:solidFill>
                  <a:schemeClr val="tx1"/>
                </a:solidFill>
              </a:rPr>
              <a:t>Aqueles</a:t>
            </a:r>
            <a:r>
              <a:rPr lang="es-ES" sz="2000" b="1" dirty="0">
                <a:solidFill>
                  <a:schemeClr val="tx1"/>
                </a:solidFill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</a:rPr>
              <a:t>que </a:t>
            </a:r>
            <a:r>
              <a:rPr lang="es-ES" sz="2000" b="1" dirty="0" smtClean="0">
                <a:solidFill>
                  <a:schemeClr val="tx1"/>
                </a:solidFill>
              </a:rPr>
              <a:t>non </a:t>
            </a:r>
            <a:r>
              <a:rPr lang="es-ES" sz="2000" b="1" dirty="0" err="1" smtClean="0">
                <a:solidFill>
                  <a:schemeClr val="tx1"/>
                </a:solidFill>
              </a:rPr>
              <a:t>cumpren</a:t>
            </a:r>
            <a:r>
              <a:rPr lang="es-ES" sz="2000" b="1" dirty="0" smtClean="0">
                <a:solidFill>
                  <a:schemeClr val="tx1"/>
                </a:solidFill>
              </a:rPr>
              <a:t> os principios da mediación.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err="1" smtClean="0">
                <a:solidFill>
                  <a:schemeClr val="tx1"/>
                </a:solidFill>
              </a:rPr>
              <a:t>Aqueles</a:t>
            </a:r>
            <a:r>
              <a:rPr lang="es-ES" sz="2000" b="1" dirty="0" smtClean="0">
                <a:solidFill>
                  <a:schemeClr val="tx1"/>
                </a:solidFill>
              </a:rPr>
              <a:t> que </a:t>
            </a:r>
            <a:r>
              <a:rPr lang="es-ES" sz="2000" b="1" dirty="0" smtClean="0">
                <a:solidFill>
                  <a:schemeClr val="tx1"/>
                </a:solidFill>
              </a:rPr>
              <a:t>o centro </a:t>
            </a:r>
            <a:r>
              <a:rPr lang="es-ES" sz="2000" b="1" dirty="0" err="1" smtClean="0">
                <a:solidFill>
                  <a:schemeClr val="tx1"/>
                </a:solidFill>
              </a:rPr>
              <a:t>determinuo</a:t>
            </a:r>
            <a:r>
              <a:rPr lang="es-ES" sz="2000" b="1" dirty="0" smtClean="0">
                <a:solidFill>
                  <a:schemeClr val="tx1"/>
                </a:solidFill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</a:rPr>
              <a:t>que </a:t>
            </a:r>
            <a:r>
              <a:rPr lang="es-ES" sz="2000" b="1" dirty="0" smtClean="0">
                <a:solidFill>
                  <a:schemeClr val="tx1"/>
                </a:solidFill>
              </a:rPr>
              <a:t>se aborden por vía disciplinaria.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Cando existe un desequilibrio de poder.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Cando non se trate </a:t>
            </a:r>
            <a:r>
              <a:rPr lang="es-ES" sz="2000" b="1" dirty="0" err="1" smtClean="0">
                <a:solidFill>
                  <a:schemeClr val="tx1"/>
                </a:solidFill>
              </a:rPr>
              <a:t>dun</a:t>
            </a:r>
            <a:r>
              <a:rPr lang="es-ES" sz="2000" b="1" dirty="0" smtClean="0">
                <a:solidFill>
                  <a:schemeClr val="tx1"/>
                </a:solidFill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</a:rPr>
              <a:t>conflicto de </a:t>
            </a:r>
            <a:r>
              <a:rPr lang="es-ES" sz="2000" b="1" smtClean="0">
                <a:solidFill>
                  <a:schemeClr val="tx1"/>
                </a:solidFill>
              </a:rPr>
              <a:t>carácter </a:t>
            </a:r>
            <a:r>
              <a:rPr lang="es-ES" sz="2000" b="1" smtClean="0">
                <a:solidFill>
                  <a:schemeClr val="tx1"/>
                </a:solidFill>
              </a:rPr>
              <a:t>interpersonal.</a:t>
            </a:r>
            <a:endParaRPr lang="es-ES" sz="2000" b="1" dirty="0">
              <a:solidFill>
                <a:schemeClr val="tx1"/>
              </a:solidFill>
            </a:endParaRPr>
          </a:p>
        </p:txBody>
      </p:sp>
      <p:pic>
        <p:nvPicPr>
          <p:cNvPr id="7" name="Imagen 6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929726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82323"/>
      </p:ext>
    </p:extLst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5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0000"/>
                </a:solidFill>
              </a:rPr>
              <a:t>A</a:t>
            </a:r>
            <a:r>
              <a:rPr lang="es-ES" sz="3200" b="1" dirty="0" smtClean="0">
                <a:solidFill>
                  <a:srgbClr val="000000"/>
                </a:solidFill>
              </a:rPr>
              <a:t> </a:t>
            </a:r>
            <a:r>
              <a:rPr lang="es-ES" sz="3200" b="1" dirty="0">
                <a:solidFill>
                  <a:srgbClr val="000000"/>
                </a:solidFill>
              </a:rPr>
              <a:t>mediación escolar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57278" y="2112523"/>
            <a:ext cx="374691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¿ Conflictos non mediables?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433989" y="2800723"/>
            <a:ext cx="7252811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400" b="1" dirty="0" err="1" smtClean="0">
                <a:solidFill>
                  <a:schemeClr val="tx1"/>
                </a:solidFill>
              </a:rPr>
              <a:t>Senón</a:t>
            </a:r>
            <a:r>
              <a:rPr lang="es-ES" sz="2400" b="1" dirty="0" smtClean="0">
                <a:solidFill>
                  <a:schemeClr val="tx1"/>
                </a:solidFill>
              </a:rPr>
              <a:t> se </a:t>
            </a:r>
            <a:r>
              <a:rPr lang="es-ES" sz="2400" b="1" dirty="0" err="1" smtClean="0">
                <a:solidFill>
                  <a:schemeClr val="tx1"/>
                </a:solidFill>
              </a:rPr>
              <a:t>cumpren</a:t>
            </a:r>
            <a:r>
              <a:rPr lang="es-ES" sz="2400" b="1" dirty="0" smtClean="0">
                <a:solidFill>
                  <a:schemeClr val="tx1"/>
                </a:solidFill>
              </a:rPr>
              <a:t> os principios da mediación.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Cando está establecido que se aborde por vía disciplinaria.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Cando existe un desequilibrio de poder.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Cando no se trate de un conflicto de carácter interpersonal</a:t>
            </a:r>
            <a:endParaRPr lang="es-ES" sz="2400" b="1" dirty="0">
              <a:solidFill>
                <a:schemeClr val="tx1"/>
              </a:solidFill>
            </a:endParaRPr>
          </a:p>
        </p:txBody>
      </p:sp>
      <p:pic>
        <p:nvPicPr>
          <p:cNvPr id="7" name="Imagen 6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19" y="952791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26690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1767" y="920515"/>
            <a:ext cx="7607051" cy="255454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3600" b="1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600" b="1" dirty="0" smtClean="0">
                <a:solidFill>
                  <a:srgbClr val="000000"/>
                </a:solidFill>
              </a:rPr>
              <a:t>TEMA 1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4400" b="1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4400" b="1" dirty="0" smtClean="0">
                <a:solidFill>
                  <a:srgbClr val="000000"/>
                </a:solidFill>
              </a:rPr>
              <a:t>MARCO TEÓRICO</a:t>
            </a: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</a:t>
            </a:r>
          </a:p>
        </p:txBody>
      </p:sp>
      <p:pic>
        <p:nvPicPr>
          <p:cNvPr id="4" name="Imagen 3" descr="books-1690753__18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92927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ÍNDICE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Pergamino vertical 5"/>
          <p:cNvSpPr/>
          <p:nvPr/>
        </p:nvSpPr>
        <p:spPr>
          <a:xfrm>
            <a:off x="608024" y="2665813"/>
            <a:ext cx="8078776" cy="2483165"/>
          </a:xfrm>
          <a:prstGeom prst="verticalScrol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endParaRPr kumimoji="0" lang="es-ES" sz="1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Xustificación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teórica da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mediación escolar.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lang="es-ES" b="1" dirty="0" smtClean="0">
                <a:solidFill>
                  <a:srgbClr val="000000"/>
                </a:solidFill>
                <a:latin typeface="Arial"/>
                <a:cs typeface="Arial"/>
              </a:rPr>
              <a:t>Definición e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  <a:cs typeface="Arial"/>
              </a:rPr>
              <a:t>obxectivos</a:t>
            </a:r>
            <a:r>
              <a:rPr lang="es-ES" b="1" dirty="0" smtClean="0">
                <a:solidFill>
                  <a:srgbClr val="000000"/>
                </a:solidFill>
                <a:latin typeface="Arial"/>
                <a:cs typeface="Arial"/>
              </a:rPr>
              <a:t> da mediación escolar.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Principios e fundamentos educativos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dos equipos de mediación.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Tipos de programas de mediación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¿ Que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conflitos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son mediables?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pic>
        <p:nvPicPr>
          <p:cNvPr id="5" name="Imagen 4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89815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 err="1" smtClean="0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538112" y="2085630"/>
            <a:ext cx="2650495" cy="40862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Xustiza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retributiva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904724" y="2584781"/>
            <a:ext cx="3648142" cy="40862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Xustiza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restaurativa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8" name="Conector curvado 7"/>
          <p:cNvCxnSpPr>
            <a:stCxn id="3" idx="3"/>
          </p:cNvCxnSpPr>
          <p:nvPr/>
        </p:nvCxnSpPr>
        <p:spPr>
          <a:xfrm>
            <a:off x="4188607" y="2289940"/>
            <a:ext cx="716117" cy="294841"/>
          </a:xfrm>
          <a:prstGeom prst="curvedConnector3">
            <a:avLst/>
          </a:prstGeom>
          <a:noFill/>
          <a:ln w="15875" cap="flat">
            <a:solidFill>
              <a:srgbClr val="1D82B7"/>
            </a:solidFill>
            <a:prstDash val="solid"/>
            <a:round/>
            <a:headEnd type="arrow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Rectángulo 8"/>
          <p:cNvSpPr/>
          <p:nvPr/>
        </p:nvSpPr>
        <p:spPr>
          <a:xfrm>
            <a:off x="359185" y="3723789"/>
            <a:ext cx="4194236" cy="1077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Aplica a sanción que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lle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corresponde  á infracción da norma.</a:t>
            </a:r>
          </a:p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O infractor debe someterse </a:t>
            </a:r>
            <a:r>
              <a:rPr lang="es-ES" sz="1600" b="1" dirty="0" err="1" smtClean="0">
                <a:latin typeface="Arial"/>
                <a:cs typeface="Arial"/>
              </a:rPr>
              <a:t>ás</a:t>
            </a:r>
            <a:r>
              <a:rPr lang="es-ES" sz="1600" b="1" dirty="0" smtClean="0">
                <a:latin typeface="Arial"/>
                <a:cs typeface="Arial"/>
              </a:rPr>
              <a:t> consecuencias.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4904724" y="3654719"/>
            <a:ext cx="3648142" cy="1323437"/>
          </a:xfrm>
          <a:prstGeom prst="rect">
            <a:avLst/>
          </a:prstGeom>
          <a:solidFill>
            <a:srgbClr val="D6F0FF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Implica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traballar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a reconciliación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Restaurar os danos causados.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Recompoñer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as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relacións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sociais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e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emocionais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deterioradas. </a:t>
            </a:r>
            <a:endParaRPr lang="es-ES" sz="1600" b="1" dirty="0">
              <a:latin typeface="Arial"/>
              <a:cs typeface="Arial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As partes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teñen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un rol activo.</a:t>
            </a:r>
          </a:p>
        </p:txBody>
      </p:sp>
      <p:sp>
        <p:nvSpPr>
          <p:cNvPr id="12" name="Flecha abajo 11"/>
          <p:cNvSpPr/>
          <p:nvPr/>
        </p:nvSpPr>
        <p:spPr>
          <a:xfrm>
            <a:off x="6201841" y="2993401"/>
            <a:ext cx="729629" cy="661318"/>
          </a:xfrm>
          <a:prstGeom prst="downArrow">
            <a:avLst/>
          </a:prstGeom>
          <a:solidFill>
            <a:srgbClr val="8FB5E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4" name="Flecha abajo 13"/>
          <p:cNvSpPr/>
          <p:nvPr/>
        </p:nvSpPr>
        <p:spPr>
          <a:xfrm>
            <a:off x="6201841" y="4978156"/>
            <a:ext cx="729629" cy="763582"/>
          </a:xfrm>
          <a:prstGeom prst="downArrow">
            <a:avLst/>
          </a:prstGeom>
          <a:solidFill>
            <a:srgbClr val="8FB5E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5" name="Onda 14"/>
          <p:cNvSpPr/>
          <p:nvPr/>
        </p:nvSpPr>
        <p:spPr>
          <a:xfrm>
            <a:off x="5310073" y="5776658"/>
            <a:ext cx="2715839" cy="794798"/>
          </a:xfrm>
          <a:prstGeom prst="wave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Mediación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Flecha abajo 15"/>
          <p:cNvSpPr/>
          <p:nvPr/>
        </p:nvSpPr>
        <p:spPr>
          <a:xfrm>
            <a:off x="2269955" y="2494250"/>
            <a:ext cx="770163" cy="122953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9" name="Onda 18"/>
          <p:cNvSpPr/>
          <p:nvPr/>
        </p:nvSpPr>
        <p:spPr>
          <a:xfrm>
            <a:off x="775849" y="5342220"/>
            <a:ext cx="3412758" cy="1406184"/>
          </a:xfrm>
          <a:prstGeom prst="wave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Aplicación da</a:t>
            </a:r>
            <a:r>
              <a:rPr kumimoji="0" lang="es-ES" sz="20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normativa sancionadora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21" name="Flecha abajo 20"/>
          <p:cNvSpPr/>
          <p:nvPr/>
        </p:nvSpPr>
        <p:spPr>
          <a:xfrm>
            <a:off x="2269955" y="4801005"/>
            <a:ext cx="770163" cy="724574"/>
          </a:xfrm>
          <a:prstGeom prst="downArrow">
            <a:avLst>
              <a:gd name="adj1" fmla="val 50000"/>
              <a:gd name="adj2" fmla="val 65215"/>
            </a:avLst>
          </a:prstGeom>
          <a:solidFill>
            <a:schemeClr val="accent2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17" name="Imagen 16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09987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 err="1" smtClean="0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621396" y="1582601"/>
            <a:ext cx="6580167" cy="510776"/>
          </a:xfrm>
          <a:prstGeom prst="roundRect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400" b="1" dirty="0" smtClean="0"/>
              <a:t>Precursores da mediación escolar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416508" y="2992929"/>
            <a:ext cx="2607745" cy="7150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O </a:t>
            </a:r>
            <a:r>
              <a:rPr lang="es-ES" b="1" dirty="0" smtClean="0"/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nfoque de resolución de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conflitos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5147934" y="2992929"/>
            <a:ext cx="2607745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O </a:t>
            </a:r>
            <a:r>
              <a:rPr lang="es-ES" b="1" dirty="0" smtClean="0"/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nfoque do diálogo restaurativo 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5418166" y="5138189"/>
            <a:ext cx="2607746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ES" b="1" dirty="0" smtClean="0"/>
              <a:t>O 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nfoque da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</a:t>
            </a:r>
          </a:p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s-ES" sz="18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aprendizaxe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cooperativa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1416508" y="5157082"/>
            <a:ext cx="2607745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Os programas de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axuda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entre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iguais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053630" y="3307389"/>
            <a:ext cx="3256304" cy="2207237"/>
          </a:xfrm>
          <a:prstGeom prst="ellipse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</a:t>
            </a:r>
            <a:r>
              <a:rPr kumimoji="0" lang="es-ES" sz="2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MEDIACIÓN ESCOLAR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20" name="Flecha a la derecha con bandas 19"/>
          <p:cNvSpPr/>
          <p:nvPr/>
        </p:nvSpPr>
        <p:spPr>
          <a:xfrm rot="5400000">
            <a:off x="3994727" y="2042300"/>
            <a:ext cx="1324141" cy="1265090"/>
          </a:xfrm>
          <a:prstGeom prst="stripedRightArrow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12" name="Imagen 11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12492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 err="1" smtClean="0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621396" y="1582601"/>
            <a:ext cx="6580167" cy="510776"/>
          </a:xfrm>
          <a:prstGeom prst="roundRect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¿</a:t>
            </a:r>
            <a:r>
              <a:rPr lang="es-ES_tradnl" sz="2400" b="1" dirty="0"/>
              <a:t>P</a:t>
            </a:r>
            <a:r>
              <a:rPr kumimoji="0" lang="es-ES_tradnl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or </a:t>
            </a:r>
            <a:r>
              <a:rPr kumimoji="0" lang="es-ES_tradnl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que </a:t>
            </a:r>
            <a:r>
              <a:rPr kumimoji="0" lang="es-ES_tradnl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activar a mediación nos centros?</a:t>
            </a:r>
            <a:r>
              <a:rPr kumimoji="0" lang="es-ES" sz="2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cxnSp>
        <p:nvCxnSpPr>
          <p:cNvPr id="5" name="Conector recto 4"/>
          <p:cNvCxnSpPr>
            <a:stCxn id="6" idx="1"/>
          </p:cNvCxnSpPr>
          <p:nvPr/>
        </p:nvCxnSpPr>
        <p:spPr>
          <a:xfrm flipH="1" flipV="1">
            <a:off x="1416508" y="1837356"/>
            <a:ext cx="204888" cy="633"/>
          </a:xfrm>
          <a:prstGeom prst="line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Conector recto 8"/>
          <p:cNvCxnSpPr/>
          <p:nvPr/>
        </p:nvCxnSpPr>
        <p:spPr>
          <a:xfrm>
            <a:off x="1416508" y="1837989"/>
            <a:ext cx="0" cy="4025339"/>
          </a:xfrm>
          <a:prstGeom prst="line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Rectángulo 13"/>
          <p:cNvSpPr/>
          <p:nvPr/>
        </p:nvSpPr>
        <p:spPr>
          <a:xfrm>
            <a:off x="1891629" y="2645674"/>
            <a:ext cx="5553283" cy="369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O Alumnado é protagonista activo da solució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n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891628" y="3363582"/>
            <a:ext cx="5553283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O Alumnado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adquire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habilidades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prosociais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891630" y="4038679"/>
            <a:ext cx="5553282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err="1" smtClean="0">
                <a:latin typeface="Arial"/>
                <a:cs typeface="Arial"/>
              </a:rPr>
              <a:t>Mellorase</a:t>
            </a:r>
            <a:r>
              <a:rPr lang="es-ES" sz="1600" b="1" dirty="0" smtClean="0">
                <a:latin typeface="Arial"/>
                <a:cs typeface="Arial"/>
              </a:rPr>
              <a:t> a competencia social e cívica.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1891629" y="4781727"/>
            <a:ext cx="5553282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600" b="1" dirty="0" err="1" smtClean="0">
                <a:latin typeface="Arial"/>
                <a:cs typeface="Arial"/>
              </a:rPr>
              <a:t>É</a:t>
            </a:r>
            <a:r>
              <a:rPr lang="es-ES" sz="1600" b="1" dirty="0" smtClean="0">
                <a:latin typeface="Arial"/>
                <a:cs typeface="Arial"/>
              </a:rPr>
              <a:t> </a:t>
            </a:r>
            <a:r>
              <a:rPr lang="es-ES" sz="1600" b="1" dirty="0" err="1" smtClean="0">
                <a:latin typeface="Arial"/>
                <a:cs typeface="Arial"/>
              </a:rPr>
              <a:t>unha</a:t>
            </a:r>
            <a:r>
              <a:rPr lang="es-ES" sz="1600" b="1" dirty="0" smtClean="0">
                <a:latin typeface="Arial"/>
                <a:cs typeface="Arial"/>
              </a:rPr>
              <a:t> vía </a:t>
            </a:r>
            <a:r>
              <a:rPr lang="es-ES" sz="1600" b="1" dirty="0" err="1" smtClean="0">
                <a:latin typeface="Arial"/>
                <a:cs typeface="Arial"/>
              </a:rPr>
              <a:t>pedagóxica</a:t>
            </a:r>
            <a:r>
              <a:rPr lang="es-ES" sz="1600" b="1" dirty="0" smtClean="0">
                <a:latin typeface="Arial"/>
                <a:cs typeface="Arial"/>
              </a:rPr>
              <a:t> para afrontar </a:t>
            </a:r>
            <a:r>
              <a:rPr lang="es-ES" sz="1600" b="1" dirty="0" err="1" smtClean="0">
                <a:latin typeface="Arial"/>
                <a:cs typeface="Arial"/>
              </a:rPr>
              <a:t>conflitos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891630" y="5570941"/>
            <a:ext cx="5553282" cy="584773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Axuda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a prever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conflitos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e a construir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unha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cultura de convivencia pacífica.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cxnSp>
        <p:nvCxnSpPr>
          <p:cNvPr id="23" name="Conector recto de flecha 22"/>
          <p:cNvCxnSpPr>
            <a:endCxn id="14" idx="1"/>
          </p:cNvCxnSpPr>
          <p:nvPr/>
        </p:nvCxnSpPr>
        <p:spPr>
          <a:xfrm flipV="1">
            <a:off x="1416508" y="2830339"/>
            <a:ext cx="475121" cy="6755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Conector recto de flecha 24"/>
          <p:cNvCxnSpPr>
            <a:endCxn id="15" idx="1"/>
          </p:cNvCxnSpPr>
          <p:nvPr/>
        </p:nvCxnSpPr>
        <p:spPr>
          <a:xfrm>
            <a:off x="1416508" y="3532858"/>
            <a:ext cx="475120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Conector recto de flecha 27"/>
          <p:cNvCxnSpPr>
            <a:endCxn id="16" idx="1"/>
          </p:cNvCxnSpPr>
          <p:nvPr/>
        </p:nvCxnSpPr>
        <p:spPr>
          <a:xfrm>
            <a:off x="1416508" y="4207955"/>
            <a:ext cx="475122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Conector recto de flecha 30"/>
          <p:cNvCxnSpPr>
            <a:endCxn id="19" idx="1"/>
          </p:cNvCxnSpPr>
          <p:nvPr/>
        </p:nvCxnSpPr>
        <p:spPr>
          <a:xfrm>
            <a:off x="1416508" y="4951003"/>
            <a:ext cx="475121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Conector recto de flecha 33"/>
          <p:cNvCxnSpPr>
            <a:endCxn id="21" idx="1"/>
          </p:cNvCxnSpPr>
          <p:nvPr/>
        </p:nvCxnSpPr>
        <p:spPr>
          <a:xfrm>
            <a:off x="1416508" y="5863328"/>
            <a:ext cx="475122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7" name="Imagen 16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599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s-ES" sz="2400" b="1" dirty="0" err="1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da mediación 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escolar</a:t>
            </a:r>
            <a:r>
              <a:rPr sz="2400" dirty="0" smtClean="0"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685800" y="2119734"/>
            <a:ext cx="7848873" cy="4154015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4FDBF"/>
              </a:gs>
              <a:gs pos="100000">
                <a:srgbClr val="F5FFE6"/>
              </a:gs>
            </a:gsLst>
            <a:lin ang="16200000"/>
          </a:gradFill>
          <a:ln w="9525">
            <a:solidFill>
              <a:srgbClr val="98B955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marL="457200" lvl="1" indent="0">
              <a:spcBef>
                <a:spcPts val="300"/>
              </a:spcBef>
              <a:buClr>
                <a:srgbClr val="000000"/>
              </a:buClr>
              <a:buSzPct val="100000"/>
              <a:defRPr sz="1800">
                <a:solidFill>
                  <a:srgbClr val="000000"/>
                </a:solidFill>
              </a:defRPr>
            </a:pPr>
            <a:r>
              <a:rPr sz="2000" b="1" dirty="0" smtClean="0"/>
              <a:t>A</a:t>
            </a:r>
            <a:r>
              <a:rPr lang="es-ES_tradnl" sz="2000" b="1" dirty="0" err="1" smtClean="0"/>
              <a:t>xentes</a:t>
            </a:r>
            <a:r>
              <a:rPr sz="2000" b="1" dirty="0" smtClean="0"/>
              <a:t> </a:t>
            </a:r>
            <a:r>
              <a:rPr sz="2000" b="1" dirty="0"/>
              <a:t>responsables </a:t>
            </a:r>
            <a:r>
              <a:rPr sz="2000" b="1" dirty="0" smtClean="0"/>
              <a:t>da </a:t>
            </a:r>
            <a:r>
              <a:rPr sz="2000" b="1" dirty="0"/>
              <a:t>convivencia escolar.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754270" y="2539801"/>
            <a:ext cx="6005417" cy="2894942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2044855" y="2677304"/>
            <a:ext cx="1420636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Comunidade</a:t>
            </a:r>
            <a:endParaRPr kumimoji="0" lang="es-ES" sz="1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educativa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3766838" y="2716171"/>
            <a:ext cx="1603597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consello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lang="es-ES" sz="1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solidFill>
                  <a:srgbClr val="000000"/>
                </a:solidFill>
              </a:rPr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scolar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5983892" y="2718033"/>
            <a:ext cx="1603597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comisión de convivencia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044855" y="4095056"/>
            <a:ext cx="1420636" cy="408620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Claustro 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928274" y="3941823"/>
            <a:ext cx="1442161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equipo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directivo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865505" y="3788590"/>
            <a:ext cx="1721984" cy="1021554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órganos de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coordinación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docente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346200" y="4923720"/>
            <a:ext cx="6718300" cy="4086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consello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para a convivencia escolar da CCAA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de Galicia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3174907" y="1484784"/>
            <a:ext cx="3078045" cy="634950"/>
          </a:xfrm>
          <a:prstGeom prst="downArrow">
            <a:avLst/>
          </a:prstGeom>
          <a:solidFill>
            <a:srgbClr val="3366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Imagen 13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469343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s-ES" sz="2400" b="1" dirty="0" err="1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da mediación 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escolar</a:t>
            </a:r>
            <a:r>
              <a:rPr sz="2400" dirty="0" smtClean="0"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3174907" y="1484784"/>
            <a:ext cx="3078045" cy="634950"/>
          </a:xfrm>
          <a:prstGeom prst="downArrow">
            <a:avLst/>
          </a:prstGeom>
          <a:solidFill>
            <a:srgbClr val="3366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3661653" y="5598857"/>
            <a:ext cx="4184648" cy="1028700"/>
          </a:xfrm>
          <a:prstGeom prst="roundRect">
            <a:avLst/>
          </a:prstGeom>
          <a:solidFill>
            <a:srgbClr val="FDF2D9">
              <a:alpha val="2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Servizo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de Mediación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Círculos de diálogo restaurativo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 smtClean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Programas 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de </a:t>
            </a: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axuda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entre </a:t>
            </a: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iguais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dirty="0">
                <a:effectLst/>
                <a:latin typeface="Arial"/>
                <a:ea typeface="ＭＳ 明朝"/>
                <a:cs typeface="Arial"/>
              </a:rPr>
              <a:t> 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685800" y="2080783"/>
            <a:ext cx="6813158" cy="4426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Actuacións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para </a:t>
            </a:r>
            <a:r>
              <a:rPr kumimoji="0" lang="es-ES" sz="20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mellorar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a convivencia nos centros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166772" y="3224788"/>
            <a:ext cx="1881082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2000" b="1" dirty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Formativas</a:t>
            </a:r>
            <a:endParaRPr lang="es-ES_tradnl" sz="20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166772" y="5818125"/>
            <a:ext cx="2494881" cy="8094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s-ES_tradnl" sz="2000" b="1" dirty="0" smtClean="0">
              <a:solidFill>
                <a:srgbClr val="800000"/>
              </a:solidFill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2000" b="1" dirty="0" smtClean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Vías </a:t>
            </a:r>
            <a:r>
              <a:rPr lang="es-ES_tradnl" sz="2000" b="1" dirty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de resolución de </a:t>
            </a:r>
            <a:r>
              <a:rPr lang="es-ES_tradnl" sz="2000" b="1" dirty="0" err="1" smtClean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conflitos</a:t>
            </a:r>
            <a:endParaRPr lang="es-ES_tradnl" sz="2000" b="1" dirty="0" smtClean="0">
              <a:solidFill>
                <a:srgbClr val="800000"/>
              </a:solidFill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endParaRPr lang="es-ES_tradnl" sz="20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66772" y="4458375"/>
            <a:ext cx="1881082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2000" b="1" dirty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Curriculares</a:t>
            </a:r>
            <a:endParaRPr lang="es-ES_tradnl" sz="20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3047854" y="2939038"/>
            <a:ext cx="5161774" cy="9144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Profesorado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Alumnado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Familias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Persoal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non docente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3047855" y="3950245"/>
            <a:ext cx="4925500" cy="1485900"/>
          </a:xfrm>
          <a:prstGeom prst="roundRect">
            <a:avLst/>
          </a:prstGeom>
          <a:solidFill>
            <a:srgbClr val="FDF2D9">
              <a:alpha val="2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Programas de HHSS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Aprendizaxe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cooperativo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Educación afectivo-sexual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Educación socio-emocional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effectLst/>
                <a:latin typeface="Arial"/>
                <a:ea typeface="ＭＳ 明朝"/>
                <a:cs typeface="Arial"/>
              </a:rPr>
              <a:t> 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780381" y="2523455"/>
            <a:ext cx="0" cy="3704643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Conector recto 21"/>
          <p:cNvCxnSpPr>
            <a:endCxn id="16" idx="1"/>
          </p:cNvCxnSpPr>
          <p:nvPr/>
        </p:nvCxnSpPr>
        <p:spPr>
          <a:xfrm>
            <a:off x="780381" y="3391003"/>
            <a:ext cx="386391" cy="5235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Conector recto 23"/>
          <p:cNvCxnSpPr>
            <a:endCxn id="18" idx="1"/>
          </p:cNvCxnSpPr>
          <p:nvPr/>
        </p:nvCxnSpPr>
        <p:spPr>
          <a:xfrm>
            <a:off x="780381" y="4629825"/>
            <a:ext cx="386391" cy="0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Conector recto 28"/>
          <p:cNvCxnSpPr/>
          <p:nvPr/>
        </p:nvCxnSpPr>
        <p:spPr>
          <a:xfrm flipV="1">
            <a:off x="780381" y="6177055"/>
            <a:ext cx="386391" cy="5257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3" name="Imagen 22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3" y="457390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35068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Definición 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obxectivos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b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da mediación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891629" y="3921213"/>
            <a:ext cx="2756374" cy="408620"/>
          </a:xfrm>
          <a:prstGeom prst="roundRect">
            <a:avLst/>
          </a:prstGeom>
          <a:solidFill>
            <a:schemeClr val="accent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¿ Que é 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mediación?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8" name="Llamada ovalada 7"/>
          <p:cNvSpPr/>
          <p:nvPr/>
        </p:nvSpPr>
        <p:spPr>
          <a:xfrm rot="1914532">
            <a:off x="4299203" y="1657043"/>
            <a:ext cx="4121049" cy="2856426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just"/>
            <a:r>
              <a:rPr lang="es-ES" b="1" dirty="0"/>
              <a:t>Un proceso estructurado para que as </a:t>
            </a:r>
            <a:r>
              <a:rPr lang="es-ES" b="1"/>
              <a:t>partes </a:t>
            </a:r>
            <a:r>
              <a:rPr lang="es-ES" b="1" smtClean="0"/>
              <a:t>enfrentadas</a:t>
            </a:r>
            <a:r>
              <a:rPr lang="es-ES" b="1" dirty="0"/>
              <a:t>, asistidas por un </a:t>
            </a:r>
            <a:r>
              <a:rPr lang="es-ES" b="1" dirty="0" err="1"/>
              <a:t>terceiro</a:t>
            </a:r>
            <a:r>
              <a:rPr lang="es-ES" b="1" dirty="0"/>
              <a:t>, </a:t>
            </a:r>
            <a:r>
              <a:rPr lang="es-ES" b="1" dirty="0" err="1"/>
              <a:t>poidan</a:t>
            </a:r>
            <a:r>
              <a:rPr lang="es-ES" b="1" dirty="0"/>
              <a:t> </a:t>
            </a:r>
            <a:r>
              <a:rPr lang="es-ES" b="1" dirty="0" err="1"/>
              <a:t>chegar</a:t>
            </a:r>
            <a:r>
              <a:rPr lang="es-ES" b="1" dirty="0"/>
              <a:t> a </a:t>
            </a:r>
            <a:r>
              <a:rPr lang="es-ES" b="1" dirty="0" err="1"/>
              <a:t>acordos</a:t>
            </a:r>
            <a:r>
              <a:rPr lang="es-ES" b="1" dirty="0"/>
              <a:t>  por eles </a:t>
            </a:r>
            <a:r>
              <a:rPr lang="es-ES" b="1" dirty="0" err="1"/>
              <a:t>mesmos</a:t>
            </a:r>
            <a:r>
              <a:rPr lang="es-ES" b="1" dirty="0"/>
              <a:t> e </a:t>
            </a:r>
            <a:r>
              <a:rPr lang="es-ES" b="1" dirty="0" err="1"/>
              <a:t>melloren</a:t>
            </a:r>
            <a:r>
              <a:rPr lang="es-ES" b="1" dirty="0"/>
              <a:t> a </a:t>
            </a:r>
            <a:r>
              <a:rPr lang="es-ES" b="1" dirty="0" err="1"/>
              <a:t>súa</a:t>
            </a:r>
            <a:r>
              <a:rPr lang="es-ES" b="1" dirty="0"/>
              <a:t> relación </a:t>
            </a:r>
            <a:r>
              <a:rPr lang="es-ES" b="1" dirty="0" err="1"/>
              <a:t>persoal</a:t>
            </a:r>
            <a:r>
              <a:rPr lang="es-ES" b="1" dirty="0"/>
              <a:t>.</a:t>
            </a:r>
          </a:p>
        </p:txBody>
      </p:sp>
      <p:sp>
        <p:nvSpPr>
          <p:cNvPr id="21" name="Pergamino horizontal 20"/>
          <p:cNvSpPr/>
          <p:nvPr/>
        </p:nvSpPr>
        <p:spPr>
          <a:xfrm>
            <a:off x="3080653" y="4916889"/>
            <a:ext cx="3161723" cy="1431426"/>
          </a:xfrm>
          <a:prstGeom prst="horizontalScroll">
            <a:avLst/>
          </a:prstGeom>
          <a:solidFill>
            <a:schemeClr val="accent4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Alternativo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Creativo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Non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adversial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>
                <a:latin typeface="Arial"/>
                <a:cs typeface="Arial"/>
              </a:rPr>
              <a:t>E</a:t>
            </a:r>
            <a:r>
              <a:rPr lang="es-ES" sz="1600" b="1" dirty="0" smtClean="0">
                <a:latin typeface="Arial"/>
                <a:cs typeface="Arial"/>
              </a:rPr>
              <a:t>structurado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23" name="Flecha a la derecha con bandas 22"/>
          <p:cNvSpPr/>
          <p:nvPr/>
        </p:nvSpPr>
        <p:spPr>
          <a:xfrm rot="4683063">
            <a:off x="3108225" y="4431272"/>
            <a:ext cx="756651" cy="594439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9" name="Imagen 8" descr="books-1690753__1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78" y="1037256"/>
            <a:ext cx="1462551" cy="115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864890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Forma de onda">
  <a:themeElements>
    <a:clrScheme name="Forma de on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Forma de onda">
      <a:majorFont>
        <a:latin typeface="Helvetica"/>
        <a:ea typeface="Helvetica"/>
        <a:cs typeface="Helvetica"/>
      </a:majorFont>
      <a:minorFont>
        <a:latin typeface="Candara"/>
        <a:ea typeface="Candara"/>
        <a:cs typeface="Candara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hueOff val="-10717809"/>
            <a:satOff val="-95633"/>
            <a:lumOff val="55098"/>
          </a:schemeClr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orma de onda">
  <a:themeElements>
    <a:clrScheme name="Forma de on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Forma de onda">
      <a:majorFont>
        <a:latin typeface="Helvetica"/>
        <a:ea typeface="Helvetica"/>
        <a:cs typeface="Helvetica"/>
      </a:majorFont>
      <a:minorFont>
        <a:latin typeface="Candara"/>
        <a:ea typeface="Candara"/>
        <a:cs typeface="Candara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hueOff val="-10717809"/>
            <a:satOff val="-95633"/>
            <a:lumOff val="55098"/>
          </a:schemeClr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647</Words>
  <Application>Microsoft Macintosh PowerPoint</Application>
  <PresentationFormat>Presentación en pantalla (4:3)</PresentationFormat>
  <Paragraphs>156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Forma de onda</vt:lpstr>
      <vt:lpstr>Presentación de PowerPoint</vt:lpstr>
      <vt:lpstr>Presentación de PowerPoint</vt:lpstr>
      <vt:lpstr>ÍNDICE</vt:lpstr>
      <vt:lpstr>A. Xustificación teórica  da mediación escolar</vt:lpstr>
      <vt:lpstr>A. Xustificación teórica  da mediación escolar</vt:lpstr>
      <vt:lpstr>A. Xustificación teórica  da mediación escolar</vt:lpstr>
      <vt:lpstr> A. Xustificación teórica  da mediación escolar.  </vt:lpstr>
      <vt:lpstr> A. Xustificación teórica  da mediación escolar.  </vt:lpstr>
      <vt:lpstr>  B. Definición e obxectivos  da mediación.  </vt:lpstr>
      <vt:lpstr>  B. Definición e obxectivos  da mediación.  </vt:lpstr>
      <vt:lpstr>  C. Principios e condicións da mediación.  </vt:lpstr>
      <vt:lpstr>  D. Tipos de programas de mediación.  </vt:lpstr>
      <vt:lpstr>  E. ¿ Que conflitos son mediables?  </vt:lpstr>
      <vt:lpstr>  E. ¿ Que conflitos son mediables?  </vt:lpstr>
      <vt:lpstr>  E. ¿ Que conflitos son mediables?  </vt:lpstr>
      <vt:lpstr>E. ¿ Que conflitos son mediables?</vt:lpstr>
      <vt:lpstr>A mediación escolar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NUEVO PARADIGMA EDUCATIVO</dc:title>
  <cp:lastModifiedBy>José Enrique Abalo Quintela</cp:lastModifiedBy>
  <cp:revision>161</cp:revision>
  <cp:lastPrinted>2016-02-02T12:36:43Z</cp:lastPrinted>
  <dcterms:modified xsi:type="dcterms:W3CDTF">2017-01-17T18:57:57Z</dcterms:modified>
</cp:coreProperties>
</file>