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a81995f9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a81995f9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87066"/>
            <a:ext cx="9144000" cy="3569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736750"/>
            <a:ext cx="3850800" cy="24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0963" y="-12"/>
            <a:ext cx="7762875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925" y="205163"/>
            <a:ext cx="33337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7694" y="2736752"/>
            <a:ext cx="3358255" cy="240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