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7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4752925"/>
            <a:ext cx="8520600" cy="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From: http://www.questcloudcomputing.co.uk/top-10-benefits-home-working-employers/</a:t>
            </a:r>
            <a:endParaRPr sz="11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8000" y="-37049"/>
            <a:ext cx="6360000" cy="4789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Presentación en pantalla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Roberto Sobrado Fernández</cp:lastModifiedBy>
  <cp:revision>1</cp:revision>
  <dcterms:modified xsi:type="dcterms:W3CDTF">2023-11-06T14:53:22Z</dcterms:modified>
</cp:coreProperties>
</file>