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3" r:id="rId4"/>
    <p:sldId id="260" r:id="rId5"/>
    <p:sldId id="267" r:id="rId6"/>
    <p:sldId id="268" r:id="rId7"/>
    <p:sldId id="269" r:id="rId8"/>
    <p:sldId id="275" r:id="rId9"/>
    <p:sldId id="257" r:id="rId10"/>
    <p:sldId id="258" r:id="rId11"/>
    <p:sldId id="259" r:id="rId12"/>
    <p:sldId id="277" r:id="rId13"/>
    <p:sldId id="278" r:id="rId14"/>
    <p:sldId id="261" r:id="rId15"/>
    <p:sldId id="270" r:id="rId16"/>
    <p:sldId id="271" r:id="rId17"/>
    <p:sldId id="262" r:id="rId18"/>
    <p:sldId id="264" r:id="rId19"/>
    <p:sldId id="265" r:id="rId20"/>
    <p:sldId id="263" r:id="rId21"/>
    <p:sldId id="276" r:id="rId22"/>
    <p:sldId id="26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6CA2-D79B-4EEF-A1E9-6E20E47F8506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8560-F9A5-4D33-A22F-CE93CBBD9D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95" y="785794"/>
            <a:ext cx="889006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3643338" cy="653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isferio Mondria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kladata.com/ricwMkneLBL3GHAcurF9G48356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372100" cy="672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riposa estilo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0446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792" y="500042"/>
            <a:ext cx="448719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inion a la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357718" cy="6202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58579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Objetos inspirados en </a:t>
            </a:r>
          </a:p>
          <a:p>
            <a:pPr algn="ctr"/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Piet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Mondrian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462" name="Picture 6" descr="Resultado de imagen de objetos inspirados en piet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550" y="1557183"/>
            <a:ext cx="5376722" cy="530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214290"/>
            <a:ext cx="664370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86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500043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Trata de </a:t>
            </a:r>
            <a:r>
              <a:rPr lang="es-ES" sz="2000" dirty="0" err="1" smtClean="0">
                <a:latin typeface="Comic Sans MS" pitchFamily="66" charset="0"/>
              </a:rPr>
              <a:t>atopar</a:t>
            </a:r>
            <a:r>
              <a:rPr lang="es-ES" sz="2000" dirty="0" smtClean="0">
                <a:latin typeface="Comic Sans MS" pitchFamily="66" charset="0"/>
              </a:rPr>
              <a:t> a</a:t>
            </a:r>
            <a:r>
              <a:rPr lang="es-ES" sz="2000" dirty="0">
                <a:latin typeface="Comic Sans MS" pitchFamily="66" charset="0"/>
              </a:rPr>
              <a:t> </a:t>
            </a:r>
            <a:r>
              <a:rPr lang="es-ES" sz="2000" b="1" dirty="0" err="1" smtClean="0">
                <a:latin typeface="Comic Sans MS" pitchFamily="66" charset="0"/>
              </a:rPr>
              <a:t>estrutura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>
                <a:latin typeface="Comic Sans MS" pitchFamily="66" charset="0"/>
              </a:rPr>
              <a:t>básica </a:t>
            </a:r>
            <a:r>
              <a:rPr lang="es-ES" sz="2000" b="1" dirty="0" smtClean="0">
                <a:latin typeface="Comic Sans MS" pitchFamily="66" charset="0"/>
              </a:rPr>
              <a:t>do </a:t>
            </a:r>
            <a:r>
              <a:rPr lang="es-ES" sz="2000" b="1" dirty="0">
                <a:latin typeface="Comic Sans MS" pitchFamily="66" charset="0"/>
              </a:rPr>
              <a:t>universo a través </a:t>
            </a:r>
            <a:r>
              <a:rPr lang="es-ES" sz="2000" b="1" dirty="0" smtClean="0">
                <a:latin typeface="Comic Sans MS" pitchFamily="66" charset="0"/>
              </a:rPr>
              <a:t>da </a:t>
            </a:r>
            <a:r>
              <a:rPr lang="es-ES" sz="2000" b="1" dirty="0" err="1" smtClean="0">
                <a:latin typeface="Comic Sans MS" pitchFamily="66" charset="0"/>
              </a:rPr>
              <a:t>súa</a:t>
            </a:r>
            <a:r>
              <a:rPr lang="es-ES" sz="2000" b="1" dirty="0" smtClean="0">
                <a:latin typeface="Comic Sans MS" pitchFamily="66" charset="0"/>
              </a:rPr>
              <a:t> pintura</a:t>
            </a:r>
            <a:r>
              <a:rPr lang="es-ES" sz="2000" dirty="0">
                <a:latin typeface="Comic Sans MS" pitchFamily="66" charset="0"/>
              </a:rPr>
              <a:t>. </a:t>
            </a: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As </a:t>
            </a:r>
            <a:r>
              <a:rPr lang="es-ES" sz="2000" dirty="0">
                <a:latin typeface="Comic Sans MS" pitchFamily="66" charset="0"/>
              </a:rPr>
              <a:t>formas </a:t>
            </a:r>
            <a:r>
              <a:rPr lang="es-ES" sz="2000" dirty="0" err="1" smtClean="0">
                <a:latin typeface="Comic Sans MS" pitchFamily="66" charset="0"/>
              </a:rPr>
              <a:t>xeométricas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fórmanse</a:t>
            </a:r>
            <a:r>
              <a:rPr lang="es-ES" sz="2000" dirty="0" smtClean="0">
                <a:latin typeface="Comic Sans MS" pitchFamily="66" charset="0"/>
              </a:rPr>
              <a:t> a </a:t>
            </a:r>
            <a:r>
              <a:rPr lang="es-ES" sz="2000" dirty="0">
                <a:latin typeface="Comic Sans MS" pitchFamily="66" charset="0"/>
              </a:rPr>
              <a:t>través </a:t>
            </a:r>
            <a:r>
              <a:rPr lang="es-ES" sz="2000" dirty="0" smtClean="0">
                <a:latin typeface="Comic Sans MS" pitchFamily="66" charset="0"/>
              </a:rPr>
              <a:t>do </a:t>
            </a:r>
            <a:r>
              <a:rPr lang="es-ES" sz="2000" b="1" dirty="0" err="1" smtClean="0">
                <a:latin typeface="Comic Sans MS" pitchFamily="66" charset="0"/>
              </a:rPr>
              <a:t>branco</a:t>
            </a:r>
            <a:r>
              <a:rPr lang="es-ES" sz="2000" b="1" dirty="0" smtClean="0">
                <a:latin typeface="Comic Sans MS" pitchFamily="66" charset="0"/>
              </a:rPr>
              <a:t> e o </a:t>
            </a:r>
            <a:r>
              <a:rPr lang="es-ES" sz="2000" b="1" dirty="0">
                <a:latin typeface="Comic Sans MS" pitchFamily="66" charset="0"/>
              </a:rPr>
              <a:t>negro </a:t>
            </a:r>
            <a:r>
              <a:rPr lang="es-ES" sz="2000" dirty="0" smtClean="0">
                <a:latin typeface="Comic Sans MS" pitchFamily="66" charset="0"/>
              </a:rPr>
              <a:t>que son a mestura de todas as </a:t>
            </a:r>
            <a:r>
              <a:rPr lang="es-ES" sz="2000" dirty="0" err="1" smtClean="0">
                <a:latin typeface="Comic Sans MS" pitchFamily="66" charset="0"/>
              </a:rPr>
              <a:t>cores</a:t>
            </a:r>
            <a:r>
              <a:rPr lang="es-ES" sz="2000" dirty="0" smtClean="0">
                <a:latin typeface="Comic Sans MS" pitchFamily="66" charset="0"/>
              </a:rPr>
              <a:t> e a ausencia de todas </a:t>
            </a:r>
            <a:r>
              <a:rPr lang="es-ES" sz="2000" dirty="0" err="1" smtClean="0">
                <a:latin typeface="Comic Sans MS" pitchFamily="66" charset="0"/>
              </a:rPr>
              <a:t>elas</a:t>
            </a:r>
            <a:r>
              <a:rPr lang="es-ES" sz="2000" dirty="0" smtClean="0">
                <a:latin typeface="Comic Sans MS" pitchFamily="66" charset="0"/>
              </a:rPr>
              <a:t>.</a:t>
            </a:r>
            <a:r>
              <a:rPr lang="es-ES" sz="2000" dirty="0">
                <a:latin typeface="Comic Sans MS" pitchFamily="66" charset="0"/>
              </a:rPr>
              <a:t> </a:t>
            </a: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b="1" dirty="0" smtClean="0">
                <a:latin typeface="Comic Sans MS" pitchFamily="66" charset="0"/>
              </a:rPr>
              <a:t>A </a:t>
            </a:r>
            <a:r>
              <a:rPr lang="es-ES" sz="2000" b="1" dirty="0">
                <a:latin typeface="Comic Sans MS" pitchFamily="66" charset="0"/>
              </a:rPr>
              <a:t>curva desaparece </a:t>
            </a:r>
            <a:r>
              <a:rPr lang="es-ES" sz="2000" b="1" dirty="0" smtClean="0">
                <a:latin typeface="Comic Sans MS" pitchFamily="66" charset="0"/>
              </a:rPr>
              <a:t>da </a:t>
            </a:r>
            <a:r>
              <a:rPr lang="es-ES" sz="2000" b="1" dirty="0" err="1" smtClean="0">
                <a:latin typeface="Comic Sans MS" pitchFamily="66" charset="0"/>
              </a:rPr>
              <a:t>súa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smtClean="0">
                <a:latin typeface="Comic Sans MS" pitchFamily="66" charset="0"/>
              </a:rPr>
              <a:t>obra.</a:t>
            </a: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</a:rPr>
              <a:t> </a:t>
            </a:r>
            <a:r>
              <a:rPr lang="es-ES" sz="2000" b="1" dirty="0" err="1" smtClean="0">
                <a:latin typeface="Comic Sans MS" pitchFamily="66" charset="0"/>
              </a:rPr>
              <a:t>Vermello</a:t>
            </a:r>
            <a:r>
              <a:rPr lang="es-ES" sz="2000" b="1" dirty="0" smtClean="0">
                <a:latin typeface="Comic Sans MS" pitchFamily="66" charset="0"/>
              </a:rPr>
              <a:t>, </a:t>
            </a:r>
            <a:r>
              <a:rPr lang="es-ES" sz="2000" b="1" dirty="0">
                <a:latin typeface="Comic Sans MS" pitchFamily="66" charset="0"/>
              </a:rPr>
              <a:t>azul </a:t>
            </a:r>
            <a:r>
              <a:rPr lang="es-ES" sz="2000" b="1" dirty="0" smtClean="0">
                <a:latin typeface="Comic Sans MS" pitchFamily="66" charset="0"/>
              </a:rPr>
              <a:t>e </a:t>
            </a:r>
            <a:r>
              <a:rPr lang="es-ES" sz="2000" b="1" dirty="0" err="1" smtClean="0">
                <a:latin typeface="Comic Sans MS" pitchFamily="66" charset="0"/>
              </a:rPr>
              <a:t>amarelo</a:t>
            </a:r>
            <a:r>
              <a:rPr lang="es-ES" sz="2000" b="1" dirty="0" smtClean="0">
                <a:latin typeface="Comic Sans MS" pitchFamily="66" charset="0"/>
              </a:rPr>
              <a:t> son as </a:t>
            </a:r>
            <a:r>
              <a:rPr lang="es-ES" sz="2000" b="1" dirty="0" err="1" smtClean="0">
                <a:latin typeface="Comic Sans MS" pitchFamily="66" charset="0"/>
              </a:rPr>
              <a:t>cores</a:t>
            </a:r>
            <a:r>
              <a:rPr lang="es-ES" sz="2000" b="1" dirty="0" smtClean="0">
                <a:latin typeface="Comic Sans MS" pitchFamily="66" charset="0"/>
              </a:rPr>
              <a:t> que </a:t>
            </a:r>
            <a:r>
              <a:rPr lang="es-ES" sz="2000" b="1" dirty="0">
                <a:latin typeface="Comic Sans MS" pitchFamily="66" charset="0"/>
              </a:rPr>
              <a:t>observamos </a:t>
            </a:r>
            <a:r>
              <a:rPr lang="es-ES" sz="2000" b="1" dirty="0" err="1" smtClean="0">
                <a:latin typeface="Comic Sans MS" pitchFamily="66" charset="0"/>
              </a:rPr>
              <a:t>nas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súas</a:t>
            </a:r>
            <a:r>
              <a:rPr lang="es-ES" sz="2000" b="1" dirty="0" smtClean="0">
                <a:latin typeface="Comic Sans MS" pitchFamily="66" charset="0"/>
              </a:rPr>
              <a:t> obras</a:t>
            </a:r>
            <a:r>
              <a:rPr lang="es-ES" sz="2000" dirty="0">
                <a:latin typeface="Comic Sans MS" pitchFamily="66" charset="0"/>
              </a:rPr>
              <a:t>, nada de </a:t>
            </a:r>
            <a:r>
              <a:rPr lang="es-ES" sz="2000" dirty="0" smtClean="0">
                <a:latin typeface="Comic Sans MS" pitchFamily="66" charset="0"/>
              </a:rPr>
              <a:t>mesturas de </a:t>
            </a:r>
            <a:r>
              <a:rPr lang="es-ES" sz="2000" dirty="0" err="1" smtClean="0">
                <a:latin typeface="Comic Sans MS" pitchFamily="66" charset="0"/>
              </a:rPr>
              <a:t>cor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que nos den como resultado </a:t>
            </a:r>
            <a:r>
              <a:rPr lang="es-ES" sz="2000" dirty="0" smtClean="0">
                <a:latin typeface="Comic Sans MS" pitchFamily="66" charset="0"/>
              </a:rPr>
              <a:t>o verde </a:t>
            </a:r>
            <a:r>
              <a:rPr lang="es-ES" sz="2000" dirty="0" err="1" smtClean="0">
                <a:latin typeface="Comic Sans MS" pitchFamily="66" charset="0"/>
              </a:rPr>
              <a:t>ou</a:t>
            </a:r>
            <a:r>
              <a:rPr lang="es-ES" sz="2000" dirty="0" smtClean="0">
                <a:latin typeface="Comic Sans MS" pitchFamily="66" charset="0"/>
              </a:rPr>
              <a:t> o </a:t>
            </a:r>
            <a:r>
              <a:rPr lang="es-ES" sz="2000" dirty="0" err="1" smtClean="0">
                <a:latin typeface="Comic Sans MS" pitchFamily="66" charset="0"/>
              </a:rPr>
              <a:t>laranxa</a:t>
            </a:r>
            <a:r>
              <a:rPr lang="es-ES" sz="2000" dirty="0" smtClean="0">
                <a:latin typeface="Comic Sans MS" pitchFamily="66" charset="0"/>
              </a:rPr>
              <a:t>, </a:t>
            </a:r>
            <a:r>
              <a:rPr lang="es-ES" sz="2000" dirty="0" err="1" smtClean="0">
                <a:latin typeface="Comic Sans MS" pitchFamily="66" charset="0"/>
              </a:rPr>
              <a:t>iso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sería traicionar todo </a:t>
            </a:r>
            <a:r>
              <a:rPr lang="es-ES" sz="2000" dirty="0" err="1" smtClean="0">
                <a:latin typeface="Comic Sans MS" pitchFamily="66" charset="0"/>
              </a:rPr>
              <a:t>aquilo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que de puro </a:t>
            </a:r>
            <a:r>
              <a:rPr lang="es-ES" sz="2000" dirty="0" err="1" smtClean="0">
                <a:latin typeface="Comic Sans MS" pitchFamily="66" charset="0"/>
              </a:rPr>
              <a:t>teñen</a:t>
            </a:r>
            <a:r>
              <a:rPr lang="es-ES" sz="2000" dirty="0" smtClean="0">
                <a:latin typeface="Comic Sans MS" pitchFamily="66" charset="0"/>
              </a:rPr>
              <a:t> as </a:t>
            </a:r>
            <a:r>
              <a:rPr lang="es-ES" sz="2000" dirty="0" err="1" smtClean="0">
                <a:latin typeface="Comic Sans MS" pitchFamily="66" charset="0"/>
              </a:rPr>
              <a:t>cores</a:t>
            </a:r>
            <a:r>
              <a:rPr lang="es-ES" sz="2000" dirty="0" smtClean="0">
                <a:latin typeface="Comic Sans MS" pitchFamily="66" charset="0"/>
              </a:rPr>
              <a:t> primarias. </a:t>
            </a:r>
            <a:endParaRPr lang="es-E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de objetos inspirados en piet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382905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n de COCHE ESTILO  piet 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568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de objetos inspirados en piet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5248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n de obras de piet 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334250" cy="518160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214290"/>
            <a:ext cx="820551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OBRAS </a:t>
            </a:r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MÁIS</a:t>
            </a:r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IMPORTANTES</a:t>
            </a:r>
            <a:endParaRPr lang="es-ES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de ciudad de nueva york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084"/>
            <a:ext cx="5606862" cy="585791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71538" y="0"/>
            <a:ext cx="645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Cuidad de Nueva York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de piet mondrian obras mas importa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46"/>
            <a:ext cx="5929354" cy="592935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28728" y="0"/>
            <a:ext cx="5390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dama danzante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mposicion en rojo, amarillo y azul de Piet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214974" cy="550393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59346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latin typeface="Comic Sans MS" pitchFamily="66" charset="0"/>
              </a:rPr>
              <a:t>Composición en rojo, amarillo y azul</a:t>
            </a:r>
            <a:r>
              <a:rPr lang="es-ES" sz="2800" dirty="0">
                <a:latin typeface="Comic Sans MS" pitchFamily="66" charset="0"/>
              </a:rPr>
              <a:t> (</a:t>
            </a:r>
            <a:r>
              <a:rPr lang="es-ES" sz="2800" dirty="0" smtClean="0">
                <a:latin typeface="Comic Sans MS" pitchFamily="66" charset="0"/>
              </a:rPr>
              <a:t>1921)</a:t>
            </a:r>
            <a:endParaRPr lang="es-ES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pdlp.com/fotos/mondria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214974" cy="610831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643570" y="2285992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Cuadro nº 2</a:t>
            </a:r>
            <a:endParaRPr lang="es-ES" sz="2400" dirty="0"/>
          </a:p>
          <a:p>
            <a:pPr algn="ctr"/>
            <a:r>
              <a:rPr lang="es-ES" sz="2400" dirty="0"/>
              <a:t>Año: 1925</a:t>
            </a:r>
          </a:p>
          <a:p>
            <a:pPr algn="ctr"/>
            <a:r>
              <a:rPr lang="es-ES" sz="2400" dirty="0"/>
              <a:t>Técnica: Óleo sobre tela.</a:t>
            </a:r>
          </a:p>
          <a:p>
            <a:pPr algn="ctr"/>
            <a:r>
              <a:rPr lang="es-ES" sz="2400" dirty="0"/>
              <a:t>Medidas: 75 x 65 cm.</a:t>
            </a:r>
          </a:p>
          <a:p>
            <a:pPr algn="ctr"/>
            <a:r>
              <a:rPr lang="es-ES" sz="2400" dirty="0"/>
              <a:t>Ubicación actual: Colección Max Bill. </a:t>
            </a:r>
            <a:r>
              <a:rPr lang="es-ES" sz="2400" dirty="0" err="1"/>
              <a:t>Zurich</a:t>
            </a:r>
            <a:endParaRPr lang="es-E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00166" y="285728"/>
            <a:ext cx="6801670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TRABALLOS </a:t>
            </a:r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DOUTROS </a:t>
            </a:r>
          </a:p>
          <a:p>
            <a:pPr algn="ctr"/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ALUMNOS</a:t>
            </a:r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 </a:t>
            </a:r>
            <a:r>
              <a:rPr lang="es-E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ALUMNAS</a:t>
            </a:r>
            <a:endParaRPr lang="es-ES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1746" name="Picture 2" descr="Resultado de imagen de obras de piet  mondr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2786082" cy="3739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231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</Words>
  <Application>Microsoft Office PowerPoint</Application>
  <PresentationFormat>Presentación en pantalla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</cp:revision>
  <dcterms:created xsi:type="dcterms:W3CDTF">2018-09-16T08:11:41Z</dcterms:created>
  <dcterms:modified xsi:type="dcterms:W3CDTF">2018-09-16T08:57:41Z</dcterms:modified>
</cp:coreProperties>
</file>