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30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6" r:id="rId50"/>
    <p:sldId id="300" r:id="rId51"/>
    <p:sldId id="301" r:id="rId52"/>
    <p:sldId id="302" r:id="rId53"/>
    <p:sldId id="303" r:id="rId54"/>
    <p:sldId id="304" r:id="rId55"/>
    <p:sldId id="305" r:id="rId5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63"/>
    <p:restoredTop sz="94694"/>
  </p:normalViewPr>
  <p:slideViewPr>
    <p:cSldViewPr snapToGrid="0" snapToObjects="1" showGuides="1">
      <p:cViewPr varScale="1">
        <p:scale>
          <a:sx n="48" d="100"/>
          <a:sy n="48" d="100"/>
        </p:scale>
        <p:origin x="113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1FED4-5423-AE47-AF03-67805C1E1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4F58E9-11BD-ED41-9F04-799D03784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96098A-E534-2142-B1B0-D519E0178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0511-4259-FE46-8157-85BB327CE760}" type="datetimeFigureOut">
              <a:rPr lang="es-ES" smtClean="0"/>
              <a:t>14/09/2020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BAC951-680C-B14F-B125-E82BD62A9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FE267C-8449-124F-9E5B-240DDBF1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CE79-101A-FC45-831A-4316297AAC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655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42559-8776-F647-893C-BFD9BA2D2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A62744-B008-3E4B-9C32-CC0C491C7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0BA2C6-1B8C-2642-8AEB-F431F45F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0511-4259-FE46-8157-85BB327CE760}" type="datetimeFigureOut">
              <a:rPr lang="es-ES" smtClean="0"/>
              <a:t>14/09/2020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70BE64-48E1-224E-A165-905C8743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9FF863-9D72-FC4D-8F4F-D6ACFB92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CE79-101A-FC45-831A-4316297AAC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6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AF8D07-2FB2-7249-B20D-0BE6245A4E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A1C3B2B-98E5-E04D-A4F5-9E70940DC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CA9966-12AB-6E4A-9C4F-E7900476D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0511-4259-FE46-8157-85BB327CE760}" type="datetimeFigureOut">
              <a:rPr lang="es-ES" smtClean="0"/>
              <a:t>14/09/2020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D43D92-412A-CD43-BF35-809E56F0C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882D6B-B82C-4640-9AF6-32523067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CE79-101A-FC45-831A-4316297AAC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6929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76631C-4416-B949-B1D4-4F417E1B0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5D4C73-BC7C-6947-B92B-DFEA38E4F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655307-4C52-CA41-AAE0-F56B0AA9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0511-4259-FE46-8157-85BB327CE760}" type="datetimeFigureOut">
              <a:rPr lang="es-ES" smtClean="0"/>
              <a:t>14/09/2020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646443-5ED0-254A-B68C-E1E19D25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EA47F7-046E-0544-8979-DAA04C4E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CE79-101A-FC45-831A-4316297AAC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0998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B2845-C13D-1A4C-8C58-72B461B1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BF0AB5-79A1-294B-83CC-69EF198A2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0F9138-3845-6B4A-B7E2-A3FB29EC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0511-4259-FE46-8157-85BB327CE760}" type="datetimeFigureOut">
              <a:rPr lang="es-ES" smtClean="0"/>
              <a:t>14/09/2020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DC3BEB-7EDC-244D-98E4-7974079C9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D5EE1E-F497-0A42-98AC-615247BA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CE79-101A-FC45-831A-4316297AAC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443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F0606-F4B8-AA4E-AF71-610D892A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D2E4B9-5598-7B45-8792-C838A65B9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3F6972-9C5B-814E-9354-C73CC83FA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CC9097-9CA5-8D47-9DF3-B3AD99B0F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0511-4259-FE46-8157-85BB327CE760}" type="datetimeFigureOut">
              <a:rPr lang="es-ES" smtClean="0"/>
              <a:t>14/09/2020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49243A-79AC-E44C-A93C-8B54648F7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4D3EA0-3FC0-B546-8614-24046982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CE79-101A-FC45-831A-4316297AAC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08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D5D535-C79B-1148-A7AF-289506DF4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EA507A-8906-2744-B63F-CF0A01DBF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73A89D4-5FEB-9B40-937E-BDE82568C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0A17125-490A-E842-8314-B8B19EC4A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570EC3-7C05-3541-97A6-E52786E4E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5DA348D-EB34-3147-8B42-104A2AC7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0511-4259-FE46-8157-85BB327CE760}" type="datetimeFigureOut">
              <a:rPr lang="es-ES" smtClean="0"/>
              <a:t>14/09/2020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7EC8937-CFEB-C94D-8FCD-6B89539F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AD0208D-A8E3-A34A-92FD-6C87F7E2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CE79-101A-FC45-831A-4316297AAC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26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A4E53-ECD3-E64E-981B-3EC3BC1DA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F26A7E3-D62E-AF45-BF81-5C087B3C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0511-4259-FE46-8157-85BB327CE760}" type="datetimeFigureOut">
              <a:rPr lang="es-ES" smtClean="0"/>
              <a:t>14/09/2020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C3BCD7-CC1C-2D4B-9FE9-0ED82F84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E509A0-6FAD-9B43-982D-55E672AEA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CE79-101A-FC45-831A-4316297AAC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269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83B8BB8-2951-DB40-B7B7-306C15AA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0511-4259-FE46-8157-85BB327CE760}" type="datetimeFigureOut">
              <a:rPr lang="es-ES" smtClean="0"/>
              <a:t>14/09/2020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9458A74-0F9E-5144-B712-7B4DADB86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366880-720B-F44A-AE79-BDCC9D2F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CE79-101A-FC45-831A-4316297AAC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37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ECA611-10FB-4640-A65E-A607E42C6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3279D9-565F-0647-9E7B-645CE754E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275A4D-94FE-2944-823A-B413E7499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7B6362-90BE-6F42-B081-3D4D342A0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0511-4259-FE46-8157-85BB327CE760}" type="datetimeFigureOut">
              <a:rPr lang="es-ES" smtClean="0"/>
              <a:t>14/09/2020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E3B62-62CC-3445-993F-144BE6B1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16AEF7-24BE-2842-8E58-2791A1DEB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CE79-101A-FC45-831A-4316297AAC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476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8A6BC-B855-BE4A-ACFA-C8DB89C5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3A522A4-7D97-DE48-BB12-8C3850B2F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F7F97C-58ED-A34B-99B7-932100772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CE0BAB-6DB6-D949-9FE4-F375D8CF9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30511-4259-FE46-8157-85BB327CE760}" type="datetimeFigureOut">
              <a:rPr lang="es-ES" smtClean="0"/>
              <a:t>14/09/2020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58E6966-CE5E-0742-AD03-6921A4D2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75428-4A17-CE40-9315-6EF88A54F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CE79-101A-FC45-831A-4316297AAC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715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4E4547-BEFC-B646-9F87-2853821B3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2E3145-9A67-AB4D-BDC0-5C1C352F3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25536A-F167-444D-9E62-4977E195E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30511-4259-FE46-8157-85BB327CE760}" type="datetimeFigureOut">
              <a:rPr lang="es-ES" smtClean="0"/>
              <a:t>14/09/2020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8055AC-81AA-7940-9424-FA84E8FCC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EB3B3C-ABC0-5A4F-9C70-4BFE071F5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4CE79-101A-FC45-831A-4316297AACF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67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Xg0stmeDjc&amp;list=RDCMUCTseEtTFxEA69nnV7Za_kmA&amp;index=1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iq9gIlwLmw&amp;list=RDCMUCTseEtTFxEA69nnV7Za_kmA&amp;index=17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AVe1CQqNf0&amp;list=PLymGpFrZboont5qBg5toRV_juubL4WDGc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1TOKMkC4Nc&amp;list=PLymGpFrZboont5qBg5toRV_juubL4WDGc&amp;index=3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j3bbHBQ4mA&amp;list=PLymGpFrZboont5qBg5toRV_juubL4WDGc&amp;index=2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GxR2-BF-zY&amp;list=PLymGpFrZboont5qBg5toRV_juubL4WDGc&amp;index=5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gFHyKjpvWM&amp;list=PLymGpFrZboont5qBg5toRV_juubL4WDGc&amp;index=7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B8eRB9dSEs&amp;list=PLymGpFrZboont5qBg5toRV_juubL4WDGc&amp;index=4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mU1v2sGpY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XOLZYgJL8c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mujer, jugador&#10;&#10;Descripción generada automáticamente">
            <a:extLst>
              <a:ext uri="{FF2B5EF4-FFF2-40B4-BE49-F238E27FC236}">
                <a16:creationId xmlns:a16="http://schemas.microsoft.com/office/drawing/2014/main" id="{23BFB79E-9A53-9C42-9DA3-7C117EA74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29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F1C4792C-A79A-3549-9BFC-8996BFF0F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D1AF2982-2FF7-4259-A497-EA775E458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86" y="1249115"/>
            <a:ext cx="7151228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9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213F5968-0594-D04F-BA3C-6FB657D31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CED3173E-CB18-47F6-9154-E6CA3823F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048" y="1228017"/>
            <a:ext cx="7193903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27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075E643-42ED-9A4A-B69B-15CC146CF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46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C1F07122-54F7-1849-8814-EC5B8D09D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47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393C243-498F-2A41-ACBE-EE4D23FDC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42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alimentos, mujer&#10;&#10;Descripción generada automáticamente">
            <a:extLst>
              <a:ext uri="{FF2B5EF4-FFF2-40B4-BE49-F238E27FC236}">
                <a16:creationId xmlns:a16="http://schemas.microsoft.com/office/drawing/2014/main" id="{BAABAFE9-F62D-3E4F-9282-C7A5A4325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38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DF28DEA7-C8EB-BE45-8AD3-AFF511567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02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lor, pájaro, ave&#10;&#10;Descripción generada automáticamente">
            <a:extLst>
              <a:ext uri="{FF2B5EF4-FFF2-40B4-BE49-F238E27FC236}">
                <a16:creationId xmlns:a16="http://schemas.microsoft.com/office/drawing/2014/main" id="{09652B6E-FA81-694D-8CE1-FBC61E57E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07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38FA54-8118-494E-A763-9B64F0C92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8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014ED65-EA8F-7049-AC36-DE114DECB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04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2590F848-0A2D-E24E-B604-C02372DA2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63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4A709B6E-153B-4044-9489-141F40140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8D6D4201-64EE-EB4D-B65E-4D61312D4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24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1BE35ACB-C1BA-BD42-A71C-23FF2F732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31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ptura de pantalla de un celular&#10;&#10;Descripción generada automáticamente">
            <a:extLst>
              <a:ext uri="{FF2B5EF4-FFF2-40B4-BE49-F238E27FC236}">
                <a16:creationId xmlns:a16="http://schemas.microsoft.com/office/drawing/2014/main" id="{D96F835F-5B46-AB41-8E91-8C8D10932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14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83C8DC90-F265-F941-9FCE-D254F3E1C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76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ptura de pantalla de un celular con texto e imagen&#10;&#10;Descripción generada automáticamente">
            <a:extLst>
              <a:ext uri="{FF2B5EF4-FFF2-40B4-BE49-F238E27FC236}">
                <a16:creationId xmlns:a16="http://schemas.microsoft.com/office/drawing/2014/main" id="{142EF641-57E8-6C4A-A507-DFE3F587A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00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7E15C883-3BE6-6F42-86B8-20FC3F73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27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mujer, sostener, joven, niña&#10;&#10;Descripción generada automáticamente">
            <a:extLst>
              <a:ext uri="{FF2B5EF4-FFF2-40B4-BE49-F238E27FC236}">
                <a16:creationId xmlns:a16="http://schemas.microsoft.com/office/drawing/2014/main" id="{29270494-DA38-2E4B-8167-C67A47569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2DDCB0ED-05C0-47E2-AF2C-DA64B6D17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016" y="1230278"/>
            <a:ext cx="7187807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6D36AF-A37D-BA4F-8A13-2C753A624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57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captura de pantalla, refrigerador, computer, sostener&#10;&#10;Descripción generada automáticamente">
            <a:extLst>
              <a:ext uri="{FF2B5EF4-FFF2-40B4-BE49-F238E27FC236}">
                <a16:creationId xmlns:a16="http://schemas.microsoft.com/office/drawing/2014/main" id="{07B1542A-E907-6749-B00B-78AB54C57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7B123395-61CD-49FA-8C7D-4C8DB5AAE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2276"/>
            <a:ext cx="6096528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82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8A8F0C4-AD14-B444-9C35-A366EA3FD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41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de un celular en la mano&#10;&#10;Descripción generada automáticamente">
            <a:extLst>
              <a:ext uri="{FF2B5EF4-FFF2-40B4-BE49-F238E27FC236}">
                <a16:creationId xmlns:a16="http://schemas.microsoft.com/office/drawing/2014/main" id="{279009AC-1B3F-1045-AE0F-7B0F6970A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9AD87162-8A12-46A4-B4AC-46B8A5552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123" y="1799719"/>
            <a:ext cx="5078408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87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612F003-045A-FB4D-A57E-5E61E78D3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95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96F61F54-8295-224A-828C-2568363F3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40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5B0F81D-E3AD-0841-9BBD-B49DB5FB9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13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A46584F6-AC49-2B4C-9775-4C840D396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09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273448-3C9B-7E4A-8C43-8E266DD39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89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hombre, sostener&#10;&#10;Descripción generada automáticamente">
            <a:extLst>
              <a:ext uri="{FF2B5EF4-FFF2-40B4-BE49-F238E27FC236}">
                <a16:creationId xmlns:a16="http://schemas.microsoft.com/office/drawing/2014/main" id="{0ED3FC7F-EDC7-9648-A9AC-B9C5B0D45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57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4AE7C581-FDFA-9946-98DD-F352DE4F9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6B0CBB47-B0FA-41A2-8979-1436CDCFC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88" y="3468195"/>
            <a:ext cx="5090601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9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8DBF7B9-D57B-3247-9D92-E570E2F7E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60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9EAAF906-46C9-1646-8E1E-674DB26ED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80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ájaro&#10;&#10;Descripción generada automáticamente">
            <a:extLst>
              <a:ext uri="{FF2B5EF4-FFF2-40B4-BE49-F238E27FC236}">
                <a16:creationId xmlns:a16="http://schemas.microsoft.com/office/drawing/2014/main" id="{F43D9D07-AFB7-2049-8599-40EEE7D80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94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89AF8E-5937-904C-A04E-A0469B01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14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C5FC1BE-5CC5-A348-9921-E41094880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00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2E1C04F4-5342-1F47-B9BE-C904DC6EA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1E2D2D0E-7DA0-41C7-A8FB-6F8AF7609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00" y="1935349"/>
            <a:ext cx="5072312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96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D27AFDD9-682A-844C-A3B9-15CD97221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676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F0A4808E-673E-4E43-8593-05F51FCB7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43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68D2E400-A23C-2B42-9F83-52AF08C13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978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mujer, foto, niña, rosa&#10;&#10;Descripción generada automáticamente">
            <a:extLst>
              <a:ext uri="{FF2B5EF4-FFF2-40B4-BE49-F238E27FC236}">
                <a16:creationId xmlns:a16="http://schemas.microsoft.com/office/drawing/2014/main" id="{0930FD09-C9F7-1641-A2CA-EA3072DAF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999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5A6D29B0-3879-488E-A25F-D36C98388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482" y="1283235"/>
            <a:ext cx="7139035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28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645A725B-8631-D749-A954-519BA710F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8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5C63025-BB18-4D43-88DB-F772986FE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071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28695C15-53C9-DE44-82D1-ED83EEC16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86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F43A6694-DF6B-2546-B57E-2BF85B33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098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 con texto e imágenes&#10;&#10;Descripción generada automáticamente">
            <a:extLst>
              <a:ext uri="{FF2B5EF4-FFF2-40B4-BE49-F238E27FC236}">
                <a16:creationId xmlns:a16="http://schemas.microsoft.com/office/drawing/2014/main" id="{83BAF7FE-8A04-1E4A-9095-346F3A865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647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naranja, tabla, taza, mujer&#10;&#10;Descripción generada automáticamente">
            <a:extLst>
              <a:ext uri="{FF2B5EF4-FFF2-40B4-BE49-F238E27FC236}">
                <a16:creationId xmlns:a16="http://schemas.microsoft.com/office/drawing/2014/main" id="{FCC322CD-36FC-9148-9880-A6CAC98D0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924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bujo, pájaro&#10;&#10;Descripción generada automáticamente">
            <a:extLst>
              <a:ext uri="{FF2B5EF4-FFF2-40B4-BE49-F238E27FC236}">
                <a16:creationId xmlns:a16="http://schemas.microsoft.com/office/drawing/2014/main" id="{C8E0157C-0756-4846-ACEF-31322F101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5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721D7A-DD5C-654A-85E8-87D3C74DC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41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montaña&#10;&#10;Descripción generada automáticamente">
            <a:extLst>
              <a:ext uri="{FF2B5EF4-FFF2-40B4-BE49-F238E27FC236}">
                <a16:creationId xmlns:a16="http://schemas.microsoft.com/office/drawing/2014/main" id="{5B59B6E4-CDA2-984E-B2C7-6E13A9F93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01EDFDBF-FF3B-4DD8-B879-B982D3F81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483" y="1254193"/>
            <a:ext cx="7139035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66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lor, dibujo&#10;&#10;Descripción generada automáticamente">
            <a:extLst>
              <a:ext uri="{FF2B5EF4-FFF2-40B4-BE49-F238E27FC236}">
                <a16:creationId xmlns:a16="http://schemas.microsoft.com/office/drawing/2014/main" id="{D674BC30-1793-A14F-AC3E-C9A75EDCE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30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camiseta&#10;&#10;Descripción generada automáticamente">
            <a:extLst>
              <a:ext uri="{FF2B5EF4-FFF2-40B4-BE49-F238E27FC236}">
                <a16:creationId xmlns:a16="http://schemas.microsoft.com/office/drawing/2014/main" id="{18685F94-B163-544B-8115-E12596D32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B44A746B-22B2-4EFB-ACC1-C41E126E5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046" y="1247465"/>
            <a:ext cx="7132938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220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EA71C832BE8DD43B0F1B08AC03899B4" ma:contentTypeVersion="9" ma:contentTypeDescription="Crear nuevo documento." ma:contentTypeScope="" ma:versionID="9f03091365d868b778f4d741aeb0f94c">
  <xsd:schema xmlns:xsd="http://www.w3.org/2001/XMLSchema" xmlns:xs="http://www.w3.org/2001/XMLSchema" xmlns:p="http://schemas.microsoft.com/office/2006/metadata/properties" xmlns:ns2="8bc51209-9f59-410a-a31e-ba2553131bc6" xmlns:ns3="37fe5d9c-1ff6-495e-99d9-b1a29da0175e" targetNamespace="http://schemas.microsoft.com/office/2006/metadata/properties" ma:root="true" ma:fieldsID="98d050b697772fcb08c4ae8468610da6" ns2:_="" ns3:_="">
    <xsd:import namespace="8bc51209-9f59-410a-a31e-ba2553131bc6"/>
    <xsd:import namespace="37fe5d9c-1ff6-495e-99d9-b1a29da017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51209-9f59-410a-a31e-ba2553131b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fe5d9c-1ff6-495e-99d9-b1a29da0175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C5ED1F-CD14-4790-B3C4-758A234153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c51209-9f59-410a-a31e-ba2553131bc6"/>
    <ds:schemaRef ds:uri="37fe5d9c-1ff6-495e-99d9-b1a29da017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0ADF9F-37A4-4379-A743-B39FB7CDD9F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bc51209-9f59-410a-a31e-ba2553131bc6"/>
    <ds:schemaRef ds:uri="http://purl.org/dc/elements/1.1/"/>
    <ds:schemaRef ds:uri="http://schemas.microsoft.com/office/2006/metadata/properties"/>
    <ds:schemaRef ds:uri="37fe5d9c-1ff6-495e-99d9-b1a29da0175e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3F16DB3-C488-449E-95E7-1ACC67D0BA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0</Words>
  <Application>Microsoft Office PowerPoint</Application>
  <PresentationFormat>Widescreen</PresentationFormat>
  <Paragraphs>0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Monica Casamor</dc:creator>
  <cp:lastModifiedBy>Rubio, Pablo</cp:lastModifiedBy>
  <cp:revision>22</cp:revision>
  <dcterms:created xsi:type="dcterms:W3CDTF">2020-07-14T14:25:49Z</dcterms:created>
  <dcterms:modified xsi:type="dcterms:W3CDTF">2020-09-14T07:25:26Z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0x0101006EA71C832BE8DD43B0F1B08AC03899B4</vt:lpwstr>
  </property>
</Properties>
</file>