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08FC9-7F28-4E2C-90FF-0EA0B9CE621C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F05C6-8893-4477-A96F-ACC137392F4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INGREDIENTES</a:t>
            </a:r>
            <a:r>
              <a:rPr lang="es-ES" baseline="0" dirty="0" smtClean="0"/>
              <a:t> : A gua templada , sal , dos vasos  , un trozo de cuerda  o hilo de </a:t>
            </a:r>
            <a:r>
              <a:rPr lang="es-ES" baseline="0" dirty="0" err="1" smtClean="0"/>
              <a:t>algodòn</a:t>
            </a:r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F05C6-8893-4477-A96F-ACC137392F48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F05C6-8893-4477-A96F-ACC137392F48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37F-FB66-4323-958F-4E8E5F6F5D36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25B-1B58-400B-AD1A-A2AC199E1E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37F-FB66-4323-958F-4E8E5F6F5D36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25B-1B58-400B-AD1A-A2AC199E1E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37F-FB66-4323-958F-4E8E5F6F5D36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25B-1B58-400B-AD1A-A2AC199E1E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37F-FB66-4323-958F-4E8E5F6F5D36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25B-1B58-400B-AD1A-A2AC199E1E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37F-FB66-4323-958F-4E8E5F6F5D36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25B-1B58-400B-AD1A-A2AC199E1E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37F-FB66-4323-958F-4E8E5F6F5D36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25B-1B58-400B-AD1A-A2AC199E1E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37F-FB66-4323-958F-4E8E5F6F5D36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25B-1B58-400B-AD1A-A2AC199E1E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37F-FB66-4323-958F-4E8E5F6F5D36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25B-1B58-400B-AD1A-A2AC199E1E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37F-FB66-4323-958F-4E8E5F6F5D36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25B-1B58-400B-AD1A-A2AC199E1E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37F-FB66-4323-958F-4E8E5F6F5D36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25B-1B58-400B-AD1A-A2AC199E1E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37F-FB66-4323-958F-4E8E5F6F5D36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25B-1B58-400B-AD1A-A2AC199E1E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F37F-FB66-4323-958F-4E8E5F6F5D36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D225B-1B58-400B-AD1A-A2AC199E1E6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ESTALACTITA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 </a:t>
            </a:r>
            <a:r>
              <a:rPr lang="es-ES" dirty="0" smtClean="0"/>
              <a:t>A  estalactita e </a:t>
            </a:r>
            <a:r>
              <a:rPr lang="es-ES" dirty="0" err="1" smtClean="0"/>
              <a:t>unha</a:t>
            </a:r>
            <a:r>
              <a:rPr lang="es-ES" dirty="0" smtClean="0"/>
              <a:t> formación </a:t>
            </a:r>
            <a:r>
              <a:rPr lang="es-ES" dirty="0" err="1" smtClean="0"/>
              <a:t>calcàrea</a:t>
            </a:r>
            <a:r>
              <a:rPr lang="es-ES" dirty="0" smtClean="0"/>
              <a:t> alargada  e generalmente </a:t>
            </a:r>
            <a:r>
              <a:rPr lang="es-ES" dirty="0" err="1" smtClean="0"/>
              <a:t>punteaguda</a:t>
            </a:r>
            <a:r>
              <a:rPr lang="es-ES" dirty="0" smtClean="0"/>
              <a:t> , que </a:t>
            </a:r>
            <a:r>
              <a:rPr lang="es-ES" dirty="0" err="1" smtClean="0"/>
              <a:t>colga</a:t>
            </a:r>
            <a:r>
              <a:rPr lang="es-ES" dirty="0" smtClean="0"/>
              <a:t> dos </a:t>
            </a:r>
            <a:r>
              <a:rPr lang="es-ES" dirty="0" err="1" smtClean="0"/>
              <a:t>teitos</a:t>
            </a:r>
            <a:r>
              <a:rPr lang="es-ES" dirty="0" smtClean="0"/>
              <a:t>  </a:t>
            </a:r>
            <a:r>
              <a:rPr lang="es-ES" dirty="0" err="1" smtClean="0"/>
              <a:t>dalgunhas</a:t>
            </a:r>
            <a:r>
              <a:rPr lang="es-ES" dirty="0" smtClean="0"/>
              <a:t> </a:t>
            </a:r>
            <a:r>
              <a:rPr lang="es-ES" dirty="0" err="1" smtClean="0"/>
              <a:t>covas</a:t>
            </a:r>
            <a:r>
              <a:rPr lang="es-ES" dirty="0" smtClean="0"/>
              <a:t> .  </a:t>
            </a:r>
            <a:r>
              <a:rPr lang="es-ES" dirty="0" err="1" smtClean="0"/>
              <a:t>Formanse</a:t>
            </a:r>
            <a:r>
              <a:rPr lang="es-ES" dirty="0" smtClean="0"/>
              <a:t> </a:t>
            </a:r>
            <a:r>
              <a:rPr lang="es-ES" dirty="0" err="1" smtClean="0"/>
              <a:t>ca</a:t>
            </a:r>
            <a:r>
              <a:rPr lang="es-ES" dirty="0" smtClean="0"/>
              <a:t> evaporación da </a:t>
            </a:r>
            <a:r>
              <a:rPr lang="es-ES" dirty="0" err="1" smtClean="0"/>
              <a:t>auga</a:t>
            </a:r>
            <a:r>
              <a:rPr lang="es-ES" dirty="0" smtClean="0"/>
              <a:t> carbonatada 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4</a:t>
            </a:r>
            <a:r>
              <a:rPr lang="es-ES" sz="2000" dirty="0" smtClean="0"/>
              <a:t> días </a:t>
            </a:r>
            <a:r>
              <a:rPr lang="es-ES" sz="2000" dirty="0" err="1" smtClean="0"/>
              <a:t>despois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pic>
        <p:nvPicPr>
          <p:cNvPr id="4" name="3 Marcador de contenido" descr="C:\Users\Mónica\Desktop\Nueva carpeta\A51 7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 6 </a:t>
            </a:r>
            <a:r>
              <a:rPr lang="es-ES" sz="2000" dirty="0" err="1" smtClean="0"/>
              <a:t>dias</a:t>
            </a:r>
            <a:r>
              <a:rPr lang="es-ES" sz="2000" dirty="0" smtClean="0"/>
              <a:t> </a:t>
            </a:r>
            <a:r>
              <a:rPr lang="es-ES" sz="2000" dirty="0" err="1" smtClean="0"/>
              <a:t>despois</a:t>
            </a:r>
            <a:endParaRPr lang="es-ES" sz="2000" dirty="0"/>
          </a:p>
        </p:txBody>
      </p:sp>
      <p:pic>
        <p:nvPicPr>
          <p:cNvPr id="4" name="3 Marcador de contenido" descr="C:\Users\Mónica\Desktop\Nueva carpeta\A51 7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 E aquí </a:t>
            </a:r>
            <a:r>
              <a:rPr lang="es-ES" sz="2000" dirty="0" err="1" smtClean="0"/>
              <a:t>temos</a:t>
            </a:r>
            <a:r>
              <a:rPr lang="es-ES" sz="2000" dirty="0" smtClean="0"/>
              <a:t> a </a:t>
            </a:r>
            <a:r>
              <a:rPr lang="es-ES" sz="2000" dirty="0" err="1" smtClean="0"/>
              <a:t>nosa</a:t>
            </a:r>
            <a:r>
              <a:rPr lang="es-ES" sz="2000" dirty="0" smtClean="0"/>
              <a:t> estalactita  . E un proceso lento  pero </a:t>
            </a:r>
            <a:r>
              <a:rPr lang="es-ES" sz="2000" dirty="0" err="1" smtClean="0"/>
              <a:t>moi</a:t>
            </a:r>
            <a:r>
              <a:rPr lang="es-ES" sz="2000" dirty="0" smtClean="0"/>
              <a:t> bonito  de ver vendo cambios </a:t>
            </a:r>
            <a:r>
              <a:rPr lang="es-ES" sz="2000" dirty="0" err="1" smtClean="0"/>
              <a:t>dia</a:t>
            </a:r>
            <a:r>
              <a:rPr lang="es-ES" sz="2000" dirty="0" smtClean="0"/>
              <a:t> a </a:t>
            </a:r>
            <a:r>
              <a:rPr lang="es-ES" sz="2000" dirty="0" err="1" smtClean="0"/>
              <a:t>dia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pic>
        <p:nvPicPr>
          <p:cNvPr id="4" name="3 Marcador de contenido" descr="C:\Users\Mónica\Desktop\Nueva carpeta\A51 76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err="1" smtClean="0"/>
              <a:t>Ingredentes</a:t>
            </a:r>
            <a:r>
              <a:rPr lang="es-ES" sz="2000" dirty="0" smtClean="0"/>
              <a:t>:   agua templada , sal , dos tarros de cristal  </a:t>
            </a:r>
            <a:r>
              <a:rPr lang="es-ES" sz="2000" dirty="0" err="1" smtClean="0"/>
              <a:t>unha</a:t>
            </a:r>
            <a:r>
              <a:rPr lang="es-ES" sz="2000" dirty="0" smtClean="0"/>
              <a:t> </a:t>
            </a:r>
            <a:r>
              <a:rPr lang="es-ES" sz="2000" dirty="0" err="1" smtClean="0"/>
              <a:t>bandexa</a:t>
            </a:r>
            <a:r>
              <a:rPr lang="es-ES" sz="2000" dirty="0" smtClean="0"/>
              <a:t> </a:t>
            </a:r>
            <a:r>
              <a:rPr lang="es-ES" sz="2000" dirty="0" err="1" smtClean="0"/>
              <a:t>ou</a:t>
            </a:r>
            <a:r>
              <a:rPr lang="es-ES" sz="2000" dirty="0" smtClean="0"/>
              <a:t> </a:t>
            </a:r>
            <a:r>
              <a:rPr lang="es-ES" sz="2000" dirty="0" err="1" smtClean="0"/>
              <a:t>prato</a:t>
            </a:r>
            <a:r>
              <a:rPr lang="es-ES" sz="2000" dirty="0" smtClean="0"/>
              <a:t>  e un fio de algodón</a:t>
            </a:r>
            <a:endParaRPr lang="es-ES" sz="2000" dirty="0"/>
          </a:p>
        </p:txBody>
      </p:sp>
      <p:pic>
        <p:nvPicPr>
          <p:cNvPr id="4" name="3 Marcador de contenido" descr="A51 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err="1" smtClean="0"/>
              <a:t>Comezamos</a:t>
            </a:r>
            <a:r>
              <a:rPr lang="es-ES" sz="2000" dirty="0" smtClean="0"/>
              <a:t>  templando a </a:t>
            </a:r>
            <a:r>
              <a:rPr lang="es-ES" sz="2000" dirty="0" err="1" smtClean="0"/>
              <a:t>auga</a:t>
            </a:r>
            <a:r>
              <a:rPr lang="es-ES" sz="2000" dirty="0" smtClean="0"/>
              <a:t>  un </a:t>
            </a:r>
            <a:r>
              <a:rPr lang="es-ES" sz="2000" dirty="0" err="1" smtClean="0"/>
              <a:t>pouco</a:t>
            </a:r>
            <a:r>
              <a:rPr lang="es-ES" sz="2000" dirty="0" smtClean="0"/>
              <a:t> no microondas  , </a:t>
            </a:r>
            <a:r>
              <a:rPr lang="es-ES" sz="2000" dirty="0" err="1" smtClean="0"/>
              <a:t>unha</a:t>
            </a:r>
            <a:r>
              <a:rPr lang="es-ES" sz="2000" dirty="0" smtClean="0"/>
              <a:t> vez </a:t>
            </a:r>
            <a:r>
              <a:rPr lang="es-ES" sz="2000" dirty="0" err="1" smtClean="0"/>
              <a:t>estea</a:t>
            </a:r>
            <a:r>
              <a:rPr lang="es-ES" sz="2000" dirty="0" smtClean="0"/>
              <a:t> templada </a:t>
            </a:r>
            <a:r>
              <a:rPr lang="es-ES" sz="2000" dirty="0" err="1" smtClean="0"/>
              <a:t>botamola</a:t>
            </a:r>
            <a:r>
              <a:rPr lang="es-ES" sz="2000" dirty="0" smtClean="0"/>
              <a:t> nos tarros de </a:t>
            </a:r>
            <a:r>
              <a:rPr lang="es-ES" sz="2000" dirty="0" err="1" smtClean="0"/>
              <a:t>auga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pic>
        <p:nvPicPr>
          <p:cNvPr id="6" name="3 Marcador de contenido" descr="C:\Users\Mónica\Desktop\Nueva carpeta\A51 7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 Añadimos  </a:t>
            </a:r>
            <a:r>
              <a:rPr lang="es-ES" sz="2000" dirty="0" err="1" smtClean="0"/>
              <a:t>unha</a:t>
            </a:r>
            <a:r>
              <a:rPr lang="es-ES" sz="2000" dirty="0" smtClean="0"/>
              <a:t> boa </a:t>
            </a:r>
            <a:r>
              <a:rPr lang="es-ES" sz="2000" dirty="0" err="1" smtClean="0"/>
              <a:t>cantidade</a:t>
            </a:r>
            <a:r>
              <a:rPr lang="es-ES" sz="2000" dirty="0" smtClean="0"/>
              <a:t> de  sal en ambos </a:t>
            </a:r>
            <a:endParaRPr lang="es-ES" sz="2000" dirty="0"/>
          </a:p>
        </p:txBody>
      </p:sp>
      <p:pic>
        <p:nvPicPr>
          <p:cNvPr id="4" name="3 Marcador de contenido" descr="C:\Users\Mónica\Desktop\Nueva carpeta\A51 7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Colocamos   o   fio de </a:t>
            </a:r>
            <a:r>
              <a:rPr lang="es-ES" sz="2000" dirty="0" err="1" smtClean="0"/>
              <a:t>algodòn</a:t>
            </a:r>
            <a:r>
              <a:rPr lang="es-ES" sz="2000" dirty="0" smtClean="0"/>
              <a:t> cada punta </a:t>
            </a:r>
            <a:r>
              <a:rPr lang="es-ES" sz="2000" dirty="0" err="1" smtClean="0"/>
              <a:t>nun</a:t>
            </a:r>
            <a:r>
              <a:rPr lang="es-ES" sz="2000" dirty="0" smtClean="0"/>
              <a:t> vaso  . Podemos </a:t>
            </a:r>
            <a:r>
              <a:rPr lang="es-ES" sz="2000" dirty="0" err="1" smtClean="0"/>
              <a:t>suxetar</a:t>
            </a:r>
            <a:r>
              <a:rPr lang="es-ES" sz="2000" baseline="0" dirty="0" smtClean="0"/>
              <a:t> </a:t>
            </a:r>
            <a:r>
              <a:rPr lang="es-ES" sz="2000" dirty="0" smtClean="0"/>
              <a:t>as puntas  da fio </a:t>
            </a:r>
            <a:r>
              <a:rPr lang="es-ES" sz="2000" dirty="0" err="1" smtClean="0"/>
              <a:t>cun</a:t>
            </a:r>
            <a:r>
              <a:rPr lang="es-ES" sz="2000" dirty="0" smtClean="0"/>
              <a:t> clip para que non se </a:t>
            </a:r>
            <a:r>
              <a:rPr lang="es-ES" sz="2000" dirty="0" err="1" smtClean="0"/>
              <a:t>solte</a:t>
            </a:r>
            <a:r>
              <a:rPr lang="es-ES" sz="2000" dirty="0" smtClean="0"/>
              <a:t> . </a:t>
            </a:r>
            <a:r>
              <a:rPr lang="es-ES" sz="2000" dirty="0" err="1" smtClean="0"/>
              <a:t>Deixamos</a:t>
            </a:r>
            <a:r>
              <a:rPr lang="es-ES" sz="2000" dirty="0" smtClean="0"/>
              <a:t> a </a:t>
            </a:r>
            <a:r>
              <a:rPr lang="es-ES" sz="2000" dirty="0" err="1" smtClean="0"/>
              <a:t>corda</a:t>
            </a:r>
            <a:r>
              <a:rPr lang="es-ES" sz="2000" dirty="0" smtClean="0"/>
              <a:t> un </a:t>
            </a:r>
            <a:r>
              <a:rPr lang="es-ES" sz="2000" dirty="0" err="1" smtClean="0"/>
              <a:t>pouco</a:t>
            </a:r>
            <a:r>
              <a:rPr lang="es-ES" sz="2000" dirty="0" smtClean="0"/>
              <a:t> colgando </a:t>
            </a:r>
            <a:endParaRPr lang="es-ES" sz="2000" dirty="0"/>
          </a:p>
        </p:txBody>
      </p:sp>
      <p:pic>
        <p:nvPicPr>
          <p:cNvPr id="6" name="5 Marcador de contenido" descr="C:\Users\Mónica\Desktop\Nueva carpeta\A51 6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err="1" smtClean="0"/>
              <a:t>Poñemos</a:t>
            </a:r>
            <a:r>
              <a:rPr lang="es-ES" sz="2000" dirty="0" smtClean="0"/>
              <a:t> un </a:t>
            </a:r>
            <a:r>
              <a:rPr lang="es-ES" sz="2000" dirty="0" err="1" smtClean="0"/>
              <a:t>prato</a:t>
            </a:r>
            <a:r>
              <a:rPr lang="es-ES" sz="2000" dirty="0" smtClean="0"/>
              <a:t> </a:t>
            </a:r>
            <a:r>
              <a:rPr lang="es-ES" sz="2000" dirty="0" err="1" smtClean="0"/>
              <a:t>ou</a:t>
            </a:r>
            <a:r>
              <a:rPr lang="es-ES" sz="2000" dirty="0" smtClean="0"/>
              <a:t> </a:t>
            </a:r>
            <a:r>
              <a:rPr lang="es-ES" sz="2000" dirty="0" err="1" smtClean="0"/>
              <a:t>bandexa</a:t>
            </a:r>
            <a:r>
              <a:rPr lang="es-ES" sz="2000" dirty="0" smtClean="0"/>
              <a:t> para non manchar . E </a:t>
            </a:r>
            <a:r>
              <a:rPr lang="es-ES" sz="2000" dirty="0" err="1" smtClean="0"/>
              <a:t>agora</a:t>
            </a:r>
            <a:r>
              <a:rPr lang="es-ES" sz="2000" dirty="0" smtClean="0"/>
              <a:t> so queda esperar  .O fio  </a:t>
            </a:r>
            <a:r>
              <a:rPr lang="es-ES" sz="2000" dirty="0" err="1" smtClean="0"/>
              <a:t>vai</a:t>
            </a:r>
            <a:r>
              <a:rPr lang="es-ES" sz="2000" dirty="0" smtClean="0"/>
              <a:t> </a:t>
            </a:r>
            <a:r>
              <a:rPr lang="es-ES" sz="2000" dirty="0" err="1" smtClean="0"/>
              <a:t>absorvendo</a:t>
            </a:r>
            <a:r>
              <a:rPr lang="es-ES" sz="2000" dirty="0" smtClean="0"/>
              <a:t> a  </a:t>
            </a:r>
            <a:r>
              <a:rPr lang="es-ES" sz="2000" dirty="0" err="1" smtClean="0"/>
              <a:t>soluciòn</a:t>
            </a:r>
            <a:r>
              <a:rPr lang="es-ES" sz="2000" dirty="0" smtClean="0"/>
              <a:t> salgada  dos vasos e </a:t>
            </a:r>
            <a:r>
              <a:rPr lang="es-ES" sz="2000" dirty="0" err="1" smtClean="0"/>
              <a:t>comenza</a:t>
            </a:r>
            <a:r>
              <a:rPr lang="es-ES" sz="2000" dirty="0" smtClean="0"/>
              <a:t> a pingar </a:t>
            </a:r>
            <a:endParaRPr lang="es-ES" sz="2000" dirty="0"/>
          </a:p>
        </p:txBody>
      </p:sp>
      <p:pic>
        <p:nvPicPr>
          <p:cNvPr id="4" name="3 Marcador de contenido" descr="C:\Users\Mónica\Desktop\Nueva carpeta\A51 7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 </a:t>
            </a:r>
            <a:r>
              <a:rPr lang="es-ES" sz="2000" dirty="0" err="1" smtClean="0"/>
              <a:t>Despois</a:t>
            </a:r>
            <a:r>
              <a:rPr lang="es-ES" sz="2000" dirty="0" smtClean="0"/>
              <a:t> de</a:t>
            </a:r>
            <a:r>
              <a:rPr lang="es-ES" sz="2000" baseline="0" dirty="0" smtClean="0"/>
              <a:t> </a:t>
            </a:r>
            <a:r>
              <a:rPr lang="es-ES" sz="2200" dirty="0" smtClean="0"/>
              <a:t>24horas </a:t>
            </a:r>
            <a:r>
              <a:rPr lang="es-ES" sz="2200" dirty="0" err="1" smtClean="0"/>
              <a:t>comenza</a:t>
            </a:r>
            <a:r>
              <a:rPr lang="es-ES" sz="2200" dirty="0" smtClean="0"/>
              <a:t> o experimento </a:t>
            </a:r>
            <a:endParaRPr lang="es-ES" sz="2200" dirty="0"/>
          </a:p>
        </p:txBody>
      </p:sp>
      <p:pic>
        <p:nvPicPr>
          <p:cNvPr id="4" name="3 Marcador de contenido" descr="C:\Users\Mónica\Desktop\Nueva carpeta\A51 7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A</a:t>
            </a:r>
            <a:r>
              <a:rPr lang="es-ES" sz="2000" dirty="0" smtClean="0"/>
              <a:t>s 72 horas </a:t>
            </a:r>
            <a:r>
              <a:rPr lang="es-ES" sz="2000" dirty="0" err="1" smtClean="0"/>
              <a:t>comenzanse</a:t>
            </a:r>
            <a:r>
              <a:rPr lang="es-ES" sz="2000" dirty="0" smtClean="0"/>
              <a:t> a ver cambios  .  Observamos como forma de </a:t>
            </a:r>
            <a:r>
              <a:rPr lang="es-ES" sz="2000" dirty="0" err="1" smtClean="0"/>
              <a:t>cristais</a:t>
            </a:r>
            <a:r>
              <a:rPr lang="es-ES" sz="2000" dirty="0" smtClean="0"/>
              <a:t> no fio </a:t>
            </a:r>
            <a:endParaRPr lang="es-ES" sz="2000" dirty="0"/>
          </a:p>
        </p:txBody>
      </p:sp>
      <p:pic>
        <p:nvPicPr>
          <p:cNvPr id="4" name="3 Marcador de contenido" descr="C:\Users\Mónica\Desktop\Nueva carpeta\A51 7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err="1" smtClean="0"/>
              <a:t>Empeza</a:t>
            </a:r>
            <a:r>
              <a:rPr lang="es-ES" sz="2000" dirty="0" smtClean="0"/>
              <a:t> a formarse a estalactita </a:t>
            </a:r>
            <a:endParaRPr lang="es-ES" sz="2000" dirty="0"/>
          </a:p>
        </p:txBody>
      </p:sp>
      <p:pic>
        <p:nvPicPr>
          <p:cNvPr id="4" name="3 Marcador de contenido" descr="C:\Users\Mónica\Desktop\Nueva carpeta\A51 7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209</Words>
  <Application>Microsoft Office PowerPoint</Application>
  <PresentationFormat>Presentación en pantalla (4:3)</PresentationFormat>
  <Paragraphs>17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ESTALACTITA</vt:lpstr>
      <vt:lpstr>Ingredentes:   agua templada , sal , dos tarros de cristal  unha bandexa ou prato  e un fio de algodón</vt:lpstr>
      <vt:lpstr>Comezamos  templando a auga  un pouco no microondas  , unha vez estea templada botamola nos tarros de auga </vt:lpstr>
      <vt:lpstr> Añadimos  unha boa cantidade de  sal en ambos </vt:lpstr>
      <vt:lpstr>Colocamos   o   fio de algodòn cada punta nun vaso  . Podemos suxetar as puntas  da fio cun clip para que non se solte . Deixamos a corda un pouco colgando </vt:lpstr>
      <vt:lpstr>Poñemos un prato ou bandexa para non manchar . E agora so queda esperar  .O fio  vai absorvendo a  soluciòn salgada  dos vasos e comenza a pingar </vt:lpstr>
      <vt:lpstr> Despois de 24horas comenza o experimento </vt:lpstr>
      <vt:lpstr>As 72 horas comenzanse a ver cambios  .  Observamos como forma de cristais no fio </vt:lpstr>
      <vt:lpstr>Empeza a formarse a estalactita </vt:lpstr>
      <vt:lpstr>4 días despois </vt:lpstr>
      <vt:lpstr> 6 dias despois</vt:lpstr>
      <vt:lpstr> E aquí temos a nosa estalactita  . E un proceso lento  pero moi bonito  de ver vendo cambios dia a dia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ESTALACTITAS</dc:title>
  <dc:creator>Windows User</dc:creator>
  <cp:lastModifiedBy>Windows User</cp:lastModifiedBy>
  <cp:revision>6</cp:revision>
  <dcterms:created xsi:type="dcterms:W3CDTF">2020-06-05T21:43:41Z</dcterms:created>
  <dcterms:modified xsi:type="dcterms:W3CDTF">2020-06-07T17:15:19Z</dcterms:modified>
</cp:coreProperties>
</file>