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C57F-91C5-4C15-A2DB-B370EB50974B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8DE2-1737-4F58-89F9-C12F1439E9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9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A47C66-671A-4675-BDB7-30AB7E55EC70}" type="datetimeFigureOut">
              <a:rPr lang="es-ES" smtClean="0"/>
              <a:t>03/06/2020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0762E9-2CD3-4542-BC4D-362A855BA9A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AR DESTINE" pitchFamily="2" charset="0"/>
              </a:rPr>
              <a:t>ELECTROIMAN</a:t>
            </a:r>
            <a:endParaRPr lang="es-ES" sz="7200" dirty="0">
              <a:latin typeface="AR DESTINE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 un experimento sencillo de realizar </a:t>
            </a:r>
            <a:r>
              <a:rPr lang="es-ES" dirty="0" smtClean="0"/>
              <a:t>. La función del electroimán es que proyecta una energía que atrae el metal.  </a:t>
            </a: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 pro\Pictures\Saved Pictures\f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2634656" y="1575000"/>
            <a:ext cx="3088869" cy="550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1600" dirty="0" smtClean="0"/>
              <a:t>Lo que lleva el electroimán. Compras un cable de cobre o si lo tienes n casa coge dos tornillos que tengas y una batería . 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 pro\Pictures\Saved Pictures\f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7082"/>
            <a:ext cx="3411453" cy="6075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282154"/>
          </a:xfrm>
        </p:spPr>
        <p:txBody>
          <a:bodyPr>
            <a:normAutofit/>
          </a:bodyPr>
          <a:lstStyle/>
          <a:p>
            <a:r>
              <a:rPr lang="es-GT" sz="1600" dirty="0" smtClean="0"/>
              <a:t>                                                                          Coges el cable y lo enrollas en el tornillo     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 pro\Pictures\Saved Pictures\fot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218002" cy="573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354162"/>
          </a:xfrm>
        </p:spPr>
        <p:txBody>
          <a:bodyPr>
            <a:normAutofit/>
          </a:bodyPr>
          <a:lstStyle/>
          <a:p>
            <a:r>
              <a:rPr lang="es-GT" sz="1600" dirty="0" smtClean="0"/>
              <a:t>Que este bien junto y en el medio y que sobre un poco .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 pro\Pictures\Saved Pictures\fot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357586" cy="597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498178"/>
          </a:xfrm>
        </p:spPr>
        <p:txBody>
          <a:bodyPr>
            <a:normAutofit/>
          </a:bodyPr>
          <a:lstStyle/>
          <a:p>
            <a:r>
              <a:rPr lang="es-GT" sz="1600" dirty="0" smtClean="0"/>
              <a:t>Y los dos pedazos lo juntas en los dos extremos de la batería en el medio y que este bien sujeto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 pro\Pictures\Saved Pictures\foto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357554" cy="597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2564904"/>
            <a:ext cx="4330824" cy="1426170"/>
          </a:xfrm>
        </p:spPr>
        <p:txBody>
          <a:bodyPr>
            <a:normAutofit/>
          </a:bodyPr>
          <a:lstStyle/>
          <a:p>
            <a:r>
              <a:rPr lang="es-GT" sz="1600" dirty="0" smtClean="0"/>
              <a:t>Este es un ejemplo de como tiene que quedar en los dos extremos. 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 pro\Pictures\Saved Pictures\foto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7867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5157192" y="3177272"/>
            <a:ext cx="2871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/>
              <a:t>Y lo aprietas bien aunque sientas calambres aprietas mas y </a:t>
            </a:r>
            <a:r>
              <a:rPr lang="es-GT" dirty="0" smtClean="0"/>
              <a:t>después </a:t>
            </a:r>
            <a:r>
              <a:rPr lang="es-GT" dirty="0"/>
              <a:t>no lo sientes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 pro\Pictures\Saved Pictures\foto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07950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1772816"/>
            <a:ext cx="3826768" cy="3672408"/>
          </a:xfrm>
        </p:spPr>
        <p:txBody>
          <a:bodyPr>
            <a:normAutofit/>
          </a:bodyPr>
          <a:lstStyle/>
          <a:p>
            <a:r>
              <a:rPr lang="es-GT" sz="4000" dirty="0"/>
              <a:t>Y es un </a:t>
            </a:r>
            <a:r>
              <a:rPr lang="es-GT" sz="4000" dirty="0" smtClean="0"/>
              <a:t>electroimán</a:t>
            </a:r>
            <a:endParaRPr lang="es-G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 pro\Pictures\Saved Pictures\foto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01261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125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ELECTROIMAN</vt:lpstr>
      <vt:lpstr>Lo que lleva el electroimán. Compras un cable de cobre o si lo tienes n casa coge dos tornillos que tengas y una batería . </vt:lpstr>
      <vt:lpstr>                                                                          Coges el cable y lo enrollas en el tornillo     </vt:lpstr>
      <vt:lpstr>Que este bien junto y en el medio y que sobre un poco .</vt:lpstr>
      <vt:lpstr>Y los dos pedazos lo juntas en los dos extremos de la batería en el medio y que este bien sujeto</vt:lpstr>
      <vt:lpstr>Este es un ejemplo de como tiene que quedar en los dos extremos. </vt:lpstr>
      <vt:lpstr>Presentación de PowerPoint</vt:lpstr>
      <vt:lpstr>Y es un electroimán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Sandra Alvarado Barrios</cp:lastModifiedBy>
  <cp:revision>10</cp:revision>
  <dcterms:created xsi:type="dcterms:W3CDTF">2020-06-02T21:23:20Z</dcterms:created>
  <dcterms:modified xsi:type="dcterms:W3CDTF">2020-06-03T08:27:14Z</dcterms:modified>
</cp:coreProperties>
</file>