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5" r:id="rId3"/>
    <p:sldId id="264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6" r:id="rId1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624" autoAdjust="0"/>
  </p:normalViewPr>
  <p:slideViewPr>
    <p:cSldViewPr>
      <p:cViewPr varScale="1">
        <p:scale>
          <a:sx n="66" d="100"/>
          <a:sy n="66" d="100"/>
        </p:scale>
        <p:origin x="1280" y="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43C435-9D75-4927-B4D0-24D7C1F60C76}" type="datetimeFigureOut">
              <a:rPr lang="es-ES" smtClean="0"/>
              <a:pPr/>
              <a:t>04/12/2020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2FFC7B-72A2-401A-B02B-9188AADBC5EA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47287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2FFC7B-72A2-401A-B02B-9188AADBC5EA}" type="slidenum">
              <a:rPr lang="es-ES" smtClean="0"/>
              <a:pPr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73802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04/12/2020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04/12/2020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04/12/2020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04/12/2020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04/12/2020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04/12/2020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04/12/2020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04/12/2020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04/12/2020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04/12/2020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04/12/2020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04/12/2020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Rectángulo"/>
          <p:cNvSpPr/>
          <p:nvPr/>
        </p:nvSpPr>
        <p:spPr>
          <a:xfrm>
            <a:off x="1259632" y="260648"/>
            <a:ext cx="6439840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Día de la Constitución</a:t>
            </a:r>
          </a:p>
          <a:p>
            <a:pPr algn="ctr"/>
            <a:endParaRPr lang="es-E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pic>
        <p:nvPicPr>
          <p:cNvPr id="1030" name="Picture 6" descr="C:\Users\teacher\Desktop\dia-constitucion-g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1484784"/>
            <a:ext cx="7315201" cy="4762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/>
          </a:p>
        </p:txBody>
      </p:sp>
      <p:pic>
        <p:nvPicPr>
          <p:cNvPr id="8194" name="Picture 2" descr="C:\Users\teacher\Desktop\Día da Constitución\Diapositiva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68560" y="-485776"/>
            <a:ext cx="10477500" cy="73437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FF0000"/>
                </a:solidFill>
              </a:rPr>
              <a:t>TAREA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s-ES" dirty="0" smtClean="0"/>
              <a:t>Ahora intenta hacer tu propia viñeta siguiendo estos pasos:</a:t>
            </a:r>
          </a:p>
          <a:p>
            <a:pPr>
              <a:buNone/>
            </a:pPr>
            <a:r>
              <a:rPr lang="es-ES" dirty="0" smtClean="0"/>
              <a:t>-    Piensa en otro personaje diferente de un cuento clásico</a:t>
            </a:r>
          </a:p>
          <a:p>
            <a:pPr>
              <a:buFontTx/>
              <a:buChar char="-"/>
            </a:pPr>
            <a:r>
              <a:rPr lang="es-ES" dirty="0" smtClean="0"/>
              <a:t>Escribe una frase sobre la historia</a:t>
            </a:r>
          </a:p>
          <a:p>
            <a:pPr>
              <a:buFontTx/>
              <a:buChar char="-"/>
            </a:pPr>
            <a:r>
              <a:rPr lang="es-ES" dirty="0" smtClean="0"/>
              <a:t>Añade al final uno de los DERECHOS que acabas de leer en las historias anteriores</a:t>
            </a:r>
          </a:p>
          <a:p>
            <a:pPr>
              <a:buFontTx/>
              <a:buChar char="-"/>
            </a:pPr>
            <a:r>
              <a:rPr lang="es-ES" dirty="0" smtClean="0"/>
              <a:t>Ilustra la viñeta como en los ejemplos anteriores</a:t>
            </a:r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r>
              <a:rPr lang="es-ES" dirty="0" smtClean="0"/>
              <a:t>     </a:t>
            </a:r>
            <a:r>
              <a:rPr lang="es-ES" u="sng" dirty="0" smtClean="0"/>
              <a:t>Podrás usar los materiales que quieras como cartulinas, rotuladores… y  después traerla al cole para presentarla en clase.</a:t>
            </a:r>
            <a:endParaRPr lang="es-ES" u="sng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9218" name="Picture 2" descr="C:\Users\teacher\Desktop\Día da Constitución\P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63050" cy="67246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196752"/>
            <a:ext cx="7931224" cy="5328592"/>
          </a:xfrm>
        </p:spPr>
        <p:txBody>
          <a:bodyPr/>
          <a:lstStyle/>
          <a:p>
            <a:pPr>
              <a:buNone/>
            </a:pPr>
            <a:endParaRPr lang="es-ES" dirty="0"/>
          </a:p>
        </p:txBody>
      </p:sp>
      <p:pic>
        <p:nvPicPr>
          <p:cNvPr id="10243" name="Picture 3" descr="C:\Users\teacher\Desktop\Día da Constitución\niños carte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0"/>
            <a:ext cx="8280920" cy="66443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/>
          </a:p>
        </p:txBody>
      </p:sp>
      <p:pic>
        <p:nvPicPr>
          <p:cNvPr id="2050" name="Picture 2" descr="C:\Users\teacher\Desktop\Día da Constitución\Diapositiva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0477500" cy="73437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3074" name="Picture 2" descr="C:\Users\teacher\Desktop\Día da Constitución\Diapositiva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612576" y="0"/>
            <a:ext cx="10477500" cy="73437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4098" name="Picture 2" descr="C:\Users\teacher\Desktop\Día da Constitución\Diapositiva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52536" y="0"/>
            <a:ext cx="10477500" cy="73437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5122" name="Picture 2" descr="C:\Users\teacher\Desktop\Día da Constitución\Diapositiva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80528" y="-243408"/>
            <a:ext cx="10477500" cy="73437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6146" name="Picture 2" descr="C:\Users\teacher\Desktop\Día da Constitución\Diapositiva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0477500" cy="73437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7170" name="Picture 2" descr="C:\Users\teacher\Desktop\Día da Constitución\Diapositiva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24544" y="-485775"/>
            <a:ext cx="10477500" cy="73437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77</Words>
  <Application>Microsoft Office PowerPoint</Application>
  <PresentationFormat>Presentación en pantalla (4:3)</PresentationFormat>
  <Paragraphs>11</Paragraphs>
  <Slides>11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4" baseType="lpstr">
      <vt:lpstr>Arial</vt:lpstr>
      <vt:lpstr>Calibri</vt:lpstr>
      <vt:lpstr>Tema de Office</vt:lpstr>
      <vt:lpstr>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TAREA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teacher</dc:creator>
  <cp:lastModifiedBy>Andrea Monteagudo Álvarez</cp:lastModifiedBy>
  <cp:revision>10</cp:revision>
  <dcterms:created xsi:type="dcterms:W3CDTF">2020-12-03T18:15:28Z</dcterms:created>
  <dcterms:modified xsi:type="dcterms:W3CDTF">2020-12-04T15:12:26Z</dcterms:modified>
</cp:coreProperties>
</file>