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9" r:id="rId44"/>
    <p:sldId id="298" r:id="rId4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8CBD4-FDFF-4222-BABC-158915D865F2}" type="datetimeFigureOut">
              <a:rPr lang="es-ES" smtClean="0"/>
              <a:pPr/>
              <a:t>19/12/2011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5BBF0E-AC1B-4599-9AF9-3E9633CA31F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10</a:t>
            </a:fld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11</a:t>
            </a:fld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12</a:t>
            </a:fld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13</a:t>
            </a:fld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14</a:t>
            </a:fld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15</a:t>
            </a:fld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16</a:t>
            </a:fld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17</a:t>
            </a:fld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18</a:t>
            </a:fld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19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20</a:t>
            </a:fld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21</a:t>
            </a:fld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22</a:t>
            </a:fld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23</a:t>
            </a:fld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24</a:t>
            </a:fld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25</a:t>
            </a:fld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26</a:t>
            </a:fld>
            <a:endParaRPr lang="es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27</a:t>
            </a:fld>
            <a:endParaRPr lang="es-E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28</a:t>
            </a:fld>
            <a:endParaRPr 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29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3</a:t>
            </a:fld>
            <a:endParaRPr lang="es-E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30</a:t>
            </a:fld>
            <a:endParaRPr lang="es-E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31</a:t>
            </a:fld>
            <a:endParaRPr lang="es-E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32</a:t>
            </a:fld>
            <a:endParaRPr lang="es-E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33</a:t>
            </a:fld>
            <a:endParaRPr lang="es-E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34</a:t>
            </a:fld>
            <a:endParaRPr lang="es-E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35</a:t>
            </a:fld>
            <a:endParaRPr lang="es-E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36</a:t>
            </a:fld>
            <a:endParaRPr lang="es-E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37</a:t>
            </a:fld>
            <a:endParaRPr lang="es-E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38</a:t>
            </a:fld>
            <a:endParaRPr lang="es-E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39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40</a:t>
            </a:fld>
            <a:endParaRPr lang="es-E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41</a:t>
            </a:fld>
            <a:endParaRPr lang="es-E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42</a:t>
            </a:fld>
            <a:endParaRPr lang="es-E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43</a:t>
            </a:fld>
            <a:endParaRPr lang="es-E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44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6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7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8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BF0E-AC1B-4599-9AF9-3E9633CA31F0}" type="slidenum">
              <a:rPr lang="es-ES" smtClean="0"/>
              <a:pPr/>
              <a:t>9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riángulo isósceles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D3B51EED-F21C-467F-A1BE-E37D0C546BE1}" type="datetimeFigureOut">
              <a:rPr lang="es-ES" smtClean="0"/>
              <a:pPr/>
              <a:t>19/12/2011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4A134DF2-8FB7-4E70-BBF2-9F5D3371AFE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4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51EED-F21C-467F-A1BE-E37D0C546BE1}" type="datetimeFigureOut">
              <a:rPr lang="es-ES" smtClean="0"/>
              <a:pPr/>
              <a:t>19/12/2011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34DF2-8FB7-4E70-BBF2-9F5D3371AFE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4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51EED-F21C-467F-A1BE-E37D0C546BE1}" type="datetimeFigureOut">
              <a:rPr lang="es-ES" smtClean="0"/>
              <a:pPr/>
              <a:t>19/12/2011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34DF2-8FB7-4E70-BBF2-9F5D3371AFE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4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D3B51EED-F21C-467F-A1BE-E37D0C546BE1}" type="datetimeFigureOut">
              <a:rPr lang="es-ES" smtClean="0"/>
              <a:pPr/>
              <a:t>19/12/2011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34DF2-8FB7-4E70-BBF2-9F5D3371AFE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4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riángulo rectángulo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Triángulo isósceles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D3B51EED-F21C-467F-A1BE-E37D0C546BE1}" type="datetimeFigureOut">
              <a:rPr lang="es-ES" smtClean="0"/>
              <a:pPr/>
              <a:t>19/12/2011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4A134DF2-8FB7-4E70-BBF2-9F5D3371AFE1}" type="slidenum">
              <a:rPr lang="es-ES" smtClean="0"/>
              <a:pPr/>
              <a:t>‹Nº›</a:t>
            </a:fld>
            <a:endParaRPr lang="es-ES"/>
          </a:p>
        </p:txBody>
      </p:sp>
      <p:cxnSp>
        <p:nvCxnSpPr>
          <p:cNvPr id="11" name="10 Conector recto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4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3B51EED-F21C-467F-A1BE-E37D0C546BE1}" type="datetimeFigureOut">
              <a:rPr lang="es-ES" smtClean="0"/>
              <a:pPr/>
              <a:t>19/12/2011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4A134DF2-8FB7-4E70-BBF2-9F5D3371AFE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4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D3B51EED-F21C-467F-A1BE-E37D0C546BE1}" type="datetimeFigureOut">
              <a:rPr lang="es-ES" smtClean="0"/>
              <a:pPr/>
              <a:t>19/12/2011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4A134DF2-8FB7-4E70-BBF2-9F5D3371AFE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4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51EED-F21C-467F-A1BE-E37D0C546BE1}" type="datetimeFigureOut">
              <a:rPr lang="es-ES" smtClean="0"/>
              <a:pPr/>
              <a:t>19/12/2011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34DF2-8FB7-4E70-BBF2-9F5D3371AFE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4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3B51EED-F21C-467F-A1BE-E37D0C546BE1}" type="datetimeFigureOut">
              <a:rPr lang="es-ES" smtClean="0"/>
              <a:pPr/>
              <a:t>19/12/2011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4A134DF2-8FB7-4E70-BBF2-9F5D3371AFE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4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D3B51EED-F21C-467F-A1BE-E37D0C546BE1}" type="datetimeFigureOut">
              <a:rPr lang="es-ES" smtClean="0"/>
              <a:pPr/>
              <a:t>19/12/2011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4A134DF2-8FB7-4E70-BBF2-9F5D3371AFE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4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D3B51EED-F21C-467F-A1BE-E37D0C546BE1}" type="datetimeFigureOut">
              <a:rPr lang="es-ES" smtClean="0"/>
              <a:pPr/>
              <a:t>19/12/2011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4A134DF2-8FB7-4E70-BBF2-9F5D3371AFE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4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riángulo rectángulo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D3B51EED-F21C-467F-A1BE-E37D0C546BE1}" type="datetimeFigureOut">
              <a:rPr lang="es-ES" smtClean="0"/>
              <a:pPr/>
              <a:t>19/12/2011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4A134DF2-8FB7-4E70-BBF2-9F5D3371AFE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 advClick="0" advTm="4000">
    <p:wipe dir="r"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2011 -12</a:t>
            </a:r>
            <a:endParaRPr lang="es-ES" dirty="0"/>
          </a:p>
        </p:txBody>
      </p:sp>
      <p:pic>
        <p:nvPicPr>
          <p:cNvPr id="4" name="3 Imagen" descr="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625517">
            <a:off x="660795" y="2637962"/>
            <a:ext cx="5072074" cy="3220361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1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2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2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2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2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2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2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2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62511" y="1882775"/>
            <a:ext cx="3018978" cy="4572000"/>
          </a:xfr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2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771800" y="1412776"/>
            <a:ext cx="3500488" cy="5445224"/>
          </a:xfr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2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3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3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3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3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3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3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3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3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6" name="5 Marcador de contenido" descr="04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15616" y="1882775"/>
            <a:ext cx="6504384" cy="4572000"/>
          </a:xfr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4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4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4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4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acros 04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acros 03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500" y="1882775"/>
            <a:ext cx="3429000" cy="4572000"/>
          </a:xfrm>
        </p:spPr>
      </p:pic>
    </p:spTree>
  </p:cSld>
  <p:clrMapOvr>
    <a:masterClrMapping/>
  </p:clrMapOvr>
  <p:transition spd="med" advClick="0" advTm="4000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acros 03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acros 03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500" y="1484784"/>
            <a:ext cx="3429000" cy="4969991"/>
          </a:xfr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3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3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acros 04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acros 04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2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62511" y="1882775"/>
            <a:ext cx="3018978" cy="4572000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4" name="3 Marcador de contenido" descr="0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6" name="5 Marcador de contenido" descr="0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6" name="5 Marcador de contenido" descr="0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Acrosport</a:t>
            </a:r>
            <a:endParaRPr lang="es-ES" dirty="0"/>
          </a:p>
        </p:txBody>
      </p:sp>
      <p:pic>
        <p:nvPicPr>
          <p:cNvPr id="6" name="5 Marcador de contenido" descr="01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ío">
  <a:themeElements>
    <a:clrScheme name="Brío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Brí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Brí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62</TotalTime>
  <Words>91</Words>
  <Application>Microsoft Office PowerPoint</Application>
  <PresentationFormat>Presentación en pantalla (4:3)</PresentationFormat>
  <Paragraphs>89</Paragraphs>
  <Slides>44</Slides>
  <Notes>44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5" baseType="lpstr">
      <vt:lpstr>Brío</vt:lpstr>
      <vt:lpstr>Acrosport 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  <vt:lpstr>Acrosport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Acrosport </dc:title>
  <dc:creator>José</dc:creator>
  <cp:lastModifiedBy>José</cp:lastModifiedBy>
  <cp:revision>2</cp:revision>
  <dcterms:created xsi:type="dcterms:W3CDTF">2011-12-19T18:02:28Z</dcterms:created>
  <dcterms:modified xsi:type="dcterms:W3CDTF">2011-12-19T19:06:15Z</dcterms:modified>
</cp:coreProperties>
</file>