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5" r:id="rId3"/>
    <p:sldId id="275" r:id="rId4"/>
    <p:sldId id="286" r:id="rId5"/>
    <p:sldId id="273" r:id="rId6"/>
    <p:sldId id="276" r:id="rId7"/>
    <p:sldId id="261" r:id="rId8"/>
    <p:sldId id="260" r:id="rId9"/>
    <p:sldId id="265" r:id="rId10"/>
    <p:sldId id="264" r:id="rId11"/>
    <p:sldId id="278" r:id="rId12"/>
    <p:sldId id="284" r:id="rId13"/>
    <p:sldId id="287" r:id="rId14"/>
    <p:sldId id="29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494" autoAdjust="0"/>
  </p:normalViewPr>
  <p:slideViewPr>
    <p:cSldViewPr snapToGrid="0" snapToObjects="1">
      <p:cViewPr varScale="1">
        <p:scale>
          <a:sx n="67" d="100"/>
          <a:sy n="67" d="100"/>
        </p:scale>
        <p:origin x="-6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45F8FE-0539-CF46-A797-4C242998916E}" type="doc">
      <dgm:prSet loTypeId="urn:microsoft.com/office/officeart/2005/8/layout/hProcess3" loCatId="" qsTypeId="urn:microsoft.com/office/officeart/2005/8/quickstyle/simple4" qsCatId="simple" csTypeId="urn:microsoft.com/office/officeart/2005/8/colors/accent1_2" csCatId="accent1" phldr="0"/>
      <dgm:spPr/>
    </dgm:pt>
    <dgm:pt modelId="{E18839C2-167A-284A-835A-D9AC0AEFA3FD}">
      <dgm:prSet phldrT="[Texto]" phldr="1"/>
      <dgm:spPr/>
      <dgm:t>
        <a:bodyPr/>
        <a:lstStyle/>
        <a:p>
          <a:endParaRPr lang="es-ES"/>
        </a:p>
      </dgm:t>
    </dgm:pt>
    <dgm:pt modelId="{FEE3158B-4F9A-0C45-AC23-BA2C2B1E1568}" type="parTrans" cxnId="{2F271046-4256-AF4D-8D6F-CB0899D4C084}">
      <dgm:prSet/>
      <dgm:spPr/>
      <dgm:t>
        <a:bodyPr/>
        <a:lstStyle/>
        <a:p>
          <a:endParaRPr lang="es-ES"/>
        </a:p>
      </dgm:t>
    </dgm:pt>
    <dgm:pt modelId="{DA306BF6-4523-3D47-B4DC-3C4FC0932E09}" type="sibTrans" cxnId="{2F271046-4256-AF4D-8D6F-CB0899D4C084}">
      <dgm:prSet/>
      <dgm:spPr/>
      <dgm:t>
        <a:bodyPr/>
        <a:lstStyle/>
        <a:p>
          <a:endParaRPr lang="es-ES"/>
        </a:p>
      </dgm:t>
    </dgm:pt>
    <dgm:pt modelId="{3F306938-2F06-2742-A57D-4B49D3B49BA4}">
      <dgm:prSet phldrT="[Texto]" phldr="1"/>
      <dgm:spPr/>
      <dgm:t>
        <a:bodyPr/>
        <a:lstStyle/>
        <a:p>
          <a:endParaRPr lang="es-ES"/>
        </a:p>
      </dgm:t>
    </dgm:pt>
    <dgm:pt modelId="{F3C413AD-8612-3D43-B6C8-4B435B487319}" type="parTrans" cxnId="{C9F18F81-E848-224B-8D2B-007FCF5719FB}">
      <dgm:prSet/>
      <dgm:spPr/>
      <dgm:t>
        <a:bodyPr/>
        <a:lstStyle/>
        <a:p>
          <a:endParaRPr lang="es-ES"/>
        </a:p>
      </dgm:t>
    </dgm:pt>
    <dgm:pt modelId="{3E29A60B-DD90-B94D-8122-A7146ABAA611}" type="sibTrans" cxnId="{C9F18F81-E848-224B-8D2B-007FCF5719FB}">
      <dgm:prSet/>
      <dgm:spPr/>
      <dgm:t>
        <a:bodyPr/>
        <a:lstStyle/>
        <a:p>
          <a:endParaRPr lang="es-ES"/>
        </a:p>
      </dgm:t>
    </dgm:pt>
    <dgm:pt modelId="{CF7C3FDA-CFAB-6542-8B90-0F7784D07D4C}">
      <dgm:prSet phldrT="[Texto]" phldr="1"/>
      <dgm:spPr/>
      <dgm:t>
        <a:bodyPr/>
        <a:lstStyle/>
        <a:p>
          <a:endParaRPr lang="es-ES"/>
        </a:p>
      </dgm:t>
    </dgm:pt>
    <dgm:pt modelId="{906F84CE-0A99-124F-B3CF-9E63DE11E134}" type="parTrans" cxnId="{A29F6F10-0F07-9248-A3ED-064D1AACE6B7}">
      <dgm:prSet/>
      <dgm:spPr/>
      <dgm:t>
        <a:bodyPr/>
        <a:lstStyle/>
        <a:p>
          <a:endParaRPr lang="es-ES"/>
        </a:p>
      </dgm:t>
    </dgm:pt>
    <dgm:pt modelId="{ADCDDE56-F2BA-6449-8709-696D5FD0E3D1}" type="sibTrans" cxnId="{A29F6F10-0F07-9248-A3ED-064D1AACE6B7}">
      <dgm:prSet/>
      <dgm:spPr/>
      <dgm:t>
        <a:bodyPr/>
        <a:lstStyle/>
        <a:p>
          <a:endParaRPr lang="es-ES"/>
        </a:p>
      </dgm:t>
    </dgm:pt>
    <dgm:pt modelId="{46BDA174-F9EF-E049-B4A5-B75ABAC69CBE}" type="pres">
      <dgm:prSet presAssocID="{EF45F8FE-0539-CF46-A797-4C242998916E}" presName="Name0" presStyleCnt="0">
        <dgm:presLayoutVars>
          <dgm:dir/>
          <dgm:animLvl val="lvl"/>
          <dgm:resizeHandles val="exact"/>
        </dgm:presLayoutVars>
      </dgm:prSet>
      <dgm:spPr/>
    </dgm:pt>
    <dgm:pt modelId="{734B2DC3-C32C-674E-9039-52221CCCB5D2}" type="pres">
      <dgm:prSet presAssocID="{EF45F8FE-0539-CF46-A797-4C242998916E}" presName="dummy" presStyleCnt="0"/>
      <dgm:spPr/>
    </dgm:pt>
    <dgm:pt modelId="{2A3F414A-4EBF-524B-9AED-73DD96E338B0}" type="pres">
      <dgm:prSet presAssocID="{EF45F8FE-0539-CF46-A797-4C242998916E}" presName="linH" presStyleCnt="0"/>
      <dgm:spPr/>
    </dgm:pt>
    <dgm:pt modelId="{1E062AD3-CD17-1646-8CCF-F406934493D4}" type="pres">
      <dgm:prSet presAssocID="{EF45F8FE-0539-CF46-A797-4C242998916E}" presName="padding1" presStyleCnt="0"/>
      <dgm:spPr/>
    </dgm:pt>
    <dgm:pt modelId="{D0DC5661-D4FF-D542-B1AC-CDD6D1962164}" type="pres">
      <dgm:prSet presAssocID="{E18839C2-167A-284A-835A-D9AC0AEFA3FD}" presName="linV" presStyleCnt="0"/>
      <dgm:spPr/>
    </dgm:pt>
    <dgm:pt modelId="{68FB4660-7017-A744-AE5D-1A717FCFE1A9}" type="pres">
      <dgm:prSet presAssocID="{E18839C2-167A-284A-835A-D9AC0AEFA3FD}" presName="spVertical1" presStyleCnt="0"/>
      <dgm:spPr/>
    </dgm:pt>
    <dgm:pt modelId="{24D4C76D-DDAF-9B4C-826A-22A67E7E836A}" type="pres">
      <dgm:prSet presAssocID="{E18839C2-167A-284A-835A-D9AC0AEFA3FD}" presName="parTx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D44127D-37B3-1A4C-AF10-B1FB91CF981A}" type="pres">
      <dgm:prSet presAssocID="{E18839C2-167A-284A-835A-D9AC0AEFA3FD}" presName="spVertical2" presStyleCnt="0"/>
      <dgm:spPr/>
    </dgm:pt>
    <dgm:pt modelId="{880A07C0-2873-8849-A724-BD0C6E529C2D}" type="pres">
      <dgm:prSet presAssocID="{E18839C2-167A-284A-835A-D9AC0AEFA3FD}" presName="spVertical3" presStyleCnt="0"/>
      <dgm:spPr/>
    </dgm:pt>
    <dgm:pt modelId="{9CEF69CF-1B79-E84C-B7FD-B6FEF7D555D6}" type="pres">
      <dgm:prSet presAssocID="{DA306BF6-4523-3D47-B4DC-3C4FC0932E09}" presName="space" presStyleCnt="0"/>
      <dgm:spPr/>
    </dgm:pt>
    <dgm:pt modelId="{19978703-84C1-8E43-8A0C-08750BC1BE35}" type="pres">
      <dgm:prSet presAssocID="{3F306938-2F06-2742-A57D-4B49D3B49BA4}" presName="linV" presStyleCnt="0"/>
      <dgm:spPr/>
    </dgm:pt>
    <dgm:pt modelId="{24610E19-BC40-464B-A427-845840D23913}" type="pres">
      <dgm:prSet presAssocID="{3F306938-2F06-2742-A57D-4B49D3B49BA4}" presName="spVertical1" presStyleCnt="0"/>
      <dgm:spPr/>
    </dgm:pt>
    <dgm:pt modelId="{562D9821-25DB-1442-8E8E-07C60A879940}" type="pres">
      <dgm:prSet presAssocID="{3F306938-2F06-2742-A57D-4B49D3B49BA4}" presName="parTx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BA85E8F-B921-D444-9387-E9E19C8760E0}" type="pres">
      <dgm:prSet presAssocID="{3F306938-2F06-2742-A57D-4B49D3B49BA4}" presName="spVertical2" presStyleCnt="0"/>
      <dgm:spPr/>
    </dgm:pt>
    <dgm:pt modelId="{940279B5-1E62-F94C-934B-5A7219CBEC59}" type="pres">
      <dgm:prSet presAssocID="{3F306938-2F06-2742-A57D-4B49D3B49BA4}" presName="spVertical3" presStyleCnt="0"/>
      <dgm:spPr/>
    </dgm:pt>
    <dgm:pt modelId="{E179271F-01E3-CF40-BF9C-F22C2E596E5D}" type="pres">
      <dgm:prSet presAssocID="{3E29A60B-DD90-B94D-8122-A7146ABAA611}" presName="space" presStyleCnt="0"/>
      <dgm:spPr/>
    </dgm:pt>
    <dgm:pt modelId="{905812C0-1426-3C47-8A57-55A9FCFBCD27}" type="pres">
      <dgm:prSet presAssocID="{CF7C3FDA-CFAB-6542-8B90-0F7784D07D4C}" presName="linV" presStyleCnt="0"/>
      <dgm:spPr/>
    </dgm:pt>
    <dgm:pt modelId="{CF329E85-9AAD-C540-8B79-A94776507984}" type="pres">
      <dgm:prSet presAssocID="{CF7C3FDA-CFAB-6542-8B90-0F7784D07D4C}" presName="spVertical1" presStyleCnt="0"/>
      <dgm:spPr/>
    </dgm:pt>
    <dgm:pt modelId="{9BE65A54-963C-4245-8E95-1A22494F0143}" type="pres">
      <dgm:prSet presAssocID="{CF7C3FDA-CFAB-6542-8B90-0F7784D07D4C}" presName="parTx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EA006C9-0A0A-754F-89BF-CF6005076BFE}" type="pres">
      <dgm:prSet presAssocID="{CF7C3FDA-CFAB-6542-8B90-0F7784D07D4C}" presName="spVertical2" presStyleCnt="0"/>
      <dgm:spPr/>
    </dgm:pt>
    <dgm:pt modelId="{5DDF20E7-8F08-0540-B3C3-1F389B0401D7}" type="pres">
      <dgm:prSet presAssocID="{CF7C3FDA-CFAB-6542-8B90-0F7784D07D4C}" presName="spVertical3" presStyleCnt="0"/>
      <dgm:spPr/>
    </dgm:pt>
    <dgm:pt modelId="{44ECD4E5-5896-4F4E-829F-C0300DDD3293}" type="pres">
      <dgm:prSet presAssocID="{EF45F8FE-0539-CF46-A797-4C242998916E}" presName="padding2" presStyleCnt="0"/>
      <dgm:spPr/>
    </dgm:pt>
    <dgm:pt modelId="{783FE0BE-4008-1A4F-B628-879A986BBF8B}" type="pres">
      <dgm:prSet presAssocID="{EF45F8FE-0539-CF46-A797-4C242998916E}" presName="negArrow" presStyleCnt="0"/>
      <dgm:spPr/>
    </dgm:pt>
    <dgm:pt modelId="{AC4B912D-F7A6-FA4E-A496-CFA51C3F861D}" type="pres">
      <dgm:prSet presAssocID="{EF45F8FE-0539-CF46-A797-4C242998916E}" presName="backgroundArrow" presStyleLbl="node1" presStyleIdx="0" presStyleCnt="1"/>
      <dgm:spPr/>
    </dgm:pt>
  </dgm:ptLst>
  <dgm:cxnLst>
    <dgm:cxn modelId="{2F271046-4256-AF4D-8D6F-CB0899D4C084}" srcId="{EF45F8FE-0539-CF46-A797-4C242998916E}" destId="{E18839C2-167A-284A-835A-D9AC0AEFA3FD}" srcOrd="0" destOrd="0" parTransId="{FEE3158B-4F9A-0C45-AC23-BA2C2B1E1568}" sibTransId="{DA306BF6-4523-3D47-B4DC-3C4FC0932E09}"/>
    <dgm:cxn modelId="{EC3EB827-7170-3A4D-BF41-F0275E222D14}" type="presOf" srcId="{EF45F8FE-0539-CF46-A797-4C242998916E}" destId="{46BDA174-F9EF-E049-B4A5-B75ABAC69CBE}" srcOrd="0" destOrd="0" presId="urn:microsoft.com/office/officeart/2005/8/layout/hProcess3"/>
    <dgm:cxn modelId="{5B8764CD-1188-5D46-9250-EDBF312EC6D8}" type="presOf" srcId="{E18839C2-167A-284A-835A-D9AC0AEFA3FD}" destId="{24D4C76D-DDAF-9B4C-826A-22A67E7E836A}" srcOrd="0" destOrd="0" presId="urn:microsoft.com/office/officeart/2005/8/layout/hProcess3"/>
    <dgm:cxn modelId="{C9F18F81-E848-224B-8D2B-007FCF5719FB}" srcId="{EF45F8FE-0539-CF46-A797-4C242998916E}" destId="{3F306938-2F06-2742-A57D-4B49D3B49BA4}" srcOrd="1" destOrd="0" parTransId="{F3C413AD-8612-3D43-B6C8-4B435B487319}" sibTransId="{3E29A60B-DD90-B94D-8122-A7146ABAA611}"/>
    <dgm:cxn modelId="{A29F6F10-0F07-9248-A3ED-064D1AACE6B7}" srcId="{EF45F8FE-0539-CF46-A797-4C242998916E}" destId="{CF7C3FDA-CFAB-6542-8B90-0F7784D07D4C}" srcOrd="2" destOrd="0" parTransId="{906F84CE-0A99-124F-B3CF-9E63DE11E134}" sibTransId="{ADCDDE56-F2BA-6449-8709-696D5FD0E3D1}"/>
    <dgm:cxn modelId="{6C88D029-8182-7341-A542-3F985F511D2F}" type="presOf" srcId="{3F306938-2F06-2742-A57D-4B49D3B49BA4}" destId="{562D9821-25DB-1442-8E8E-07C60A879940}" srcOrd="0" destOrd="0" presId="urn:microsoft.com/office/officeart/2005/8/layout/hProcess3"/>
    <dgm:cxn modelId="{D2433963-EB8B-754D-9E14-69443EA9B788}" type="presOf" srcId="{CF7C3FDA-CFAB-6542-8B90-0F7784D07D4C}" destId="{9BE65A54-963C-4245-8E95-1A22494F0143}" srcOrd="0" destOrd="0" presId="urn:microsoft.com/office/officeart/2005/8/layout/hProcess3"/>
    <dgm:cxn modelId="{9CFD07E6-D2A7-8A49-9C8E-BB249A7E1C47}" type="presParOf" srcId="{46BDA174-F9EF-E049-B4A5-B75ABAC69CBE}" destId="{734B2DC3-C32C-674E-9039-52221CCCB5D2}" srcOrd="0" destOrd="0" presId="urn:microsoft.com/office/officeart/2005/8/layout/hProcess3"/>
    <dgm:cxn modelId="{BADD277E-02A0-8D4E-86A7-5EAAC635A953}" type="presParOf" srcId="{46BDA174-F9EF-E049-B4A5-B75ABAC69CBE}" destId="{2A3F414A-4EBF-524B-9AED-73DD96E338B0}" srcOrd="1" destOrd="0" presId="urn:microsoft.com/office/officeart/2005/8/layout/hProcess3"/>
    <dgm:cxn modelId="{FE22D6D2-C3F8-8947-814F-E28C986178E3}" type="presParOf" srcId="{2A3F414A-4EBF-524B-9AED-73DD96E338B0}" destId="{1E062AD3-CD17-1646-8CCF-F406934493D4}" srcOrd="0" destOrd="0" presId="urn:microsoft.com/office/officeart/2005/8/layout/hProcess3"/>
    <dgm:cxn modelId="{EAA2A4E9-7807-8742-A73A-93BAE2E8FD72}" type="presParOf" srcId="{2A3F414A-4EBF-524B-9AED-73DD96E338B0}" destId="{D0DC5661-D4FF-D542-B1AC-CDD6D1962164}" srcOrd="1" destOrd="0" presId="urn:microsoft.com/office/officeart/2005/8/layout/hProcess3"/>
    <dgm:cxn modelId="{99D137CB-4FD4-EC42-89F8-E245482AAE9D}" type="presParOf" srcId="{D0DC5661-D4FF-D542-B1AC-CDD6D1962164}" destId="{68FB4660-7017-A744-AE5D-1A717FCFE1A9}" srcOrd="0" destOrd="0" presId="urn:microsoft.com/office/officeart/2005/8/layout/hProcess3"/>
    <dgm:cxn modelId="{DF9C2B7E-227E-A54B-94A2-8509B2767D99}" type="presParOf" srcId="{D0DC5661-D4FF-D542-B1AC-CDD6D1962164}" destId="{24D4C76D-DDAF-9B4C-826A-22A67E7E836A}" srcOrd="1" destOrd="0" presId="urn:microsoft.com/office/officeart/2005/8/layout/hProcess3"/>
    <dgm:cxn modelId="{6D0F14F6-CA2A-0849-B83C-33213D9F3B35}" type="presParOf" srcId="{D0DC5661-D4FF-D542-B1AC-CDD6D1962164}" destId="{0D44127D-37B3-1A4C-AF10-B1FB91CF981A}" srcOrd="2" destOrd="0" presId="urn:microsoft.com/office/officeart/2005/8/layout/hProcess3"/>
    <dgm:cxn modelId="{9FCE0793-62F6-634F-BD90-02E1C62891B6}" type="presParOf" srcId="{D0DC5661-D4FF-D542-B1AC-CDD6D1962164}" destId="{880A07C0-2873-8849-A724-BD0C6E529C2D}" srcOrd="3" destOrd="0" presId="urn:microsoft.com/office/officeart/2005/8/layout/hProcess3"/>
    <dgm:cxn modelId="{33CD2984-D504-C84D-9500-1AA25FBB4969}" type="presParOf" srcId="{2A3F414A-4EBF-524B-9AED-73DD96E338B0}" destId="{9CEF69CF-1B79-E84C-B7FD-B6FEF7D555D6}" srcOrd="2" destOrd="0" presId="urn:microsoft.com/office/officeart/2005/8/layout/hProcess3"/>
    <dgm:cxn modelId="{BE5A37BD-A075-AC4C-841D-37534D161D2F}" type="presParOf" srcId="{2A3F414A-4EBF-524B-9AED-73DD96E338B0}" destId="{19978703-84C1-8E43-8A0C-08750BC1BE35}" srcOrd="3" destOrd="0" presId="urn:microsoft.com/office/officeart/2005/8/layout/hProcess3"/>
    <dgm:cxn modelId="{931CBBA9-078F-174A-B3D6-66BEFB4E1B82}" type="presParOf" srcId="{19978703-84C1-8E43-8A0C-08750BC1BE35}" destId="{24610E19-BC40-464B-A427-845840D23913}" srcOrd="0" destOrd="0" presId="urn:microsoft.com/office/officeart/2005/8/layout/hProcess3"/>
    <dgm:cxn modelId="{9571BACA-229E-F045-BA90-46824F5C8AFD}" type="presParOf" srcId="{19978703-84C1-8E43-8A0C-08750BC1BE35}" destId="{562D9821-25DB-1442-8E8E-07C60A879940}" srcOrd="1" destOrd="0" presId="urn:microsoft.com/office/officeart/2005/8/layout/hProcess3"/>
    <dgm:cxn modelId="{4B38F2FF-E3F4-A644-BAE3-C57E2B1868F1}" type="presParOf" srcId="{19978703-84C1-8E43-8A0C-08750BC1BE35}" destId="{CBA85E8F-B921-D444-9387-E9E19C8760E0}" srcOrd="2" destOrd="0" presId="urn:microsoft.com/office/officeart/2005/8/layout/hProcess3"/>
    <dgm:cxn modelId="{79AD4950-BF41-5E46-9ED2-0A4222FECA0B}" type="presParOf" srcId="{19978703-84C1-8E43-8A0C-08750BC1BE35}" destId="{940279B5-1E62-F94C-934B-5A7219CBEC59}" srcOrd="3" destOrd="0" presId="urn:microsoft.com/office/officeart/2005/8/layout/hProcess3"/>
    <dgm:cxn modelId="{913AA872-5F91-8A4F-A35B-8F4B1D1AC17B}" type="presParOf" srcId="{2A3F414A-4EBF-524B-9AED-73DD96E338B0}" destId="{E179271F-01E3-CF40-BF9C-F22C2E596E5D}" srcOrd="4" destOrd="0" presId="urn:microsoft.com/office/officeart/2005/8/layout/hProcess3"/>
    <dgm:cxn modelId="{BCD82BAC-32D0-4B42-A7F9-E1DD052A24F0}" type="presParOf" srcId="{2A3F414A-4EBF-524B-9AED-73DD96E338B0}" destId="{905812C0-1426-3C47-8A57-55A9FCFBCD27}" srcOrd="5" destOrd="0" presId="urn:microsoft.com/office/officeart/2005/8/layout/hProcess3"/>
    <dgm:cxn modelId="{C9A31932-260A-6545-A73C-2528EC0D2D6F}" type="presParOf" srcId="{905812C0-1426-3C47-8A57-55A9FCFBCD27}" destId="{CF329E85-9AAD-C540-8B79-A94776507984}" srcOrd="0" destOrd="0" presId="urn:microsoft.com/office/officeart/2005/8/layout/hProcess3"/>
    <dgm:cxn modelId="{94D2869A-861B-F044-BEE7-7DD7D1501836}" type="presParOf" srcId="{905812C0-1426-3C47-8A57-55A9FCFBCD27}" destId="{9BE65A54-963C-4245-8E95-1A22494F0143}" srcOrd="1" destOrd="0" presId="urn:microsoft.com/office/officeart/2005/8/layout/hProcess3"/>
    <dgm:cxn modelId="{68BF322C-2D0E-364C-B936-2C9659CF5185}" type="presParOf" srcId="{905812C0-1426-3C47-8A57-55A9FCFBCD27}" destId="{6EA006C9-0A0A-754F-89BF-CF6005076BFE}" srcOrd="2" destOrd="0" presId="urn:microsoft.com/office/officeart/2005/8/layout/hProcess3"/>
    <dgm:cxn modelId="{FD972FCA-B2B1-7249-B4F9-D048AC371364}" type="presParOf" srcId="{905812C0-1426-3C47-8A57-55A9FCFBCD27}" destId="{5DDF20E7-8F08-0540-B3C3-1F389B0401D7}" srcOrd="3" destOrd="0" presId="urn:microsoft.com/office/officeart/2005/8/layout/hProcess3"/>
    <dgm:cxn modelId="{F3D936F2-5EEF-2142-AEDB-E3ABBD0835A0}" type="presParOf" srcId="{2A3F414A-4EBF-524B-9AED-73DD96E338B0}" destId="{44ECD4E5-5896-4F4E-829F-C0300DDD3293}" srcOrd="6" destOrd="0" presId="urn:microsoft.com/office/officeart/2005/8/layout/hProcess3"/>
    <dgm:cxn modelId="{EC4BAFA9-442E-5C4F-A7C4-2F941FFD7624}" type="presParOf" srcId="{2A3F414A-4EBF-524B-9AED-73DD96E338B0}" destId="{783FE0BE-4008-1A4F-B628-879A986BBF8B}" srcOrd="7" destOrd="0" presId="urn:microsoft.com/office/officeart/2005/8/layout/hProcess3"/>
    <dgm:cxn modelId="{4957FF2A-99F7-9945-B475-82D232E9558E}" type="presParOf" srcId="{2A3F414A-4EBF-524B-9AED-73DD96E338B0}" destId="{AC4B912D-F7A6-FA4E-A496-CFA51C3F861D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F81AD2-4691-1242-ABC7-F30611CE2A45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2E8BBAD-6D6F-354D-B89D-210C940B06EE}">
      <dgm:prSet phldrT="[Texto]" custT="1"/>
      <dgm:spPr/>
      <dgm:t>
        <a:bodyPr/>
        <a:lstStyle/>
        <a:p>
          <a:r>
            <a:rPr lang="es-ES" sz="1400" dirty="0" smtClean="0"/>
            <a:t>COACHING EDUCATIVO</a:t>
          </a:r>
        </a:p>
        <a:p>
          <a:endParaRPr lang="es-ES" sz="800" dirty="0"/>
        </a:p>
      </dgm:t>
    </dgm:pt>
    <dgm:pt modelId="{8F37CAD0-5381-F44A-80FD-5F17372AC435}" type="parTrans" cxnId="{FF9A155A-6021-4645-AC06-BFF48D35DC1C}">
      <dgm:prSet/>
      <dgm:spPr/>
      <dgm:t>
        <a:bodyPr/>
        <a:lstStyle/>
        <a:p>
          <a:endParaRPr lang="es-ES"/>
        </a:p>
      </dgm:t>
    </dgm:pt>
    <dgm:pt modelId="{608C92AB-4748-C44E-9DF1-A31899B68E81}" type="sibTrans" cxnId="{FF9A155A-6021-4645-AC06-BFF48D35DC1C}">
      <dgm:prSet/>
      <dgm:spPr/>
      <dgm:t>
        <a:bodyPr/>
        <a:lstStyle/>
        <a:p>
          <a:endParaRPr lang="es-ES"/>
        </a:p>
      </dgm:t>
    </dgm:pt>
    <dgm:pt modelId="{E6BBDDAA-C972-9E4C-8B00-CBCD0BDC3166}">
      <dgm:prSet phldrT="[Texto]" custT="1"/>
      <dgm:spPr/>
      <dgm:t>
        <a:bodyPr/>
        <a:lstStyle/>
        <a:p>
          <a:r>
            <a:rPr lang="es-ES" sz="1400" dirty="0" smtClean="0"/>
            <a:t>PROPÓSITO: CONFIANZA</a:t>
          </a:r>
          <a:endParaRPr lang="es-ES" sz="1400" dirty="0"/>
        </a:p>
      </dgm:t>
    </dgm:pt>
    <dgm:pt modelId="{35CC0C99-E381-3C45-BFFB-5D82DCED3940}" type="parTrans" cxnId="{1527452D-72D0-4A46-B10D-D7E70FB61407}">
      <dgm:prSet/>
      <dgm:spPr/>
      <dgm:t>
        <a:bodyPr/>
        <a:lstStyle/>
        <a:p>
          <a:endParaRPr lang="es-ES"/>
        </a:p>
      </dgm:t>
    </dgm:pt>
    <dgm:pt modelId="{9DDBC649-5274-6549-A9CB-B6D3457CB58D}" type="sibTrans" cxnId="{1527452D-72D0-4A46-B10D-D7E70FB61407}">
      <dgm:prSet/>
      <dgm:spPr/>
      <dgm:t>
        <a:bodyPr/>
        <a:lstStyle/>
        <a:p>
          <a:endParaRPr lang="es-ES"/>
        </a:p>
      </dgm:t>
    </dgm:pt>
    <dgm:pt modelId="{2AD50B6F-B5C5-AB46-A013-D1B79C446F0C}">
      <dgm:prSet phldrT="[Texto]" custT="1"/>
      <dgm:spPr/>
      <dgm:t>
        <a:bodyPr/>
        <a:lstStyle/>
        <a:p>
          <a:r>
            <a:rPr lang="es-ES" sz="1400" dirty="0" smtClean="0"/>
            <a:t>TOME DECISIÓNS</a:t>
          </a:r>
          <a:endParaRPr lang="es-ES" sz="1400" dirty="0"/>
        </a:p>
      </dgm:t>
    </dgm:pt>
    <dgm:pt modelId="{E3C8FEA7-CD39-1445-8DD3-9EAA9EFCAF31}" type="parTrans" cxnId="{32E00CF2-712A-344D-AAF5-5075E41886E9}">
      <dgm:prSet/>
      <dgm:spPr/>
      <dgm:t>
        <a:bodyPr/>
        <a:lstStyle/>
        <a:p>
          <a:endParaRPr lang="es-ES"/>
        </a:p>
      </dgm:t>
    </dgm:pt>
    <dgm:pt modelId="{22DFDDB9-5289-B74C-9C32-BBF926A7005F}" type="sibTrans" cxnId="{32E00CF2-712A-344D-AAF5-5075E41886E9}">
      <dgm:prSet/>
      <dgm:spPr/>
      <dgm:t>
        <a:bodyPr/>
        <a:lstStyle/>
        <a:p>
          <a:endParaRPr lang="es-ES"/>
        </a:p>
      </dgm:t>
    </dgm:pt>
    <dgm:pt modelId="{E2601325-10B9-5340-9AB1-B000E77BD47E}">
      <dgm:prSet phldrT="[Texto]" custT="1"/>
      <dgm:spPr/>
      <dgm:t>
        <a:bodyPr/>
        <a:lstStyle/>
        <a:p>
          <a:r>
            <a:rPr lang="es-ES" sz="1400" dirty="0" smtClean="0"/>
            <a:t>ASUMA RESPONSABILIDADES</a:t>
          </a:r>
          <a:endParaRPr lang="es-ES" sz="1400" dirty="0"/>
        </a:p>
      </dgm:t>
    </dgm:pt>
    <dgm:pt modelId="{09CADB57-8FE0-BB4E-A5CB-D6EE2259E726}" type="parTrans" cxnId="{C611420B-2CDF-E144-8F8C-3244730D7940}">
      <dgm:prSet/>
      <dgm:spPr/>
      <dgm:t>
        <a:bodyPr/>
        <a:lstStyle/>
        <a:p>
          <a:endParaRPr lang="es-ES"/>
        </a:p>
      </dgm:t>
    </dgm:pt>
    <dgm:pt modelId="{D4A9F53A-F6F4-CB43-856D-BDB03E858E9E}" type="sibTrans" cxnId="{C611420B-2CDF-E144-8F8C-3244730D7940}">
      <dgm:prSet/>
      <dgm:spPr/>
      <dgm:t>
        <a:bodyPr/>
        <a:lstStyle/>
        <a:p>
          <a:endParaRPr lang="es-ES"/>
        </a:p>
      </dgm:t>
    </dgm:pt>
    <dgm:pt modelId="{0B059F5E-46A7-7B44-A7C2-77C277EBC820}">
      <dgm:prSet phldrT="[Texto]" custT="1"/>
      <dgm:spPr/>
      <dgm:t>
        <a:bodyPr/>
        <a:lstStyle/>
        <a:p>
          <a:r>
            <a:rPr lang="es-ES" sz="1400" dirty="0" smtClean="0"/>
            <a:t>ESTRUCTURA</a:t>
          </a:r>
          <a:endParaRPr lang="es-ES" sz="1400" dirty="0"/>
        </a:p>
      </dgm:t>
    </dgm:pt>
    <dgm:pt modelId="{B62ABB15-709A-4B48-82B4-E07AEECB277F}" type="parTrans" cxnId="{03B612A3-A19D-9E42-BCB5-AD7787F192DD}">
      <dgm:prSet/>
      <dgm:spPr/>
      <dgm:t>
        <a:bodyPr/>
        <a:lstStyle/>
        <a:p>
          <a:endParaRPr lang="es-ES"/>
        </a:p>
      </dgm:t>
    </dgm:pt>
    <dgm:pt modelId="{09EA66BD-5821-8C4D-8028-A5896FC0AC2C}" type="sibTrans" cxnId="{03B612A3-A19D-9E42-BCB5-AD7787F192DD}">
      <dgm:prSet/>
      <dgm:spPr/>
      <dgm:t>
        <a:bodyPr/>
        <a:lstStyle/>
        <a:p>
          <a:endParaRPr lang="es-ES"/>
        </a:p>
      </dgm:t>
    </dgm:pt>
    <dgm:pt modelId="{02F9DBF5-C9D1-B14A-B7FC-B452F96E7606}">
      <dgm:prSet phldrT="[Texto]" custT="1"/>
      <dgm:spPr/>
      <dgm:t>
        <a:bodyPr/>
        <a:lstStyle/>
        <a:p>
          <a:r>
            <a:rPr lang="es-ES" sz="1400" dirty="0" smtClean="0"/>
            <a:t>COACHING AO ALUMNADO</a:t>
          </a:r>
          <a:endParaRPr lang="es-ES" sz="1400" dirty="0"/>
        </a:p>
      </dgm:t>
    </dgm:pt>
    <dgm:pt modelId="{BFFAF398-8C79-2943-8B7D-82646C2A4CD1}" type="parTrans" cxnId="{A701DDA1-3BE1-6042-9B84-3A8B1D835F4A}">
      <dgm:prSet/>
      <dgm:spPr/>
      <dgm:t>
        <a:bodyPr/>
        <a:lstStyle/>
        <a:p>
          <a:endParaRPr lang="es-ES"/>
        </a:p>
      </dgm:t>
    </dgm:pt>
    <dgm:pt modelId="{CF4FEB9B-08DC-8849-893D-77B7442825BA}" type="sibTrans" cxnId="{A701DDA1-3BE1-6042-9B84-3A8B1D835F4A}">
      <dgm:prSet/>
      <dgm:spPr/>
      <dgm:t>
        <a:bodyPr/>
        <a:lstStyle/>
        <a:p>
          <a:endParaRPr lang="es-ES"/>
        </a:p>
      </dgm:t>
    </dgm:pt>
    <dgm:pt modelId="{B2AAFD6A-0E8F-7F45-A327-842C68E03AEB}">
      <dgm:prSet custT="1"/>
      <dgm:spPr/>
      <dgm:t>
        <a:bodyPr/>
        <a:lstStyle/>
        <a:p>
          <a:r>
            <a:rPr lang="es-ES" sz="1400" dirty="0" smtClean="0"/>
            <a:t>ACADE OBXECTIVOS </a:t>
          </a:r>
          <a:endParaRPr lang="es-ES" sz="1400" dirty="0"/>
        </a:p>
      </dgm:t>
    </dgm:pt>
    <dgm:pt modelId="{B3CCAB35-8D20-0849-BA6D-1F8B6F8EAFB3}" type="parTrans" cxnId="{9000A7D6-58CD-A04F-8FA4-6324E985FE0E}">
      <dgm:prSet/>
      <dgm:spPr/>
      <dgm:t>
        <a:bodyPr/>
        <a:lstStyle/>
        <a:p>
          <a:endParaRPr lang="es-ES"/>
        </a:p>
      </dgm:t>
    </dgm:pt>
    <dgm:pt modelId="{F79ECDB0-5D18-614F-9B09-90BC0010CF45}" type="sibTrans" cxnId="{9000A7D6-58CD-A04F-8FA4-6324E985FE0E}">
      <dgm:prSet/>
      <dgm:spPr/>
      <dgm:t>
        <a:bodyPr/>
        <a:lstStyle/>
        <a:p>
          <a:endParaRPr lang="es-ES"/>
        </a:p>
      </dgm:t>
    </dgm:pt>
    <dgm:pt modelId="{61B0D76C-1B67-B943-8678-EE9AE10CDD85}">
      <dgm:prSet custT="1"/>
      <dgm:spPr/>
      <dgm:t>
        <a:bodyPr/>
        <a:lstStyle/>
        <a:p>
          <a:r>
            <a:rPr lang="es-ES" sz="1400" dirty="0" smtClean="0"/>
            <a:t>COACHING AO PROFESORADO</a:t>
          </a:r>
          <a:endParaRPr lang="es-ES" sz="1400" dirty="0"/>
        </a:p>
      </dgm:t>
    </dgm:pt>
    <dgm:pt modelId="{0499412A-3CD2-A440-850E-F9BD7DC074E3}" type="parTrans" cxnId="{089924B5-7AAB-D74B-9555-EFB039D4B365}">
      <dgm:prSet/>
      <dgm:spPr/>
      <dgm:t>
        <a:bodyPr/>
        <a:lstStyle/>
        <a:p>
          <a:endParaRPr lang="es-ES"/>
        </a:p>
      </dgm:t>
    </dgm:pt>
    <dgm:pt modelId="{E02FD14D-8466-8248-B6C4-EBD67ED752F9}" type="sibTrans" cxnId="{089924B5-7AAB-D74B-9555-EFB039D4B365}">
      <dgm:prSet/>
      <dgm:spPr/>
      <dgm:t>
        <a:bodyPr/>
        <a:lstStyle/>
        <a:p>
          <a:endParaRPr lang="es-ES"/>
        </a:p>
      </dgm:t>
    </dgm:pt>
    <dgm:pt modelId="{D103F766-4C80-5944-99C4-004CCF8A5796}">
      <dgm:prSet custT="1"/>
      <dgm:spPr/>
      <dgm:t>
        <a:bodyPr/>
        <a:lstStyle/>
        <a:p>
          <a:r>
            <a:rPr lang="es-ES" sz="1400" dirty="0" smtClean="0"/>
            <a:t>COACHING ÁS FAMILIAS</a:t>
          </a:r>
          <a:endParaRPr lang="es-ES" sz="1400" dirty="0"/>
        </a:p>
      </dgm:t>
    </dgm:pt>
    <dgm:pt modelId="{6D5E0EDD-B472-F34C-8BD5-0F9D0F6BF753}" type="parTrans" cxnId="{B5AAEEBA-EE95-0640-A532-D8FA6E7B3E17}">
      <dgm:prSet/>
      <dgm:spPr/>
      <dgm:t>
        <a:bodyPr/>
        <a:lstStyle/>
        <a:p>
          <a:endParaRPr lang="es-ES"/>
        </a:p>
      </dgm:t>
    </dgm:pt>
    <dgm:pt modelId="{4B04E015-0CDE-A840-8040-929A2FF5A4D3}" type="sibTrans" cxnId="{B5AAEEBA-EE95-0640-A532-D8FA6E7B3E17}">
      <dgm:prSet/>
      <dgm:spPr/>
      <dgm:t>
        <a:bodyPr/>
        <a:lstStyle/>
        <a:p>
          <a:endParaRPr lang="es-ES"/>
        </a:p>
      </dgm:t>
    </dgm:pt>
    <dgm:pt modelId="{109FE1C7-DB3C-5B43-8713-521A72434222}" type="pres">
      <dgm:prSet presAssocID="{1BF81AD2-4691-1242-ABC7-F30611CE2A4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4F255930-2A4D-D94C-8091-D1F4349BE0EF}" type="pres">
      <dgm:prSet presAssocID="{72E8BBAD-6D6F-354D-B89D-210C940B06EE}" presName="hierRoot1" presStyleCnt="0"/>
      <dgm:spPr/>
    </dgm:pt>
    <dgm:pt modelId="{75F63CC7-1DD3-B646-B25A-8CD28B072A62}" type="pres">
      <dgm:prSet presAssocID="{72E8BBAD-6D6F-354D-B89D-210C940B06EE}" presName="composite" presStyleCnt="0"/>
      <dgm:spPr/>
    </dgm:pt>
    <dgm:pt modelId="{109C1C6A-D443-564D-864A-38B4757067A4}" type="pres">
      <dgm:prSet presAssocID="{72E8BBAD-6D6F-354D-B89D-210C940B06EE}" presName="background" presStyleLbl="node0" presStyleIdx="0" presStyleCnt="1"/>
      <dgm:spPr/>
    </dgm:pt>
    <dgm:pt modelId="{AE149B86-303C-C24B-9B09-D606959D52D2}" type="pres">
      <dgm:prSet presAssocID="{72E8BBAD-6D6F-354D-B89D-210C940B06EE}" presName="text" presStyleLbl="fgAcc0" presStyleIdx="0" presStyleCnt="1" custScaleY="1336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1ED3D6C-D61F-DE46-94E8-41985BE31B1B}" type="pres">
      <dgm:prSet presAssocID="{72E8BBAD-6D6F-354D-B89D-210C940B06EE}" presName="hierChild2" presStyleCnt="0"/>
      <dgm:spPr/>
    </dgm:pt>
    <dgm:pt modelId="{B82F9145-6179-754D-BDE9-68134CF6F79A}" type="pres">
      <dgm:prSet presAssocID="{35CC0C99-E381-3C45-BFFB-5D82DCED3940}" presName="Name10" presStyleLbl="parChTrans1D2" presStyleIdx="0" presStyleCnt="2"/>
      <dgm:spPr/>
      <dgm:t>
        <a:bodyPr/>
        <a:lstStyle/>
        <a:p>
          <a:endParaRPr lang="es-ES"/>
        </a:p>
      </dgm:t>
    </dgm:pt>
    <dgm:pt modelId="{94EC026B-1AB5-834D-9609-A7DDBC31CF86}" type="pres">
      <dgm:prSet presAssocID="{E6BBDDAA-C972-9E4C-8B00-CBCD0BDC3166}" presName="hierRoot2" presStyleCnt="0"/>
      <dgm:spPr/>
    </dgm:pt>
    <dgm:pt modelId="{A3059A82-B28D-B24D-AA0F-0BF54F9F982A}" type="pres">
      <dgm:prSet presAssocID="{E6BBDDAA-C972-9E4C-8B00-CBCD0BDC3166}" presName="composite2" presStyleCnt="0"/>
      <dgm:spPr/>
    </dgm:pt>
    <dgm:pt modelId="{66802725-8326-514F-925D-A9AA3BE8FD52}" type="pres">
      <dgm:prSet presAssocID="{E6BBDDAA-C972-9E4C-8B00-CBCD0BDC3166}" presName="background2" presStyleLbl="node2" presStyleIdx="0" presStyleCnt="2"/>
      <dgm:spPr/>
    </dgm:pt>
    <dgm:pt modelId="{03547047-14B5-CA45-A2D8-6213112BC6F0}" type="pres">
      <dgm:prSet presAssocID="{E6BBDDAA-C972-9E4C-8B00-CBCD0BDC3166}" presName="text2" presStyleLbl="fgAcc2" presStyleIdx="0" presStyleCnt="2" custLinFactNeighborX="-1496" custLinFactNeighborY="-706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D2F6159-59F8-6746-951E-4B0B6A7AB323}" type="pres">
      <dgm:prSet presAssocID="{E6BBDDAA-C972-9E4C-8B00-CBCD0BDC3166}" presName="hierChild3" presStyleCnt="0"/>
      <dgm:spPr/>
    </dgm:pt>
    <dgm:pt modelId="{5195061E-D081-6B43-9004-219EDA60A501}" type="pres">
      <dgm:prSet presAssocID="{E3C8FEA7-CD39-1445-8DD3-9EAA9EFCAF31}" presName="Name17" presStyleLbl="parChTrans1D3" presStyleIdx="0" presStyleCnt="6"/>
      <dgm:spPr/>
      <dgm:t>
        <a:bodyPr/>
        <a:lstStyle/>
        <a:p>
          <a:endParaRPr lang="es-ES"/>
        </a:p>
      </dgm:t>
    </dgm:pt>
    <dgm:pt modelId="{9A79A294-6589-DE44-841B-A5A0630C0AD4}" type="pres">
      <dgm:prSet presAssocID="{2AD50B6F-B5C5-AB46-A013-D1B79C446F0C}" presName="hierRoot3" presStyleCnt="0"/>
      <dgm:spPr/>
    </dgm:pt>
    <dgm:pt modelId="{FDBE41C4-52CE-C84A-8AE2-51C4E4CF2B4E}" type="pres">
      <dgm:prSet presAssocID="{2AD50B6F-B5C5-AB46-A013-D1B79C446F0C}" presName="composite3" presStyleCnt="0"/>
      <dgm:spPr/>
    </dgm:pt>
    <dgm:pt modelId="{53F2A9C7-0F03-CA4F-AC4D-4251AF806EC2}" type="pres">
      <dgm:prSet presAssocID="{2AD50B6F-B5C5-AB46-A013-D1B79C446F0C}" presName="background3" presStyleLbl="node3" presStyleIdx="0" presStyleCnt="6"/>
      <dgm:spPr/>
    </dgm:pt>
    <dgm:pt modelId="{FD8CF8CE-A7A3-374F-B77F-66DDC80D53B1}" type="pres">
      <dgm:prSet presAssocID="{2AD50B6F-B5C5-AB46-A013-D1B79C446F0C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C1BC33-3E24-7145-B830-D69D7200F3E4}" type="pres">
      <dgm:prSet presAssocID="{2AD50B6F-B5C5-AB46-A013-D1B79C446F0C}" presName="hierChild4" presStyleCnt="0"/>
      <dgm:spPr/>
    </dgm:pt>
    <dgm:pt modelId="{69D26B57-6869-6B42-83CD-E4C905878C4D}" type="pres">
      <dgm:prSet presAssocID="{09CADB57-8FE0-BB4E-A5CB-D6EE2259E726}" presName="Name17" presStyleLbl="parChTrans1D3" presStyleIdx="1" presStyleCnt="6"/>
      <dgm:spPr/>
      <dgm:t>
        <a:bodyPr/>
        <a:lstStyle/>
        <a:p>
          <a:endParaRPr lang="es-ES"/>
        </a:p>
      </dgm:t>
    </dgm:pt>
    <dgm:pt modelId="{DCC4EAE8-B0D7-D243-9C58-B1E9D442F5C6}" type="pres">
      <dgm:prSet presAssocID="{E2601325-10B9-5340-9AB1-B000E77BD47E}" presName="hierRoot3" presStyleCnt="0"/>
      <dgm:spPr/>
    </dgm:pt>
    <dgm:pt modelId="{6F4C0E2A-9203-EB40-B5B7-D026A351EBC9}" type="pres">
      <dgm:prSet presAssocID="{E2601325-10B9-5340-9AB1-B000E77BD47E}" presName="composite3" presStyleCnt="0"/>
      <dgm:spPr/>
    </dgm:pt>
    <dgm:pt modelId="{CCCDA2DB-5830-BB45-937C-CBFC3541D7B3}" type="pres">
      <dgm:prSet presAssocID="{E2601325-10B9-5340-9AB1-B000E77BD47E}" presName="background3" presStyleLbl="node3" presStyleIdx="1" presStyleCnt="6"/>
      <dgm:spPr/>
    </dgm:pt>
    <dgm:pt modelId="{D1266373-7AB3-5441-98E7-A6B538B17108}" type="pres">
      <dgm:prSet presAssocID="{E2601325-10B9-5340-9AB1-B000E77BD47E}" presName="text3" presStyleLbl="fgAcc3" presStyleIdx="1" presStyleCnt="6" custScaleX="1572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90397EB-C437-4A4C-8A16-170D393D382D}" type="pres">
      <dgm:prSet presAssocID="{E2601325-10B9-5340-9AB1-B000E77BD47E}" presName="hierChild4" presStyleCnt="0"/>
      <dgm:spPr/>
    </dgm:pt>
    <dgm:pt modelId="{DE17ACD6-F6E1-9C4E-A231-333572F00541}" type="pres">
      <dgm:prSet presAssocID="{B3CCAB35-8D20-0849-BA6D-1F8B6F8EAFB3}" presName="Name17" presStyleLbl="parChTrans1D3" presStyleIdx="2" presStyleCnt="6"/>
      <dgm:spPr/>
      <dgm:t>
        <a:bodyPr/>
        <a:lstStyle/>
        <a:p>
          <a:endParaRPr lang="es-ES"/>
        </a:p>
      </dgm:t>
    </dgm:pt>
    <dgm:pt modelId="{3D1D09C0-FAF3-F442-95CE-178355F312E7}" type="pres">
      <dgm:prSet presAssocID="{B2AAFD6A-0E8F-7F45-A327-842C68E03AEB}" presName="hierRoot3" presStyleCnt="0"/>
      <dgm:spPr/>
    </dgm:pt>
    <dgm:pt modelId="{9869E5B0-CE8A-3A41-8233-F3AEEE797A36}" type="pres">
      <dgm:prSet presAssocID="{B2AAFD6A-0E8F-7F45-A327-842C68E03AEB}" presName="composite3" presStyleCnt="0"/>
      <dgm:spPr/>
    </dgm:pt>
    <dgm:pt modelId="{73F13CD9-4E35-8246-9A8C-7C8145EB952F}" type="pres">
      <dgm:prSet presAssocID="{B2AAFD6A-0E8F-7F45-A327-842C68E03AEB}" presName="background3" presStyleLbl="node3" presStyleIdx="2" presStyleCnt="6"/>
      <dgm:spPr/>
    </dgm:pt>
    <dgm:pt modelId="{D7B5DBDF-B66E-D648-8C0B-EDBD5F9CF35C}" type="pres">
      <dgm:prSet presAssocID="{B2AAFD6A-0E8F-7F45-A327-842C68E03AEB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D6E6000-EAF4-AB45-ACE3-2172136B2FBC}" type="pres">
      <dgm:prSet presAssocID="{B2AAFD6A-0E8F-7F45-A327-842C68E03AEB}" presName="hierChild4" presStyleCnt="0"/>
      <dgm:spPr/>
    </dgm:pt>
    <dgm:pt modelId="{78430377-8476-A748-A74F-A3FDB80D0283}" type="pres">
      <dgm:prSet presAssocID="{B62ABB15-709A-4B48-82B4-E07AEECB277F}" presName="Name10" presStyleLbl="parChTrans1D2" presStyleIdx="1" presStyleCnt="2"/>
      <dgm:spPr/>
      <dgm:t>
        <a:bodyPr/>
        <a:lstStyle/>
        <a:p>
          <a:endParaRPr lang="es-ES"/>
        </a:p>
      </dgm:t>
    </dgm:pt>
    <dgm:pt modelId="{DBEB948A-5F24-784B-BFA2-B89605F4EB9D}" type="pres">
      <dgm:prSet presAssocID="{0B059F5E-46A7-7B44-A7C2-77C277EBC820}" presName="hierRoot2" presStyleCnt="0"/>
      <dgm:spPr/>
    </dgm:pt>
    <dgm:pt modelId="{D3296909-74CE-FD43-907B-92CDD75DD550}" type="pres">
      <dgm:prSet presAssocID="{0B059F5E-46A7-7B44-A7C2-77C277EBC820}" presName="composite2" presStyleCnt="0"/>
      <dgm:spPr/>
    </dgm:pt>
    <dgm:pt modelId="{787AB0BF-8DA3-A849-ACEB-B9B235D44D5A}" type="pres">
      <dgm:prSet presAssocID="{0B059F5E-46A7-7B44-A7C2-77C277EBC820}" presName="background2" presStyleLbl="node2" presStyleIdx="1" presStyleCnt="2"/>
      <dgm:spPr/>
    </dgm:pt>
    <dgm:pt modelId="{3E9D846B-D81B-6742-A3DF-769EEBA3A007}" type="pres">
      <dgm:prSet presAssocID="{0B059F5E-46A7-7B44-A7C2-77C277EBC820}" presName="text2" presStyleLbl="fgAcc2" presStyleIdx="1" presStyleCnt="2" custScaleX="15191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3615DE0-B6A5-A54B-934F-04ED61C235A1}" type="pres">
      <dgm:prSet presAssocID="{0B059F5E-46A7-7B44-A7C2-77C277EBC820}" presName="hierChild3" presStyleCnt="0"/>
      <dgm:spPr/>
    </dgm:pt>
    <dgm:pt modelId="{7853AFFC-D471-6044-9D5E-F1E343B3725B}" type="pres">
      <dgm:prSet presAssocID="{BFFAF398-8C79-2943-8B7D-82646C2A4CD1}" presName="Name17" presStyleLbl="parChTrans1D3" presStyleIdx="3" presStyleCnt="6"/>
      <dgm:spPr/>
      <dgm:t>
        <a:bodyPr/>
        <a:lstStyle/>
        <a:p>
          <a:endParaRPr lang="es-ES"/>
        </a:p>
      </dgm:t>
    </dgm:pt>
    <dgm:pt modelId="{8EB1745F-F1E8-2A48-97AE-BBC4825046BC}" type="pres">
      <dgm:prSet presAssocID="{02F9DBF5-C9D1-B14A-B7FC-B452F96E7606}" presName="hierRoot3" presStyleCnt="0"/>
      <dgm:spPr/>
    </dgm:pt>
    <dgm:pt modelId="{B573633B-219E-CC46-A302-55D26CD6225C}" type="pres">
      <dgm:prSet presAssocID="{02F9DBF5-C9D1-B14A-B7FC-B452F96E7606}" presName="composite3" presStyleCnt="0"/>
      <dgm:spPr/>
    </dgm:pt>
    <dgm:pt modelId="{DF69FFDA-C24E-C84C-A625-7770141CD4BF}" type="pres">
      <dgm:prSet presAssocID="{02F9DBF5-C9D1-B14A-B7FC-B452F96E7606}" presName="background3" presStyleLbl="node3" presStyleIdx="3" presStyleCnt="6"/>
      <dgm:spPr/>
    </dgm:pt>
    <dgm:pt modelId="{DD82D563-52C6-804C-885A-D84E4FE09022}" type="pres">
      <dgm:prSet presAssocID="{02F9DBF5-C9D1-B14A-B7FC-B452F96E7606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98157D-81D9-6C4E-9362-1E0B378F2F80}" type="pres">
      <dgm:prSet presAssocID="{02F9DBF5-C9D1-B14A-B7FC-B452F96E7606}" presName="hierChild4" presStyleCnt="0"/>
      <dgm:spPr/>
    </dgm:pt>
    <dgm:pt modelId="{014F65FB-3040-D84F-9F01-656F772C2808}" type="pres">
      <dgm:prSet presAssocID="{0499412A-3CD2-A440-850E-F9BD7DC074E3}" presName="Name17" presStyleLbl="parChTrans1D3" presStyleIdx="4" presStyleCnt="6"/>
      <dgm:spPr/>
      <dgm:t>
        <a:bodyPr/>
        <a:lstStyle/>
        <a:p>
          <a:endParaRPr lang="es-ES"/>
        </a:p>
      </dgm:t>
    </dgm:pt>
    <dgm:pt modelId="{1D91D2F5-57BC-F140-9D56-F989BF93FC2D}" type="pres">
      <dgm:prSet presAssocID="{61B0D76C-1B67-B943-8678-EE9AE10CDD85}" presName="hierRoot3" presStyleCnt="0"/>
      <dgm:spPr/>
    </dgm:pt>
    <dgm:pt modelId="{3DC4AB25-166F-2147-B161-8DB990E379C3}" type="pres">
      <dgm:prSet presAssocID="{61B0D76C-1B67-B943-8678-EE9AE10CDD85}" presName="composite3" presStyleCnt="0"/>
      <dgm:spPr/>
    </dgm:pt>
    <dgm:pt modelId="{18BD823C-5C98-9946-AE86-F144A72EF815}" type="pres">
      <dgm:prSet presAssocID="{61B0D76C-1B67-B943-8678-EE9AE10CDD85}" presName="background3" presStyleLbl="node3" presStyleIdx="4" presStyleCnt="6"/>
      <dgm:spPr/>
    </dgm:pt>
    <dgm:pt modelId="{217AAE44-A541-8C47-A44B-FF51A9D2EE59}" type="pres">
      <dgm:prSet presAssocID="{61B0D76C-1B67-B943-8678-EE9AE10CDD85}" presName="text3" presStyleLbl="fgAcc3" presStyleIdx="4" presStyleCnt="6" custScaleX="12969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77BF65-C30F-8546-87D4-76FA66ACC478}" type="pres">
      <dgm:prSet presAssocID="{61B0D76C-1B67-B943-8678-EE9AE10CDD85}" presName="hierChild4" presStyleCnt="0"/>
      <dgm:spPr/>
    </dgm:pt>
    <dgm:pt modelId="{2DD65D71-12AD-A54E-B9E9-746F7FE6FCBA}" type="pres">
      <dgm:prSet presAssocID="{6D5E0EDD-B472-F34C-8BD5-0F9D0F6BF753}" presName="Name17" presStyleLbl="parChTrans1D3" presStyleIdx="5" presStyleCnt="6"/>
      <dgm:spPr/>
      <dgm:t>
        <a:bodyPr/>
        <a:lstStyle/>
        <a:p>
          <a:endParaRPr lang="es-ES"/>
        </a:p>
      </dgm:t>
    </dgm:pt>
    <dgm:pt modelId="{6A1C03AC-CF26-5141-B85F-C87744F83240}" type="pres">
      <dgm:prSet presAssocID="{D103F766-4C80-5944-99C4-004CCF8A5796}" presName="hierRoot3" presStyleCnt="0"/>
      <dgm:spPr/>
    </dgm:pt>
    <dgm:pt modelId="{0D1C803D-DC9E-C047-BB14-0293D055CFCE}" type="pres">
      <dgm:prSet presAssocID="{D103F766-4C80-5944-99C4-004CCF8A5796}" presName="composite3" presStyleCnt="0"/>
      <dgm:spPr/>
    </dgm:pt>
    <dgm:pt modelId="{BDA20CE8-0A94-D04E-B457-B4E1645078D8}" type="pres">
      <dgm:prSet presAssocID="{D103F766-4C80-5944-99C4-004CCF8A5796}" presName="background3" presStyleLbl="node3" presStyleIdx="5" presStyleCnt="6"/>
      <dgm:spPr/>
    </dgm:pt>
    <dgm:pt modelId="{532DF10E-A099-2B47-8D4D-F8D9753DE769}" type="pres">
      <dgm:prSet presAssocID="{D103F766-4C80-5944-99C4-004CCF8A5796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235FD27-0FBF-2943-B046-1B4BC7C536BE}" type="pres">
      <dgm:prSet presAssocID="{D103F766-4C80-5944-99C4-004CCF8A5796}" presName="hierChild4" presStyleCnt="0"/>
      <dgm:spPr/>
    </dgm:pt>
  </dgm:ptLst>
  <dgm:cxnLst>
    <dgm:cxn modelId="{35AADA5A-5F00-4843-B125-29CB722A164C}" type="presOf" srcId="{35CC0C99-E381-3C45-BFFB-5D82DCED3940}" destId="{B82F9145-6179-754D-BDE9-68134CF6F79A}" srcOrd="0" destOrd="0" presId="urn:microsoft.com/office/officeart/2005/8/layout/hierarchy1"/>
    <dgm:cxn modelId="{4648C9AB-5780-5C41-A2F5-EA90F610ACE5}" type="presOf" srcId="{09CADB57-8FE0-BB4E-A5CB-D6EE2259E726}" destId="{69D26B57-6869-6B42-83CD-E4C905878C4D}" srcOrd="0" destOrd="0" presId="urn:microsoft.com/office/officeart/2005/8/layout/hierarchy1"/>
    <dgm:cxn modelId="{A701DDA1-3BE1-6042-9B84-3A8B1D835F4A}" srcId="{0B059F5E-46A7-7B44-A7C2-77C277EBC820}" destId="{02F9DBF5-C9D1-B14A-B7FC-B452F96E7606}" srcOrd="0" destOrd="0" parTransId="{BFFAF398-8C79-2943-8B7D-82646C2A4CD1}" sibTransId="{CF4FEB9B-08DC-8849-893D-77B7442825BA}"/>
    <dgm:cxn modelId="{94A10FF5-1A52-1243-B8C9-76A6AC177815}" type="presOf" srcId="{61B0D76C-1B67-B943-8678-EE9AE10CDD85}" destId="{217AAE44-A541-8C47-A44B-FF51A9D2EE59}" srcOrd="0" destOrd="0" presId="urn:microsoft.com/office/officeart/2005/8/layout/hierarchy1"/>
    <dgm:cxn modelId="{FC31F72C-C6CD-384C-B5EA-D675EE86381A}" type="presOf" srcId="{E2601325-10B9-5340-9AB1-B000E77BD47E}" destId="{D1266373-7AB3-5441-98E7-A6B538B17108}" srcOrd="0" destOrd="0" presId="urn:microsoft.com/office/officeart/2005/8/layout/hierarchy1"/>
    <dgm:cxn modelId="{152025E4-0810-EE4D-8CC8-C57D22612B58}" type="presOf" srcId="{2AD50B6F-B5C5-AB46-A013-D1B79C446F0C}" destId="{FD8CF8CE-A7A3-374F-B77F-66DDC80D53B1}" srcOrd="0" destOrd="0" presId="urn:microsoft.com/office/officeart/2005/8/layout/hierarchy1"/>
    <dgm:cxn modelId="{7DE87A4E-9898-9849-818D-AF1F1251EF0C}" type="presOf" srcId="{0B059F5E-46A7-7B44-A7C2-77C277EBC820}" destId="{3E9D846B-D81B-6742-A3DF-769EEBA3A007}" srcOrd="0" destOrd="0" presId="urn:microsoft.com/office/officeart/2005/8/layout/hierarchy1"/>
    <dgm:cxn modelId="{9000A7D6-58CD-A04F-8FA4-6324E985FE0E}" srcId="{E6BBDDAA-C972-9E4C-8B00-CBCD0BDC3166}" destId="{B2AAFD6A-0E8F-7F45-A327-842C68E03AEB}" srcOrd="2" destOrd="0" parTransId="{B3CCAB35-8D20-0849-BA6D-1F8B6F8EAFB3}" sibTransId="{F79ECDB0-5D18-614F-9B09-90BC0010CF45}"/>
    <dgm:cxn modelId="{B5AAEEBA-EE95-0640-A532-D8FA6E7B3E17}" srcId="{0B059F5E-46A7-7B44-A7C2-77C277EBC820}" destId="{D103F766-4C80-5944-99C4-004CCF8A5796}" srcOrd="2" destOrd="0" parTransId="{6D5E0EDD-B472-F34C-8BD5-0F9D0F6BF753}" sibTransId="{4B04E015-0CDE-A840-8040-929A2FF5A4D3}"/>
    <dgm:cxn modelId="{162914FB-B7BC-8540-919F-F56E3A1C4016}" type="presOf" srcId="{6D5E0EDD-B472-F34C-8BD5-0F9D0F6BF753}" destId="{2DD65D71-12AD-A54E-B9E9-746F7FE6FCBA}" srcOrd="0" destOrd="0" presId="urn:microsoft.com/office/officeart/2005/8/layout/hierarchy1"/>
    <dgm:cxn modelId="{41187D62-E2D7-0641-8BAE-F1EAC0FDD723}" type="presOf" srcId="{B3CCAB35-8D20-0849-BA6D-1F8B6F8EAFB3}" destId="{DE17ACD6-F6E1-9C4E-A231-333572F00541}" srcOrd="0" destOrd="0" presId="urn:microsoft.com/office/officeart/2005/8/layout/hierarchy1"/>
    <dgm:cxn modelId="{03B612A3-A19D-9E42-BCB5-AD7787F192DD}" srcId="{72E8BBAD-6D6F-354D-B89D-210C940B06EE}" destId="{0B059F5E-46A7-7B44-A7C2-77C277EBC820}" srcOrd="1" destOrd="0" parTransId="{B62ABB15-709A-4B48-82B4-E07AEECB277F}" sibTransId="{09EA66BD-5821-8C4D-8028-A5896FC0AC2C}"/>
    <dgm:cxn modelId="{4394890D-0499-6C41-851E-6445375A8C90}" type="presOf" srcId="{02F9DBF5-C9D1-B14A-B7FC-B452F96E7606}" destId="{DD82D563-52C6-804C-885A-D84E4FE09022}" srcOrd="0" destOrd="0" presId="urn:microsoft.com/office/officeart/2005/8/layout/hierarchy1"/>
    <dgm:cxn modelId="{B8234495-04CB-B542-971B-E268DA834B19}" type="presOf" srcId="{E6BBDDAA-C972-9E4C-8B00-CBCD0BDC3166}" destId="{03547047-14B5-CA45-A2D8-6213112BC6F0}" srcOrd="0" destOrd="0" presId="urn:microsoft.com/office/officeart/2005/8/layout/hierarchy1"/>
    <dgm:cxn modelId="{C611420B-2CDF-E144-8F8C-3244730D7940}" srcId="{E6BBDDAA-C972-9E4C-8B00-CBCD0BDC3166}" destId="{E2601325-10B9-5340-9AB1-B000E77BD47E}" srcOrd="1" destOrd="0" parTransId="{09CADB57-8FE0-BB4E-A5CB-D6EE2259E726}" sibTransId="{D4A9F53A-F6F4-CB43-856D-BDB03E858E9E}"/>
    <dgm:cxn modelId="{1527452D-72D0-4A46-B10D-D7E70FB61407}" srcId="{72E8BBAD-6D6F-354D-B89D-210C940B06EE}" destId="{E6BBDDAA-C972-9E4C-8B00-CBCD0BDC3166}" srcOrd="0" destOrd="0" parTransId="{35CC0C99-E381-3C45-BFFB-5D82DCED3940}" sibTransId="{9DDBC649-5274-6549-A9CB-B6D3457CB58D}"/>
    <dgm:cxn modelId="{089924B5-7AAB-D74B-9555-EFB039D4B365}" srcId="{0B059F5E-46A7-7B44-A7C2-77C277EBC820}" destId="{61B0D76C-1B67-B943-8678-EE9AE10CDD85}" srcOrd="1" destOrd="0" parTransId="{0499412A-3CD2-A440-850E-F9BD7DC074E3}" sibTransId="{E02FD14D-8466-8248-B6C4-EBD67ED752F9}"/>
    <dgm:cxn modelId="{32E00CF2-712A-344D-AAF5-5075E41886E9}" srcId="{E6BBDDAA-C972-9E4C-8B00-CBCD0BDC3166}" destId="{2AD50B6F-B5C5-AB46-A013-D1B79C446F0C}" srcOrd="0" destOrd="0" parTransId="{E3C8FEA7-CD39-1445-8DD3-9EAA9EFCAF31}" sibTransId="{22DFDDB9-5289-B74C-9C32-BBF926A7005F}"/>
    <dgm:cxn modelId="{357B4887-FB23-EA49-8EE0-7EEC65EF1043}" type="presOf" srcId="{B2AAFD6A-0E8F-7F45-A327-842C68E03AEB}" destId="{D7B5DBDF-B66E-D648-8C0B-EDBD5F9CF35C}" srcOrd="0" destOrd="0" presId="urn:microsoft.com/office/officeart/2005/8/layout/hierarchy1"/>
    <dgm:cxn modelId="{0DF27ADF-649C-2C48-8245-ED8B028CB589}" type="presOf" srcId="{1BF81AD2-4691-1242-ABC7-F30611CE2A45}" destId="{109FE1C7-DB3C-5B43-8713-521A72434222}" srcOrd="0" destOrd="0" presId="urn:microsoft.com/office/officeart/2005/8/layout/hierarchy1"/>
    <dgm:cxn modelId="{FF9A155A-6021-4645-AC06-BFF48D35DC1C}" srcId="{1BF81AD2-4691-1242-ABC7-F30611CE2A45}" destId="{72E8BBAD-6D6F-354D-B89D-210C940B06EE}" srcOrd="0" destOrd="0" parTransId="{8F37CAD0-5381-F44A-80FD-5F17372AC435}" sibTransId="{608C92AB-4748-C44E-9DF1-A31899B68E81}"/>
    <dgm:cxn modelId="{6CD07B93-C2D9-0745-98B9-102A274CBA01}" type="presOf" srcId="{72E8BBAD-6D6F-354D-B89D-210C940B06EE}" destId="{AE149B86-303C-C24B-9B09-D606959D52D2}" srcOrd="0" destOrd="0" presId="urn:microsoft.com/office/officeart/2005/8/layout/hierarchy1"/>
    <dgm:cxn modelId="{DF0E0E4D-330D-B64C-AEC4-71878641CE8B}" type="presOf" srcId="{D103F766-4C80-5944-99C4-004CCF8A5796}" destId="{532DF10E-A099-2B47-8D4D-F8D9753DE769}" srcOrd="0" destOrd="0" presId="urn:microsoft.com/office/officeart/2005/8/layout/hierarchy1"/>
    <dgm:cxn modelId="{E46A7803-D47E-994A-9D4F-96DDB9C9AEB9}" type="presOf" srcId="{0499412A-3CD2-A440-850E-F9BD7DC074E3}" destId="{014F65FB-3040-D84F-9F01-656F772C2808}" srcOrd="0" destOrd="0" presId="urn:microsoft.com/office/officeart/2005/8/layout/hierarchy1"/>
    <dgm:cxn modelId="{68039717-CD61-EF48-BF81-FEB19C969B2D}" type="presOf" srcId="{B62ABB15-709A-4B48-82B4-E07AEECB277F}" destId="{78430377-8476-A748-A74F-A3FDB80D0283}" srcOrd="0" destOrd="0" presId="urn:microsoft.com/office/officeart/2005/8/layout/hierarchy1"/>
    <dgm:cxn modelId="{353358F5-A3D5-6F4A-A53F-705C1BD527C3}" type="presOf" srcId="{BFFAF398-8C79-2943-8B7D-82646C2A4CD1}" destId="{7853AFFC-D471-6044-9D5E-F1E343B3725B}" srcOrd="0" destOrd="0" presId="urn:microsoft.com/office/officeart/2005/8/layout/hierarchy1"/>
    <dgm:cxn modelId="{09F37F31-686E-604C-84C6-9FEB28FA6E28}" type="presOf" srcId="{E3C8FEA7-CD39-1445-8DD3-9EAA9EFCAF31}" destId="{5195061E-D081-6B43-9004-219EDA60A501}" srcOrd="0" destOrd="0" presId="urn:microsoft.com/office/officeart/2005/8/layout/hierarchy1"/>
    <dgm:cxn modelId="{A7B0D847-ECFC-DC4F-A086-F414B7889388}" type="presParOf" srcId="{109FE1C7-DB3C-5B43-8713-521A72434222}" destId="{4F255930-2A4D-D94C-8091-D1F4349BE0EF}" srcOrd="0" destOrd="0" presId="urn:microsoft.com/office/officeart/2005/8/layout/hierarchy1"/>
    <dgm:cxn modelId="{B768CDC5-0C29-3544-AD6C-0982F6F6556C}" type="presParOf" srcId="{4F255930-2A4D-D94C-8091-D1F4349BE0EF}" destId="{75F63CC7-1DD3-B646-B25A-8CD28B072A62}" srcOrd="0" destOrd="0" presId="urn:microsoft.com/office/officeart/2005/8/layout/hierarchy1"/>
    <dgm:cxn modelId="{58A15DF9-0B7C-0C43-8134-AC0B79BB8CBA}" type="presParOf" srcId="{75F63CC7-1DD3-B646-B25A-8CD28B072A62}" destId="{109C1C6A-D443-564D-864A-38B4757067A4}" srcOrd="0" destOrd="0" presId="urn:microsoft.com/office/officeart/2005/8/layout/hierarchy1"/>
    <dgm:cxn modelId="{D12B2213-1227-B94E-8AB4-6411B30482E5}" type="presParOf" srcId="{75F63CC7-1DD3-B646-B25A-8CD28B072A62}" destId="{AE149B86-303C-C24B-9B09-D606959D52D2}" srcOrd="1" destOrd="0" presId="urn:microsoft.com/office/officeart/2005/8/layout/hierarchy1"/>
    <dgm:cxn modelId="{648DB2E0-24A2-B344-9676-EC43A4CF6039}" type="presParOf" srcId="{4F255930-2A4D-D94C-8091-D1F4349BE0EF}" destId="{B1ED3D6C-D61F-DE46-94E8-41985BE31B1B}" srcOrd="1" destOrd="0" presId="urn:microsoft.com/office/officeart/2005/8/layout/hierarchy1"/>
    <dgm:cxn modelId="{B82406D2-2064-9C44-B739-E3EB229FC3B4}" type="presParOf" srcId="{B1ED3D6C-D61F-DE46-94E8-41985BE31B1B}" destId="{B82F9145-6179-754D-BDE9-68134CF6F79A}" srcOrd="0" destOrd="0" presId="urn:microsoft.com/office/officeart/2005/8/layout/hierarchy1"/>
    <dgm:cxn modelId="{7F988958-4014-424A-AF96-B1615B99A1C5}" type="presParOf" srcId="{B1ED3D6C-D61F-DE46-94E8-41985BE31B1B}" destId="{94EC026B-1AB5-834D-9609-A7DDBC31CF86}" srcOrd="1" destOrd="0" presId="urn:microsoft.com/office/officeart/2005/8/layout/hierarchy1"/>
    <dgm:cxn modelId="{486F4BA6-3DCC-4247-BCD0-953E20330C4A}" type="presParOf" srcId="{94EC026B-1AB5-834D-9609-A7DDBC31CF86}" destId="{A3059A82-B28D-B24D-AA0F-0BF54F9F982A}" srcOrd="0" destOrd="0" presId="urn:microsoft.com/office/officeart/2005/8/layout/hierarchy1"/>
    <dgm:cxn modelId="{3A82D736-2D50-CD49-9BB3-98673064E854}" type="presParOf" srcId="{A3059A82-B28D-B24D-AA0F-0BF54F9F982A}" destId="{66802725-8326-514F-925D-A9AA3BE8FD52}" srcOrd="0" destOrd="0" presId="urn:microsoft.com/office/officeart/2005/8/layout/hierarchy1"/>
    <dgm:cxn modelId="{E6C137C7-ED34-8C45-8D74-BC7679583994}" type="presParOf" srcId="{A3059A82-B28D-B24D-AA0F-0BF54F9F982A}" destId="{03547047-14B5-CA45-A2D8-6213112BC6F0}" srcOrd="1" destOrd="0" presId="urn:microsoft.com/office/officeart/2005/8/layout/hierarchy1"/>
    <dgm:cxn modelId="{D381892E-DDAE-AD40-AF0A-06B4252FC8CD}" type="presParOf" srcId="{94EC026B-1AB5-834D-9609-A7DDBC31CF86}" destId="{ED2F6159-59F8-6746-951E-4B0B6A7AB323}" srcOrd="1" destOrd="0" presId="urn:microsoft.com/office/officeart/2005/8/layout/hierarchy1"/>
    <dgm:cxn modelId="{7D204930-AF27-3145-8670-B4647EAB971C}" type="presParOf" srcId="{ED2F6159-59F8-6746-951E-4B0B6A7AB323}" destId="{5195061E-D081-6B43-9004-219EDA60A501}" srcOrd="0" destOrd="0" presId="urn:microsoft.com/office/officeart/2005/8/layout/hierarchy1"/>
    <dgm:cxn modelId="{2F0D5EEC-31FF-0142-A243-27F11648B7F9}" type="presParOf" srcId="{ED2F6159-59F8-6746-951E-4B0B6A7AB323}" destId="{9A79A294-6589-DE44-841B-A5A0630C0AD4}" srcOrd="1" destOrd="0" presId="urn:microsoft.com/office/officeart/2005/8/layout/hierarchy1"/>
    <dgm:cxn modelId="{B6ACE872-C5EA-C941-B3BB-C02FADCA83F5}" type="presParOf" srcId="{9A79A294-6589-DE44-841B-A5A0630C0AD4}" destId="{FDBE41C4-52CE-C84A-8AE2-51C4E4CF2B4E}" srcOrd="0" destOrd="0" presId="urn:microsoft.com/office/officeart/2005/8/layout/hierarchy1"/>
    <dgm:cxn modelId="{5274A135-30EC-B440-B188-7F2739E46BCC}" type="presParOf" srcId="{FDBE41C4-52CE-C84A-8AE2-51C4E4CF2B4E}" destId="{53F2A9C7-0F03-CA4F-AC4D-4251AF806EC2}" srcOrd="0" destOrd="0" presId="urn:microsoft.com/office/officeart/2005/8/layout/hierarchy1"/>
    <dgm:cxn modelId="{0B0209CF-9393-1045-B9CF-4E976A2D56C8}" type="presParOf" srcId="{FDBE41C4-52CE-C84A-8AE2-51C4E4CF2B4E}" destId="{FD8CF8CE-A7A3-374F-B77F-66DDC80D53B1}" srcOrd="1" destOrd="0" presId="urn:microsoft.com/office/officeart/2005/8/layout/hierarchy1"/>
    <dgm:cxn modelId="{75A4E875-0456-9143-A279-830813463253}" type="presParOf" srcId="{9A79A294-6589-DE44-841B-A5A0630C0AD4}" destId="{B2C1BC33-3E24-7145-B830-D69D7200F3E4}" srcOrd="1" destOrd="0" presId="urn:microsoft.com/office/officeart/2005/8/layout/hierarchy1"/>
    <dgm:cxn modelId="{C89CE8CF-1CFE-2D4D-9CF3-F680CD7077C4}" type="presParOf" srcId="{ED2F6159-59F8-6746-951E-4B0B6A7AB323}" destId="{69D26B57-6869-6B42-83CD-E4C905878C4D}" srcOrd="2" destOrd="0" presId="urn:microsoft.com/office/officeart/2005/8/layout/hierarchy1"/>
    <dgm:cxn modelId="{8668DC21-4C62-5E44-BDF8-192185EA3C0C}" type="presParOf" srcId="{ED2F6159-59F8-6746-951E-4B0B6A7AB323}" destId="{DCC4EAE8-B0D7-D243-9C58-B1E9D442F5C6}" srcOrd="3" destOrd="0" presId="urn:microsoft.com/office/officeart/2005/8/layout/hierarchy1"/>
    <dgm:cxn modelId="{4BB69297-D240-9F42-B2E4-B7D3B3B35148}" type="presParOf" srcId="{DCC4EAE8-B0D7-D243-9C58-B1E9D442F5C6}" destId="{6F4C0E2A-9203-EB40-B5B7-D026A351EBC9}" srcOrd="0" destOrd="0" presId="urn:microsoft.com/office/officeart/2005/8/layout/hierarchy1"/>
    <dgm:cxn modelId="{BE6FCD32-5879-8D4E-93FD-6117FB962FD5}" type="presParOf" srcId="{6F4C0E2A-9203-EB40-B5B7-D026A351EBC9}" destId="{CCCDA2DB-5830-BB45-937C-CBFC3541D7B3}" srcOrd="0" destOrd="0" presId="urn:microsoft.com/office/officeart/2005/8/layout/hierarchy1"/>
    <dgm:cxn modelId="{58B0ED9D-5537-E449-AF5A-E512233A9EF3}" type="presParOf" srcId="{6F4C0E2A-9203-EB40-B5B7-D026A351EBC9}" destId="{D1266373-7AB3-5441-98E7-A6B538B17108}" srcOrd="1" destOrd="0" presId="urn:microsoft.com/office/officeart/2005/8/layout/hierarchy1"/>
    <dgm:cxn modelId="{ED0ED23F-F1AD-474C-B9B4-3B9CFFDD39AA}" type="presParOf" srcId="{DCC4EAE8-B0D7-D243-9C58-B1E9D442F5C6}" destId="{690397EB-C437-4A4C-8A16-170D393D382D}" srcOrd="1" destOrd="0" presId="urn:microsoft.com/office/officeart/2005/8/layout/hierarchy1"/>
    <dgm:cxn modelId="{B821E9BB-808C-514C-A235-3D6FFD77D82B}" type="presParOf" srcId="{ED2F6159-59F8-6746-951E-4B0B6A7AB323}" destId="{DE17ACD6-F6E1-9C4E-A231-333572F00541}" srcOrd="4" destOrd="0" presId="urn:microsoft.com/office/officeart/2005/8/layout/hierarchy1"/>
    <dgm:cxn modelId="{21B61BE9-CC24-3347-94E4-E2DAABBF5CD0}" type="presParOf" srcId="{ED2F6159-59F8-6746-951E-4B0B6A7AB323}" destId="{3D1D09C0-FAF3-F442-95CE-178355F312E7}" srcOrd="5" destOrd="0" presId="urn:microsoft.com/office/officeart/2005/8/layout/hierarchy1"/>
    <dgm:cxn modelId="{7CA7A67D-AD92-6841-8C17-084E2BF627D3}" type="presParOf" srcId="{3D1D09C0-FAF3-F442-95CE-178355F312E7}" destId="{9869E5B0-CE8A-3A41-8233-F3AEEE797A36}" srcOrd="0" destOrd="0" presId="urn:microsoft.com/office/officeart/2005/8/layout/hierarchy1"/>
    <dgm:cxn modelId="{DFB11113-8420-1C47-8335-A2EE0E8AA404}" type="presParOf" srcId="{9869E5B0-CE8A-3A41-8233-F3AEEE797A36}" destId="{73F13CD9-4E35-8246-9A8C-7C8145EB952F}" srcOrd="0" destOrd="0" presId="urn:microsoft.com/office/officeart/2005/8/layout/hierarchy1"/>
    <dgm:cxn modelId="{24CC98E7-AFC5-434F-B55F-2AE4860D2302}" type="presParOf" srcId="{9869E5B0-CE8A-3A41-8233-F3AEEE797A36}" destId="{D7B5DBDF-B66E-D648-8C0B-EDBD5F9CF35C}" srcOrd="1" destOrd="0" presId="urn:microsoft.com/office/officeart/2005/8/layout/hierarchy1"/>
    <dgm:cxn modelId="{08DAB021-C13B-E140-96B0-90F2CAE9AC0B}" type="presParOf" srcId="{3D1D09C0-FAF3-F442-95CE-178355F312E7}" destId="{7D6E6000-EAF4-AB45-ACE3-2172136B2FBC}" srcOrd="1" destOrd="0" presId="urn:microsoft.com/office/officeart/2005/8/layout/hierarchy1"/>
    <dgm:cxn modelId="{40428A6E-E199-2141-9E2E-E8B64DDCB3E3}" type="presParOf" srcId="{B1ED3D6C-D61F-DE46-94E8-41985BE31B1B}" destId="{78430377-8476-A748-A74F-A3FDB80D0283}" srcOrd="2" destOrd="0" presId="urn:microsoft.com/office/officeart/2005/8/layout/hierarchy1"/>
    <dgm:cxn modelId="{7025E67E-E8AA-C54F-AE97-16ACE3EF187C}" type="presParOf" srcId="{B1ED3D6C-D61F-DE46-94E8-41985BE31B1B}" destId="{DBEB948A-5F24-784B-BFA2-B89605F4EB9D}" srcOrd="3" destOrd="0" presId="urn:microsoft.com/office/officeart/2005/8/layout/hierarchy1"/>
    <dgm:cxn modelId="{D10E8E20-108B-AB4F-B6CA-6E260188AE0F}" type="presParOf" srcId="{DBEB948A-5F24-784B-BFA2-B89605F4EB9D}" destId="{D3296909-74CE-FD43-907B-92CDD75DD550}" srcOrd="0" destOrd="0" presId="urn:microsoft.com/office/officeart/2005/8/layout/hierarchy1"/>
    <dgm:cxn modelId="{66AFA1E4-0746-424D-B2EF-597AD1CA262A}" type="presParOf" srcId="{D3296909-74CE-FD43-907B-92CDD75DD550}" destId="{787AB0BF-8DA3-A849-ACEB-B9B235D44D5A}" srcOrd="0" destOrd="0" presId="urn:microsoft.com/office/officeart/2005/8/layout/hierarchy1"/>
    <dgm:cxn modelId="{18ACE315-B028-044F-83DB-C5E82123109E}" type="presParOf" srcId="{D3296909-74CE-FD43-907B-92CDD75DD550}" destId="{3E9D846B-D81B-6742-A3DF-769EEBA3A007}" srcOrd="1" destOrd="0" presId="urn:microsoft.com/office/officeart/2005/8/layout/hierarchy1"/>
    <dgm:cxn modelId="{BDACBFEF-0F73-B04D-B17B-739F1C42E73D}" type="presParOf" srcId="{DBEB948A-5F24-784B-BFA2-B89605F4EB9D}" destId="{53615DE0-B6A5-A54B-934F-04ED61C235A1}" srcOrd="1" destOrd="0" presId="urn:microsoft.com/office/officeart/2005/8/layout/hierarchy1"/>
    <dgm:cxn modelId="{E66BC22E-E9E5-4141-B7D5-8B802633F665}" type="presParOf" srcId="{53615DE0-B6A5-A54B-934F-04ED61C235A1}" destId="{7853AFFC-D471-6044-9D5E-F1E343B3725B}" srcOrd="0" destOrd="0" presId="urn:microsoft.com/office/officeart/2005/8/layout/hierarchy1"/>
    <dgm:cxn modelId="{F45609B1-DD82-9B49-A86D-D017CD417F25}" type="presParOf" srcId="{53615DE0-B6A5-A54B-934F-04ED61C235A1}" destId="{8EB1745F-F1E8-2A48-97AE-BBC4825046BC}" srcOrd="1" destOrd="0" presId="urn:microsoft.com/office/officeart/2005/8/layout/hierarchy1"/>
    <dgm:cxn modelId="{4B8FEF35-B333-7442-8844-B2DC4ABE3C8E}" type="presParOf" srcId="{8EB1745F-F1E8-2A48-97AE-BBC4825046BC}" destId="{B573633B-219E-CC46-A302-55D26CD6225C}" srcOrd="0" destOrd="0" presId="urn:microsoft.com/office/officeart/2005/8/layout/hierarchy1"/>
    <dgm:cxn modelId="{85A969DA-73C4-3943-8B45-6932BAAA2044}" type="presParOf" srcId="{B573633B-219E-CC46-A302-55D26CD6225C}" destId="{DF69FFDA-C24E-C84C-A625-7770141CD4BF}" srcOrd="0" destOrd="0" presId="urn:microsoft.com/office/officeart/2005/8/layout/hierarchy1"/>
    <dgm:cxn modelId="{0A89696C-8608-674B-A205-453DFBDF646D}" type="presParOf" srcId="{B573633B-219E-CC46-A302-55D26CD6225C}" destId="{DD82D563-52C6-804C-885A-D84E4FE09022}" srcOrd="1" destOrd="0" presId="urn:microsoft.com/office/officeart/2005/8/layout/hierarchy1"/>
    <dgm:cxn modelId="{6F4AEB4B-B2D3-6545-A994-13B3187490E4}" type="presParOf" srcId="{8EB1745F-F1E8-2A48-97AE-BBC4825046BC}" destId="{B598157D-81D9-6C4E-9362-1E0B378F2F80}" srcOrd="1" destOrd="0" presId="urn:microsoft.com/office/officeart/2005/8/layout/hierarchy1"/>
    <dgm:cxn modelId="{30E24C51-D92D-A94E-B3EB-001EE5EF497B}" type="presParOf" srcId="{53615DE0-B6A5-A54B-934F-04ED61C235A1}" destId="{014F65FB-3040-D84F-9F01-656F772C2808}" srcOrd="2" destOrd="0" presId="urn:microsoft.com/office/officeart/2005/8/layout/hierarchy1"/>
    <dgm:cxn modelId="{D7136D4B-04CD-6349-BCAA-AA7DB6896DFC}" type="presParOf" srcId="{53615DE0-B6A5-A54B-934F-04ED61C235A1}" destId="{1D91D2F5-57BC-F140-9D56-F989BF93FC2D}" srcOrd="3" destOrd="0" presId="urn:microsoft.com/office/officeart/2005/8/layout/hierarchy1"/>
    <dgm:cxn modelId="{8D14638F-5DD9-5541-94BE-A3C5F03689C8}" type="presParOf" srcId="{1D91D2F5-57BC-F140-9D56-F989BF93FC2D}" destId="{3DC4AB25-166F-2147-B161-8DB990E379C3}" srcOrd="0" destOrd="0" presId="urn:microsoft.com/office/officeart/2005/8/layout/hierarchy1"/>
    <dgm:cxn modelId="{31EEA66A-91F0-254E-965B-6A3EAC4F7B01}" type="presParOf" srcId="{3DC4AB25-166F-2147-B161-8DB990E379C3}" destId="{18BD823C-5C98-9946-AE86-F144A72EF815}" srcOrd="0" destOrd="0" presId="urn:microsoft.com/office/officeart/2005/8/layout/hierarchy1"/>
    <dgm:cxn modelId="{3C6F64E0-7466-4347-B07D-CEA67293D11E}" type="presParOf" srcId="{3DC4AB25-166F-2147-B161-8DB990E379C3}" destId="{217AAE44-A541-8C47-A44B-FF51A9D2EE59}" srcOrd="1" destOrd="0" presId="urn:microsoft.com/office/officeart/2005/8/layout/hierarchy1"/>
    <dgm:cxn modelId="{A56935DE-6483-7C45-AE8E-425341321B4C}" type="presParOf" srcId="{1D91D2F5-57BC-F140-9D56-F989BF93FC2D}" destId="{F877BF65-C30F-8546-87D4-76FA66ACC478}" srcOrd="1" destOrd="0" presId="urn:microsoft.com/office/officeart/2005/8/layout/hierarchy1"/>
    <dgm:cxn modelId="{225D612C-F028-144D-80E2-0EC33E8D7717}" type="presParOf" srcId="{53615DE0-B6A5-A54B-934F-04ED61C235A1}" destId="{2DD65D71-12AD-A54E-B9E9-746F7FE6FCBA}" srcOrd="4" destOrd="0" presId="urn:microsoft.com/office/officeart/2005/8/layout/hierarchy1"/>
    <dgm:cxn modelId="{E15906CA-7887-4345-992B-0AB71C9A4CD2}" type="presParOf" srcId="{53615DE0-B6A5-A54B-934F-04ED61C235A1}" destId="{6A1C03AC-CF26-5141-B85F-C87744F83240}" srcOrd="5" destOrd="0" presId="urn:microsoft.com/office/officeart/2005/8/layout/hierarchy1"/>
    <dgm:cxn modelId="{4884B4F9-017A-DE47-A459-8E23F6B4A835}" type="presParOf" srcId="{6A1C03AC-CF26-5141-B85F-C87744F83240}" destId="{0D1C803D-DC9E-C047-BB14-0293D055CFCE}" srcOrd="0" destOrd="0" presId="urn:microsoft.com/office/officeart/2005/8/layout/hierarchy1"/>
    <dgm:cxn modelId="{B6923FEA-D1A1-0641-84A3-A7DCC43F8A5A}" type="presParOf" srcId="{0D1C803D-DC9E-C047-BB14-0293D055CFCE}" destId="{BDA20CE8-0A94-D04E-B457-B4E1645078D8}" srcOrd="0" destOrd="0" presId="urn:microsoft.com/office/officeart/2005/8/layout/hierarchy1"/>
    <dgm:cxn modelId="{17243636-0635-494A-9D84-73AB888F4B7E}" type="presParOf" srcId="{0D1C803D-DC9E-C047-BB14-0293D055CFCE}" destId="{532DF10E-A099-2B47-8D4D-F8D9753DE769}" srcOrd="1" destOrd="0" presId="urn:microsoft.com/office/officeart/2005/8/layout/hierarchy1"/>
    <dgm:cxn modelId="{C700837E-1C17-9E45-909A-A6BA293835D5}" type="presParOf" srcId="{6A1C03AC-CF26-5141-B85F-C87744F83240}" destId="{2235FD27-0FBF-2943-B046-1B4BC7C536B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4B912D-F7A6-FA4E-A496-CFA51C3F861D}">
      <dsp:nvSpPr>
        <dsp:cNvPr id="0" name=""/>
        <dsp:cNvSpPr/>
      </dsp:nvSpPr>
      <dsp:spPr>
        <a:xfrm>
          <a:off x="360" y="4666"/>
          <a:ext cx="183945" cy="360000"/>
        </a:xfrm>
        <a:prstGeom prst="rightArrow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E65A54-963C-4245-8E95-1A22494F0143}">
      <dsp:nvSpPr>
        <dsp:cNvPr id="0" name=""/>
        <dsp:cNvSpPr/>
      </dsp:nvSpPr>
      <dsp:spPr>
        <a:xfrm>
          <a:off x="121586" y="94666"/>
          <a:ext cx="44324" cy="18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0800" rIns="0" bIns="5080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121586" y="94666"/>
        <a:ext cx="44324" cy="180000"/>
      </dsp:txXfrm>
    </dsp:sp>
    <dsp:sp modelId="{562D9821-25DB-1442-8E8E-07C60A879940}">
      <dsp:nvSpPr>
        <dsp:cNvPr id="0" name=""/>
        <dsp:cNvSpPr/>
      </dsp:nvSpPr>
      <dsp:spPr>
        <a:xfrm>
          <a:off x="68396" y="94666"/>
          <a:ext cx="44324" cy="18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0800" rIns="0" bIns="5080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8396" y="94666"/>
        <a:ext cx="44324" cy="180000"/>
      </dsp:txXfrm>
    </dsp:sp>
    <dsp:sp modelId="{24D4C76D-DDAF-9B4C-826A-22A67E7E836A}">
      <dsp:nvSpPr>
        <dsp:cNvPr id="0" name=""/>
        <dsp:cNvSpPr/>
      </dsp:nvSpPr>
      <dsp:spPr>
        <a:xfrm>
          <a:off x="15206" y="94666"/>
          <a:ext cx="44324" cy="18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0800" rIns="0" bIns="5080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15206" y="94666"/>
        <a:ext cx="44324" cy="1800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D65D71-12AD-A54E-B9E9-746F7FE6FCBA}">
      <dsp:nvSpPr>
        <dsp:cNvPr id="0" name=""/>
        <dsp:cNvSpPr/>
      </dsp:nvSpPr>
      <dsp:spPr>
        <a:xfrm>
          <a:off x="7017899" y="4189600"/>
          <a:ext cx="1573610" cy="3338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537"/>
              </a:lnTo>
              <a:lnTo>
                <a:pt x="1573610" y="227537"/>
              </a:lnTo>
              <a:lnTo>
                <a:pt x="1573610" y="333892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4F65FB-3040-D84F-9F01-656F772C2808}">
      <dsp:nvSpPr>
        <dsp:cNvPr id="0" name=""/>
        <dsp:cNvSpPr/>
      </dsp:nvSpPr>
      <dsp:spPr>
        <a:xfrm>
          <a:off x="6972179" y="4189600"/>
          <a:ext cx="91440" cy="3338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892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53AFFC-D471-6044-9D5E-F1E343B3725B}">
      <dsp:nvSpPr>
        <dsp:cNvPr id="0" name=""/>
        <dsp:cNvSpPr/>
      </dsp:nvSpPr>
      <dsp:spPr>
        <a:xfrm>
          <a:off x="5444288" y="4189600"/>
          <a:ext cx="1573610" cy="333892"/>
        </a:xfrm>
        <a:custGeom>
          <a:avLst/>
          <a:gdLst/>
          <a:ahLst/>
          <a:cxnLst/>
          <a:rect l="0" t="0" r="0" b="0"/>
          <a:pathLst>
            <a:path>
              <a:moveTo>
                <a:pt x="1573610" y="0"/>
              </a:moveTo>
              <a:lnTo>
                <a:pt x="1573610" y="227537"/>
              </a:lnTo>
              <a:lnTo>
                <a:pt x="0" y="227537"/>
              </a:lnTo>
              <a:lnTo>
                <a:pt x="0" y="333892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430377-8476-A748-A74F-A3FDB80D0283}">
      <dsp:nvSpPr>
        <dsp:cNvPr id="0" name=""/>
        <dsp:cNvSpPr/>
      </dsp:nvSpPr>
      <dsp:spPr>
        <a:xfrm>
          <a:off x="4812717" y="3126694"/>
          <a:ext cx="2205181" cy="3338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537"/>
              </a:lnTo>
              <a:lnTo>
                <a:pt x="2205181" y="227537"/>
              </a:lnTo>
              <a:lnTo>
                <a:pt x="2205181" y="333892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17ACD6-F6E1-9C4E-A231-333572F00541}">
      <dsp:nvSpPr>
        <dsp:cNvPr id="0" name=""/>
        <dsp:cNvSpPr/>
      </dsp:nvSpPr>
      <dsp:spPr>
        <a:xfrm>
          <a:off x="2292349" y="4138066"/>
          <a:ext cx="1748763" cy="3854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071"/>
              </a:lnTo>
              <a:lnTo>
                <a:pt x="1748763" y="279071"/>
              </a:lnTo>
              <a:lnTo>
                <a:pt x="1748763" y="385426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D26B57-6869-6B42-83CD-E4C905878C4D}">
      <dsp:nvSpPr>
        <dsp:cNvPr id="0" name=""/>
        <dsp:cNvSpPr/>
      </dsp:nvSpPr>
      <dsp:spPr>
        <a:xfrm>
          <a:off x="2246629" y="4138066"/>
          <a:ext cx="91440" cy="3854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9071"/>
              </a:lnTo>
              <a:lnTo>
                <a:pt x="62894" y="279071"/>
              </a:lnTo>
              <a:lnTo>
                <a:pt x="62894" y="385426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95061E-D081-6B43-9004-219EDA60A501}">
      <dsp:nvSpPr>
        <dsp:cNvPr id="0" name=""/>
        <dsp:cNvSpPr/>
      </dsp:nvSpPr>
      <dsp:spPr>
        <a:xfrm>
          <a:off x="577935" y="4138066"/>
          <a:ext cx="1714413" cy="385426"/>
        </a:xfrm>
        <a:custGeom>
          <a:avLst/>
          <a:gdLst/>
          <a:ahLst/>
          <a:cxnLst/>
          <a:rect l="0" t="0" r="0" b="0"/>
          <a:pathLst>
            <a:path>
              <a:moveTo>
                <a:pt x="1714413" y="0"/>
              </a:moveTo>
              <a:lnTo>
                <a:pt x="1714413" y="279071"/>
              </a:lnTo>
              <a:lnTo>
                <a:pt x="0" y="279071"/>
              </a:lnTo>
              <a:lnTo>
                <a:pt x="0" y="385426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2F9145-6179-754D-BDE9-68134CF6F79A}">
      <dsp:nvSpPr>
        <dsp:cNvPr id="0" name=""/>
        <dsp:cNvSpPr/>
      </dsp:nvSpPr>
      <dsp:spPr>
        <a:xfrm>
          <a:off x="2292349" y="3126694"/>
          <a:ext cx="2520368" cy="282358"/>
        </a:xfrm>
        <a:custGeom>
          <a:avLst/>
          <a:gdLst/>
          <a:ahLst/>
          <a:cxnLst/>
          <a:rect l="0" t="0" r="0" b="0"/>
          <a:pathLst>
            <a:path>
              <a:moveTo>
                <a:pt x="2520368" y="0"/>
              </a:moveTo>
              <a:lnTo>
                <a:pt x="2520368" y="176003"/>
              </a:lnTo>
              <a:lnTo>
                <a:pt x="0" y="176003"/>
              </a:lnTo>
              <a:lnTo>
                <a:pt x="0" y="282358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9C1C6A-D443-564D-864A-38B4757067A4}">
      <dsp:nvSpPr>
        <dsp:cNvPr id="0" name=""/>
        <dsp:cNvSpPr/>
      </dsp:nvSpPr>
      <dsp:spPr>
        <a:xfrm>
          <a:off x="4238690" y="2152666"/>
          <a:ext cx="1148053" cy="97402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149B86-303C-C24B-9B09-D606959D52D2}">
      <dsp:nvSpPr>
        <dsp:cNvPr id="0" name=""/>
        <dsp:cNvSpPr/>
      </dsp:nvSpPr>
      <dsp:spPr>
        <a:xfrm>
          <a:off x="4366252" y="2273849"/>
          <a:ext cx="1148053" cy="9740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COACHING EDUCATIVO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 dirty="0"/>
        </a:p>
      </dsp:txBody>
      <dsp:txXfrm>
        <a:off x="4366252" y="2273849"/>
        <a:ext cx="1148053" cy="974028"/>
      </dsp:txXfrm>
    </dsp:sp>
    <dsp:sp modelId="{66802725-8326-514F-925D-A9AA3BE8FD52}">
      <dsp:nvSpPr>
        <dsp:cNvPr id="0" name=""/>
        <dsp:cNvSpPr/>
      </dsp:nvSpPr>
      <dsp:spPr>
        <a:xfrm>
          <a:off x="1718322" y="3409052"/>
          <a:ext cx="1148053" cy="72901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547047-14B5-CA45-A2D8-6213112BC6F0}">
      <dsp:nvSpPr>
        <dsp:cNvPr id="0" name=""/>
        <dsp:cNvSpPr/>
      </dsp:nvSpPr>
      <dsp:spPr>
        <a:xfrm>
          <a:off x="1845884" y="3530235"/>
          <a:ext cx="1148053" cy="7290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PROPÓSITO: CONFIANZA</a:t>
          </a:r>
          <a:endParaRPr lang="es-ES" sz="1400" kern="1200" dirty="0"/>
        </a:p>
      </dsp:txBody>
      <dsp:txXfrm>
        <a:off x="1845884" y="3530235"/>
        <a:ext cx="1148053" cy="729013"/>
      </dsp:txXfrm>
    </dsp:sp>
    <dsp:sp modelId="{53F2A9C7-0F03-CA4F-AC4D-4251AF806EC2}">
      <dsp:nvSpPr>
        <dsp:cNvPr id="0" name=""/>
        <dsp:cNvSpPr/>
      </dsp:nvSpPr>
      <dsp:spPr>
        <a:xfrm>
          <a:off x="3909" y="4523492"/>
          <a:ext cx="1148053" cy="72901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D8CF8CE-A7A3-374F-B77F-66DDC80D53B1}">
      <dsp:nvSpPr>
        <dsp:cNvPr id="0" name=""/>
        <dsp:cNvSpPr/>
      </dsp:nvSpPr>
      <dsp:spPr>
        <a:xfrm>
          <a:off x="131470" y="4644675"/>
          <a:ext cx="1148053" cy="7290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TOME DECISIÓNS</a:t>
          </a:r>
          <a:endParaRPr lang="es-ES" sz="1400" kern="1200" dirty="0"/>
        </a:p>
      </dsp:txBody>
      <dsp:txXfrm>
        <a:off x="131470" y="4644675"/>
        <a:ext cx="1148053" cy="729013"/>
      </dsp:txXfrm>
    </dsp:sp>
    <dsp:sp modelId="{CCCDA2DB-5830-BB45-937C-CBFC3541D7B3}">
      <dsp:nvSpPr>
        <dsp:cNvPr id="0" name=""/>
        <dsp:cNvSpPr/>
      </dsp:nvSpPr>
      <dsp:spPr>
        <a:xfrm>
          <a:off x="1407085" y="4523492"/>
          <a:ext cx="1804877" cy="72901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266373-7AB3-5441-98E7-A6B538B17108}">
      <dsp:nvSpPr>
        <dsp:cNvPr id="0" name=""/>
        <dsp:cNvSpPr/>
      </dsp:nvSpPr>
      <dsp:spPr>
        <a:xfrm>
          <a:off x="1534646" y="4644675"/>
          <a:ext cx="1804877" cy="7290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ASUMA RESPONSABILIDADES</a:t>
          </a:r>
          <a:endParaRPr lang="es-ES" sz="1400" kern="1200" dirty="0"/>
        </a:p>
      </dsp:txBody>
      <dsp:txXfrm>
        <a:off x="1534646" y="4644675"/>
        <a:ext cx="1804877" cy="729013"/>
      </dsp:txXfrm>
    </dsp:sp>
    <dsp:sp modelId="{73F13CD9-4E35-8246-9A8C-7C8145EB952F}">
      <dsp:nvSpPr>
        <dsp:cNvPr id="0" name=""/>
        <dsp:cNvSpPr/>
      </dsp:nvSpPr>
      <dsp:spPr>
        <a:xfrm>
          <a:off x="3467085" y="4523492"/>
          <a:ext cx="1148053" cy="72901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B5DBDF-B66E-D648-8C0B-EDBD5F9CF35C}">
      <dsp:nvSpPr>
        <dsp:cNvPr id="0" name=""/>
        <dsp:cNvSpPr/>
      </dsp:nvSpPr>
      <dsp:spPr>
        <a:xfrm>
          <a:off x="3594647" y="4644675"/>
          <a:ext cx="1148053" cy="7290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ACADE OBXECTIVOS </a:t>
          </a:r>
          <a:endParaRPr lang="es-ES" sz="1400" kern="1200" dirty="0"/>
        </a:p>
      </dsp:txBody>
      <dsp:txXfrm>
        <a:off x="3594647" y="4644675"/>
        <a:ext cx="1148053" cy="729013"/>
      </dsp:txXfrm>
    </dsp:sp>
    <dsp:sp modelId="{787AB0BF-8DA3-A849-ACEB-B9B235D44D5A}">
      <dsp:nvSpPr>
        <dsp:cNvPr id="0" name=""/>
        <dsp:cNvSpPr/>
      </dsp:nvSpPr>
      <dsp:spPr>
        <a:xfrm>
          <a:off x="6145860" y="3460586"/>
          <a:ext cx="1744076" cy="72901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9D846B-D81B-6742-A3DF-769EEBA3A007}">
      <dsp:nvSpPr>
        <dsp:cNvPr id="0" name=""/>
        <dsp:cNvSpPr/>
      </dsp:nvSpPr>
      <dsp:spPr>
        <a:xfrm>
          <a:off x="6273422" y="3581769"/>
          <a:ext cx="1744076" cy="7290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ESTRUCTURA</a:t>
          </a:r>
          <a:endParaRPr lang="es-ES" sz="1400" kern="1200" dirty="0"/>
        </a:p>
      </dsp:txBody>
      <dsp:txXfrm>
        <a:off x="6273422" y="3581769"/>
        <a:ext cx="1744076" cy="729013"/>
      </dsp:txXfrm>
    </dsp:sp>
    <dsp:sp modelId="{DF69FFDA-C24E-C84C-A625-7770141CD4BF}">
      <dsp:nvSpPr>
        <dsp:cNvPr id="0" name=""/>
        <dsp:cNvSpPr/>
      </dsp:nvSpPr>
      <dsp:spPr>
        <a:xfrm>
          <a:off x="4870262" y="4523492"/>
          <a:ext cx="1148053" cy="72901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D82D563-52C6-804C-885A-D84E4FE09022}">
      <dsp:nvSpPr>
        <dsp:cNvPr id="0" name=""/>
        <dsp:cNvSpPr/>
      </dsp:nvSpPr>
      <dsp:spPr>
        <a:xfrm>
          <a:off x="4997823" y="4644675"/>
          <a:ext cx="1148053" cy="7290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COACHING AO ALUMNADO</a:t>
          </a:r>
          <a:endParaRPr lang="es-ES" sz="1400" kern="1200" dirty="0"/>
        </a:p>
      </dsp:txBody>
      <dsp:txXfrm>
        <a:off x="4997823" y="4644675"/>
        <a:ext cx="1148053" cy="729013"/>
      </dsp:txXfrm>
    </dsp:sp>
    <dsp:sp modelId="{18BD823C-5C98-9946-AE86-F144A72EF815}">
      <dsp:nvSpPr>
        <dsp:cNvPr id="0" name=""/>
        <dsp:cNvSpPr/>
      </dsp:nvSpPr>
      <dsp:spPr>
        <a:xfrm>
          <a:off x="6273438" y="4523492"/>
          <a:ext cx="1488921" cy="72901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17AAE44-A541-8C47-A44B-FF51A9D2EE59}">
      <dsp:nvSpPr>
        <dsp:cNvPr id="0" name=""/>
        <dsp:cNvSpPr/>
      </dsp:nvSpPr>
      <dsp:spPr>
        <a:xfrm>
          <a:off x="6400999" y="4644675"/>
          <a:ext cx="1488921" cy="7290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COACHING AO PROFESORADO</a:t>
          </a:r>
          <a:endParaRPr lang="es-ES" sz="1400" kern="1200" dirty="0"/>
        </a:p>
      </dsp:txBody>
      <dsp:txXfrm>
        <a:off x="6400999" y="4644675"/>
        <a:ext cx="1488921" cy="729013"/>
      </dsp:txXfrm>
    </dsp:sp>
    <dsp:sp modelId="{BDA20CE8-0A94-D04E-B457-B4E1645078D8}">
      <dsp:nvSpPr>
        <dsp:cNvPr id="0" name=""/>
        <dsp:cNvSpPr/>
      </dsp:nvSpPr>
      <dsp:spPr>
        <a:xfrm>
          <a:off x="8017483" y="4523492"/>
          <a:ext cx="1148053" cy="72901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7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135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2DF10E-A099-2B47-8D4D-F8D9753DE769}">
      <dsp:nvSpPr>
        <dsp:cNvPr id="0" name=""/>
        <dsp:cNvSpPr/>
      </dsp:nvSpPr>
      <dsp:spPr>
        <a:xfrm>
          <a:off x="8145044" y="4644675"/>
          <a:ext cx="1148053" cy="7290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COACHING ÁS FAMILIAS</a:t>
          </a:r>
          <a:endParaRPr lang="es-ES" sz="1400" kern="1200" dirty="0"/>
        </a:p>
      </dsp:txBody>
      <dsp:txXfrm>
        <a:off x="8145044" y="4644675"/>
        <a:ext cx="1148053" cy="7290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21AC8A-ED3D-844B-A592-846AEC6C539E}" type="datetimeFigureOut">
              <a:rPr lang="es-ES" smtClean="0"/>
              <a:pPr/>
              <a:t>08/05/2014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8E2C4-EAFA-ED43-9426-F5BF2D21732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89300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9D33B-97AF-904F-93EB-2FC455023390}" type="datetimeFigureOut">
              <a:rPr lang="es-ES" smtClean="0"/>
              <a:pPr/>
              <a:t>08/05/2014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C0A99-3222-0740-91B2-88FF4EF26C1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50651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Profesorado</a:t>
            </a:r>
            <a:r>
              <a:rPr lang="es-ES" baseline="0" dirty="0" smtClean="0"/>
              <a:t> como formador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C0A99-3222-0740-91B2-88FF4EF26C10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37857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s-ES_tradnl" smtClean="0"/>
              <a:t>Clic para editar título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40A78-2A4B-4566-8626-79DE0D4C1085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Bla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solidFill>
              <a:schemeClr val="accent1">
                <a:lumMod val="40000"/>
                <a:lumOff val="60000"/>
                <a:alpha val="40000"/>
              </a:schemeClr>
            </a:solidFill>
            <a:miter lim="800000"/>
          </a:ln>
          <a:effectLst>
            <a:innerShdw blurRad="457200">
              <a:schemeClr val="accent1">
                <a:alpha val="80000"/>
              </a:schemeClr>
            </a:innerShdw>
            <a:softEdge rad="3175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, alternat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10" name="Picture 9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1" name="Picture 10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457200">
              <a:schemeClr val="tx1">
                <a:lumMod val="50000"/>
                <a:lumOff val="50000"/>
                <a:alpha val="80000"/>
              </a:schemeClr>
            </a:innerShdw>
            <a:softEdge rad="1270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7696200" cy="6858000"/>
            <a:chOff x="0" y="0"/>
            <a:chExt cx="7696200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l="1471" r="16862"/>
            <a:stretch>
              <a:fillRect/>
            </a:stretch>
          </p:blipFill>
          <p:spPr>
            <a:xfrm>
              <a:off x="0" y="0"/>
              <a:ext cx="7467600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7428309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381001"/>
            <a:ext cx="1447800" cy="56975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1"/>
            <a:ext cx="6705600" cy="5697537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image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40A78-2A4B-4566-8626-79DE0D4C1085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307977" y="950260"/>
            <a:ext cx="2528046" cy="25280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762000">
              <a:schemeClr val="accent1">
                <a:alpha val="80000"/>
              </a:schemeClr>
            </a:innerShdw>
            <a:softEdge rad="317500"/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200" y="1851212"/>
            <a:ext cx="5446714" cy="1730375"/>
          </a:xfrm>
        </p:spPr>
        <p:txBody>
          <a:bodyPr anchor="b" anchorCtr="0"/>
          <a:lstStyle>
            <a:lvl1pPr algn="ctr">
              <a:lnSpc>
                <a:spcPts val="6800"/>
              </a:lnSpc>
              <a:defRPr sz="6500" b="0" cap="none" baseline="0">
                <a:latin typeface="+mj-lt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4200" y="3576918"/>
            <a:ext cx="5446714" cy="829982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7" name="Group 9"/>
          <p:cNvGrpSpPr/>
          <p:nvPr/>
        </p:nvGrpSpPr>
        <p:grpSpPr>
          <a:xfrm>
            <a:off x="0" y="0"/>
            <a:ext cx="9144000" cy="1191256"/>
            <a:chOff x="0" y="0"/>
            <a:chExt cx="9144000" cy="1191256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grpSp>
        <p:nvGrpSpPr>
          <p:cNvPr id="10" name="Group 10"/>
          <p:cNvGrpSpPr/>
          <p:nvPr/>
        </p:nvGrpSpPr>
        <p:grpSpPr>
          <a:xfrm flipV="1">
            <a:off x="0" y="5666744"/>
            <a:ext cx="9144000" cy="1191256"/>
            <a:chOff x="0" y="0"/>
            <a:chExt cx="9144000" cy="1191256"/>
          </a:xfrm>
        </p:grpSpPr>
        <p:pic>
          <p:nvPicPr>
            <p:cNvPr id="12" name="Picture 11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13" name="Picture 12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pic>
        <p:nvPicPr>
          <p:cNvPr id="14" name="Picture 13" descr="HR-Colo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54480" y="3258805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0" name="Picture 9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2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6534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11" name="Picture 10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2" name="Picture 11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048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048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14" name="Picture 13" descr="Overlay-HorizontalBridge.jpg"/>
          <p:cNvPicPr>
            <a:picLocks noChangeAspect="1"/>
          </p:cNvPicPr>
          <p:nvPr/>
        </p:nvPicPr>
        <p:blipFill>
          <a:blip r:embed="rId3" cstate="print"/>
          <a:srcRect t="23425" r="61031" b="39764"/>
          <a:stretch>
            <a:fillRect/>
          </a:stretch>
        </p:blipFill>
        <p:spPr>
          <a:xfrm>
            <a:off x="4766048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pic>
        <p:nvPicPr>
          <p:cNvPr id="15" name="Picture 14" descr="Overlay-HorizontalBridge.jpg"/>
          <p:cNvPicPr>
            <a:picLocks noChangeAspect="1"/>
          </p:cNvPicPr>
          <p:nvPr/>
        </p:nvPicPr>
        <p:blipFill>
          <a:blip r:embed="rId3" cstate="print"/>
          <a:srcRect t="23425" r="61031" b="39764"/>
          <a:stretch>
            <a:fillRect/>
          </a:stretch>
        </p:blipFill>
        <p:spPr>
          <a:xfrm>
            <a:off x="780052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8" name="Picture 7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Bla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776" cy="1537447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859" y="381001"/>
            <a:ext cx="3813174" cy="5697537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2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1"/>
            <a:ext cx="3612776" cy="32004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3EC526B6-F861-4D54-BBE9-4BB519D3F34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62" y="40341"/>
            <a:ext cx="7570787" cy="1411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62" y="1761565"/>
            <a:ext cx="7570787" cy="4289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06040A78-2A4B-4566-8626-79DE0D4C1085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3EC526B6-F861-4D54-BBE9-4BB519D3F342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203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lnSpc>
          <a:spcPts val="6000"/>
        </a:lnSpc>
        <a:spcBef>
          <a:spcPct val="0"/>
        </a:spcBef>
        <a:buNone/>
        <a:defRPr sz="54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38522" y="519317"/>
            <a:ext cx="5446713" cy="1470025"/>
          </a:xfrm>
        </p:spPr>
        <p:txBody>
          <a:bodyPr/>
          <a:lstStyle/>
          <a:p>
            <a:r>
              <a:rPr lang="es-ES" dirty="0" smtClean="0"/>
              <a:t>COACHING EDUCATIVO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sz="3200" dirty="0" err="1" smtClean="0">
                <a:latin typeface="Chalkboard"/>
                <a:cs typeface="Chalkboard"/>
              </a:rPr>
              <a:t>Nadeida</a:t>
            </a:r>
            <a:r>
              <a:rPr lang="es-ES" sz="3200" dirty="0" smtClean="0">
                <a:latin typeface="Chalkboard"/>
                <a:cs typeface="Chalkboard"/>
              </a:rPr>
              <a:t> Cuba</a:t>
            </a:r>
          </a:p>
          <a:p>
            <a:r>
              <a:rPr lang="es-ES" sz="3200" dirty="0" err="1" smtClean="0">
                <a:latin typeface="Chalkboard"/>
                <a:cs typeface="Chalkboard"/>
              </a:rPr>
              <a:t>nadeidacoaching@gmail.com</a:t>
            </a:r>
            <a:endParaRPr lang="es-ES" sz="3200" dirty="0" smtClean="0">
              <a:latin typeface="Chalkboard"/>
              <a:cs typeface="Chalkboard"/>
            </a:endParaRPr>
          </a:p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1570646" y="3148207"/>
            <a:ext cx="6015239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s-ES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 Método  de Gloria Méndez</a:t>
            </a:r>
            <a:endParaRPr lang="es-ES" sz="36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547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BLOQUEO DA PERSOA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2624" y="1637047"/>
            <a:ext cx="8002195" cy="5385424"/>
          </a:xfrm>
        </p:spPr>
        <p:txBody>
          <a:bodyPr/>
          <a:lstStyle/>
          <a:p>
            <a:pPr marL="349250" lvl="1" indent="0">
              <a:buNone/>
            </a:pPr>
            <a:r>
              <a:rPr lang="es-E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VIRUS</a:t>
            </a:r>
            <a:r>
              <a:rPr lang="es-ES" dirty="0"/>
              <a:t> </a:t>
            </a:r>
            <a:endParaRPr lang="es-ES" dirty="0" smtClean="0"/>
          </a:p>
          <a:p>
            <a:pPr marL="349250" lvl="1" indent="0">
              <a:buNone/>
            </a:pPr>
            <a:r>
              <a:rPr lang="es-ES" sz="2800" dirty="0"/>
              <a:t>A</a:t>
            </a:r>
            <a:r>
              <a:rPr lang="es-ES" sz="2800" dirty="0" smtClean="0"/>
              <a:t>ctúas e non </a:t>
            </a:r>
            <a:r>
              <a:rPr lang="es-ES" sz="2800" dirty="0" err="1" smtClean="0"/>
              <a:t>chegas</a:t>
            </a:r>
            <a:r>
              <a:rPr lang="es-ES" sz="2800" dirty="0" smtClean="0"/>
              <a:t> a </a:t>
            </a:r>
            <a:r>
              <a:rPr lang="es-ES" sz="2800" dirty="0" err="1" smtClean="0"/>
              <a:t>ningures</a:t>
            </a:r>
            <a:r>
              <a:rPr lang="es-ES" sz="2800" dirty="0" smtClean="0"/>
              <a:t>. </a:t>
            </a:r>
            <a:endParaRPr lang="es-ES" sz="2800" dirty="0"/>
          </a:p>
          <a:p>
            <a:pPr marL="863600" lvl="1" indent="-514350">
              <a:buFont typeface="+mj-lt"/>
              <a:buAutoNum type="arabicPeriod"/>
            </a:pPr>
            <a:r>
              <a:rPr lang="es-ES" sz="2800" dirty="0" smtClean="0"/>
              <a:t>CULPA</a:t>
            </a:r>
          </a:p>
          <a:p>
            <a:pPr marL="863600" lvl="1" indent="-514350">
              <a:buFont typeface="+mj-lt"/>
              <a:buAutoNum type="arabicPeriod"/>
            </a:pPr>
            <a:r>
              <a:rPr lang="es-ES" sz="2800" dirty="0" smtClean="0"/>
              <a:t>DRAMA </a:t>
            </a:r>
          </a:p>
          <a:p>
            <a:pPr marL="863600" lvl="1" indent="-514350">
              <a:buFont typeface="+mj-lt"/>
              <a:buAutoNum type="arabicPeriod"/>
            </a:pPr>
            <a:r>
              <a:rPr lang="es-ES" sz="2800" dirty="0" smtClean="0"/>
              <a:t>RABIA (en grado elevado)</a:t>
            </a:r>
          </a:p>
          <a:p>
            <a:pPr marL="863600" lvl="1" indent="-514350">
              <a:buFont typeface="+mj-lt"/>
              <a:buAutoNum type="arabicPeriod"/>
            </a:pPr>
            <a:r>
              <a:rPr lang="es-ES" sz="2800" dirty="0" smtClean="0"/>
              <a:t>CRÍTICA</a:t>
            </a:r>
          </a:p>
          <a:p>
            <a:pPr marL="863600" lvl="1" indent="-514350">
              <a:buFont typeface="+mj-lt"/>
              <a:buAutoNum type="arabicPeriod"/>
            </a:pPr>
            <a:r>
              <a:rPr lang="es-ES" sz="2800" dirty="0" smtClean="0"/>
              <a:t>MENTIRA</a:t>
            </a:r>
          </a:p>
          <a:p>
            <a:pPr marL="863600" lvl="1" indent="-514350">
              <a:buFont typeface="+mj-lt"/>
              <a:buAutoNum type="arabicPeriod"/>
            </a:pPr>
            <a:r>
              <a:rPr lang="es-ES" sz="2800" dirty="0" smtClean="0"/>
              <a:t>DESCONEXIÓN (do mundo, sentirse imprescindible</a:t>
            </a:r>
            <a:r>
              <a:rPr lang="es-E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45521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CULPA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COPRODUCCIÓN/RESPONSABILIDADE                                                                                Autor 1/Autor 2                                                                                       E ti que fas? Para que te sirve?     COMPENSACIÓN: que </a:t>
            </a:r>
            <a:r>
              <a:rPr lang="es-ES" dirty="0" err="1" smtClean="0"/>
              <a:t>imos</a:t>
            </a:r>
            <a:r>
              <a:rPr lang="es-ES" dirty="0" smtClean="0"/>
              <a:t> </a:t>
            </a:r>
            <a:r>
              <a:rPr lang="es-ES" dirty="0" err="1" smtClean="0"/>
              <a:t>facer</a:t>
            </a:r>
            <a:r>
              <a:rPr lang="es-ES" dirty="0" smtClean="0"/>
              <a:t> </a:t>
            </a:r>
            <a:r>
              <a:rPr lang="es-ES" dirty="0" err="1" smtClean="0"/>
              <a:t>agora</a:t>
            </a:r>
            <a:r>
              <a:rPr lang="es-ES" dirty="0" smtClean="0"/>
              <a:t>?</a:t>
            </a:r>
          </a:p>
          <a:p>
            <a:r>
              <a:rPr lang="es-ES" dirty="0"/>
              <a:t>R</a:t>
            </a:r>
            <a:r>
              <a:rPr lang="es-ES" dirty="0" smtClean="0"/>
              <a:t>ADIO CULPA/RADIO RESPONSABILIDADE</a:t>
            </a:r>
          </a:p>
          <a:p>
            <a:r>
              <a:rPr lang="es-ES" dirty="0" smtClean="0"/>
              <a:t>TREATRILLO</a:t>
            </a:r>
          </a:p>
          <a:p>
            <a:r>
              <a:rPr lang="es-ES" dirty="0" smtClean="0"/>
              <a:t>CULPAS/CULPABLES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xmlns="" val="10731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Ley do </a:t>
            </a:r>
            <a:r>
              <a:rPr lang="es-ES" dirty="0" err="1" smtClean="0"/>
              <a:t>espello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1315849" y="6194956"/>
            <a:ext cx="5967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		</a:t>
            </a:r>
            <a:r>
              <a:rPr lang="es-ES" sz="2400" dirty="0" err="1" smtClean="0"/>
              <a:t>Yoshinori</a:t>
            </a:r>
            <a:r>
              <a:rPr lang="es-ES" sz="2400" dirty="0" smtClean="0"/>
              <a:t> </a:t>
            </a:r>
            <a:r>
              <a:rPr lang="es-ES" sz="2400" dirty="0" err="1"/>
              <a:t>Noguchi</a:t>
            </a:r>
            <a:endParaRPr lang="es-ES" sz="2400" dirty="0"/>
          </a:p>
        </p:txBody>
      </p:sp>
      <p:pic>
        <p:nvPicPr>
          <p:cNvPr id="4" name="Marcador de contenido 3" descr="Todo lo que te molesta de otros seres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2228" b="12228"/>
          <a:stretch>
            <a:fillRect/>
          </a:stretch>
        </p:blipFill>
        <p:spPr>
          <a:xfrm>
            <a:off x="792162" y="1579173"/>
            <a:ext cx="7570787" cy="4472004"/>
          </a:xfrm>
        </p:spPr>
      </p:pic>
    </p:spTree>
    <p:extLst>
      <p:ext uri="{BB962C8B-B14F-4D97-AF65-F5344CB8AC3E}">
        <p14:creationId xmlns:p14="http://schemas.microsoft.com/office/powerpoint/2010/main" xmlns="" val="3811092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2162" y="40341"/>
            <a:ext cx="7570787" cy="6982129"/>
          </a:xfrm>
        </p:spPr>
        <p:txBody>
          <a:bodyPr/>
          <a:lstStyle/>
          <a:p>
            <a:pPr marL="0" indent="0"/>
            <a:r>
              <a:rPr lang="es-E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“Se ti estás tratando  dúas </a:t>
            </a:r>
            <a:r>
              <a:rPr lang="es-ES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persoas</a:t>
            </a:r>
            <a:r>
              <a:rPr lang="es-E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do </a:t>
            </a:r>
            <a:r>
              <a:rPr lang="es-ES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mesmo</a:t>
            </a:r>
            <a:r>
              <a:rPr lang="es-E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s-ES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xeito</a:t>
            </a:r>
            <a:r>
              <a:rPr lang="es-E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polo menos a </a:t>
            </a:r>
            <a:r>
              <a:rPr lang="es-ES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unha</a:t>
            </a:r>
            <a:r>
              <a:rPr lang="es-E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estás </a:t>
            </a:r>
            <a:r>
              <a:rPr lang="es-ES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tratándoa</a:t>
            </a:r>
            <a:r>
              <a:rPr lang="es-E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mal.”</a:t>
            </a:r>
            <a:br>
              <a:rPr lang="es-E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es-E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Erikson  </a:t>
            </a:r>
            <a:br>
              <a:rPr lang="es-E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0712" y="40342"/>
            <a:ext cx="8706020" cy="11265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s-E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5906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38522" y="519317"/>
            <a:ext cx="5446713" cy="1470025"/>
          </a:xfrm>
        </p:spPr>
        <p:txBody>
          <a:bodyPr/>
          <a:lstStyle/>
          <a:p>
            <a:r>
              <a:rPr lang="es-ES" dirty="0" smtClean="0"/>
              <a:t>COACHING EDUCATIVO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sz="3200" dirty="0" err="1" smtClean="0">
                <a:latin typeface="Chalkboard"/>
                <a:cs typeface="Chalkboard"/>
              </a:rPr>
              <a:t>Nadeida</a:t>
            </a:r>
            <a:r>
              <a:rPr lang="es-ES" sz="3200" dirty="0" smtClean="0">
                <a:latin typeface="Chalkboard"/>
                <a:cs typeface="Chalkboard"/>
              </a:rPr>
              <a:t> Cuba</a:t>
            </a:r>
          </a:p>
          <a:p>
            <a:r>
              <a:rPr lang="es-ES" sz="3200" dirty="0" err="1" smtClean="0">
                <a:latin typeface="Chalkboard"/>
                <a:cs typeface="Chalkboard"/>
              </a:rPr>
              <a:t>nadeidacoaching@gmail.com</a:t>
            </a:r>
            <a:endParaRPr lang="es-ES" sz="3200" dirty="0" smtClean="0">
              <a:latin typeface="Chalkboard"/>
              <a:cs typeface="Chalkboard"/>
            </a:endParaRPr>
          </a:p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1570646" y="3148207"/>
            <a:ext cx="6015239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s-ES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 Método  de Gloria Méndez</a:t>
            </a:r>
            <a:endParaRPr lang="es-ES" sz="36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049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COACHING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COACH</a:t>
            </a:r>
            <a:r>
              <a:rPr lang="es-ES" dirty="0" smtClean="0"/>
              <a:t>: entrenar</a:t>
            </a:r>
          </a:p>
          <a:p>
            <a:r>
              <a:rPr lang="es-ES" dirty="0" smtClean="0"/>
              <a:t>Método que consiste en </a:t>
            </a:r>
            <a:r>
              <a:rPr lang="es-ES" dirty="0" err="1" smtClean="0"/>
              <a:t>dirixir</a:t>
            </a:r>
            <a:r>
              <a:rPr lang="es-ES" dirty="0" smtClean="0"/>
              <a:t>, instruir, entrenar a un cliente (</a:t>
            </a:r>
            <a:r>
              <a:rPr lang="es-ES" dirty="0" err="1" smtClean="0"/>
              <a:t>coachee</a:t>
            </a:r>
            <a:r>
              <a:rPr lang="es-ES" dirty="0" smtClean="0"/>
              <a:t>) para </a:t>
            </a:r>
            <a:r>
              <a:rPr lang="es-ES" dirty="0" err="1" smtClean="0"/>
              <a:t>acadar</a:t>
            </a:r>
            <a:r>
              <a:rPr lang="es-ES" dirty="0" smtClean="0"/>
              <a:t> un </a:t>
            </a:r>
            <a:r>
              <a:rPr lang="es-ES" dirty="0" err="1" smtClean="0"/>
              <a:t>obxectivo</a:t>
            </a:r>
            <a:r>
              <a:rPr lang="es-ES" dirty="0" smtClean="0"/>
              <a:t> </a:t>
            </a:r>
            <a:r>
              <a:rPr lang="es-ES" dirty="0" err="1" smtClean="0"/>
              <a:t>ou</a:t>
            </a:r>
            <a:r>
              <a:rPr lang="es-ES" dirty="0" smtClean="0"/>
              <a:t> desenvolver </a:t>
            </a:r>
            <a:r>
              <a:rPr lang="es-ES" dirty="0" err="1" smtClean="0"/>
              <a:t>unhas</a:t>
            </a:r>
            <a:r>
              <a:rPr lang="es-ES" dirty="0" smtClean="0"/>
              <a:t> actividades específicas. </a:t>
            </a:r>
            <a:r>
              <a:rPr lang="es-ES" smtClean="0"/>
              <a:t>Mover conciencias.</a:t>
            </a:r>
            <a:endParaRPr lang="es-ES" dirty="0" smtClean="0"/>
          </a:p>
          <a:p>
            <a:r>
              <a:rPr lang="es-E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IMPORTANCIA DA LINGUAXE</a:t>
            </a:r>
            <a:r>
              <a:rPr lang="es-ES" dirty="0" smtClean="0"/>
              <a:t>:</a:t>
            </a:r>
          </a:p>
          <a:p>
            <a:pPr lvl="1"/>
            <a:r>
              <a:rPr lang="es-ES" dirty="0" smtClean="0"/>
              <a:t>Cómo se plantea </a:t>
            </a:r>
            <a:r>
              <a:rPr lang="es-ES" dirty="0" err="1" smtClean="0"/>
              <a:t>unha</a:t>
            </a:r>
            <a:r>
              <a:rPr lang="es-ES" dirty="0" smtClean="0"/>
              <a:t> </a:t>
            </a:r>
            <a:r>
              <a:rPr lang="es-ES" dirty="0" err="1" smtClean="0"/>
              <a:t>mesma</a:t>
            </a:r>
            <a:r>
              <a:rPr lang="es-ES" dirty="0" smtClean="0"/>
              <a:t> situación PROBLEMA/RETO</a:t>
            </a:r>
          </a:p>
          <a:p>
            <a:r>
              <a:rPr lang="es-E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ORIXE</a:t>
            </a:r>
            <a:r>
              <a:rPr lang="es-ES" dirty="0" smtClean="0"/>
              <a:t>:</a:t>
            </a:r>
          </a:p>
          <a:p>
            <a:pPr lvl="1"/>
            <a:r>
              <a:rPr lang="es-ES" dirty="0" smtClean="0"/>
              <a:t>No deporte nos anos 70. Tim </a:t>
            </a:r>
            <a:r>
              <a:rPr lang="es-ES" dirty="0" err="1" smtClean="0"/>
              <a:t>Wallwey</a:t>
            </a:r>
            <a:r>
              <a:rPr lang="es-ES" dirty="0" smtClean="0"/>
              <a:t>, “</a:t>
            </a:r>
            <a:r>
              <a:rPr lang="es-ES" dirty="0" err="1" smtClean="0"/>
              <a:t>Xogo</a:t>
            </a:r>
            <a:r>
              <a:rPr lang="es-ES" dirty="0" smtClean="0"/>
              <a:t> interior do tenis”. </a:t>
            </a:r>
            <a:r>
              <a:rPr lang="es-ES" dirty="0" err="1" smtClean="0"/>
              <a:t>Actitude</a:t>
            </a:r>
            <a:endParaRPr lang="es-ES" dirty="0" smtClean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xmlns="" val="3779249648"/>
              </p:ext>
            </p:extLst>
          </p:nvPr>
        </p:nvGraphicFramePr>
        <p:xfrm>
          <a:off x="-459017" y="367188"/>
          <a:ext cx="184666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6886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COACHING EDUCATIVO</a:t>
            </a:r>
            <a:endParaRPr lang="es-ES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31224144"/>
              </p:ext>
            </p:extLst>
          </p:nvPr>
        </p:nvGraphicFramePr>
        <p:xfrm>
          <a:off x="-137706" y="-180025"/>
          <a:ext cx="9297007" cy="75263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92584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DOCENTE COMO COACH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2162" y="1897138"/>
            <a:ext cx="7570787" cy="5553718"/>
          </a:xfrm>
        </p:spPr>
        <p:txBody>
          <a:bodyPr/>
          <a:lstStyle/>
          <a:p>
            <a:r>
              <a:rPr lang="es-ES" dirty="0" smtClean="0"/>
              <a:t>É un guía.</a:t>
            </a:r>
          </a:p>
          <a:p>
            <a:r>
              <a:rPr lang="es-ES" dirty="0" smtClean="0"/>
              <a:t>Non impón o que </a:t>
            </a:r>
            <a:r>
              <a:rPr lang="es-ES" dirty="0" err="1" smtClean="0"/>
              <a:t>facer</a:t>
            </a:r>
            <a:r>
              <a:rPr lang="es-ES" dirty="0" smtClean="0"/>
              <a:t> no ámbito </a:t>
            </a:r>
            <a:r>
              <a:rPr lang="es-ES" dirty="0" err="1" smtClean="0"/>
              <a:t>persoal</a:t>
            </a:r>
            <a:r>
              <a:rPr lang="es-ES" dirty="0" smtClean="0"/>
              <a:t>, busca diferentes caminos, alternativas.</a:t>
            </a:r>
          </a:p>
          <a:p>
            <a:r>
              <a:rPr lang="es-ES" dirty="0" err="1" smtClean="0"/>
              <a:t>Reforza</a:t>
            </a:r>
            <a:r>
              <a:rPr lang="es-ES" dirty="0" smtClean="0"/>
              <a:t> debilidades colectivas e </a:t>
            </a:r>
            <a:r>
              <a:rPr lang="es-ES" dirty="0" err="1" smtClean="0"/>
              <a:t>individuais</a:t>
            </a:r>
            <a:r>
              <a:rPr lang="es-ES" dirty="0" smtClean="0"/>
              <a:t>.</a:t>
            </a:r>
          </a:p>
          <a:p>
            <a:r>
              <a:rPr lang="es-ES" dirty="0" smtClean="0"/>
              <a:t>Cambia a </a:t>
            </a:r>
            <a:r>
              <a:rPr lang="es-ES" dirty="0" err="1" smtClean="0"/>
              <a:t>enerxía</a:t>
            </a:r>
            <a:r>
              <a:rPr lang="es-ES" dirty="0" smtClean="0"/>
              <a:t> do </a:t>
            </a:r>
            <a:r>
              <a:rPr lang="es-ES" dirty="0" err="1" smtClean="0"/>
              <a:t>seu</a:t>
            </a:r>
            <a:r>
              <a:rPr lang="es-ES" dirty="0" smtClean="0"/>
              <a:t> alumnado, o </a:t>
            </a:r>
            <a:r>
              <a:rPr lang="es-ES" dirty="0" err="1" smtClean="0"/>
              <a:t>seu</a:t>
            </a:r>
            <a:r>
              <a:rPr lang="es-ES" dirty="0" smtClean="0"/>
              <a:t> rol.</a:t>
            </a:r>
          </a:p>
        </p:txBody>
      </p:sp>
    </p:spTree>
    <p:extLst>
      <p:ext uri="{BB962C8B-B14F-4D97-AF65-F5344CB8AC3E}">
        <p14:creationId xmlns:p14="http://schemas.microsoft.com/office/powerpoint/2010/main" xmlns="" val="260314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Marcador de contenido 5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5963" r="5963"/>
          <a:stretch>
            <a:fillRect/>
          </a:stretch>
        </p:blipFill>
        <p:spPr>
          <a:xfrm>
            <a:off x="-167339" y="0"/>
            <a:ext cx="9311339" cy="6858000"/>
          </a:xfrm>
        </p:spPr>
      </p:pic>
    </p:spTree>
    <p:extLst>
      <p:ext uri="{BB962C8B-B14F-4D97-AF65-F5344CB8AC3E}">
        <p14:creationId xmlns:p14="http://schemas.microsoft.com/office/powerpoint/2010/main" xmlns="" val="60691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EDADES DA MENTALIDADE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3298" y="1606447"/>
            <a:ext cx="8591362" cy="525155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MENTALIDADE NENO</a:t>
            </a:r>
            <a:r>
              <a:rPr lang="es-ES" dirty="0" smtClean="0"/>
              <a:t>: lúdico, non </a:t>
            </a:r>
            <a:r>
              <a:rPr lang="es-ES" dirty="0" err="1" smtClean="0"/>
              <a:t>hai</a:t>
            </a:r>
            <a:r>
              <a:rPr lang="es-ES" dirty="0" smtClean="0"/>
              <a:t> resistencia á </a:t>
            </a:r>
            <a:r>
              <a:rPr lang="es-ES" dirty="0" err="1" smtClean="0"/>
              <a:t>autoridade</a:t>
            </a:r>
            <a:r>
              <a:rPr lang="es-E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MENTALIDADE ADOLESCENTE</a:t>
            </a:r>
            <a:r>
              <a:rPr lang="es-ES" dirty="0" smtClean="0"/>
              <a:t>: guía el.  </a:t>
            </a:r>
            <a:r>
              <a:rPr lang="es-ES" dirty="0" err="1" smtClean="0"/>
              <a:t>Facer</a:t>
            </a:r>
            <a:r>
              <a:rPr lang="es-ES" dirty="0" smtClean="0"/>
              <a:t> preguntas </a:t>
            </a:r>
            <a:r>
              <a:rPr lang="es-ES" dirty="0" err="1" smtClean="0"/>
              <a:t>nas</a:t>
            </a:r>
            <a:r>
              <a:rPr lang="es-ES" dirty="0" smtClean="0"/>
              <a:t> que teña dúas opción, </a:t>
            </a:r>
            <a:r>
              <a:rPr lang="es-ES" dirty="0" err="1" smtClean="0"/>
              <a:t>psicoloxía</a:t>
            </a:r>
            <a:r>
              <a:rPr lang="es-ES" dirty="0" smtClean="0"/>
              <a:t> inversa.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MENTALIDADE ADULTO:  </a:t>
            </a:r>
            <a:r>
              <a:rPr lang="es-E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facer</a:t>
            </a:r>
            <a:r>
              <a:rPr lang="es-E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 pensar, preguntas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MENTALIDADE VELLO</a:t>
            </a:r>
            <a:r>
              <a:rPr lang="es-ES" dirty="0" smtClean="0"/>
              <a:t>: adoctrina.  Resistencia.  Preguntar para que explique.</a:t>
            </a:r>
          </a:p>
        </p:txBody>
      </p:sp>
    </p:spTree>
    <p:extLst>
      <p:ext uri="{BB962C8B-B14F-4D97-AF65-F5344CB8AC3E}">
        <p14:creationId xmlns:p14="http://schemas.microsoft.com/office/powerpoint/2010/main" xmlns="" val="276198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7200" b="1" dirty="0" smtClean="0"/>
              <a:t>Bloqueos</a:t>
            </a:r>
            <a:endParaRPr lang="es-ES" sz="7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s-E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BLOQUEO DA ACCIÓN</a:t>
            </a:r>
            <a:r>
              <a:rPr lang="es-ES" sz="4000" dirty="0" smtClean="0"/>
              <a:t>. Frenos (Autoestima</a:t>
            </a:r>
            <a:r>
              <a:rPr lang="es-ES" sz="4000" smtClean="0"/>
              <a:t>) Hábitos</a:t>
            </a:r>
            <a:endParaRPr lang="es-E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s-E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BLOQUEO DA PERSOA</a:t>
            </a:r>
            <a:r>
              <a:rPr lang="es-ES" sz="4000" dirty="0" smtClean="0"/>
              <a:t>. Virus (Eficacia).  Sistema de </a:t>
            </a:r>
            <a:r>
              <a:rPr lang="es-ES" sz="4000" dirty="0" err="1" smtClean="0"/>
              <a:t>explicacións</a:t>
            </a:r>
            <a:endParaRPr lang="es-E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s-E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BLOQUEO DO SISTEMA. </a:t>
            </a:r>
            <a:r>
              <a:rPr lang="es-ES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Potencia/ impotencia</a:t>
            </a:r>
            <a:endParaRPr lang="es-ES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0666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BLOQUEO DA ACCIÓN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2162" y="1452282"/>
            <a:ext cx="7570787" cy="540571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/>
              <a:t>	</a:t>
            </a:r>
            <a:r>
              <a:rPr lang="es-ES" sz="3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FRENOS (HÁBITOS MENTAIS)</a:t>
            </a:r>
            <a:r>
              <a:rPr lang="es-ES" dirty="0" smtClean="0"/>
              <a:t>	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PERFECCIONISMO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DÚBIDA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NEGATIVIDADE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MEDO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IDEALISMO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VERGOÑA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SEGREDOS</a:t>
            </a:r>
          </a:p>
        </p:txBody>
      </p:sp>
    </p:spTree>
    <p:extLst>
      <p:ext uri="{BB962C8B-B14F-4D97-AF65-F5344CB8AC3E}">
        <p14:creationId xmlns:p14="http://schemas.microsoft.com/office/powerpoint/2010/main" xmlns="" val="149926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b="1" dirty="0" smtClean="0"/>
              <a:t>1. PERFECCIONISMO</a:t>
            </a:r>
            <a:endParaRPr lang="gl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1914" y="1575848"/>
            <a:ext cx="8792086" cy="5150833"/>
          </a:xfrm>
        </p:spPr>
        <p:txBody>
          <a:bodyPr>
            <a:normAutofit lnSpcReduction="10000"/>
          </a:bodyPr>
          <a:lstStyle/>
          <a:p>
            <a:r>
              <a:rPr lang="gl-E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HÁBITO</a:t>
            </a:r>
            <a:r>
              <a:rPr lang="gl-ES" dirty="0" smtClean="0"/>
              <a:t>: perfeccionismo</a:t>
            </a:r>
          </a:p>
          <a:p>
            <a:r>
              <a:rPr lang="gl-E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NECESIDADE</a:t>
            </a:r>
            <a:r>
              <a:rPr lang="gl-ES" dirty="0" smtClean="0"/>
              <a:t>: que todo saia o mellor posible</a:t>
            </a:r>
          </a:p>
          <a:p>
            <a:r>
              <a:rPr lang="gl-E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PRINCIPIO FALSO</a:t>
            </a:r>
            <a:r>
              <a:rPr lang="gl-ES" dirty="0" smtClean="0"/>
              <a:t>: a perfección existe</a:t>
            </a:r>
          </a:p>
          <a:p>
            <a:r>
              <a:rPr lang="gl-E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NOVO HÁBITO</a:t>
            </a:r>
            <a:r>
              <a:rPr lang="gl-ES" dirty="0" smtClean="0"/>
              <a:t>: superación</a:t>
            </a:r>
          </a:p>
          <a:p>
            <a:r>
              <a:rPr lang="gl-E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FERRAMENTAS</a:t>
            </a:r>
            <a:r>
              <a:rPr lang="gl-E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gl-ES" u="sng" dirty="0" smtClean="0"/>
              <a:t>Miro o positivo</a:t>
            </a:r>
            <a:r>
              <a:rPr lang="gl-ES" dirty="0" smtClean="0"/>
              <a:t>: que fixen ben? </a:t>
            </a:r>
            <a:r>
              <a:rPr lang="es-ES" dirty="0"/>
              <a:t>q</a:t>
            </a:r>
            <a:r>
              <a:rPr lang="gl-ES" dirty="0" smtClean="0"/>
              <a:t> teño q mellorar?</a:t>
            </a:r>
          </a:p>
          <a:p>
            <a:pPr marL="514350" indent="-514350">
              <a:buFont typeface="+mj-lt"/>
              <a:buAutoNum type="arabicPeriod"/>
            </a:pPr>
            <a:r>
              <a:rPr lang="es-ES" u="sng" dirty="0" smtClean="0"/>
              <a:t>M</a:t>
            </a:r>
            <a:r>
              <a:rPr lang="gl-ES" u="sng" dirty="0" smtClean="0"/>
              <a:t>iro o que quero cambiar</a:t>
            </a:r>
            <a:r>
              <a:rPr lang="gl-ES" dirty="0" smtClean="0"/>
              <a:t>: como o fixen a ultima vez? </a:t>
            </a:r>
            <a:r>
              <a:rPr lang="es-ES" dirty="0" smtClean="0"/>
              <a:t>C</a:t>
            </a:r>
            <a:r>
              <a:rPr lang="gl-ES" dirty="0" smtClean="0"/>
              <a:t>omo o fixen agora?</a:t>
            </a:r>
          </a:p>
          <a:p>
            <a:pPr marL="0" indent="0">
              <a:buNone/>
            </a:pPr>
            <a:endParaRPr lang="gl-ES" dirty="0" smtClean="0"/>
          </a:p>
          <a:p>
            <a:pPr marL="0" indent="0">
              <a:buNone/>
            </a:pPr>
            <a:endParaRPr lang="gl-ES" dirty="0" smtClean="0"/>
          </a:p>
          <a:p>
            <a:pPr marL="0" indent="0">
              <a:buNone/>
            </a:pPr>
            <a:endParaRPr lang="gl-ES" dirty="0" smtClean="0"/>
          </a:p>
          <a:p>
            <a:pPr marL="514350" indent="-514350">
              <a:buFont typeface="+mj-lt"/>
              <a:buAutoNum type="arabicPeriod"/>
            </a:pPr>
            <a:endParaRPr lang="gl-ES" dirty="0"/>
          </a:p>
        </p:txBody>
      </p:sp>
    </p:spTree>
    <p:extLst>
      <p:ext uri="{BB962C8B-B14F-4D97-AF65-F5344CB8AC3E}">
        <p14:creationId xmlns:p14="http://schemas.microsoft.com/office/powerpoint/2010/main" xmlns="" val="177731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fusión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Infusion">
      <a:majorFont>
        <a:latin typeface="Mistral"/>
        <a:ea typeface=""/>
        <a:cs typeface=""/>
        <a:font script="Jpan" typeface="ＤＦＰ行書体"/>
      </a:majorFont>
      <a:minorFont>
        <a:latin typeface="Candara"/>
        <a:ea typeface=""/>
        <a:cs typeface=""/>
        <a:font script="Jpan" typeface="メイリオ"/>
      </a:minorFont>
    </a:fontScheme>
    <a:fmtScheme name="Infusion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300000"/>
                <a:lumMod val="125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135000"/>
              </a:schemeClr>
            </a:duotone>
          </a:blip>
          <a:tile tx="0" ty="0" sx="40000" sy="40000" flip="none" algn="tl"/>
        </a:blipFill>
      </a:fillStyleLst>
      <a:lnStyleLst>
        <a:ln w="38100" cap="flat" cmpd="sng" algn="ctr">
          <a:solidFill>
            <a:schemeClr val="phClr">
              <a:alpha val="70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>
              <a:alpha val="50000"/>
            </a:schemeClr>
          </a:solidFill>
          <a:prstDash val="solid"/>
          <a:miter/>
        </a:ln>
        <a:ln w="88900" cap="flat" cmpd="sng" algn="ctr">
          <a:solidFill>
            <a:schemeClr val="phClr">
              <a:alpha val="4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r="13500000">
              <a:srgbClr val="000000">
                <a:alpha val="50000"/>
              </a:srgbClr>
            </a:innerShdw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Infusión.thmx</Template>
  <TotalTime>574</TotalTime>
  <Words>365</Words>
  <Application>Microsoft Office PowerPoint</Application>
  <PresentationFormat>Presentación en pantalla (4:3)</PresentationFormat>
  <Paragraphs>79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Infusión</vt:lpstr>
      <vt:lpstr>COACHING EDUCATIVO</vt:lpstr>
      <vt:lpstr>COACHING</vt:lpstr>
      <vt:lpstr>COACHING EDUCATIVO</vt:lpstr>
      <vt:lpstr>DOCENTE COMO COACH</vt:lpstr>
      <vt:lpstr>Diapositiva 5</vt:lpstr>
      <vt:lpstr>EDADES DA MENTALIDADE</vt:lpstr>
      <vt:lpstr>Bloqueos</vt:lpstr>
      <vt:lpstr>BLOQUEO DA ACCIÓN</vt:lpstr>
      <vt:lpstr>1. PERFECCIONISMO</vt:lpstr>
      <vt:lpstr>BLOQUEO DA PERSOA</vt:lpstr>
      <vt:lpstr>CULPA</vt:lpstr>
      <vt:lpstr>Ley do espello</vt:lpstr>
      <vt:lpstr>“Se ti estás tratando  dúas persoas do mesmo xeito, polo menos a unha estás tratándoa mal.” Erikson   </vt:lpstr>
      <vt:lpstr>COACHING EDUCATIVO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Coaching</dc:title>
  <dc:creator>Nade</dc:creator>
  <cp:lastModifiedBy>Centor</cp:lastModifiedBy>
  <cp:revision>93</cp:revision>
  <dcterms:created xsi:type="dcterms:W3CDTF">2014-04-30T18:28:40Z</dcterms:created>
  <dcterms:modified xsi:type="dcterms:W3CDTF">2014-05-08T16:22:58Z</dcterms:modified>
</cp:coreProperties>
</file>