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  <p:sldMasterId id="2147483659" r:id="rId2"/>
    <p:sldMasterId id="2147483671" r:id="rId3"/>
    <p:sldMasterId id="2147483687" r:id="rId4"/>
    <p:sldMasterId id="2147483700" r:id="rId5"/>
    <p:sldMasterId id="2147483713" r:id="rId6"/>
  </p:sldMasterIdLst>
  <p:notesMasterIdLst>
    <p:notesMasterId r:id="rId79"/>
  </p:notesMasterIdLst>
  <p:sldIdLst>
    <p:sldId id="256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8" r:id="rId77"/>
    <p:sldId id="329" r:id="rId78"/>
  </p:sldIdLst>
  <p:sldSz cx="7620000" cy="5715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us Adrian Perez Reales" initials="JAPR" lastIdx="1" clrIdx="0">
    <p:extLst>
      <p:ext uri="{19B8F6BF-5375-455C-9EA6-DF929625EA0E}">
        <p15:presenceInfo xmlns:p15="http://schemas.microsoft.com/office/powerpoint/2012/main" userId="88a5951ec1cd2df0" providerId="Windows Live"/>
      </p:ext>
    </p:extLst>
  </p:cmAuthor>
  <p:cmAuthor id="2" name="Jesus Perez Reales" initials="JPR" lastIdx="1" clrIdx="1">
    <p:extLst>
      <p:ext uri="{19B8F6BF-5375-455C-9EA6-DF929625EA0E}">
        <p15:presenceInfo xmlns:p15="http://schemas.microsoft.com/office/powerpoint/2012/main" userId="15da8a84488b6d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1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A0B0C-1AC8-41D8-AB05-6435E94FB059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468B8-1C27-449E-AE9A-62CF419FFB1F}">
      <dgm:prSet phldrT="[Texto]"/>
      <dgm:spPr/>
      <dgm:t>
        <a:bodyPr/>
        <a:lstStyle/>
        <a:p>
          <a:pPr>
            <a:buClr>
              <a:srgbClr val="000000"/>
            </a:buClr>
            <a:buSzPct val="75000"/>
            <a:buChar char="▪"/>
          </a:pPr>
          <a:r>
            <a:rPr lang="es-ES" dirty="0"/>
            <a:t>O TDAH é un trastorno real</a:t>
          </a:r>
        </a:p>
      </dgm:t>
    </dgm:pt>
    <dgm:pt modelId="{5E602AAF-F047-4ED4-B679-33953BCFF40E}" type="parTrans" cxnId="{9E46C740-DB3E-4B8E-9ECF-359BC39CDED0}">
      <dgm:prSet/>
      <dgm:spPr/>
      <dgm:t>
        <a:bodyPr/>
        <a:lstStyle/>
        <a:p>
          <a:endParaRPr lang="es-ES"/>
        </a:p>
      </dgm:t>
    </dgm:pt>
    <dgm:pt modelId="{BF210D39-A8C8-4C44-A164-6ABC83A1B450}" type="sibTrans" cxnId="{9E46C740-DB3E-4B8E-9ECF-359BC39CDED0}">
      <dgm:prSet/>
      <dgm:spPr/>
      <dgm:t>
        <a:bodyPr/>
        <a:lstStyle/>
        <a:p>
          <a:endParaRPr lang="es-ES"/>
        </a:p>
      </dgm:t>
    </dgm:pt>
    <dgm:pt modelId="{33068354-7ADF-44FF-8981-6AE5BA7FE413}">
      <dgm:prSet phldrT="[Texto]"/>
      <dgm:spPr/>
      <dgm:t>
        <a:bodyPr/>
        <a:lstStyle/>
        <a:p>
          <a:pPr>
            <a:buClr>
              <a:srgbClr val="000000"/>
            </a:buClr>
            <a:buSzPct val="75000"/>
            <a:buChar char="▪"/>
          </a:pPr>
          <a:r>
            <a:rPr lang="es-ES" dirty="0"/>
            <a:t>É frecuente</a:t>
          </a:r>
        </a:p>
      </dgm:t>
    </dgm:pt>
    <dgm:pt modelId="{CA94DD0A-BED3-485C-916D-D332B7BADC8D}" type="parTrans" cxnId="{378F14E3-1569-4650-8DF6-663237AAEC74}">
      <dgm:prSet/>
      <dgm:spPr/>
      <dgm:t>
        <a:bodyPr/>
        <a:lstStyle/>
        <a:p>
          <a:endParaRPr lang="es-ES"/>
        </a:p>
      </dgm:t>
    </dgm:pt>
    <dgm:pt modelId="{6965C050-8074-4EDB-B088-1FB32F168C93}" type="sibTrans" cxnId="{378F14E3-1569-4650-8DF6-663237AAEC74}">
      <dgm:prSet/>
      <dgm:spPr/>
      <dgm:t>
        <a:bodyPr/>
        <a:lstStyle/>
        <a:p>
          <a:endParaRPr lang="es-ES"/>
        </a:p>
      </dgm:t>
    </dgm:pt>
    <dgm:pt modelId="{FB75DBA6-0120-4A6A-84E8-C0AE85FF4ECA}">
      <dgm:prSet phldrT="[Texto]"/>
      <dgm:spPr/>
      <dgm:t>
        <a:bodyPr/>
        <a:lstStyle/>
        <a:p>
          <a:pPr>
            <a:buClr>
              <a:srgbClr val="000000"/>
            </a:buClr>
            <a:buSzPct val="75000"/>
            <a:buChar char="▪"/>
          </a:pPr>
          <a:r>
            <a:rPr lang="es-ES" dirty="0"/>
            <a:t>Ten </a:t>
          </a:r>
          <a:r>
            <a:rPr lang="es-ES" dirty="0" err="1"/>
            <a:t>unha</a:t>
          </a:r>
          <a:r>
            <a:rPr lang="es-ES" dirty="0"/>
            <a:t> </a:t>
          </a:r>
          <a:r>
            <a:rPr lang="es-ES" dirty="0" err="1"/>
            <a:t>causalidade</a:t>
          </a:r>
          <a:r>
            <a:rPr lang="es-ES" dirty="0"/>
            <a:t> de carácter </a:t>
          </a:r>
          <a:r>
            <a:rPr lang="es-ES" dirty="0" err="1"/>
            <a:t>neurobiolóxico</a:t>
          </a:r>
          <a:r>
            <a:rPr lang="es-ES" dirty="0"/>
            <a:t> esencialmente hereditario</a:t>
          </a:r>
        </a:p>
      </dgm:t>
    </dgm:pt>
    <dgm:pt modelId="{EC58A18B-02D9-43DF-92D4-969D4FA93097}" type="parTrans" cxnId="{13879BC7-7F38-41F9-9DC6-CDAA6CF648BC}">
      <dgm:prSet/>
      <dgm:spPr/>
      <dgm:t>
        <a:bodyPr/>
        <a:lstStyle/>
        <a:p>
          <a:endParaRPr lang="es-ES"/>
        </a:p>
      </dgm:t>
    </dgm:pt>
    <dgm:pt modelId="{64CE2502-6784-44C5-BB80-A88E1A41079A}" type="sibTrans" cxnId="{13879BC7-7F38-41F9-9DC6-CDAA6CF648BC}">
      <dgm:prSet/>
      <dgm:spPr/>
      <dgm:t>
        <a:bodyPr/>
        <a:lstStyle/>
        <a:p>
          <a:endParaRPr lang="es-ES"/>
        </a:p>
      </dgm:t>
    </dgm:pt>
    <dgm:pt modelId="{5C8FD859-9A68-45AB-B3D2-8095FC37E072}">
      <dgm:prSet/>
      <dgm:spPr/>
      <dgm:t>
        <a:bodyPr/>
        <a:lstStyle/>
        <a:p>
          <a:r>
            <a:rPr lang="es-ES" dirty="0" err="1"/>
            <a:t>Caracterízase</a:t>
          </a:r>
          <a:r>
            <a:rPr lang="es-ES" dirty="0"/>
            <a:t> por </a:t>
          </a:r>
          <a:r>
            <a:rPr lang="es-ES" dirty="0" err="1"/>
            <a:t>uns</a:t>
          </a:r>
          <a:r>
            <a:rPr lang="es-ES" dirty="0"/>
            <a:t> síntomas (inatención / </a:t>
          </a:r>
          <a:r>
            <a:rPr lang="es-ES" dirty="0" err="1"/>
            <a:t>hiperactividade-impulsividade</a:t>
          </a:r>
          <a:r>
            <a:rPr lang="es-ES" dirty="0"/>
            <a:t>) e </a:t>
          </a:r>
          <a:r>
            <a:rPr lang="es-ES" dirty="0" err="1"/>
            <a:t>unha</a:t>
          </a:r>
          <a:r>
            <a:rPr lang="es-ES" dirty="0"/>
            <a:t> repercusión negativa </a:t>
          </a:r>
          <a:r>
            <a:rPr lang="es-ES" dirty="0" err="1"/>
            <a:t>na</a:t>
          </a:r>
          <a:r>
            <a:rPr lang="es-ES" dirty="0"/>
            <a:t> vida da </a:t>
          </a:r>
          <a:r>
            <a:rPr lang="es-ES" dirty="0" err="1"/>
            <a:t>persoa</a:t>
          </a:r>
          <a:endParaRPr lang="es-ES" dirty="0"/>
        </a:p>
      </dgm:t>
    </dgm:pt>
    <dgm:pt modelId="{01D73A0D-4046-4585-B12C-BCBE3EC0E439}" type="parTrans" cxnId="{375DF4B0-8655-4450-9457-BB59445716EA}">
      <dgm:prSet/>
      <dgm:spPr/>
      <dgm:t>
        <a:bodyPr/>
        <a:lstStyle/>
        <a:p>
          <a:endParaRPr lang="es-ES"/>
        </a:p>
      </dgm:t>
    </dgm:pt>
    <dgm:pt modelId="{456A3D06-FE51-4688-8E62-AC54B279202A}" type="sibTrans" cxnId="{375DF4B0-8655-4450-9457-BB59445716EA}">
      <dgm:prSet/>
      <dgm:spPr/>
      <dgm:t>
        <a:bodyPr/>
        <a:lstStyle/>
        <a:p>
          <a:endParaRPr lang="es-ES"/>
        </a:p>
      </dgm:t>
    </dgm:pt>
    <dgm:pt modelId="{A8901BB0-B18E-41D2-B1FB-B876B5723DC8}">
      <dgm:prSet/>
      <dgm:spPr/>
      <dgm:t>
        <a:bodyPr/>
        <a:lstStyle/>
        <a:p>
          <a:r>
            <a:rPr lang="pt-BR"/>
            <a:t>Os síntomas varían ao longo do desenvolvemento</a:t>
          </a:r>
          <a:endParaRPr lang="pt-BR" dirty="0"/>
        </a:p>
      </dgm:t>
    </dgm:pt>
    <dgm:pt modelId="{97314220-240D-477A-86D8-C7FA13CF39DC}" type="parTrans" cxnId="{C7B1DCB6-8689-4D4A-B623-E91D064034E4}">
      <dgm:prSet/>
      <dgm:spPr/>
      <dgm:t>
        <a:bodyPr/>
        <a:lstStyle/>
        <a:p>
          <a:endParaRPr lang="es-ES"/>
        </a:p>
      </dgm:t>
    </dgm:pt>
    <dgm:pt modelId="{BAFAFC30-4FC8-46D8-A8CC-A1CE3E6B1D16}" type="sibTrans" cxnId="{C7B1DCB6-8689-4D4A-B623-E91D064034E4}">
      <dgm:prSet/>
      <dgm:spPr/>
      <dgm:t>
        <a:bodyPr/>
        <a:lstStyle/>
        <a:p>
          <a:endParaRPr lang="es-ES"/>
        </a:p>
      </dgm:t>
    </dgm:pt>
    <dgm:pt modelId="{3EB43814-187C-41CB-81E1-B87EBF664347}">
      <dgm:prSet/>
      <dgm:spPr/>
      <dgm:t>
        <a:bodyPr/>
        <a:lstStyle/>
        <a:p>
          <a:r>
            <a:rPr lang="es-ES"/>
            <a:t>Son variables segundo as situacións</a:t>
          </a:r>
          <a:endParaRPr lang="es-ES" dirty="0"/>
        </a:p>
      </dgm:t>
    </dgm:pt>
    <dgm:pt modelId="{DBDD19B0-BF3E-4063-B816-1E1C6036A4C5}" type="parTrans" cxnId="{87F6C5B5-7644-473C-ABF1-944509958DB5}">
      <dgm:prSet/>
      <dgm:spPr/>
      <dgm:t>
        <a:bodyPr/>
        <a:lstStyle/>
        <a:p>
          <a:endParaRPr lang="es-ES"/>
        </a:p>
      </dgm:t>
    </dgm:pt>
    <dgm:pt modelId="{A6899077-596D-4F91-A8A8-5B07BECF98A9}" type="sibTrans" cxnId="{87F6C5B5-7644-473C-ABF1-944509958DB5}">
      <dgm:prSet/>
      <dgm:spPr/>
      <dgm:t>
        <a:bodyPr/>
        <a:lstStyle/>
        <a:p>
          <a:endParaRPr lang="es-ES"/>
        </a:p>
      </dgm:t>
    </dgm:pt>
    <dgm:pt modelId="{838761B2-7AB1-4944-88DB-D47E77685D90}" type="pres">
      <dgm:prSet presAssocID="{3B7A0B0C-1AC8-41D8-AB05-6435E94FB059}" presName="linear" presStyleCnt="0">
        <dgm:presLayoutVars>
          <dgm:dir/>
          <dgm:animLvl val="lvl"/>
          <dgm:resizeHandles val="exact"/>
        </dgm:presLayoutVars>
      </dgm:prSet>
      <dgm:spPr/>
    </dgm:pt>
    <dgm:pt modelId="{6CF8431C-4135-498F-9444-A777842B6E0B}" type="pres">
      <dgm:prSet presAssocID="{EC0468B8-1C27-449E-AE9A-62CF419FFB1F}" presName="parentLin" presStyleCnt="0"/>
      <dgm:spPr/>
    </dgm:pt>
    <dgm:pt modelId="{57277999-5F5E-44E0-B621-7C910FB6141D}" type="pres">
      <dgm:prSet presAssocID="{EC0468B8-1C27-449E-AE9A-62CF419FFB1F}" presName="parentLeftMargin" presStyleLbl="node1" presStyleIdx="0" presStyleCnt="6"/>
      <dgm:spPr/>
    </dgm:pt>
    <dgm:pt modelId="{80A853E3-EBF2-4AAE-8644-7584C134B765}" type="pres">
      <dgm:prSet presAssocID="{EC0468B8-1C27-449E-AE9A-62CF419FFB1F}" presName="parentText" presStyleLbl="node1" presStyleIdx="0" presStyleCnt="6" custScaleX="106673" custScaleY="140621">
        <dgm:presLayoutVars>
          <dgm:chMax val="0"/>
          <dgm:bulletEnabled val="1"/>
        </dgm:presLayoutVars>
      </dgm:prSet>
      <dgm:spPr/>
    </dgm:pt>
    <dgm:pt modelId="{D84DA501-E170-4AB1-A1D7-B56474A326FB}" type="pres">
      <dgm:prSet presAssocID="{EC0468B8-1C27-449E-AE9A-62CF419FFB1F}" presName="negativeSpace" presStyleCnt="0"/>
      <dgm:spPr/>
    </dgm:pt>
    <dgm:pt modelId="{2B4BEC0D-4022-4FE0-A63F-D43DE29BF379}" type="pres">
      <dgm:prSet presAssocID="{EC0468B8-1C27-449E-AE9A-62CF419FFB1F}" presName="childText" presStyleLbl="conFgAcc1" presStyleIdx="0" presStyleCnt="6">
        <dgm:presLayoutVars>
          <dgm:bulletEnabled val="1"/>
        </dgm:presLayoutVars>
      </dgm:prSet>
      <dgm:spPr/>
    </dgm:pt>
    <dgm:pt modelId="{0E24470B-D9D2-4C6B-AFD3-8120B47E8221}" type="pres">
      <dgm:prSet presAssocID="{BF210D39-A8C8-4C44-A164-6ABC83A1B450}" presName="spaceBetweenRectangles" presStyleCnt="0"/>
      <dgm:spPr/>
    </dgm:pt>
    <dgm:pt modelId="{BC9E0D1E-E81D-487A-96B6-DDEDC37E6211}" type="pres">
      <dgm:prSet presAssocID="{33068354-7ADF-44FF-8981-6AE5BA7FE413}" presName="parentLin" presStyleCnt="0"/>
      <dgm:spPr/>
    </dgm:pt>
    <dgm:pt modelId="{07CCAD04-EB4C-4D4D-8D03-38C7593523D8}" type="pres">
      <dgm:prSet presAssocID="{33068354-7ADF-44FF-8981-6AE5BA7FE413}" presName="parentLeftMargin" presStyleLbl="node1" presStyleIdx="0" presStyleCnt="6"/>
      <dgm:spPr/>
    </dgm:pt>
    <dgm:pt modelId="{B00C21A0-BC60-41FF-B7C9-2337B36357FD}" type="pres">
      <dgm:prSet presAssocID="{33068354-7ADF-44FF-8981-6AE5BA7FE413}" presName="parentText" presStyleLbl="node1" presStyleIdx="1" presStyleCnt="6" custScaleX="106673" custScaleY="140621">
        <dgm:presLayoutVars>
          <dgm:chMax val="0"/>
          <dgm:bulletEnabled val="1"/>
        </dgm:presLayoutVars>
      </dgm:prSet>
      <dgm:spPr/>
    </dgm:pt>
    <dgm:pt modelId="{4D514473-1D55-484D-B879-2E20CF97F5B6}" type="pres">
      <dgm:prSet presAssocID="{33068354-7ADF-44FF-8981-6AE5BA7FE413}" presName="negativeSpace" presStyleCnt="0"/>
      <dgm:spPr/>
    </dgm:pt>
    <dgm:pt modelId="{34E67E04-A9F4-4EDA-91D5-8CAECDF4EA11}" type="pres">
      <dgm:prSet presAssocID="{33068354-7ADF-44FF-8981-6AE5BA7FE413}" presName="childText" presStyleLbl="conFgAcc1" presStyleIdx="1" presStyleCnt="6">
        <dgm:presLayoutVars>
          <dgm:bulletEnabled val="1"/>
        </dgm:presLayoutVars>
      </dgm:prSet>
      <dgm:spPr/>
    </dgm:pt>
    <dgm:pt modelId="{B27A6422-84D9-4D8E-8894-BE319C710F10}" type="pres">
      <dgm:prSet presAssocID="{6965C050-8074-4EDB-B088-1FB32F168C93}" presName="spaceBetweenRectangles" presStyleCnt="0"/>
      <dgm:spPr/>
    </dgm:pt>
    <dgm:pt modelId="{E282B722-C33B-48B2-A158-C488FE272ED0}" type="pres">
      <dgm:prSet presAssocID="{FB75DBA6-0120-4A6A-84E8-C0AE85FF4ECA}" presName="parentLin" presStyleCnt="0"/>
      <dgm:spPr/>
    </dgm:pt>
    <dgm:pt modelId="{753F87A3-DA77-4BC3-B535-17C1277C9C24}" type="pres">
      <dgm:prSet presAssocID="{FB75DBA6-0120-4A6A-84E8-C0AE85FF4ECA}" presName="parentLeftMargin" presStyleLbl="node1" presStyleIdx="1" presStyleCnt="6"/>
      <dgm:spPr/>
    </dgm:pt>
    <dgm:pt modelId="{3CA881EA-7460-4843-A257-59DE85A6A63A}" type="pres">
      <dgm:prSet presAssocID="{FB75DBA6-0120-4A6A-84E8-C0AE85FF4ECA}" presName="parentText" presStyleLbl="node1" presStyleIdx="2" presStyleCnt="6" custScaleX="106673" custScaleY="140621">
        <dgm:presLayoutVars>
          <dgm:chMax val="0"/>
          <dgm:bulletEnabled val="1"/>
        </dgm:presLayoutVars>
      </dgm:prSet>
      <dgm:spPr/>
    </dgm:pt>
    <dgm:pt modelId="{F27C79E2-D81A-4281-AEF1-DC22FBFBAF75}" type="pres">
      <dgm:prSet presAssocID="{FB75DBA6-0120-4A6A-84E8-C0AE85FF4ECA}" presName="negativeSpace" presStyleCnt="0"/>
      <dgm:spPr/>
    </dgm:pt>
    <dgm:pt modelId="{CCD131C0-9933-4A11-A194-A37788D4629D}" type="pres">
      <dgm:prSet presAssocID="{FB75DBA6-0120-4A6A-84E8-C0AE85FF4ECA}" presName="childText" presStyleLbl="conFgAcc1" presStyleIdx="2" presStyleCnt="6">
        <dgm:presLayoutVars>
          <dgm:bulletEnabled val="1"/>
        </dgm:presLayoutVars>
      </dgm:prSet>
      <dgm:spPr/>
    </dgm:pt>
    <dgm:pt modelId="{18BFA759-EF7F-4829-A351-541FE16FCE3D}" type="pres">
      <dgm:prSet presAssocID="{64CE2502-6784-44C5-BB80-A88E1A41079A}" presName="spaceBetweenRectangles" presStyleCnt="0"/>
      <dgm:spPr/>
    </dgm:pt>
    <dgm:pt modelId="{0DCDA49D-BC72-4CD3-85D3-0FE6D9624067}" type="pres">
      <dgm:prSet presAssocID="{A8901BB0-B18E-41D2-B1FB-B876B5723DC8}" presName="parentLin" presStyleCnt="0"/>
      <dgm:spPr/>
    </dgm:pt>
    <dgm:pt modelId="{F1767645-502C-4E10-B4B5-378D80BEEB41}" type="pres">
      <dgm:prSet presAssocID="{A8901BB0-B18E-41D2-B1FB-B876B5723DC8}" presName="parentLeftMargin" presStyleLbl="node1" presStyleIdx="2" presStyleCnt="6"/>
      <dgm:spPr/>
    </dgm:pt>
    <dgm:pt modelId="{2EE811FC-E1BF-4973-94B0-B483BBD2AA9D}" type="pres">
      <dgm:prSet presAssocID="{A8901BB0-B18E-41D2-B1FB-B876B5723DC8}" presName="parentText" presStyleLbl="node1" presStyleIdx="3" presStyleCnt="6" custScaleX="106673" custScaleY="140621">
        <dgm:presLayoutVars>
          <dgm:chMax val="0"/>
          <dgm:bulletEnabled val="1"/>
        </dgm:presLayoutVars>
      </dgm:prSet>
      <dgm:spPr/>
    </dgm:pt>
    <dgm:pt modelId="{BBC8EEDD-9B37-45F3-BFAF-FF955406861F}" type="pres">
      <dgm:prSet presAssocID="{A8901BB0-B18E-41D2-B1FB-B876B5723DC8}" presName="negativeSpace" presStyleCnt="0"/>
      <dgm:spPr/>
    </dgm:pt>
    <dgm:pt modelId="{88A22C79-3A4C-4990-A985-209DE4E89387}" type="pres">
      <dgm:prSet presAssocID="{A8901BB0-B18E-41D2-B1FB-B876B5723DC8}" presName="childText" presStyleLbl="conFgAcc1" presStyleIdx="3" presStyleCnt="6">
        <dgm:presLayoutVars>
          <dgm:bulletEnabled val="1"/>
        </dgm:presLayoutVars>
      </dgm:prSet>
      <dgm:spPr/>
    </dgm:pt>
    <dgm:pt modelId="{267FE18C-2532-42A1-BDD8-6D348BED7D18}" type="pres">
      <dgm:prSet presAssocID="{BAFAFC30-4FC8-46D8-A8CC-A1CE3E6B1D16}" presName="spaceBetweenRectangles" presStyleCnt="0"/>
      <dgm:spPr/>
    </dgm:pt>
    <dgm:pt modelId="{2541DA9C-055B-4900-92AF-6D549A91830F}" type="pres">
      <dgm:prSet presAssocID="{3EB43814-187C-41CB-81E1-B87EBF664347}" presName="parentLin" presStyleCnt="0"/>
      <dgm:spPr/>
    </dgm:pt>
    <dgm:pt modelId="{D886CA6D-1847-45FF-8F42-5136FB0E86B6}" type="pres">
      <dgm:prSet presAssocID="{3EB43814-187C-41CB-81E1-B87EBF664347}" presName="parentLeftMargin" presStyleLbl="node1" presStyleIdx="3" presStyleCnt="6"/>
      <dgm:spPr/>
    </dgm:pt>
    <dgm:pt modelId="{EC566274-DB13-4946-9871-1136484CD0EB}" type="pres">
      <dgm:prSet presAssocID="{3EB43814-187C-41CB-81E1-B87EBF664347}" presName="parentText" presStyleLbl="node1" presStyleIdx="4" presStyleCnt="6" custScaleX="106673" custScaleY="140621">
        <dgm:presLayoutVars>
          <dgm:chMax val="0"/>
          <dgm:bulletEnabled val="1"/>
        </dgm:presLayoutVars>
      </dgm:prSet>
      <dgm:spPr/>
    </dgm:pt>
    <dgm:pt modelId="{6C17ECF7-6FA6-4B99-AAF8-B58629F361BB}" type="pres">
      <dgm:prSet presAssocID="{3EB43814-187C-41CB-81E1-B87EBF664347}" presName="negativeSpace" presStyleCnt="0"/>
      <dgm:spPr/>
    </dgm:pt>
    <dgm:pt modelId="{2DF56A4A-37FD-48C2-9823-F86A4A16E30D}" type="pres">
      <dgm:prSet presAssocID="{3EB43814-187C-41CB-81E1-B87EBF664347}" presName="childText" presStyleLbl="conFgAcc1" presStyleIdx="4" presStyleCnt="6">
        <dgm:presLayoutVars>
          <dgm:bulletEnabled val="1"/>
        </dgm:presLayoutVars>
      </dgm:prSet>
      <dgm:spPr/>
    </dgm:pt>
    <dgm:pt modelId="{F7D584B3-54DC-464A-9FFD-1E8D5EC7E29C}" type="pres">
      <dgm:prSet presAssocID="{A6899077-596D-4F91-A8A8-5B07BECF98A9}" presName="spaceBetweenRectangles" presStyleCnt="0"/>
      <dgm:spPr/>
    </dgm:pt>
    <dgm:pt modelId="{606AC83D-30E7-4A71-BB6F-3770485447DB}" type="pres">
      <dgm:prSet presAssocID="{5C8FD859-9A68-45AB-B3D2-8095FC37E072}" presName="parentLin" presStyleCnt="0"/>
      <dgm:spPr/>
    </dgm:pt>
    <dgm:pt modelId="{4EC51631-BFD9-453B-A413-74E8EF3C4716}" type="pres">
      <dgm:prSet presAssocID="{5C8FD859-9A68-45AB-B3D2-8095FC37E072}" presName="parentLeftMargin" presStyleLbl="node1" presStyleIdx="4" presStyleCnt="6"/>
      <dgm:spPr/>
    </dgm:pt>
    <dgm:pt modelId="{82FFE7CB-55D7-4AB2-A0DA-C00789D0B7F2}" type="pres">
      <dgm:prSet presAssocID="{5C8FD859-9A68-45AB-B3D2-8095FC37E072}" presName="parentText" presStyleLbl="node1" presStyleIdx="5" presStyleCnt="6" custScaleX="106673" custScaleY="140621">
        <dgm:presLayoutVars>
          <dgm:chMax val="0"/>
          <dgm:bulletEnabled val="1"/>
        </dgm:presLayoutVars>
      </dgm:prSet>
      <dgm:spPr/>
    </dgm:pt>
    <dgm:pt modelId="{52995846-4EC7-4F4B-93AE-4D6EF39FFF24}" type="pres">
      <dgm:prSet presAssocID="{5C8FD859-9A68-45AB-B3D2-8095FC37E072}" presName="negativeSpace" presStyleCnt="0"/>
      <dgm:spPr/>
    </dgm:pt>
    <dgm:pt modelId="{F4067BA7-7131-48B1-BCC3-AA06B76FEAAD}" type="pres">
      <dgm:prSet presAssocID="{5C8FD859-9A68-45AB-B3D2-8095FC37E07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A9C7824-A09F-4519-9C80-13C7FA683431}" type="presOf" srcId="{5C8FD859-9A68-45AB-B3D2-8095FC37E072}" destId="{4EC51631-BFD9-453B-A413-74E8EF3C4716}" srcOrd="0" destOrd="0" presId="urn:microsoft.com/office/officeart/2005/8/layout/list1"/>
    <dgm:cxn modelId="{C8098E2C-D8DA-4779-B655-873088485CA8}" type="presOf" srcId="{3B7A0B0C-1AC8-41D8-AB05-6435E94FB059}" destId="{838761B2-7AB1-4944-88DB-D47E77685D90}" srcOrd="0" destOrd="0" presId="urn:microsoft.com/office/officeart/2005/8/layout/list1"/>
    <dgm:cxn modelId="{8F3F513C-9CC0-4E66-9C18-BD1701E91928}" type="presOf" srcId="{A8901BB0-B18E-41D2-B1FB-B876B5723DC8}" destId="{F1767645-502C-4E10-B4B5-378D80BEEB41}" srcOrd="0" destOrd="0" presId="urn:microsoft.com/office/officeart/2005/8/layout/list1"/>
    <dgm:cxn modelId="{9E46C740-DB3E-4B8E-9ECF-359BC39CDED0}" srcId="{3B7A0B0C-1AC8-41D8-AB05-6435E94FB059}" destId="{EC0468B8-1C27-449E-AE9A-62CF419FFB1F}" srcOrd="0" destOrd="0" parTransId="{5E602AAF-F047-4ED4-B679-33953BCFF40E}" sibTransId="{BF210D39-A8C8-4C44-A164-6ABC83A1B450}"/>
    <dgm:cxn modelId="{0D1F4D67-F76E-4FAD-BAD4-3ABFF7013931}" type="presOf" srcId="{A8901BB0-B18E-41D2-B1FB-B876B5723DC8}" destId="{2EE811FC-E1BF-4973-94B0-B483BBD2AA9D}" srcOrd="1" destOrd="0" presId="urn:microsoft.com/office/officeart/2005/8/layout/list1"/>
    <dgm:cxn modelId="{94B3DA8E-F5E3-41C3-A87B-416B99F5E877}" type="presOf" srcId="{33068354-7ADF-44FF-8981-6AE5BA7FE413}" destId="{07CCAD04-EB4C-4D4D-8D03-38C7593523D8}" srcOrd="0" destOrd="0" presId="urn:microsoft.com/office/officeart/2005/8/layout/list1"/>
    <dgm:cxn modelId="{77F516A8-0BCD-4B7C-9838-EBBBCB3FA6B8}" type="presOf" srcId="{FB75DBA6-0120-4A6A-84E8-C0AE85FF4ECA}" destId="{3CA881EA-7460-4843-A257-59DE85A6A63A}" srcOrd="1" destOrd="0" presId="urn:microsoft.com/office/officeart/2005/8/layout/list1"/>
    <dgm:cxn modelId="{7E786AA9-011D-4190-93C1-C476C646B0C0}" type="presOf" srcId="{EC0468B8-1C27-449E-AE9A-62CF419FFB1F}" destId="{57277999-5F5E-44E0-B621-7C910FB6141D}" srcOrd="0" destOrd="0" presId="urn:microsoft.com/office/officeart/2005/8/layout/list1"/>
    <dgm:cxn modelId="{375DF4B0-8655-4450-9457-BB59445716EA}" srcId="{3B7A0B0C-1AC8-41D8-AB05-6435E94FB059}" destId="{5C8FD859-9A68-45AB-B3D2-8095FC37E072}" srcOrd="5" destOrd="0" parTransId="{01D73A0D-4046-4585-B12C-BCBE3EC0E439}" sibTransId="{456A3D06-FE51-4688-8E62-AC54B279202A}"/>
    <dgm:cxn modelId="{6F64F0B3-4B88-43CF-9C41-6940D304F667}" type="presOf" srcId="{3EB43814-187C-41CB-81E1-B87EBF664347}" destId="{D886CA6D-1847-45FF-8F42-5136FB0E86B6}" srcOrd="0" destOrd="0" presId="urn:microsoft.com/office/officeart/2005/8/layout/list1"/>
    <dgm:cxn modelId="{87F6C5B5-7644-473C-ABF1-944509958DB5}" srcId="{3B7A0B0C-1AC8-41D8-AB05-6435E94FB059}" destId="{3EB43814-187C-41CB-81E1-B87EBF664347}" srcOrd="4" destOrd="0" parTransId="{DBDD19B0-BF3E-4063-B816-1E1C6036A4C5}" sibTransId="{A6899077-596D-4F91-A8A8-5B07BECF98A9}"/>
    <dgm:cxn modelId="{C7B1DCB6-8689-4D4A-B623-E91D064034E4}" srcId="{3B7A0B0C-1AC8-41D8-AB05-6435E94FB059}" destId="{A8901BB0-B18E-41D2-B1FB-B876B5723DC8}" srcOrd="3" destOrd="0" parTransId="{97314220-240D-477A-86D8-C7FA13CF39DC}" sibTransId="{BAFAFC30-4FC8-46D8-A8CC-A1CE3E6B1D16}"/>
    <dgm:cxn modelId="{13879BC7-7F38-41F9-9DC6-CDAA6CF648BC}" srcId="{3B7A0B0C-1AC8-41D8-AB05-6435E94FB059}" destId="{FB75DBA6-0120-4A6A-84E8-C0AE85FF4ECA}" srcOrd="2" destOrd="0" parTransId="{EC58A18B-02D9-43DF-92D4-969D4FA93097}" sibTransId="{64CE2502-6784-44C5-BB80-A88E1A41079A}"/>
    <dgm:cxn modelId="{3B2409C9-597A-4897-9C2C-153609CEF2E5}" type="presOf" srcId="{33068354-7ADF-44FF-8981-6AE5BA7FE413}" destId="{B00C21A0-BC60-41FF-B7C9-2337B36357FD}" srcOrd="1" destOrd="0" presId="urn:microsoft.com/office/officeart/2005/8/layout/list1"/>
    <dgm:cxn modelId="{52EA25D2-3FB6-4CF0-AF31-FA322FEF7F4A}" type="presOf" srcId="{EC0468B8-1C27-449E-AE9A-62CF419FFB1F}" destId="{80A853E3-EBF2-4AAE-8644-7584C134B765}" srcOrd="1" destOrd="0" presId="urn:microsoft.com/office/officeart/2005/8/layout/list1"/>
    <dgm:cxn modelId="{34DA68E0-15F4-4B84-A8D0-437CB74797A4}" type="presOf" srcId="{5C8FD859-9A68-45AB-B3D2-8095FC37E072}" destId="{82FFE7CB-55D7-4AB2-A0DA-C00789D0B7F2}" srcOrd="1" destOrd="0" presId="urn:microsoft.com/office/officeart/2005/8/layout/list1"/>
    <dgm:cxn modelId="{378F14E3-1569-4650-8DF6-663237AAEC74}" srcId="{3B7A0B0C-1AC8-41D8-AB05-6435E94FB059}" destId="{33068354-7ADF-44FF-8981-6AE5BA7FE413}" srcOrd="1" destOrd="0" parTransId="{CA94DD0A-BED3-485C-916D-D332B7BADC8D}" sibTransId="{6965C050-8074-4EDB-B088-1FB32F168C93}"/>
    <dgm:cxn modelId="{A19BAEF2-6F3F-49E9-9E24-07A436CE692F}" type="presOf" srcId="{3EB43814-187C-41CB-81E1-B87EBF664347}" destId="{EC566274-DB13-4946-9871-1136484CD0EB}" srcOrd="1" destOrd="0" presId="urn:microsoft.com/office/officeart/2005/8/layout/list1"/>
    <dgm:cxn modelId="{FF1DC4F6-8038-4D19-9A04-87690F6002CD}" type="presOf" srcId="{FB75DBA6-0120-4A6A-84E8-C0AE85FF4ECA}" destId="{753F87A3-DA77-4BC3-B535-17C1277C9C24}" srcOrd="0" destOrd="0" presId="urn:microsoft.com/office/officeart/2005/8/layout/list1"/>
    <dgm:cxn modelId="{8C6A82D3-85ED-4D2B-971C-9B5740F5C214}" type="presParOf" srcId="{838761B2-7AB1-4944-88DB-D47E77685D90}" destId="{6CF8431C-4135-498F-9444-A777842B6E0B}" srcOrd="0" destOrd="0" presId="urn:microsoft.com/office/officeart/2005/8/layout/list1"/>
    <dgm:cxn modelId="{56BB29C6-56D5-4C6E-84E5-CC65E45B2067}" type="presParOf" srcId="{6CF8431C-4135-498F-9444-A777842B6E0B}" destId="{57277999-5F5E-44E0-B621-7C910FB6141D}" srcOrd="0" destOrd="0" presId="urn:microsoft.com/office/officeart/2005/8/layout/list1"/>
    <dgm:cxn modelId="{CD1624BE-58C3-479F-9CBB-52EC11B1D4A3}" type="presParOf" srcId="{6CF8431C-4135-498F-9444-A777842B6E0B}" destId="{80A853E3-EBF2-4AAE-8644-7584C134B765}" srcOrd="1" destOrd="0" presId="urn:microsoft.com/office/officeart/2005/8/layout/list1"/>
    <dgm:cxn modelId="{C87367F0-083E-46C1-98CD-749E763B0613}" type="presParOf" srcId="{838761B2-7AB1-4944-88DB-D47E77685D90}" destId="{D84DA501-E170-4AB1-A1D7-B56474A326FB}" srcOrd="1" destOrd="0" presId="urn:microsoft.com/office/officeart/2005/8/layout/list1"/>
    <dgm:cxn modelId="{CB8CF596-8A89-4C35-B3D4-0271A060C4CF}" type="presParOf" srcId="{838761B2-7AB1-4944-88DB-D47E77685D90}" destId="{2B4BEC0D-4022-4FE0-A63F-D43DE29BF379}" srcOrd="2" destOrd="0" presId="urn:microsoft.com/office/officeart/2005/8/layout/list1"/>
    <dgm:cxn modelId="{4AF65778-1A2C-48FE-8C41-C4C4FE40AD90}" type="presParOf" srcId="{838761B2-7AB1-4944-88DB-D47E77685D90}" destId="{0E24470B-D9D2-4C6B-AFD3-8120B47E8221}" srcOrd="3" destOrd="0" presId="urn:microsoft.com/office/officeart/2005/8/layout/list1"/>
    <dgm:cxn modelId="{8E38706A-EA8A-4F0C-9E6D-6C62C0400256}" type="presParOf" srcId="{838761B2-7AB1-4944-88DB-D47E77685D90}" destId="{BC9E0D1E-E81D-487A-96B6-DDEDC37E6211}" srcOrd="4" destOrd="0" presId="urn:microsoft.com/office/officeart/2005/8/layout/list1"/>
    <dgm:cxn modelId="{719A09A8-659F-4D33-A52E-ABFAE60D79AB}" type="presParOf" srcId="{BC9E0D1E-E81D-487A-96B6-DDEDC37E6211}" destId="{07CCAD04-EB4C-4D4D-8D03-38C7593523D8}" srcOrd="0" destOrd="0" presId="urn:microsoft.com/office/officeart/2005/8/layout/list1"/>
    <dgm:cxn modelId="{C55D7FEA-A47B-4A86-B951-4E4883C7831A}" type="presParOf" srcId="{BC9E0D1E-E81D-487A-96B6-DDEDC37E6211}" destId="{B00C21A0-BC60-41FF-B7C9-2337B36357FD}" srcOrd="1" destOrd="0" presId="urn:microsoft.com/office/officeart/2005/8/layout/list1"/>
    <dgm:cxn modelId="{055D8733-BFF5-469F-B8B1-4661561EB2C8}" type="presParOf" srcId="{838761B2-7AB1-4944-88DB-D47E77685D90}" destId="{4D514473-1D55-484D-B879-2E20CF97F5B6}" srcOrd="5" destOrd="0" presId="urn:microsoft.com/office/officeart/2005/8/layout/list1"/>
    <dgm:cxn modelId="{F65C641B-13B6-48F0-B63D-38C3C829C8F4}" type="presParOf" srcId="{838761B2-7AB1-4944-88DB-D47E77685D90}" destId="{34E67E04-A9F4-4EDA-91D5-8CAECDF4EA11}" srcOrd="6" destOrd="0" presId="urn:microsoft.com/office/officeart/2005/8/layout/list1"/>
    <dgm:cxn modelId="{9E714AC6-6645-4C4A-8744-37C19A72FEDD}" type="presParOf" srcId="{838761B2-7AB1-4944-88DB-D47E77685D90}" destId="{B27A6422-84D9-4D8E-8894-BE319C710F10}" srcOrd="7" destOrd="0" presId="urn:microsoft.com/office/officeart/2005/8/layout/list1"/>
    <dgm:cxn modelId="{2325DCA4-A41B-4CD2-B4B3-332A7408FD88}" type="presParOf" srcId="{838761B2-7AB1-4944-88DB-D47E77685D90}" destId="{E282B722-C33B-48B2-A158-C488FE272ED0}" srcOrd="8" destOrd="0" presId="urn:microsoft.com/office/officeart/2005/8/layout/list1"/>
    <dgm:cxn modelId="{9FF2776F-1AAE-4455-8D31-2B268915537B}" type="presParOf" srcId="{E282B722-C33B-48B2-A158-C488FE272ED0}" destId="{753F87A3-DA77-4BC3-B535-17C1277C9C24}" srcOrd="0" destOrd="0" presId="urn:microsoft.com/office/officeart/2005/8/layout/list1"/>
    <dgm:cxn modelId="{B7DDC513-6EBE-4FE2-B1CA-E16237D41BDA}" type="presParOf" srcId="{E282B722-C33B-48B2-A158-C488FE272ED0}" destId="{3CA881EA-7460-4843-A257-59DE85A6A63A}" srcOrd="1" destOrd="0" presId="urn:microsoft.com/office/officeart/2005/8/layout/list1"/>
    <dgm:cxn modelId="{C489E021-39C9-4243-BE43-16FC98F28CF4}" type="presParOf" srcId="{838761B2-7AB1-4944-88DB-D47E77685D90}" destId="{F27C79E2-D81A-4281-AEF1-DC22FBFBAF75}" srcOrd="9" destOrd="0" presId="urn:microsoft.com/office/officeart/2005/8/layout/list1"/>
    <dgm:cxn modelId="{95741A12-993F-4A03-8277-0263E0C8FDEB}" type="presParOf" srcId="{838761B2-7AB1-4944-88DB-D47E77685D90}" destId="{CCD131C0-9933-4A11-A194-A37788D4629D}" srcOrd="10" destOrd="0" presId="urn:microsoft.com/office/officeart/2005/8/layout/list1"/>
    <dgm:cxn modelId="{4B31DDD0-5C0A-4A24-8682-3C9245C6EBA3}" type="presParOf" srcId="{838761B2-7AB1-4944-88DB-D47E77685D90}" destId="{18BFA759-EF7F-4829-A351-541FE16FCE3D}" srcOrd="11" destOrd="0" presId="urn:microsoft.com/office/officeart/2005/8/layout/list1"/>
    <dgm:cxn modelId="{C3DCBCDD-858F-401F-9C02-B930DEF96100}" type="presParOf" srcId="{838761B2-7AB1-4944-88DB-D47E77685D90}" destId="{0DCDA49D-BC72-4CD3-85D3-0FE6D9624067}" srcOrd="12" destOrd="0" presId="urn:microsoft.com/office/officeart/2005/8/layout/list1"/>
    <dgm:cxn modelId="{920349D1-7BB4-4087-95AA-3B0FB44F6D94}" type="presParOf" srcId="{0DCDA49D-BC72-4CD3-85D3-0FE6D9624067}" destId="{F1767645-502C-4E10-B4B5-378D80BEEB41}" srcOrd="0" destOrd="0" presId="urn:microsoft.com/office/officeart/2005/8/layout/list1"/>
    <dgm:cxn modelId="{AA549F2A-F880-4C86-BE65-BCB70B88BD23}" type="presParOf" srcId="{0DCDA49D-BC72-4CD3-85D3-0FE6D9624067}" destId="{2EE811FC-E1BF-4973-94B0-B483BBD2AA9D}" srcOrd="1" destOrd="0" presId="urn:microsoft.com/office/officeart/2005/8/layout/list1"/>
    <dgm:cxn modelId="{D473A27C-B951-44F7-B4F9-B2A9D6F7C805}" type="presParOf" srcId="{838761B2-7AB1-4944-88DB-D47E77685D90}" destId="{BBC8EEDD-9B37-45F3-BFAF-FF955406861F}" srcOrd="13" destOrd="0" presId="urn:microsoft.com/office/officeart/2005/8/layout/list1"/>
    <dgm:cxn modelId="{77F86BBE-AC07-4B75-83C9-E6B4F05B1703}" type="presParOf" srcId="{838761B2-7AB1-4944-88DB-D47E77685D90}" destId="{88A22C79-3A4C-4990-A985-209DE4E89387}" srcOrd="14" destOrd="0" presId="urn:microsoft.com/office/officeart/2005/8/layout/list1"/>
    <dgm:cxn modelId="{F753F54C-A51D-420D-93DD-EBBDD41E0BDD}" type="presParOf" srcId="{838761B2-7AB1-4944-88DB-D47E77685D90}" destId="{267FE18C-2532-42A1-BDD8-6D348BED7D18}" srcOrd="15" destOrd="0" presId="urn:microsoft.com/office/officeart/2005/8/layout/list1"/>
    <dgm:cxn modelId="{6B20F910-4C6C-47CF-970A-A9B2007EC03E}" type="presParOf" srcId="{838761B2-7AB1-4944-88DB-D47E77685D90}" destId="{2541DA9C-055B-4900-92AF-6D549A91830F}" srcOrd="16" destOrd="0" presId="urn:microsoft.com/office/officeart/2005/8/layout/list1"/>
    <dgm:cxn modelId="{F32B306A-44AD-46C3-B18D-438CC1854EAB}" type="presParOf" srcId="{2541DA9C-055B-4900-92AF-6D549A91830F}" destId="{D886CA6D-1847-45FF-8F42-5136FB0E86B6}" srcOrd="0" destOrd="0" presId="urn:microsoft.com/office/officeart/2005/8/layout/list1"/>
    <dgm:cxn modelId="{10F94B1C-B346-4CB2-98B0-06A45999F289}" type="presParOf" srcId="{2541DA9C-055B-4900-92AF-6D549A91830F}" destId="{EC566274-DB13-4946-9871-1136484CD0EB}" srcOrd="1" destOrd="0" presId="urn:microsoft.com/office/officeart/2005/8/layout/list1"/>
    <dgm:cxn modelId="{499E4931-46A9-4C15-BEA3-0C7143C2A73A}" type="presParOf" srcId="{838761B2-7AB1-4944-88DB-D47E77685D90}" destId="{6C17ECF7-6FA6-4B99-AAF8-B58629F361BB}" srcOrd="17" destOrd="0" presId="urn:microsoft.com/office/officeart/2005/8/layout/list1"/>
    <dgm:cxn modelId="{88D3D2AD-14CD-4FDA-8585-CA253617D562}" type="presParOf" srcId="{838761B2-7AB1-4944-88DB-D47E77685D90}" destId="{2DF56A4A-37FD-48C2-9823-F86A4A16E30D}" srcOrd="18" destOrd="0" presId="urn:microsoft.com/office/officeart/2005/8/layout/list1"/>
    <dgm:cxn modelId="{9B6CE393-7935-4B42-923B-248D0DD35162}" type="presParOf" srcId="{838761B2-7AB1-4944-88DB-D47E77685D90}" destId="{F7D584B3-54DC-464A-9FFD-1E8D5EC7E29C}" srcOrd="19" destOrd="0" presId="urn:microsoft.com/office/officeart/2005/8/layout/list1"/>
    <dgm:cxn modelId="{C207CDE7-05D9-4098-8B47-AD14992F46B3}" type="presParOf" srcId="{838761B2-7AB1-4944-88DB-D47E77685D90}" destId="{606AC83D-30E7-4A71-BB6F-3770485447DB}" srcOrd="20" destOrd="0" presId="urn:microsoft.com/office/officeart/2005/8/layout/list1"/>
    <dgm:cxn modelId="{5886B130-7A62-445D-8900-9E6D91DC4E5D}" type="presParOf" srcId="{606AC83D-30E7-4A71-BB6F-3770485447DB}" destId="{4EC51631-BFD9-453B-A413-74E8EF3C4716}" srcOrd="0" destOrd="0" presId="urn:microsoft.com/office/officeart/2005/8/layout/list1"/>
    <dgm:cxn modelId="{A0B7E8EA-95BF-430D-9EEA-43FF60F2F7BF}" type="presParOf" srcId="{606AC83D-30E7-4A71-BB6F-3770485447DB}" destId="{82FFE7CB-55D7-4AB2-A0DA-C00789D0B7F2}" srcOrd="1" destOrd="0" presId="urn:microsoft.com/office/officeart/2005/8/layout/list1"/>
    <dgm:cxn modelId="{D5A63887-0898-4AF7-83CD-796B55DEE9AA}" type="presParOf" srcId="{838761B2-7AB1-4944-88DB-D47E77685D90}" destId="{52995846-4EC7-4F4B-93AE-4D6EF39FFF24}" srcOrd="21" destOrd="0" presId="urn:microsoft.com/office/officeart/2005/8/layout/list1"/>
    <dgm:cxn modelId="{D54D562E-3D9C-4BB7-B61A-C9B0D2996FCA}" type="presParOf" srcId="{838761B2-7AB1-4944-88DB-D47E77685D90}" destId="{F4067BA7-7131-48B1-BCC3-AA06B76FEAA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B0EE5-7B74-443A-82C8-79E8ECF9D1E7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</dgm:pt>
    <dgm:pt modelId="{D6CD6500-53FE-4FB8-A753-FC9A4C480CCB}">
      <dgm:prSet phldrT="[Texto]"/>
      <dgm:spPr/>
      <dgm:t>
        <a:bodyPr/>
        <a:lstStyle/>
        <a:p>
          <a:pPr algn="ctr"/>
          <a:r>
            <a: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Dificultades </a:t>
          </a:r>
          <a:r>
            <a:rPr lang="es-ES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sociais</a:t>
          </a:r>
          <a:endParaRPr lang="es-E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34AC23A-4E35-4C3B-91FA-2D9F11B64DB7}" type="parTrans" cxnId="{41408870-45FB-4A70-A8B2-AF68D6D3E460}">
      <dgm:prSet/>
      <dgm:spPr/>
      <dgm:t>
        <a:bodyPr/>
        <a:lstStyle/>
        <a:p>
          <a:endParaRPr lang="es-ES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8F8A515-7B93-4BCF-BAED-131E1CEF0A40}" type="sibTrans" cxnId="{41408870-45FB-4A70-A8B2-AF68D6D3E460}">
      <dgm:prSet/>
      <dgm:spPr/>
      <dgm:t>
        <a:bodyPr/>
        <a:lstStyle/>
        <a:p>
          <a:endParaRPr lang="es-ES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E869D7B-92BB-4A1E-A15C-BE0721B11FF5}">
      <dgm:prSet phldrT="[Texto]"/>
      <dgm:spPr/>
      <dgm:t>
        <a:bodyPr/>
        <a:lstStyle/>
        <a:p>
          <a:pPr algn="ctr"/>
          <a:r>
            <a:rPr lang="es-ES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Comportamento</a:t>
          </a:r>
          <a:r>
            <a: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disruptivo</a:t>
          </a:r>
        </a:p>
      </dgm:t>
    </dgm:pt>
    <dgm:pt modelId="{8728CADB-1BCA-4F98-9499-0DA65161D318}" type="parTrans" cxnId="{0E226D86-92C3-4E66-A663-6713E54B570C}">
      <dgm:prSet/>
      <dgm:spPr/>
      <dgm:t>
        <a:bodyPr/>
        <a:lstStyle/>
        <a:p>
          <a:endParaRPr lang="es-ES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B6DD411-93BF-4227-8D6C-85B37E18B32C}" type="sibTrans" cxnId="{0E226D86-92C3-4E66-A663-6713E54B570C}">
      <dgm:prSet/>
      <dgm:spPr/>
      <dgm:t>
        <a:bodyPr/>
        <a:lstStyle/>
        <a:p>
          <a:endParaRPr lang="es-ES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305F0C3-08D7-403B-B05B-9C96C83079BA}">
      <dgm:prSet phldrT="[Texto]"/>
      <dgm:spPr/>
      <dgm:t>
        <a:bodyPr/>
        <a:lstStyle/>
        <a:p>
          <a:pPr algn="ctr"/>
          <a:r>
            <a:rPr lang="es-ES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Baixo</a:t>
          </a:r>
          <a:r>
            <a: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  <a:p>
          <a:pPr algn="ctr"/>
          <a:r>
            <a:rPr lang="es-ES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rendemento</a:t>
          </a:r>
          <a:endParaRPr lang="es-E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C85A442-F9CF-4297-A27D-1080BFE959FC}" type="parTrans" cxnId="{B620FB44-ED5F-401C-83F0-DDCB61D0F60D}">
      <dgm:prSet/>
      <dgm:spPr/>
      <dgm:t>
        <a:bodyPr/>
        <a:lstStyle/>
        <a:p>
          <a:endParaRPr lang="es-ES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E0CE06-B780-4AB6-A1E3-E436013430DF}" type="sibTrans" cxnId="{B620FB44-ED5F-401C-83F0-DDCB61D0F60D}">
      <dgm:prSet/>
      <dgm:spPr/>
      <dgm:t>
        <a:bodyPr/>
        <a:lstStyle/>
        <a:p>
          <a:endParaRPr lang="es-ES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770AFF1-0526-4972-9EA5-7E97B5BF0572}" type="pres">
      <dgm:prSet presAssocID="{9B4B0EE5-7B74-443A-82C8-79E8ECF9D1E7}" presName="compositeShape" presStyleCnt="0">
        <dgm:presLayoutVars>
          <dgm:chMax val="7"/>
          <dgm:dir/>
          <dgm:resizeHandles val="exact"/>
        </dgm:presLayoutVars>
      </dgm:prSet>
      <dgm:spPr/>
    </dgm:pt>
    <dgm:pt modelId="{E9E6DBB3-D8E5-40F0-874D-214776F4B2ED}" type="pres">
      <dgm:prSet presAssocID="{9B4B0EE5-7B74-443A-82C8-79E8ECF9D1E7}" presName="wedge1" presStyleLbl="node1" presStyleIdx="0" presStyleCnt="3" custLinFactNeighborX="-1949" custLinFactNeighborY="2933"/>
      <dgm:spPr/>
    </dgm:pt>
    <dgm:pt modelId="{4A6368FC-06B5-42F6-98C6-6557C553BE23}" type="pres">
      <dgm:prSet presAssocID="{9B4B0EE5-7B74-443A-82C8-79E8ECF9D1E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4F4CBDE-ED08-4053-A70F-C441CC97E1EB}" type="pres">
      <dgm:prSet presAssocID="{9B4B0EE5-7B74-443A-82C8-79E8ECF9D1E7}" presName="wedge2" presStyleLbl="node1" presStyleIdx="1" presStyleCnt="3" custLinFactNeighborX="2151" custLinFactNeighborY="1697"/>
      <dgm:spPr/>
    </dgm:pt>
    <dgm:pt modelId="{CABA8833-2A7E-462B-9806-18DF258BC917}" type="pres">
      <dgm:prSet presAssocID="{9B4B0EE5-7B74-443A-82C8-79E8ECF9D1E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53AE71B-C9E2-4B9D-9A1B-0A378ECC467E}" type="pres">
      <dgm:prSet presAssocID="{9B4B0EE5-7B74-443A-82C8-79E8ECF9D1E7}" presName="wedge3" presStyleLbl="node1" presStyleIdx="2" presStyleCnt="3" custLinFactNeighborX="1044"/>
      <dgm:spPr/>
    </dgm:pt>
    <dgm:pt modelId="{6B3E6408-6CE0-4992-8E5F-CD0D1C7281C0}" type="pres">
      <dgm:prSet presAssocID="{9B4B0EE5-7B74-443A-82C8-79E8ECF9D1E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CCC0219-359B-4256-B035-658EFF3244CA}" type="presOf" srcId="{BE869D7B-92BB-4A1E-A15C-BE0721B11FF5}" destId="{CABA8833-2A7E-462B-9806-18DF258BC917}" srcOrd="1" destOrd="0" presId="urn:microsoft.com/office/officeart/2005/8/layout/chart3"/>
    <dgm:cxn modelId="{4C032F2A-769B-4DB6-8AB5-954D1FE1F05A}" type="presOf" srcId="{D6CD6500-53FE-4FB8-A753-FC9A4C480CCB}" destId="{E9E6DBB3-D8E5-40F0-874D-214776F4B2ED}" srcOrd="0" destOrd="0" presId="urn:microsoft.com/office/officeart/2005/8/layout/chart3"/>
    <dgm:cxn modelId="{B620FB44-ED5F-401C-83F0-DDCB61D0F60D}" srcId="{9B4B0EE5-7B74-443A-82C8-79E8ECF9D1E7}" destId="{7305F0C3-08D7-403B-B05B-9C96C83079BA}" srcOrd="2" destOrd="0" parTransId="{8C85A442-F9CF-4297-A27D-1080BFE959FC}" sibTransId="{3DE0CE06-B780-4AB6-A1E3-E436013430DF}"/>
    <dgm:cxn modelId="{4BE91246-1176-40E7-8E9E-607C7E095769}" type="presOf" srcId="{7305F0C3-08D7-403B-B05B-9C96C83079BA}" destId="{853AE71B-C9E2-4B9D-9A1B-0A378ECC467E}" srcOrd="0" destOrd="0" presId="urn:microsoft.com/office/officeart/2005/8/layout/chart3"/>
    <dgm:cxn modelId="{41408870-45FB-4A70-A8B2-AF68D6D3E460}" srcId="{9B4B0EE5-7B74-443A-82C8-79E8ECF9D1E7}" destId="{D6CD6500-53FE-4FB8-A753-FC9A4C480CCB}" srcOrd="0" destOrd="0" parTransId="{534AC23A-4E35-4C3B-91FA-2D9F11B64DB7}" sibTransId="{98F8A515-7B93-4BCF-BAED-131E1CEF0A40}"/>
    <dgm:cxn modelId="{0E226D86-92C3-4E66-A663-6713E54B570C}" srcId="{9B4B0EE5-7B74-443A-82C8-79E8ECF9D1E7}" destId="{BE869D7B-92BB-4A1E-A15C-BE0721B11FF5}" srcOrd="1" destOrd="0" parTransId="{8728CADB-1BCA-4F98-9499-0DA65161D318}" sibTransId="{8B6DD411-93BF-4227-8D6C-85B37E18B32C}"/>
    <dgm:cxn modelId="{7E1960B9-F69E-4B43-9EE2-E8183B32F23B}" type="presOf" srcId="{9B4B0EE5-7B74-443A-82C8-79E8ECF9D1E7}" destId="{4770AFF1-0526-4972-9EA5-7E97B5BF0572}" srcOrd="0" destOrd="0" presId="urn:microsoft.com/office/officeart/2005/8/layout/chart3"/>
    <dgm:cxn modelId="{E2A349C7-C41D-4A9E-933C-156C3D29962F}" type="presOf" srcId="{D6CD6500-53FE-4FB8-A753-FC9A4C480CCB}" destId="{4A6368FC-06B5-42F6-98C6-6557C553BE23}" srcOrd="1" destOrd="0" presId="urn:microsoft.com/office/officeart/2005/8/layout/chart3"/>
    <dgm:cxn modelId="{78C01CF4-17BA-45D6-9DA1-FA572BBA9673}" type="presOf" srcId="{BE869D7B-92BB-4A1E-A15C-BE0721B11FF5}" destId="{64F4CBDE-ED08-4053-A70F-C441CC97E1EB}" srcOrd="0" destOrd="0" presId="urn:microsoft.com/office/officeart/2005/8/layout/chart3"/>
    <dgm:cxn modelId="{A0008FF8-960D-4B2B-866A-C4B80C7CDDDE}" type="presOf" srcId="{7305F0C3-08D7-403B-B05B-9C96C83079BA}" destId="{6B3E6408-6CE0-4992-8E5F-CD0D1C7281C0}" srcOrd="1" destOrd="0" presId="urn:microsoft.com/office/officeart/2005/8/layout/chart3"/>
    <dgm:cxn modelId="{4266CF98-4EDF-4E23-ABB1-3A0538DA4F9E}" type="presParOf" srcId="{4770AFF1-0526-4972-9EA5-7E97B5BF0572}" destId="{E9E6DBB3-D8E5-40F0-874D-214776F4B2ED}" srcOrd="0" destOrd="0" presId="urn:microsoft.com/office/officeart/2005/8/layout/chart3"/>
    <dgm:cxn modelId="{8512D24B-ED1A-4D5F-9A3F-89C55A2435ED}" type="presParOf" srcId="{4770AFF1-0526-4972-9EA5-7E97B5BF0572}" destId="{4A6368FC-06B5-42F6-98C6-6557C553BE23}" srcOrd="1" destOrd="0" presId="urn:microsoft.com/office/officeart/2005/8/layout/chart3"/>
    <dgm:cxn modelId="{C0EB6B5F-81C6-4E42-8F30-45AEB89CAB5F}" type="presParOf" srcId="{4770AFF1-0526-4972-9EA5-7E97B5BF0572}" destId="{64F4CBDE-ED08-4053-A70F-C441CC97E1EB}" srcOrd="2" destOrd="0" presId="urn:microsoft.com/office/officeart/2005/8/layout/chart3"/>
    <dgm:cxn modelId="{AD1FC02C-60E8-4032-B2F7-E3D376B974DB}" type="presParOf" srcId="{4770AFF1-0526-4972-9EA5-7E97B5BF0572}" destId="{CABA8833-2A7E-462B-9806-18DF258BC917}" srcOrd="3" destOrd="0" presId="urn:microsoft.com/office/officeart/2005/8/layout/chart3"/>
    <dgm:cxn modelId="{EBA499C9-1A77-4767-AD92-E88AFB15A74B}" type="presParOf" srcId="{4770AFF1-0526-4972-9EA5-7E97B5BF0572}" destId="{853AE71B-C9E2-4B9D-9A1B-0A378ECC467E}" srcOrd="4" destOrd="0" presId="urn:microsoft.com/office/officeart/2005/8/layout/chart3"/>
    <dgm:cxn modelId="{B4719704-1DBF-4B47-89B4-50208EAAD73A}" type="presParOf" srcId="{4770AFF1-0526-4972-9EA5-7E97B5BF0572}" destId="{6B3E6408-6CE0-4992-8E5F-CD0D1C7281C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7147FD-DB43-4F6C-9586-01219991B8EC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E49DFB2-90CC-4D2D-B5D9-59950FE537BC}">
      <dgm:prSet phldrT="[Texto]" custT="1"/>
      <dgm:spPr/>
      <dgm:t>
        <a:bodyPr/>
        <a:lstStyle/>
        <a:p>
          <a:pPr algn="l"/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Prioridades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baseadas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repercusión</a:t>
          </a:r>
        </a:p>
      </dgm:t>
    </dgm:pt>
    <dgm:pt modelId="{15C16014-70A0-4E57-8B4D-5A5A70E54AD9}" type="parTrans" cxnId="{AC821E74-86D0-4E5C-A356-6BF21B88DBD2}">
      <dgm:prSet/>
      <dgm:spPr/>
      <dgm:t>
        <a:bodyPr/>
        <a:lstStyle/>
        <a:p>
          <a:pPr algn="l"/>
          <a:endParaRPr lang="es-ES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3C37A5-B40B-4823-98EC-1EBE65B8116F}" type="sibTrans" cxnId="{AC821E74-86D0-4E5C-A356-6BF21B88DBD2}">
      <dgm:prSet custT="1"/>
      <dgm:spPr/>
      <dgm:t>
        <a:bodyPr/>
        <a:lstStyle/>
        <a:p>
          <a:pPr algn="l"/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9FFED3-BE5D-4757-A7BC-215AEB084679}">
      <dgm:prSet phldrT="[Texto]" custT="1"/>
      <dgm:spPr/>
      <dgm:t>
        <a:bodyPr/>
        <a:lstStyle/>
        <a:p>
          <a:pPr algn="l"/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 é maior problema que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7CB105-6F06-489F-A7CB-8EA8E3CEC337}" type="parTrans" cxnId="{4326CB4C-405E-4AB8-96B8-E584FCF42F2F}">
      <dgm:prSet/>
      <dgm:spPr/>
      <dgm:t>
        <a:bodyPr/>
        <a:lstStyle/>
        <a:p>
          <a:pPr algn="l"/>
          <a:endParaRPr lang="es-ES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023108-DF1A-431A-B182-B8E1008025E7}" type="sibTrans" cxnId="{4326CB4C-405E-4AB8-96B8-E584FCF42F2F}">
      <dgm:prSet custT="1"/>
      <dgm:spPr/>
      <dgm:t>
        <a:bodyPr/>
        <a:lstStyle/>
        <a:p>
          <a:pPr algn="l"/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90FDDB-8004-4488-BFDA-05460BF9B5D0}">
      <dgm:prSet phldrT="[Texto]" custT="1"/>
      <dgm:spPr/>
      <dgm:t>
        <a:bodyPr/>
        <a:lstStyle/>
        <a:p>
          <a:pPr algn="l"/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Atención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aos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problemas comórbidos</a:t>
          </a:r>
        </a:p>
      </dgm:t>
    </dgm:pt>
    <dgm:pt modelId="{A35375C7-C825-40C6-8CCE-A8A2683F02A5}" type="parTrans" cxnId="{FEAF7A6C-EB33-4535-BBC3-81AE1F2A6619}">
      <dgm:prSet/>
      <dgm:spPr/>
      <dgm:t>
        <a:bodyPr/>
        <a:lstStyle/>
        <a:p>
          <a:pPr algn="l"/>
          <a:endParaRPr lang="es-ES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05A9EE-537B-4822-9C90-45D29B17C994}" type="sibTrans" cxnId="{FEAF7A6C-EB33-4535-BBC3-81AE1F2A6619}">
      <dgm:prSet/>
      <dgm:spPr/>
      <dgm:t>
        <a:bodyPr/>
        <a:lstStyle/>
        <a:p>
          <a:pPr algn="l"/>
          <a:endParaRPr lang="es-ES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5DF30-1D8B-4ACF-B581-CB05674E4B33}" type="pres">
      <dgm:prSet presAssocID="{3F7147FD-DB43-4F6C-9586-01219991B8EC}" presName="outerComposite" presStyleCnt="0">
        <dgm:presLayoutVars>
          <dgm:chMax val="5"/>
          <dgm:dir/>
          <dgm:resizeHandles val="exact"/>
        </dgm:presLayoutVars>
      </dgm:prSet>
      <dgm:spPr/>
    </dgm:pt>
    <dgm:pt modelId="{7873A3F5-9F84-431A-BC4B-9BADB3887020}" type="pres">
      <dgm:prSet presAssocID="{3F7147FD-DB43-4F6C-9586-01219991B8EC}" presName="dummyMaxCanvas" presStyleCnt="0">
        <dgm:presLayoutVars/>
      </dgm:prSet>
      <dgm:spPr/>
    </dgm:pt>
    <dgm:pt modelId="{E5F66786-9FD5-425A-B392-46C7DAB16A3E}" type="pres">
      <dgm:prSet presAssocID="{3F7147FD-DB43-4F6C-9586-01219991B8EC}" presName="ThreeNodes_1" presStyleLbl="node1" presStyleIdx="0" presStyleCnt="3" custScaleX="100814">
        <dgm:presLayoutVars>
          <dgm:bulletEnabled val="1"/>
        </dgm:presLayoutVars>
      </dgm:prSet>
      <dgm:spPr/>
    </dgm:pt>
    <dgm:pt modelId="{F70241DD-CD47-4542-9683-DCEA55689E26}" type="pres">
      <dgm:prSet presAssocID="{3F7147FD-DB43-4F6C-9586-01219991B8EC}" presName="ThreeNodes_2" presStyleLbl="node1" presStyleIdx="1" presStyleCnt="3">
        <dgm:presLayoutVars>
          <dgm:bulletEnabled val="1"/>
        </dgm:presLayoutVars>
      </dgm:prSet>
      <dgm:spPr/>
    </dgm:pt>
    <dgm:pt modelId="{B2E61A31-BAF9-4DED-BFB8-FE733E7265CC}" type="pres">
      <dgm:prSet presAssocID="{3F7147FD-DB43-4F6C-9586-01219991B8EC}" presName="ThreeNodes_3" presStyleLbl="node1" presStyleIdx="2" presStyleCnt="3">
        <dgm:presLayoutVars>
          <dgm:bulletEnabled val="1"/>
        </dgm:presLayoutVars>
      </dgm:prSet>
      <dgm:spPr/>
    </dgm:pt>
    <dgm:pt modelId="{FD8C4BBD-1CCD-4B3C-B178-E10993F7E5CB}" type="pres">
      <dgm:prSet presAssocID="{3F7147FD-DB43-4F6C-9586-01219991B8EC}" presName="ThreeConn_1-2" presStyleLbl="fgAccFollowNode1" presStyleIdx="0" presStyleCnt="2">
        <dgm:presLayoutVars>
          <dgm:bulletEnabled val="1"/>
        </dgm:presLayoutVars>
      </dgm:prSet>
      <dgm:spPr/>
    </dgm:pt>
    <dgm:pt modelId="{6C9C0237-3CCF-4C80-BA4D-55D717474B63}" type="pres">
      <dgm:prSet presAssocID="{3F7147FD-DB43-4F6C-9586-01219991B8EC}" presName="ThreeConn_2-3" presStyleLbl="fgAccFollowNode1" presStyleIdx="1" presStyleCnt="2">
        <dgm:presLayoutVars>
          <dgm:bulletEnabled val="1"/>
        </dgm:presLayoutVars>
      </dgm:prSet>
      <dgm:spPr/>
    </dgm:pt>
    <dgm:pt modelId="{AA1EB507-32FF-4773-8F61-27B329840BA7}" type="pres">
      <dgm:prSet presAssocID="{3F7147FD-DB43-4F6C-9586-01219991B8EC}" presName="ThreeNodes_1_text" presStyleLbl="node1" presStyleIdx="2" presStyleCnt="3">
        <dgm:presLayoutVars>
          <dgm:bulletEnabled val="1"/>
        </dgm:presLayoutVars>
      </dgm:prSet>
      <dgm:spPr/>
    </dgm:pt>
    <dgm:pt modelId="{76715165-A49C-4400-A504-D331937479AF}" type="pres">
      <dgm:prSet presAssocID="{3F7147FD-DB43-4F6C-9586-01219991B8EC}" presName="ThreeNodes_2_text" presStyleLbl="node1" presStyleIdx="2" presStyleCnt="3">
        <dgm:presLayoutVars>
          <dgm:bulletEnabled val="1"/>
        </dgm:presLayoutVars>
      </dgm:prSet>
      <dgm:spPr/>
    </dgm:pt>
    <dgm:pt modelId="{BC4DC719-F736-4C91-9695-32B8E74F03DA}" type="pres">
      <dgm:prSet presAssocID="{3F7147FD-DB43-4F6C-9586-01219991B8E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55B540F-E76B-4583-B27E-3D528518ABA5}" type="presOf" srcId="{489FFED3-BE5D-4757-A7BC-215AEB084679}" destId="{76715165-A49C-4400-A504-D331937479AF}" srcOrd="1" destOrd="0" presId="urn:microsoft.com/office/officeart/2005/8/layout/vProcess5"/>
    <dgm:cxn modelId="{A78CE428-6DCE-4976-960C-2B09C7794AE9}" type="presOf" srcId="{3490FDDB-8004-4488-BFDA-05460BF9B5D0}" destId="{BC4DC719-F736-4C91-9695-32B8E74F03DA}" srcOrd="1" destOrd="0" presId="urn:microsoft.com/office/officeart/2005/8/layout/vProcess5"/>
    <dgm:cxn modelId="{D3BAA235-04CC-4D4D-B0C4-8E8BB32E1942}" type="presOf" srcId="{3F7147FD-DB43-4F6C-9586-01219991B8EC}" destId="{7985DF30-1D8B-4ACF-B581-CB05674E4B33}" srcOrd="0" destOrd="0" presId="urn:microsoft.com/office/officeart/2005/8/layout/vProcess5"/>
    <dgm:cxn modelId="{B3AA693B-2C2C-46E4-9519-B793169A4A06}" type="presOf" srcId="{489FFED3-BE5D-4757-A7BC-215AEB084679}" destId="{F70241DD-CD47-4542-9683-DCEA55689E26}" srcOrd="0" destOrd="0" presId="urn:microsoft.com/office/officeart/2005/8/layout/vProcess5"/>
    <dgm:cxn modelId="{FEAF7A6C-EB33-4535-BBC3-81AE1F2A6619}" srcId="{3F7147FD-DB43-4F6C-9586-01219991B8EC}" destId="{3490FDDB-8004-4488-BFDA-05460BF9B5D0}" srcOrd="2" destOrd="0" parTransId="{A35375C7-C825-40C6-8CCE-A8A2683F02A5}" sibTransId="{4D05A9EE-537B-4822-9C90-45D29B17C994}"/>
    <dgm:cxn modelId="{4326CB4C-405E-4AB8-96B8-E584FCF42F2F}" srcId="{3F7147FD-DB43-4F6C-9586-01219991B8EC}" destId="{489FFED3-BE5D-4757-A7BC-215AEB084679}" srcOrd="1" destOrd="0" parTransId="{967CB105-6F06-489F-A7CB-8EA8E3CEC337}" sibTransId="{09023108-DF1A-431A-B182-B8E1008025E7}"/>
    <dgm:cxn modelId="{AC821E74-86D0-4E5C-A356-6BF21B88DBD2}" srcId="{3F7147FD-DB43-4F6C-9586-01219991B8EC}" destId="{7E49DFB2-90CC-4D2D-B5D9-59950FE537BC}" srcOrd="0" destOrd="0" parTransId="{15C16014-70A0-4E57-8B4D-5A5A70E54AD9}" sibTransId="{263C37A5-B40B-4823-98EC-1EBE65B8116F}"/>
    <dgm:cxn modelId="{75CB4E75-4A3F-4C40-B461-8E30633388C9}" type="presOf" srcId="{263C37A5-B40B-4823-98EC-1EBE65B8116F}" destId="{FD8C4BBD-1CCD-4B3C-B178-E10993F7E5CB}" srcOrd="0" destOrd="0" presId="urn:microsoft.com/office/officeart/2005/8/layout/vProcess5"/>
    <dgm:cxn modelId="{F4C206AB-57E0-4536-A8AE-9230AFDDDD6B}" type="presOf" srcId="{7E49DFB2-90CC-4D2D-B5D9-59950FE537BC}" destId="{E5F66786-9FD5-425A-B392-46C7DAB16A3E}" srcOrd="0" destOrd="0" presId="urn:microsoft.com/office/officeart/2005/8/layout/vProcess5"/>
    <dgm:cxn modelId="{614C75D2-0B87-487E-9D37-54474D659442}" type="presOf" srcId="{7E49DFB2-90CC-4D2D-B5D9-59950FE537BC}" destId="{AA1EB507-32FF-4773-8F61-27B329840BA7}" srcOrd="1" destOrd="0" presId="urn:microsoft.com/office/officeart/2005/8/layout/vProcess5"/>
    <dgm:cxn modelId="{E5F6C0EA-0CDC-4010-9FFD-BE7BA0DBB3D3}" type="presOf" srcId="{09023108-DF1A-431A-B182-B8E1008025E7}" destId="{6C9C0237-3CCF-4C80-BA4D-55D717474B63}" srcOrd="0" destOrd="0" presId="urn:microsoft.com/office/officeart/2005/8/layout/vProcess5"/>
    <dgm:cxn modelId="{4B9881F2-57C7-473B-970F-D8AE65551F9E}" type="presOf" srcId="{3490FDDB-8004-4488-BFDA-05460BF9B5D0}" destId="{B2E61A31-BAF9-4DED-BFB8-FE733E7265CC}" srcOrd="0" destOrd="0" presId="urn:microsoft.com/office/officeart/2005/8/layout/vProcess5"/>
    <dgm:cxn modelId="{B218F91E-9157-4620-87C6-B4A5907BBEFE}" type="presParOf" srcId="{7985DF30-1D8B-4ACF-B581-CB05674E4B33}" destId="{7873A3F5-9F84-431A-BC4B-9BADB3887020}" srcOrd="0" destOrd="0" presId="urn:microsoft.com/office/officeart/2005/8/layout/vProcess5"/>
    <dgm:cxn modelId="{3333A514-39BA-46AC-B8FE-3A7940298228}" type="presParOf" srcId="{7985DF30-1D8B-4ACF-B581-CB05674E4B33}" destId="{E5F66786-9FD5-425A-B392-46C7DAB16A3E}" srcOrd="1" destOrd="0" presId="urn:microsoft.com/office/officeart/2005/8/layout/vProcess5"/>
    <dgm:cxn modelId="{50F93C6C-D950-4B2A-8DAB-37C1749A21EC}" type="presParOf" srcId="{7985DF30-1D8B-4ACF-B581-CB05674E4B33}" destId="{F70241DD-CD47-4542-9683-DCEA55689E26}" srcOrd="2" destOrd="0" presId="urn:microsoft.com/office/officeart/2005/8/layout/vProcess5"/>
    <dgm:cxn modelId="{C367BCE5-9101-400C-98B9-EDBFA7AEB13C}" type="presParOf" srcId="{7985DF30-1D8B-4ACF-B581-CB05674E4B33}" destId="{B2E61A31-BAF9-4DED-BFB8-FE733E7265CC}" srcOrd="3" destOrd="0" presId="urn:microsoft.com/office/officeart/2005/8/layout/vProcess5"/>
    <dgm:cxn modelId="{6EA47825-5A2C-4D93-89B3-420EB5CBD42B}" type="presParOf" srcId="{7985DF30-1D8B-4ACF-B581-CB05674E4B33}" destId="{FD8C4BBD-1CCD-4B3C-B178-E10993F7E5CB}" srcOrd="4" destOrd="0" presId="urn:microsoft.com/office/officeart/2005/8/layout/vProcess5"/>
    <dgm:cxn modelId="{0AEBCEAB-394A-4380-A7E9-B16AC11F4DFB}" type="presParOf" srcId="{7985DF30-1D8B-4ACF-B581-CB05674E4B33}" destId="{6C9C0237-3CCF-4C80-BA4D-55D717474B63}" srcOrd="5" destOrd="0" presId="urn:microsoft.com/office/officeart/2005/8/layout/vProcess5"/>
    <dgm:cxn modelId="{5580D05C-27B4-4A24-A29A-D4AD60BFA5DF}" type="presParOf" srcId="{7985DF30-1D8B-4ACF-B581-CB05674E4B33}" destId="{AA1EB507-32FF-4773-8F61-27B329840BA7}" srcOrd="6" destOrd="0" presId="urn:microsoft.com/office/officeart/2005/8/layout/vProcess5"/>
    <dgm:cxn modelId="{0B67DEE8-9BB9-423E-A21E-ACE762200DFD}" type="presParOf" srcId="{7985DF30-1D8B-4ACF-B581-CB05674E4B33}" destId="{76715165-A49C-4400-A504-D331937479AF}" srcOrd="7" destOrd="0" presId="urn:microsoft.com/office/officeart/2005/8/layout/vProcess5"/>
    <dgm:cxn modelId="{59A1BFC9-1EE0-4E7D-A442-2B6F6CABC303}" type="presParOf" srcId="{7985DF30-1D8B-4ACF-B581-CB05674E4B33}" destId="{BC4DC719-F736-4C91-9695-32B8E74F03D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F7003C-5A55-4E3A-9AF5-306A32AF9119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E8768D4-B840-43E2-AB00-B23BAC2D28F9}">
      <dgm:prSet phldrT="[Texto]" custT="1"/>
      <dgm:spPr/>
      <dgm:t>
        <a:bodyPr/>
        <a:lstStyle/>
        <a:p>
          <a:pPr>
            <a:buClr>
              <a:srgbClr val="000000"/>
            </a:buClr>
            <a:buSzPct val="75000"/>
            <a:buChar char="●"/>
          </a:pP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o contido do protocolo de “obrigado cumprimento”?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B4FBC-6BCA-4E38-B1F3-2E3EFE681499}" type="parTrans" cxnId="{B689993F-8801-452F-97D4-C29C12F36F6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172654-CD23-4455-B76C-90D64F0A3BF2}" type="sibTrans" cxnId="{B689993F-8801-452F-97D4-C29C12F36F6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82C6C2-9D59-4D11-A635-6C08D32D6674}">
      <dgm:prSet phldrT="[Texto]" custT="1"/>
      <dgm:spPr/>
      <dgm:t>
        <a:bodyPr/>
        <a:lstStyle/>
        <a:p>
          <a:pPr>
            <a:buClr>
              <a:srgbClr val="000000"/>
            </a:buClr>
            <a:buSzPct val="75000"/>
            <a:buChar char="●"/>
          </a:pP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que non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aceptan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problema e/ou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contrarias ao tratamento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farmacolóxico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4F1438-1822-4247-8BA2-1EA8E42415B4}" type="parTrans" cxnId="{2BBCC598-B5C0-47D5-81D9-6CB4E1B8305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0670B0-F9C9-45C0-A1C0-79E19249A556}" type="sibTrans" cxnId="{2BBCC598-B5C0-47D5-81D9-6CB4E1B8305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39F101-0FEF-4802-BB2E-AA3B972FA7ED}">
      <dgm:prSet phldrT="[Texto]" custT="1"/>
      <dgm:spPr/>
      <dgm:t>
        <a:bodyPr/>
        <a:lstStyle/>
        <a:p>
          <a:pPr>
            <a:buClr>
              <a:srgbClr val="000000"/>
            </a:buClr>
            <a:buSzPct val="75000"/>
            <a:buChar char="●"/>
          </a:pP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Obriga o protocolo a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establecer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criterios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agrupamento ou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intervencións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específicas?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299D2-0C4B-43F2-B50E-FF20465A16F7}" type="parTrans" cxnId="{06DC75B4-7209-4828-B4FA-AB2156F1FB91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FA825-6185-4468-98FD-91E377E5EF54}" type="sibTrans" cxnId="{06DC75B4-7209-4828-B4FA-AB2156F1FB91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4E791F-B229-408B-9D56-EC1C0A7635DB}">
      <dgm:prSet phldrT="[Texto]" custT="1"/>
      <dgm:spPr/>
      <dgm:t>
        <a:bodyPr/>
        <a:lstStyle/>
        <a:p>
          <a:pPr>
            <a:buClr>
              <a:srgbClr val="000000"/>
            </a:buClr>
            <a:buSzPct val="75000"/>
            <a:buChar char="●"/>
          </a:pP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 é o papel do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profesorado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apoio na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atención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alumnado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</a:t>
          </a:r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TDAH?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8EB188-90DC-448E-8E63-A84FC0722718}" type="parTrans" cxnId="{653E8B3C-C528-4AC6-8C71-B839F3A4C0F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1D61FF-E2BC-46DB-BA5E-CD81D97920CA}" type="sibTrans" cxnId="{653E8B3C-C528-4AC6-8C71-B839F3A4C0F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F902CB-00FF-4844-9FBD-9D8EEAAA4129}" type="pres">
      <dgm:prSet presAssocID="{C7F7003C-5A55-4E3A-9AF5-306A32AF9119}" presName="linearFlow" presStyleCnt="0">
        <dgm:presLayoutVars>
          <dgm:resizeHandles val="exact"/>
        </dgm:presLayoutVars>
      </dgm:prSet>
      <dgm:spPr/>
    </dgm:pt>
    <dgm:pt modelId="{8BDA5FFD-A1A1-432A-B826-F1CD12C1F447}" type="pres">
      <dgm:prSet presAssocID="{BE8768D4-B840-43E2-AB00-B23BAC2D28F9}" presName="node" presStyleLbl="node1" presStyleIdx="0" presStyleCnt="4" custScaleX="160406">
        <dgm:presLayoutVars>
          <dgm:bulletEnabled val="1"/>
        </dgm:presLayoutVars>
      </dgm:prSet>
      <dgm:spPr/>
    </dgm:pt>
    <dgm:pt modelId="{9C6DA2A1-C965-48CD-9D18-610B21381965}" type="pres">
      <dgm:prSet presAssocID="{86172654-CD23-4455-B76C-90D64F0A3BF2}" presName="sibTrans" presStyleLbl="sibTrans2D1" presStyleIdx="0" presStyleCnt="3"/>
      <dgm:spPr/>
    </dgm:pt>
    <dgm:pt modelId="{46399AF5-3940-4B67-83F1-ED9133C41A88}" type="pres">
      <dgm:prSet presAssocID="{86172654-CD23-4455-B76C-90D64F0A3BF2}" presName="connectorText" presStyleLbl="sibTrans2D1" presStyleIdx="0" presStyleCnt="3"/>
      <dgm:spPr/>
    </dgm:pt>
    <dgm:pt modelId="{331E9B29-28DE-44E7-899B-4EB17E42A405}" type="pres">
      <dgm:prSet presAssocID="{E882C6C2-9D59-4D11-A635-6C08D32D6674}" presName="node" presStyleLbl="node1" presStyleIdx="1" presStyleCnt="4" custScaleX="160406" custScaleY="146589">
        <dgm:presLayoutVars>
          <dgm:bulletEnabled val="1"/>
        </dgm:presLayoutVars>
      </dgm:prSet>
      <dgm:spPr/>
    </dgm:pt>
    <dgm:pt modelId="{AA4504A1-122F-48BA-BB82-8957446421AE}" type="pres">
      <dgm:prSet presAssocID="{5D0670B0-F9C9-45C0-A1C0-79E19249A556}" presName="sibTrans" presStyleLbl="sibTrans2D1" presStyleIdx="1" presStyleCnt="3"/>
      <dgm:spPr/>
    </dgm:pt>
    <dgm:pt modelId="{38A669CA-256B-4D15-9E01-2B522FC494DD}" type="pres">
      <dgm:prSet presAssocID="{5D0670B0-F9C9-45C0-A1C0-79E19249A556}" presName="connectorText" presStyleLbl="sibTrans2D1" presStyleIdx="1" presStyleCnt="3"/>
      <dgm:spPr/>
    </dgm:pt>
    <dgm:pt modelId="{02992C60-B1E5-4CE9-B5DC-CCB16D5C49C6}" type="pres">
      <dgm:prSet presAssocID="{B239F101-0FEF-4802-BB2E-AA3B972FA7ED}" presName="node" presStyleLbl="node1" presStyleIdx="2" presStyleCnt="4" custScaleX="160406" custScaleY="129245">
        <dgm:presLayoutVars>
          <dgm:bulletEnabled val="1"/>
        </dgm:presLayoutVars>
      </dgm:prSet>
      <dgm:spPr/>
    </dgm:pt>
    <dgm:pt modelId="{B1281B59-49BE-455B-91B7-C9BF78C7D4A0}" type="pres">
      <dgm:prSet presAssocID="{922FA825-6185-4468-98FD-91E377E5EF54}" presName="sibTrans" presStyleLbl="sibTrans2D1" presStyleIdx="2" presStyleCnt="3"/>
      <dgm:spPr/>
    </dgm:pt>
    <dgm:pt modelId="{23632F9C-877A-4A68-990E-2F399F08708C}" type="pres">
      <dgm:prSet presAssocID="{922FA825-6185-4468-98FD-91E377E5EF54}" presName="connectorText" presStyleLbl="sibTrans2D1" presStyleIdx="2" presStyleCnt="3"/>
      <dgm:spPr/>
    </dgm:pt>
    <dgm:pt modelId="{3F0B484C-F9E8-4908-93EB-B57B45273754}" type="pres">
      <dgm:prSet presAssocID="{114E791F-B229-408B-9D56-EC1C0A7635DB}" presName="node" presStyleLbl="node1" presStyleIdx="3" presStyleCnt="4" custScaleX="160406">
        <dgm:presLayoutVars>
          <dgm:bulletEnabled val="1"/>
        </dgm:presLayoutVars>
      </dgm:prSet>
      <dgm:spPr/>
    </dgm:pt>
  </dgm:ptLst>
  <dgm:cxnLst>
    <dgm:cxn modelId="{CFEA8819-5810-4767-857D-D523AD2BB863}" type="presOf" srcId="{E882C6C2-9D59-4D11-A635-6C08D32D6674}" destId="{331E9B29-28DE-44E7-899B-4EB17E42A405}" srcOrd="0" destOrd="0" presId="urn:microsoft.com/office/officeart/2005/8/layout/process2"/>
    <dgm:cxn modelId="{BC5D5526-94F4-4C3E-B2B6-2929E45C452D}" type="presOf" srcId="{922FA825-6185-4468-98FD-91E377E5EF54}" destId="{23632F9C-877A-4A68-990E-2F399F08708C}" srcOrd="1" destOrd="0" presId="urn:microsoft.com/office/officeart/2005/8/layout/process2"/>
    <dgm:cxn modelId="{3F36152F-EA8E-4952-9CCE-77EB58FD72F8}" type="presOf" srcId="{C7F7003C-5A55-4E3A-9AF5-306A32AF9119}" destId="{0AF902CB-00FF-4844-9FBD-9D8EEAAA4129}" srcOrd="0" destOrd="0" presId="urn:microsoft.com/office/officeart/2005/8/layout/process2"/>
    <dgm:cxn modelId="{653E8B3C-C528-4AC6-8C71-B839F3A4C0F5}" srcId="{C7F7003C-5A55-4E3A-9AF5-306A32AF9119}" destId="{114E791F-B229-408B-9D56-EC1C0A7635DB}" srcOrd="3" destOrd="0" parTransId="{808EB188-90DC-448E-8E63-A84FC0722718}" sibTransId="{961D61FF-E2BC-46DB-BA5E-CD81D97920CA}"/>
    <dgm:cxn modelId="{B689993F-8801-452F-97D4-C29C12F36F62}" srcId="{C7F7003C-5A55-4E3A-9AF5-306A32AF9119}" destId="{BE8768D4-B840-43E2-AB00-B23BAC2D28F9}" srcOrd="0" destOrd="0" parTransId="{065B4FBC-6BCA-4E38-B1F3-2E3EFE681499}" sibTransId="{86172654-CD23-4455-B76C-90D64F0A3BF2}"/>
    <dgm:cxn modelId="{F26A5757-DFE5-45D1-912E-8BB37112256A}" type="presOf" srcId="{922FA825-6185-4468-98FD-91E377E5EF54}" destId="{B1281B59-49BE-455B-91B7-C9BF78C7D4A0}" srcOrd="0" destOrd="0" presId="urn:microsoft.com/office/officeart/2005/8/layout/process2"/>
    <dgm:cxn modelId="{1AC7BB7F-8423-4EB6-9F78-E14B5FCE4D19}" type="presOf" srcId="{86172654-CD23-4455-B76C-90D64F0A3BF2}" destId="{9C6DA2A1-C965-48CD-9D18-610B21381965}" srcOrd="0" destOrd="0" presId="urn:microsoft.com/office/officeart/2005/8/layout/process2"/>
    <dgm:cxn modelId="{2BBCC598-B5C0-47D5-81D9-6CB4E1B8305A}" srcId="{C7F7003C-5A55-4E3A-9AF5-306A32AF9119}" destId="{E882C6C2-9D59-4D11-A635-6C08D32D6674}" srcOrd="1" destOrd="0" parTransId="{7E4F1438-1822-4247-8BA2-1EA8E42415B4}" sibTransId="{5D0670B0-F9C9-45C0-A1C0-79E19249A556}"/>
    <dgm:cxn modelId="{8ABA0EAA-60B1-46AD-9B68-03B8797691FF}" type="presOf" srcId="{86172654-CD23-4455-B76C-90D64F0A3BF2}" destId="{46399AF5-3940-4B67-83F1-ED9133C41A88}" srcOrd="1" destOrd="0" presId="urn:microsoft.com/office/officeart/2005/8/layout/process2"/>
    <dgm:cxn modelId="{28E23FAE-AB03-4613-80C2-ED9FC61AD8F7}" type="presOf" srcId="{5D0670B0-F9C9-45C0-A1C0-79E19249A556}" destId="{38A669CA-256B-4D15-9E01-2B522FC494DD}" srcOrd="1" destOrd="0" presId="urn:microsoft.com/office/officeart/2005/8/layout/process2"/>
    <dgm:cxn modelId="{06DC75B4-7209-4828-B4FA-AB2156F1FB91}" srcId="{C7F7003C-5A55-4E3A-9AF5-306A32AF9119}" destId="{B239F101-0FEF-4802-BB2E-AA3B972FA7ED}" srcOrd="2" destOrd="0" parTransId="{C6F299D2-0C4B-43F2-B50E-FF20465A16F7}" sibTransId="{922FA825-6185-4468-98FD-91E377E5EF54}"/>
    <dgm:cxn modelId="{92F9DDBE-91DD-42B1-BE5B-D525A7E515B7}" type="presOf" srcId="{B239F101-0FEF-4802-BB2E-AA3B972FA7ED}" destId="{02992C60-B1E5-4CE9-B5DC-CCB16D5C49C6}" srcOrd="0" destOrd="0" presId="urn:microsoft.com/office/officeart/2005/8/layout/process2"/>
    <dgm:cxn modelId="{78EEB9C8-F8E1-4CB0-86F2-40335CD0FEA5}" type="presOf" srcId="{BE8768D4-B840-43E2-AB00-B23BAC2D28F9}" destId="{8BDA5FFD-A1A1-432A-B826-F1CD12C1F447}" srcOrd="0" destOrd="0" presId="urn:microsoft.com/office/officeart/2005/8/layout/process2"/>
    <dgm:cxn modelId="{505186D8-1133-49C8-B175-B98A9CF98962}" type="presOf" srcId="{5D0670B0-F9C9-45C0-A1C0-79E19249A556}" destId="{AA4504A1-122F-48BA-BB82-8957446421AE}" srcOrd="0" destOrd="0" presId="urn:microsoft.com/office/officeart/2005/8/layout/process2"/>
    <dgm:cxn modelId="{86EE83D9-2EA3-434D-922D-F98E8F5A4E8E}" type="presOf" srcId="{114E791F-B229-408B-9D56-EC1C0A7635DB}" destId="{3F0B484C-F9E8-4908-93EB-B57B45273754}" srcOrd="0" destOrd="0" presId="urn:microsoft.com/office/officeart/2005/8/layout/process2"/>
    <dgm:cxn modelId="{6673F0DB-BC96-48B1-BA4A-C87A57A78770}" type="presParOf" srcId="{0AF902CB-00FF-4844-9FBD-9D8EEAAA4129}" destId="{8BDA5FFD-A1A1-432A-B826-F1CD12C1F447}" srcOrd="0" destOrd="0" presId="urn:microsoft.com/office/officeart/2005/8/layout/process2"/>
    <dgm:cxn modelId="{A6634A05-0D3C-4064-99EB-0B67D46E6DEC}" type="presParOf" srcId="{0AF902CB-00FF-4844-9FBD-9D8EEAAA4129}" destId="{9C6DA2A1-C965-48CD-9D18-610B21381965}" srcOrd="1" destOrd="0" presId="urn:microsoft.com/office/officeart/2005/8/layout/process2"/>
    <dgm:cxn modelId="{ED5AE6D9-F6F5-42C9-8B7D-0768BFE82A1C}" type="presParOf" srcId="{9C6DA2A1-C965-48CD-9D18-610B21381965}" destId="{46399AF5-3940-4B67-83F1-ED9133C41A88}" srcOrd="0" destOrd="0" presId="urn:microsoft.com/office/officeart/2005/8/layout/process2"/>
    <dgm:cxn modelId="{327AA7D0-2AAF-46BF-A23E-6BB4AB1C7798}" type="presParOf" srcId="{0AF902CB-00FF-4844-9FBD-9D8EEAAA4129}" destId="{331E9B29-28DE-44E7-899B-4EB17E42A405}" srcOrd="2" destOrd="0" presId="urn:microsoft.com/office/officeart/2005/8/layout/process2"/>
    <dgm:cxn modelId="{425A79E4-9EC8-4521-A0ED-67782C5AD8B9}" type="presParOf" srcId="{0AF902CB-00FF-4844-9FBD-9D8EEAAA4129}" destId="{AA4504A1-122F-48BA-BB82-8957446421AE}" srcOrd="3" destOrd="0" presId="urn:microsoft.com/office/officeart/2005/8/layout/process2"/>
    <dgm:cxn modelId="{E4AFA66B-1925-4053-9984-1EE7791FF4CB}" type="presParOf" srcId="{AA4504A1-122F-48BA-BB82-8957446421AE}" destId="{38A669CA-256B-4D15-9E01-2B522FC494DD}" srcOrd="0" destOrd="0" presId="urn:microsoft.com/office/officeart/2005/8/layout/process2"/>
    <dgm:cxn modelId="{C19CEF70-D4F3-49DC-94B4-E71E54A6BF55}" type="presParOf" srcId="{0AF902CB-00FF-4844-9FBD-9D8EEAAA4129}" destId="{02992C60-B1E5-4CE9-B5DC-CCB16D5C49C6}" srcOrd="4" destOrd="0" presId="urn:microsoft.com/office/officeart/2005/8/layout/process2"/>
    <dgm:cxn modelId="{F54C48B1-4636-405B-A239-770D8B39D031}" type="presParOf" srcId="{0AF902CB-00FF-4844-9FBD-9D8EEAAA4129}" destId="{B1281B59-49BE-455B-91B7-C9BF78C7D4A0}" srcOrd="5" destOrd="0" presId="urn:microsoft.com/office/officeart/2005/8/layout/process2"/>
    <dgm:cxn modelId="{D8B16E70-C6CF-418D-97DA-482CA73D77AA}" type="presParOf" srcId="{B1281B59-49BE-455B-91B7-C9BF78C7D4A0}" destId="{23632F9C-877A-4A68-990E-2F399F08708C}" srcOrd="0" destOrd="0" presId="urn:microsoft.com/office/officeart/2005/8/layout/process2"/>
    <dgm:cxn modelId="{014DDD68-6BEE-4D65-8345-84BAC6DF264A}" type="presParOf" srcId="{0AF902CB-00FF-4844-9FBD-9D8EEAAA4129}" destId="{3F0B484C-F9E8-4908-93EB-B57B4527375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BEC0D-4022-4FE0-A63F-D43DE29BF379}">
      <dsp:nvSpPr>
        <dsp:cNvPr id="0" name=""/>
        <dsp:cNvSpPr/>
      </dsp:nvSpPr>
      <dsp:spPr>
        <a:xfrm>
          <a:off x="0" y="1066343"/>
          <a:ext cx="65454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A853E3-EBF2-4AAE-8644-7584C134B765}">
      <dsp:nvSpPr>
        <dsp:cNvPr id="0" name=""/>
        <dsp:cNvSpPr/>
      </dsp:nvSpPr>
      <dsp:spPr>
        <a:xfrm>
          <a:off x="327271" y="745327"/>
          <a:ext cx="4887549" cy="4981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81" tIns="0" rIns="1731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75000"/>
            <a:buNone/>
          </a:pPr>
          <a:r>
            <a:rPr lang="es-ES" sz="1200" kern="1200" dirty="0"/>
            <a:t>O TDAH é un trastorno real</a:t>
          </a:r>
        </a:p>
      </dsp:txBody>
      <dsp:txXfrm>
        <a:off x="351588" y="769644"/>
        <a:ext cx="4838915" cy="449501"/>
      </dsp:txXfrm>
    </dsp:sp>
    <dsp:sp modelId="{34E67E04-A9F4-4EDA-91D5-8CAECDF4EA11}">
      <dsp:nvSpPr>
        <dsp:cNvPr id="0" name=""/>
        <dsp:cNvSpPr/>
      </dsp:nvSpPr>
      <dsp:spPr>
        <a:xfrm>
          <a:off x="0" y="1754559"/>
          <a:ext cx="65454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0C21A0-BC60-41FF-B7C9-2337B36357FD}">
      <dsp:nvSpPr>
        <dsp:cNvPr id="0" name=""/>
        <dsp:cNvSpPr/>
      </dsp:nvSpPr>
      <dsp:spPr>
        <a:xfrm>
          <a:off x="327271" y="1433543"/>
          <a:ext cx="4887549" cy="4981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81" tIns="0" rIns="1731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75000"/>
            <a:buNone/>
          </a:pPr>
          <a:r>
            <a:rPr lang="es-ES" sz="1200" kern="1200" dirty="0"/>
            <a:t>É frecuente</a:t>
          </a:r>
        </a:p>
      </dsp:txBody>
      <dsp:txXfrm>
        <a:off x="351588" y="1457860"/>
        <a:ext cx="4838915" cy="449501"/>
      </dsp:txXfrm>
    </dsp:sp>
    <dsp:sp modelId="{CCD131C0-9933-4A11-A194-A37788D4629D}">
      <dsp:nvSpPr>
        <dsp:cNvPr id="0" name=""/>
        <dsp:cNvSpPr/>
      </dsp:nvSpPr>
      <dsp:spPr>
        <a:xfrm>
          <a:off x="0" y="2442775"/>
          <a:ext cx="65454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A881EA-7460-4843-A257-59DE85A6A63A}">
      <dsp:nvSpPr>
        <dsp:cNvPr id="0" name=""/>
        <dsp:cNvSpPr/>
      </dsp:nvSpPr>
      <dsp:spPr>
        <a:xfrm>
          <a:off x="327271" y="2121759"/>
          <a:ext cx="4887549" cy="4981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81" tIns="0" rIns="1731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75000"/>
            <a:buNone/>
          </a:pPr>
          <a:r>
            <a:rPr lang="es-ES" sz="1200" kern="1200" dirty="0"/>
            <a:t>Ten </a:t>
          </a:r>
          <a:r>
            <a:rPr lang="es-ES" sz="1200" kern="1200" dirty="0" err="1"/>
            <a:t>unha</a:t>
          </a:r>
          <a:r>
            <a:rPr lang="es-ES" sz="1200" kern="1200" dirty="0"/>
            <a:t> </a:t>
          </a:r>
          <a:r>
            <a:rPr lang="es-ES" sz="1200" kern="1200" dirty="0" err="1"/>
            <a:t>causalidade</a:t>
          </a:r>
          <a:r>
            <a:rPr lang="es-ES" sz="1200" kern="1200" dirty="0"/>
            <a:t> de carácter </a:t>
          </a:r>
          <a:r>
            <a:rPr lang="es-ES" sz="1200" kern="1200" dirty="0" err="1"/>
            <a:t>neurobiolóxico</a:t>
          </a:r>
          <a:r>
            <a:rPr lang="es-ES" sz="1200" kern="1200" dirty="0"/>
            <a:t> esencialmente hereditario</a:t>
          </a:r>
        </a:p>
      </dsp:txBody>
      <dsp:txXfrm>
        <a:off x="351588" y="2146076"/>
        <a:ext cx="4838915" cy="449501"/>
      </dsp:txXfrm>
    </dsp:sp>
    <dsp:sp modelId="{88A22C79-3A4C-4990-A985-209DE4E89387}">
      <dsp:nvSpPr>
        <dsp:cNvPr id="0" name=""/>
        <dsp:cNvSpPr/>
      </dsp:nvSpPr>
      <dsp:spPr>
        <a:xfrm>
          <a:off x="0" y="3130990"/>
          <a:ext cx="65454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E811FC-E1BF-4973-94B0-B483BBD2AA9D}">
      <dsp:nvSpPr>
        <dsp:cNvPr id="0" name=""/>
        <dsp:cNvSpPr/>
      </dsp:nvSpPr>
      <dsp:spPr>
        <a:xfrm>
          <a:off x="327271" y="2809975"/>
          <a:ext cx="4887549" cy="4981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81" tIns="0" rIns="1731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Os síntomas varían ao longo do desenvolvemento</a:t>
          </a:r>
          <a:endParaRPr lang="pt-BR" sz="1200" kern="1200" dirty="0"/>
        </a:p>
      </dsp:txBody>
      <dsp:txXfrm>
        <a:off x="351588" y="2834292"/>
        <a:ext cx="4838915" cy="449501"/>
      </dsp:txXfrm>
    </dsp:sp>
    <dsp:sp modelId="{2DF56A4A-37FD-48C2-9823-F86A4A16E30D}">
      <dsp:nvSpPr>
        <dsp:cNvPr id="0" name=""/>
        <dsp:cNvSpPr/>
      </dsp:nvSpPr>
      <dsp:spPr>
        <a:xfrm>
          <a:off x="0" y="3819206"/>
          <a:ext cx="65454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566274-DB13-4946-9871-1136484CD0EB}">
      <dsp:nvSpPr>
        <dsp:cNvPr id="0" name=""/>
        <dsp:cNvSpPr/>
      </dsp:nvSpPr>
      <dsp:spPr>
        <a:xfrm>
          <a:off x="327271" y="3498190"/>
          <a:ext cx="4887549" cy="4981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81" tIns="0" rIns="1731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Son variables segundo as situacións</a:t>
          </a:r>
          <a:endParaRPr lang="es-ES" sz="1200" kern="1200" dirty="0"/>
        </a:p>
      </dsp:txBody>
      <dsp:txXfrm>
        <a:off x="351588" y="3522507"/>
        <a:ext cx="4838915" cy="449501"/>
      </dsp:txXfrm>
    </dsp:sp>
    <dsp:sp modelId="{F4067BA7-7131-48B1-BCC3-AA06B76FEAAD}">
      <dsp:nvSpPr>
        <dsp:cNvPr id="0" name=""/>
        <dsp:cNvSpPr/>
      </dsp:nvSpPr>
      <dsp:spPr>
        <a:xfrm>
          <a:off x="0" y="4507422"/>
          <a:ext cx="65454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FFE7CB-55D7-4AB2-A0DA-C00789D0B7F2}">
      <dsp:nvSpPr>
        <dsp:cNvPr id="0" name=""/>
        <dsp:cNvSpPr/>
      </dsp:nvSpPr>
      <dsp:spPr>
        <a:xfrm>
          <a:off x="327271" y="4186406"/>
          <a:ext cx="4887549" cy="4981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81" tIns="0" rIns="1731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/>
            <a:t>Caracterízase</a:t>
          </a:r>
          <a:r>
            <a:rPr lang="es-ES" sz="1200" kern="1200" dirty="0"/>
            <a:t> por </a:t>
          </a:r>
          <a:r>
            <a:rPr lang="es-ES" sz="1200" kern="1200" dirty="0" err="1"/>
            <a:t>uns</a:t>
          </a:r>
          <a:r>
            <a:rPr lang="es-ES" sz="1200" kern="1200" dirty="0"/>
            <a:t> síntomas (inatención / </a:t>
          </a:r>
          <a:r>
            <a:rPr lang="es-ES" sz="1200" kern="1200" dirty="0" err="1"/>
            <a:t>hiperactividade-impulsividade</a:t>
          </a:r>
          <a:r>
            <a:rPr lang="es-ES" sz="1200" kern="1200" dirty="0"/>
            <a:t>) e </a:t>
          </a:r>
          <a:r>
            <a:rPr lang="es-ES" sz="1200" kern="1200" dirty="0" err="1"/>
            <a:t>unha</a:t>
          </a:r>
          <a:r>
            <a:rPr lang="es-ES" sz="1200" kern="1200" dirty="0"/>
            <a:t> repercusión negativa </a:t>
          </a:r>
          <a:r>
            <a:rPr lang="es-ES" sz="1200" kern="1200" dirty="0" err="1"/>
            <a:t>na</a:t>
          </a:r>
          <a:r>
            <a:rPr lang="es-ES" sz="1200" kern="1200" dirty="0"/>
            <a:t> vida da </a:t>
          </a:r>
          <a:r>
            <a:rPr lang="es-ES" sz="1200" kern="1200" dirty="0" err="1"/>
            <a:t>persoa</a:t>
          </a:r>
          <a:endParaRPr lang="es-ES" sz="1200" kern="1200" dirty="0"/>
        </a:p>
      </dsp:txBody>
      <dsp:txXfrm>
        <a:off x="351588" y="4210723"/>
        <a:ext cx="4838915" cy="449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6DBB3-D8E5-40F0-874D-214776F4B2ED}">
      <dsp:nvSpPr>
        <dsp:cNvPr id="0" name=""/>
        <dsp:cNvSpPr/>
      </dsp:nvSpPr>
      <dsp:spPr>
        <a:xfrm>
          <a:off x="1135476" y="312038"/>
          <a:ext cx="2844800" cy="284480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Dificultades </a:t>
          </a:r>
          <a:r>
            <a:rPr lang="es-ES" sz="12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sociais</a:t>
          </a:r>
          <a:endParaRPr lang="es-E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682166" y="836971"/>
        <a:ext cx="965200" cy="948266"/>
      </dsp:txXfrm>
    </dsp:sp>
    <dsp:sp modelId="{64F4CBDE-ED08-4053-A70F-C441CC97E1EB}">
      <dsp:nvSpPr>
        <dsp:cNvPr id="0" name=""/>
        <dsp:cNvSpPr/>
      </dsp:nvSpPr>
      <dsp:spPr>
        <a:xfrm>
          <a:off x="1105470" y="361542"/>
          <a:ext cx="2844800" cy="284480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Comportamento</a:t>
          </a:r>
          <a:r>
            <a:rPr lang="es-ES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disruptivo</a:t>
          </a:r>
        </a:p>
      </dsp:txBody>
      <dsp:txXfrm>
        <a:off x="1884403" y="2156476"/>
        <a:ext cx="1286933" cy="880533"/>
      </dsp:txXfrm>
    </dsp:sp>
    <dsp:sp modelId="{853AE71B-C9E2-4B9D-9A1B-0A378ECC467E}">
      <dsp:nvSpPr>
        <dsp:cNvPr id="0" name=""/>
        <dsp:cNvSpPr/>
      </dsp:nvSpPr>
      <dsp:spPr>
        <a:xfrm>
          <a:off x="1073978" y="313266"/>
          <a:ext cx="2844800" cy="284480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Baixo</a:t>
          </a:r>
          <a:r>
            <a:rPr lang="es-ES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rendemento</a:t>
          </a:r>
          <a:endParaRPr lang="es-E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378778" y="872066"/>
        <a:ext cx="965200" cy="948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66786-9FD5-425A-B392-46C7DAB16A3E}">
      <dsp:nvSpPr>
        <dsp:cNvPr id="0" name=""/>
        <dsp:cNvSpPr/>
      </dsp:nvSpPr>
      <dsp:spPr>
        <a:xfrm>
          <a:off x="-6210" y="0"/>
          <a:ext cx="3076775" cy="851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Prioridades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baseadas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repercusión</a:t>
          </a:r>
        </a:p>
      </dsp:txBody>
      <dsp:txXfrm>
        <a:off x="18719" y="24929"/>
        <a:ext cx="2151262" cy="801278"/>
      </dsp:txXfrm>
    </dsp:sp>
    <dsp:sp modelId="{F70241DD-CD47-4542-9683-DCEA55689E26}">
      <dsp:nvSpPr>
        <dsp:cNvPr id="0" name=""/>
        <dsp:cNvSpPr/>
      </dsp:nvSpPr>
      <dsp:spPr>
        <a:xfrm>
          <a:off x="275498" y="992992"/>
          <a:ext cx="3051932" cy="851136"/>
        </a:xfrm>
        <a:prstGeom prst="roundRect">
          <a:avLst>
            <a:gd name="adj" fmla="val 10000"/>
          </a:avLst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 é maior problema que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427" y="1017921"/>
        <a:ext cx="2179547" cy="801278"/>
      </dsp:txXfrm>
    </dsp:sp>
    <dsp:sp modelId="{B2E61A31-BAF9-4DED-BFB8-FE733E7265CC}">
      <dsp:nvSpPr>
        <dsp:cNvPr id="0" name=""/>
        <dsp:cNvSpPr/>
      </dsp:nvSpPr>
      <dsp:spPr>
        <a:xfrm>
          <a:off x="544787" y="1985985"/>
          <a:ext cx="3051932" cy="851136"/>
        </a:xfrm>
        <a:prstGeom prst="roundRect">
          <a:avLst>
            <a:gd name="adj" fmla="val 1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Atención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aos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problemas comórbidos</a:t>
          </a:r>
        </a:p>
      </dsp:txBody>
      <dsp:txXfrm>
        <a:off x="569716" y="2010914"/>
        <a:ext cx="2179547" cy="801278"/>
      </dsp:txXfrm>
    </dsp:sp>
    <dsp:sp modelId="{FD8C4BBD-1CCD-4B3C-B178-E10993F7E5CB}">
      <dsp:nvSpPr>
        <dsp:cNvPr id="0" name=""/>
        <dsp:cNvSpPr/>
      </dsp:nvSpPr>
      <dsp:spPr>
        <a:xfrm>
          <a:off x="2504904" y="645445"/>
          <a:ext cx="553238" cy="5532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9383" y="645445"/>
        <a:ext cx="304280" cy="416312"/>
      </dsp:txXfrm>
    </dsp:sp>
    <dsp:sp modelId="{6C9C0237-3CCF-4C80-BA4D-55D717474B63}">
      <dsp:nvSpPr>
        <dsp:cNvPr id="0" name=""/>
        <dsp:cNvSpPr/>
      </dsp:nvSpPr>
      <dsp:spPr>
        <a:xfrm>
          <a:off x="2774192" y="1632763"/>
          <a:ext cx="553238" cy="5532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8671" y="1632763"/>
        <a:ext cx="304280" cy="416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A5FFD-A1A1-432A-B826-F1CD12C1F447}">
      <dsp:nvSpPr>
        <dsp:cNvPr id="0" name=""/>
        <dsp:cNvSpPr/>
      </dsp:nvSpPr>
      <dsp:spPr>
        <a:xfrm>
          <a:off x="314180" y="3450"/>
          <a:ext cx="4108054" cy="6402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75000"/>
            <a:buNone/>
          </a:pP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o contido do protocolo de “obrigado cumprimento”?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933" y="22203"/>
        <a:ext cx="4070548" cy="602752"/>
      </dsp:txXfrm>
    </dsp:sp>
    <dsp:sp modelId="{9C6DA2A1-C965-48CD-9D18-610B21381965}">
      <dsp:nvSpPr>
        <dsp:cNvPr id="0" name=""/>
        <dsp:cNvSpPr/>
      </dsp:nvSpPr>
      <dsp:spPr>
        <a:xfrm rot="5400000">
          <a:off x="2248159" y="659716"/>
          <a:ext cx="240097" cy="288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81773" y="683726"/>
        <a:ext cx="172870" cy="168068"/>
      </dsp:txXfrm>
    </dsp:sp>
    <dsp:sp modelId="{331E9B29-28DE-44E7-899B-4EB17E42A405}">
      <dsp:nvSpPr>
        <dsp:cNvPr id="0" name=""/>
        <dsp:cNvSpPr/>
      </dsp:nvSpPr>
      <dsp:spPr>
        <a:xfrm>
          <a:off x="314180" y="963838"/>
          <a:ext cx="4108054" cy="9385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75000"/>
            <a:buNone/>
          </a:pP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que non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aceptan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problema e/ou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contrarias ao tratamento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farmacolóxico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669" y="991327"/>
        <a:ext cx="4053076" cy="883571"/>
      </dsp:txXfrm>
    </dsp:sp>
    <dsp:sp modelId="{AA4504A1-122F-48BA-BB82-8957446421AE}">
      <dsp:nvSpPr>
        <dsp:cNvPr id="0" name=""/>
        <dsp:cNvSpPr/>
      </dsp:nvSpPr>
      <dsp:spPr>
        <a:xfrm rot="5400000">
          <a:off x="2248159" y="1918394"/>
          <a:ext cx="240097" cy="288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81773" y="1942404"/>
        <a:ext cx="172870" cy="168068"/>
      </dsp:txXfrm>
    </dsp:sp>
    <dsp:sp modelId="{02992C60-B1E5-4CE9-B5DC-CCB16D5C49C6}">
      <dsp:nvSpPr>
        <dsp:cNvPr id="0" name=""/>
        <dsp:cNvSpPr/>
      </dsp:nvSpPr>
      <dsp:spPr>
        <a:xfrm>
          <a:off x="314180" y="2222517"/>
          <a:ext cx="4108054" cy="8275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75000"/>
            <a:buNone/>
          </a:pP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Obriga o protocolo a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establecer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criterios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agrupamento ou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intervencións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específicas?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417" y="2246754"/>
        <a:ext cx="4059580" cy="779028"/>
      </dsp:txXfrm>
    </dsp:sp>
    <dsp:sp modelId="{B1281B59-49BE-455B-91B7-C9BF78C7D4A0}">
      <dsp:nvSpPr>
        <dsp:cNvPr id="0" name=""/>
        <dsp:cNvSpPr/>
      </dsp:nvSpPr>
      <dsp:spPr>
        <a:xfrm rot="5400000">
          <a:off x="2248159" y="3066026"/>
          <a:ext cx="240097" cy="288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81773" y="3090036"/>
        <a:ext cx="172870" cy="168068"/>
      </dsp:txXfrm>
    </dsp:sp>
    <dsp:sp modelId="{3F0B484C-F9E8-4908-93EB-B57B45273754}">
      <dsp:nvSpPr>
        <dsp:cNvPr id="0" name=""/>
        <dsp:cNvSpPr/>
      </dsp:nvSpPr>
      <dsp:spPr>
        <a:xfrm>
          <a:off x="314180" y="3370149"/>
          <a:ext cx="4108054" cy="6402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75000"/>
            <a:buNone/>
          </a:pP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 é o papel do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profesorado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apoio na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atención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alumnado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</a:t>
          </a: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TDAH?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933" y="3388902"/>
        <a:ext cx="4070548" cy="602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Barkley: Que consecuencias ocasiona?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921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6523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185AEB-E879-43EA-B727-16F4ABAD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98FDA6-63F6-4542-87D6-064C33E2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D79123-C7BC-4CE2-BD3A-F99431D1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7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54FA-F8E2-4BCE-AE97-2C5088B8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222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EBC9E-9748-4179-A3B7-7329282F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493" y="822856"/>
            <a:ext cx="3857625" cy="4061354"/>
          </a:xfrm>
        </p:spPr>
        <p:txBody>
          <a:bodyPr/>
          <a:lstStyle>
            <a:lvl1pPr>
              <a:defRPr sz="2222"/>
            </a:lvl1pPr>
            <a:lvl2pPr>
              <a:defRPr sz="1944"/>
            </a:lvl2pPr>
            <a:lvl3pPr>
              <a:defRPr sz="1667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7C4C02-F297-47FC-9A69-B84CA7663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111"/>
            </a:lvl1pPr>
            <a:lvl2pPr marL="317475" indent="0">
              <a:buNone/>
              <a:defRPr sz="972"/>
            </a:lvl2pPr>
            <a:lvl3pPr marL="634950" indent="0">
              <a:buNone/>
              <a:defRPr sz="833"/>
            </a:lvl3pPr>
            <a:lvl4pPr marL="952424" indent="0">
              <a:buNone/>
              <a:defRPr sz="694"/>
            </a:lvl4pPr>
            <a:lvl5pPr marL="1269898" indent="0">
              <a:buNone/>
              <a:defRPr sz="694"/>
            </a:lvl5pPr>
            <a:lvl6pPr marL="1587373" indent="0">
              <a:buNone/>
              <a:defRPr sz="694"/>
            </a:lvl6pPr>
            <a:lvl7pPr marL="1904848" indent="0">
              <a:buNone/>
              <a:defRPr sz="694"/>
            </a:lvl7pPr>
            <a:lvl8pPr marL="2222322" indent="0">
              <a:buNone/>
              <a:defRPr sz="694"/>
            </a:lvl8pPr>
            <a:lvl9pPr marL="2539797" indent="0">
              <a:buNone/>
              <a:defRPr sz="69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FB5509-70EF-4220-9E51-90B764F4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B52ABB-3C83-4823-83EA-830DA37F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98891F-A417-4396-AB6F-D68C0F12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443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92E8C-E6AA-4015-B037-CC27FFA9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222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3174C4-0ACC-4055-8FBB-67F115A2B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9493" y="822856"/>
            <a:ext cx="3857625" cy="4061354"/>
          </a:xfrm>
        </p:spPr>
        <p:txBody>
          <a:bodyPr/>
          <a:lstStyle>
            <a:lvl1pPr marL="0" indent="0">
              <a:buNone/>
              <a:defRPr sz="2222"/>
            </a:lvl1pPr>
            <a:lvl2pPr marL="317475" indent="0">
              <a:buNone/>
              <a:defRPr sz="1944"/>
            </a:lvl2pPr>
            <a:lvl3pPr marL="634950" indent="0">
              <a:buNone/>
              <a:defRPr sz="1667"/>
            </a:lvl3pPr>
            <a:lvl4pPr marL="952424" indent="0">
              <a:buNone/>
              <a:defRPr sz="1389"/>
            </a:lvl4pPr>
            <a:lvl5pPr marL="1269898" indent="0">
              <a:buNone/>
              <a:defRPr sz="1389"/>
            </a:lvl5pPr>
            <a:lvl6pPr marL="1587373" indent="0">
              <a:buNone/>
              <a:defRPr sz="1389"/>
            </a:lvl6pPr>
            <a:lvl7pPr marL="1904848" indent="0">
              <a:buNone/>
              <a:defRPr sz="1389"/>
            </a:lvl7pPr>
            <a:lvl8pPr marL="2222322" indent="0">
              <a:buNone/>
              <a:defRPr sz="1389"/>
            </a:lvl8pPr>
            <a:lvl9pPr marL="2539797" indent="0">
              <a:buNone/>
              <a:defRPr sz="1389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63EF77-321D-453C-8A4A-07A424C85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111"/>
            </a:lvl1pPr>
            <a:lvl2pPr marL="317475" indent="0">
              <a:buNone/>
              <a:defRPr sz="972"/>
            </a:lvl2pPr>
            <a:lvl3pPr marL="634950" indent="0">
              <a:buNone/>
              <a:defRPr sz="833"/>
            </a:lvl3pPr>
            <a:lvl4pPr marL="952424" indent="0">
              <a:buNone/>
              <a:defRPr sz="694"/>
            </a:lvl4pPr>
            <a:lvl5pPr marL="1269898" indent="0">
              <a:buNone/>
              <a:defRPr sz="694"/>
            </a:lvl5pPr>
            <a:lvl6pPr marL="1587373" indent="0">
              <a:buNone/>
              <a:defRPr sz="694"/>
            </a:lvl6pPr>
            <a:lvl7pPr marL="1904848" indent="0">
              <a:buNone/>
              <a:defRPr sz="694"/>
            </a:lvl7pPr>
            <a:lvl8pPr marL="2222322" indent="0">
              <a:buNone/>
              <a:defRPr sz="694"/>
            </a:lvl8pPr>
            <a:lvl9pPr marL="2539797" indent="0">
              <a:buNone/>
              <a:defRPr sz="69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C7AF9-CA2B-424E-8E36-B655D237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6AC65-AFAB-4F13-878D-6FEF92E7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8E3A9B-44C4-4B21-8BE7-9200479B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44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CB67F-A981-4BCE-B975-557D6D6C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60C0D2-36A3-495D-A41F-510950D99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E09DB5-0A7A-4260-A9D7-34E02349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8DA5E-4DA9-486D-B434-819D5239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6B5FD-CFB0-4913-8A32-5F9E72C6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76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5E1328-5E30-4EEA-A562-58F8E6054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53064" y="304271"/>
            <a:ext cx="1643063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36F1D1-B5AC-42CD-9A07-66A983CD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76" y="304271"/>
            <a:ext cx="4833938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42F396-68BD-4B68-BC17-B1571C0A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84445D-542D-4F69-9C31-8E77E180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4561AD-27EA-4FF4-B21F-598A7C88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491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78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81000" y="1337100"/>
            <a:ext cx="6857700" cy="3314400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271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6857700" cy="33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9906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33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33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153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8106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D2881-FD00-4F8B-AB85-4D11C3E8E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935303"/>
            <a:ext cx="5715000" cy="1989667"/>
          </a:xfrm>
        </p:spPr>
        <p:txBody>
          <a:bodyPr anchor="b"/>
          <a:lstStyle>
            <a:lvl1pPr algn="ctr">
              <a:defRPr sz="416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6FF313-48E3-48C9-9CFE-F175B5B29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1667"/>
            </a:lvl1pPr>
            <a:lvl2pPr marL="317475" indent="0" algn="ctr">
              <a:buNone/>
              <a:defRPr sz="1389"/>
            </a:lvl2pPr>
            <a:lvl3pPr marL="634950" indent="0" algn="ctr">
              <a:buNone/>
              <a:defRPr sz="1250"/>
            </a:lvl3pPr>
            <a:lvl4pPr marL="952424" indent="0" algn="ctr">
              <a:buNone/>
              <a:defRPr sz="1111"/>
            </a:lvl4pPr>
            <a:lvl5pPr marL="1269898" indent="0" algn="ctr">
              <a:buNone/>
              <a:defRPr sz="1111"/>
            </a:lvl5pPr>
            <a:lvl6pPr marL="1587373" indent="0" algn="ctr">
              <a:buNone/>
              <a:defRPr sz="1111"/>
            </a:lvl6pPr>
            <a:lvl7pPr marL="1904848" indent="0" algn="ctr">
              <a:buNone/>
              <a:defRPr sz="1111"/>
            </a:lvl7pPr>
            <a:lvl8pPr marL="2222322" indent="0" algn="ctr">
              <a:buNone/>
              <a:defRPr sz="1111"/>
            </a:lvl8pPr>
            <a:lvl9pPr marL="2539797" indent="0" algn="ctr">
              <a:buNone/>
              <a:defRPr sz="1111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1FABE-1539-4913-B835-EC86CBF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6E5-E043-44DD-B526-87B78495A2E5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D7CEF-FDB0-4B42-B46A-BB5ADA1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52D10C-25D5-4D43-BE07-4DF9DCE6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842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71500" y="1775400"/>
            <a:ext cx="6476700" cy="5677500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7611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33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7354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33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895200" y="30684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28835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68577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49735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68577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81000" y="3068400"/>
            <a:ext cx="68577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20171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895200" y="30684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9187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2699700" y="13371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018400" y="13371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381000" y="30684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2699700" y="30684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18400" y="30684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8748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D2881-FD00-4F8B-AB85-4D11C3E8E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935303"/>
            <a:ext cx="5715000" cy="1989667"/>
          </a:xfrm>
        </p:spPr>
        <p:txBody>
          <a:bodyPr anchor="b"/>
          <a:lstStyle>
            <a:lvl1pPr algn="ctr">
              <a:defRPr sz="416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6FF313-48E3-48C9-9CFE-F175B5B29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1667"/>
            </a:lvl1pPr>
            <a:lvl2pPr marL="317475" indent="0" algn="ctr">
              <a:buNone/>
              <a:defRPr sz="1389"/>
            </a:lvl2pPr>
            <a:lvl3pPr marL="634950" indent="0" algn="ctr">
              <a:buNone/>
              <a:defRPr sz="1250"/>
            </a:lvl3pPr>
            <a:lvl4pPr marL="952424" indent="0" algn="ctr">
              <a:buNone/>
              <a:defRPr sz="1111"/>
            </a:lvl4pPr>
            <a:lvl5pPr marL="1269898" indent="0" algn="ctr">
              <a:buNone/>
              <a:defRPr sz="1111"/>
            </a:lvl5pPr>
            <a:lvl6pPr marL="1587373" indent="0" algn="ctr">
              <a:buNone/>
              <a:defRPr sz="1111"/>
            </a:lvl6pPr>
            <a:lvl7pPr marL="1904848" indent="0" algn="ctr">
              <a:buNone/>
              <a:defRPr sz="1111"/>
            </a:lvl7pPr>
            <a:lvl8pPr marL="2222322" indent="0" algn="ctr">
              <a:buNone/>
              <a:defRPr sz="1111"/>
            </a:lvl8pPr>
            <a:lvl9pPr marL="2539797" indent="0" algn="ctr">
              <a:buNone/>
              <a:defRPr sz="1111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1FABE-1539-4913-B835-EC86CBF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6E5-E043-44DD-B526-87B78495A2E5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D7CEF-FDB0-4B42-B46A-BB5ADA1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52D10C-25D5-4D43-BE07-4DF9DCE6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438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28775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2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8554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2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00060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45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381000" y="1337100"/>
            <a:ext cx="6857700" cy="3314400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0025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6857700" cy="33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7063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33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33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6765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2142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71500" y="1775400"/>
            <a:ext cx="6476700" cy="5677500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4982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33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73821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33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895200" y="30684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8108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68577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68067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68577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81000" y="3068400"/>
            <a:ext cx="68577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484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1265-627A-493B-91E1-3DDAA3E12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935303"/>
            <a:ext cx="5715000" cy="1989667"/>
          </a:xfrm>
        </p:spPr>
        <p:txBody>
          <a:bodyPr anchor="b"/>
          <a:lstStyle>
            <a:lvl1pPr algn="ctr">
              <a:defRPr sz="416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AB3444-0E1D-43C8-8853-10358CD2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1667"/>
            </a:lvl1pPr>
            <a:lvl2pPr marL="317475" indent="0" algn="ctr">
              <a:buNone/>
              <a:defRPr sz="1389"/>
            </a:lvl2pPr>
            <a:lvl3pPr marL="634950" indent="0" algn="ctr">
              <a:buNone/>
              <a:defRPr sz="1250"/>
            </a:lvl3pPr>
            <a:lvl4pPr marL="952424" indent="0" algn="ctr">
              <a:buNone/>
              <a:defRPr sz="1111"/>
            </a:lvl4pPr>
            <a:lvl5pPr marL="1269898" indent="0" algn="ctr">
              <a:buNone/>
              <a:defRPr sz="1111"/>
            </a:lvl5pPr>
            <a:lvl6pPr marL="1587373" indent="0" algn="ctr">
              <a:buNone/>
              <a:defRPr sz="1111"/>
            </a:lvl6pPr>
            <a:lvl7pPr marL="1904848" indent="0" algn="ctr">
              <a:buNone/>
              <a:defRPr sz="1111"/>
            </a:lvl7pPr>
            <a:lvl8pPr marL="2222322" indent="0" algn="ctr">
              <a:buNone/>
              <a:defRPr sz="1111"/>
            </a:lvl8pPr>
            <a:lvl9pPr marL="2539797" indent="0" algn="ctr">
              <a:buNone/>
              <a:defRPr sz="1111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7EDCD2-EF9D-46F1-AC9B-08E3FD90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1B511-5D51-4FF6-B9AE-E92D37D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985D0-50B0-4FB7-8415-321BB327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895200" y="3068400"/>
            <a:ext cx="33465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0919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2699700" y="13371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018400" y="13371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381000" y="30684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2699700" y="30684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5018400" y="3068400"/>
            <a:ext cx="2208000" cy="158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2778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041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381000" y="1337100"/>
            <a:ext cx="6857700" cy="33144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95492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6857700" cy="331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31319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331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331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8284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7753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71500" y="1775400"/>
            <a:ext cx="6476700" cy="56775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4287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331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33465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08672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331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895200" y="3068400"/>
            <a:ext cx="33465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248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79F1B-FFEF-4C3F-918A-9B3B68C1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255F0E-2DC3-43F4-8E52-970A00DCA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434BE5-4943-49AC-AEA1-D5F7938E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E75F9F-59A4-4989-BCBF-DB463F16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F13275-6335-46EC-8C8C-572BFD91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522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68577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3764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68577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81000" y="3068400"/>
            <a:ext cx="68577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83336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33465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3895200" y="3068400"/>
            <a:ext cx="33465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136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22080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2699700" y="1337100"/>
            <a:ext cx="22080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018400" y="1337100"/>
            <a:ext cx="22080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381000" y="3068400"/>
            <a:ext cx="22080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2699700" y="3068400"/>
            <a:ext cx="22080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5018400" y="3068400"/>
            <a:ext cx="2208000" cy="1580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63969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968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381000" y="1337100"/>
            <a:ext cx="6857700" cy="33144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3463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6857700" cy="33144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31237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33144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33144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89954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9650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571500" y="1775400"/>
            <a:ext cx="6476700" cy="56775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9225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85843-9FBA-4ECE-A4C9-1107146A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07" y="1424784"/>
            <a:ext cx="6572250" cy="2377281"/>
          </a:xfrm>
        </p:spPr>
        <p:txBody>
          <a:bodyPr anchor="b"/>
          <a:lstStyle>
            <a:lvl1pPr>
              <a:defRPr sz="416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3B3E80-F8E0-4678-92BF-807ECFB2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07" y="3824554"/>
            <a:ext cx="6572250" cy="1250156"/>
          </a:xfrm>
        </p:spPr>
        <p:txBody>
          <a:bodyPr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1747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2pPr>
            <a:lvl3pPr marL="6349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3pPr>
            <a:lvl4pPr marL="952424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269898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587373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1904848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222322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253979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499E1-6C8F-46EB-8B8F-F80FDC43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81EE7-9C1F-4E81-BC53-30F03737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465D5-DA2A-4FB6-A184-5292974E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04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33144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33465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99411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33144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3895200" y="3068400"/>
            <a:ext cx="33465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03183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68577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20148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68577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81000" y="3068400"/>
            <a:ext cx="68577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8811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33465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895200" y="1337100"/>
            <a:ext cx="33465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381000" y="3068400"/>
            <a:ext cx="33465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3895200" y="3068400"/>
            <a:ext cx="33465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71784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71500" y="1775400"/>
            <a:ext cx="6476700" cy="1224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81000" y="1337100"/>
            <a:ext cx="22080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2699700" y="1337100"/>
            <a:ext cx="22080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018400" y="1337100"/>
            <a:ext cx="22080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381000" y="3068400"/>
            <a:ext cx="22080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2699700" y="3068400"/>
            <a:ext cx="22080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5018400" y="3068400"/>
            <a:ext cx="2208000" cy="1580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840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79089-F252-488D-BBA6-11522575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269DF-F3B1-4258-A0BC-017C6E0ED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75" y="1521355"/>
            <a:ext cx="3238500" cy="36261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553BE3-C2E9-40DD-A301-1DB468982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625" y="1521355"/>
            <a:ext cx="3238500" cy="36261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3628A1-C102-4085-AD45-AB9E169B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FC477F-7B15-49C5-A3EE-86A546BA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45AB1E-757D-45D0-BCCE-B7C60A0A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27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751D6-3199-4638-9850-68FEB381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7" y="304272"/>
            <a:ext cx="657225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62064D-5C0C-4355-A9FA-42E04D71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868" y="1400970"/>
            <a:ext cx="3223617" cy="686593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475" indent="0">
              <a:buNone/>
              <a:defRPr sz="1389" b="1"/>
            </a:lvl2pPr>
            <a:lvl3pPr marL="634950" indent="0">
              <a:buNone/>
              <a:defRPr sz="1250" b="1"/>
            </a:lvl3pPr>
            <a:lvl4pPr marL="952424" indent="0">
              <a:buNone/>
              <a:defRPr sz="1111" b="1"/>
            </a:lvl4pPr>
            <a:lvl5pPr marL="1269898" indent="0">
              <a:buNone/>
              <a:defRPr sz="1111" b="1"/>
            </a:lvl5pPr>
            <a:lvl6pPr marL="1587373" indent="0">
              <a:buNone/>
              <a:defRPr sz="1111" b="1"/>
            </a:lvl6pPr>
            <a:lvl7pPr marL="1904848" indent="0">
              <a:buNone/>
              <a:defRPr sz="1111" b="1"/>
            </a:lvl7pPr>
            <a:lvl8pPr marL="2222322" indent="0">
              <a:buNone/>
              <a:defRPr sz="1111" b="1"/>
            </a:lvl8pPr>
            <a:lvl9pPr marL="2539797" indent="0">
              <a:buNone/>
              <a:defRPr sz="111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C02E1E-9F09-4950-BF7D-8EC0639CF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868" y="2087563"/>
            <a:ext cx="3223617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D54E7D-0B1A-409F-B1DB-550C9026A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57626" y="1400970"/>
            <a:ext cx="3239493" cy="686593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475" indent="0">
              <a:buNone/>
              <a:defRPr sz="1389" b="1"/>
            </a:lvl2pPr>
            <a:lvl3pPr marL="634950" indent="0">
              <a:buNone/>
              <a:defRPr sz="1250" b="1"/>
            </a:lvl3pPr>
            <a:lvl4pPr marL="952424" indent="0">
              <a:buNone/>
              <a:defRPr sz="1111" b="1"/>
            </a:lvl4pPr>
            <a:lvl5pPr marL="1269898" indent="0">
              <a:buNone/>
              <a:defRPr sz="1111" b="1"/>
            </a:lvl5pPr>
            <a:lvl6pPr marL="1587373" indent="0">
              <a:buNone/>
              <a:defRPr sz="1111" b="1"/>
            </a:lvl6pPr>
            <a:lvl7pPr marL="1904848" indent="0">
              <a:buNone/>
              <a:defRPr sz="1111" b="1"/>
            </a:lvl7pPr>
            <a:lvl8pPr marL="2222322" indent="0">
              <a:buNone/>
              <a:defRPr sz="1111" b="1"/>
            </a:lvl8pPr>
            <a:lvl9pPr marL="2539797" indent="0">
              <a:buNone/>
              <a:defRPr sz="111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C8F1AA-596E-41EB-A1E2-9522E4C22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57626" y="2087563"/>
            <a:ext cx="3239493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D7D9E3-102D-45B7-8D6D-D666431E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5A37C-A4DE-4CB0-AF33-EEFAF0D4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208E2D-49EB-483C-A88D-A31A6F6A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60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B82E0-C1A8-476F-BF3B-27291EFD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555019-CC77-430A-9A8F-C504E3FC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7196F-F66D-4264-89D5-47B58301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92609-3602-4984-BFAD-DB24049C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8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141679" y="641616"/>
            <a:ext cx="6096001" cy="1390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4253179" y="2032000"/>
            <a:ext cx="2984501" cy="368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959121" y="5338843"/>
            <a:ext cx="279881" cy="2205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833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41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ransition spd="med"/>
  <p:txStyles>
    <p:titleStyle>
      <a:lvl1pPr marL="0" marR="0" indent="0" algn="ct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27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27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27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27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27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27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27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27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27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38106" marR="0" indent="-238106" algn="l" defTabSz="634950" rtl="0" eaLnBrk="1" latinLnBrk="0" hangingPunct="1">
        <a:lnSpc>
          <a:spcPct val="100000"/>
        </a:lnSpc>
        <a:spcBef>
          <a:spcPts val="486"/>
        </a:spcBef>
        <a:spcAft>
          <a:spcPts val="0"/>
        </a:spcAft>
        <a:buClrTx/>
        <a:buSzPct val="100000"/>
        <a:buFont typeface="Arial"/>
        <a:buChar char="•"/>
        <a:tabLst/>
        <a:defRPr sz="222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4242" marR="0" indent="-226768" algn="l" defTabSz="634950" rtl="0" eaLnBrk="1" latinLnBrk="0" hangingPunct="1">
        <a:lnSpc>
          <a:spcPct val="100000"/>
        </a:lnSpc>
        <a:spcBef>
          <a:spcPts val="486"/>
        </a:spcBef>
        <a:spcAft>
          <a:spcPts val="0"/>
        </a:spcAft>
        <a:buClrTx/>
        <a:buSzPct val="100000"/>
        <a:buFont typeface="Arial"/>
        <a:buChar char="–"/>
        <a:tabLst/>
        <a:defRPr sz="222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846599" marR="0" indent="-211650" algn="l" defTabSz="634950" rtl="0" eaLnBrk="1" latinLnBrk="0" hangingPunct="1">
        <a:lnSpc>
          <a:spcPct val="100000"/>
        </a:lnSpc>
        <a:spcBef>
          <a:spcPts val="486"/>
        </a:spcBef>
        <a:spcAft>
          <a:spcPts val="0"/>
        </a:spcAft>
        <a:buClrTx/>
        <a:buSzPct val="100000"/>
        <a:buFont typeface="Arial"/>
        <a:buChar char="•"/>
        <a:tabLst/>
        <a:defRPr sz="222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06403" marR="0" indent="-253980" algn="l" defTabSz="634950" rtl="0" eaLnBrk="1" latinLnBrk="0" hangingPunct="1">
        <a:lnSpc>
          <a:spcPct val="100000"/>
        </a:lnSpc>
        <a:spcBef>
          <a:spcPts val="486"/>
        </a:spcBef>
        <a:spcAft>
          <a:spcPts val="0"/>
        </a:spcAft>
        <a:buClrTx/>
        <a:buSzPct val="100000"/>
        <a:buFont typeface="Arial"/>
        <a:buChar char="–"/>
        <a:tabLst/>
        <a:defRPr sz="222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523878" marR="0" indent="-253980" algn="l" defTabSz="634950" rtl="0" eaLnBrk="1" latinLnBrk="0" hangingPunct="1">
        <a:lnSpc>
          <a:spcPct val="100000"/>
        </a:lnSpc>
        <a:spcBef>
          <a:spcPts val="486"/>
        </a:spcBef>
        <a:spcAft>
          <a:spcPts val="0"/>
        </a:spcAft>
        <a:buClrTx/>
        <a:buSzPct val="100000"/>
        <a:buFont typeface="Arial"/>
        <a:buChar char="»"/>
        <a:tabLst/>
        <a:defRPr sz="222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841353" marR="0" indent="-253980" algn="l" defTabSz="634950" rtl="0" eaLnBrk="1" latinLnBrk="0" hangingPunct="1">
        <a:lnSpc>
          <a:spcPct val="100000"/>
        </a:lnSpc>
        <a:spcBef>
          <a:spcPts val="486"/>
        </a:spcBef>
        <a:spcAft>
          <a:spcPts val="0"/>
        </a:spcAft>
        <a:buClrTx/>
        <a:buSzPct val="100000"/>
        <a:buFont typeface="Arial"/>
        <a:buChar char="•"/>
        <a:tabLst/>
        <a:defRPr sz="222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158827" marR="0" indent="-253980" algn="l" defTabSz="634950" rtl="0" eaLnBrk="1" latinLnBrk="0" hangingPunct="1">
        <a:lnSpc>
          <a:spcPct val="100000"/>
        </a:lnSpc>
        <a:spcBef>
          <a:spcPts val="486"/>
        </a:spcBef>
        <a:spcAft>
          <a:spcPts val="0"/>
        </a:spcAft>
        <a:buClrTx/>
        <a:buSzPct val="100000"/>
        <a:buFont typeface="Arial"/>
        <a:buChar char="•"/>
        <a:tabLst/>
        <a:defRPr sz="222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476301" marR="0" indent="-253979" algn="l" defTabSz="634950" rtl="0" eaLnBrk="1" latinLnBrk="0" hangingPunct="1">
        <a:lnSpc>
          <a:spcPct val="100000"/>
        </a:lnSpc>
        <a:spcBef>
          <a:spcPts val="486"/>
        </a:spcBef>
        <a:spcAft>
          <a:spcPts val="0"/>
        </a:spcAft>
        <a:buClrTx/>
        <a:buSzPct val="100000"/>
        <a:buFont typeface="Arial"/>
        <a:buChar char="•"/>
        <a:tabLst/>
        <a:defRPr sz="222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793776" marR="0" indent="-253979" algn="l" defTabSz="634950" rtl="0" eaLnBrk="1" latinLnBrk="0" hangingPunct="1">
        <a:lnSpc>
          <a:spcPct val="100000"/>
        </a:lnSpc>
        <a:spcBef>
          <a:spcPts val="486"/>
        </a:spcBef>
        <a:spcAft>
          <a:spcPts val="0"/>
        </a:spcAft>
        <a:buClrTx/>
        <a:buSzPct val="100000"/>
        <a:buFont typeface="Arial"/>
        <a:buChar char="•"/>
        <a:tabLst/>
        <a:defRPr sz="222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34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11E5CF-1E38-4D08-A613-0F77897A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5069-FFBA-410E-B968-61725D99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875" y="1521355"/>
            <a:ext cx="65722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7ADA4-69B7-4D13-B082-58F72E231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875" y="5296961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C4CF-6736-4755-B328-D7840F633C6D}" type="datetimeFigureOut">
              <a:rPr lang="es-ES" smtClean="0"/>
              <a:t>25/09/2019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07053-F68B-4BFB-8806-FE3E214A4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25" y="5296961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4D250-5F6A-4DCC-BBB1-F8EBC744B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81625" y="5296961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5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34950" rtl="0" eaLnBrk="1" latinLnBrk="0" hangingPunct="1">
        <a:lnSpc>
          <a:spcPct val="90000"/>
        </a:lnSpc>
        <a:spcBef>
          <a:spcPct val="0"/>
        </a:spcBef>
        <a:buNone/>
        <a:defRPr sz="30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737" indent="-158737" algn="l" defTabSz="634950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76212" indent="-158737" algn="l" defTabSz="634950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793687" indent="-158737" algn="l" defTabSz="634950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3pPr>
      <a:lvl4pPr marL="1111161" indent="-158737" algn="l" defTabSz="634950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428635" indent="-158737" algn="l" defTabSz="634950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746110" indent="-158737" algn="l" defTabSz="634950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2063585" indent="-158737" algn="l" defTabSz="634950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381060" indent="-158737" algn="l" defTabSz="634950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698534" indent="-158737" algn="l" defTabSz="634950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1pPr>
      <a:lvl2pPr marL="317475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0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52424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69898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73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48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22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539797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A7AE4036-F79A-4BBE-9FE1-93AB2515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5845"/>
            <a:ext cx="1403615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ceHolder 1">
            <a:extLst>
              <a:ext uri="{FF2B5EF4-FFF2-40B4-BE49-F238E27FC236}">
                <a16:creationId xmlns:a16="http://schemas.microsoft.com/office/drawing/2014/main" id="{1B190187-D921-46BB-9DB5-3FE18AE2A6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71500" y="1775356"/>
            <a:ext cx="6477000" cy="122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CD3611C1-D411-419A-9E74-25EE68FDDAA8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72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90DAD16-12B2-4579-BA4F-54C1E4EF89CC}" type="datetimeFigureOut">
              <a:rPr lang="es-ES"/>
              <a:pPr>
                <a:defRPr/>
              </a:pPr>
              <a:t>25/09/2019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2AA8BA34-8461-4445-AE7A-80E9EB288E7A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2603500" y="5296960"/>
            <a:ext cx="2413000" cy="304271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67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PlaceHolder 4">
            <a:extLst>
              <a:ext uri="{FF2B5EF4-FFF2-40B4-BE49-F238E27FC236}">
                <a16:creationId xmlns:a16="http://schemas.microsoft.com/office/drawing/2014/main" id="{E9C0E821-5A6E-4633-A2F2-3D1DE847319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72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89CC21E5-7E41-41B8-B926-F55711564DF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1000" y="1337470"/>
            <a:ext cx="6858000" cy="331390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56384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5pPr>
      <a:lvl6pPr marL="317475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6pPr>
      <a:lvl7pPr marL="634950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7pPr>
      <a:lvl8pPr marL="952424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8pPr>
      <a:lvl9pPr marL="1269898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9pPr>
    </p:titleStyle>
    <p:bodyStyle>
      <a:lvl1pPr marL="238106" indent="-238106" algn="l" rtl="0" eaLnBrk="1" fontAlgn="base" hangingPunct="1">
        <a:spcBef>
          <a:spcPct val="20000"/>
        </a:spcBef>
        <a:spcAft>
          <a:spcPct val="0"/>
        </a:spcAft>
        <a:buChar char="•"/>
        <a:defRPr sz="2222">
          <a:solidFill>
            <a:schemeClr val="tx1"/>
          </a:solidFill>
          <a:latin typeface="Arial" pitchFamily="34" charset="0"/>
        </a:defRPr>
      </a:lvl1pPr>
      <a:lvl2pPr marL="515896" indent="-198421" algn="l" rtl="0" eaLnBrk="1" fontAlgn="base" hangingPunct="1">
        <a:spcBef>
          <a:spcPct val="20000"/>
        </a:spcBef>
        <a:spcAft>
          <a:spcPct val="0"/>
        </a:spcAft>
        <a:buChar char="–"/>
        <a:defRPr sz="1944">
          <a:solidFill>
            <a:schemeClr val="tx1"/>
          </a:solidFill>
          <a:latin typeface="Arial" pitchFamily="34" charset="0"/>
        </a:defRPr>
      </a:lvl2pPr>
      <a:lvl3pPr marL="793687" indent="-158737" algn="l" rtl="0" eaLnBrk="1" fontAlgn="base" hangingPunct="1">
        <a:spcBef>
          <a:spcPct val="20000"/>
        </a:spcBef>
        <a:spcAft>
          <a:spcPct val="0"/>
        </a:spcAft>
        <a:buChar char="•"/>
        <a:defRPr sz="1667">
          <a:solidFill>
            <a:schemeClr val="tx1"/>
          </a:solidFill>
          <a:latin typeface="Arial" pitchFamily="34" charset="0"/>
        </a:defRPr>
      </a:lvl3pPr>
      <a:lvl4pPr marL="1111161" indent="-158737" algn="l" rtl="0" eaLnBrk="1" fontAlgn="base" hangingPunct="1">
        <a:spcBef>
          <a:spcPct val="20000"/>
        </a:spcBef>
        <a:spcAft>
          <a:spcPct val="0"/>
        </a:spcAft>
        <a:buChar char="–"/>
        <a:defRPr sz="1389">
          <a:solidFill>
            <a:schemeClr val="tx1"/>
          </a:solidFill>
          <a:latin typeface="Arial" pitchFamily="34" charset="0"/>
        </a:defRPr>
      </a:lvl4pPr>
      <a:lvl5pPr marL="1428635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5pPr>
      <a:lvl6pPr marL="1746110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6pPr>
      <a:lvl7pPr marL="2063585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7pPr>
      <a:lvl8pPr marL="2381060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8pPr>
      <a:lvl9pPr marL="2698534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445615A3-73F7-4109-B2EE-93720794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5845"/>
            <a:ext cx="1403615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laceHolder 1">
            <a:extLst>
              <a:ext uri="{FF2B5EF4-FFF2-40B4-BE49-F238E27FC236}">
                <a16:creationId xmlns:a16="http://schemas.microsoft.com/office/drawing/2014/main" id="{DCCFE5BA-7D36-4998-922E-7C2F4D1B84CC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72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E37934B-F58B-4C35-82B1-AA976EEDB037}" type="datetimeFigureOut">
              <a:rPr lang="es-ES"/>
              <a:pPr>
                <a:defRPr/>
              </a:pPr>
              <a:t>25/09/2019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4" name="PlaceHolder 2">
            <a:extLst>
              <a:ext uri="{FF2B5EF4-FFF2-40B4-BE49-F238E27FC236}">
                <a16:creationId xmlns:a16="http://schemas.microsoft.com/office/drawing/2014/main" id="{1745B095-352D-494F-847B-A97F2DC8A63F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2603500" y="5296960"/>
            <a:ext cx="2413000" cy="304271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67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" name="PlaceHolder 3">
            <a:extLst>
              <a:ext uri="{FF2B5EF4-FFF2-40B4-BE49-F238E27FC236}">
                <a16:creationId xmlns:a16="http://schemas.microsoft.com/office/drawing/2014/main" id="{730CA306-4FC0-40C5-89A1-CA505A0F4B4D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2FE4D9-A930-4F4E-9C5E-56F880771CE0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PlaceHolder 4">
            <a:extLst>
              <a:ext uri="{FF2B5EF4-FFF2-40B4-BE49-F238E27FC236}">
                <a16:creationId xmlns:a16="http://schemas.microsoft.com/office/drawing/2014/main" id="{0EF8F468-FF95-434E-B8F0-5AB8A96094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227543"/>
            <a:ext cx="6858000" cy="95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Pulse para editar el formato del texto de título</a:t>
            </a:r>
          </a:p>
        </p:txBody>
      </p:sp>
      <p:sp>
        <p:nvSpPr>
          <p:cNvPr id="47" name="PlaceHolder 5">
            <a:extLst>
              <a:ext uri="{FF2B5EF4-FFF2-40B4-BE49-F238E27FC236}">
                <a16:creationId xmlns:a16="http://schemas.microsoft.com/office/drawing/2014/main" id="{014E75AF-8B60-4DC9-8EC2-C92811B7BB3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1000" y="1337470"/>
            <a:ext cx="6858000" cy="331390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340993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5pPr>
      <a:lvl6pPr marL="317475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6pPr>
      <a:lvl7pPr marL="634950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7pPr>
      <a:lvl8pPr marL="952424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8pPr>
      <a:lvl9pPr marL="1269898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9pPr>
    </p:titleStyle>
    <p:bodyStyle>
      <a:lvl1pPr marL="238106" indent="-238106" algn="l" rtl="0" eaLnBrk="1" fontAlgn="base" hangingPunct="1">
        <a:spcBef>
          <a:spcPct val="20000"/>
        </a:spcBef>
        <a:spcAft>
          <a:spcPct val="0"/>
        </a:spcAft>
        <a:buChar char="•"/>
        <a:defRPr sz="2222">
          <a:solidFill>
            <a:schemeClr val="tx1"/>
          </a:solidFill>
          <a:latin typeface="Arial" pitchFamily="34" charset="0"/>
        </a:defRPr>
      </a:lvl1pPr>
      <a:lvl2pPr marL="515896" indent="-198421" algn="l" rtl="0" eaLnBrk="1" fontAlgn="base" hangingPunct="1">
        <a:spcBef>
          <a:spcPct val="20000"/>
        </a:spcBef>
        <a:spcAft>
          <a:spcPct val="0"/>
        </a:spcAft>
        <a:buChar char="–"/>
        <a:defRPr sz="1944">
          <a:solidFill>
            <a:schemeClr val="tx1"/>
          </a:solidFill>
          <a:latin typeface="Arial" pitchFamily="34" charset="0"/>
        </a:defRPr>
      </a:lvl2pPr>
      <a:lvl3pPr marL="793687" indent="-158737" algn="l" rtl="0" eaLnBrk="1" fontAlgn="base" hangingPunct="1">
        <a:spcBef>
          <a:spcPct val="20000"/>
        </a:spcBef>
        <a:spcAft>
          <a:spcPct val="0"/>
        </a:spcAft>
        <a:buChar char="•"/>
        <a:defRPr sz="1667">
          <a:solidFill>
            <a:schemeClr val="tx1"/>
          </a:solidFill>
          <a:latin typeface="Arial" pitchFamily="34" charset="0"/>
        </a:defRPr>
      </a:lvl3pPr>
      <a:lvl4pPr marL="1111161" indent="-158737" algn="l" rtl="0" eaLnBrk="1" fontAlgn="base" hangingPunct="1">
        <a:spcBef>
          <a:spcPct val="20000"/>
        </a:spcBef>
        <a:spcAft>
          <a:spcPct val="0"/>
        </a:spcAft>
        <a:buChar char="–"/>
        <a:defRPr sz="1389">
          <a:solidFill>
            <a:schemeClr val="tx1"/>
          </a:solidFill>
          <a:latin typeface="Arial" pitchFamily="34" charset="0"/>
        </a:defRPr>
      </a:lvl4pPr>
      <a:lvl5pPr marL="1428635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5pPr>
      <a:lvl6pPr marL="1746110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6pPr>
      <a:lvl7pPr marL="2063585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7pPr>
      <a:lvl8pPr marL="2381060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8pPr>
      <a:lvl9pPr marL="2698534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042BD090-2494-464A-A7E8-9DDEDBAB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5845"/>
            <a:ext cx="1403615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PlaceHolder 1">
            <a:extLst>
              <a:ext uri="{FF2B5EF4-FFF2-40B4-BE49-F238E27FC236}">
                <a16:creationId xmlns:a16="http://schemas.microsoft.com/office/drawing/2014/main" id="{DB06D411-B0FF-44F3-BEF6-82D2400E2B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228865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3076" name="PlaceHolder 2">
            <a:extLst>
              <a:ext uri="{FF2B5EF4-FFF2-40B4-BE49-F238E27FC236}">
                <a16:creationId xmlns:a16="http://schemas.microsoft.com/office/drawing/2014/main" id="{DA8CE031-12F0-4A0F-B044-9847FACAC901}"/>
              </a:ext>
            </a:extLst>
          </p:cNvPr>
          <p:cNvSpPr>
            <a:spLocks noGrp="1"/>
          </p:cNvSpPr>
          <p:nvPr>
            <p:ph type="body"/>
          </p:nvPr>
        </p:nvSpPr>
        <p:spPr bwMode="auto">
          <a:xfrm>
            <a:off x="381000" y="1333500"/>
            <a:ext cx="68580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87" name="PlaceHolder 3">
            <a:extLst>
              <a:ext uri="{FF2B5EF4-FFF2-40B4-BE49-F238E27FC236}">
                <a16:creationId xmlns:a16="http://schemas.microsoft.com/office/drawing/2014/main" id="{C534EA88-DB6B-4B6E-B189-BD8D0498BCD0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72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8DD68D9-9075-4E58-B1F5-271E3BBD8576}" type="datetimeFigureOut">
              <a:rPr lang="es-ES"/>
              <a:pPr>
                <a:defRPr/>
              </a:pPr>
              <a:t>25/09/2019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88" name="PlaceHolder 4">
            <a:extLst>
              <a:ext uri="{FF2B5EF4-FFF2-40B4-BE49-F238E27FC236}">
                <a16:creationId xmlns:a16="http://schemas.microsoft.com/office/drawing/2014/main" id="{01F92D09-0F88-41DF-BB9D-573D265C8E00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2603500" y="5296960"/>
            <a:ext cx="2413000" cy="304271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67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" name="PlaceHolder 5">
            <a:extLst>
              <a:ext uri="{FF2B5EF4-FFF2-40B4-BE49-F238E27FC236}">
                <a16:creationId xmlns:a16="http://schemas.microsoft.com/office/drawing/2014/main" id="{7CEB13AA-8F49-46C0-A89C-EDFC6E139837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877DAF-CC66-44DE-ABA4-A6EFA307E210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4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5pPr>
      <a:lvl6pPr marL="317475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6pPr>
      <a:lvl7pPr marL="634950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7pPr>
      <a:lvl8pPr marL="952424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8pPr>
      <a:lvl9pPr marL="1269898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9pPr>
    </p:titleStyle>
    <p:bodyStyle>
      <a:lvl1pPr marL="238106" indent="-238106" algn="l" rtl="0" eaLnBrk="1" fontAlgn="base" hangingPunct="1">
        <a:spcBef>
          <a:spcPct val="20000"/>
        </a:spcBef>
        <a:spcAft>
          <a:spcPct val="0"/>
        </a:spcAft>
        <a:buChar char="•"/>
        <a:defRPr sz="2222">
          <a:solidFill>
            <a:schemeClr val="tx1"/>
          </a:solidFill>
          <a:latin typeface="Arial" pitchFamily="34" charset="0"/>
        </a:defRPr>
      </a:lvl1pPr>
      <a:lvl2pPr marL="515896" indent="-198421" algn="l" rtl="0" eaLnBrk="1" fontAlgn="base" hangingPunct="1">
        <a:spcBef>
          <a:spcPct val="20000"/>
        </a:spcBef>
        <a:spcAft>
          <a:spcPct val="0"/>
        </a:spcAft>
        <a:buChar char="–"/>
        <a:defRPr sz="1944">
          <a:solidFill>
            <a:schemeClr val="tx1"/>
          </a:solidFill>
          <a:latin typeface="Arial" pitchFamily="34" charset="0"/>
        </a:defRPr>
      </a:lvl2pPr>
      <a:lvl3pPr marL="793687" indent="-158737" algn="l" rtl="0" eaLnBrk="1" fontAlgn="base" hangingPunct="1">
        <a:spcBef>
          <a:spcPct val="20000"/>
        </a:spcBef>
        <a:spcAft>
          <a:spcPct val="0"/>
        </a:spcAft>
        <a:buChar char="•"/>
        <a:defRPr sz="1667">
          <a:solidFill>
            <a:schemeClr val="tx1"/>
          </a:solidFill>
          <a:latin typeface="Arial" pitchFamily="34" charset="0"/>
        </a:defRPr>
      </a:lvl3pPr>
      <a:lvl4pPr marL="1111161" indent="-158737" algn="l" rtl="0" eaLnBrk="1" fontAlgn="base" hangingPunct="1">
        <a:spcBef>
          <a:spcPct val="20000"/>
        </a:spcBef>
        <a:spcAft>
          <a:spcPct val="0"/>
        </a:spcAft>
        <a:buChar char="–"/>
        <a:defRPr sz="1389">
          <a:solidFill>
            <a:schemeClr val="tx1"/>
          </a:solidFill>
          <a:latin typeface="Arial" pitchFamily="34" charset="0"/>
        </a:defRPr>
      </a:lvl4pPr>
      <a:lvl5pPr marL="1428635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5pPr>
      <a:lvl6pPr marL="1746110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6pPr>
      <a:lvl7pPr marL="2063585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7pPr>
      <a:lvl8pPr marL="2381060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8pPr>
      <a:lvl9pPr marL="2698534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ceHolder 1">
            <a:extLst>
              <a:ext uri="{FF2B5EF4-FFF2-40B4-BE49-F238E27FC236}">
                <a16:creationId xmlns:a16="http://schemas.microsoft.com/office/drawing/2014/main" id="{F3AAFA0F-67B3-4E36-B849-0920F37255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228866"/>
            <a:ext cx="6815667" cy="91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Pulse para editar el formato del texto de título</a:t>
            </a:r>
          </a:p>
        </p:txBody>
      </p:sp>
      <p:sp>
        <p:nvSpPr>
          <p:cNvPr id="127" name="PlaceHolder 2">
            <a:extLst>
              <a:ext uri="{FF2B5EF4-FFF2-40B4-BE49-F238E27FC236}">
                <a16:creationId xmlns:a16="http://schemas.microsoft.com/office/drawing/2014/main" id="{8BA5D582-2BFB-45E9-88E7-F275419CF46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1000" y="1333501"/>
            <a:ext cx="6815667" cy="3729303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  <p:sp>
        <p:nvSpPr>
          <p:cNvPr id="128" name="CustomShape 3">
            <a:extLst>
              <a:ext uri="{FF2B5EF4-FFF2-40B4-BE49-F238E27FC236}">
                <a16:creationId xmlns:a16="http://schemas.microsoft.com/office/drawing/2014/main" id="{67CDF91E-B476-4960-A7AB-B6282B65E6E7}"/>
              </a:ext>
            </a:extLst>
          </p:cNvPr>
          <p:cNvSpPr/>
          <p:nvPr/>
        </p:nvSpPr>
        <p:spPr>
          <a:xfrm>
            <a:off x="381000" y="5296959"/>
            <a:ext cx="1762125" cy="2883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">
            <a:extLst>
              <a:ext uri="{FF2B5EF4-FFF2-40B4-BE49-F238E27FC236}">
                <a16:creationId xmlns:a16="http://schemas.microsoft.com/office/drawing/2014/main" id="{CDFF4043-1CAF-4199-8FF0-210694F498E8}"/>
              </a:ext>
            </a:extLst>
          </p:cNvPr>
          <p:cNvSpPr/>
          <p:nvPr/>
        </p:nvSpPr>
        <p:spPr>
          <a:xfrm>
            <a:off x="2603500" y="5296960"/>
            <a:ext cx="2413000" cy="30427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PlaceHolder 5">
            <a:extLst>
              <a:ext uri="{FF2B5EF4-FFF2-40B4-BE49-F238E27FC236}">
                <a16:creationId xmlns:a16="http://schemas.microsoft.com/office/drawing/2014/main" id="{8E1D1757-337A-49BC-8DD1-18005A39734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5461000" y="5296959"/>
            <a:ext cx="1735667" cy="261938"/>
          </a:xfrm>
          <a:prstGeom prst="rect">
            <a:avLst/>
          </a:prstGeo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67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6AF1BDB-1763-4F67-AD65-FF42C274605F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5pPr>
      <a:lvl6pPr marL="317475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6pPr>
      <a:lvl7pPr marL="634950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7pPr>
      <a:lvl8pPr marL="952424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8pPr>
      <a:lvl9pPr marL="1269898" algn="ctr" rtl="0" eaLnBrk="1" fontAlgn="base" hangingPunct="1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pitchFamily="34" charset="0"/>
        </a:defRPr>
      </a:lvl9pPr>
    </p:titleStyle>
    <p:bodyStyle>
      <a:lvl1pPr marL="238106" indent="-238106" algn="l" rtl="0" eaLnBrk="1" fontAlgn="base" hangingPunct="1">
        <a:spcBef>
          <a:spcPct val="20000"/>
        </a:spcBef>
        <a:spcAft>
          <a:spcPct val="0"/>
        </a:spcAft>
        <a:buChar char="•"/>
        <a:defRPr sz="2222">
          <a:solidFill>
            <a:schemeClr val="tx1"/>
          </a:solidFill>
          <a:latin typeface="Arial" pitchFamily="34" charset="0"/>
        </a:defRPr>
      </a:lvl1pPr>
      <a:lvl2pPr marL="515896" indent="-198421" algn="l" rtl="0" eaLnBrk="1" fontAlgn="base" hangingPunct="1">
        <a:spcBef>
          <a:spcPct val="20000"/>
        </a:spcBef>
        <a:spcAft>
          <a:spcPct val="0"/>
        </a:spcAft>
        <a:buChar char="–"/>
        <a:defRPr sz="1944">
          <a:solidFill>
            <a:schemeClr val="tx1"/>
          </a:solidFill>
          <a:latin typeface="Arial" pitchFamily="34" charset="0"/>
        </a:defRPr>
      </a:lvl2pPr>
      <a:lvl3pPr marL="793687" indent="-158737" algn="l" rtl="0" eaLnBrk="1" fontAlgn="base" hangingPunct="1">
        <a:spcBef>
          <a:spcPct val="20000"/>
        </a:spcBef>
        <a:spcAft>
          <a:spcPct val="0"/>
        </a:spcAft>
        <a:buChar char="•"/>
        <a:defRPr sz="1667">
          <a:solidFill>
            <a:schemeClr val="tx1"/>
          </a:solidFill>
          <a:latin typeface="Arial" pitchFamily="34" charset="0"/>
        </a:defRPr>
      </a:lvl3pPr>
      <a:lvl4pPr marL="1111161" indent="-158737" algn="l" rtl="0" eaLnBrk="1" fontAlgn="base" hangingPunct="1">
        <a:spcBef>
          <a:spcPct val="20000"/>
        </a:spcBef>
        <a:spcAft>
          <a:spcPct val="0"/>
        </a:spcAft>
        <a:buChar char="–"/>
        <a:defRPr sz="1389">
          <a:solidFill>
            <a:schemeClr val="tx1"/>
          </a:solidFill>
          <a:latin typeface="Arial" pitchFamily="34" charset="0"/>
        </a:defRPr>
      </a:lvl4pPr>
      <a:lvl5pPr marL="1428635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5pPr>
      <a:lvl6pPr marL="1746110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6pPr>
      <a:lvl7pPr marL="2063585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7pPr>
      <a:lvl8pPr marL="2381060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8pPr>
      <a:lvl9pPr marL="2698534" indent="-158737" algn="l" rtl="0" eaLnBrk="1" fontAlgn="base" hangingPunct="1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9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 Título"/>
          <p:cNvSpPr txBox="1"/>
          <p:nvPr/>
        </p:nvSpPr>
        <p:spPr>
          <a:xfrm>
            <a:off x="299642" y="2188086"/>
            <a:ext cx="6901655" cy="1338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 anchor="ctr">
            <a:spAutoFit/>
          </a:bodyPr>
          <a:lstStyle/>
          <a:p>
            <a:pPr algn="ctr">
              <a:lnSpc>
                <a:spcPct val="90000"/>
              </a:lnSpc>
              <a:defRPr sz="3600"/>
            </a:pPr>
            <a:r>
              <a:rPr lang="es-ES"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Protocolo</a:t>
            </a:r>
            <a:r>
              <a:rPr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gl-ES"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consenso</a:t>
            </a:r>
            <a:r>
              <a:rPr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3000" b="1" u="sng" dirty="0" err="1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sobre</a:t>
            </a:r>
            <a:r>
              <a:rPr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TDAH </a:t>
            </a:r>
            <a:r>
              <a:rPr sz="3000" b="1" u="sng" dirty="0" err="1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</a:t>
            </a:r>
            <a:r>
              <a:rPr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3000" b="1" u="sng" dirty="0" err="1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infancia</a:t>
            </a:r>
            <a:r>
              <a:rPr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</a:t>
            </a:r>
            <a:r>
              <a:rPr sz="3000" b="1" u="sng" dirty="0" err="1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</a:t>
            </a:r>
            <a:r>
              <a:rPr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3000" b="1" u="sng" dirty="0" err="1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adolescencia</a:t>
            </a:r>
            <a:r>
              <a:rPr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3000" b="1" u="sng" dirty="0" err="1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nos</a:t>
            </a:r>
            <a:r>
              <a:rPr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3000" b="1" u="sng" dirty="0" err="1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ámbitos</a:t>
            </a:r>
            <a:r>
              <a:rPr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3000" b="1" u="sng" dirty="0" err="1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educativo</a:t>
            </a:r>
            <a:r>
              <a:rPr sz="3000" b="1" u="sng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</a:t>
            </a:r>
            <a:r>
              <a:rPr sz="3000" b="1" u="sng" dirty="0" err="1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sanitario</a:t>
            </a:r>
            <a:endParaRPr sz="3000" b="1" u="sng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6" name="2 Subtítulo"/>
          <p:cNvSpPr txBox="1"/>
          <p:nvPr/>
        </p:nvSpPr>
        <p:spPr>
          <a:xfrm>
            <a:off x="2910417" y="3337719"/>
            <a:ext cx="840053" cy="451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spcBef>
                <a:spcPts val="400"/>
              </a:spcBef>
              <a:defRPr sz="2000" b="1">
                <a:solidFill>
                  <a:srgbClr val="C00000"/>
                </a:solidFill>
              </a:defRPr>
            </a:lvl1pPr>
          </a:lstStyle>
          <a:p>
            <a:endParaRPr sz="2333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BA7A986-EDFA-4BD3-8C15-8A34BFCA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FCD4D70-27D5-4686-B68D-3545052D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19" y="0"/>
            <a:ext cx="1234281" cy="8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id="{0ACED157-383C-429D-9B58-5BD81EEC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956" y="3789061"/>
            <a:ext cx="5009027" cy="1012843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“Tratamiento del TDAH en el Ámbito Educativo”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"/>
          <p:cNvSpPr txBox="1">
            <a:spLocks noGrp="1"/>
          </p:cNvSpPr>
          <p:nvPr>
            <p:ph type="title"/>
          </p:nvPr>
        </p:nvSpPr>
        <p:spPr>
          <a:xfrm>
            <a:off x="1145646" y="370221"/>
            <a:ext cx="5328708" cy="672043"/>
          </a:xfrm>
          <a:prstGeom prst="rect">
            <a:avLst/>
          </a:prstGeom>
        </p:spPr>
        <p:txBody>
          <a:bodyPr>
            <a:noAutofit/>
          </a:bodyPr>
          <a:lstStyle>
            <a:lvl1pPr defTabSz="768095">
              <a:defRPr sz="2688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ANÁLISE DA SITUACIÓN DE PARTIDA</a:t>
            </a:r>
          </a:p>
        </p:txBody>
      </p:sp>
      <p:sp>
        <p:nvSpPr>
          <p:cNvPr id="163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750094" y="2246655"/>
            <a:ext cx="6119813" cy="20684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600"/>
            </a:pPr>
            <a:endParaRPr lang="gl-ES" sz="1667" dirty="0"/>
          </a:p>
          <a:p>
            <a:pPr>
              <a:defRPr sz="2600"/>
            </a:pPr>
            <a:r>
              <a:rPr sz="1667" dirty="0"/>
              <a:t>Ata o </a:t>
            </a:r>
            <a:r>
              <a:rPr sz="1667" dirty="0" err="1"/>
              <a:t>curso</a:t>
            </a:r>
            <a:r>
              <a:rPr sz="1667" dirty="0"/>
              <a:t> 2013-2014 non era </a:t>
            </a:r>
            <a:r>
              <a:rPr sz="1667" dirty="0" err="1"/>
              <a:t>posible</a:t>
            </a:r>
            <a:r>
              <a:rPr sz="1667" dirty="0"/>
              <a:t> </a:t>
            </a:r>
            <a:r>
              <a:rPr sz="1667" dirty="0" err="1"/>
              <a:t>rexistrar</a:t>
            </a:r>
            <a:r>
              <a:rPr sz="1667" dirty="0"/>
              <a:t> </a:t>
            </a:r>
            <a:r>
              <a:rPr sz="1667" dirty="0" err="1"/>
              <a:t>como</a:t>
            </a:r>
            <a:r>
              <a:rPr sz="1667" dirty="0"/>
              <a:t> </a:t>
            </a:r>
            <a:r>
              <a:rPr sz="1667" dirty="0" err="1"/>
              <a:t>tal</a:t>
            </a:r>
            <a:r>
              <a:rPr sz="1667" dirty="0"/>
              <a:t> </a:t>
            </a:r>
            <a:r>
              <a:rPr sz="1667" dirty="0" err="1"/>
              <a:t>ao</a:t>
            </a:r>
            <a:r>
              <a:rPr sz="1667" dirty="0"/>
              <a:t> </a:t>
            </a:r>
            <a:r>
              <a:rPr sz="1667" dirty="0" err="1"/>
              <a:t>alumnado</a:t>
            </a:r>
            <a:r>
              <a:rPr sz="1667" dirty="0"/>
              <a:t> con TDAH </a:t>
            </a:r>
            <a:r>
              <a:rPr sz="1667" dirty="0" err="1"/>
              <a:t>nas</a:t>
            </a:r>
            <a:r>
              <a:rPr sz="1667" dirty="0"/>
              <a:t> </a:t>
            </a:r>
            <a:r>
              <a:rPr sz="1667" dirty="0" err="1"/>
              <a:t>estatísticas</a:t>
            </a:r>
            <a:r>
              <a:rPr sz="1667" dirty="0"/>
              <a:t> </a:t>
            </a:r>
            <a:r>
              <a:rPr sz="1667" dirty="0" err="1"/>
              <a:t>oficiais</a:t>
            </a:r>
            <a:r>
              <a:rPr sz="1667" dirty="0"/>
              <a:t> (DRDADI, DRDORIENTA)</a:t>
            </a:r>
            <a:endParaRPr lang="gl-ES" sz="1667" dirty="0"/>
          </a:p>
          <a:p>
            <a:pPr>
              <a:defRPr sz="2600"/>
            </a:pPr>
            <a:r>
              <a:rPr lang="es-ES" sz="1667" dirty="0"/>
              <a:t>Deficiencia no </a:t>
            </a:r>
            <a:r>
              <a:rPr lang="es-ES" sz="1667" dirty="0" err="1"/>
              <a:t>funcionamento</a:t>
            </a:r>
            <a:r>
              <a:rPr lang="es-ES" sz="1667" dirty="0"/>
              <a:t> coordinado dos </a:t>
            </a:r>
            <a:r>
              <a:rPr lang="es-ES" sz="1667" dirty="0" err="1"/>
              <a:t>servizos</a:t>
            </a:r>
            <a:r>
              <a:rPr lang="es-ES" sz="1667" dirty="0"/>
              <a:t> educativos sanitarios e no </a:t>
            </a:r>
            <a:r>
              <a:rPr lang="es-ES" sz="1667" dirty="0" err="1"/>
              <a:t>emprego</a:t>
            </a:r>
            <a:r>
              <a:rPr lang="es-ES" sz="1667" dirty="0"/>
              <a:t> de criterios de </a:t>
            </a:r>
            <a:r>
              <a:rPr lang="es-ES" sz="1667" dirty="0" err="1"/>
              <a:t>acordo</a:t>
            </a:r>
            <a:r>
              <a:rPr lang="es-ES" sz="1667" dirty="0"/>
              <a:t> </a:t>
            </a:r>
            <a:r>
              <a:rPr lang="es-ES" sz="1667" dirty="0" err="1"/>
              <a:t>co</a:t>
            </a:r>
            <a:r>
              <a:rPr lang="es-ES" sz="1667" dirty="0"/>
              <a:t> establecido nos consensos </a:t>
            </a:r>
            <a:r>
              <a:rPr lang="es-ES" sz="1667" dirty="0" err="1"/>
              <a:t>internacionais</a:t>
            </a:r>
            <a:r>
              <a:rPr lang="es-ES" sz="1667" dirty="0"/>
              <a:t> sobre TDAH.</a:t>
            </a:r>
          </a:p>
          <a:p>
            <a:pPr>
              <a:defRPr sz="2600"/>
            </a:pPr>
            <a:endParaRPr lang="gl-ES" sz="1667" dirty="0"/>
          </a:p>
        </p:txBody>
      </p:sp>
      <p:grpSp>
        <p:nvGrpSpPr>
          <p:cNvPr id="166" name="1 Llamada rectangular"/>
          <p:cNvGrpSpPr/>
          <p:nvPr/>
        </p:nvGrpSpPr>
        <p:grpSpPr>
          <a:xfrm>
            <a:off x="570177" y="1399944"/>
            <a:ext cx="6479647" cy="672043"/>
            <a:chOff x="-215900" y="-415637"/>
            <a:chExt cx="7775575" cy="806450"/>
          </a:xfrm>
        </p:grpSpPr>
        <p:sp>
          <p:nvSpPr>
            <p:cNvPr id="164" name="Figura"/>
            <p:cNvSpPr/>
            <p:nvPr/>
          </p:nvSpPr>
          <p:spPr>
            <a:xfrm>
              <a:off x="-215900" y="-415637"/>
              <a:ext cx="7775575" cy="80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3600"/>
                  </a:lnTo>
                  <a:lnTo>
                    <a:pt x="21230" y="7398"/>
                  </a:lnTo>
                  <a:lnTo>
                    <a:pt x="21600" y="90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lose/>
                </a:path>
              </a:pathLst>
            </a:custGeom>
            <a:solidFill>
              <a:schemeClr val="accent2">
                <a:lumOff val="1669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/>
              <a:endParaRPr sz="1500"/>
            </a:p>
          </p:txBody>
        </p:sp>
        <p:sp>
          <p:nvSpPr>
            <p:cNvPr id="165" name="Os datos obtidos nestes rexistros…"/>
            <p:cNvSpPr txBox="1"/>
            <p:nvPr/>
          </p:nvSpPr>
          <p:spPr>
            <a:xfrm>
              <a:off x="1565544" y="-366430"/>
              <a:ext cx="4212688" cy="70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/>
            <a:p>
              <a:pPr algn="ctr">
                <a:defRPr sz="2400"/>
              </a:pPr>
              <a:r>
                <a:rPr sz="1667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</a:t>
              </a:r>
              <a:r>
                <a:rPr sz="16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sz="1667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datos</a:t>
              </a:r>
              <a:r>
                <a:rPr sz="16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sz="1667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obtidos</a:t>
              </a:r>
              <a:r>
                <a:rPr sz="16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sz="1667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nestes</a:t>
              </a:r>
              <a:r>
                <a:rPr sz="16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sz="1667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rexistros</a:t>
              </a:r>
              <a:endParaRPr sz="1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 sz="2400"/>
              </a:pPr>
              <a:r>
                <a:rPr sz="16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 </a:t>
              </a:r>
              <a:r>
                <a:rPr sz="1667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foron</a:t>
              </a:r>
              <a:r>
                <a:rPr sz="16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dados a </a:t>
              </a:r>
              <a:r>
                <a:rPr sz="1667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coñecer</a:t>
              </a:r>
              <a:endParaRPr sz="1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igura"/>
          <p:cNvSpPr/>
          <p:nvPr/>
        </p:nvSpPr>
        <p:spPr>
          <a:xfrm>
            <a:off x="629709" y="1580437"/>
            <a:ext cx="3078428" cy="1980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1037" y="0"/>
                  <a:pt x="2316" y="0"/>
                </a:cubicBezTo>
                <a:lnTo>
                  <a:pt x="12600" y="0"/>
                </a:lnTo>
                <a:lnTo>
                  <a:pt x="19284" y="0"/>
                </a:lnTo>
                <a:cubicBezTo>
                  <a:pt x="2056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563" y="21600"/>
                  <a:pt x="19284" y="21600"/>
                </a:cubicBezTo>
                <a:lnTo>
                  <a:pt x="18000" y="21600"/>
                </a:lnTo>
                <a:lnTo>
                  <a:pt x="15278" y="21506"/>
                </a:lnTo>
                <a:lnTo>
                  <a:pt x="12600" y="21600"/>
                </a:lnTo>
                <a:lnTo>
                  <a:pt x="2316" y="21600"/>
                </a:lnTo>
                <a:cubicBezTo>
                  <a:pt x="1037" y="21600"/>
                  <a:pt x="0" y="19988"/>
                  <a:pt x="0" y="18000"/>
                </a:cubicBezTo>
                <a:lnTo>
                  <a:pt x="0" y="18000"/>
                </a:lnTo>
                <a:lnTo>
                  <a:pt x="0" y="1260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38099" tIns="38099" rIns="38099" bIns="38099" numCol="1" anchor="t">
            <a:noAutofit/>
          </a:bodyPr>
          <a:lstStyle/>
          <a:p>
            <a:pPr marL="285739" indent="-285739" defTabSz="375693">
              <a:buSzPct val="10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/>
              <a:t>Non colaboración no proceso</a:t>
            </a:r>
          </a:p>
          <a:p>
            <a:pPr marL="285739" indent="-285739" defTabSz="375693"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/>
              <a:t>	de valoración</a:t>
            </a:r>
          </a:p>
          <a:p>
            <a:pPr marL="285739" indent="-285739" defTabSz="375693">
              <a:buSzPct val="10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/>
              <a:t>Ideas sobre o TDAH non</a:t>
            </a:r>
          </a:p>
          <a:p>
            <a:pPr marL="285739" indent="-285739" defTabSz="375693"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/>
              <a:t>	respaldadas pola evidencia</a:t>
            </a:r>
          </a:p>
          <a:p>
            <a:pPr marL="285739" indent="-285739" defTabSz="375693">
              <a:buSzPct val="10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/>
              <a:t>Cuestionamento “a priori” do </a:t>
            </a:r>
          </a:p>
          <a:p>
            <a:pPr marL="285739" indent="-285739" defTabSz="375693"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/>
              <a:t>	tratamento farmacolóxico.</a:t>
            </a:r>
            <a:endParaRPr lang="es-ES" sz="1833" dirty="0"/>
          </a:p>
        </p:txBody>
      </p:sp>
      <p:sp>
        <p:nvSpPr>
          <p:cNvPr id="171" name="Figura"/>
          <p:cNvSpPr/>
          <p:nvPr/>
        </p:nvSpPr>
        <p:spPr>
          <a:xfrm>
            <a:off x="3810001" y="1580437"/>
            <a:ext cx="3300679" cy="1980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967" y="0"/>
                  <a:pt x="2160" y="0"/>
                </a:cubicBezTo>
                <a:lnTo>
                  <a:pt x="3600" y="0"/>
                </a:lnTo>
                <a:lnTo>
                  <a:pt x="19440" y="0"/>
                </a:lnTo>
                <a:cubicBezTo>
                  <a:pt x="2063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633" y="21600"/>
                  <a:pt x="19440" y="21600"/>
                </a:cubicBezTo>
                <a:lnTo>
                  <a:pt x="9000" y="21600"/>
                </a:lnTo>
                <a:lnTo>
                  <a:pt x="6822" y="21301"/>
                </a:lnTo>
                <a:lnTo>
                  <a:pt x="3600" y="21600"/>
                </a:lnTo>
                <a:lnTo>
                  <a:pt x="2160" y="21600"/>
                </a:lnTo>
                <a:cubicBezTo>
                  <a:pt x="967" y="21600"/>
                  <a:pt x="0" y="19988"/>
                  <a:pt x="0" y="18000"/>
                </a:cubicBezTo>
                <a:lnTo>
                  <a:pt x="0" y="18000"/>
                </a:lnTo>
                <a:lnTo>
                  <a:pt x="0" y="1260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38099" tIns="38099" rIns="38099" bIns="38099" numCol="1" anchor="t">
            <a:noAutofit/>
          </a:bodyPr>
          <a:lstStyle/>
          <a:p>
            <a:pPr marL="150806" indent="-150806" defTabSz="375693">
              <a:buSzPct val="10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 dirty="0"/>
              <a:t>Desconsideración dos datos</a:t>
            </a:r>
          </a:p>
          <a:p>
            <a:pPr marL="150806" indent="-150806" defTabSz="375693"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 dirty="0"/>
              <a:t>	sobre </a:t>
            </a:r>
            <a:r>
              <a:rPr lang="es-ES" sz="1833" dirty="0" err="1"/>
              <a:t>sintomatoloxía</a:t>
            </a:r>
            <a:r>
              <a:rPr lang="es-ES" sz="1833" dirty="0"/>
              <a:t> e repercusión</a:t>
            </a:r>
          </a:p>
          <a:p>
            <a:pPr marL="150806" indent="-150806" defTabSz="375693"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 dirty="0"/>
              <a:t>	aportados desde a </a:t>
            </a:r>
            <a:r>
              <a:rPr lang="es-ES" sz="1833" dirty="0" err="1"/>
              <a:t>escola</a:t>
            </a:r>
            <a:endParaRPr lang="es-ES" sz="1833" dirty="0"/>
          </a:p>
          <a:p>
            <a:pPr marL="150806" indent="-150806" defTabSz="375693">
              <a:buSzPct val="10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 dirty="0"/>
              <a:t>Ideas sobre o TDAH non</a:t>
            </a:r>
          </a:p>
          <a:p>
            <a:pPr marL="150806" indent="-150806" defTabSz="375693"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 dirty="0"/>
              <a:t>	respaldadas pola evidencia</a:t>
            </a:r>
          </a:p>
          <a:p>
            <a:pPr marL="150806" indent="-150806" defTabSz="375693">
              <a:buSzPct val="10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833" dirty="0"/>
              <a:t>Ausencia de informes escritos.</a:t>
            </a:r>
          </a:p>
        </p:txBody>
      </p:sp>
      <p:pic>
        <p:nvPicPr>
          <p:cNvPr id="175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2" y="2297907"/>
            <a:ext cx="1180042" cy="2360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13" descr="Picture 13"/>
          <p:cNvPicPr>
            <a:picLocks noChangeAspect="1"/>
          </p:cNvPicPr>
          <p:nvPr/>
        </p:nvPicPr>
        <p:blipFill>
          <a:blip r:embed="rId3"/>
          <a:srcRect l="31612" t="5965" r="29739" b="13952"/>
          <a:stretch>
            <a:fillRect/>
          </a:stretch>
        </p:blipFill>
        <p:spPr>
          <a:xfrm>
            <a:off x="-210345" y="2297907"/>
            <a:ext cx="1139033" cy="235876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947966" y="3832490"/>
            <a:ext cx="5753657" cy="891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/>
            </a:lvl1pPr>
          </a:lstStyle>
          <a:p>
            <a:pPr marL="0" indent="0" algn="ctr">
              <a:buNone/>
            </a:pPr>
            <a:r>
              <a:rPr sz="1500" i="1" dirty="0" err="1"/>
              <a:t>Deficiencia</a:t>
            </a:r>
            <a:r>
              <a:rPr sz="1500" i="1" dirty="0"/>
              <a:t> no </a:t>
            </a:r>
            <a:r>
              <a:rPr sz="1500" i="1" dirty="0" err="1"/>
              <a:t>funcionamento</a:t>
            </a:r>
            <a:r>
              <a:rPr sz="1500" i="1" dirty="0"/>
              <a:t> </a:t>
            </a:r>
            <a:r>
              <a:rPr sz="1500" i="1" dirty="0" err="1"/>
              <a:t>coordinado</a:t>
            </a:r>
            <a:r>
              <a:rPr sz="1500" i="1" dirty="0"/>
              <a:t> dos </a:t>
            </a:r>
            <a:r>
              <a:rPr sz="1500" i="1" dirty="0" err="1"/>
              <a:t>servizos</a:t>
            </a:r>
            <a:r>
              <a:rPr sz="1500" i="1" dirty="0"/>
              <a:t> </a:t>
            </a:r>
            <a:r>
              <a:rPr sz="1500" i="1" dirty="0" err="1"/>
              <a:t>educativos</a:t>
            </a:r>
            <a:r>
              <a:rPr sz="1500" i="1" dirty="0"/>
              <a:t> </a:t>
            </a:r>
            <a:r>
              <a:rPr sz="1500" i="1" dirty="0" err="1"/>
              <a:t>sanitarios</a:t>
            </a:r>
            <a:r>
              <a:rPr sz="1500" i="1" dirty="0"/>
              <a:t> e no </a:t>
            </a:r>
            <a:r>
              <a:rPr sz="1500" i="1" dirty="0" err="1"/>
              <a:t>emprego</a:t>
            </a:r>
            <a:r>
              <a:rPr sz="1500" i="1" dirty="0"/>
              <a:t> de </a:t>
            </a:r>
            <a:r>
              <a:rPr sz="1500" i="1" dirty="0" err="1"/>
              <a:t>criterios</a:t>
            </a:r>
            <a:r>
              <a:rPr sz="1500" i="1" dirty="0"/>
              <a:t> de </a:t>
            </a:r>
            <a:r>
              <a:rPr sz="1500" i="1" dirty="0" err="1"/>
              <a:t>acordo</a:t>
            </a:r>
            <a:r>
              <a:rPr sz="1500" i="1" dirty="0"/>
              <a:t> co </a:t>
            </a:r>
            <a:r>
              <a:rPr sz="1500" i="1" dirty="0" err="1"/>
              <a:t>establecido</a:t>
            </a:r>
            <a:r>
              <a:rPr sz="1500" i="1" dirty="0"/>
              <a:t> </a:t>
            </a:r>
            <a:r>
              <a:rPr sz="1500" i="1" dirty="0" err="1"/>
              <a:t>nos</a:t>
            </a:r>
            <a:r>
              <a:rPr sz="1500" i="1" dirty="0"/>
              <a:t> </a:t>
            </a:r>
            <a:r>
              <a:rPr sz="1500" i="1" dirty="0" err="1"/>
              <a:t>consensos</a:t>
            </a:r>
            <a:r>
              <a:rPr sz="1500" i="1" dirty="0"/>
              <a:t> </a:t>
            </a:r>
            <a:r>
              <a:rPr sz="1500" i="1" dirty="0" err="1"/>
              <a:t>internacionais</a:t>
            </a:r>
            <a:r>
              <a:rPr sz="1500" i="1" dirty="0"/>
              <a:t> </a:t>
            </a:r>
            <a:r>
              <a:rPr sz="1500" i="1" dirty="0" err="1"/>
              <a:t>sobre</a:t>
            </a:r>
            <a:r>
              <a:rPr sz="1500" i="1" dirty="0"/>
              <a:t> TDAH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C75EA00-B9C0-47F3-BD55-E603CE6E75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5646" y="370221"/>
            <a:ext cx="5328708" cy="672043"/>
          </a:xfrm>
          <a:prstGeom prst="rect">
            <a:avLst/>
          </a:prstGeom>
        </p:spPr>
        <p:txBody>
          <a:bodyPr>
            <a:noAutofit/>
          </a:bodyPr>
          <a:lstStyle>
            <a:lvl1pPr defTabSz="768095">
              <a:defRPr sz="2688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ANÁLISE DA SITUACIÓN DE PARTIDA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4" animBg="1" advAuto="0"/>
      <p:bldP spid="176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ítulo 1"/>
          <p:cNvSpPr txBox="1">
            <a:spLocks noGrp="1"/>
          </p:cNvSpPr>
          <p:nvPr>
            <p:ph type="title"/>
          </p:nvPr>
        </p:nvSpPr>
        <p:spPr>
          <a:xfrm>
            <a:off x="1464005" y="453549"/>
            <a:ext cx="4691990" cy="576932"/>
          </a:xfrm>
          <a:prstGeom prst="rect">
            <a:avLst/>
          </a:prstGeom>
        </p:spPr>
        <p:txBody>
          <a:bodyPr/>
          <a:lstStyle>
            <a:lvl1pPr defTabSz="877823">
              <a:defRPr sz="2688"/>
            </a:lvl1pPr>
          </a:lstStyle>
          <a:p>
            <a:r>
              <a:rPr lang="es-ES" sz="2800" b="1" dirty="0">
                <a:solidFill>
                  <a:srgbClr val="FF6600"/>
                </a:solidFill>
              </a:rPr>
              <a:t>O PROTOCOLO SUPÓN...</a:t>
            </a:r>
          </a:p>
        </p:txBody>
      </p:sp>
      <p:pic>
        <p:nvPicPr>
          <p:cNvPr id="18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2" y="2297907"/>
            <a:ext cx="1180042" cy="2360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13" descr="Picture 13"/>
          <p:cNvPicPr>
            <a:picLocks noChangeAspect="1"/>
          </p:cNvPicPr>
          <p:nvPr/>
        </p:nvPicPr>
        <p:blipFill>
          <a:blip r:embed="rId3"/>
          <a:srcRect l="31612" t="5965" r="29739" b="13952"/>
          <a:stretch>
            <a:fillRect/>
          </a:stretch>
        </p:blipFill>
        <p:spPr>
          <a:xfrm>
            <a:off x="-210345" y="2297907"/>
            <a:ext cx="1139033" cy="23587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85EFE4-859B-4DE1-AAA1-410C2F805116}"/>
              </a:ext>
            </a:extLst>
          </p:cNvPr>
          <p:cNvSpPr/>
          <p:nvPr/>
        </p:nvSpPr>
        <p:spPr>
          <a:xfrm>
            <a:off x="463055" y="1565113"/>
            <a:ext cx="5611091" cy="75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err="1"/>
              <a:t>Posibilidade</a:t>
            </a:r>
            <a:r>
              <a:rPr lang="es-ES" sz="1500" dirty="0"/>
              <a:t> de incremento da información básica sobre TDAH entre </a:t>
            </a:r>
            <a:r>
              <a:rPr lang="es-ES" sz="1500" dirty="0" err="1"/>
              <a:t>profesionais</a:t>
            </a:r>
            <a:r>
              <a:rPr lang="es-ES" sz="1500" dirty="0"/>
              <a:t> do </a:t>
            </a:r>
            <a:r>
              <a:rPr lang="es-ES" sz="1500" dirty="0" err="1"/>
              <a:t>ensino</a:t>
            </a:r>
            <a:r>
              <a:rPr lang="es-ES" sz="1500" dirty="0"/>
              <a:t> e a </a:t>
            </a:r>
            <a:r>
              <a:rPr lang="es-ES" sz="1500" dirty="0" err="1"/>
              <a:t>sanidade</a:t>
            </a:r>
            <a:endParaRPr lang="es-ES" sz="1500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6069527-0998-4292-8A19-47914A759F31}"/>
              </a:ext>
            </a:extLst>
          </p:cNvPr>
          <p:cNvSpPr/>
          <p:nvPr/>
        </p:nvSpPr>
        <p:spPr>
          <a:xfrm>
            <a:off x="928688" y="2646282"/>
            <a:ext cx="5611091" cy="7561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71451" indent="-271451" defTabSz="723871">
              <a:spcBef>
                <a:spcPts val="417"/>
              </a:spcBef>
              <a:defRPr sz="2470"/>
            </a:pPr>
            <a:r>
              <a:rPr lang="es-ES" sz="1667" dirty="0"/>
              <a:t>Instrumentos para incremento do </a:t>
            </a:r>
            <a:r>
              <a:rPr lang="es-ES" sz="1667" dirty="0" err="1"/>
              <a:t>fluxo</a:t>
            </a:r>
            <a:r>
              <a:rPr lang="es-ES" sz="1667" dirty="0"/>
              <a:t> de información e a coordinación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E4CC0FB-CBCF-40FF-977C-7521F41A93A3}"/>
              </a:ext>
            </a:extLst>
          </p:cNvPr>
          <p:cNvSpPr/>
          <p:nvPr/>
        </p:nvSpPr>
        <p:spPr>
          <a:xfrm>
            <a:off x="1146402" y="3619538"/>
            <a:ext cx="5670983" cy="10649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71451" indent="-271451" defTabSz="723871">
              <a:spcBef>
                <a:spcPts val="417"/>
              </a:spcBef>
              <a:defRPr sz="2470"/>
            </a:pPr>
            <a:r>
              <a:rPr lang="es-ES" sz="1458" dirty="0"/>
              <a:t>Instrumento para diminución da </a:t>
            </a:r>
            <a:r>
              <a:rPr lang="es-ES" sz="1458" dirty="0" err="1"/>
              <a:t>variabilidade</a:t>
            </a:r>
            <a:r>
              <a:rPr lang="es-ES" sz="1458" dirty="0"/>
              <a:t> dos criterios de identificación, </a:t>
            </a:r>
            <a:r>
              <a:rPr lang="es-ES" sz="1458" dirty="0" err="1"/>
              <a:t>avaliación</a:t>
            </a:r>
            <a:r>
              <a:rPr lang="es-ES" sz="1458" dirty="0"/>
              <a:t>, intervención educativa e </a:t>
            </a:r>
            <a:r>
              <a:rPr lang="es-ES" sz="1458" dirty="0" err="1"/>
              <a:t>tratamento</a:t>
            </a:r>
            <a:r>
              <a:rPr lang="es-ES" sz="1458" dirty="0"/>
              <a:t>; e a </a:t>
            </a:r>
            <a:r>
              <a:rPr lang="es-ES" sz="1458" dirty="0" err="1"/>
              <a:t>súa</a:t>
            </a:r>
            <a:r>
              <a:rPr lang="es-ES" sz="1458" dirty="0"/>
              <a:t> adecuación </a:t>
            </a:r>
            <a:r>
              <a:rPr lang="es-ES" sz="1458" dirty="0" err="1"/>
              <a:t>aos</a:t>
            </a:r>
            <a:r>
              <a:rPr lang="es-ES" sz="1458" dirty="0"/>
              <a:t> consensos sobre TDAH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1 Marcador de contenido"/>
          <p:cNvSpPr txBox="1"/>
          <p:nvPr/>
        </p:nvSpPr>
        <p:spPr>
          <a:xfrm>
            <a:off x="796836" y="1600342"/>
            <a:ext cx="6738938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>
              <a:spcBef>
                <a:spcPts val="417"/>
              </a:spcBef>
              <a:buClr>
                <a:srgbClr val="000000"/>
              </a:buClr>
              <a:buSzPct val="75000"/>
              <a:defRPr sz="2400"/>
            </a:pPr>
            <a:r>
              <a:rPr sz="2000" dirty="0" err="1">
                <a:latin typeface="+mj-lt"/>
              </a:rPr>
              <a:t>Actuacións</a:t>
            </a:r>
            <a:r>
              <a:rPr sz="2000" dirty="0">
                <a:latin typeface="+mj-lt"/>
              </a:rPr>
              <a:t> por </a:t>
            </a:r>
            <a:r>
              <a:rPr sz="2000" dirty="0" err="1">
                <a:latin typeface="+mj-lt"/>
              </a:rPr>
              <a:t>parte</a:t>
            </a:r>
            <a:r>
              <a:rPr sz="2000" dirty="0">
                <a:latin typeface="+mj-lt"/>
              </a:rPr>
              <a:t> dos </a:t>
            </a:r>
            <a:r>
              <a:rPr sz="2000" dirty="0" err="1">
                <a:latin typeface="+mj-lt"/>
              </a:rPr>
              <a:t>servizos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educativos</a:t>
            </a:r>
            <a:endParaRPr sz="2000" dirty="0">
              <a:latin typeface="+mj-lt"/>
            </a:endParaRPr>
          </a:p>
          <a:p>
            <a:pPr marL="677306" lvl="1" indent="-296321">
              <a:spcBef>
                <a:spcPts val="417"/>
              </a:spcBef>
              <a:buClr>
                <a:srgbClr val="C00000"/>
              </a:buClr>
              <a:buSzPct val="75000"/>
              <a:buFont typeface="Arial"/>
              <a:buChar char="►"/>
              <a:defRPr sz="2400"/>
            </a:pPr>
            <a:r>
              <a:rPr sz="2000" dirty="0" err="1">
                <a:latin typeface="+mj-lt"/>
              </a:rPr>
              <a:t>Actuacións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iniciais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na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familia</a:t>
            </a:r>
            <a:endParaRPr sz="2000" dirty="0">
              <a:latin typeface="+mj-lt"/>
            </a:endParaRPr>
          </a:p>
          <a:p>
            <a:pPr marL="677306" lvl="1" indent="-296321">
              <a:spcBef>
                <a:spcPts val="417"/>
              </a:spcBef>
              <a:buClr>
                <a:srgbClr val="C00000"/>
              </a:buClr>
              <a:buSzPct val="75000"/>
              <a:buFont typeface="Arial"/>
              <a:buChar char="►"/>
              <a:defRPr sz="2400"/>
            </a:pPr>
            <a:r>
              <a:rPr sz="2000" dirty="0" err="1">
                <a:latin typeface="+mj-lt"/>
              </a:rPr>
              <a:t>Actuacións</a:t>
            </a:r>
            <a:r>
              <a:rPr sz="2000" dirty="0">
                <a:latin typeface="+mj-lt"/>
              </a:rPr>
              <a:t> do </a:t>
            </a:r>
            <a:r>
              <a:rPr sz="2000" dirty="0" err="1">
                <a:latin typeface="+mj-lt"/>
              </a:rPr>
              <a:t>profesorado</a:t>
            </a:r>
            <a:endParaRPr sz="2000" dirty="0">
              <a:latin typeface="+mj-lt"/>
            </a:endParaRPr>
          </a:p>
          <a:p>
            <a:pPr marL="677306" lvl="1" indent="-296321">
              <a:spcBef>
                <a:spcPts val="417"/>
              </a:spcBef>
              <a:buClr>
                <a:srgbClr val="C00000"/>
              </a:buClr>
              <a:buSzPct val="75000"/>
              <a:buFont typeface="Arial"/>
              <a:buChar char="►"/>
              <a:defRPr sz="2400"/>
            </a:pPr>
            <a:r>
              <a:rPr sz="2000" dirty="0" err="1">
                <a:latin typeface="+mj-lt"/>
              </a:rPr>
              <a:t>Actuación</a:t>
            </a:r>
            <a:r>
              <a:rPr sz="2000" dirty="0">
                <a:latin typeface="+mj-lt"/>
              </a:rPr>
              <a:t> dos </a:t>
            </a:r>
            <a:r>
              <a:rPr sz="2000" dirty="0" err="1">
                <a:latin typeface="+mj-lt"/>
              </a:rPr>
              <a:t>servizos</a:t>
            </a:r>
            <a:r>
              <a:rPr sz="2000" dirty="0">
                <a:latin typeface="+mj-lt"/>
              </a:rPr>
              <a:t> de </a:t>
            </a:r>
            <a:r>
              <a:rPr sz="2000" dirty="0" err="1">
                <a:latin typeface="+mj-lt"/>
              </a:rPr>
              <a:t>orientación</a:t>
            </a:r>
            <a:endParaRPr sz="2000" dirty="0">
              <a:latin typeface="+mj-lt"/>
            </a:endParaRPr>
          </a:p>
        </p:txBody>
      </p:sp>
      <p:sp>
        <p:nvSpPr>
          <p:cNvPr id="185" name="Título 1"/>
          <p:cNvSpPr txBox="1">
            <a:spLocks noGrp="1"/>
          </p:cNvSpPr>
          <p:nvPr>
            <p:ph type="title"/>
          </p:nvPr>
        </p:nvSpPr>
        <p:spPr>
          <a:xfrm>
            <a:off x="571500" y="294127"/>
            <a:ext cx="6477000" cy="1020851"/>
          </a:xfrm>
          <a:prstGeom prst="rect">
            <a:avLst/>
          </a:prstGeom>
        </p:spPr>
        <p:txBody>
          <a:bodyPr/>
          <a:lstStyle>
            <a:lvl1pPr defTabSz="722376">
              <a:defRPr sz="2686"/>
            </a:lvl1pPr>
          </a:lstStyle>
          <a:p>
            <a:r>
              <a:rPr lang="es-ES" sz="2800" b="1" dirty="0">
                <a:solidFill>
                  <a:srgbClr val="FF6600"/>
                </a:solidFill>
              </a:rPr>
              <a:t>CONTIDO DO PROTOCOLO</a:t>
            </a:r>
          </a:p>
        </p:txBody>
      </p:sp>
      <p:sp>
        <p:nvSpPr>
          <p:cNvPr id="186" name="Figura"/>
          <p:cNvSpPr/>
          <p:nvPr/>
        </p:nvSpPr>
        <p:spPr>
          <a:xfrm>
            <a:off x="3042709" y="3559968"/>
            <a:ext cx="1997604" cy="840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922" y="21600"/>
                  <a:pt x="200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678" y="0"/>
                  <a:pt x="1514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2400"/>
            </a:pPr>
            <a:r>
              <a:rPr lang="es-ES" sz="2000" dirty="0"/>
              <a:t>Intervención no</a:t>
            </a:r>
          </a:p>
          <a:p>
            <a:pPr algn="ctr">
              <a:defRPr sz="2400"/>
            </a:pPr>
            <a:r>
              <a:rPr lang="es-ES" sz="2000" dirty="0"/>
              <a:t>ámbito escolar</a:t>
            </a:r>
          </a:p>
        </p:txBody>
      </p:sp>
      <p:sp>
        <p:nvSpPr>
          <p:cNvPr id="189" name="Figura"/>
          <p:cNvSpPr/>
          <p:nvPr/>
        </p:nvSpPr>
        <p:spPr>
          <a:xfrm>
            <a:off x="672042" y="3559968"/>
            <a:ext cx="1997604" cy="840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922" y="21600"/>
                  <a:pt x="200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678" y="0"/>
                  <a:pt x="1514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8099" tIns="38099" rIns="38099" bIns="38099" numCol="1" anchor="ctr">
            <a:noAutofit/>
          </a:bodyPr>
          <a:lstStyle/>
          <a:p>
            <a:pPr algn="ctr"/>
            <a:r>
              <a:rPr lang="es-ES" sz="2000" dirty="0"/>
              <a:t>Identificación</a:t>
            </a:r>
          </a:p>
        </p:txBody>
      </p:sp>
      <p:sp>
        <p:nvSpPr>
          <p:cNvPr id="192" name="Figura"/>
          <p:cNvSpPr/>
          <p:nvPr/>
        </p:nvSpPr>
        <p:spPr>
          <a:xfrm>
            <a:off x="5412053" y="3559968"/>
            <a:ext cx="1998928" cy="840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3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923" y="21600"/>
                  <a:pt x="20087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677" y="0"/>
                  <a:pt x="1513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2400"/>
            </a:pPr>
            <a:r>
              <a:rPr lang="es-ES" sz="2000" dirty="0"/>
              <a:t> Colaboración</a:t>
            </a:r>
          </a:p>
          <a:p>
            <a:pPr algn="ctr">
              <a:defRPr sz="2400"/>
            </a:pPr>
            <a:r>
              <a:rPr lang="es-ES" sz="2000" dirty="0"/>
              <a:t>coa familia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build="p" bldLvl="5" animBg="1" advAuto="0"/>
      <p:bldP spid="186" grpId="0" animBg="1"/>
      <p:bldP spid="189" grpId="0" animBg="1"/>
      <p:bldP spid="1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1 Marcador de contenido"/>
          <p:cNvSpPr txBox="1"/>
          <p:nvPr/>
        </p:nvSpPr>
        <p:spPr>
          <a:xfrm>
            <a:off x="440531" y="1523801"/>
            <a:ext cx="6738938" cy="2667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296321" indent="-296321">
              <a:spcBef>
                <a:spcPts val="500"/>
              </a:spcBef>
              <a:buClr>
                <a:srgbClr val="000000"/>
              </a:buClr>
              <a:buSzPct val="75000"/>
              <a:buChar char="▪"/>
              <a:defRPr sz="2600"/>
            </a:pPr>
            <a:r>
              <a:rPr sz="2000" dirty="0" err="1"/>
              <a:t>Conxunto</a:t>
            </a:r>
            <a:r>
              <a:rPr sz="2000" dirty="0"/>
              <a:t> de </a:t>
            </a:r>
            <a:r>
              <a:rPr sz="2000" dirty="0" err="1"/>
              <a:t>procesos</a:t>
            </a:r>
            <a:r>
              <a:rPr sz="2000" dirty="0"/>
              <a:t> de </a:t>
            </a:r>
            <a:r>
              <a:rPr sz="2000" dirty="0" err="1"/>
              <a:t>recollida</a:t>
            </a:r>
            <a:r>
              <a:rPr sz="2000" dirty="0"/>
              <a:t> de </a:t>
            </a:r>
            <a:r>
              <a:rPr sz="2000" dirty="0" err="1"/>
              <a:t>información</a:t>
            </a:r>
            <a:endParaRPr sz="2000" dirty="0"/>
          </a:p>
          <a:p>
            <a:pPr marL="677306" lvl="1" indent="-296321">
              <a:spcBef>
                <a:spcPts val="500"/>
              </a:spcBef>
              <a:buClr>
                <a:srgbClr val="000000"/>
              </a:buClr>
              <a:buSzPct val="75000"/>
              <a:buChar char="▪"/>
              <a:defRPr sz="2600"/>
            </a:pPr>
            <a:r>
              <a:rPr sz="2000" dirty="0" err="1"/>
              <a:t>Profesorado</a:t>
            </a:r>
            <a:r>
              <a:rPr sz="2000" dirty="0"/>
              <a:t> / </a:t>
            </a:r>
            <a:r>
              <a:rPr sz="2000" dirty="0" err="1"/>
              <a:t>servizos</a:t>
            </a:r>
            <a:r>
              <a:rPr sz="2000" dirty="0"/>
              <a:t> de </a:t>
            </a:r>
            <a:r>
              <a:rPr sz="2000" dirty="0" err="1"/>
              <a:t>orientación</a:t>
            </a:r>
            <a:endParaRPr sz="2000" dirty="0"/>
          </a:p>
          <a:p>
            <a:pPr marL="677306" lvl="1" indent="-296321">
              <a:spcBef>
                <a:spcPts val="500"/>
              </a:spcBef>
              <a:buClr>
                <a:srgbClr val="000000"/>
              </a:buClr>
              <a:buSzPct val="75000"/>
              <a:buChar char="▪"/>
              <a:defRPr sz="2600"/>
            </a:pPr>
            <a:r>
              <a:rPr sz="2000" dirty="0" err="1"/>
              <a:t>Finalidade</a:t>
            </a:r>
            <a:r>
              <a:rPr sz="2000" dirty="0"/>
              <a:t>:</a:t>
            </a:r>
          </a:p>
          <a:p>
            <a:pPr marL="1439276" lvl="3" indent="-296321">
              <a:spcBef>
                <a:spcPts val="500"/>
              </a:spcBef>
              <a:buClr>
                <a:srgbClr val="C00000"/>
              </a:buClr>
              <a:buSzPct val="75000"/>
              <a:buFont typeface="Arial"/>
              <a:buChar char="►"/>
              <a:defRPr sz="2600"/>
            </a:pPr>
            <a:r>
              <a:rPr sz="2000" dirty="0" err="1"/>
              <a:t>Establecemento</a:t>
            </a:r>
            <a:r>
              <a:rPr sz="2000" dirty="0"/>
              <a:t> de </a:t>
            </a:r>
            <a:r>
              <a:rPr sz="2000" dirty="0" err="1"/>
              <a:t>medidas</a:t>
            </a:r>
            <a:r>
              <a:rPr sz="2000" dirty="0"/>
              <a:t> de </a:t>
            </a:r>
            <a:r>
              <a:rPr sz="2000" dirty="0" err="1"/>
              <a:t>intervención</a:t>
            </a:r>
            <a:endParaRPr sz="2000" dirty="0"/>
          </a:p>
          <a:p>
            <a:pPr marL="1439276" lvl="3" indent="-296321">
              <a:spcBef>
                <a:spcPts val="500"/>
              </a:spcBef>
              <a:buClr>
                <a:srgbClr val="C00000"/>
              </a:buClr>
              <a:buSzPct val="75000"/>
              <a:buFont typeface="Arial"/>
              <a:buChar char="►"/>
              <a:defRPr sz="2600"/>
            </a:pPr>
            <a:r>
              <a:rPr sz="2000" dirty="0" err="1"/>
              <a:t>Información</a:t>
            </a:r>
            <a:r>
              <a:rPr sz="2000" dirty="0"/>
              <a:t> á </a:t>
            </a:r>
            <a:r>
              <a:rPr sz="2000" dirty="0" err="1"/>
              <a:t>familia</a:t>
            </a:r>
            <a:endParaRPr sz="2000" dirty="0"/>
          </a:p>
          <a:p>
            <a:pPr marL="1439276" lvl="3" indent="-296321">
              <a:spcBef>
                <a:spcPts val="500"/>
              </a:spcBef>
              <a:buClr>
                <a:srgbClr val="C00000"/>
              </a:buClr>
              <a:buSzPct val="75000"/>
              <a:buFont typeface="Arial"/>
              <a:buChar char="►"/>
              <a:defRPr sz="2600"/>
            </a:pPr>
            <a:r>
              <a:rPr sz="2000" dirty="0" err="1"/>
              <a:t>Información</a:t>
            </a:r>
            <a:r>
              <a:rPr sz="2000" dirty="0"/>
              <a:t> </a:t>
            </a:r>
            <a:r>
              <a:rPr sz="2000" dirty="0" err="1"/>
              <a:t>aos</a:t>
            </a:r>
            <a:r>
              <a:rPr sz="2000" dirty="0"/>
              <a:t> </a:t>
            </a:r>
            <a:r>
              <a:rPr sz="2000" dirty="0" err="1"/>
              <a:t>servizos</a:t>
            </a:r>
            <a:r>
              <a:rPr sz="2000" dirty="0"/>
              <a:t> de </a:t>
            </a:r>
            <a:r>
              <a:rPr sz="2000" dirty="0" err="1"/>
              <a:t>saúde</a:t>
            </a:r>
            <a:endParaRPr sz="2000" dirty="0"/>
          </a:p>
          <a:p>
            <a:pPr marL="1058291" lvl="2" indent="-296321">
              <a:spcBef>
                <a:spcPts val="333"/>
              </a:spcBef>
              <a:buClr>
                <a:srgbClr val="000000"/>
              </a:buClr>
              <a:buSzPct val="75000"/>
              <a:buChar char="▪"/>
              <a:defRPr sz="2400"/>
            </a:pPr>
            <a:endParaRPr dirty="0"/>
          </a:p>
        </p:txBody>
      </p:sp>
      <p:sp>
        <p:nvSpPr>
          <p:cNvPr id="197" name="Título 1"/>
          <p:cNvSpPr txBox="1">
            <a:spLocks noGrp="1"/>
          </p:cNvSpPr>
          <p:nvPr>
            <p:ph type="title"/>
          </p:nvPr>
        </p:nvSpPr>
        <p:spPr>
          <a:xfrm>
            <a:off x="571502" y="247603"/>
            <a:ext cx="6477000" cy="1020851"/>
          </a:xfrm>
          <a:prstGeom prst="rect">
            <a:avLst/>
          </a:prstGeom>
        </p:spPr>
        <p:txBody>
          <a:bodyPr/>
          <a:lstStyle>
            <a:lvl1pPr defTabSz="722376">
              <a:defRPr sz="2686"/>
            </a:lvl1pPr>
          </a:lstStyle>
          <a:p>
            <a:r>
              <a:rPr lang="es-ES" sz="3000" b="1" dirty="0">
                <a:solidFill>
                  <a:srgbClr val="FF6600"/>
                </a:solidFill>
              </a:rPr>
              <a:t>IDENTIFICACIÓN</a:t>
            </a:r>
          </a:p>
        </p:txBody>
      </p:sp>
      <p:sp>
        <p:nvSpPr>
          <p:cNvPr id="198" name="Rectángulo"/>
          <p:cNvSpPr/>
          <p:nvPr/>
        </p:nvSpPr>
        <p:spPr>
          <a:xfrm>
            <a:off x="2300551" y="4537605"/>
            <a:ext cx="4747951" cy="41936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8099" tIns="38099" rIns="38099" bIns="38099" numCol="1" anchor="ctr">
            <a:noAutofit/>
          </a:bodyPr>
          <a:lstStyle/>
          <a:p>
            <a:pPr algn="ctr">
              <a:spcBef>
                <a:spcPts val="333"/>
              </a:spcBef>
            </a:pPr>
            <a:r>
              <a:rPr lang="es-ES" sz="2333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</a:t>
            </a:r>
            <a:r>
              <a:rPr lang="es-ES" sz="2333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psicopedagóxico</a:t>
            </a:r>
            <a:endParaRPr sz="15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1 Marcador de contenido"/>
          <p:cNvSpPr txBox="1"/>
          <p:nvPr/>
        </p:nvSpPr>
        <p:spPr>
          <a:xfrm>
            <a:off x="695279" y="1614302"/>
            <a:ext cx="6229443" cy="278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/>
          <a:p>
            <a:pPr marL="296321" indent="-296321">
              <a:spcBef>
                <a:spcPts val="500"/>
              </a:spcBef>
              <a:buClr>
                <a:srgbClr val="000000"/>
              </a:buClr>
              <a:buSzPct val="75000"/>
              <a:buChar char="▪"/>
              <a:defRPr sz="2800"/>
            </a:pPr>
            <a:r>
              <a:rPr sz="2000" dirty="0"/>
              <a:t>O </a:t>
            </a:r>
            <a:r>
              <a:rPr sz="2000" dirty="0" err="1"/>
              <a:t>obxectivo</a:t>
            </a:r>
            <a:r>
              <a:rPr sz="2000" dirty="0"/>
              <a:t> do </a:t>
            </a:r>
            <a:r>
              <a:rPr sz="2000" dirty="0" err="1"/>
              <a:t>protocolo</a:t>
            </a:r>
            <a:r>
              <a:rPr sz="2000" dirty="0"/>
              <a:t> non é o </a:t>
            </a:r>
            <a:r>
              <a:rPr sz="2000" dirty="0" err="1"/>
              <a:t>incremento</a:t>
            </a:r>
            <a:r>
              <a:rPr sz="2000" dirty="0"/>
              <a:t> do </a:t>
            </a:r>
            <a:r>
              <a:rPr sz="2000" dirty="0" err="1"/>
              <a:t>número</a:t>
            </a:r>
            <a:r>
              <a:rPr sz="2000" dirty="0"/>
              <a:t> de </a:t>
            </a:r>
            <a:r>
              <a:rPr sz="2000" dirty="0" err="1"/>
              <a:t>nenos</a:t>
            </a:r>
            <a:r>
              <a:rPr sz="2000" dirty="0"/>
              <a:t> e </a:t>
            </a:r>
            <a:r>
              <a:rPr sz="2000" dirty="0" err="1"/>
              <a:t>nenas</a:t>
            </a:r>
            <a:r>
              <a:rPr sz="2000" dirty="0"/>
              <a:t> </a:t>
            </a:r>
            <a:r>
              <a:rPr sz="2000" dirty="0" err="1"/>
              <a:t>afectados</a:t>
            </a:r>
            <a:r>
              <a:rPr sz="2000" dirty="0"/>
              <a:t> </a:t>
            </a:r>
            <a:r>
              <a:rPr sz="2000" dirty="0" err="1"/>
              <a:t>en</a:t>
            </a:r>
            <a:r>
              <a:rPr sz="2000" dirty="0"/>
              <a:t> base a un </a:t>
            </a:r>
            <a:r>
              <a:rPr sz="2000" dirty="0" err="1"/>
              <a:t>cribado</a:t>
            </a:r>
            <a:r>
              <a:rPr sz="2000" dirty="0"/>
              <a:t> de </a:t>
            </a:r>
            <a:r>
              <a:rPr sz="2000" dirty="0" err="1"/>
              <a:t>indicadores</a:t>
            </a:r>
            <a:r>
              <a:rPr sz="2000" dirty="0"/>
              <a:t> de </a:t>
            </a:r>
            <a:r>
              <a:rPr sz="2000" dirty="0" err="1"/>
              <a:t>síntomas</a:t>
            </a:r>
            <a:endParaRPr lang="gl-ES" sz="2000" dirty="0"/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defRPr sz="2800"/>
            </a:pPr>
            <a:endParaRPr sz="2000" dirty="0"/>
          </a:p>
          <a:p>
            <a:pPr marL="296321" indent="-296321">
              <a:spcBef>
                <a:spcPts val="500"/>
              </a:spcBef>
              <a:buClr>
                <a:srgbClr val="000000"/>
              </a:buClr>
              <a:buSzPct val="75000"/>
              <a:buChar char="▪"/>
              <a:defRPr sz="2800"/>
            </a:pPr>
            <a:r>
              <a:rPr sz="2000" dirty="0" err="1"/>
              <a:t>Recomendación</a:t>
            </a:r>
            <a:r>
              <a:rPr sz="2000" dirty="0"/>
              <a:t> de </a:t>
            </a:r>
            <a:r>
              <a:rPr sz="2000" dirty="0" err="1"/>
              <a:t>integrar</a:t>
            </a:r>
            <a:r>
              <a:rPr sz="2000" dirty="0"/>
              <a:t> </a:t>
            </a:r>
            <a:r>
              <a:rPr sz="2000" dirty="0" err="1"/>
              <a:t>medidas</a:t>
            </a:r>
            <a:r>
              <a:rPr sz="2000" dirty="0"/>
              <a:t> </a:t>
            </a:r>
            <a:r>
              <a:rPr sz="2000" dirty="0" err="1"/>
              <a:t>sobre</a:t>
            </a:r>
            <a:r>
              <a:rPr sz="2000" dirty="0"/>
              <a:t> a </a:t>
            </a:r>
            <a:r>
              <a:rPr sz="2000" dirty="0" err="1"/>
              <a:t>repercusión</a:t>
            </a:r>
            <a:r>
              <a:rPr sz="2000" dirty="0"/>
              <a:t> </a:t>
            </a:r>
            <a:r>
              <a:rPr sz="2000" dirty="0" err="1"/>
              <a:t>funcional</a:t>
            </a:r>
            <a:r>
              <a:rPr sz="2000" dirty="0"/>
              <a:t> </a:t>
            </a:r>
            <a:r>
              <a:rPr sz="2000" dirty="0" err="1"/>
              <a:t>apreciada</a:t>
            </a:r>
            <a:r>
              <a:rPr sz="2000" dirty="0"/>
              <a:t>  (</a:t>
            </a:r>
            <a:r>
              <a:rPr sz="2000" dirty="0" err="1"/>
              <a:t>especialmente</a:t>
            </a:r>
            <a:r>
              <a:rPr sz="2000" dirty="0"/>
              <a:t> no </a:t>
            </a:r>
            <a:r>
              <a:rPr sz="2000" dirty="0" err="1"/>
              <a:t>ámbito</a:t>
            </a:r>
            <a:r>
              <a:rPr sz="2000" dirty="0"/>
              <a:t> escolar)</a:t>
            </a:r>
          </a:p>
          <a:p>
            <a:pPr>
              <a:spcBef>
                <a:spcPts val="333"/>
              </a:spcBef>
              <a:defRPr sz="2400"/>
            </a:pPr>
            <a:endParaRPr sz="2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CAB6A55-5FFD-4A38-A932-FE4E87EC5592}"/>
              </a:ext>
            </a:extLst>
          </p:cNvPr>
          <p:cNvSpPr txBox="1">
            <a:spLocks/>
          </p:cNvSpPr>
          <p:nvPr/>
        </p:nvSpPr>
        <p:spPr bwMode="auto">
          <a:xfrm>
            <a:off x="571502" y="247603"/>
            <a:ext cx="6477000" cy="10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722376" rtl="0" eaLnBrk="1" fontAlgn="base" hangingPunct="1">
              <a:spcBef>
                <a:spcPct val="0"/>
              </a:spcBef>
              <a:spcAft>
                <a:spcPct val="0"/>
              </a:spcAft>
              <a:defRPr sz="2686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5pPr>
            <a:lvl6pPr marL="317475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6pPr>
            <a:lvl7pPr marL="634950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7pPr>
            <a:lvl8pPr marL="952424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8pPr>
            <a:lvl9pPr marL="1269898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" sz="3000" b="1" kern="0">
                <a:solidFill>
                  <a:srgbClr val="FF6600"/>
                </a:solidFill>
              </a:rPr>
              <a:t>IDENTIFICACIÓN</a:t>
            </a:r>
            <a:endParaRPr lang="es-ES" sz="3000" b="1" kern="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7 Título"/>
          <p:cNvSpPr txBox="1">
            <a:spLocks noGrp="1"/>
          </p:cNvSpPr>
          <p:nvPr>
            <p:ph type="title" idx="4294967295"/>
          </p:nvPr>
        </p:nvSpPr>
        <p:spPr>
          <a:xfrm>
            <a:off x="2801276" y="1101524"/>
            <a:ext cx="2557198" cy="39123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749808">
              <a:defRPr sz="2788">
                <a:solidFill>
                  <a:srgbClr val="C00000"/>
                </a:solidFill>
              </a:defRPr>
            </a:lvl1pPr>
          </a:lstStyle>
          <a:p>
            <a:r>
              <a:rPr dirty="0" err="1">
                <a:solidFill>
                  <a:srgbClr val="FF6600"/>
                </a:solidFill>
              </a:rPr>
              <a:t>Síntomas</a:t>
            </a:r>
            <a:endParaRPr dirty="0">
              <a:solidFill>
                <a:srgbClr val="FF6600"/>
              </a:solidFill>
            </a:endParaRPr>
          </a:p>
        </p:txBody>
      </p:sp>
      <p:grpSp>
        <p:nvGrpSpPr>
          <p:cNvPr id="208" name="5 Rectángulo redondeado"/>
          <p:cNvGrpSpPr/>
          <p:nvPr/>
        </p:nvGrpSpPr>
        <p:grpSpPr>
          <a:xfrm>
            <a:off x="1071563" y="1537229"/>
            <a:ext cx="2738438" cy="744803"/>
            <a:chOff x="0" y="0"/>
            <a:chExt cx="3286125" cy="893763"/>
          </a:xfrm>
        </p:grpSpPr>
        <p:sp>
          <p:nvSpPr>
            <p:cNvPr id="206" name="Rectángulo redondeado"/>
            <p:cNvSpPr/>
            <p:nvPr/>
          </p:nvSpPr>
          <p:spPr>
            <a:xfrm>
              <a:off x="0" y="0"/>
              <a:ext cx="3286125" cy="89376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500"/>
            </a:p>
          </p:txBody>
        </p:sp>
        <p:sp>
          <p:nvSpPr>
            <p:cNvPr id="207" name="Inatención"/>
            <p:cNvSpPr txBox="1"/>
            <p:nvPr/>
          </p:nvSpPr>
          <p:spPr>
            <a:xfrm>
              <a:off x="829379" y="200624"/>
              <a:ext cx="1627367" cy="492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>
              <a:lvl1pPr algn="ctr">
                <a:defRPr sz="2600">
                  <a:solidFill>
                    <a:srgbClr val="FFFFFF"/>
                  </a:solidFill>
                </a:defRPr>
              </a:lvl1pPr>
            </a:lstStyle>
            <a:p>
              <a:r>
                <a:rPr sz="2167"/>
                <a:t>Inatención</a:t>
              </a:r>
            </a:p>
          </p:txBody>
        </p:sp>
      </p:grpSp>
      <p:grpSp>
        <p:nvGrpSpPr>
          <p:cNvPr id="211" name="6 Rectángulo redondeado"/>
          <p:cNvGrpSpPr/>
          <p:nvPr/>
        </p:nvGrpSpPr>
        <p:grpSpPr>
          <a:xfrm>
            <a:off x="4410604" y="1537229"/>
            <a:ext cx="2738438" cy="744803"/>
            <a:chOff x="0" y="0"/>
            <a:chExt cx="3286125" cy="893763"/>
          </a:xfrm>
        </p:grpSpPr>
        <p:sp>
          <p:nvSpPr>
            <p:cNvPr id="209" name="Rectángulo redondeado"/>
            <p:cNvSpPr/>
            <p:nvPr/>
          </p:nvSpPr>
          <p:spPr>
            <a:xfrm>
              <a:off x="0" y="0"/>
              <a:ext cx="3286125" cy="89376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500"/>
            </a:p>
          </p:txBody>
        </p:sp>
        <p:sp>
          <p:nvSpPr>
            <p:cNvPr id="210" name="Impulsividade…"/>
            <p:cNvSpPr txBox="1"/>
            <p:nvPr/>
          </p:nvSpPr>
          <p:spPr>
            <a:xfrm>
              <a:off x="448505" y="529"/>
              <a:ext cx="2389113" cy="892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/>
            <a:p>
              <a:pPr algn="ctr">
                <a:defRPr sz="2600">
                  <a:solidFill>
                    <a:srgbClr val="FFFFFF"/>
                  </a:solidFill>
                </a:defRPr>
              </a:pPr>
              <a:r>
                <a:rPr sz="2167"/>
                <a:t>Impulsividade</a:t>
              </a:r>
            </a:p>
            <a:p>
              <a:pPr algn="ctr">
                <a:defRPr sz="2600">
                  <a:solidFill>
                    <a:srgbClr val="FFFFFF"/>
                  </a:solidFill>
                </a:defRPr>
              </a:pPr>
              <a:r>
                <a:rPr sz="2167"/>
                <a:t>Hiperactividade</a:t>
              </a:r>
            </a:p>
          </p:txBody>
        </p:sp>
      </p:grpSp>
      <p:sp>
        <p:nvSpPr>
          <p:cNvPr id="212" name="10 Flecha abajo"/>
          <p:cNvSpPr/>
          <p:nvPr/>
        </p:nvSpPr>
        <p:spPr>
          <a:xfrm>
            <a:off x="2369344" y="2558521"/>
            <a:ext cx="3421063" cy="959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chemeClr val="accent3"/>
            </a:solidFill>
          </a:ln>
        </p:spPr>
        <p:txBody>
          <a:bodyPr lIns="38099" rIns="38099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</p:txBody>
      </p:sp>
      <p:sp>
        <p:nvSpPr>
          <p:cNvPr id="213" name="7 Título"/>
          <p:cNvSpPr txBox="1"/>
          <p:nvPr/>
        </p:nvSpPr>
        <p:spPr>
          <a:xfrm>
            <a:off x="779199" y="528769"/>
            <a:ext cx="6601354" cy="528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 anchor="b">
            <a:spAutoFit/>
          </a:bodyPr>
          <a:lstStyle>
            <a:lvl1pPr algn="ctr">
              <a:defRPr sz="3400" b="1">
                <a:solidFill>
                  <a:srgbClr val="C00000"/>
                </a:solidFill>
              </a:defRPr>
            </a:lvl1pPr>
          </a:lstStyle>
          <a:p>
            <a:r>
              <a:rPr lang="es-ES" sz="2833" dirty="0">
                <a:solidFill>
                  <a:srgbClr val="FF6600"/>
                </a:solidFill>
              </a:rPr>
              <a:t>REPERCUSIÓN</a:t>
            </a:r>
          </a:p>
        </p:txBody>
      </p:sp>
      <p:grpSp>
        <p:nvGrpSpPr>
          <p:cNvPr id="216" name="12 Rectángulo redondeado"/>
          <p:cNvGrpSpPr/>
          <p:nvPr/>
        </p:nvGrpSpPr>
        <p:grpSpPr>
          <a:xfrm>
            <a:off x="689239" y="4237302"/>
            <a:ext cx="2258220" cy="744803"/>
            <a:chOff x="0" y="0"/>
            <a:chExt cx="2709862" cy="893763"/>
          </a:xfrm>
        </p:grpSpPr>
        <p:sp>
          <p:nvSpPr>
            <p:cNvPr id="214" name="Rectángulo redondeado"/>
            <p:cNvSpPr/>
            <p:nvPr/>
          </p:nvSpPr>
          <p:spPr>
            <a:xfrm>
              <a:off x="0" y="0"/>
              <a:ext cx="2709862" cy="89376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500"/>
            </a:p>
          </p:txBody>
        </p:sp>
        <p:sp>
          <p:nvSpPr>
            <p:cNvPr id="215" name="Familiar"/>
            <p:cNvSpPr txBox="1"/>
            <p:nvPr/>
          </p:nvSpPr>
          <p:spPr>
            <a:xfrm>
              <a:off x="720143" y="216050"/>
              <a:ext cx="126957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sz="2000"/>
                <a:t>Familiar</a:t>
              </a:r>
            </a:p>
          </p:txBody>
        </p:sp>
      </p:grpSp>
      <p:grpSp>
        <p:nvGrpSpPr>
          <p:cNvPr id="219" name="13 Rectángulo redondeado"/>
          <p:cNvGrpSpPr/>
          <p:nvPr/>
        </p:nvGrpSpPr>
        <p:grpSpPr>
          <a:xfrm>
            <a:off x="3008313" y="4237302"/>
            <a:ext cx="2258221" cy="744803"/>
            <a:chOff x="0" y="0"/>
            <a:chExt cx="2709864" cy="893763"/>
          </a:xfrm>
        </p:grpSpPr>
        <p:sp>
          <p:nvSpPr>
            <p:cNvPr id="217" name="Rectángulo redondeado"/>
            <p:cNvSpPr/>
            <p:nvPr/>
          </p:nvSpPr>
          <p:spPr>
            <a:xfrm>
              <a:off x="0" y="0"/>
              <a:ext cx="2709864" cy="89376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500"/>
            </a:p>
          </p:txBody>
        </p:sp>
        <p:sp>
          <p:nvSpPr>
            <p:cNvPr id="218" name="Escolar"/>
            <p:cNvSpPr txBox="1"/>
            <p:nvPr/>
          </p:nvSpPr>
          <p:spPr>
            <a:xfrm>
              <a:off x="752845" y="216050"/>
              <a:ext cx="1204173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sz="2000"/>
                <a:t>Escolar</a:t>
              </a:r>
            </a:p>
          </p:txBody>
        </p:sp>
      </p:grpSp>
      <p:grpSp>
        <p:nvGrpSpPr>
          <p:cNvPr id="222" name="14 Rectángulo redondeado"/>
          <p:cNvGrpSpPr/>
          <p:nvPr/>
        </p:nvGrpSpPr>
        <p:grpSpPr>
          <a:xfrm>
            <a:off x="5310188" y="4237302"/>
            <a:ext cx="2258221" cy="744803"/>
            <a:chOff x="0" y="0"/>
            <a:chExt cx="2709864" cy="893763"/>
          </a:xfrm>
        </p:grpSpPr>
        <p:sp>
          <p:nvSpPr>
            <p:cNvPr id="220" name="Rectángulo redondeado"/>
            <p:cNvSpPr/>
            <p:nvPr/>
          </p:nvSpPr>
          <p:spPr>
            <a:xfrm>
              <a:off x="0" y="0"/>
              <a:ext cx="2709864" cy="89376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500"/>
            </a:p>
          </p:txBody>
        </p:sp>
        <p:sp>
          <p:nvSpPr>
            <p:cNvPr id="221" name="Social"/>
            <p:cNvSpPr txBox="1"/>
            <p:nvPr/>
          </p:nvSpPr>
          <p:spPr>
            <a:xfrm>
              <a:off x="855758" y="216050"/>
              <a:ext cx="998348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sz="2000"/>
                <a:t>Social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3" advAuto="0"/>
      <p:bldP spid="208" grpId="1" animBg="1" advAuto="0"/>
      <p:bldP spid="211" grpId="2" animBg="1" advAuto="0"/>
      <p:bldP spid="212" grpId="4" animBg="1" advAuto="0"/>
      <p:bldP spid="213" grpId="5" animBg="1" advAuto="0"/>
      <p:bldP spid="216" grpId="6" animBg="1" advAuto="0"/>
      <p:bldP spid="219" grpId="7" animBg="1" advAuto="0"/>
      <p:bldP spid="222" grpId="8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5 Título"/>
          <p:cNvSpPr txBox="1">
            <a:spLocks noGrp="1"/>
          </p:cNvSpPr>
          <p:nvPr>
            <p:ph type="title"/>
          </p:nvPr>
        </p:nvSpPr>
        <p:spPr>
          <a:xfrm>
            <a:off x="571500" y="312611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667" b="1" dirty="0">
                <a:solidFill>
                  <a:srgbClr val="FF6600"/>
                </a:solidFill>
              </a:rPr>
              <a:t>REPERCUSIÓN FUNCIONAL</a:t>
            </a:r>
          </a:p>
        </p:txBody>
      </p:sp>
      <p:sp>
        <p:nvSpPr>
          <p:cNvPr id="227" name="1 Marcador de contenido"/>
          <p:cNvSpPr txBox="1"/>
          <p:nvPr/>
        </p:nvSpPr>
        <p:spPr>
          <a:xfrm>
            <a:off x="348409" y="1793106"/>
            <a:ext cx="5614458" cy="214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285739" indent="-285739">
              <a:spcBef>
                <a:spcPts val="500"/>
              </a:spcBef>
              <a:buClr>
                <a:srgbClr val="000000"/>
              </a:buClr>
              <a:buSzPct val="75000"/>
              <a:buChar char="●"/>
              <a:defRPr sz="2800"/>
            </a:pPr>
            <a:r>
              <a:rPr sz="1667" dirty="0"/>
              <a:t>A causa </a:t>
            </a:r>
            <a:r>
              <a:rPr sz="1667" dirty="0" err="1"/>
              <a:t>pola</a:t>
            </a:r>
            <a:r>
              <a:rPr sz="1667" dirty="0"/>
              <a:t> que se </a:t>
            </a:r>
            <a:r>
              <a:rPr sz="1667" dirty="0" err="1"/>
              <a:t>solicita</a:t>
            </a:r>
            <a:r>
              <a:rPr sz="1667" dirty="0"/>
              <a:t> o </a:t>
            </a:r>
            <a:r>
              <a:rPr sz="1667" dirty="0" err="1"/>
              <a:t>diagnóstico</a:t>
            </a:r>
            <a:r>
              <a:rPr lang="gl-ES" sz="1667" dirty="0"/>
              <a:t>.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defRPr sz="2800"/>
            </a:pPr>
            <a:endParaRPr sz="1667" dirty="0"/>
          </a:p>
          <a:p>
            <a:pPr marL="285739" indent="-285739">
              <a:spcBef>
                <a:spcPts val="500"/>
              </a:spcBef>
              <a:buClr>
                <a:srgbClr val="000000"/>
              </a:buClr>
              <a:buSzPct val="75000"/>
              <a:buChar char="●"/>
              <a:defRPr sz="2800"/>
            </a:pPr>
            <a:r>
              <a:rPr sz="1667" dirty="0"/>
              <a:t>O </a:t>
            </a:r>
            <a:r>
              <a:rPr sz="1667" dirty="0" err="1"/>
              <a:t>verdadeiro</a:t>
            </a:r>
            <a:r>
              <a:rPr sz="1667" dirty="0"/>
              <a:t> </a:t>
            </a:r>
            <a:r>
              <a:rPr sz="1667" dirty="0" err="1"/>
              <a:t>obxectivo</a:t>
            </a:r>
            <a:r>
              <a:rPr sz="1667" dirty="0"/>
              <a:t> a </a:t>
            </a:r>
            <a:r>
              <a:rPr sz="1667" dirty="0" err="1"/>
              <a:t>longo</a:t>
            </a:r>
            <a:r>
              <a:rPr sz="1667" dirty="0"/>
              <a:t> </a:t>
            </a:r>
            <a:r>
              <a:rPr sz="1667" dirty="0" err="1"/>
              <a:t>prazo</a:t>
            </a:r>
            <a:r>
              <a:rPr sz="1667" dirty="0"/>
              <a:t> das </a:t>
            </a:r>
            <a:r>
              <a:rPr sz="1667" dirty="0" err="1"/>
              <a:t>intervencións</a:t>
            </a:r>
            <a:r>
              <a:rPr sz="1667" dirty="0"/>
              <a:t> é a </a:t>
            </a:r>
            <a:r>
              <a:rPr sz="1667" dirty="0" err="1"/>
              <a:t>normalización</a:t>
            </a:r>
            <a:r>
              <a:rPr sz="1667" dirty="0"/>
              <a:t> </a:t>
            </a:r>
            <a:r>
              <a:rPr sz="1667" dirty="0" err="1"/>
              <a:t>ou</a:t>
            </a:r>
            <a:r>
              <a:rPr sz="1667" dirty="0"/>
              <a:t> </a:t>
            </a:r>
            <a:r>
              <a:rPr sz="1667" dirty="0" err="1"/>
              <a:t>minimización</a:t>
            </a:r>
            <a:r>
              <a:rPr sz="1667" dirty="0"/>
              <a:t> da </a:t>
            </a:r>
            <a:r>
              <a:rPr sz="1667" dirty="0" err="1"/>
              <a:t>repercusión</a:t>
            </a:r>
            <a:r>
              <a:rPr lang="gl-ES" sz="1667" dirty="0"/>
              <a:t>.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defRPr sz="2800"/>
            </a:pPr>
            <a:endParaRPr sz="1667" dirty="0"/>
          </a:p>
          <a:p>
            <a:pPr marL="285739" indent="-285739">
              <a:spcBef>
                <a:spcPts val="500"/>
              </a:spcBef>
              <a:buClr>
                <a:srgbClr val="000000"/>
              </a:buClr>
              <a:buSzPct val="75000"/>
              <a:buChar char="●"/>
              <a:defRPr sz="2800"/>
            </a:pPr>
            <a:r>
              <a:rPr sz="1667" dirty="0" err="1"/>
              <a:t>Constitúe</a:t>
            </a:r>
            <a:r>
              <a:rPr sz="1667" dirty="0"/>
              <a:t> o </a:t>
            </a:r>
            <a:r>
              <a:rPr sz="1667" dirty="0" err="1"/>
              <a:t>criterio</a:t>
            </a:r>
            <a:r>
              <a:rPr sz="1667" dirty="0"/>
              <a:t> para </a:t>
            </a:r>
            <a:r>
              <a:rPr sz="1667" dirty="0" err="1"/>
              <a:t>valorar</a:t>
            </a:r>
            <a:r>
              <a:rPr sz="1667" dirty="0"/>
              <a:t> o </a:t>
            </a:r>
            <a:r>
              <a:rPr sz="1667" dirty="0" err="1"/>
              <a:t>grao</a:t>
            </a:r>
            <a:r>
              <a:rPr sz="1667" dirty="0"/>
              <a:t> de </a:t>
            </a:r>
            <a:r>
              <a:rPr sz="1667" dirty="0" err="1"/>
              <a:t>eficacia</a:t>
            </a:r>
            <a:r>
              <a:rPr sz="1667" dirty="0"/>
              <a:t> das </a:t>
            </a:r>
            <a:r>
              <a:rPr sz="1667" dirty="0" err="1"/>
              <a:t>mesmas</a:t>
            </a:r>
            <a:r>
              <a:rPr lang="gl-ES" sz="1667" dirty="0"/>
              <a:t>.</a:t>
            </a:r>
            <a:endParaRPr sz="1667" dirty="0"/>
          </a:p>
        </p:txBody>
      </p:sp>
      <p:pic>
        <p:nvPicPr>
          <p:cNvPr id="22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771" y="2256896"/>
            <a:ext cx="1131094" cy="126338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Rectángulo 1"/>
          <p:cNvSpPr txBox="1"/>
          <p:nvPr/>
        </p:nvSpPr>
        <p:spPr>
          <a:xfrm>
            <a:off x="4095750" y="4397376"/>
            <a:ext cx="3245115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 algn="r"/>
          </a:lstStyle>
          <a:p>
            <a:r>
              <a:rPr sz="1500"/>
              <a:t> (Pelham, Fabiano e Massetti, 2005)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2" build="p" bldLvl="5" animBg="1" advAuto="0"/>
      <p:bldP spid="228" grpId="1" animBg="1" advAuto="0"/>
      <p:bldP spid="229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5 Marcador de contenido"/>
          <p:cNvSpPr txBox="1"/>
          <p:nvPr/>
        </p:nvSpPr>
        <p:spPr>
          <a:xfrm>
            <a:off x="595309" y="1703011"/>
            <a:ext cx="6607971" cy="297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Baixo</a:t>
            </a:r>
            <a:r>
              <a:rPr sz="1500" dirty="0"/>
              <a:t> </a:t>
            </a:r>
            <a:r>
              <a:rPr sz="1500" dirty="0" err="1"/>
              <a:t>rendemento</a:t>
            </a:r>
            <a:r>
              <a:rPr sz="1500" dirty="0"/>
              <a:t> escolar, </a:t>
            </a:r>
            <a:r>
              <a:rPr sz="1500" dirty="0" err="1"/>
              <a:t>baixa</a:t>
            </a:r>
            <a:r>
              <a:rPr sz="1500" dirty="0"/>
              <a:t> </a:t>
            </a:r>
            <a:r>
              <a:rPr sz="1500" dirty="0" err="1"/>
              <a:t>produtividade</a:t>
            </a:r>
            <a:endParaRPr sz="1500" dirty="0"/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Traballo</a:t>
            </a:r>
            <a:r>
              <a:rPr sz="1500" dirty="0"/>
              <a:t> lento, </a:t>
            </a:r>
            <a:r>
              <a:rPr sz="1500" dirty="0" err="1"/>
              <a:t>discontinuo</a:t>
            </a:r>
            <a:r>
              <a:rPr sz="1500" dirty="0"/>
              <a:t>. Non </a:t>
            </a:r>
            <a:r>
              <a:rPr sz="1500" dirty="0" err="1"/>
              <a:t>remata</a:t>
            </a:r>
            <a:r>
              <a:rPr sz="1500" dirty="0"/>
              <a:t> a tempo</a:t>
            </a:r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/>
              <a:t>Mala </a:t>
            </a:r>
            <a:r>
              <a:rPr sz="1500" dirty="0" err="1"/>
              <a:t>calidade</a:t>
            </a:r>
            <a:r>
              <a:rPr sz="1500" dirty="0"/>
              <a:t> do </a:t>
            </a:r>
            <a:r>
              <a:rPr sz="1500" dirty="0" err="1"/>
              <a:t>traballo</a:t>
            </a:r>
            <a:r>
              <a:rPr sz="1500" dirty="0"/>
              <a:t> escolar (</a:t>
            </a:r>
            <a:r>
              <a:rPr sz="1500" dirty="0" err="1"/>
              <a:t>desordenado</a:t>
            </a:r>
            <a:r>
              <a:rPr sz="1500" dirty="0"/>
              <a:t>, con </a:t>
            </a:r>
            <a:r>
              <a:rPr sz="1500" dirty="0" err="1"/>
              <a:t>erros</a:t>
            </a:r>
            <a:r>
              <a:rPr sz="1500" dirty="0"/>
              <a:t> </a:t>
            </a:r>
            <a:r>
              <a:rPr sz="1500" dirty="0" err="1"/>
              <a:t>abundantes</a:t>
            </a:r>
            <a:r>
              <a:rPr sz="1500" dirty="0"/>
              <a:t>)</a:t>
            </a:r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Precisa</a:t>
            </a:r>
            <a:r>
              <a:rPr sz="1500" dirty="0"/>
              <a:t> </a:t>
            </a:r>
            <a:r>
              <a:rPr sz="1500" dirty="0" err="1"/>
              <a:t>supervisión</a:t>
            </a:r>
            <a:r>
              <a:rPr sz="1500" dirty="0"/>
              <a:t> individual</a:t>
            </a:r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/>
              <a:t>Non se </a:t>
            </a:r>
            <a:r>
              <a:rPr sz="1500" dirty="0" err="1"/>
              <a:t>entera</a:t>
            </a:r>
            <a:r>
              <a:rPr sz="1500" dirty="0"/>
              <a:t> das </a:t>
            </a:r>
            <a:r>
              <a:rPr sz="1500" dirty="0" err="1"/>
              <a:t>instrucións</a:t>
            </a:r>
            <a:r>
              <a:rPr sz="1500" dirty="0"/>
              <a:t> </a:t>
            </a:r>
            <a:r>
              <a:rPr sz="1500" dirty="0" err="1"/>
              <a:t>xerais</a:t>
            </a:r>
            <a:r>
              <a:rPr sz="1500" dirty="0"/>
              <a:t> dadas </a:t>
            </a:r>
            <a:r>
              <a:rPr sz="1500" dirty="0" err="1"/>
              <a:t>ao</a:t>
            </a:r>
            <a:r>
              <a:rPr sz="1500" dirty="0"/>
              <a:t> </a:t>
            </a:r>
            <a:r>
              <a:rPr sz="1500" dirty="0" err="1"/>
              <a:t>grupo</a:t>
            </a:r>
            <a:endParaRPr sz="1500" dirty="0"/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/>
              <a:t>Mal </a:t>
            </a:r>
            <a:r>
              <a:rPr sz="1500" dirty="0" err="1"/>
              <a:t>rendemento</a:t>
            </a:r>
            <a:r>
              <a:rPr sz="1500" dirty="0"/>
              <a:t> </a:t>
            </a:r>
            <a:r>
              <a:rPr sz="1500" dirty="0" err="1"/>
              <a:t>nos</a:t>
            </a:r>
            <a:r>
              <a:rPr sz="1500" dirty="0"/>
              <a:t> </a:t>
            </a:r>
            <a:r>
              <a:rPr sz="1500" dirty="0" err="1"/>
              <a:t>exames</a:t>
            </a:r>
            <a:r>
              <a:rPr sz="1500" dirty="0"/>
              <a:t> e </a:t>
            </a:r>
            <a:r>
              <a:rPr sz="1500" dirty="0" err="1"/>
              <a:t>controis</a:t>
            </a:r>
            <a:r>
              <a:rPr sz="1500" dirty="0"/>
              <a:t> (</a:t>
            </a:r>
            <a:r>
              <a:rPr sz="1500" dirty="0" err="1"/>
              <a:t>peor</a:t>
            </a:r>
            <a:r>
              <a:rPr sz="1500" dirty="0"/>
              <a:t> do </a:t>
            </a:r>
            <a:r>
              <a:rPr sz="1500" dirty="0" err="1"/>
              <a:t>esperable</a:t>
            </a:r>
            <a:r>
              <a:rPr sz="1500" dirty="0"/>
              <a:t> polo </a:t>
            </a:r>
            <a:r>
              <a:rPr sz="1500" dirty="0" err="1"/>
              <a:t>seu</a:t>
            </a:r>
            <a:r>
              <a:rPr sz="1500" dirty="0"/>
              <a:t> </a:t>
            </a:r>
            <a:r>
              <a:rPr sz="1500" dirty="0" err="1"/>
              <a:t>nivel</a:t>
            </a:r>
            <a:r>
              <a:rPr sz="1500" dirty="0"/>
              <a:t> de </a:t>
            </a:r>
            <a:r>
              <a:rPr sz="1500" dirty="0" err="1"/>
              <a:t>coñecemento</a:t>
            </a:r>
            <a:r>
              <a:rPr sz="1500" dirty="0"/>
              <a:t> da </a:t>
            </a:r>
            <a:r>
              <a:rPr sz="1500" dirty="0" err="1"/>
              <a:t>materia</a:t>
            </a:r>
            <a:r>
              <a:rPr sz="1500" dirty="0"/>
              <a:t>).</a:t>
            </a:r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Problemas</a:t>
            </a:r>
            <a:r>
              <a:rPr sz="1500" dirty="0"/>
              <a:t> </a:t>
            </a:r>
            <a:r>
              <a:rPr sz="1500" dirty="0" err="1"/>
              <a:t>nos</a:t>
            </a:r>
            <a:r>
              <a:rPr sz="1500" dirty="0"/>
              <a:t> </a:t>
            </a:r>
            <a:r>
              <a:rPr sz="1500" dirty="0" err="1"/>
              <a:t>recreos</a:t>
            </a:r>
            <a:r>
              <a:rPr sz="1500" dirty="0"/>
              <a:t> (</a:t>
            </a:r>
            <a:r>
              <a:rPr sz="1500" dirty="0" err="1"/>
              <a:t>discusións</a:t>
            </a:r>
            <a:r>
              <a:rPr sz="1500" dirty="0"/>
              <a:t>, </a:t>
            </a:r>
            <a:r>
              <a:rPr sz="1500" dirty="0" err="1"/>
              <a:t>pelexas</a:t>
            </a:r>
            <a:r>
              <a:rPr sz="1500" dirty="0"/>
              <a:t>,...)</a:t>
            </a:r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/>
              <a:t>Mal humor, </a:t>
            </a:r>
            <a:r>
              <a:rPr sz="1500" dirty="0" err="1"/>
              <a:t>carácter</a:t>
            </a:r>
            <a:r>
              <a:rPr sz="1500" dirty="0"/>
              <a:t> </a:t>
            </a:r>
            <a:r>
              <a:rPr sz="1500" dirty="0" err="1"/>
              <a:t>arisco</a:t>
            </a:r>
            <a:endParaRPr sz="1500" dirty="0"/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Problemas</a:t>
            </a:r>
            <a:r>
              <a:rPr sz="1500" dirty="0"/>
              <a:t> para </a:t>
            </a:r>
            <a:r>
              <a:rPr sz="1500" dirty="0" err="1"/>
              <a:t>cumprir</a:t>
            </a:r>
            <a:r>
              <a:rPr sz="1500" dirty="0"/>
              <a:t> as </a:t>
            </a:r>
            <a:r>
              <a:rPr sz="1500" dirty="0" err="1"/>
              <a:t>normas</a:t>
            </a:r>
            <a:r>
              <a:rPr sz="1500" dirty="0"/>
              <a:t> e </a:t>
            </a:r>
            <a:r>
              <a:rPr sz="1500" dirty="0" err="1"/>
              <a:t>instrucións</a:t>
            </a:r>
            <a:r>
              <a:rPr sz="1500" dirty="0"/>
              <a:t> da aula</a:t>
            </a:r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Perturba</a:t>
            </a:r>
            <a:r>
              <a:rPr sz="1500" dirty="0"/>
              <a:t> a </a:t>
            </a:r>
            <a:r>
              <a:rPr sz="1500" dirty="0" err="1"/>
              <a:t>marcha</a:t>
            </a:r>
            <a:r>
              <a:rPr sz="1500" dirty="0"/>
              <a:t> da </a:t>
            </a:r>
            <a:r>
              <a:rPr sz="1500" dirty="0" err="1"/>
              <a:t>clase</a:t>
            </a:r>
            <a:r>
              <a:rPr sz="1500" dirty="0"/>
              <a:t> (</a:t>
            </a:r>
            <a:r>
              <a:rPr sz="1500" dirty="0" err="1"/>
              <a:t>cando</a:t>
            </a:r>
            <a:r>
              <a:rPr sz="1500" dirty="0"/>
              <a:t> </a:t>
            </a:r>
            <a:r>
              <a:rPr sz="1500" dirty="0" err="1"/>
              <a:t>falta</a:t>
            </a:r>
            <a:r>
              <a:rPr sz="1500" dirty="0"/>
              <a:t> á </a:t>
            </a:r>
            <a:r>
              <a:rPr sz="1500" dirty="0" err="1"/>
              <a:t>escola</a:t>
            </a:r>
            <a:r>
              <a:rPr sz="1500" dirty="0"/>
              <a:t>, a </a:t>
            </a:r>
            <a:r>
              <a:rPr sz="1500" dirty="0" err="1"/>
              <a:t>clase</a:t>
            </a:r>
            <a:r>
              <a:rPr sz="1500" dirty="0"/>
              <a:t> </a:t>
            </a:r>
            <a:r>
              <a:rPr sz="1500" dirty="0" err="1"/>
              <a:t>vai</a:t>
            </a:r>
            <a:r>
              <a:rPr sz="1500" dirty="0"/>
              <a:t> </a:t>
            </a:r>
            <a:r>
              <a:rPr sz="1500" dirty="0" err="1"/>
              <a:t>mellor</a:t>
            </a:r>
            <a:r>
              <a:rPr sz="1500" dirty="0"/>
              <a:t>)</a:t>
            </a:r>
          </a:p>
        </p:txBody>
      </p:sp>
      <p:sp>
        <p:nvSpPr>
          <p:cNvPr id="232" name="2 Título"/>
          <p:cNvSpPr txBox="1"/>
          <p:nvPr/>
        </p:nvSpPr>
        <p:spPr>
          <a:xfrm>
            <a:off x="1184668" y="265830"/>
            <a:ext cx="5429251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lnSpc>
                <a:spcPct val="90000"/>
              </a:lnSpc>
              <a:defRPr sz="3400" b="1"/>
            </a:pPr>
            <a:r>
              <a:rPr lang="es-ES" sz="2800" dirty="0">
                <a:solidFill>
                  <a:srgbClr val="FF6600"/>
                </a:solidFill>
              </a:rPr>
              <a:t>REPERCUSIÓN FUNCIONAL</a:t>
            </a:r>
            <a:br>
              <a:rPr sz="2833" dirty="0">
                <a:solidFill>
                  <a:srgbClr val="FF6600"/>
                </a:solidFill>
              </a:rPr>
            </a:br>
            <a:r>
              <a:rPr sz="15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sz="15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667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Repercusión</a:t>
            </a:r>
            <a:r>
              <a:rPr sz="2667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5 Marcador de contenido"/>
          <p:cNvSpPr txBox="1"/>
          <p:nvPr/>
        </p:nvSpPr>
        <p:spPr>
          <a:xfrm>
            <a:off x="595309" y="1578841"/>
            <a:ext cx="6607968" cy="320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Atraso</a:t>
            </a:r>
            <a:r>
              <a:rPr sz="1500" dirty="0"/>
              <a:t> escolar (</a:t>
            </a:r>
            <a:r>
              <a:rPr sz="1500" dirty="0" err="1"/>
              <a:t>pode</a:t>
            </a:r>
            <a:r>
              <a:rPr sz="1500" dirty="0"/>
              <a:t> </a:t>
            </a:r>
            <a:r>
              <a:rPr sz="1500" dirty="0" err="1"/>
              <a:t>darse</a:t>
            </a:r>
            <a:r>
              <a:rPr sz="1500" dirty="0"/>
              <a:t> </a:t>
            </a:r>
            <a:r>
              <a:rPr sz="1500" dirty="0" err="1"/>
              <a:t>desde</a:t>
            </a:r>
            <a:r>
              <a:rPr sz="1500" dirty="0"/>
              <a:t> </a:t>
            </a:r>
            <a:r>
              <a:rPr sz="1500" dirty="0" err="1"/>
              <a:t>E.Infantil</a:t>
            </a:r>
            <a:r>
              <a:rPr sz="1500" dirty="0"/>
              <a:t> e é </a:t>
            </a:r>
            <a:r>
              <a:rPr sz="1500" dirty="0" err="1"/>
              <a:t>acumulativo</a:t>
            </a:r>
            <a:r>
              <a:rPr sz="1500" dirty="0"/>
              <a:t>)</a:t>
            </a:r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/>
              <a:t>Falta de </a:t>
            </a:r>
            <a:r>
              <a:rPr sz="1500" dirty="0" err="1"/>
              <a:t>interese</a:t>
            </a:r>
            <a:r>
              <a:rPr sz="1500" dirty="0"/>
              <a:t> (“a </a:t>
            </a:r>
            <a:r>
              <a:rPr sz="1500" dirty="0" err="1"/>
              <a:t>escola</a:t>
            </a:r>
            <a:r>
              <a:rPr sz="1500" dirty="0"/>
              <a:t> é un </a:t>
            </a:r>
            <a:r>
              <a:rPr sz="1500" dirty="0" err="1"/>
              <a:t>rollo</a:t>
            </a:r>
            <a:r>
              <a:rPr sz="1500" dirty="0"/>
              <a:t>”)</a:t>
            </a:r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En</a:t>
            </a:r>
            <a:r>
              <a:rPr sz="1500" dirty="0"/>
              <a:t> </a:t>
            </a:r>
            <a:r>
              <a:rPr sz="1500" dirty="0" err="1"/>
              <a:t>xeral</a:t>
            </a:r>
            <a:r>
              <a:rPr sz="1500" dirty="0"/>
              <a:t>, </a:t>
            </a:r>
            <a:r>
              <a:rPr sz="1500" dirty="0" err="1"/>
              <a:t>rendemento</a:t>
            </a:r>
            <a:r>
              <a:rPr sz="1500" dirty="0"/>
              <a:t> escolar por </a:t>
            </a:r>
            <a:r>
              <a:rPr sz="1500" dirty="0" err="1"/>
              <a:t>debaixo</a:t>
            </a:r>
            <a:r>
              <a:rPr sz="1500" dirty="0"/>
              <a:t> do que </a:t>
            </a:r>
            <a:r>
              <a:rPr sz="1500" dirty="0" err="1"/>
              <a:t>podería</a:t>
            </a:r>
            <a:r>
              <a:rPr sz="1500" dirty="0"/>
              <a:t> </a:t>
            </a:r>
            <a:r>
              <a:rPr sz="1500" dirty="0" err="1"/>
              <a:t>ter</a:t>
            </a:r>
            <a:endParaRPr sz="1500" dirty="0"/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Necesidade</a:t>
            </a:r>
            <a:r>
              <a:rPr sz="1500" dirty="0"/>
              <a:t> de </a:t>
            </a:r>
            <a:r>
              <a:rPr sz="1500" dirty="0" err="1"/>
              <a:t>máis</a:t>
            </a:r>
            <a:r>
              <a:rPr sz="1500" dirty="0"/>
              <a:t> </a:t>
            </a:r>
            <a:r>
              <a:rPr sz="1500" dirty="0" err="1"/>
              <a:t>atención</a:t>
            </a:r>
            <a:r>
              <a:rPr sz="1500" dirty="0"/>
              <a:t> que o resto do </a:t>
            </a:r>
            <a:r>
              <a:rPr sz="1500" dirty="0" err="1"/>
              <a:t>alumnado</a:t>
            </a:r>
            <a:r>
              <a:rPr sz="1500" dirty="0"/>
              <a:t> para </a:t>
            </a:r>
            <a:r>
              <a:rPr sz="1500" dirty="0" err="1"/>
              <a:t>conseguir</a:t>
            </a:r>
            <a:r>
              <a:rPr sz="1500" dirty="0"/>
              <a:t> un </a:t>
            </a:r>
            <a:r>
              <a:rPr sz="1500" dirty="0" err="1"/>
              <a:t>rendemento</a:t>
            </a:r>
            <a:r>
              <a:rPr sz="1500" dirty="0"/>
              <a:t> </a:t>
            </a:r>
            <a:r>
              <a:rPr sz="1500" dirty="0" err="1"/>
              <a:t>aceptable</a:t>
            </a:r>
            <a:endParaRPr sz="1500" dirty="0"/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Necesidade</a:t>
            </a:r>
            <a:r>
              <a:rPr sz="1500" dirty="0"/>
              <a:t> de </a:t>
            </a:r>
            <a:r>
              <a:rPr sz="1500" dirty="0" err="1"/>
              <a:t>máis</a:t>
            </a:r>
            <a:r>
              <a:rPr sz="1500" dirty="0"/>
              <a:t> </a:t>
            </a:r>
            <a:r>
              <a:rPr sz="1500" dirty="0" err="1"/>
              <a:t>atención</a:t>
            </a:r>
            <a:r>
              <a:rPr sz="1500" dirty="0"/>
              <a:t> que o resto do </a:t>
            </a:r>
            <a:r>
              <a:rPr sz="1500" dirty="0" err="1"/>
              <a:t>alumnado</a:t>
            </a:r>
            <a:r>
              <a:rPr sz="1500" dirty="0"/>
              <a:t> para </a:t>
            </a:r>
            <a:r>
              <a:rPr sz="1500" dirty="0" err="1"/>
              <a:t>conseguir</a:t>
            </a:r>
            <a:r>
              <a:rPr sz="1500" dirty="0"/>
              <a:t> un </a:t>
            </a:r>
            <a:r>
              <a:rPr sz="1500" dirty="0" err="1"/>
              <a:t>comportamento</a:t>
            </a:r>
            <a:r>
              <a:rPr sz="1500" dirty="0"/>
              <a:t> </a:t>
            </a:r>
            <a:r>
              <a:rPr sz="1500" dirty="0" err="1"/>
              <a:t>aceptable</a:t>
            </a:r>
            <a:endParaRPr sz="1500" dirty="0"/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Peores</a:t>
            </a:r>
            <a:r>
              <a:rPr sz="1500" dirty="0"/>
              <a:t> </a:t>
            </a:r>
            <a:r>
              <a:rPr sz="1500" dirty="0" err="1"/>
              <a:t>calificacións</a:t>
            </a:r>
            <a:endParaRPr sz="1500" dirty="0"/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Máis</a:t>
            </a:r>
            <a:r>
              <a:rPr sz="1500" dirty="0"/>
              <a:t> </a:t>
            </a:r>
            <a:r>
              <a:rPr sz="1500" dirty="0" err="1"/>
              <a:t>repeticións</a:t>
            </a:r>
            <a:r>
              <a:rPr sz="1500" dirty="0"/>
              <a:t> de </a:t>
            </a:r>
            <a:r>
              <a:rPr sz="1500" dirty="0" err="1"/>
              <a:t>curso</a:t>
            </a:r>
            <a:endParaRPr sz="1500" dirty="0"/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Máis</a:t>
            </a:r>
            <a:r>
              <a:rPr sz="1500" dirty="0"/>
              <a:t> </a:t>
            </a:r>
            <a:r>
              <a:rPr sz="1500" dirty="0" err="1"/>
              <a:t>abandonos</a:t>
            </a:r>
            <a:r>
              <a:rPr sz="1500" dirty="0"/>
              <a:t> </a:t>
            </a:r>
            <a:r>
              <a:rPr sz="1500" dirty="0" err="1"/>
              <a:t>prematuros</a:t>
            </a:r>
            <a:endParaRPr sz="1500" dirty="0"/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Máis</a:t>
            </a:r>
            <a:r>
              <a:rPr sz="1500" dirty="0"/>
              <a:t> </a:t>
            </a:r>
            <a:r>
              <a:rPr sz="1500" dirty="0" err="1"/>
              <a:t>sancións</a:t>
            </a:r>
            <a:r>
              <a:rPr sz="1500" dirty="0"/>
              <a:t> </a:t>
            </a:r>
            <a:r>
              <a:rPr sz="1500" dirty="0" err="1"/>
              <a:t>disciplinarias</a:t>
            </a:r>
            <a:endParaRPr sz="1500" dirty="0"/>
          </a:p>
          <a:p>
            <a:pPr marL="304258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</a:pPr>
            <a:r>
              <a:rPr sz="1500" dirty="0" err="1"/>
              <a:t>Menor</a:t>
            </a:r>
            <a:r>
              <a:rPr sz="1500" dirty="0"/>
              <a:t> </a:t>
            </a:r>
            <a:r>
              <a:rPr sz="1500" dirty="0" err="1"/>
              <a:t>nivel</a:t>
            </a:r>
            <a:r>
              <a:rPr sz="1500" dirty="0"/>
              <a:t> de </a:t>
            </a:r>
            <a:r>
              <a:rPr sz="1500" dirty="0" err="1"/>
              <a:t>estudios</a:t>
            </a:r>
            <a:r>
              <a:rPr sz="1500" dirty="0"/>
              <a:t> </a:t>
            </a:r>
            <a:r>
              <a:rPr sz="1500" dirty="0" err="1"/>
              <a:t>acadado</a:t>
            </a:r>
            <a:endParaRPr sz="1500" dirty="0"/>
          </a:p>
        </p:txBody>
      </p:sp>
      <p:sp>
        <p:nvSpPr>
          <p:cNvPr id="4" name="2 Título">
            <a:extLst>
              <a:ext uri="{FF2B5EF4-FFF2-40B4-BE49-F238E27FC236}">
                <a16:creationId xmlns:a16="http://schemas.microsoft.com/office/drawing/2014/main" id="{0EAD3F17-FF8E-42A2-B4DB-F72DC09217A5}"/>
              </a:ext>
            </a:extLst>
          </p:cNvPr>
          <p:cNvSpPr txBox="1"/>
          <p:nvPr/>
        </p:nvSpPr>
        <p:spPr>
          <a:xfrm>
            <a:off x="1184668" y="265830"/>
            <a:ext cx="5429251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lnSpc>
                <a:spcPct val="90000"/>
              </a:lnSpc>
              <a:defRPr sz="3400" b="1"/>
            </a:pPr>
            <a:r>
              <a:rPr lang="es-ES" sz="2800" dirty="0">
                <a:solidFill>
                  <a:srgbClr val="FF6600"/>
                </a:solidFill>
              </a:rPr>
              <a:t>REPERCUSIÓN FUNCIONAL</a:t>
            </a:r>
            <a:br>
              <a:rPr sz="2833" dirty="0">
                <a:solidFill>
                  <a:srgbClr val="FF6600"/>
                </a:solidFill>
              </a:rPr>
            </a:br>
            <a:r>
              <a:rPr sz="15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sz="15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667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Repercusión</a:t>
            </a:r>
            <a:r>
              <a:rPr sz="2667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35" y="2580410"/>
            <a:ext cx="4529667" cy="2115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61" y="855247"/>
            <a:ext cx="6773333" cy="1795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9 CuadroTexto"/>
          <p:cNvSpPr txBox="1"/>
          <p:nvPr/>
        </p:nvSpPr>
        <p:spPr>
          <a:xfrm rot="19060232">
            <a:off x="2096103" y="2635542"/>
            <a:ext cx="170788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defRPr sz="2400" b="1"/>
            </a:pPr>
            <a:endParaRPr sz="20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BA2D71B-E888-420F-B588-E7286AFBF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001648"/>
              </p:ext>
            </p:extLst>
          </p:nvPr>
        </p:nvGraphicFramePr>
        <p:xfrm>
          <a:off x="1270000" y="1327659"/>
          <a:ext cx="5080000" cy="33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Título">
            <a:extLst>
              <a:ext uri="{FF2B5EF4-FFF2-40B4-BE49-F238E27FC236}">
                <a16:creationId xmlns:a16="http://schemas.microsoft.com/office/drawing/2014/main" id="{0B8F0904-1F8C-412E-9647-1E2A6DEC1475}"/>
              </a:ext>
            </a:extLst>
          </p:cNvPr>
          <p:cNvSpPr txBox="1"/>
          <p:nvPr/>
        </p:nvSpPr>
        <p:spPr>
          <a:xfrm>
            <a:off x="1184668" y="265830"/>
            <a:ext cx="5429251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lnSpc>
                <a:spcPct val="90000"/>
              </a:lnSpc>
              <a:defRPr sz="3400" b="1"/>
            </a:pPr>
            <a:r>
              <a:rPr lang="es-ES" sz="2800" dirty="0">
                <a:solidFill>
                  <a:srgbClr val="FF6600"/>
                </a:solidFill>
              </a:rPr>
              <a:t>REPERCUSIÓN FUNCIONAL</a:t>
            </a:r>
            <a:br>
              <a:rPr sz="2833" dirty="0">
                <a:solidFill>
                  <a:srgbClr val="FF6600"/>
                </a:solidFill>
              </a:rPr>
            </a:br>
            <a:r>
              <a:rPr sz="15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sz="15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667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Repercusión</a:t>
            </a:r>
            <a:r>
              <a:rPr sz="2667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5 Marcador de contenido"/>
          <p:cNvSpPr txBox="1"/>
          <p:nvPr/>
        </p:nvSpPr>
        <p:spPr>
          <a:xfrm>
            <a:off x="487379" y="2323877"/>
            <a:ext cx="6607968" cy="1438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indent="91277">
              <a:spcBef>
                <a:spcPts val="333"/>
              </a:spcBef>
              <a:defRPr sz="2800"/>
            </a:pPr>
            <a:r>
              <a:rPr sz="2000" dirty="0"/>
              <a:t>(Anexo III do </a:t>
            </a:r>
            <a:r>
              <a:rPr sz="2000" dirty="0" err="1"/>
              <a:t>Protocolo</a:t>
            </a:r>
            <a:r>
              <a:rPr sz="2000" dirty="0"/>
              <a:t>)</a:t>
            </a:r>
          </a:p>
          <a:p>
            <a:pPr marL="304259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  <a:defRPr sz="2800"/>
            </a:pPr>
            <a:r>
              <a:rPr sz="2000" dirty="0"/>
              <a:t>T-SKAMP</a:t>
            </a:r>
            <a:endParaRPr lang="gl-ES" sz="2000" dirty="0"/>
          </a:p>
          <a:p>
            <a:pPr marL="91277">
              <a:spcBef>
                <a:spcPts val="333"/>
              </a:spcBef>
              <a:buClr>
                <a:srgbClr val="C00000"/>
              </a:buClr>
              <a:buSzPct val="68000"/>
              <a:defRPr sz="2800"/>
            </a:pPr>
            <a:endParaRPr sz="2000" dirty="0"/>
          </a:p>
          <a:p>
            <a:pPr marL="304259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  <a:defRPr sz="2800"/>
            </a:pPr>
            <a:r>
              <a:rPr sz="2000" dirty="0" err="1"/>
              <a:t>Escala</a:t>
            </a:r>
            <a:r>
              <a:rPr sz="2000" dirty="0"/>
              <a:t> de </a:t>
            </a:r>
            <a:r>
              <a:rPr sz="2000" dirty="0" err="1"/>
              <a:t>impacto</a:t>
            </a:r>
            <a:r>
              <a:rPr sz="2000" dirty="0"/>
              <a:t> </a:t>
            </a:r>
            <a:r>
              <a:rPr sz="2000" dirty="0" err="1"/>
              <a:t>funcional</a:t>
            </a:r>
            <a:r>
              <a:rPr sz="2000" dirty="0"/>
              <a:t> de Weiss (WFIRS-P)</a:t>
            </a:r>
          </a:p>
        </p:txBody>
      </p:sp>
      <p:sp>
        <p:nvSpPr>
          <p:cNvPr id="246" name="2 Título"/>
          <p:cNvSpPr txBox="1"/>
          <p:nvPr/>
        </p:nvSpPr>
        <p:spPr>
          <a:xfrm>
            <a:off x="487379" y="343319"/>
            <a:ext cx="6721739" cy="143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lnSpc>
                <a:spcPct val="90000"/>
              </a:lnSpc>
              <a:defRPr sz="3400" b="1"/>
            </a:pPr>
            <a:r>
              <a:rPr lang="es-ES" sz="2800" dirty="0">
                <a:solidFill>
                  <a:srgbClr val="FF6600"/>
                </a:solidFill>
              </a:rPr>
              <a:t>REPERCUSIÓN FUNCIONAL</a:t>
            </a:r>
            <a:br>
              <a:rPr sz="2833" dirty="0"/>
            </a:br>
            <a:r>
              <a:rPr sz="1500" dirty="0"/>
              <a:t> </a:t>
            </a:r>
            <a:br>
              <a:rPr sz="1500" dirty="0"/>
            </a:br>
            <a:r>
              <a:rPr sz="2667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</a:t>
            </a:r>
            <a:r>
              <a:rPr sz="2667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sz="2667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</a:t>
            </a:r>
            <a:r>
              <a:rPr sz="2667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sz="2667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repercusión</a:t>
            </a:r>
            <a:r>
              <a:rPr sz="2667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667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funcional</a:t>
            </a:r>
            <a:endParaRPr sz="2667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2 Título"/>
          <p:cNvSpPr txBox="1"/>
          <p:nvPr/>
        </p:nvSpPr>
        <p:spPr>
          <a:xfrm>
            <a:off x="1095374" y="593989"/>
            <a:ext cx="5429251" cy="484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FF0000"/>
                </a:solidFill>
              </a:defRPr>
            </a:lvl1pPr>
          </a:lstStyle>
          <a:p>
            <a:pPr algn="ctr"/>
            <a:r>
              <a:rPr sz="2833" dirty="0">
                <a:solidFill>
                  <a:srgbClr val="FF6600"/>
                </a:solidFill>
                <a:latin typeface="+mj-lt"/>
              </a:rPr>
              <a:t>T-SKAMP</a:t>
            </a:r>
          </a:p>
        </p:txBody>
      </p:sp>
      <p:pic>
        <p:nvPicPr>
          <p:cNvPr id="249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17" y="1657614"/>
            <a:ext cx="4593167" cy="346339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tángulo 3"/>
          <p:cNvSpPr txBox="1"/>
          <p:nvPr/>
        </p:nvSpPr>
        <p:spPr>
          <a:xfrm>
            <a:off x="321688" y="1657614"/>
            <a:ext cx="2339347" cy="270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/>
          <a:p>
            <a:pPr>
              <a:defRPr b="1">
                <a:latin typeface="Garamond-BoldCondensed"/>
                <a:ea typeface="Garamond-BoldCondensed"/>
                <a:cs typeface="Garamond-BoldCondensed"/>
                <a:sym typeface="Garamond-BoldCondensed"/>
              </a:defRPr>
            </a:pPr>
            <a:r>
              <a:rPr sz="1333" dirty="0" err="1">
                <a:latin typeface="+mj-lt"/>
              </a:rPr>
              <a:t>Escala</a:t>
            </a:r>
            <a:r>
              <a:rPr sz="1333" dirty="0">
                <a:latin typeface="+mj-lt"/>
              </a:rPr>
              <a:t> de Swanson, </a:t>
            </a:r>
            <a:r>
              <a:rPr sz="1333" dirty="0" err="1">
                <a:latin typeface="+mj-lt"/>
              </a:rPr>
              <a:t>Kotkin</a:t>
            </a:r>
            <a:r>
              <a:rPr sz="1333" dirty="0">
                <a:latin typeface="+mj-lt"/>
              </a:rPr>
              <a:t>, </a:t>
            </a:r>
            <a:r>
              <a:rPr sz="1333" dirty="0" err="1">
                <a:latin typeface="+mj-lt"/>
              </a:rPr>
              <a:t>Agler</a:t>
            </a:r>
            <a:r>
              <a:rPr sz="1333" dirty="0">
                <a:latin typeface="+mj-lt"/>
              </a:rPr>
              <a:t>, M-Flynn &amp; Pelham para </a:t>
            </a:r>
            <a:r>
              <a:rPr sz="1333" dirty="0" err="1">
                <a:latin typeface="+mj-lt"/>
              </a:rPr>
              <a:t>Profesorado</a:t>
            </a:r>
            <a:endParaRPr sz="1333" dirty="0">
              <a:latin typeface="+mj-lt"/>
            </a:endParaRPr>
          </a:p>
          <a:p>
            <a:pPr>
              <a:defRPr b="1">
                <a:latin typeface="Garamond-BoldCondensed"/>
                <a:ea typeface="Garamond-BoldCondensed"/>
                <a:cs typeface="Garamond-BoldCondensed"/>
                <a:sym typeface="Garamond-BoldCondensed"/>
              </a:defRPr>
            </a:pPr>
            <a:endParaRPr sz="1333" dirty="0">
              <a:latin typeface="+mj-lt"/>
            </a:endParaRPr>
          </a:p>
          <a:p>
            <a:r>
              <a:rPr sz="1333" dirty="0" err="1">
                <a:latin typeface="+mj-lt"/>
              </a:rPr>
              <a:t>Mellora</a:t>
            </a:r>
            <a:r>
              <a:rPr sz="1333" dirty="0">
                <a:latin typeface="+mj-lt"/>
              </a:rPr>
              <a:t> da </a:t>
            </a:r>
            <a:r>
              <a:rPr sz="1333" dirty="0" err="1">
                <a:latin typeface="+mj-lt"/>
              </a:rPr>
              <a:t>comunicación</a:t>
            </a:r>
            <a:r>
              <a:rPr sz="1333" dirty="0">
                <a:latin typeface="+mj-lt"/>
              </a:rPr>
              <a:t> entre </a:t>
            </a:r>
            <a:r>
              <a:rPr sz="1333" dirty="0" err="1">
                <a:latin typeface="+mj-lt"/>
              </a:rPr>
              <a:t>profesorado</a:t>
            </a:r>
            <a:r>
              <a:rPr sz="1333" dirty="0">
                <a:latin typeface="+mj-lt"/>
              </a:rPr>
              <a:t> e personal </a:t>
            </a:r>
            <a:r>
              <a:rPr sz="1333" dirty="0" err="1">
                <a:latin typeface="+mj-lt"/>
              </a:rPr>
              <a:t>sanitario</a:t>
            </a:r>
            <a:r>
              <a:rPr sz="1333" dirty="0">
                <a:latin typeface="+mj-lt"/>
              </a:rPr>
              <a:t>. </a:t>
            </a:r>
            <a:r>
              <a:rPr sz="1333" dirty="0" err="1">
                <a:latin typeface="+mj-lt"/>
              </a:rPr>
              <a:t>Extende</a:t>
            </a:r>
            <a:r>
              <a:rPr sz="1333" dirty="0">
                <a:latin typeface="+mj-lt"/>
              </a:rPr>
              <a:t> a </a:t>
            </a:r>
            <a:r>
              <a:rPr sz="1333" dirty="0" err="1">
                <a:latin typeface="+mj-lt"/>
              </a:rPr>
              <a:t>cooperación</a:t>
            </a:r>
            <a:r>
              <a:rPr sz="1333" dirty="0">
                <a:latin typeface="+mj-lt"/>
              </a:rPr>
              <a:t> e </a:t>
            </a:r>
            <a:r>
              <a:rPr sz="1333" dirty="0" err="1">
                <a:latin typeface="+mj-lt"/>
              </a:rPr>
              <a:t>facilita</a:t>
            </a:r>
            <a:r>
              <a:rPr sz="1333" dirty="0">
                <a:latin typeface="+mj-lt"/>
              </a:rPr>
              <a:t> a </a:t>
            </a:r>
            <a:r>
              <a:rPr sz="1333" dirty="0" err="1">
                <a:latin typeface="+mj-lt"/>
              </a:rPr>
              <a:t>adherencia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ás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guias</a:t>
            </a:r>
            <a:r>
              <a:rPr sz="1333" dirty="0">
                <a:latin typeface="+mj-lt"/>
              </a:rPr>
              <a:t> de </a:t>
            </a:r>
            <a:r>
              <a:rPr sz="1333" dirty="0" err="1">
                <a:latin typeface="+mj-lt"/>
              </a:rPr>
              <a:t>manexo</a:t>
            </a:r>
            <a:r>
              <a:rPr sz="1333" dirty="0">
                <a:latin typeface="+mj-lt"/>
              </a:rPr>
              <a:t> do TDAH </a:t>
            </a:r>
            <a:r>
              <a:rPr sz="1333" dirty="0" err="1">
                <a:latin typeface="+mj-lt"/>
              </a:rPr>
              <a:t>beneficiando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en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definitiva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aos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afectados</a:t>
            </a:r>
            <a:endParaRPr sz="1333" dirty="0">
              <a:latin typeface="+mj-lt"/>
            </a:endParaRPr>
          </a:p>
          <a:p>
            <a:pPr>
              <a:defRPr sz="1400" i="1"/>
            </a:pPr>
            <a:r>
              <a:rPr sz="1000" dirty="0" err="1">
                <a:latin typeface="+mj-lt"/>
              </a:rPr>
              <a:t>Bhatara</a:t>
            </a:r>
            <a:r>
              <a:rPr sz="1000" dirty="0">
                <a:latin typeface="+mj-lt"/>
              </a:rPr>
              <a:t> et al., 2006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2 Título"/>
          <p:cNvSpPr txBox="1"/>
          <p:nvPr/>
        </p:nvSpPr>
        <p:spPr>
          <a:xfrm>
            <a:off x="1095374" y="501871"/>
            <a:ext cx="5429251" cy="484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FF0000"/>
                </a:solidFill>
              </a:defRPr>
            </a:lvl1pPr>
          </a:lstStyle>
          <a:p>
            <a:pPr algn="ctr"/>
            <a:r>
              <a:rPr sz="2833" dirty="0">
                <a:solidFill>
                  <a:srgbClr val="FF6600"/>
                </a:solidFill>
              </a:rPr>
              <a:t>T-SKAMP</a:t>
            </a:r>
          </a:p>
        </p:txBody>
      </p:sp>
      <p:pic>
        <p:nvPicPr>
          <p:cNvPr id="253" name="Imagen 1" descr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21" y="1657614"/>
            <a:ext cx="4532313" cy="325172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CuadroTexto 3"/>
          <p:cNvSpPr txBox="1"/>
          <p:nvPr/>
        </p:nvSpPr>
        <p:spPr>
          <a:xfrm>
            <a:off x="3090334" y="4237302"/>
            <a:ext cx="216032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defRPr sz="1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000"/>
              <a:t>Rendemento escolar inferior ao seu potencial</a:t>
            </a:r>
          </a:p>
        </p:txBody>
      </p:sp>
      <p:sp>
        <p:nvSpPr>
          <p:cNvPr id="255" name="CuadroTexto 5"/>
          <p:cNvSpPr txBox="1"/>
          <p:nvPr/>
        </p:nvSpPr>
        <p:spPr>
          <a:xfrm>
            <a:off x="3090334" y="4570677"/>
            <a:ext cx="216032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defRPr sz="1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000"/>
              <a:t>O seu comportamento altera a marcha xeral da aula</a:t>
            </a:r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262C6BE0-F2EA-4E05-9A54-3441C363456E}"/>
              </a:ext>
            </a:extLst>
          </p:cNvPr>
          <p:cNvSpPr txBox="1"/>
          <p:nvPr/>
        </p:nvSpPr>
        <p:spPr>
          <a:xfrm>
            <a:off x="321688" y="1657614"/>
            <a:ext cx="2339347" cy="270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/>
          <a:p>
            <a:pPr>
              <a:defRPr b="1">
                <a:latin typeface="Garamond-BoldCondensed"/>
                <a:ea typeface="Garamond-BoldCondensed"/>
                <a:cs typeface="Garamond-BoldCondensed"/>
                <a:sym typeface="Garamond-BoldCondensed"/>
              </a:defRPr>
            </a:pPr>
            <a:r>
              <a:rPr sz="1333" dirty="0" err="1">
                <a:latin typeface="+mj-lt"/>
              </a:rPr>
              <a:t>Escala</a:t>
            </a:r>
            <a:r>
              <a:rPr sz="1333" dirty="0">
                <a:latin typeface="+mj-lt"/>
              </a:rPr>
              <a:t> de Swanson, </a:t>
            </a:r>
            <a:r>
              <a:rPr sz="1333" dirty="0" err="1">
                <a:latin typeface="+mj-lt"/>
              </a:rPr>
              <a:t>Kotkin</a:t>
            </a:r>
            <a:r>
              <a:rPr sz="1333" dirty="0">
                <a:latin typeface="+mj-lt"/>
              </a:rPr>
              <a:t>, </a:t>
            </a:r>
            <a:r>
              <a:rPr sz="1333" dirty="0" err="1">
                <a:latin typeface="+mj-lt"/>
              </a:rPr>
              <a:t>Agler</a:t>
            </a:r>
            <a:r>
              <a:rPr sz="1333" dirty="0">
                <a:latin typeface="+mj-lt"/>
              </a:rPr>
              <a:t>, M-Flynn &amp; Pelham para </a:t>
            </a:r>
            <a:r>
              <a:rPr sz="1333" dirty="0" err="1">
                <a:latin typeface="+mj-lt"/>
              </a:rPr>
              <a:t>Profesorado</a:t>
            </a:r>
            <a:endParaRPr sz="1333" dirty="0">
              <a:latin typeface="+mj-lt"/>
            </a:endParaRPr>
          </a:p>
          <a:p>
            <a:pPr>
              <a:defRPr b="1">
                <a:latin typeface="Garamond-BoldCondensed"/>
                <a:ea typeface="Garamond-BoldCondensed"/>
                <a:cs typeface="Garamond-BoldCondensed"/>
                <a:sym typeface="Garamond-BoldCondensed"/>
              </a:defRPr>
            </a:pPr>
            <a:endParaRPr sz="1333" dirty="0">
              <a:latin typeface="+mj-lt"/>
            </a:endParaRPr>
          </a:p>
          <a:p>
            <a:r>
              <a:rPr sz="1333" dirty="0" err="1">
                <a:latin typeface="+mj-lt"/>
              </a:rPr>
              <a:t>Mellora</a:t>
            </a:r>
            <a:r>
              <a:rPr sz="1333" dirty="0">
                <a:latin typeface="+mj-lt"/>
              </a:rPr>
              <a:t> da </a:t>
            </a:r>
            <a:r>
              <a:rPr sz="1333" dirty="0" err="1">
                <a:latin typeface="+mj-lt"/>
              </a:rPr>
              <a:t>comunicación</a:t>
            </a:r>
            <a:r>
              <a:rPr sz="1333" dirty="0">
                <a:latin typeface="+mj-lt"/>
              </a:rPr>
              <a:t> entre </a:t>
            </a:r>
            <a:r>
              <a:rPr sz="1333" dirty="0" err="1">
                <a:latin typeface="+mj-lt"/>
              </a:rPr>
              <a:t>profesorado</a:t>
            </a:r>
            <a:r>
              <a:rPr sz="1333" dirty="0">
                <a:latin typeface="+mj-lt"/>
              </a:rPr>
              <a:t> e personal </a:t>
            </a:r>
            <a:r>
              <a:rPr sz="1333" dirty="0" err="1">
                <a:latin typeface="+mj-lt"/>
              </a:rPr>
              <a:t>sanitario</a:t>
            </a:r>
            <a:r>
              <a:rPr sz="1333" dirty="0">
                <a:latin typeface="+mj-lt"/>
              </a:rPr>
              <a:t>. </a:t>
            </a:r>
            <a:r>
              <a:rPr sz="1333" dirty="0" err="1">
                <a:latin typeface="+mj-lt"/>
              </a:rPr>
              <a:t>Extende</a:t>
            </a:r>
            <a:r>
              <a:rPr sz="1333" dirty="0">
                <a:latin typeface="+mj-lt"/>
              </a:rPr>
              <a:t> a </a:t>
            </a:r>
            <a:r>
              <a:rPr sz="1333" dirty="0" err="1">
                <a:latin typeface="+mj-lt"/>
              </a:rPr>
              <a:t>cooperación</a:t>
            </a:r>
            <a:r>
              <a:rPr sz="1333" dirty="0">
                <a:latin typeface="+mj-lt"/>
              </a:rPr>
              <a:t> e </a:t>
            </a:r>
            <a:r>
              <a:rPr sz="1333" dirty="0" err="1">
                <a:latin typeface="+mj-lt"/>
              </a:rPr>
              <a:t>facilita</a:t>
            </a:r>
            <a:r>
              <a:rPr sz="1333" dirty="0">
                <a:latin typeface="+mj-lt"/>
              </a:rPr>
              <a:t> a </a:t>
            </a:r>
            <a:r>
              <a:rPr sz="1333" dirty="0" err="1">
                <a:latin typeface="+mj-lt"/>
              </a:rPr>
              <a:t>adherencia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ás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guias</a:t>
            </a:r>
            <a:r>
              <a:rPr sz="1333" dirty="0">
                <a:latin typeface="+mj-lt"/>
              </a:rPr>
              <a:t> de </a:t>
            </a:r>
            <a:r>
              <a:rPr sz="1333" dirty="0" err="1">
                <a:latin typeface="+mj-lt"/>
              </a:rPr>
              <a:t>manexo</a:t>
            </a:r>
            <a:r>
              <a:rPr sz="1333" dirty="0">
                <a:latin typeface="+mj-lt"/>
              </a:rPr>
              <a:t> do TDAH </a:t>
            </a:r>
            <a:r>
              <a:rPr sz="1333" dirty="0" err="1">
                <a:latin typeface="+mj-lt"/>
              </a:rPr>
              <a:t>beneficiando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en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definitiva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aos</a:t>
            </a:r>
            <a:r>
              <a:rPr sz="1333" dirty="0">
                <a:latin typeface="+mj-lt"/>
              </a:rPr>
              <a:t> </a:t>
            </a:r>
            <a:r>
              <a:rPr sz="1333" dirty="0" err="1">
                <a:latin typeface="+mj-lt"/>
              </a:rPr>
              <a:t>afectados</a:t>
            </a:r>
            <a:endParaRPr sz="1333" dirty="0">
              <a:latin typeface="+mj-lt"/>
            </a:endParaRPr>
          </a:p>
          <a:p>
            <a:pPr>
              <a:defRPr sz="1400" i="1"/>
            </a:pPr>
            <a:r>
              <a:rPr sz="1000" dirty="0" err="1">
                <a:latin typeface="+mj-lt"/>
              </a:rPr>
              <a:t>Bhatara</a:t>
            </a:r>
            <a:r>
              <a:rPr sz="1000" dirty="0">
                <a:latin typeface="+mj-lt"/>
              </a:rPr>
              <a:t> et al., 2006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1" animBg="1" advAuto="0"/>
      <p:bldP spid="255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2 Título"/>
          <p:cNvSpPr txBox="1"/>
          <p:nvPr/>
        </p:nvSpPr>
        <p:spPr>
          <a:xfrm>
            <a:off x="1236927" y="415710"/>
            <a:ext cx="5703988" cy="73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>
            <a:lvl1pPr>
              <a:lnSpc>
                <a:spcPct val="90000"/>
              </a:lnSpc>
              <a:defRPr sz="20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s-ES" sz="2333" dirty="0">
                <a:solidFill>
                  <a:srgbClr val="FF6600"/>
                </a:solidFill>
              </a:rPr>
              <a:t>ESCALA DE IMPACTO FUNCIONAL DE WEISS (WFIRS-P)</a:t>
            </a:r>
          </a:p>
        </p:txBody>
      </p:sp>
      <p:sp>
        <p:nvSpPr>
          <p:cNvPr id="258" name="Rectángulo 6"/>
          <p:cNvSpPr txBox="1"/>
          <p:nvPr/>
        </p:nvSpPr>
        <p:spPr>
          <a:xfrm>
            <a:off x="623094" y="3817937"/>
            <a:ext cx="1919552" cy="579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defRPr sz="14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167"/>
              <a:t>M.D. Weiss (2000)</a:t>
            </a:r>
          </a:p>
          <a:p>
            <a:pPr algn="ctr">
              <a:defRPr sz="12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000"/>
              <a:t>Univ. da Columbia Británica</a:t>
            </a:r>
          </a:p>
          <a:p>
            <a:pPr algn="ctr">
              <a:defRPr sz="12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000"/>
              <a:t>Canadá</a:t>
            </a:r>
          </a:p>
        </p:txBody>
      </p:sp>
      <p:pic>
        <p:nvPicPr>
          <p:cNvPr id="25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39" y="1717146"/>
            <a:ext cx="1858698" cy="615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116" y="1717146"/>
            <a:ext cx="4923897" cy="3321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927" y="2436813"/>
            <a:ext cx="762001" cy="121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n 1" descr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27" y="1717146"/>
            <a:ext cx="4675875" cy="304311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2 Título">
            <a:extLst>
              <a:ext uri="{FF2B5EF4-FFF2-40B4-BE49-F238E27FC236}">
                <a16:creationId xmlns:a16="http://schemas.microsoft.com/office/drawing/2014/main" id="{9772E9B9-2774-4435-A81C-8CE76D3A43AB}"/>
              </a:ext>
            </a:extLst>
          </p:cNvPr>
          <p:cNvSpPr txBox="1"/>
          <p:nvPr/>
        </p:nvSpPr>
        <p:spPr>
          <a:xfrm>
            <a:off x="1236927" y="415710"/>
            <a:ext cx="5703988" cy="73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>
            <a:lvl1pPr>
              <a:lnSpc>
                <a:spcPct val="90000"/>
              </a:lnSpc>
              <a:defRPr sz="20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s-ES" sz="2333" dirty="0">
                <a:solidFill>
                  <a:srgbClr val="FF6600"/>
                </a:solidFill>
              </a:rPr>
              <a:t>ESCALA DE IMPACTO FUNCIONAL DE WEISS (WFIRS-P)</a:t>
            </a: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CE19DE37-7BF6-4AEA-8A31-5D2E012F8B88}"/>
              </a:ext>
            </a:extLst>
          </p:cNvPr>
          <p:cNvSpPr txBox="1"/>
          <p:nvPr/>
        </p:nvSpPr>
        <p:spPr>
          <a:xfrm>
            <a:off x="623094" y="3817937"/>
            <a:ext cx="1919552" cy="579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defRPr sz="14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167"/>
              <a:t>M.D. Weiss (2000)</a:t>
            </a:r>
          </a:p>
          <a:p>
            <a:pPr algn="ctr">
              <a:defRPr sz="12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000"/>
              <a:t>Univ. da Columbia Británica</a:t>
            </a:r>
          </a:p>
          <a:p>
            <a:pPr algn="ctr">
              <a:defRPr sz="12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000"/>
              <a:t>Canadá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A25B5D7A-DAD9-40CD-ADFE-B0ACCB26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9" y="1717146"/>
            <a:ext cx="1858698" cy="615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Picture 7">
            <a:extLst>
              <a:ext uri="{FF2B5EF4-FFF2-40B4-BE49-F238E27FC236}">
                <a16:creationId xmlns:a16="http://schemas.microsoft.com/office/drawing/2014/main" id="{D6A3E96C-6FD9-41D8-BB98-8D56EE22D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927" y="2436813"/>
            <a:ext cx="762001" cy="121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269" y="1717146"/>
            <a:ext cx="5316534" cy="31271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2 Título">
            <a:extLst>
              <a:ext uri="{FF2B5EF4-FFF2-40B4-BE49-F238E27FC236}">
                <a16:creationId xmlns:a16="http://schemas.microsoft.com/office/drawing/2014/main" id="{26838035-A76D-4AE2-925B-5666D8E7A6D4}"/>
              </a:ext>
            </a:extLst>
          </p:cNvPr>
          <p:cNvSpPr txBox="1"/>
          <p:nvPr/>
        </p:nvSpPr>
        <p:spPr>
          <a:xfrm>
            <a:off x="1236927" y="415710"/>
            <a:ext cx="5703988" cy="73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>
            <a:lvl1pPr>
              <a:lnSpc>
                <a:spcPct val="90000"/>
              </a:lnSpc>
              <a:defRPr sz="20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s-ES" sz="2333" dirty="0">
                <a:solidFill>
                  <a:srgbClr val="FF6600"/>
                </a:solidFill>
              </a:rPr>
              <a:t>ESCALA DE IMPACTO FUNCIONAL DE WEISS (WFIRS-P)</a:t>
            </a: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E61701E8-F012-48EB-BF49-094142334A93}"/>
              </a:ext>
            </a:extLst>
          </p:cNvPr>
          <p:cNvSpPr txBox="1"/>
          <p:nvPr/>
        </p:nvSpPr>
        <p:spPr>
          <a:xfrm>
            <a:off x="278717" y="3817937"/>
            <a:ext cx="1919552" cy="579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defRPr sz="14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167"/>
              <a:t>M.D. Weiss (2000)</a:t>
            </a:r>
          </a:p>
          <a:p>
            <a:pPr algn="ctr">
              <a:defRPr sz="12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000"/>
              <a:t>Univ. da Columbia Británica</a:t>
            </a:r>
          </a:p>
          <a:p>
            <a:pPr algn="ctr">
              <a:defRPr sz="12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000"/>
              <a:t>Canadá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7043FB76-7A51-41C4-863C-913872810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62" y="1717146"/>
            <a:ext cx="1858698" cy="615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Picture 7">
            <a:extLst>
              <a:ext uri="{FF2B5EF4-FFF2-40B4-BE49-F238E27FC236}">
                <a16:creationId xmlns:a16="http://schemas.microsoft.com/office/drawing/2014/main" id="{3C018B42-A703-4EE3-BCB9-2EBED9E26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50" y="2436813"/>
            <a:ext cx="762001" cy="121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n 1" descr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721" y="1717146"/>
            <a:ext cx="4976279" cy="32491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2 Título">
            <a:extLst>
              <a:ext uri="{FF2B5EF4-FFF2-40B4-BE49-F238E27FC236}">
                <a16:creationId xmlns:a16="http://schemas.microsoft.com/office/drawing/2014/main" id="{E074EEBD-2D6F-4FF6-AD1C-11281646E6C0}"/>
              </a:ext>
            </a:extLst>
          </p:cNvPr>
          <p:cNvSpPr txBox="1"/>
          <p:nvPr/>
        </p:nvSpPr>
        <p:spPr>
          <a:xfrm>
            <a:off x="1236927" y="415710"/>
            <a:ext cx="5703988" cy="73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>
            <a:lvl1pPr>
              <a:lnSpc>
                <a:spcPct val="90000"/>
              </a:lnSpc>
              <a:defRPr sz="20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s-ES" sz="2333" dirty="0">
                <a:solidFill>
                  <a:srgbClr val="FF6600"/>
                </a:solidFill>
              </a:rPr>
              <a:t>ESCALA DE IMPACTO FUNCIONAL DE WEISS (WFIRS-P)</a:t>
            </a: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6D7F2DEA-6165-4B36-92F3-A5375A8940B0}"/>
              </a:ext>
            </a:extLst>
          </p:cNvPr>
          <p:cNvSpPr txBox="1"/>
          <p:nvPr/>
        </p:nvSpPr>
        <p:spPr>
          <a:xfrm>
            <a:off x="623094" y="3817937"/>
            <a:ext cx="1919552" cy="579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defRPr sz="14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167"/>
              <a:t>M.D. Weiss (2000)</a:t>
            </a:r>
          </a:p>
          <a:p>
            <a:pPr algn="ctr">
              <a:defRPr sz="12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000"/>
              <a:t>Univ. da Columbia Británica</a:t>
            </a:r>
          </a:p>
          <a:p>
            <a:pPr algn="ctr">
              <a:defRPr sz="12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000"/>
              <a:t>Canadá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102B953E-41F6-4183-925F-949A5586B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9" y="1717146"/>
            <a:ext cx="1858698" cy="615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Picture 7">
            <a:extLst>
              <a:ext uri="{FF2B5EF4-FFF2-40B4-BE49-F238E27FC236}">
                <a16:creationId xmlns:a16="http://schemas.microsoft.com/office/drawing/2014/main" id="{D491A79F-B70C-4CB2-BFC3-78709F979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927" y="2436813"/>
            <a:ext cx="762001" cy="121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68" y="1717146"/>
            <a:ext cx="5135993" cy="309371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2 Título">
            <a:extLst>
              <a:ext uri="{FF2B5EF4-FFF2-40B4-BE49-F238E27FC236}">
                <a16:creationId xmlns:a16="http://schemas.microsoft.com/office/drawing/2014/main" id="{AF609DF3-55F4-4378-9EA3-BE8BAFD233FF}"/>
              </a:ext>
            </a:extLst>
          </p:cNvPr>
          <p:cNvSpPr txBox="1"/>
          <p:nvPr/>
        </p:nvSpPr>
        <p:spPr>
          <a:xfrm>
            <a:off x="1236927" y="415710"/>
            <a:ext cx="5703988" cy="73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>
            <a:lvl1pPr>
              <a:lnSpc>
                <a:spcPct val="90000"/>
              </a:lnSpc>
              <a:defRPr sz="20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s-ES" sz="2333" dirty="0">
                <a:solidFill>
                  <a:srgbClr val="FF6600"/>
                </a:solidFill>
              </a:rPr>
              <a:t>ESCALA DE IMPACTO FUNCIONAL DE WEISS (WFIRS-P)</a:t>
            </a: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232DE413-07B9-4A4E-BC44-05A6534F6450}"/>
              </a:ext>
            </a:extLst>
          </p:cNvPr>
          <p:cNvSpPr txBox="1"/>
          <p:nvPr/>
        </p:nvSpPr>
        <p:spPr>
          <a:xfrm>
            <a:off x="551844" y="3817937"/>
            <a:ext cx="1919552" cy="579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defRPr sz="14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167"/>
              <a:t>M.D. Weiss (2000)</a:t>
            </a:r>
          </a:p>
          <a:p>
            <a:pPr algn="ctr">
              <a:defRPr sz="12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000"/>
              <a:t>Univ. da Columbia Británica</a:t>
            </a:r>
          </a:p>
          <a:p>
            <a:pPr algn="ctr">
              <a:defRPr sz="1200">
                <a:solidFill>
                  <a:srgbClr val="211D1E"/>
                </a:solidFill>
                <a:latin typeface="ITC Officina Sans Book"/>
                <a:ea typeface="ITC Officina Sans Book"/>
                <a:cs typeface="ITC Officina Sans Book"/>
                <a:sym typeface="ITC Officina Sans Book"/>
              </a:defRPr>
            </a:pPr>
            <a:r>
              <a:rPr sz="1000"/>
              <a:t>Canadá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FD203B3C-A9B8-4218-B251-69D3119BB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9" y="1717146"/>
            <a:ext cx="1858698" cy="615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Picture 7">
            <a:extLst>
              <a:ext uri="{FF2B5EF4-FFF2-40B4-BE49-F238E27FC236}">
                <a16:creationId xmlns:a16="http://schemas.microsoft.com/office/drawing/2014/main" id="{44EB978A-58D4-4303-9851-E897A1DC4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77" y="2436813"/>
            <a:ext cx="762001" cy="121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5 Marcador de contenido"/>
          <p:cNvSpPr txBox="1"/>
          <p:nvPr/>
        </p:nvSpPr>
        <p:spPr>
          <a:xfrm>
            <a:off x="697176" y="1938638"/>
            <a:ext cx="6607968" cy="152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indent="91277">
              <a:spcBef>
                <a:spcPts val="333"/>
              </a:spcBef>
              <a:defRPr sz="2800"/>
            </a:pPr>
            <a:r>
              <a:rPr sz="1667" dirty="0"/>
              <a:t>(Anexo III do </a:t>
            </a:r>
            <a:r>
              <a:rPr sz="1667" dirty="0" err="1"/>
              <a:t>Protocolo</a:t>
            </a:r>
            <a:r>
              <a:rPr sz="1667" dirty="0"/>
              <a:t>)</a:t>
            </a:r>
            <a:endParaRPr lang="gl-ES" sz="1667" dirty="0"/>
          </a:p>
          <a:p>
            <a:pPr indent="91277">
              <a:spcBef>
                <a:spcPts val="333"/>
              </a:spcBef>
              <a:defRPr sz="2800"/>
            </a:pPr>
            <a:endParaRPr sz="1667" dirty="0"/>
          </a:p>
          <a:p>
            <a:pPr marL="304259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  <a:defRPr sz="2800"/>
            </a:pPr>
            <a:r>
              <a:rPr sz="1667" dirty="0" err="1"/>
              <a:t>Escala</a:t>
            </a:r>
            <a:r>
              <a:rPr sz="1667" dirty="0"/>
              <a:t> de </a:t>
            </a:r>
            <a:r>
              <a:rPr sz="1667" dirty="0" err="1"/>
              <a:t>Conners</a:t>
            </a:r>
            <a:r>
              <a:rPr sz="1667" dirty="0"/>
              <a:t> para </a:t>
            </a:r>
            <a:r>
              <a:rPr sz="1667" dirty="0" err="1"/>
              <a:t>pais</a:t>
            </a:r>
            <a:r>
              <a:rPr sz="1667" dirty="0"/>
              <a:t> e </a:t>
            </a:r>
            <a:r>
              <a:rPr sz="1667" dirty="0" err="1"/>
              <a:t>nais</a:t>
            </a:r>
            <a:endParaRPr sz="1667" dirty="0"/>
          </a:p>
          <a:p>
            <a:pPr marL="304259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  <a:defRPr sz="2800"/>
            </a:pPr>
            <a:r>
              <a:rPr sz="1667" dirty="0" err="1"/>
              <a:t>Escala</a:t>
            </a:r>
            <a:r>
              <a:rPr sz="1667" dirty="0"/>
              <a:t> de </a:t>
            </a:r>
            <a:r>
              <a:rPr sz="1667" dirty="0" err="1"/>
              <a:t>Conners</a:t>
            </a:r>
            <a:r>
              <a:rPr sz="1667" dirty="0"/>
              <a:t> para </a:t>
            </a:r>
            <a:r>
              <a:rPr sz="1667" dirty="0" err="1"/>
              <a:t>profesorado</a:t>
            </a:r>
            <a:endParaRPr sz="1667" dirty="0"/>
          </a:p>
          <a:p>
            <a:pPr marL="304259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  <a:defRPr sz="2800"/>
            </a:pPr>
            <a:r>
              <a:rPr sz="1667" dirty="0"/>
              <a:t>SNAP-IV</a:t>
            </a:r>
          </a:p>
        </p:txBody>
      </p:sp>
      <p:sp>
        <p:nvSpPr>
          <p:cNvPr id="276" name="2 Título"/>
          <p:cNvSpPr txBox="1"/>
          <p:nvPr/>
        </p:nvSpPr>
        <p:spPr>
          <a:xfrm>
            <a:off x="640290" y="206454"/>
            <a:ext cx="6721739" cy="131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lnSpc>
                <a:spcPct val="90000"/>
              </a:lnSpc>
              <a:defRPr sz="3400" b="1"/>
            </a:pPr>
            <a:r>
              <a:rPr lang="es-ES" sz="2833" dirty="0">
                <a:solidFill>
                  <a:srgbClr val="FF6600"/>
                </a:solidFill>
              </a:rPr>
              <a:t>AVALIACIÓN DOS SÍNTOMAS</a:t>
            </a:r>
            <a:br>
              <a:rPr sz="2833" dirty="0">
                <a:solidFill>
                  <a:srgbClr val="FF6600"/>
                </a:solidFill>
              </a:rPr>
            </a:br>
            <a:r>
              <a:rPr sz="1333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sz="1333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333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</a:t>
            </a:r>
            <a:r>
              <a:rPr sz="2333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sz="2333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</a:t>
            </a:r>
            <a:r>
              <a:rPr sz="2333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sz="2333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sz="2333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sz="2333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síntomas</a:t>
            </a:r>
            <a:endParaRPr sz="2667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7" name="Figura"/>
          <p:cNvSpPr/>
          <p:nvPr/>
        </p:nvSpPr>
        <p:spPr>
          <a:xfrm>
            <a:off x="1949980" y="3697551"/>
            <a:ext cx="5580064" cy="1559721"/>
          </a:xfrm>
          <a:custGeom>
            <a:avLst/>
            <a:gdLst>
              <a:gd name="connsiteX0" fmla="*/ 0 w 5580064"/>
              <a:gd name="connsiteY0" fmla="*/ 779860 h 1559721"/>
              <a:gd name="connsiteX1" fmla="*/ 2790031 w 5580064"/>
              <a:gd name="connsiteY1" fmla="*/ 0 h 1559721"/>
              <a:gd name="connsiteX2" fmla="*/ 5580063 w 5580064"/>
              <a:gd name="connsiteY2" fmla="*/ 779860 h 1559721"/>
              <a:gd name="connsiteX3" fmla="*/ 2790031 w 5580064"/>
              <a:gd name="connsiteY3" fmla="*/ 1559721 h 1559721"/>
              <a:gd name="connsiteX4" fmla="*/ 0 w 5580064"/>
              <a:gd name="connsiteY4" fmla="*/ 779860 h 155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064" h="1559721" fill="none" extrusionOk="0">
                <a:moveTo>
                  <a:pt x="0" y="779860"/>
                </a:moveTo>
                <a:cubicBezTo>
                  <a:pt x="77550" y="100979"/>
                  <a:pt x="1378790" y="-10934"/>
                  <a:pt x="2790031" y="0"/>
                </a:cubicBezTo>
                <a:cubicBezTo>
                  <a:pt x="4197123" y="84822"/>
                  <a:pt x="5709538" y="38991"/>
                  <a:pt x="5580063" y="779860"/>
                </a:cubicBezTo>
                <a:cubicBezTo>
                  <a:pt x="5711575" y="1395074"/>
                  <a:pt x="4186686" y="1512719"/>
                  <a:pt x="2790031" y="1559721"/>
                </a:cubicBezTo>
                <a:cubicBezTo>
                  <a:pt x="1149316" y="1623205"/>
                  <a:pt x="25795" y="1465930"/>
                  <a:pt x="0" y="779860"/>
                </a:cubicBezTo>
                <a:close/>
              </a:path>
              <a:path w="5580064" h="1559721" stroke="0" extrusionOk="0">
                <a:moveTo>
                  <a:pt x="0" y="779860"/>
                </a:moveTo>
                <a:cubicBezTo>
                  <a:pt x="154138" y="3192"/>
                  <a:pt x="1313786" y="164246"/>
                  <a:pt x="2790031" y="0"/>
                </a:cubicBezTo>
                <a:cubicBezTo>
                  <a:pt x="4239503" y="-50609"/>
                  <a:pt x="5472801" y="50973"/>
                  <a:pt x="5580063" y="779860"/>
                </a:cubicBezTo>
                <a:cubicBezTo>
                  <a:pt x="5672692" y="1600667"/>
                  <a:pt x="4207480" y="1716227"/>
                  <a:pt x="2790031" y="1559721"/>
                </a:cubicBezTo>
                <a:cubicBezTo>
                  <a:pt x="1343340" y="1633967"/>
                  <a:pt x="-84604" y="1465174"/>
                  <a:pt x="0" y="77986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1808761005"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800"/>
                        </a:moveTo>
                        <a:cubicBezTo>
                          <a:pt x="0" y="1987"/>
                          <a:pt x="4835" y="0"/>
                          <a:pt x="10800" y="0"/>
                        </a:cubicBezTo>
                        <a:cubicBezTo>
                          <a:pt x="16765" y="0"/>
                          <a:pt x="21563" y="253"/>
                          <a:pt x="21600" y="10800"/>
                        </a:cubicBezTo>
                        <a:cubicBezTo>
                          <a:pt x="21526" y="2159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9613"/>
                          <a:pt x="0" y="1080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2000"/>
              <a:t>Dado que os síntomas son variables segundo</a:t>
            </a:r>
          </a:p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2000"/>
              <a:t>as situacións, é recomendable ter valoracións por</a:t>
            </a:r>
          </a:p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2000"/>
              <a:t>parte dos distintos membros do equipo</a:t>
            </a:r>
          </a:p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2000"/>
              <a:t>docente e en diferentes situacións</a:t>
            </a:r>
            <a:endParaRPr lang="es-E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n 3" descr="Imagen 3"/>
          <p:cNvPicPr>
            <a:picLocks noChangeAspect="1"/>
          </p:cNvPicPr>
          <p:nvPr/>
        </p:nvPicPr>
        <p:blipFill>
          <a:blip r:embed="rId2"/>
          <a:srcRect l="1639" r="1638"/>
          <a:stretch>
            <a:fillRect/>
          </a:stretch>
        </p:blipFill>
        <p:spPr>
          <a:xfrm>
            <a:off x="2039803" y="546384"/>
            <a:ext cx="3540394" cy="4642023"/>
          </a:xfrm>
          <a:prstGeom prst="rect">
            <a:avLst/>
          </a:prstGeom>
          <a:ln w="38100">
            <a:solidFill>
              <a:srgbClr val="BFBFB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5 Marcador de contenido"/>
          <p:cNvSpPr txBox="1"/>
          <p:nvPr/>
        </p:nvSpPr>
        <p:spPr>
          <a:xfrm>
            <a:off x="506016" y="2047096"/>
            <a:ext cx="6607968" cy="2593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indent="91277">
              <a:spcBef>
                <a:spcPts val="333"/>
              </a:spcBef>
              <a:defRPr sz="2800"/>
            </a:pPr>
            <a:r>
              <a:rPr sz="1667" b="1" dirty="0" err="1"/>
              <a:t>Algunhas</a:t>
            </a:r>
            <a:r>
              <a:rPr sz="1667" b="1" dirty="0"/>
              <a:t> </a:t>
            </a:r>
            <a:r>
              <a:rPr sz="1667" b="1" dirty="0" err="1"/>
              <a:t>recomendación</a:t>
            </a:r>
            <a:endParaRPr lang="gl-ES" sz="1667" b="1" dirty="0"/>
          </a:p>
          <a:p>
            <a:pPr indent="91277">
              <a:spcBef>
                <a:spcPts val="333"/>
              </a:spcBef>
              <a:defRPr sz="2800"/>
            </a:pPr>
            <a:endParaRPr sz="1667" dirty="0"/>
          </a:p>
          <a:p>
            <a:pPr marL="304259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  <a:defRPr sz="2600"/>
            </a:pPr>
            <a:r>
              <a:rPr sz="1667" dirty="0"/>
              <a:t>Non </a:t>
            </a:r>
            <a:r>
              <a:rPr sz="1667" dirty="0" err="1"/>
              <a:t>cubrir</a:t>
            </a:r>
            <a:r>
              <a:rPr sz="1667" dirty="0"/>
              <a:t> </a:t>
            </a:r>
            <a:r>
              <a:rPr sz="1667" dirty="0" err="1"/>
              <a:t>os</a:t>
            </a:r>
            <a:r>
              <a:rPr sz="1667" dirty="0"/>
              <a:t> </a:t>
            </a:r>
            <a:r>
              <a:rPr sz="1667" dirty="0" err="1"/>
              <a:t>cuestionarios</a:t>
            </a:r>
            <a:r>
              <a:rPr sz="1667" dirty="0"/>
              <a:t> “</a:t>
            </a:r>
            <a:r>
              <a:rPr sz="1667" dirty="0" err="1"/>
              <a:t>en</a:t>
            </a:r>
            <a:r>
              <a:rPr sz="1667" dirty="0"/>
              <a:t> </a:t>
            </a:r>
            <a:r>
              <a:rPr sz="1667" dirty="0" err="1"/>
              <a:t>equipo</a:t>
            </a:r>
            <a:r>
              <a:rPr sz="1667" dirty="0"/>
              <a:t>”</a:t>
            </a:r>
          </a:p>
          <a:p>
            <a:pPr marL="304259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  <a:defRPr sz="2600"/>
            </a:pPr>
            <a:r>
              <a:rPr sz="1667" dirty="0"/>
              <a:t>A </a:t>
            </a:r>
            <a:r>
              <a:rPr sz="1667" dirty="0" err="1"/>
              <a:t>falta</a:t>
            </a:r>
            <a:r>
              <a:rPr sz="1667" dirty="0"/>
              <a:t> de </a:t>
            </a:r>
            <a:r>
              <a:rPr sz="1667" dirty="0" err="1"/>
              <a:t>coincidencia</a:t>
            </a:r>
            <a:r>
              <a:rPr sz="1667" dirty="0"/>
              <a:t> </a:t>
            </a:r>
            <a:r>
              <a:rPr sz="1667" dirty="0" err="1"/>
              <a:t>nas</a:t>
            </a:r>
            <a:r>
              <a:rPr sz="1667" dirty="0"/>
              <a:t> </a:t>
            </a:r>
            <a:r>
              <a:rPr sz="1667" dirty="0" err="1"/>
              <a:t>valoracións</a:t>
            </a:r>
            <a:r>
              <a:rPr sz="1667" dirty="0"/>
              <a:t> non </a:t>
            </a:r>
            <a:r>
              <a:rPr sz="1667" dirty="0" err="1"/>
              <a:t>supón</a:t>
            </a:r>
            <a:r>
              <a:rPr sz="1667" dirty="0"/>
              <a:t> </a:t>
            </a:r>
            <a:r>
              <a:rPr sz="1667" dirty="0" err="1"/>
              <a:t>falta</a:t>
            </a:r>
            <a:r>
              <a:rPr sz="1667" dirty="0"/>
              <a:t> de </a:t>
            </a:r>
            <a:r>
              <a:rPr sz="1667" dirty="0" err="1"/>
              <a:t>fiabilidade</a:t>
            </a:r>
            <a:r>
              <a:rPr sz="1667" dirty="0"/>
              <a:t> </a:t>
            </a:r>
            <a:r>
              <a:rPr sz="1667" dirty="0" err="1"/>
              <a:t>ou</a:t>
            </a:r>
            <a:r>
              <a:rPr sz="1667" dirty="0"/>
              <a:t> </a:t>
            </a:r>
            <a:r>
              <a:rPr sz="1667" dirty="0" err="1"/>
              <a:t>validez</a:t>
            </a:r>
            <a:r>
              <a:rPr sz="1667" dirty="0"/>
              <a:t> das </a:t>
            </a:r>
            <a:r>
              <a:rPr sz="1667" dirty="0" err="1"/>
              <a:t>mesmas</a:t>
            </a:r>
            <a:endParaRPr sz="1667" dirty="0"/>
          </a:p>
          <a:p>
            <a:pPr marL="304259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  <a:defRPr sz="2600"/>
            </a:pPr>
            <a:r>
              <a:rPr sz="1667" dirty="0"/>
              <a:t>Non </a:t>
            </a:r>
            <a:r>
              <a:rPr sz="1667" dirty="0" err="1"/>
              <a:t>precipitarse</a:t>
            </a:r>
            <a:r>
              <a:rPr sz="1667" dirty="0"/>
              <a:t> </a:t>
            </a:r>
            <a:r>
              <a:rPr sz="1667" dirty="0" err="1"/>
              <a:t>ao</a:t>
            </a:r>
            <a:r>
              <a:rPr sz="1667" dirty="0"/>
              <a:t> </a:t>
            </a:r>
            <a:r>
              <a:rPr sz="1667" dirty="0" err="1"/>
              <a:t>establecer</a:t>
            </a:r>
            <a:r>
              <a:rPr sz="1667" dirty="0"/>
              <a:t> </a:t>
            </a:r>
            <a:r>
              <a:rPr sz="1667" dirty="0" err="1"/>
              <a:t>conclusións</a:t>
            </a:r>
            <a:r>
              <a:rPr sz="1667" dirty="0"/>
              <a:t> </a:t>
            </a:r>
            <a:r>
              <a:rPr sz="1667" dirty="0" err="1"/>
              <a:t>en</a:t>
            </a:r>
            <a:r>
              <a:rPr sz="1667" dirty="0"/>
              <a:t> base </a:t>
            </a:r>
            <a:r>
              <a:rPr sz="1667" dirty="0" err="1"/>
              <a:t>aos</a:t>
            </a:r>
            <a:r>
              <a:rPr sz="1667" dirty="0"/>
              <a:t> </a:t>
            </a:r>
            <a:r>
              <a:rPr sz="1667" dirty="0" err="1"/>
              <a:t>cuestionarios</a:t>
            </a:r>
            <a:endParaRPr sz="1667" dirty="0"/>
          </a:p>
          <a:p>
            <a:pPr marL="304259" indent="-212981">
              <a:spcBef>
                <a:spcPts val="333"/>
              </a:spcBef>
              <a:buClr>
                <a:srgbClr val="C00000"/>
              </a:buClr>
              <a:buSzPct val="68000"/>
              <a:buChar char=""/>
              <a:defRPr sz="2600"/>
            </a:pPr>
            <a:r>
              <a:rPr sz="1667" dirty="0" err="1"/>
              <a:t>Os</a:t>
            </a:r>
            <a:r>
              <a:rPr sz="1667" dirty="0"/>
              <a:t> puntos de </a:t>
            </a:r>
            <a:r>
              <a:rPr sz="1667" dirty="0" err="1"/>
              <a:t>corte</a:t>
            </a:r>
            <a:r>
              <a:rPr sz="1667" dirty="0"/>
              <a:t> son </a:t>
            </a:r>
            <a:r>
              <a:rPr sz="1667" dirty="0" err="1"/>
              <a:t>orientativos</a:t>
            </a:r>
            <a:r>
              <a:rPr sz="1667" dirty="0"/>
              <a:t> e </a:t>
            </a:r>
            <a:r>
              <a:rPr sz="1667" b="1" dirty="0"/>
              <a:t>non </a:t>
            </a:r>
            <a:r>
              <a:rPr sz="1667" b="1" dirty="0" err="1"/>
              <a:t>están</a:t>
            </a:r>
            <a:r>
              <a:rPr sz="1667" b="1" dirty="0"/>
              <a:t> </a:t>
            </a:r>
            <a:r>
              <a:rPr sz="1667" b="1" dirty="0" err="1"/>
              <a:t>validados</a:t>
            </a:r>
            <a:r>
              <a:rPr sz="1667" b="1" dirty="0"/>
              <a:t> </a:t>
            </a:r>
            <a:r>
              <a:rPr sz="1667" b="1" dirty="0" err="1"/>
              <a:t>na</a:t>
            </a:r>
            <a:r>
              <a:rPr sz="1667" b="1" dirty="0"/>
              <a:t> </a:t>
            </a:r>
            <a:r>
              <a:rPr sz="1667" b="1" dirty="0" err="1"/>
              <a:t>nosa</a:t>
            </a:r>
            <a:r>
              <a:rPr sz="1667" b="1" dirty="0"/>
              <a:t> </a:t>
            </a:r>
            <a:r>
              <a:rPr sz="1667" b="1" dirty="0" err="1"/>
              <a:t>poboación</a:t>
            </a:r>
            <a:endParaRPr sz="1667" b="1" dirty="0"/>
          </a:p>
        </p:txBody>
      </p:sp>
      <p:sp>
        <p:nvSpPr>
          <p:cNvPr id="4" name="2 Título">
            <a:extLst>
              <a:ext uri="{FF2B5EF4-FFF2-40B4-BE49-F238E27FC236}">
                <a16:creationId xmlns:a16="http://schemas.microsoft.com/office/drawing/2014/main" id="{F6C1D053-0885-4A6A-95B2-909DD2387E19}"/>
              </a:ext>
            </a:extLst>
          </p:cNvPr>
          <p:cNvSpPr txBox="1"/>
          <p:nvPr/>
        </p:nvSpPr>
        <p:spPr>
          <a:xfrm>
            <a:off x="640290" y="206454"/>
            <a:ext cx="6721739" cy="131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ctr">
              <a:lnSpc>
                <a:spcPct val="90000"/>
              </a:lnSpc>
              <a:defRPr sz="3400" b="1"/>
            </a:pPr>
            <a:r>
              <a:rPr lang="es-ES" sz="2833" dirty="0">
                <a:solidFill>
                  <a:srgbClr val="FF6600"/>
                </a:solidFill>
              </a:rPr>
              <a:t>AVALIACIÓN DOS SÍNTOMAS</a:t>
            </a:r>
            <a:br>
              <a:rPr sz="2833" dirty="0">
                <a:solidFill>
                  <a:srgbClr val="FF6600"/>
                </a:solidFill>
              </a:rPr>
            </a:br>
            <a:r>
              <a:rPr sz="1333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sz="1333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333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</a:t>
            </a:r>
            <a:r>
              <a:rPr sz="2333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sz="2333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</a:t>
            </a:r>
            <a:r>
              <a:rPr sz="2333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sz="2333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sz="2333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sz="2333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síntomas</a:t>
            </a:r>
            <a:endParaRPr sz="2667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1" build="p" bldLvl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ítulo 1"/>
          <p:cNvSpPr txBox="1">
            <a:spLocks noGrp="1"/>
          </p:cNvSpPr>
          <p:nvPr>
            <p:ph type="title"/>
          </p:nvPr>
        </p:nvSpPr>
        <p:spPr>
          <a:xfrm>
            <a:off x="530490" y="364580"/>
            <a:ext cx="6667500" cy="351897"/>
          </a:xfrm>
          <a:prstGeom prst="rect">
            <a:avLst/>
          </a:prstGeom>
        </p:spPr>
        <p:txBody>
          <a:bodyPr>
            <a:noAutofit/>
          </a:bodyPr>
          <a:lstStyle>
            <a:lvl1pPr defTabSz="630936">
              <a:defRPr sz="2346"/>
            </a:lvl1pPr>
          </a:lstStyle>
          <a:p>
            <a:r>
              <a:rPr lang="es-ES" sz="2800" b="1" dirty="0">
                <a:solidFill>
                  <a:srgbClr val="FF6600"/>
                </a:solidFill>
              </a:rPr>
              <a:t>OUTRAS DIFICULTADES...</a:t>
            </a:r>
          </a:p>
        </p:txBody>
      </p:sp>
      <p:sp>
        <p:nvSpPr>
          <p:cNvPr id="285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761998" y="1556412"/>
            <a:ext cx="5025763" cy="3229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17"/>
              </a:spcBef>
              <a:buNone/>
              <a:defRPr sz="2400" b="1"/>
            </a:pPr>
            <a:r>
              <a:rPr sz="1667" dirty="0" err="1"/>
              <a:t>Cuestionario</a:t>
            </a:r>
            <a:r>
              <a:rPr sz="1667" dirty="0"/>
              <a:t> de </a:t>
            </a:r>
            <a:r>
              <a:rPr sz="1667" dirty="0" err="1"/>
              <a:t>Capacidades</a:t>
            </a:r>
            <a:r>
              <a:rPr sz="1667" dirty="0"/>
              <a:t> e </a:t>
            </a:r>
            <a:r>
              <a:rPr sz="1667" dirty="0" err="1"/>
              <a:t>Dificultades</a:t>
            </a:r>
            <a:endParaRPr lang="gl-ES" sz="1667" dirty="0"/>
          </a:p>
          <a:p>
            <a:pPr marL="0" indent="0">
              <a:spcBef>
                <a:spcPts val="417"/>
              </a:spcBef>
              <a:buNone/>
              <a:defRPr sz="2400" b="1"/>
            </a:pPr>
            <a:endParaRPr sz="1667" dirty="0"/>
          </a:p>
          <a:p>
            <a:pPr>
              <a:spcBef>
                <a:spcPts val="417"/>
              </a:spcBef>
              <a:defRPr sz="2400"/>
            </a:pPr>
            <a:r>
              <a:rPr sz="1667" dirty="0" err="1"/>
              <a:t>Cuestionario</a:t>
            </a:r>
            <a:r>
              <a:rPr sz="1667" dirty="0"/>
              <a:t> Breve de </a:t>
            </a:r>
            <a:r>
              <a:rPr sz="1667" dirty="0" err="1"/>
              <a:t>varrido</a:t>
            </a:r>
            <a:r>
              <a:rPr sz="1667" dirty="0"/>
              <a:t> (25 </a:t>
            </a:r>
            <a:r>
              <a:rPr sz="1667" dirty="0" err="1"/>
              <a:t>ítems</a:t>
            </a:r>
            <a:r>
              <a:rPr sz="1667" dirty="0"/>
              <a:t>)</a:t>
            </a:r>
          </a:p>
          <a:p>
            <a:pPr>
              <a:spcBef>
                <a:spcPts val="417"/>
              </a:spcBef>
              <a:defRPr sz="2400"/>
            </a:pPr>
            <a:r>
              <a:rPr sz="1667" dirty="0" err="1"/>
              <a:t>Empregado</a:t>
            </a:r>
            <a:r>
              <a:rPr sz="1667" dirty="0"/>
              <a:t> </a:t>
            </a:r>
            <a:r>
              <a:rPr sz="1667" dirty="0" err="1"/>
              <a:t>extensamente</a:t>
            </a:r>
            <a:r>
              <a:rPr sz="1667" dirty="0"/>
              <a:t>: </a:t>
            </a:r>
            <a:r>
              <a:rPr sz="1667" dirty="0" err="1"/>
              <a:t>Saúde</a:t>
            </a:r>
            <a:r>
              <a:rPr sz="1667" dirty="0"/>
              <a:t> mental, Ensino, </a:t>
            </a:r>
            <a:r>
              <a:rPr sz="1667" dirty="0" err="1"/>
              <a:t>Investigación</a:t>
            </a:r>
            <a:r>
              <a:rPr sz="1667" dirty="0"/>
              <a:t>,…</a:t>
            </a:r>
          </a:p>
          <a:p>
            <a:pPr>
              <a:spcBef>
                <a:spcPts val="417"/>
              </a:spcBef>
              <a:defRPr sz="2400"/>
            </a:pPr>
            <a:r>
              <a:rPr sz="1667" dirty="0" err="1"/>
              <a:t>Compleméntase</a:t>
            </a:r>
            <a:r>
              <a:rPr sz="1667" dirty="0"/>
              <a:t> </a:t>
            </a:r>
            <a:r>
              <a:rPr sz="1667" dirty="0" err="1"/>
              <a:t>cunha</a:t>
            </a:r>
            <a:r>
              <a:rPr sz="1667" dirty="0"/>
              <a:t> </a:t>
            </a:r>
            <a:r>
              <a:rPr sz="1667" dirty="0" err="1"/>
              <a:t>entrevista</a:t>
            </a:r>
            <a:r>
              <a:rPr sz="1667" dirty="0"/>
              <a:t> </a:t>
            </a:r>
            <a:r>
              <a:rPr sz="1667" dirty="0" err="1"/>
              <a:t>estruturada</a:t>
            </a:r>
            <a:r>
              <a:rPr sz="1667" dirty="0"/>
              <a:t> (DAWBA)</a:t>
            </a:r>
          </a:p>
          <a:p>
            <a:pPr>
              <a:spcBef>
                <a:spcPts val="417"/>
              </a:spcBef>
              <a:defRPr sz="2400"/>
            </a:pPr>
            <a:r>
              <a:rPr sz="1667" dirty="0" err="1"/>
              <a:t>Sinxelo</a:t>
            </a:r>
            <a:r>
              <a:rPr sz="1667" dirty="0"/>
              <a:t>, de </a:t>
            </a:r>
            <a:r>
              <a:rPr sz="1667" dirty="0" err="1"/>
              <a:t>uso</a:t>
            </a:r>
            <a:r>
              <a:rPr sz="1667" dirty="0"/>
              <a:t> libre</a:t>
            </a:r>
          </a:p>
        </p:txBody>
      </p:sp>
      <p:pic>
        <p:nvPicPr>
          <p:cNvPr id="28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61" y="1641739"/>
            <a:ext cx="1617928" cy="900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92" y="2536032"/>
            <a:ext cx="1287198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7 Rectángulo"/>
          <p:cNvSpPr txBox="1"/>
          <p:nvPr/>
        </p:nvSpPr>
        <p:spPr>
          <a:xfrm>
            <a:off x="5941243" y="3806031"/>
            <a:ext cx="1226296" cy="271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 algn="ctr">
              <a:defRPr sz="1400"/>
            </a:lvl1pPr>
          </a:lstStyle>
          <a:p>
            <a:r>
              <a:rPr sz="1167"/>
              <a:t>Robert Goodman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1" build="p" animBg="1" advAuto="0"/>
      <p:bldP spid="286" grpId="2" animBg="1" advAuto="0"/>
      <p:bldP spid="287" grpId="3" animBg="1" advAuto="0"/>
      <p:bldP spid="288" grpId="4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72" y="1115984"/>
            <a:ext cx="4600589" cy="3483033"/>
          </a:xfrm>
          <a:prstGeom prst="rect">
            <a:avLst/>
          </a:prstGeom>
          <a:ln w="12700">
            <a:miter lim="400000"/>
          </a:ln>
          <a:effectLst>
            <a:outerShdw dist="17961" dir="2700000" rotWithShape="0">
              <a:srgbClr val="858585"/>
            </a:outerShdw>
          </a:effectLst>
        </p:spPr>
      </p:pic>
      <p:pic>
        <p:nvPicPr>
          <p:cNvPr id="29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761" y="1641739"/>
            <a:ext cx="1617928" cy="900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92" y="2536032"/>
            <a:ext cx="1287198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8 Rectángulo"/>
          <p:cNvSpPr txBox="1"/>
          <p:nvPr/>
        </p:nvSpPr>
        <p:spPr>
          <a:xfrm>
            <a:off x="5941243" y="3806031"/>
            <a:ext cx="1226296" cy="271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 algn="ctr">
              <a:defRPr sz="1400"/>
            </a:lvl1pPr>
          </a:lstStyle>
          <a:p>
            <a:r>
              <a:rPr sz="1167"/>
              <a:t>Robert Goodman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14 Rectángulo"/>
          <p:cNvSpPr/>
          <p:nvPr/>
        </p:nvSpPr>
        <p:spPr>
          <a:xfrm>
            <a:off x="683949" y="3120245"/>
            <a:ext cx="4921251" cy="1160198"/>
          </a:xfrm>
          <a:prstGeom prst="rect">
            <a:avLst/>
          </a:prstGeom>
          <a:solidFill>
            <a:srgbClr val="A3D8FF"/>
          </a:solidFill>
          <a:ln>
            <a:solidFill>
              <a:srgbClr val="7D7D7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8099" rIns="38099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</p:txBody>
      </p:sp>
      <p:sp>
        <p:nvSpPr>
          <p:cNvPr id="296" name="12 Rectángulo"/>
          <p:cNvSpPr/>
          <p:nvPr/>
        </p:nvSpPr>
        <p:spPr>
          <a:xfrm>
            <a:off x="683949" y="1979892"/>
            <a:ext cx="4921251" cy="1140355"/>
          </a:xfrm>
          <a:prstGeom prst="rect">
            <a:avLst/>
          </a:prstGeom>
          <a:solidFill>
            <a:srgbClr val="B2DE82"/>
          </a:solidFill>
          <a:ln>
            <a:solidFill>
              <a:srgbClr val="7D7D7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8099" rIns="38099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+mj-lt"/>
            </a:endParaRPr>
          </a:p>
        </p:txBody>
      </p:sp>
      <p:grpSp>
        <p:nvGrpSpPr>
          <p:cNvPr id="299" name="6 Rectángulo"/>
          <p:cNvGrpSpPr/>
          <p:nvPr/>
        </p:nvGrpSpPr>
        <p:grpSpPr>
          <a:xfrm>
            <a:off x="744802" y="2091016"/>
            <a:ext cx="2279388" cy="398200"/>
            <a:chOff x="-1" y="-1"/>
            <a:chExt cx="2735264" cy="477839"/>
          </a:xfrm>
        </p:grpSpPr>
        <p:sp>
          <p:nvSpPr>
            <p:cNvPr id="297" name="Rectángulo"/>
            <p:cNvSpPr/>
            <p:nvPr/>
          </p:nvSpPr>
          <p:spPr>
            <a:xfrm>
              <a:off x="-1" y="-1"/>
              <a:ext cx="2735264" cy="47783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Off val="45113"/>
                  </a:schemeClr>
                </a:gs>
                <a:gs pos="35000">
                  <a:srgbClr val="D3D3D3"/>
                </a:gs>
                <a:gs pos="100000">
                  <a:schemeClr val="accent6">
                    <a:lumOff val="63215"/>
                  </a:schemeClr>
                </a:gs>
              </a:gsLst>
              <a:lin ang="16200000" scaled="0"/>
            </a:gradFill>
            <a:ln w="9525" cap="flat">
              <a:solidFill>
                <a:srgbClr val="4B4B4B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/>
              <a:endParaRPr sz="1500">
                <a:latin typeface="+mj-lt"/>
              </a:endParaRPr>
            </a:p>
          </p:txBody>
        </p:sp>
        <p:sp>
          <p:nvSpPr>
            <p:cNvPr id="298" name="Emocionais"/>
            <p:cNvSpPr txBox="1"/>
            <p:nvPr/>
          </p:nvSpPr>
          <p:spPr>
            <a:xfrm>
              <a:off x="525093" y="8087"/>
              <a:ext cx="168507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>
              <a:lvl1pPr algn="ctr">
                <a:defRPr sz="24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2000">
                  <a:latin typeface="+mj-lt"/>
                </a:rPr>
                <a:t>Emocionais</a:t>
              </a:r>
            </a:p>
          </p:txBody>
        </p:sp>
      </p:grpSp>
      <p:grpSp>
        <p:nvGrpSpPr>
          <p:cNvPr id="302" name="8 Rectángulo"/>
          <p:cNvGrpSpPr/>
          <p:nvPr/>
        </p:nvGrpSpPr>
        <p:grpSpPr>
          <a:xfrm>
            <a:off x="744802" y="3210203"/>
            <a:ext cx="2279388" cy="399522"/>
            <a:chOff x="-1" y="0"/>
            <a:chExt cx="2735264" cy="479425"/>
          </a:xfrm>
        </p:grpSpPr>
        <p:sp>
          <p:nvSpPr>
            <p:cNvPr id="300" name="Rectángulo"/>
            <p:cNvSpPr/>
            <p:nvPr/>
          </p:nvSpPr>
          <p:spPr>
            <a:xfrm>
              <a:off x="-1" y="0"/>
              <a:ext cx="2735264" cy="47942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Off val="45113"/>
                  </a:schemeClr>
                </a:gs>
                <a:gs pos="35000">
                  <a:srgbClr val="D3D3D3"/>
                </a:gs>
                <a:gs pos="100000">
                  <a:schemeClr val="accent6">
                    <a:lumOff val="63215"/>
                  </a:schemeClr>
                </a:gs>
              </a:gsLst>
              <a:lin ang="16200000" scaled="0"/>
            </a:gradFill>
            <a:ln w="9525" cap="flat">
              <a:solidFill>
                <a:srgbClr val="4B4B4B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/>
              <a:endParaRPr sz="1500">
                <a:latin typeface="+mj-lt"/>
              </a:endParaRPr>
            </a:p>
          </p:txBody>
        </p:sp>
        <p:sp>
          <p:nvSpPr>
            <p:cNvPr id="301" name="Conduta"/>
            <p:cNvSpPr txBox="1"/>
            <p:nvPr/>
          </p:nvSpPr>
          <p:spPr>
            <a:xfrm>
              <a:off x="739577" y="8881"/>
              <a:ext cx="125611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>
              <a:lvl1pPr algn="ctr">
                <a:defRPr sz="24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2000">
                  <a:latin typeface="+mj-lt"/>
                </a:rPr>
                <a:t>Conduta</a:t>
              </a:r>
            </a:p>
          </p:txBody>
        </p:sp>
      </p:grpSp>
      <p:grpSp>
        <p:nvGrpSpPr>
          <p:cNvPr id="305" name="9 Rectángulo"/>
          <p:cNvGrpSpPr/>
          <p:nvPr/>
        </p:nvGrpSpPr>
        <p:grpSpPr>
          <a:xfrm>
            <a:off x="744802" y="3640212"/>
            <a:ext cx="2279387" cy="589903"/>
            <a:chOff x="0" y="-42"/>
            <a:chExt cx="2735263" cy="707881"/>
          </a:xfrm>
        </p:grpSpPr>
        <p:sp>
          <p:nvSpPr>
            <p:cNvPr id="303" name="Rectángulo"/>
            <p:cNvSpPr/>
            <p:nvPr/>
          </p:nvSpPr>
          <p:spPr>
            <a:xfrm>
              <a:off x="0" y="71323"/>
              <a:ext cx="2735263" cy="565151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Off val="45113"/>
                  </a:schemeClr>
                </a:gs>
                <a:gs pos="35000">
                  <a:srgbClr val="D3D3D3"/>
                </a:gs>
                <a:gs pos="100000">
                  <a:schemeClr val="accent6">
                    <a:lumOff val="63215"/>
                  </a:schemeClr>
                </a:gs>
              </a:gsLst>
              <a:lin ang="16200000" scaled="0"/>
            </a:gradFill>
            <a:ln w="9525" cap="flat">
              <a:solidFill>
                <a:srgbClr val="4B4B4B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>
                <a:lnSpc>
                  <a:spcPts val="2000"/>
                </a:lnSpc>
              </a:pPr>
              <a:endParaRPr sz="1500">
                <a:latin typeface="+mj-lt"/>
              </a:endParaRPr>
            </a:p>
          </p:txBody>
        </p:sp>
        <p:sp>
          <p:nvSpPr>
            <p:cNvPr id="304" name="Hiperactividade…"/>
            <p:cNvSpPr txBox="1"/>
            <p:nvPr/>
          </p:nvSpPr>
          <p:spPr>
            <a:xfrm>
              <a:off x="259637" y="-42"/>
              <a:ext cx="2215988" cy="707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/>
            <a:p>
              <a:pPr algn="ctr">
                <a:lnSpc>
                  <a:spcPts val="2000"/>
                </a:lnSpc>
                <a:defRPr sz="2400">
                  <a:latin typeface="+mn-lt"/>
                  <a:ea typeface="+mn-ea"/>
                  <a:cs typeface="+mn-cs"/>
                  <a:sym typeface="Calibri"/>
                </a:defRPr>
              </a:pPr>
              <a:r>
                <a:rPr sz="2000" dirty="0" err="1">
                  <a:latin typeface="+mj-lt"/>
                </a:rPr>
                <a:t>Hiperactividade</a:t>
              </a:r>
              <a:endParaRPr sz="2000" dirty="0">
                <a:latin typeface="+mj-lt"/>
              </a:endParaRPr>
            </a:p>
            <a:p>
              <a:pPr algn="ctr">
                <a:lnSpc>
                  <a:spcPts val="2000"/>
                </a:lnSpc>
                <a:defRPr sz="2400">
                  <a:latin typeface="+mn-lt"/>
                  <a:ea typeface="+mn-ea"/>
                  <a:cs typeface="+mn-cs"/>
                  <a:sym typeface="Calibri"/>
                </a:defRPr>
              </a:pPr>
              <a:r>
                <a:rPr sz="2000" dirty="0" err="1">
                  <a:latin typeface="+mj-lt"/>
                </a:rPr>
                <a:t>Atención</a:t>
              </a:r>
              <a:endParaRPr sz="2000" dirty="0">
                <a:latin typeface="+mj-lt"/>
              </a:endParaRPr>
            </a:p>
          </p:txBody>
        </p:sp>
      </p:grpSp>
      <p:grpSp>
        <p:nvGrpSpPr>
          <p:cNvPr id="308" name="10 Rectángulo"/>
          <p:cNvGrpSpPr/>
          <p:nvPr/>
        </p:nvGrpSpPr>
        <p:grpSpPr>
          <a:xfrm>
            <a:off x="675834" y="2649287"/>
            <a:ext cx="2417327" cy="400845"/>
            <a:chOff x="-62815" y="0"/>
            <a:chExt cx="2900790" cy="481013"/>
          </a:xfrm>
        </p:grpSpPr>
        <p:sp>
          <p:nvSpPr>
            <p:cNvPr id="306" name="Rectángulo"/>
            <p:cNvSpPr/>
            <p:nvPr/>
          </p:nvSpPr>
          <p:spPr>
            <a:xfrm>
              <a:off x="19948" y="0"/>
              <a:ext cx="2735263" cy="48101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Off val="45113"/>
                  </a:schemeClr>
                </a:gs>
                <a:gs pos="35000">
                  <a:srgbClr val="D3D3D3"/>
                </a:gs>
                <a:gs pos="100000">
                  <a:schemeClr val="accent6">
                    <a:lumOff val="63215"/>
                  </a:schemeClr>
                </a:gs>
              </a:gsLst>
              <a:lin ang="16200000" scaled="0"/>
            </a:gradFill>
            <a:ln w="9525" cap="flat">
              <a:solidFill>
                <a:srgbClr val="4B4B4B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/>
              <a:endParaRPr sz="1500">
                <a:latin typeface="+mj-lt"/>
              </a:endParaRPr>
            </a:p>
          </p:txBody>
        </p:sp>
        <p:sp>
          <p:nvSpPr>
            <p:cNvPr id="307" name="Relacións cos iguais"/>
            <p:cNvSpPr txBox="1"/>
            <p:nvPr/>
          </p:nvSpPr>
          <p:spPr>
            <a:xfrm>
              <a:off x="-62815" y="9676"/>
              <a:ext cx="290079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>
              <a:lvl1pPr algn="ctr">
                <a:defRPr sz="24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2000">
                  <a:latin typeface="+mj-lt"/>
                </a:rPr>
                <a:t>Relacións cos iguais</a:t>
              </a:r>
            </a:p>
          </p:txBody>
        </p:sp>
      </p:grpSp>
      <p:grpSp>
        <p:nvGrpSpPr>
          <p:cNvPr id="311" name="11 Rectángulo"/>
          <p:cNvGrpSpPr/>
          <p:nvPr/>
        </p:nvGrpSpPr>
        <p:grpSpPr>
          <a:xfrm>
            <a:off x="744802" y="1512902"/>
            <a:ext cx="2279388" cy="399521"/>
            <a:chOff x="-1" y="0"/>
            <a:chExt cx="2735264" cy="479425"/>
          </a:xfrm>
        </p:grpSpPr>
        <p:sp>
          <p:nvSpPr>
            <p:cNvPr id="309" name="Rectángulo"/>
            <p:cNvSpPr/>
            <p:nvPr/>
          </p:nvSpPr>
          <p:spPr>
            <a:xfrm>
              <a:off x="-1" y="0"/>
              <a:ext cx="2735264" cy="47942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Off val="45113"/>
                  </a:schemeClr>
                </a:gs>
                <a:gs pos="35000">
                  <a:srgbClr val="D3D3D3"/>
                </a:gs>
                <a:gs pos="100000">
                  <a:schemeClr val="accent6">
                    <a:lumOff val="63215"/>
                  </a:schemeClr>
                </a:gs>
              </a:gsLst>
              <a:lin ang="16200000" scaled="0"/>
            </a:gradFill>
            <a:ln w="9525" cap="flat">
              <a:solidFill>
                <a:srgbClr val="4B4B4B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>
                <a:defRPr sz="2400">
                  <a:latin typeface="+mn-lt"/>
                  <a:ea typeface="+mn-ea"/>
                  <a:cs typeface="+mn-cs"/>
                  <a:sym typeface="Calibri"/>
                </a:defRPr>
              </a:pPr>
              <a:endParaRPr sz="2000">
                <a:latin typeface="+mj-lt"/>
              </a:endParaRPr>
            </a:p>
          </p:txBody>
        </p:sp>
        <p:sp>
          <p:nvSpPr>
            <p:cNvPr id="310" name="Conduta prosocial"/>
            <p:cNvSpPr txBox="1"/>
            <p:nvPr/>
          </p:nvSpPr>
          <p:spPr>
            <a:xfrm>
              <a:off x="80741" y="8880"/>
              <a:ext cx="2573778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>
              <a:lvl1pPr algn="ctr">
                <a:defRPr sz="24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2000" dirty="0" err="1">
                  <a:latin typeface="+mj-lt"/>
                </a:rPr>
                <a:t>Conduta</a:t>
              </a:r>
              <a:r>
                <a:rPr sz="2000" dirty="0">
                  <a:latin typeface="+mj-lt"/>
                </a:rPr>
                <a:t> prosocial</a:t>
              </a:r>
            </a:p>
          </p:txBody>
        </p:sp>
      </p:grpSp>
      <p:sp>
        <p:nvSpPr>
          <p:cNvPr id="312" name="13 CuadroTexto"/>
          <p:cNvSpPr txBox="1"/>
          <p:nvPr/>
        </p:nvSpPr>
        <p:spPr>
          <a:xfrm>
            <a:off x="3565261" y="2190235"/>
            <a:ext cx="17440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sz="2000" dirty="0" err="1">
                <a:latin typeface="+mj-lt"/>
              </a:rPr>
              <a:t>Dificultades</a:t>
            </a:r>
            <a:endParaRPr sz="2000" dirty="0">
              <a:latin typeface="+mj-lt"/>
            </a:endParaRPr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sz="2000" dirty="0">
                <a:latin typeface="+mj-lt"/>
              </a:rPr>
              <a:t>Internalizantes</a:t>
            </a:r>
          </a:p>
        </p:txBody>
      </p:sp>
      <p:sp>
        <p:nvSpPr>
          <p:cNvPr id="313" name="15 CuadroTexto"/>
          <p:cNvSpPr txBox="1"/>
          <p:nvPr/>
        </p:nvSpPr>
        <p:spPr>
          <a:xfrm>
            <a:off x="3565261" y="3480078"/>
            <a:ext cx="183062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sz="2000" dirty="0" err="1">
                <a:latin typeface="+mj-lt"/>
              </a:rPr>
              <a:t>Dificultades</a:t>
            </a:r>
            <a:endParaRPr sz="2000" dirty="0">
              <a:latin typeface="+mj-lt"/>
            </a:endParaRPr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sz="2000" dirty="0" err="1">
                <a:latin typeface="+mj-lt"/>
              </a:rPr>
              <a:t>Externalizantes</a:t>
            </a:r>
            <a:endParaRPr sz="2000" dirty="0">
              <a:latin typeface="+mj-lt"/>
            </a:endParaRPr>
          </a:p>
        </p:txBody>
      </p:sp>
      <p:grpSp>
        <p:nvGrpSpPr>
          <p:cNvPr id="316" name="16 Rectángulo"/>
          <p:cNvGrpSpPr/>
          <p:nvPr/>
        </p:nvGrpSpPr>
        <p:grpSpPr>
          <a:xfrm>
            <a:off x="5724262" y="1971953"/>
            <a:ext cx="1681428" cy="2308492"/>
            <a:chOff x="0" y="-1"/>
            <a:chExt cx="2017711" cy="2770189"/>
          </a:xfrm>
        </p:grpSpPr>
        <p:sp>
          <p:nvSpPr>
            <p:cNvPr id="314" name="Rectángulo"/>
            <p:cNvSpPr/>
            <p:nvPr/>
          </p:nvSpPr>
          <p:spPr>
            <a:xfrm>
              <a:off x="0" y="-1"/>
              <a:ext cx="2017711" cy="2770189"/>
            </a:xfrm>
            <a:prstGeom prst="rect">
              <a:avLst/>
            </a:prstGeom>
            <a:solidFill>
              <a:srgbClr val="FFBD75"/>
            </a:solidFill>
            <a:ln w="9525" cap="flat">
              <a:solidFill>
                <a:srgbClr val="D8D8D8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/>
              <a:endParaRPr sz="1500">
                <a:latin typeface="+mj-lt"/>
              </a:endParaRPr>
            </a:p>
          </p:txBody>
        </p:sp>
        <p:sp>
          <p:nvSpPr>
            <p:cNvPr id="315" name="Dificultades…"/>
            <p:cNvSpPr txBox="1"/>
            <p:nvPr/>
          </p:nvSpPr>
          <p:spPr>
            <a:xfrm>
              <a:off x="166320" y="969597"/>
              <a:ext cx="1685074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/>
            <a:p>
              <a:pPr algn="ctr">
                <a:defRPr sz="2400">
                  <a:latin typeface="+mn-lt"/>
                  <a:ea typeface="+mn-ea"/>
                  <a:cs typeface="+mn-cs"/>
                  <a:sym typeface="Calibri"/>
                </a:defRPr>
              </a:pPr>
              <a:r>
                <a:rPr sz="2000" dirty="0" err="1">
                  <a:latin typeface="+mj-lt"/>
                </a:rPr>
                <a:t>Dificultades</a:t>
              </a:r>
              <a:endParaRPr sz="2000" dirty="0">
                <a:latin typeface="+mj-lt"/>
              </a:endParaRPr>
            </a:p>
            <a:p>
              <a:pPr algn="ctr">
                <a:defRPr sz="2400">
                  <a:latin typeface="+mn-lt"/>
                  <a:ea typeface="+mn-ea"/>
                  <a:cs typeface="+mn-cs"/>
                  <a:sym typeface="Calibri"/>
                </a:defRPr>
              </a:pPr>
              <a:r>
                <a:rPr sz="2000" dirty="0" err="1">
                  <a:latin typeface="+mj-lt"/>
                </a:rPr>
                <a:t>Totais</a:t>
              </a:r>
              <a:endParaRPr sz="2000" dirty="0">
                <a:latin typeface="+mj-lt"/>
              </a:endParaRPr>
            </a:p>
          </p:txBody>
        </p:sp>
      </p:grpSp>
      <p:pic>
        <p:nvPicPr>
          <p:cNvPr id="318" name="Picture 2" descr="Picture 2"/>
          <p:cNvPicPr>
            <a:picLocks noChangeAspect="1"/>
          </p:cNvPicPr>
          <p:nvPr/>
        </p:nvPicPr>
        <p:blipFill>
          <a:blip r:embed="rId2"/>
          <a:srcRect t="11555" b="12148"/>
          <a:stretch>
            <a:fillRect/>
          </a:stretch>
        </p:blipFill>
        <p:spPr>
          <a:xfrm>
            <a:off x="5756011" y="1712662"/>
            <a:ext cx="1617928" cy="686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8" animBg="1" advAuto="0"/>
      <p:bldP spid="296" grpId="6" animBg="1" advAuto="0"/>
      <p:bldP spid="299" grpId="2" animBg="1" advAuto="0"/>
      <p:bldP spid="302" grpId="4" animBg="1" advAuto="0"/>
      <p:bldP spid="305" grpId="5" animBg="1" advAuto="0"/>
      <p:bldP spid="308" grpId="3" animBg="1" advAuto="0"/>
      <p:bldP spid="311" grpId="1" animBg="1" advAuto="0"/>
      <p:bldP spid="312" grpId="7" animBg="1" advAuto="0"/>
      <p:bldP spid="313" grpId="9" animBg="1" advAuto="0"/>
      <p:bldP spid="316" grpId="1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ángulo"/>
          <p:cNvSpPr/>
          <p:nvPr/>
        </p:nvSpPr>
        <p:spPr>
          <a:xfrm>
            <a:off x="1725083" y="680869"/>
            <a:ext cx="4169834" cy="72099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8099" tIns="38099" rIns="38099" bIns="38099" numCol="1" anchor="t">
            <a:noAutofit/>
          </a:bodyPr>
          <a:lstStyle/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Información recollida no</a:t>
            </a:r>
          </a:p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ámbito escolar (Informe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Psicopedagóxico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3" name="Rectángulo"/>
          <p:cNvSpPr/>
          <p:nvPr/>
        </p:nvSpPr>
        <p:spPr>
          <a:xfrm>
            <a:off x="2100130" y="1639454"/>
            <a:ext cx="3419741" cy="71966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8099" tIns="38099" rIns="38099" bIns="38099" numCol="1" anchor="t">
            <a:noAutofit/>
          </a:bodyPr>
          <a:lstStyle/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Información á familia</a:t>
            </a:r>
          </a:p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sobre as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conclusións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6" name="Figura"/>
          <p:cNvSpPr/>
          <p:nvPr/>
        </p:nvSpPr>
        <p:spPr>
          <a:xfrm>
            <a:off x="2283279" y="2578653"/>
            <a:ext cx="3004873" cy="1001594"/>
          </a:xfrm>
          <a:prstGeom prst="diamon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8099" tIns="38099" rIns="38099" bIns="38099" numCol="1" anchor="t">
            <a:noAutofit/>
          </a:bodyPr>
          <a:lstStyle/>
          <a:p>
            <a:pPr algn="ctr"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 precisa </a:t>
            </a:r>
            <a:r>
              <a:rPr lang="es-E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unha</a:t>
            </a:r>
            <a:r>
              <a:rPr lang="es-E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valoración</a:t>
            </a:r>
          </a:p>
          <a:p>
            <a:pPr algn="ctr"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polos </a:t>
            </a:r>
            <a:r>
              <a:rPr lang="es-E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servizos</a:t>
            </a:r>
            <a:endParaRPr lang="es-E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sanitarios? </a:t>
            </a:r>
          </a:p>
        </p:txBody>
      </p:sp>
      <p:sp>
        <p:nvSpPr>
          <p:cNvPr id="329" name="3 CuadroTexto"/>
          <p:cNvSpPr txBox="1"/>
          <p:nvPr/>
        </p:nvSpPr>
        <p:spPr>
          <a:xfrm>
            <a:off x="3642651" y="3693324"/>
            <a:ext cx="285537" cy="348169"/>
          </a:xfrm>
          <a:prstGeom prst="round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/>
          <a:p>
            <a:r>
              <a:rPr sz="1500" dirty="0"/>
              <a:t>SI</a:t>
            </a:r>
          </a:p>
        </p:txBody>
      </p:sp>
      <p:sp>
        <p:nvSpPr>
          <p:cNvPr id="332" name="Rectángulo"/>
          <p:cNvSpPr/>
          <p:nvPr/>
        </p:nvSpPr>
        <p:spPr>
          <a:xfrm>
            <a:off x="1797183" y="4159611"/>
            <a:ext cx="1533261" cy="71966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8099" tIns="38099" rIns="38099" bIns="38099" numCol="1" anchor="t">
            <a:noAutofit/>
          </a:bodyPr>
          <a:lstStyle/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Solicitude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Informe</a:t>
            </a:r>
          </a:p>
        </p:txBody>
      </p:sp>
      <p:sp>
        <p:nvSpPr>
          <p:cNvPr id="336" name="Rectángulo"/>
          <p:cNvSpPr/>
          <p:nvPr/>
        </p:nvSpPr>
        <p:spPr>
          <a:xfrm>
            <a:off x="4257807" y="4159611"/>
            <a:ext cx="1531938" cy="71966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8099" tIns="38099" rIns="38099" bIns="38099" numCol="1" anchor="t">
            <a:noAutofit/>
          </a:bodyPr>
          <a:lstStyle/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Xustificación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 entrega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92A5D05-FC77-4842-8DA3-1E7E41EB7A8A}"/>
              </a:ext>
            </a:extLst>
          </p:cNvPr>
          <p:cNvCxnSpPr>
            <a:stCxn id="320" idx="2"/>
            <a:endCxn id="323" idx="0"/>
          </p:cNvCxnSpPr>
          <p:nvPr/>
        </p:nvCxnSpPr>
        <p:spPr>
          <a:xfrm>
            <a:off x="3810000" y="1401859"/>
            <a:ext cx="1" cy="237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C9B3049-F199-46BC-9EAA-5A2F62C1CACE}"/>
              </a:ext>
            </a:extLst>
          </p:cNvPr>
          <p:cNvCxnSpPr/>
          <p:nvPr/>
        </p:nvCxnSpPr>
        <p:spPr>
          <a:xfrm>
            <a:off x="3790232" y="2359122"/>
            <a:ext cx="1" cy="237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78803E3-5CAF-4107-BCD7-C644EC1D7073}"/>
              </a:ext>
            </a:extLst>
          </p:cNvPr>
          <p:cNvCxnSpPr/>
          <p:nvPr/>
        </p:nvCxnSpPr>
        <p:spPr>
          <a:xfrm>
            <a:off x="3810000" y="3571103"/>
            <a:ext cx="1" cy="237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: curvado 5">
            <a:extLst>
              <a:ext uri="{FF2B5EF4-FFF2-40B4-BE49-F238E27FC236}">
                <a16:creationId xmlns:a16="http://schemas.microsoft.com/office/drawing/2014/main" id="{0E638F7D-7E66-49EF-BE2C-CB40E4DCEEA2}"/>
              </a:ext>
            </a:extLst>
          </p:cNvPr>
          <p:cNvCxnSpPr>
            <a:cxnSpLocks/>
            <a:stCxn id="329" idx="1"/>
          </p:cNvCxnSpPr>
          <p:nvPr/>
        </p:nvCxnSpPr>
        <p:spPr>
          <a:xfrm rot="10800000" flipV="1">
            <a:off x="2397967" y="3867409"/>
            <a:ext cx="1244684" cy="2922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0A8504A-1B2A-483E-85BB-F67FA1FD3A7A}"/>
              </a:ext>
            </a:extLst>
          </p:cNvPr>
          <p:cNvCxnSpPr>
            <a:stCxn id="332" idx="3"/>
            <a:endCxn id="336" idx="1"/>
          </p:cNvCxnSpPr>
          <p:nvPr/>
        </p:nvCxnSpPr>
        <p:spPr>
          <a:xfrm>
            <a:off x="3330444" y="4519445"/>
            <a:ext cx="9273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" name="1 Tabla"/>
          <p:cNvGraphicFramePr/>
          <p:nvPr>
            <p:extLst>
              <p:ext uri="{D42A27DB-BD31-4B8C-83A1-F6EECF244321}">
                <p14:modId xmlns:p14="http://schemas.microsoft.com/office/powerpoint/2010/main" val="3474906174"/>
              </p:ext>
            </p:extLst>
          </p:nvPr>
        </p:nvGraphicFramePr>
        <p:xfrm>
          <a:off x="1169459" y="1651000"/>
          <a:ext cx="5281083" cy="241300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281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0">
                <a:tc>
                  <a:txBody>
                    <a:bodyPr/>
                    <a:lstStyle/>
                    <a:p>
                      <a:pPr indent="180339" algn="just">
                        <a:spcBef>
                          <a:spcPts val="600"/>
                        </a:spcBef>
                        <a:defRPr sz="1600"/>
                      </a:pP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D./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Dna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.........................................................., con DNI nº ................,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pai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nai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titor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/a legal do/a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alumno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/a......................................................</a:t>
                      </a:r>
                    </a:p>
                    <a:p>
                      <a:pPr indent="180339" algn="just">
                        <a:spcBef>
                          <a:spcPts val="600"/>
                        </a:spcBef>
                        <a:defRPr sz="1600"/>
                      </a:pP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indent="180339" algn="just">
                        <a:spcBef>
                          <a:spcPts val="600"/>
                        </a:spcBef>
                        <a:defRPr sz="1600"/>
                      </a:pP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SOLICITO,</a:t>
                      </a:r>
                    </a:p>
                    <a:p>
                      <a:pPr indent="180339" algn="just">
                        <a:spcBef>
                          <a:spcPts val="600"/>
                        </a:spcBef>
                        <a:defRPr sz="1600"/>
                      </a:pP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Orientación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seguinte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carácter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psicopedagóxico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pPr indent="180339" algn="just">
                        <a:spcBef>
                          <a:spcPts val="600"/>
                        </a:spcBef>
                        <a:defRPr sz="1600"/>
                      </a:pP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........................................................................................................</a:t>
                      </a:r>
                    </a:p>
                    <a:p>
                      <a:pPr indent="180339" algn="just">
                        <a:spcBef>
                          <a:spcPts val="600"/>
                        </a:spcBef>
                        <a:defRPr sz="1600"/>
                      </a:pP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........................................................................................................</a:t>
                      </a:r>
                    </a:p>
                    <a:p>
                      <a:pPr indent="180339" algn="ctr">
                        <a:spcBef>
                          <a:spcPts val="600"/>
                        </a:spcBef>
                        <a:defRPr sz="1600"/>
                      </a:pP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........................, ........... de ................... de 201......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2" name="3 CuadroTexto"/>
          <p:cNvSpPr txBox="1"/>
          <p:nvPr/>
        </p:nvSpPr>
        <p:spPr>
          <a:xfrm>
            <a:off x="2606145" y="425292"/>
            <a:ext cx="240770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/>
          <a:p>
            <a:pPr algn="ctr"/>
            <a:r>
              <a:rPr lang="es-ES" sz="3000" b="1" dirty="0">
                <a:solidFill>
                  <a:srgbClr val="FF6600"/>
                </a:solidFill>
              </a:rPr>
              <a:t>SOLICITUDE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" name="2 Tabla"/>
          <p:cNvGraphicFramePr/>
          <p:nvPr>
            <p:extLst>
              <p:ext uri="{D42A27DB-BD31-4B8C-83A1-F6EECF244321}">
                <p14:modId xmlns:p14="http://schemas.microsoft.com/office/powerpoint/2010/main" val="2803274461"/>
              </p:ext>
            </p:extLst>
          </p:nvPr>
        </p:nvGraphicFramePr>
        <p:xfrm>
          <a:off x="599281" y="1600026"/>
          <a:ext cx="6421438" cy="2705364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42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5364">
                <a:tc>
                  <a:txBody>
                    <a:bodyPr/>
                    <a:lstStyle/>
                    <a:p>
                      <a:pPr indent="180339" algn="just">
                        <a:spcBef>
                          <a:spcPts val="600"/>
                        </a:spcBef>
                        <a:defRPr b="1"/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 data de ....... de ................... de 201...... RECIBÍN 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enriba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solicitada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sendo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informado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/a polo/a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Xefe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/a do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Orientación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que 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mesma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ten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carácter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CONFIDENCIAL,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asumindo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por tanto 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responsabilidade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sobre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súa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custodia 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emprego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 </a:t>
                      </a:r>
                      <a:endParaRPr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180339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defRPr sz="1600"/>
                      </a:pP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informado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/a,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así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mesmo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de que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datos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persoais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contidos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no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mesmo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teñen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carácter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Datos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Especialmente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Protexidos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 que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quedarán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rexistrados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nun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ficheiro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titularidade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Consellería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Educación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Ordenación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Universitaria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Xunta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Galicia, e da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posibilidade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exercer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dereitos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acceso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rectificación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cancelación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oposición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ante 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Secretaría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Xeral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Técnica da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Consellería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Educación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Ordenación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Universitaria</a:t>
                      </a:r>
                      <a:r>
                        <a:rPr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5" name="4 CuadroTexto"/>
          <p:cNvSpPr txBox="1"/>
          <p:nvPr/>
        </p:nvSpPr>
        <p:spPr>
          <a:xfrm>
            <a:off x="1390578" y="403579"/>
            <a:ext cx="4838843" cy="451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/>
          <a:p>
            <a:pPr algn="ctr"/>
            <a:r>
              <a:rPr lang="es-ES" sz="2333" b="1" dirty="0">
                <a:solidFill>
                  <a:srgbClr val="FF6600"/>
                </a:solidFill>
              </a:rPr>
              <a:t>XUSTIFICANTE DE ENTREGA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78" y="456406"/>
            <a:ext cx="3981980" cy="4782344"/>
          </a:xfrm>
          <a:prstGeom prst="rect">
            <a:avLst/>
          </a:prstGeom>
          <a:ln w="12700">
            <a:miter lim="400000"/>
          </a:ln>
          <a:effectLst>
            <a:outerShdw dist="17961" dir="2700000" rotWithShape="0">
              <a:srgbClr val="858585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08" y="763984"/>
            <a:ext cx="3894667" cy="4187033"/>
          </a:xfrm>
          <a:prstGeom prst="rect">
            <a:avLst/>
          </a:prstGeom>
          <a:ln w="12700">
            <a:miter lim="400000"/>
          </a:ln>
          <a:effectLst>
            <a:outerShdw dist="17961" dir="2700000" rotWithShape="0">
              <a:srgbClr val="858585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1 Título"/>
          <p:cNvSpPr txBox="1">
            <a:spLocks noGrp="1"/>
          </p:cNvSpPr>
          <p:nvPr>
            <p:ph type="ctrTitle"/>
          </p:nvPr>
        </p:nvSpPr>
        <p:spPr>
          <a:xfrm>
            <a:off x="916615" y="554781"/>
            <a:ext cx="5786770" cy="12973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Intervención</a:t>
            </a:r>
            <a:r>
              <a:rPr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b="1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</a:t>
            </a:r>
            <a:r>
              <a:rPr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</a:t>
            </a:r>
          </a:p>
        </p:txBody>
      </p:sp>
      <p:pic>
        <p:nvPicPr>
          <p:cNvPr id="35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01" y="2668585"/>
            <a:ext cx="3954198" cy="220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5C456C7-D968-48D0-A03A-9A68F40A517E}"/>
              </a:ext>
            </a:extLst>
          </p:cNvPr>
          <p:cNvSpPr txBox="1"/>
          <p:nvPr/>
        </p:nvSpPr>
        <p:spPr>
          <a:xfrm>
            <a:off x="391014" y="1891003"/>
            <a:ext cx="68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dirty="0"/>
              <a:t>Medidas a ter en conta no contexto escolar. 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ángulo 5"/>
          <p:cNvSpPr txBox="1"/>
          <p:nvPr/>
        </p:nvSpPr>
        <p:spPr>
          <a:xfrm>
            <a:off x="2886805" y="1571079"/>
            <a:ext cx="4549511" cy="368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/>
          <a:p>
            <a:pPr algn="ctr">
              <a:defRPr sz="2000" b="1"/>
            </a:pPr>
            <a:r>
              <a:rPr sz="1667" dirty="0" err="1">
                <a:solidFill>
                  <a:srgbClr val="FF6600"/>
                </a:solidFill>
              </a:rPr>
              <a:t>Protocolos</a:t>
            </a:r>
            <a:r>
              <a:rPr sz="1667" dirty="0">
                <a:solidFill>
                  <a:srgbClr val="FF6600"/>
                </a:solidFill>
              </a:rPr>
              <a:t> de </a:t>
            </a:r>
            <a:r>
              <a:rPr sz="1667" dirty="0" err="1">
                <a:solidFill>
                  <a:srgbClr val="FF6600"/>
                </a:solidFill>
              </a:rPr>
              <a:t>actuación</a:t>
            </a:r>
            <a:r>
              <a:rPr sz="1667" dirty="0">
                <a:solidFill>
                  <a:srgbClr val="FF6600"/>
                </a:solidFill>
              </a:rPr>
              <a:t> </a:t>
            </a:r>
            <a:r>
              <a:rPr sz="1667" dirty="0" err="1">
                <a:solidFill>
                  <a:srgbClr val="FF6600"/>
                </a:solidFill>
              </a:rPr>
              <a:t>coordinada</a:t>
            </a:r>
            <a:endParaRPr lang="gl-ES" sz="1667" dirty="0">
              <a:solidFill>
                <a:srgbClr val="FF6600"/>
              </a:solidFill>
            </a:endParaRPr>
          </a:p>
          <a:p>
            <a:pPr algn="ctr">
              <a:defRPr sz="2000" b="1"/>
            </a:pPr>
            <a:endParaRPr sz="1667" dirty="0">
              <a:solidFill>
                <a:srgbClr val="FF6600"/>
              </a:solidFill>
            </a:endParaRPr>
          </a:p>
          <a:p>
            <a:pPr>
              <a:defRPr sz="2000"/>
            </a:pPr>
            <a:r>
              <a:rPr sz="1667" dirty="0" err="1"/>
              <a:t>Queda</a:t>
            </a:r>
            <a:r>
              <a:rPr sz="1667" dirty="0"/>
              <a:t> </a:t>
            </a:r>
            <a:r>
              <a:rPr sz="1667" dirty="0" err="1"/>
              <a:t>patente</a:t>
            </a:r>
            <a:r>
              <a:rPr sz="1667" dirty="0"/>
              <a:t> de una forma </a:t>
            </a:r>
            <a:r>
              <a:rPr sz="1667" dirty="0" err="1"/>
              <a:t>tajante</a:t>
            </a:r>
            <a:r>
              <a:rPr sz="1667" dirty="0"/>
              <a:t> la </a:t>
            </a:r>
            <a:r>
              <a:rPr sz="1667" dirty="0" err="1"/>
              <a:t>necesidad</a:t>
            </a:r>
            <a:r>
              <a:rPr sz="1667" dirty="0"/>
              <a:t> de una </a:t>
            </a:r>
            <a:r>
              <a:rPr sz="1667" dirty="0" err="1"/>
              <a:t>actuación</a:t>
            </a:r>
            <a:r>
              <a:rPr sz="1667" dirty="0"/>
              <a:t> </a:t>
            </a:r>
            <a:r>
              <a:rPr sz="1667" dirty="0" err="1"/>
              <a:t>coordinada</a:t>
            </a:r>
            <a:r>
              <a:rPr sz="1667" dirty="0"/>
              <a:t> de las </a:t>
            </a:r>
            <a:r>
              <a:rPr sz="1667" dirty="0" err="1"/>
              <a:t>Administraciones</a:t>
            </a:r>
            <a:r>
              <a:rPr sz="1667" dirty="0"/>
              <a:t> </a:t>
            </a:r>
            <a:r>
              <a:rPr sz="1667" dirty="0" err="1"/>
              <a:t>implicadas</a:t>
            </a:r>
            <a:r>
              <a:rPr sz="1667" dirty="0"/>
              <a:t> </a:t>
            </a:r>
            <a:r>
              <a:rPr sz="1667" dirty="0" err="1"/>
              <a:t>en</a:t>
            </a:r>
            <a:r>
              <a:rPr sz="1667" dirty="0"/>
              <a:t> el </a:t>
            </a:r>
            <a:r>
              <a:rPr sz="1667" dirty="0" err="1"/>
              <a:t>tratamiento</a:t>
            </a:r>
            <a:r>
              <a:rPr sz="1667" dirty="0"/>
              <a:t> y la </a:t>
            </a:r>
            <a:r>
              <a:rPr sz="1667" dirty="0" err="1"/>
              <a:t>prevención</a:t>
            </a:r>
            <a:r>
              <a:rPr sz="1667" dirty="0"/>
              <a:t> de la </a:t>
            </a:r>
            <a:r>
              <a:rPr sz="1667" dirty="0" err="1"/>
              <a:t>aparición</a:t>
            </a:r>
            <a:r>
              <a:rPr sz="1667" dirty="0"/>
              <a:t> de las </a:t>
            </a:r>
            <a:r>
              <a:rPr sz="1667" dirty="0" err="1"/>
              <a:t>consecuencias</a:t>
            </a:r>
            <a:r>
              <a:rPr sz="1667" dirty="0"/>
              <a:t> que </a:t>
            </a:r>
            <a:r>
              <a:rPr sz="1667" dirty="0" err="1"/>
              <a:t>este</a:t>
            </a:r>
            <a:r>
              <a:rPr sz="1667" dirty="0"/>
              <a:t> </a:t>
            </a:r>
            <a:r>
              <a:rPr sz="1667" dirty="0" err="1"/>
              <a:t>trastorno</a:t>
            </a:r>
            <a:r>
              <a:rPr sz="1667" dirty="0"/>
              <a:t> </a:t>
            </a:r>
            <a:r>
              <a:rPr sz="1667" dirty="0" err="1"/>
              <a:t>puede</a:t>
            </a:r>
            <a:r>
              <a:rPr sz="1667" dirty="0"/>
              <a:t> </a:t>
            </a:r>
            <a:r>
              <a:rPr sz="1667" dirty="0" err="1"/>
              <a:t>llevar</a:t>
            </a:r>
            <a:r>
              <a:rPr sz="1667" dirty="0"/>
              <a:t> </a:t>
            </a:r>
            <a:r>
              <a:rPr sz="1667" dirty="0" err="1"/>
              <a:t>aparejadas</a:t>
            </a:r>
            <a:r>
              <a:rPr sz="1667" dirty="0"/>
              <a:t>: </a:t>
            </a:r>
            <a:r>
              <a:rPr sz="1667" dirty="0" err="1"/>
              <a:t>Sanidad</a:t>
            </a:r>
            <a:r>
              <a:rPr sz="1667" dirty="0"/>
              <a:t>, </a:t>
            </a:r>
            <a:r>
              <a:rPr sz="1667" dirty="0" err="1"/>
              <a:t>Educación</a:t>
            </a:r>
            <a:r>
              <a:rPr sz="1667" dirty="0"/>
              <a:t>, </a:t>
            </a:r>
            <a:r>
              <a:rPr sz="1667" dirty="0" err="1"/>
              <a:t>Políticas</a:t>
            </a:r>
            <a:r>
              <a:rPr sz="1667" dirty="0"/>
              <a:t> </a:t>
            </a:r>
            <a:r>
              <a:rPr sz="1667" dirty="0" err="1"/>
              <a:t>Sociales</a:t>
            </a:r>
            <a:r>
              <a:rPr sz="1667" dirty="0"/>
              <a:t> y Justicia.</a:t>
            </a:r>
          </a:p>
          <a:p>
            <a:pPr>
              <a:defRPr sz="2000"/>
            </a:pPr>
            <a:r>
              <a:rPr sz="1667" dirty="0"/>
              <a:t>Para la </a:t>
            </a:r>
            <a:r>
              <a:rPr sz="1667" dirty="0" err="1"/>
              <a:t>eficacia</a:t>
            </a:r>
            <a:r>
              <a:rPr sz="1667" dirty="0"/>
              <a:t> de </a:t>
            </a:r>
            <a:r>
              <a:rPr sz="1667" dirty="0" err="1"/>
              <a:t>esta</a:t>
            </a:r>
            <a:r>
              <a:rPr sz="1667" dirty="0"/>
              <a:t> </a:t>
            </a:r>
            <a:r>
              <a:rPr sz="1667" dirty="0" err="1"/>
              <a:t>coordinación</a:t>
            </a:r>
            <a:r>
              <a:rPr sz="1667" dirty="0"/>
              <a:t>, la </a:t>
            </a:r>
            <a:r>
              <a:rPr sz="1667" dirty="0" err="1"/>
              <a:t>experiencia</a:t>
            </a:r>
            <a:r>
              <a:rPr sz="1667" dirty="0"/>
              <a:t> </a:t>
            </a:r>
            <a:r>
              <a:rPr sz="1667" dirty="0" err="1"/>
              <a:t>demuestra</a:t>
            </a:r>
            <a:r>
              <a:rPr sz="1667" dirty="0"/>
              <a:t> que el </a:t>
            </a:r>
            <a:r>
              <a:rPr sz="1667" dirty="0" err="1"/>
              <a:t>instrumento</a:t>
            </a:r>
            <a:r>
              <a:rPr sz="1667" dirty="0"/>
              <a:t> </a:t>
            </a:r>
            <a:r>
              <a:rPr sz="1667" dirty="0" err="1"/>
              <a:t>más</a:t>
            </a:r>
            <a:r>
              <a:rPr sz="1667" dirty="0"/>
              <a:t> </a:t>
            </a:r>
            <a:r>
              <a:rPr sz="1667" dirty="0" err="1"/>
              <a:t>adecuado</a:t>
            </a:r>
            <a:r>
              <a:rPr sz="1667" dirty="0"/>
              <a:t> es el </a:t>
            </a:r>
            <a:r>
              <a:rPr sz="1667" dirty="0" err="1"/>
              <a:t>establecimiento</a:t>
            </a:r>
            <a:r>
              <a:rPr sz="1667" dirty="0"/>
              <a:t> de </a:t>
            </a:r>
            <a:r>
              <a:rPr sz="1667" dirty="0" err="1"/>
              <a:t>protocolos</a:t>
            </a:r>
            <a:r>
              <a:rPr sz="1667" dirty="0"/>
              <a:t> que </a:t>
            </a:r>
            <a:r>
              <a:rPr sz="1667" dirty="0" err="1"/>
              <a:t>garanticen</a:t>
            </a:r>
            <a:r>
              <a:rPr sz="1667" dirty="0"/>
              <a:t> </a:t>
            </a:r>
            <a:r>
              <a:rPr sz="1667" dirty="0" err="1"/>
              <a:t>esta</a:t>
            </a:r>
            <a:r>
              <a:rPr sz="1667" dirty="0"/>
              <a:t> </a:t>
            </a:r>
            <a:r>
              <a:rPr sz="1667" dirty="0" err="1"/>
              <a:t>coordinación</a:t>
            </a:r>
            <a:r>
              <a:rPr sz="1667" dirty="0"/>
              <a:t> y </a:t>
            </a:r>
            <a:r>
              <a:rPr sz="1667" dirty="0" err="1"/>
              <a:t>actuación</a:t>
            </a:r>
            <a:r>
              <a:rPr sz="1667" dirty="0"/>
              <a:t> </a:t>
            </a:r>
            <a:r>
              <a:rPr sz="1667" dirty="0" err="1"/>
              <a:t>conjunta</a:t>
            </a:r>
            <a:r>
              <a:rPr sz="1667" dirty="0"/>
              <a:t>.</a:t>
            </a:r>
          </a:p>
        </p:txBody>
      </p:sp>
      <p:pic>
        <p:nvPicPr>
          <p:cNvPr id="131" name="Objeto 6" descr="Objet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07" y="1377156"/>
            <a:ext cx="2381251" cy="296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3 Título"/>
          <p:cNvSpPr txBox="1"/>
          <p:nvPr/>
        </p:nvSpPr>
        <p:spPr>
          <a:xfrm>
            <a:off x="1265368" y="459964"/>
            <a:ext cx="508926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pPr algn="ctr"/>
            <a:r>
              <a:rPr lang="pt-BR" sz="2000" dirty="0">
                <a:solidFill>
                  <a:srgbClr val="FF6600"/>
                </a:solidFill>
              </a:rPr>
              <a:t>CONCLUSIÓNS DO 3º CONGRESO DE FEAADAH</a:t>
            </a:r>
          </a:p>
        </p:txBody>
      </p:sp>
      <p:sp>
        <p:nvSpPr>
          <p:cNvPr id="133" name="Rectángulo 8"/>
          <p:cNvSpPr txBox="1"/>
          <p:nvPr/>
        </p:nvSpPr>
        <p:spPr>
          <a:xfrm>
            <a:off x="505554" y="4337844"/>
            <a:ext cx="1909175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/>
          <a:p>
            <a:r>
              <a:rPr sz="1500" dirty="0"/>
              <a:t>(Granada, </a:t>
            </a:r>
            <a:r>
              <a:rPr sz="1500" dirty="0" err="1"/>
              <a:t>abril</a:t>
            </a:r>
            <a:r>
              <a:rPr sz="1500" dirty="0"/>
              <a:t> 2010)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1 Título"/>
          <p:cNvSpPr txBox="1">
            <a:spLocks noGrp="1"/>
          </p:cNvSpPr>
          <p:nvPr>
            <p:ph type="title" idx="4294967295"/>
          </p:nvPr>
        </p:nvSpPr>
        <p:spPr>
          <a:xfrm>
            <a:off x="105833" y="2068329"/>
            <a:ext cx="3394364" cy="18786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 sz="2400" b="1" i="1" u="sng" dirty="0">
                <a:solidFill>
                  <a:srgbClr val="FF6600"/>
                </a:solidFill>
              </a:rPr>
              <a:t>INTERVENCIÓNS ORGANIZATIVAS DO CENTRO</a:t>
            </a:r>
          </a:p>
        </p:txBody>
      </p:sp>
      <p:pic>
        <p:nvPicPr>
          <p:cNvPr id="358" name="Picture 5" descr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889" r="6114"/>
          <a:stretch>
            <a:fillRect/>
          </a:stretch>
        </p:blipFill>
        <p:spPr>
          <a:xfrm>
            <a:off x="3509698" y="1657614"/>
            <a:ext cx="4004469" cy="270007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1" y="908182"/>
            <a:ext cx="2819137" cy="4198938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5 Marcador de contenido"/>
          <p:cNvSpPr txBox="1"/>
          <p:nvPr/>
        </p:nvSpPr>
        <p:spPr>
          <a:xfrm>
            <a:off x="859105" y="2457737"/>
            <a:ext cx="2039938" cy="861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 marL="269875" indent="-269875" algn="ctr">
              <a:spcBef>
                <a:spcPts val="400"/>
              </a:spcBef>
              <a:defRPr sz="2000" b="1">
                <a:solidFill>
                  <a:srgbClr val="FFFFFF"/>
                </a:solidFill>
              </a:defRPr>
            </a:lvl1pPr>
          </a:lstStyle>
          <a:p>
            <a:r>
              <a:rPr sz="1667" dirty="0"/>
              <a:t>	</a:t>
            </a:r>
            <a:r>
              <a:rPr sz="1667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sz="1667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Xeral</a:t>
            </a:r>
            <a:r>
              <a:rPr sz="1667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sz="1667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  <a:r>
              <a:rPr sz="1667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 </a:t>
            </a:r>
            <a:r>
              <a:rPr sz="1667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endParaRPr sz="1667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Picture 5">
            <a:extLst>
              <a:ext uri="{FF2B5EF4-FFF2-40B4-BE49-F238E27FC236}">
                <a16:creationId xmlns:a16="http://schemas.microsoft.com/office/drawing/2014/main" id="{8598EA65-7D16-46E2-B6BE-1CAD2B599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889" r="6114"/>
          <a:stretch>
            <a:fillRect/>
          </a:stretch>
        </p:blipFill>
        <p:spPr>
          <a:xfrm>
            <a:off x="3509698" y="1657614"/>
            <a:ext cx="4004469" cy="270007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5 Marcador de contenido"/>
          <p:cNvSpPr txBox="1">
            <a:spLocks noGrp="1"/>
          </p:cNvSpPr>
          <p:nvPr>
            <p:ph type="body" idx="1"/>
          </p:nvPr>
        </p:nvSpPr>
        <p:spPr>
          <a:xfrm>
            <a:off x="233865" y="1677850"/>
            <a:ext cx="2447396" cy="2592917"/>
          </a:xfrm>
          <a:prstGeom prst="rect">
            <a:avLst/>
          </a:prstGeom>
        </p:spPr>
        <p:txBody>
          <a:bodyPr/>
          <a:lstStyle/>
          <a:p>
            <a:pPr marL="224887" indent="-224887" algn="ctr">
              <a:buNone/>
            </a:pP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Plan 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Xeral</a:t>
            </a: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 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4887" indent="-224887" algn="ctr"/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4887" indent="-224887" algn="ctr">
              <a:buNone/>
            </a:pP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</a:t>
            </a: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ordinarias</a:t>
            </a:r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6" name="5 Marcador de contenido"/>
          <p:cNvSpPr txBox="1"/>
          <p:nvPr/>
        </p:nvSpPr>
        <p:spPr>
          <a:xfrm>
            <a:off x="2763573" y="1367358"/>
            <a:ext cx="4650053" cy="3170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285739" indent="-285739">
              <a:buSzPct val="100000"/>
              <a:buAutoNum type="alphaLcPeriod"/>
              <a:defRPr sz="2000"/>
            </a:pPr>
            <a:r>
              <a:rPr sz="1667" dirty="0" err="1"/>
              <a:t>Adecuación</a:t>
            </a:r>
            <a:r>
              <a:rPr sz="1667" dirty="0"/>
              <a:t> da </a:t>
            </a:r>
            <a:r>
              <a:rPr sz="1667" dirty="0" err="1"/>
              <a:t>estrutura</a:t>
            </a:r>
            <a:r>
              <a:rPr sz="1667" dirty="0"/>
              <a:t> </a:t>
            </a:r>
            <a:r>
              <a:rPr sz="1667" dirty="0" err="1"/>
              <a:t>organizativa</a:t>
            </a:r>
            <a:r>
              <a:rPr sz="1667" dirty="0"/>
              <a:t> do </a:t>
            </a:r>
            <a:r>
              <a:rPr sz="1667" dirty="0" err="1"/>
              <a:t>centro</a:t>
            </a:r>
            <a:r>
              <a:rPr sz="1667" dirty="0"/>
              <a:t> (</a:t>
            </a:r>
            <a:r>
              <a:rPr sz="1667" dirty="0" err="1"/>
              <a:t>horarios</a:t>
            </a:r>
            <a:r>
              <a:rPr sz="1667" dirty="0"/>
              <a:t>, </a:t>
            </a:r>
            <a:r>
              <a:rPr sz="1667" dirty="0" err="1"/>
              <a:t>agrupamentos</a:t>
            </a:r>
            <a:r>
              <a:rPr sz="1667" dirty="0"/>
              <a:t>, </a:t>
            </a:r>
            <a:r>
              <a:rPr sz="1667" dirty="0" err="1"/>
              <a:t>espazos</a:t>
            </a:r>
            <a:r>
              <a:rPr sz="1667" dirty="0"/>
              <a:t>) e da </a:t>
            </a:r>
            <a:r>
              <a:rPr sz="1667" dirty="0" err="1"/>
              <a:t>organización</a:t>
            </a:r>
            <a:r>
              <a:rPr sz="1667" dirty="0"/>
              <a:t> e </a:t>
            </a:r>
            <a:r>
              <a:rPr sz="1667" dirty="0" err="1"/>
              <a:t>xestión</a:t>
            </a:r>
            <a:r>
              <a:rPr sz="1667" dirty="0"/>
              <a:t> da aula </a:t>
            </a:r>
            <a:r>
              <a:rPr sz="1667" dirty="0" err="1"/>
              <a:t>ás</a:t>
            </a:r>
            <a:r>
              <a:rPr sz="1667" dirty="0"/>
              <a:t> </a:t>
            </a:r>
            <a:r>
              <a:rPr sz="1667" dirty="0" err="1"/>
              <a:t>características</a:t>
            </a:r>
            <a:r>
              <a:rPr sz="1667" dirty="0"/>
              <a:t> do </a:t>
            </a:r>
            <a:r>
              <a:rPr sz="1667" dirty="0" err="1"/>
              <a:t>alumnado</a:t>
            </a:r>
            <a:r>
              <a:rPr sz="1667" dirty="0"/>
              <a:t>. </a:t>
            </a:r>
          </a:p>
          <a:p>
            <a:pPr marL="285739" indent="-285739">
              <a:buSzPct val="100000"/>
              <a:buAutoNum type="alphaLcPeriod"/>
              <a:defRPr sz="2000"/>
            </a:pPr>
            <a:r>
              <a:rPr sz="1667" dirty="0" err="1"/>
              <a:t>Adecuación</a:t>
            </a:r>
            <a:r>
              <a:rPr sz="1667" dirty="0"/>
              <a:t> das </a:t>
            </a:r>
            <a:r>
              <a:rPr sz="1667" dirty="0" err="1"/>
              <a:t>programacións</a:t>
            </a:r>
            <a:r>
              <a:rPr sz="1667" dirty="0"/>
              <a:t> </a:t>
            </a:r>
            <a:r>
              <a:rPr sz="1667" dirty="0" err="1"/>
              <a:t>didácticas</a:t>
            </a:r>
            <a:r>
              <a:rPr sz="1667" dirty="0"/>
              <a:t> </a:t>
            </a:r>
            <a:r>
              <a:rPr sz="1667" dirty="0" err="1"/>
              <a:t>ao</a:t>
            </a:r>
            <a:r>
              <a:rPr sz="1667" dirty="0"/>
              <a:t> </a:t>
            </a:r>
            <a:r>
              <a:rPr sz="1667" dirty="0" err="1"/>
              <a:t>contorno</a:t>
            </a:r>
            <a:r>
              <a:rPr sz="1667" dirty="0"/>
              <a:t> e </a:t>
            </a:r>
            <a:r>
              <a:rPr sz="1667" dirty="0" err="1"/>
              <a:t>ao</a:t>
            </a:r>
            <a:r>
              <a:rPr sz="1667" dirty="0"/>
              <a:t> </a:t>
            </a:r>
            <a:r>
              <a:rPr sz="1667" dirty="0" err="1"/>
              <a:t>alumnado</a:t>
            </a:r>
            <a:r>
              <a:rPr sz="1667" dirty="0"/>
              <a:t>. </a:t>
            </a:r>
          </a:p>
          <a:p>
            <a:pPr marL="285739" indent="-285739">
              <a:buSzPct val="100000"/>
              <a:buAutoNum type="alphaLcPeriod"/>
              <a:defRPr sz="2000"/>
            </a:pPr>
            <a:r>
              <a:rPr sz="1667" dirty="0" err="1"/>
              <a:t>Metodoloxías</a:t>
            </a:r>
            <a:r>
              <a:rPr sz="1667" dirty="0"/>
              <a:t> </a:t>
            </a:r>
            <a:r>
              <a:rPr sz="1667" dirty="0" err="1"/>
              <a:t>baseadas</a:t>
            </a:r>
            <a:r>
              <a:rPr sz="1667" dirty="0"/>
              <a:t> no </a:t>
            </a:r>
            <a:r>
              <a:rPr sz="1667" dirty="0" err="1"/>
              <a:t>traballo</a:t>
            </a:r>
            <a:r>
              <a:rPr sz="1667" dirty="0"/>
              <a:t> </a:t>
            </a:r>
            <a:r>
              <a:rPr sz="1667" dirty="0" err="1"/>
              <a:t>colaborativo</a:t>
            </a:r>
            <a:r>
              <a:rPr sz="1667" dirty="0"/>
              <a:t> </a:t>
            </a:r>
            <a:r>
              <a:rPr sz="1667" dirty="0" err="1"/>
              <a:t>en</a:t>
            </a:r>
            <a:r>
              <a:rPr sz="1667" dirty="0"/>
              <a:t> </a:t>
            </a:r>
            <a:r>
              <a:rPr sz="1667" dirty="0" err="1"/>
              <a:t>grupos</a:t>
            </a:r>
            <a:r>
              <a:rPr sz="1667" dirty="0"/>
              <a:t> </a:t>
            </a:r>
            <a:r>
              <a:rPr sz="1667" dirty="0" err="1"/>
              <a:t>heteroxéneos</a:t>
            </a:r>
            <a:r>
              <a:rPr sz="1667" dirty="0"/>
              <a:t>, </a:t>
            </a:r>
            <a:r>
              <a:rPr sz="1667" dirty="0" err="1"/>
              <a:t>titoría</a:t>
            </a:r>
            <a:r>
              <a:rPr sz="1667" dirty="0"/>
              <a:t> entre </a:t>
            </a:r>
            <a:r>
              <a:rPr sz="1667" dirty="0" err="1"/>
              <a:t>iguais</a:t>
            </a:r>
            <a:r>
              <a:rPr sz="1667" dirty="0"/>
              <a:t>, </a:t>
            </a:r>
            <a:r>
              <a:rPr sz="1667" dirty="0" err="1"/>
              <a:t>aprendizaxe</a:t>
            </a:r>
            <a:r>
              <a:rPr sz="1667" dirty="0"/>
              <a:t> por </a:t>
            </a:r>
            <a:r>
              <a:rPr sz="1667" dirty="0" err="1"/>
              <a:t>proxectos</a:t>
            </a:r>
            <a:r>
              <a:rPr sz="1667" dirty="0"/>
              <a:t> e </a:t>
            </a:r>
            <a:r>
              <a:rPr sz="1667" dirty="0" err="1"/>
              <a:t>outras</a:t>
            </a:r>
            <a:r>
              <a:rPr sz="1667" dirty="0"/>
              <a:t> que </a:t>
            </a:r>
            <a:r>
              <a:rPr sz="1667" dirty="0" err="1"/>
              <a:t>promovan</a:t>
            </a:r>
            <a:r>
              <a:rPr sz="1667" dirty="0"/>
              <a:t> a </a:t>
            </a:r>
            <a:r>
              <a:rPr sz="1667" dirty="0" err="1"/>
              <a:t>inclusión</a:t>
            </a:r>
            <a:r>
              <a:rPr sz="1667" dirty="0"/>
              <a:t>.</a:t>
            </a:r>
          </a:p>
          <a:p>
            <a:pPr marL="285739" indent="-285739">
              <a:buSzPct val="100000"/>
              <a:buAutoNum type="alphaLcPeriod"/>
              <a:defRPr sz="2000"/>
            </a:pPr>
            <a:r>
              <a:rPr sz="1667" dirty="0" err="1"/>
              <a:t>Adaptación</a:t>
            </a:r>
            <a:r>
              <a:rPr sz="1667" dirty="0"/>
              <a:t> dos tempos e </a:t>
            </a:r>
            <a:r>
              <a:rPr sz="1667" dirty="0" err="1"/>
              <a:t>instrumentos</a:t>
            </a:r>
            <a:r>
              <a:rPr sz="1667" dirty="0"/>
              <a:t> </a:t>
            </a:r>
            <a:r>
              <a:rPr sz="1667" dirty="0" err="1"/>
              <a:t>ou</a:t>
            </a:r>
            <a:r>
              <a:rPr sz="1667" dirty="0"/>
              <a:t> </a:t>
            </a:r>
            <a:r>
              <a:rPr sz="1667" dirty="0" err="1"/>
              <a:t>procedementos</a:t>
            </a:r>
            <a:r>
              <a:rPr sz="1667" dirty="0"/>
              <a:t> de </a:t>
            </a:r>
            <a:r>
              <a:rPr sz="1667" dirty="0" err="1"/>
              <a:t>avaliación</a:t>
            </a:r>
            <a:r>
              <a:rPr sz="1667" dirty="0"/>
              <a:t>. </a:t>
            </a: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A588EE4A-A91B-402E-A898-AD285B6EB71B}"/>
              </a:ext>
            </a:extLst>
          </p:cNvPr>
          <p:cNvSpPr txBox="1"/>
          <p:nvPr/>
        </p:nvSpPr>
        <p:spPr>
          <a:xfrm>
            <a:off x="949304" y="4863217"/>
            <a:ext cx="572139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algn="ctr"/>
            <a:r>
              <a:rPr sz="1600" dirty="0" err="1">
                <a:solidFill>
                  <a:srgbClr val="FF6600"/>
                </a:solidFill>
              </a:rPr>
              <a:t>Decreto</a:t>
            </a:r>
            <a:r>
              <a:rPr sz="1600" dirty="0">
                <a:solidFill>
                  <a:srgbClr val="FF6600"/>
                </a:solidFill>
              </a:rPr>
              <a:t> 229/2011, polo que se </a:t>
            </a:r>
            <a:r>
              <a:rPr sz="1600" dirty="0" err="1">
                <a:solidFill>
                  <a:srgbClr val="FF6600"/>
                </a:solidFill>
              </a:rPr>
              <a:t>regula</a:t>
            </a:r>
            <a:r>
              <a:rPr sz="1600" dirty="0">
                <a:solidFill>
                  <a:srgbClr val="FF6600"/>
                </a:solidFill>
              </a:rPr>
              <a:t> a </a:t>
            </a:r>
            <a:r>
              <a:rPr sz="1600" dirty="0" err="1">
                <a:solidFill>
                  <a:srgbClr val="FF6600"/>
                </a:solidFill>
              </a:rPr>
              <a:t>atención</a:t>
            </a:r>
            <a:r>
              <a:rPr sz="1600" dirty="0">
                <a:solidFill>
                  <a:srgbClr val="FF6600"/>
                </a:solidFill>
              </a:rPr>
              <a:t> á </a:t>
            </a:r>
            <a:r>
              <a:rPr sz="1600" dirty="0" err="1">
                <a:solidFill>
                  <a:srgbClr val="FF6600"/>
                </a:solidFill>
              </a:rPr>
              <a:t>diversidade</a:t>
            </a:r>
            <a:endParaRPr sz="1600" dirty="0">
              <a:solidFill>
                <a:srgbClr val="FF6600"/>
              </a:solidFill>
            </a:endParaRPr>
          </a:p>
        </p:txBody>
      </p:sp>
      <p:sp>
        <p:nvSpPr>
          <p:cNvPr id="8" name="2 Título">
            <a:extLst>
              <a:ext uri="{FF2B5EF4-FFF2-40B4-BE49-F238E27FC236}">
                <a16:creationId xmlns:a16="http://schemas.microsoft.com/office/drawing/2014/main" id="{EFDB1CCA-56A3-4C4F-BF74-1E4838F15281}"/>
              </a:ext>
            </a:extLst>
          </p:cNvPr>
          <p:cNvSpPr txBox="1">
            <a:spLocks/>
          </p:cNvSpPr>
          <p:nvPr/>
        </p:nvSpPr>
        <p:spPr bwMode="auto">
          <a:xfrm>
            <a:off x="571500" y="154705"/>
            <a:ext cx="6477000" cy="10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>
            <a:lvl1pPr algn="ctr" defTabSz="630936" rtl="0" eaLnBrk="1" fontAlgn="base" hangingPunct="1">
              <a:spcBef>
                <a:spcPct val="0"/>
              </a:spcBef>
              <a:spcAft>
                <a:spcPct val="0"/>
              </a:spcAft>
              <a:defRPr sz="2346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5pPr>
            <a:lvl6pPr marL="38098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6pPr>
            <a:lvl7pPr marL="76197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7pPr>
            <a:lvl8pPr marL="1142954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8pPr>
            <a:lvl9pPr marL="1523939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" sz="2400" b="1" kern="0" dirty="0">
                <a:solidFill>
                  <a:srgbClr val="FF6600"/>
                </a:solidFill>
              </a:rPr>
              <a:t>INTERVENCIÓNS DE CENTRO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1" animBg="1" advAuto="0"/>
      <p:bldP spid="366" grpId="2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5 Marcador de contenido"/>
          <p:cNvSpPr txBox="1">
            <a:spLocks noGrp="1"/>
          </p:cNvSpPr>
          <p:nvPr>
            <p:ph type="body" idx="1"/>
          </p:nvPr>
        </p:nvSpPr>
        <p:spPr>
          <a:xfrm>
            <a:off x="134903" y="1657614"/>
            <a:ext cx="2447396" cy="2592917"/>
          </a:xfrm>
          <a:prstGeom prst="rect">
            <a:avLst/>
          </a:prstGeom>
        </p:spPr>
        <p:txBody>
          <a:bodyPr/>
          <a:lstStyle/>
          <a:p>
            <a:pPr marL="224887" indent="-224887" algn="ctr">
              <a:buNone/>
            </a:pP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Plan 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Xeral</a:t>
            </a: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 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4887" indent="-224887" algn="ctr"/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4887" indent="-224887" algn="ctr">
              <a:buNone/>
            </a:pP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</a:t>
            </a: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ordinarias</a:t>
            </a:r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5 Marcador de contenido"/>
          <p:cNvSpPr txBox="1"/>
          <p:nvPr/>
        </p:nvSpPr>
        <p:spPr>
          <a:xfrm>
            <a:off x="2884524" y="1362362"/>
            <a:ext cx="4650053" cy="3170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301613" indent="-301613">
              <a:buSzPct val="100000"/>
              <a:buAutoNum type="alphaLcPeriod" startAt="5"/>
              <a:defRPr sz="2000"/>
            </a:pPr>
            <a:r>
              <a:rPr sz="1667" dirty="0"/>
              <a:t>Aulas de </a:t>
            </a:r>
            <a:r>
              <a:rPr sz="1667" dirty="0" err="1"/>
              <a:t>atención</a:t>
            </a:r>
            <a:r>
              <a:rPr sz="1667" dirty="0"/>
              <a:t> </a:t>
            </a:r>
            <a:r>
              <a:rPr sz="1667" dirty="0" err="1"/>
              <a:t>educativa</a:t>
            </a:r>
            <a:r>
              <a:rPr sz="1667" dirty="0"/>
              <a:t> e </a:t>
            </a:r>
            <a:r>
              <a:rPr sz="1667" dirty="0" err="1"/>
              <a:t>convivencia</a:t>
            </a:r>
            <a:r>
              <a:rPr sz="1667" dirty="0"/>
              <a:t> e </a:t>
            </a:r>
            <a:r>
              <a:rPr sz="1667" dirty="0" err="1"/>
              <a:t>medidas</a:t>
            </a:r>
            <a:r>
              <a:rPr sz="1667" dirty="0"/>
              <a:t> e </a:t>
            </a:r>
            <a:r>
              <a:rPr sz="1667" dirty="0" err="1"/>
              <a:t>actuacións</a:t>
            </a:r>
            <a:r>
              <a:rPr sz="1667" dirty="0"/>
              <a:t> </a:t>
            </a:r>
            <a:r>
              <a:rPr sz="1667" dirty="0" err="1"/>
              <a:t>destinadas</a:t>
            </a:r>
            <a:r>
              <a:rPr sz="1667" dirty="0"/>
              <a:t> á </a:t>
            </a:r>
            <a:r>
              <a:rPr sz="1667" dirty="0" err="1"/>
              <a:t>mellora</a:t>
            </a:r>
            <a:r>
              <a:rPr sz="1667" dirty="0"/>
              <a:t> da </a:t>
            </a:r>
            <a:r>
              <a:rPr sz="1667" dirty="0" err="1"/>
              <a:t>convivencia</a:t>
            </a:r>
            <a:r>
              <a:rPr sz="1667" dirty="0"/>
              <a:t>. </a:t>
            </a:r>
          </a:p>
          <a:p>
            <a:pPr marL="285739" indent="-285739">
              <a:buSzPct val="100000"/>
              <a:buAutoNum type="alphaLcPeriod" startAt="5"/>
              <a:defRPr sz="2000"/>
            </a:pPr>
            <a:r>
              <a:rPr sz="1667" dirty="0" err="1"/>
              <a:t>Desdobramentos</a:t>
            </a:r>
            <a:r>
              <a:rPr sz="1667" dirty="0"/>
              <a:t> de </a:t>
            </a:r>
            <a:r>
              <a:rPr sz="1667" dirty="0" err="1"/>
              <a:t>grupos</a:t>
            </a:r>
            <a:r>
              <a:rPr sz="1667" dirty="0"/>
              <a:t>. </a:t>
            </a:r>
          </a:p>
          <a:p>
            <a:pPr marL="285739" indent="-285739">
              <a:buSzPct val="100000"/>
              <a:buAutoNum type="alphaLcPeriod" startAt="5"/>
              <a:defRPr sz="2000"/>
            </a:pPr>
            <a:r>
              <a:rPr sz="1667" dirty="0" err="1"/>
              <a:t>Reforzo</a:t>
            </a:r>
            <a:r>
              <a:rPr sz="1667" dirty="0"/>
              <a:t> </a:t>
            </a:r>
            <a:r>
              <a:rPr sz="1667" dirty="0" err="1"/>
              <a:t>educativo</a:t>
            </a:r>
            <a:r>
              <a:rPr sz="1667" dirty="0"/>
              <a:t> e </a:t>
            </a:r>
            <a:r>
              <a:rPr sz="1667" dirty="0" err="1"/>
              <a:t>apoio</a:t>
            </a:r>
            <a:r>
              <a:rPr sz="1667" dirty="0"/>
              <a:t> do </a:t>
            </a:r>
            <a:r>
              <a:rPr sz="1667" dirty="0" err="1"/>
              <a:t>profesorado</a:t>
            </a:r>
            <a:r>
              <a:rPr sz="1667" dirty="0"/>
              <a:t> con </a:t>
            </a:r>
            <a:r>
              <a:rPr sz="1667" dirty="0" err="1"/>
              <a:t>dispoñibilidade</a:t>
            </a:r>
            <a:r>
              <a:rPr sz="1667" dirty="0"/>
              <a:t> </a:t>
            </a:r>
            <a:r>
              <a:rPr sz="1667" dirty="0" err="1"/>
              <a:t>horaria</a:t>
            </a:r>
            <a:r>
              <a:rPr sz="1667" dirty="0"/>
              <a:t>. </a:t>
            </a:r>
          </a:p>
          <a:p>
            <a:pPr marL="285739" indent="-285739">
              <a:buSzPct val="100000"/>
              <a:buAutoNum type="alphaLcPeriod" startAt="5"/>
              <a:defRPr sz="2000"/>
            </a:pPr>
            <a:r>
              <a:rPr sz="1667" dirty="0" err="1"/>
              <a:t>Programas</a:t>
            </a:r>
            <a:r>
              <a:rPr sz="1667" dirty="0"/>
              <a:t> de </a:t>
            </a:r>
            <a:r>
              <a:rPr sz="1667" dirty="0" err="1"/>
              <a:t>enriquecemento</a:t>
            </a:r>
            <a:r>
              <a:rPr sz="1667" dirty="0"/>
              <a:t> curricular. </a:t>
            </a:r>
          </a:p>
          <a:p>
            <a:pPr marL="285739" indent="-285739">
              <a:buSzPct val="100000"/>
              <a:buAutoNum type="alphaLcPeriod" startAt="5"/>
              <a:defRPr sz="2000"/>
            </a:pPr>
            <a:r>
              <a:rPr sz="1667" dirty="0" err="1"/>
              <a:t>Programas</a:t>
            </a:r>
            <a:r>
              <a:rPr sz="1667" dirty="0"/>
              <a:t> de </a:t>
            </a:r>
            <a:r>
              <a:rPr sz="1667" dirty="0" err="1"/>
              <a:t>reforzo</a:t>
            </a:r>
            <a:r>
              <a:rPr sz="1667" dirty="0"/>
              <a:t> </a:t>
            </a:r>
            <a:r>
              <a:rPr sz="1667" dirty="0" err="1"/>
              <a:t>nas</a:t>
            </a:r>
            <a:r>
              <a:rPr sz="1667" dirty="0"/>
              <a:t> </a:t>
            </a:r>
            <a:r>
              <a:rPr sz="1667" dirty="0" err="1"/>
              <a:t>áreas</a:t>
            </a:r>
            <a:r>
              <a:rPr sz="1667" dirty="0"/>
              <a:t> </a:t>
            </a:r>
            <a:r>
              <a:rPr sz="1667" dirty="0" err="1"/>
              <a:t>instrumentais</a:t>
            </a:r>
            <a:r>
              <a:rPr sz="1667" dirty="0"/>
              <a:t> </a:t>
            </a:r>
            <a:r>
              <a:rPr sz="1667" dirty="0" err="1"/>
              <a:t>básicas</a:t>
            </a:r>
            <a:r>
              <a:rPr sz="1667" dirty="0"/>
              <a:t>. </a:t>
            </a:r>
          </a:p>
          <a:p>
            <a:pPr marL="285739" indent="-285739">
              <a:buSzPct val="100000"/>
              <a:buAutoNum type="alphaLcPeriod" startAt="5"/>
              <a:defRPr sz="2000"/>
            </a:pPr>
            <a:r>
              <a:rPr sz="1667" dirty="0" err="1"/>
              <a:t>Programas</a:t>
            </a:r>
            <a:r>
              <a:rPr sz="1667" dirty="0"/>
              <a:t> de </a:t>
            </a:r>
            <a:r>
              <a:rPr sz="1667" dirty="0" err="1"/>
              <a:t>recuperación</a:t>
            </a:r>
            <a:r>
              <a:rPr sz="1667" dirty="0"/>
              <a:t>. </a:t>
            </a:r>
          </a:p>
          <a:p>
            <a:pPr marL="285739" indent="-285739">
              <a:buSzPct val="100000"/>
              <a:buAutoNum type="alphaLcPeriod" startAt="5"/>
              <a:defRPr sz="2000"/>
            </a:pPr>
            <a:r>
              <a:rPr sz="1667" dirty="0" err="1"/>
              <a:t>Programas</a:t>
            </a:r>
            <a:r>
              <a:rPr sz="1667" dirty="0"/>
              <a:t> </a:t>
            </a:r>
            <a:r>
              <a:rPr sz="1667" dirty="0" err="1"/>
              <a:t>específicos</a:t>
            </a:r>
            <a:r>
              <a:rPr sz="1667" dirty="0"/>
              <a:t> </a:t>
            </a:r>
            <a:r>
              <a:rPr sz="1667" dirty="0" err="1"/>
              <a:t>personalizados</a:t>
            </a:r>
            <a:r>
              <a:rPr sz="1667" dirty="0"/>
              <a:t>. </a:t>
            </a:r>
          </a:p>
          <a:p>
            <a:pPr marL="285739" indent="-285739">
              <a:buSzPct val="100000"/>
              <a:buAutoNum type="alphaLcPeriod" startAt="5"/>
              <a:defRPr sz="2000"/>
            </a:pPr>
            <a:r>
              <a:rPr sz="1667" dirty="0" err="1"/>
              <a:t>Programas</a:t>
            </a:r>
            <a:r>
              <a:rPr sz="1667" dirty="0"/>
              <a:t> de </a:t>
            </a:r>
            <a:r>
              <a:rPr sz="1667" dirty="0" err="1"/>
              <a:t>habilidades</a:t>
            </a:r>
            <a:r>
              <a:rPr sz="1667" dirty="0"/>
              <a:t> </a:t>
            </a:r>
            <a:r>
              <a:rPr sz="1667" dirty="0" err="1"/>
              <a:t>sociais</a:t>
            </a:r>
            <a:r>
              <a:rPr sz="1667" dirty="0"/>
              <a:t>. </a:t>
            </a:r>
          </a:p>
        </p:txBody>
      </p:sp>
      <p:sp>
        <p:nvSpPr>
          <p:cNvPr id="372" name="5 Rectángulo"/>
          <p:cNvSpPr txBox="1"/>
          <p:nvPr/>
        </p:nvSpPr>
        <p:spPr>
          <a:xfrm>
            <a:off x="949304" y="4863217"/>
            <a:ext cx="572139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algn="ctr"/>
            <a:r>
              <a:rPr sz="1600" dirty="0" err="1">
                <a:solidFill>
                  <a:srgbClr val="FF6600"/>
                </a:solidFill>
              </a:rPr>
              <a:t>Decreto</a:t>
            </a:r>
            <a:r>
              <a:rPr sz="1600" dirty="0">
                <a:solidFill>
                  <a:srgbClr val="FF6600"/>
                </a:solidFill>
              </a:rPr>
              <a:t> 229/2011, polo que se </a:t>
            </a:r>
            <a:r>
              <a:rPr sz="1600" dirty="0" err="1">
                <a:solidFill>
                  <a:srgbClr val="FF6600"/>
                </a:solidFill>
              </a:rPr>
              <a:t>regula</a:t>
            </a:r>
            <a:r>
              <a:rPr sz="1600" dirty="0">
                <a:solidFill>
                  <a:srgbClr val="FF6600"/>
                </a:solidFill>
              </a:rPr>
              <a:t> a </a:t>
            </a:r>
            <a:r>
              <a:rPr sz="1600" dirty="0" err="1">
                <a:solidFill>
                  <a:srgbClr val="FF6600"/>
                </a:solidFill>
              </a:rPr>
              <a:t>atención</a:t>
            </a:r>
            <a:r>
              <a:rPr sz="1600" dirty="0">
                <a:solidFill>
                  <a:srgbClr val="FF6600"/>
                </a:solidFill>
              </a:rPr>
              <a:t> á </a:t>
            </a:r>
            <a:r>
              <a:rPr sz="1600" dirty="0" err="1">
                <a:solidFill>
                  <a:srgbClr val="FF6600"/>
                </a:solidFill>
              </a:rPr>
              <a:t>diversidade</a:t>
            </a:r>
            <a:endParaRPr sz="1600" dirty="0">
              <a:solidFill>
                <a:srgbClr val="FF6600"/>
              </a:solidFill>
            </a:endParaRPr>
          </a:p>
        </p:txBody>
      </p:sp>
      <p:sp>
        <p:nvSpPr>
          <p:cNvPr id="6" name="2 Título">
            <a:extLst>
              <a:ext uri="{FF2B5EF4-FFF2-40B4-BE49-F238E27FC236}">
                <a16:creationId xmlns:a16="http://schemas.microsoft.com/office/drawing/2014/main" id="{D919AD64-47CF-485B-8158-33FF6853DFCC}"/>
              </a:ext>
            </a:extLst>
          </p:cNvPr>
          <p:cNvSpPr txBox="1">
            <a:spLocks/>
          </p:cNvSpPr>
          <p:nvPr/>
        </p:nvSpPr>
        <p:spPr bwMode="auto">
          <a:xfrm>
            <a:off x="571500" y="154705"/>
            <a:ext cx="6477000" cy="10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>
            <a:lvl1pPr algn="ctr" defTabSz="630936" rtl="0" eaLnBrk="1" fontAlgn="base" hangingPunct="1">
              <a:spcBef>
                <a:spcPct val="0"/>
              </a:spcBef>
              <a:spcAft>
                <a:spcPct val="0"/>
              </a:spcAft>
              <a:defRPr sz="2346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5pPr>
            <a:lvl6pPr marL="38098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6pPr>
            <a:lvl7pPr marL="76197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7pPr>
            <a:lvl8pPr marL="1142954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8pPr>
            <a:lvl9pPr marL="1523939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" sz="2400" b="1" kern="0" dirty="0">
                <a:solidFill>
                  <a:srgbClr val="FF6600"/>
                </a:solidFill>
              </a:rPr>
              <a:t>INTERVENCIÓNS DE CENTRO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1 Título"/>
          <p:cNvSpPr txBox="1">
            <a:spLocks noGrp="1"/>
          </p:cNvSpPr>
          <p:nvPr>
            <p:ph type="ctrTitle"/>
          </p:nvPr>
        </p:nvSpPr>
        <p:spPr>
          <a:xfrm>
            <a:off x="356260" y="2257789"/>
            <a:ext cx="3206338" cy="1199422"/>
          </a:xfrm>
          <a:prstGeom prst="rect">
            <a:avLst/>
          </a:prstGeom>
        </p:spPr>
        <p:txBody>
          <a:bodyPr>
            <a:noAutofit/>
          </a:bodyPr>
          <a:lstStyle>
            <a:lvl1pPr defTabSz="841247">
              <a:defRPr sz="3128"/>
            </a:lvl1pPr>
          </a:lstStyle>
          <a:p>
            <a:r>
              <a:rPr lang="es-ES" sz="2800" b="1" i="1" u="sng" dirty="0">
                <a:solidFill>
                  <a:srgbClr val="FF6600"/>
                </a:solidFill>
              </a:rPr>
              <a:t>INTERVENCIÓNS DE AULA</a:t>
            </a:r>
          </a:p>
        </p:txBody>
      </p:sp>
      <p:pic>
        <p:nvPicPr>
          <p:cNvPr id="37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16604"/>
            <a:ext cx="3721365" cy="2481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2 Título"/>
          <p:cNvSpPr txBox="1">
            <a:spLocks noGrp="1"/>
          </p:cNvSpPr>
          <p:nvPr>
            <p:ph type="title"/>
          </p:nvPr>
        </p:nvSpPr>
        <p:spPr>
          <a:xfrm>
            <a:off x="571500" y="176439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INTERVENCIÓNS ESCOLARES</a:t>
            </a:r>
          </a:p>
        </p:txBody>
      </p:sp>
      <p:sp>
        <p:nvSpPr>
          <p:cNvPr id="381" name="1 Marcador de contenido"/>
          <p:cNvSpPr txBox="1">
            <a:spLocks noGrp="1"/>
          </p:cNvSpPr>
          <p:nvPr>
            <p:ph type="body" idx="1"/>
          </p:nvPr>
        </p:nvSpPr>
        <p:spPr>
          <a:xfrm>
            <a:off x="571500" y="1704313"/>
            <a:ext cx="3512345" cy="2559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 typeface="Wingdings"/>
              <a:buNone/>
              <a:defRPr sz="2400"/>
            </a:lvl1pPr>
          </a:lstStyle>
          <a:p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moitos</a:t>
            </a:r>
            <a:r>
              <a:rPr sz="2000" dirty="0"/>
              <a:t> </a:t>
            </a:r>
            <a:r>
              <a:rPr sz="2000" dirty="0" err="1"/>
              <a:t>casos</a:t>
            </a:r>
            <a:r>
              <a:rPr sz="2000" dirty="0"/>
              <a:t>, </a:t>
            </a:r>
            <a:r>
              <a:rPr sz="2000" dirty="0" err="1"/>
              <a:t>os</a:t>
            </a:r>
            <a:r>
              <a:rPr sz="2000" dirty="0"/>
              <a:t> </a:t>
            </a:r>
            <a:r>
              <a:rPr sz="2000" dirty="0" err="1"/>
              <a:t>docentes</a:t>
            </a:r>
            <a:r>
              <a:rPr sz="2000" dirty="0"/>
              <a:t> </a:t>
            </a:r>
            <a:r>
              <a:rPr sz="2000" dirty="0" err="1"/>
              <a:t>levan</a:t>
            </a:r>
            <a:r>
              <a:rPr sz="2000" dirty="0"/>
              <a:t> a </a:t>
            </a:r>
            <a:r>
              <a:rPr sz="2000" dirty="0" err="1"/>
              <a:t>cabo</a:t>
            </a:r>
            <a:r>
              <a:rPr sz="2000" dirty="0"/>
              <a:t> </a:t>
            </a:r>
            <a:r>
              <a:rPr sz="2000" dirty="0" err="1"/>
              <a:t>moitas</a:t>
            </a:r>
            <a:r>
              <a:rPr sz="2000" dirty="0"/>
              <a:t> das </a:t>
            </a:r>
            <a:r>
              <a:rPr sz="2000" dirty="0" err="1"/>
              <a:t>intervencións</a:t>
            </a:r>
            <a:r>
              <a:rPr sz="2000" dirty="0"/>
              <a:t> </a:t>
            </a:r>
            <a:r>
              <a:rPr sz="2000" dirty="0" err="1"/>
              <a:t>escolares</a:t>
            </a:r>
            <a:r>
              <a:rPr sz="2000" dirty="0"/>
              <a:t> </a:t>
            </a:r>
            <a:r>
              <a:rPr sz="2000" dirty="0" err="1"/>
              <a:t>máis</a:t>
            </a:r>
            <a:r>
              <a:rPr sz="2000" dirty="0"/>
              <a:t> </a:t>
            </a:r>
            <a:r>
              <a:rPr sz="2000" dirty="0" err="1"/>
              <a:t>eficaces</a:t>
            </a:r>
            <a:r>
              <a:rPr sz="2000" dirty="0"/>
              <a:t> </a:t>
            </a:r>
            <a:r>
              <a:rPr sz="2000" dirty="0" err="1"/>
              <a:t>sen</a:t>
            </a:r>
            <a:r>
              <a:rPr sz="2000" dirty="0"/>
              <a:t> ser </a:t>
            </a:r>
            <a:r>
              <a:rPr sz="2000" dirty="0" err="1"/>
              <a:t>conscientes</a:t>
            </a:r>
            <a:r>
              <a:rPr sz="2000" dirty="0"/>
              <a:t> de que </a:t>
            </a:r>
            <a:r>
              <a:rPr sz="2000" dirty="0" err="1"/>
              <a:t>existe</a:t>
            </a:r>
            <a:r>
              <a:rPr sz="2000" dirty="0"/>
              <a:t> un </a:t>
            </a:r>
            <a:r>
              <a:rPr sz="2000" dirty="0" err="1"/>
              <a:t>caso</a:t>
            </a:r>
            <a:r>
              <a:rPr sz="2000" dirty="0"/>
              <a:t> de TDAH </a:t>
            </a:r>
            <a:r>
              <a:rPr sz="2000" dirty="0" err="1"/>
              <a:t>nin</a:t>
            </a:r>
            <a:r>
              <a:rPr sz="2000" dirty="0"/>
              <a:t> </a:t>
            </a:r>
            <a:r>
              <a:rPr sz="2000" dirty="0" err="1"/>
              <a:t>coñecer</a:t>
            </a:r>
            <a:r>
              <a:rPr sz="2000" dirty="0"/>
              <a:t> de </a:t>
            </a:r>
            <a:r>
              <a:rPr sz="2000" dirty="0" err="1"/>
              <a:t>maneira</a:t>
            </a:r>
            <a:r>
              <a:rPr sz="2000" dirty="0"/>
              <a:t> </a:t>
            </a:r>
            <a:r>
              <a:rPr sz="2000" dirty="0" err="1"/>
              <a:t>concreta</a:t>
            </a:r>
            <a:r>
              <a:rPr sz="2000" dirty="0"/>
              <a:t> o </a:t>
            </a:r>
            <a:r>
              <a:rPr sz="2000" dirty="0" err="1"/>
              <a:t>seu</a:t>
            </a:r>
            <a:r>
              <a:rPr sz="2000" dirty="0"/>
              <a:t> </a:t>
            </a:r>
            <a:r>
              <a:rPr sz="2000" dirty="0" err="1"/>
              <a:t>tratamento</a:t>
            </a:r>
            <a:r>
              <a:rPr sz="2000" dirty="0"/>
              <a:t> escolar</a:t>
            </a:r>
          </a:p>
        </p:txBody>
      </p:sp>
      <p:pic>
        <p:nvPicPr>
          <p:cNvPr id="38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67" y="1832901"/>
            <a:ext cx="3333750" cy="2049198"/>
          </a:xfrm>
          <a:prstGeom prst="rect">
            <a:avLst/>
          </a:prstGeom>
          <a:ln w="12700">
            <a:miter lim="400000"/>
          </a:ln>
          <a:effectLst>
            <a:outerShdw dist="17961" dir="2700000" rotWithShape="0">
              <a:srgbClr val="858585"/>
            </a:outerShdw>
          </a:effectLst>
        </p:spPr>
      </p:pic>
      <p:sp>
        <p:nvSpPr>
          <p:cNvPr id="383" name="1 Marcador de contenido"/>
          <p:cNvSpPr txBox="1"/>
          <p:nvPr/>
        </p:nvSpPr>
        <p:spPr>
          <a:xfrm>
            <a:off x="1545727" y="4514529"/>
            <a:ext cx="507623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>
            <a:lvl1pPr>
              <a:defRPr sz="2400" b="1" i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/>
            <a:r>
              <a:rPr sz="2000" i="0" dirty="0">
                <a:solidFill>
                  <a:srgbClr val="FF6600"/>
                </a:solidFill>
              </a:rPr>
              <a:t>Son </a:t>
            </a:r>
            <a:r>
              <a:rPr sz="2000" i="0" dirty="0" err="1">
                <a:solidFill>
                  <a:srgbClr val="FF6600"/>
                </a:solidFill>
              </a:rPr>
              <a:t>estratexias</a:t>
            </a:r>
            <a:r>
              <a:rPr sz="2000" i="0" dirty="0">
                <a:solidFill>
                  <a:srgbClr val="FF6600"/>
                </a:solidFill>
              </a:rPr>
              <a:t> e </a:t>
            </a:r>
            <a:r>
              <a:rPr sz="2000" i="0" dirty="0" err="1">
                <a:solidFill>
                  <a:srgbClr val="FF6600"/>
                </a:solidFill>
              </a:rPr>
              <a:t>principios</a:t>
            </a:r>
            <a:r>
              <a:rPr sz="2000" i="0" dirty="0">
                <a:solidFill>
                  <a:srgbClr val="FF6600"/>
                </a:solidFill>
              </a:rPr>
              <a:t> </a:t>
            </a:r>
            <a:r>
              <a:rPr sz="2000" i="0" dirty="0" err="1">
                <a:solidFill>
                  <a:srgbClr val="FF6600"/>
                </a:solidFill>
              </a:rPr>
              <a:t>metodolóxicos</a:t>
            </a:r>
            <a:r>
              <a:rPr sz="2000" i="0" dirty="0">
                <a:solidFill>
                  <a:srgbClr val="FF6600"/>
                </a:solidFill>
              </a:rPr>
              <a:t> </a:t>
            </a:r>
            <a:r>
              <a:rPr sz="2000" i="0" dirty="0" err="1">
                <a:solidFill>
                  <a:srgbClr val="FF6600"/>
                </a:solidFill>
              </a:rPr>
              <a:t>básicos</a:t>
            </a:r>
            <a:r>
              <a:rPr sz="2000" i="0" dirty="0">
                <a:solidFill>
                  <a:srgbClr val="FF6600"/>
                </a:solidFill>
              </a:rPr>
              <a:t> </a:t>
            </a:r>
            <a:r>
              <a:rPr sz="2000" i="0" dirty="0" err="1">
                <a:solidFill>
                  <a:srgbClr val="FF6600"/>
                </a:solidFill>
              </a:rPr>
              <a:t>desde</a:t>
            </a:r>
            <a:r>
              <a:rPr sz="2000" i="0" dirty="0">
                <a:solidFill>
                  <a:srgbClr val="FF6600"/>
                </a:solidFill>
              </a:rPr>
              <a:t> </a:t>
            </a:r>
            <a:r>
              <a:rPr sz="2000" i="0" dirty="0" err="1">
                <a:solidFill>
                  <a:srgbClr val="FF6600"/>
                </a:solidFill>
              </a:rPr>
              <a:t>unha</a:t>
            </a:r>
            <a:r>
              <a:rPr sz="2000" i="0" dirty="0">
                <a:solidFill>
                  <a:srgbClr val="FF6600"/>
                </a:solidFill>
              </a:rPr>
              <a:t> </a:t>
            </a:r>
            <a:r>
              <a:rPr sz="2000" i="0" dirty="0" err="1">
                <a:solidFill>
                  <a:srgbClr val="FF6600"/>
                </a:solidFill>
              </a:rPr>
              <a:t>perspectiva</a:t>
            </a:r>
            <a:r>
              <a:rPr sz="2000" i="0" dirty="0">
                <a:solidFill>
                  <a:srgbClr val="FF6600"/>
                </a:solidFill>
              </a:rPr>
              <a:t> </a:t>
            </a:r>
            <a:r>
              <a:rPr sz="2000" i="0" dirty="0" err="1">
                <a:solidFill>
                  <a:srgbClr val="FF6600"/>
                </a:solidFill>
              </a:rPr>
              <a:t>pedagóxica</a:t>
            </a:r>
            <a:endParaRPr sz="2000" i="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1" build="p" animBg="1" advAuto="0"/>
      <p:bldP spid="383" grpId="2" build="p" bldLvl="5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1 Título"/>
          <p:cNvSpPr txBox="1">
            <a:spLocks noGrp="1"/>
          </p:cNvSpPr>
          <p:nvPr>
            <p:ph type="title"/>
          </p:nvPr>
        </p:nvSpPr>
        <p:spPr>
          <a:xfrm>
            <a:off x="571500" y="121171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O ENTORNO DA AULA</a:t>
            </a:r>
          </a:p>
        </p:txBody>
      </p:sp>
      <p:sp>
        <p:nvSpPr>
          <p:cNvPr id="386" name="2 Marcador de contenido"/>
          <p:cNvSpPr txBox="1">
            <a:spLocks noGrp="1"/>
          </p:cNvSpPr>
          <p:nvPr>
            <p:ph type="body" idx="1"/>
          </p:nvPr>
        </p:nvSpPr>
        <p:spPr>
          <a:xfrm>
            <a:off x="323452" y="1271666"/>
            <a:ext cx="4894792" cy="358113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spcBef>
                <a:spcPts val="333"/>
              </a:spcBef>
              <a:buNone/>
              <a:defRPr sz="2000" b="1">
                <a:solidFill>
                  <a:srgbClr val="C00000"/>
                </a:solidFill>
              </a:defRPr>
            </a:pPr>
            <a:r>
              <a:rPr dirty="0" err="1">
                <a:solidFill>
                  <a:srgbClr val="FF6600"/>
                </a:solidFill>
              </a:rPr>
              <a:t>Ubicación</a:t>
            </a:r>
            <a:r>
              <a:rPr dirty="0">
                <a:solidFill>
                  <a:srgbClr val="FF6600"/>
                </a:solidFill>
              </a:rPr>
              <a:t> do </a:t>
            </a:r>
            <a:r>
              <a:rPr dirty="0" err="1">
                <a:solidFill>
                  <a:srgbClr val="FF6600"/>
                </a:solidFill>
              </a:rPr>
              <a:t>alumnado</a:t>
            </a:r>
            <a:endParaRPr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  <a:defRPr sz="2000"/>
            </a:pPr>
            <a:r>
              <a:rPr dirty="0" err="1"/>
              <a:t>Evitar</a:t>
            </a:r>
            <a:r>
              <a:rPr dirty="0"/>
              <a:t> </a:t>
            </a:r>
            <a:r>
              <a:rPr dirty="0" err="1"/>
              <a:t>distraccións</a:t>
            </a:r>
            <a:endParaRPr dirty="0"/>
          </a:p>
          <a:p>
            <a:pPr>
              <a:spcBef>
                <a:spcPts val="0"/>
              </a:spcBef>
              <a:defRPr sz="2000"/>
            </a:pPr>
            <a:r>
              <a:rPr dirty="0" err="1"/>
              <a:t>Permitir</a:t>
            </a:r>
            <a:r>
              <a:rPr dirty="0"/>
              <a:t> control </a:t>
            </a:r>
            <a:r>
              <a:rPr dirty="0" err="1"/>
              <a:t>frecuente</a:t>
            </a:r>
            <a:endParaRPr dirty="0"/>
          </a:p>
          <a:p>
            <a:pPr>
              <a:spcBef>
                <a:spcPts val="0"/>
              </a:spcBef>
              <a:defRPr sz="2000"/>
            </a:pPr>
            <a:r>
              <a:rPr dirty="0" err="1"/>
              <a:t>Evitar</a:t>
            </a:r>
            <a:r>
              <a:rPr dirty="0"/>
              <a:t> a </a:t>
            </a:r>
            <a:r>
              <a:rPr dirty="0" err="1"/>
              <a:t>segregación</a:t>
            </a:r>
            <a:endParaRPr dirty="0"/>
          </a:p>
          <a:p>
            <a:pPr>
              <a:spcBef>
                <a:spcPts val="0"/>
              </a:spcBef>
              <a:defRPr sz="2000"/>
            </a:pPr>
            <a:r>
              <a:rPr dirty="0" err="1"/>
              <a:t>Seleccionar</a:t>
            </a:r>
            <a:r>
              <a:rPr dirty="0"/>
              <a:t> o/a </a:t>
            </a:r>
            <a:r>
              <a:rPr dirty="0" err="1"/>
              <a:t>compañeiro</a:t>
            </a:r>
            <a:r>
              <a:rPr dirty="0"/>
              <a:t> </a:t>
            </a:r>
            <a:r>
              <a:rPr dirty="0" err="1"/>
              <a:t>axeitado</a:t>
            </a:r>
            <a:r>
              <a:rPr dirty="0"/>
              <a:t>/a</a:t>
            </a:r>
          </a:p>
          <a:p>
            <a:pPr marL="294999" indent="-294999">
              <a:spcBef>
                <a:spcPts val="0"/>
              </a:spcBef>
              <a:defRPr sz="2000"/>
            </a:pPr>
            <a:r>
              <a:rPr dirty="0"/>
              <a:t>A </a:t>
            </a:r>
            <a:r>
              <a:rPr dirty="0" err="1"/>
              <a:t>ubicación</a:t>
            </a:r>
            <a:r>
              <a:rPr dirty="0"/>
              <a:t> debe ser </a:t>
            </a:r>
            <a:r>
              <a:rPr dirty="0" err="1"/>
              <a:t>continxente</a:t>
            </a:r>
            <a:r>
              <a:rPr dirty="0"/>
              <a:t> á </a:t>
            </a:r>
            <a:r>
              <a:rPr dirty="0" err="1"/>
              <a:t>conducta</a:t>
            </a:r>
            <a:r>
              <a:rPr dirty="0"/>
              <a:t> e o </a:t>
            </a:r>
            <a:r>
              <a:rPr dirty="0" err="1"/>
              <a:t>rendemento</a:t>
            </a:r>
            <a:endParaRPr lang="gl-ES" dirty="0"/>
          </a:p>
          <a:p>
            <a:pPr marL="294999" indent="-294999">
              <a:spcBef>
                <a:spcPts val="0"/>
              </a:spcBef>
              <a:defRPr sz="2000"/>
            </a:pPr>
            <a:endParaRPr lang="es-ES" dirty="0"/>
          </a:p>
          <a:p>
            <a:pPr marL="294999" indent="-294999">
              <a:spcBef>
                <a:spcPts val="0"/>
              </a:spcBef>
              <a:defRPr sz="2000"/>
            </a:pPr>
            <a:endParaRPr dirty="0"/>
          </a:p>
          <a:p>
            <a:pPr>
              <a:spcBef>
                <a:spcPts val="0"/>
              </a:spcBef>
              <a:buNone/>
              <a:defRPr sz="2000" b="1">
                <a:solidFill>
                  <a:srgbClr val="C00000"/>
                </a:solidFill>
              </a:defRPr>
            </a:pPr>
            <a:r>
              <a:rPr dirty="0" err="1">
                <a:solidFill>
                  <a:srgbClr val="FF6600"/>
                </a:solidFill>
              </a:rPr>
              <a:t>Organización</a:t>
            </a:r>
            <a:r>
              <a:rPr dirty="0">
                <a:solidFill>
                  <a:srgbClr val="FF6600"/>
                </a:solidFill>
              </a:rPr>
              <a:t> da aula</a:t>
            </a:r>
          </a:p>
          <a:p>
            <a:pPr>
              <a:spcBef>
                <a:spcPts val="0"/>
              </a:spcBef>
              <a:defRPr sz="2000"/>
            </a:pPr>
            <a:r>
              <a:rPr dirty="0" err="1"/>
              <a:t>Organizada</a:t>
            </a:r>
            <a:r>
              <a:rPr dirty="0"/>
              <a:t>, </a:t>
            </a:r>
            <a:r>
              <a:rPr dirty="0" err="1"/>
              <a:t>estructurada</a:t>
            </a:r>
            <a:r>
              <a:rPr dirty="0"/>
              <a:t>, </a:t>
            </a:r>
            <a:r>
              <a:rPr dirty="0" err="1"/>
              <a:t>informativa</a:t>
            </a:r>
            <a:r>
              <a:rPr dirty="0"/>
              <a:t> e </a:t>
            </a:r>
            <a:r>
              <a:rPr dirty="0" err="1"/>
              <a:t>predictible</a:t>
            </a:r>
            <a:r>
              <a:rPr dirty="0"/>
              <a:t> (</a:t>
            </a:r>
            <a:r>
              <a:rPr dirty="0" err="1"/>
              <a:t>uso</a:t>
            </a:r>
            <a:r>
              <a:rPr dirty="0"/>
              <a:t> de </a:t>
            </a:r>
            <a:r>
              <a:rPr dirty="0" err="1"/>
              <a:t>regras</a:t>
            </a:r>
            <a:r>
              <a:rPr dirty="0"/>
              <a:t> </a:t>
            </a:r>
            <a:r>
              <a:rPr dirty="0" err="1"/>
              <a:t>explícitas</a:t>
            </a:r>
            <a:r>
              <a:rPr dirty="0"/>
              <a:t>)</a:t>
            </a:r>
          </a:p>
          <a:p>
            <a:pPr>
              <a:spcBef>
                <a:spcPts val="0"/>
              </a:spcBef>
              <a:defRPr sz="2000"/>
            </a:pPr>
            <a:r>
              <a:rPr dirty="0" err="1"/>
              <a:t>Emprego</a:t>
            </a:r>
            <a:r>
              <a:rPr dirty="0"/>
              <a:t> de </a:t>
            </a:r>
            <a:r>
              <a:rPr dirty="0" err="1"/>
              <a:t>axudas</a:t>
            </a:r>
            <a:r>
              <a:rPr dirty="0"/>
              <a:t> </a:t>
            </a:r>
            <a:r>
              <a:rPr dirty="0" err="1"/>
              <a:t>visuais</a:t>
            </a:r>
            <a:r>
              <a:rPr dirty="0"/>
              <a:t> (</a:t>
            </a:r>
            <a:r>
              <a:rPr dirty="0" err="1"/>
              <a:t>carteis</a:t>
            </a:r>
            <a:r>
              <a:rPr dirty="0"/>
              <a:t>, </a:t>
            </a:r>
            <a:r>
              <a:rPr dirty="0" err="1"/>
              <a:t>esquemas</a:t>
            </a:r>
            <a:r>
              <a:rPr dirty="0"/>
              <a:t>, </a:t>
            </a:r>
            <a:r>
              <a:rPr dirty="0" err="1"/>
              <a:t>almanaques</a:t>
            </a:r>
            <a:r>
              <a:rPr dirty="0"/>
              <a:t>, </a:t>
            </a:r>
            <a:r>
              <a:rPr dirty="0" err="1"/>
              <a:t>horarios</a:t>
            </a:r>
            <a:r>
              <a:rPr dirty="0"/>
              <a:t>,…)</a:t>
            </a:r>
          </a:p>
          <a:p>
            <a:pPr>
              <a:spcBef>
                <a:spcPts val="0"/>
              </a:spcBef>
              <a:defRPr sz="2000"/>
            </a:pPr>
            <a:r>
              <a:rPr dirty="0" err="1"/>
              <a:t>Distribución</a:t>
            </a:r>
            <a:r>
              <a:rPr dirty="0"/>
              <a:t> de roles: </a:t>
            </a:r>
            <a:r>
              <a:rPr dirty="0" err="1"/>
              <a:t>encargados</a:t>
            </a:r>
            <a:r>
              <a:rPr dirty="0"/>
              <a:t>, </a:t>
            </a:r>
            <a:r>
              <a:rPr dirty="0" err="1"/>
              <a:t>axudantes</a:t>
            </a:r>
            <a:r>
              <a:rPr dirty="0"/>
              <a:t>,…</a:t>
            </a:r>
          </a:p>
        </p:txBody>
      </p:sp>
      <p:pic>
        <p:nvPicPr>
          <p:cNvPr id="387" name="3 Imagen" descr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44" y="3287792"/>
            <a:ext cx="2202658" cy="1435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Objeto 4" descr="Objet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292" y="1271666"/>
            <a:ext cx="1706563" cy="2016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1" advAuto="0"/>
      <p:bldP spid="386" grpId="2" build="p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Objeto 3" descr="Obje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98" y="2697428"/>
            <a:ext cx="1990990" cy="2541323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1 Título"/>
          <p:cNvSpPr txBox="1">
            <a:spLocks noGrp="1"/>
          </p:cNvSpPr>
          <p:nvPr>
            <p:ph type="title"/>
          </p:nvPr>
        </p:nvSpPr>
        <p:spPr>
          <a:xfrm>
            <a:off x="571500" y="275426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800" b="1" dirty="0">
                <a:solidFill>
                  <a:srgbClr val="FF6600"/>
                </a:solidFill>
              </a:rPr>
              <a:t>AS TAREFAS</a:t>
            </a:r>
          </a:p>
        </p:txBody>
      </p:sp>
      <p:sp>
        <p:nvSpPr>
          <p:cNvPr id="392" name="Rectangle 7"/>
          <p:cNvSpPr txBox="1"/>
          <p:nvPr/>
        </p:nvSpPr>
        <p:spPr>
          <a:xfrm>
            <a:off x="571500" y="1457472"/>
            <a:ext cx="4255971" cy="34887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r>
              <a:rPr sz="1667" dirty="0" err="1">
                <a:solidFill>
                  <a:srgbClr val="FF6600"/>
                </a:solidFill>
              </a:rPr>
              <a:t>Adecuacións</a:t>
            </a:r>
            <a:r>
              <a:rPr sz="1667" dirty="0">
                <a:solidFill>
                  <a:srgbClr val="FF6600"/>
                </a:solidFill>
              </a:rPr>
              <a:t> para o </a:t>
            </a:r>
            <a:r>
              <a:rPr sz="1667" dirty="0" err="1">
                <a:solidFill>
                  <a:srgbClr val="FF6600"/>
                </a:solidFill>
              </a:rPr>
              <a:t>alumnado</a:t>
            </a:r>
            <a:r>
              <a:rPr sz="1667" dirty="0">
                <a:solidFill>
                  <a:srgbClr val="FF6600"/>
                </a:solidFill>
              </a:rPr>
              <a:t> con TDAH</a:t>
            </a:r>
          </a:p>
        </p:txBody>
      </p:sp>
      <p:sp>
        <p:nvSpPr>
          <p:cNvPr id="393" name="Rectangle 8"/>
          <p:cNvSpPr txBox="1"/>
          <p:nvPr/>
        </p:nvSpPr>
        <p:spPr>
          <a:xfrm>
            <a:off x="483706" y="2128740"/>
            <a:ext cx="4568033" cy="214469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224887" indent="-224887">
              <a:buClr>
                <a:srgbClr val="C00000"/>
              </a:buClr>
              <a:buSzPct val="100000"/>
              <a:buChar char="▪"/>
              <a:defRPr sz="2400"/>
            </a:pPr>
            <a:r>
              <a:rPr sz="1667" dirty="0" err="1"/>
              <a:t>Duración</a:t>
            </a:r>
            <a:r>
              <a:rPr sz="1667" dirty="0"/>
              <a:t>	</a:t>
            </a:r>
            <a:r>
              <a:rPr sz="1667" dirty="0">
                <a:latin typeface="Wingdings"/>
                <a:ea typeface="Wingdings"/>
                <a:cs typeface="Wingdings"/>
                <a:sym typeface="Wingdings"/>
              </a:rPr>
              <a:t>	</a:t>
            </a:r>
            <a:r>
              <a:rPr sz="1667" dirty="0" err="1"/>
              <a:t>brevidade</a:t>
            </a:r>
            <a:endParaRPr sz="1667" dirty="0"/>
          </a:p>
          <a:p>
            <a:pPr marL="224887" indent="-224887">
              <a:buClr>
                <a:srgbClr val="C00000"/>
              </a:buClr>
              <a:buSzPct val="100000"/>
              <a:buChar char="▪"/>
              <a:defRPr sz="2400"/>
            </a:pPr>
            <a:r>
              <a:rPr sz="1667" dirty="0" err="1"/>
              <a:t>Formato</a:t>
            </a:r>
            <a:r>
              <a:rPr sz="1667" dirty="0"/>
              <a:t>	</a:t>
            </a:r>
            <a:r>
              <a:rPr sz="1667" dirty="0">
                <a:latin typeface="Wingdings"/>
                <a:ea typeface="Wingdings"/>
                <a:cs typeface="Wingdings"/>
                <a:sym typeface="Wingdings"/>
              </a:rPr>
              <a:t>	</a:t>
            </a:r>
            <a:r>
              <a:rPr sz="1667" dirty="0" err="1"/>
              <a:t>variado</a:t>
            </a:r>
            <a:endParaRPr sz="1667" dirty="0"/>
          </a:p>
          <a:p>
            <a:pPr marL="224887" indent="-224887">
              <a:buClr>
                <a:srgbClr val="C00000"/>
              </a:buClr>
              <a:buSzPct val="100000"/>
              <a:buChar char="▪"/>
              <a:defRPr sz="2400"/>
            </a:pPr>
            <a:r>
              <a:rPr sz="1667" dirty="0" err="1"/>
              <a:t>Cantidade</a:t>
            </a:r>
            <a:r>
              <a:rPr sz="1667" dirty="0"/>
              <a:t>	</a:t>
            </a:r>
            <a:r>
              <a:rPr sz="1667" dirty="0">
                <a:latin typeface="Wingdings"/>
                <a:ea typeface="Wingdings"/>
                <a:cs typeface="Wingdings"/>
                <a:sym typeface="Wingdings"/>
              </a:rPr>
              <a:t>	</a:t>
            </a:r>
            <a:r>
              <a:rPr sz="1667" dirty="0" err="1"/>
              <a:t>priorizar</a:t>
            </a:r>
            <a:endParaRPr sz="1667" dirty="0"/>
          </a:p>
          <a:p>
            <a:pPr marL="224887" indent="-224887">
              <a:buClr>
                <a:srgbClr val="C00000"/>
              </a:buClr>
              <a:buSzPct val="100000"/>
              <a:buChar char="▪"/>
              <a:defRPr sz="2400"/>
            </a:pPr>
            <a:r>
              <a:rPr sz="1667" dirty="0" err="1"/>
              <a:t>Opcionalidade</a:t>
            </a:r>
            <a:endParaRPr sz="1667" dirty="0"/>
          </a:p>
          <a:p>
            <a:pPr marL="224887" indent="-224887">
              <a:buClr>
                <a:srgbClr val="C00000"/>
              </a:buClr>
              <a:buSzPct val="100000"/>
              <a:buChar char="▪"/>
              <a:defRPr sz="2400"/>
            </a:pPr>
            <a:r>
              <a:rPr sz="1667" dirty="0" err="1"/>
              <a:t>Emprego</a:t>
            </a:r>
            <a:r>
              <a:rPr sz="1667" dirty="0"/>
              <a:t> de </a:t>
            </a:r>
            <a:r>
              <a:rPr sz="1667" dirty="0" err="1"/>
              <a:t>actividades</a:t>
            </a:r>
            <a:r>
              <a:rPr sz="1667" dirty="0"/>
              <a:t> con </a:t>
            </a:r>
            <a:r>
              <a:rPr sz="1667" dirty="0" err="1"/>
              <a:t>soporte</a:t>
            </a:r>
            <a:r>
              <a:rPr sz="1667" dirty="0"/>
              <a:t> </a:t>
            </a:r>
            <a:r>
              <a:rPr sz="1667" dirty="0" err="1"/>
              <a:t>informático</a:t>
            </a:r>
            <a:endParaRPr sz="1667" dirty="0"/>
          </a:p>
          <a:p>
            <a:pPr marL="224887" indent="-224887">
              <a:buClr>
                <a:srgbClr val="C00000"/>
              </a:buClr>
              <a:buSzPct val="100000"/>
              <a:buChar char="▪"/>
              <a:defRPr sz="2400"/>
            </a:pPr>
            <a:r>
              <a:rPr sz="1667" dirty="0" err="1"/>
              <a:t>Controlar</a:t>
            </a:r>
            <a:r>
              <a:rPr sz="1667" dirty="0"/>
              <a:t> a </a:t>
            </a:r>
            <a:r>
              <a:rPr sz="1667" dirty="0" err="1"/>
              <a:t>duración</a:t>
            </a:r>
            <a:r>
              <a:rPr sz="1667" dirty="0"/>
              <a:t> das </a:t>
            </a:r>
            <a:r>
              <a:rPr sz="1667" dirty="0" err="1"/>
              <a:t>tarefas</a:t>
            </a:r>
            <a:r>
              <a:rPr sz="1667" dirty="0"/>
              <a:t> (</a:t>
            </a:r>
            <a:r>
              <a:rPr sz="1667" dirty="0" err="1"/>
              <a:t>uso</a:t>
            </a:r>
            <a:r>
              <a:rPr sz="1667" dirty="0"/>
              <a:t> de </a:t>
            </a:r>
            <a:r>
              <a:rPr sz="1667" dirty="0" err="1"/>
              <a:t>temporizadores</a:t>
            </a:r>
            <a:r>
              <a:rPr sz="1667" dirty="0"/>
              <a:t>, </a:t>
            </a:r>
            <a:r>
              <a:rPr sz="1667" dirty="0" err="1"/>
              <a:t>reloxo</a:t>
            </a:r>
            <a:r>
              <a:rPr sz="1667" dirty="0"/>
              <a:t>,…)</a:t>
            </a:r>
          </a:p>
        </p:txBody>
      </p:sp>
      <p:grpSp>
        <p:nvGrpSpPr>
          <p:cNvPr id="396" name="5 Llamada rectangular"/>
          <p:cNvGrpSpPr/>
          <p:nvPr/>
        </p:nvGrpSpPr>
        <p:grpSpPr>
          <a:xfrm>
            <a:off x="3941659" y="2198172"/>
            <a:ext cx="3489048" cy="830152"/>
            <a:chOff x="0" y="0"/>
            <a:chExt cx="4186856" cy="1074937"/>
          </a:xfrm>
        </p:grpSpPr>
        <p:sp>
          <p:nvSpPr>
            <p:cNvPr id="394" name="Figura"/>
            <p:cNvSpPr/>
            <p:nvPr/>
          </p:nvSpPr>
          <p:spPr>
            <a:xfrm>
              <a:off x="0" y="0"/>
              <a:ext cx="4185409" cy="107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3" y="0"/>
                  </a:moveTo>
                  <a:lnTo>
                    <a:pt x="21600" y="0"/>
                  </a:lnTo>
                  <a:lnTo>
                    <a:pt x="21600" y="8613"/>
                  </a:lnTo>
                  <a:lnTo>
                    <a:pt x="12998" y="8613"/>
                  </a:lnTo>
                  <a:lnTo>
                    <a:pt x="0" y="21600"/>
                  </a:lnTo>
                  <a:lnTo>
                    <a:pt x="9311" y="8613"/>
                  </a:lnTo>
                  <a:lnTo>
                    <a:pt x="6853" y="8613"/>
                  </a:lnTo>
                  <a:lnTo>
                    <a:pt x="6853" y="5024"/>
                  </a:ln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="" xmlns:ask="http://schemas.microsoft.com/office/drawing/2018/sketchyshapes" sd="3344630015">
                    <a:custGeom>
                      <a:avLst/>
                      <a:gdLst>
                        <a:gd name="connsiteX0" fmla="*/ 1327898 w 4185410"/>
                        <a:gd name="connsiteY0" fmla="*/ 0 h 996182"/>
                        <a:gd name="connsiteX1" fmla="*/ 4185410 w 4185410"/>
                        <a:gd name="connsiteY1" fmla="*/ 0 h 996182"/>
                        <a:gd name="connsiteX2" fmla="*/ 4185410 w 4185410"/>
                        <a:gd name="connsiteY2" fmla="*/ 397227 h 996182"/>
                        <a:gd name="connsiteX3" fmla="*/ 2518609 w 4185410"/>
                        <a:gd name="connsiteY3" fmla="*/ 397227 h 996182"/>
                        <a:gd name="connsiteX4" fmla="*/ 0 w 4185410"/>
                        <a:gd name="connsiteY4" fmla="*/ 996181 h 996182"/>
                        <a:gd name="connsiteX5" fmla="*/ 1804182 w 4185410"/>
                        <a:gd name="connsiteY5" fmla="*/ 397227 h 996182"/>
                        <a:gd name="connsiteX6" fmla="*/ 1327898 w 4185410"/>
                        <a:gd name="connsiteY6" fmla="*/ 397227 h 996182"/>
                        <a:gd name="connsiteX7" fmla="*/ 1327898 w 4185410"/>
                        <a:gd name="connsiteY7" fmla="*/ 231704 h 996182"/>
                        <a:gd name="connsiteX8" fmla="*/ 1327898 w 4185410"/>
                        <a:gd name="connsiteY8" fmla="*/ 0 h 996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85410" h="996182" fill="none" extrusionOk="0">
                          <a:moveTo>
                            <a:pt x="1327898" y="0"/>
                          </a:moveTo>
                          <a:cubicBezTo>
                            <a:pt x="2077334" y="-162208"/>
                            <a:pt x="3142249" y="-153825"/>
                            <a:pt x="4185410" y="0"/>
                          </a:cubicBezTo>
                          <a:cubicBezTo>
                            <a:pt x="4160280" y="178593"/>
                            <a:pt x="4164478" y="268411"/>
                            <a:pt x="4185410" y="397227"/>
                          </a:cubicBezTo>
                          <a:cubicBezTo>
                            <a:pt x="3946432" y="406009"/>
                            <a:pt x="3163599" y="481364"/>
                            <a:pt x="2518609" y="397227"/>
                          </a:cubicBezTo>
                          <a:cubicBezTo>
                            <a:pt x="1272243" y="631304"/>
                            <a:pt x="601918" y="722699"/>
                            <a:pt x="0" y="996181"/>
                          </a:cubicBezTo>
                          <a:cubicBezTo>
                            <a:pt x="750378" y="862160"/>
                            <a:pt x="1096986" y="754114"/>
                            <a:pt x="1804182" y="397227"/>
                          </a:cubicBezTo>
                          <a:cubicBezTo>
                            <a:pt x="1673109" y="430867"/>
                            <a:pt x="1470686" y="383648"/>
                            <a:pt x="1327898" y="397227"/>
                          </a:cubicBezTo>
                          <a:cubicBezTo>
                            <a:pt x="1320326" y="355594"/>
                            <a:pt x="1341072" y="296741"/>
                            <a:pt x="1327898" y="231704"/>
                          </a:cubicBezTo>
                          <a:cubicBezTo>
                            <a:pt x="1346394" y="124405"/>
                            <a:pt x="1348572" y="103382"/>
                            <a:pt x="1327898" y="0"/>
                          </a:cubicBezTo>
                          <a:close/>
                        </a:path>
                        <a:path w="4185410" h="996182" stroke="0" extrusionOk="0">
                          <a:moveTo>
                            <a:pt x="1327898" y="0"/>
                          </a:moveTo>
                          <a:cubicBezTo>
                            <a:pt x="1690384" y="-163104"/>
                            <a:pt x="3459410" y="124571"/>
                            <a:pt x="4185410" y="0"/>
                          </a:cubicBezTo>
                          <a:cubicBezTo>
                            <a:pt x="4180293" y="176924"/>
                            <a:pt x="4178685" y="199643"/>
                            <a:pt x="4185410" y="397227"/>
                          </a:cubicBezTo>
                          <a:cubicBezTo>
                            <a:pt x="3668222" y="497494"/>
                            <a:pt x="3037008" y="435714"/>
                            <a:pt x="2518609" y="397227"/>
                          </a:cubicBezTo>
                          <a:cubicBezTo>
                            <a:pt x="1941778" y="671925"/>
                            <a:pt x="454054" y="987625"/>
                            <a:pt x="0" y="996181"/>
                          </a:cubicBezTo>
                          <a:cubicBezTo>
                            <a:pt x="240234" y="812814"/>
                            <a:pt x="1126515" y="710353"/>
                            <a:pt x="1804182" y="397227"/>
                          </a:cubicBezTo>
                          <a:cubicBezTo>
                            <a:pt x="1620826" y="395468"/>
                            <a:pt x="1483265" y="397892"/>
                            <a:pt x="1327898" y="397227"/>
                          </a:cubicBezTo>
                          <a:cubicBezTo>
                            <a:pt x="1324384" y="374686"/>
                            <a:pt x="1326596" y="256958"/>
                            <a:pt x="1327898" y="231704"/>
                          </a:cubicBezTo>
                          <a:cubicBezTo>
                            <a:pt x="1341409" y="206208"/>
                            <a:pt x="1319763" y="112379"/>
                            <a:pt x="132789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38099" tIns="38099" rIns="38099" bIns="38099" numCol="1" anchor="ctr">
              <a:noAutofit/>
            </a:bodyPr>
            <a:lstStyle/>
            <a:p>
              <a:pPr algn="ctr">
                <a:defRPr sz="1600"/>
              </a:pPr>
              <a:endParaRPr sz="1333"/>
            </a:p>
          </p:txBody>
        </p:sp>
        <p:sp>
          <p:nvSpPr>
            <p:cNvPr id="395" name="Calidade mellor que cantidade"/>
            <p:cNvSpPr txBox="1"/>
            <p:nvPr/>
          </p:nvSpPr>
          <p:spPr>
            <a:xfrm>
              <a:off x="1326460" y="31696"/>
              <a:ext cx="2860396" cy="365234"/>
            </a:xfrm>
            <a:prstGeom prst="rect">
              <a:avLst/>
            </a:pr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38099" tIns="38099" rIns="38099" bIns="3809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rPr sz="1333" dirty="0" err="1"/>
                <a:t>Calidade</a:t>
              </a:r>
              <a:r>
                <a:rPr sz="1333" dirty="0"/>
                <a:t> </a:t>
              </a:r>
              <a:r>
                <a:rPr sz="1333" dirty="0" err="1"/>
                <a:t>mellor</a:t>
              </a:r>
              <a:r>
                <a:rPr sz="1333" dirty="0"/>
                <a:t> que </a:t>
              </a:r>
              <a:r>
                <a:rPr sz="1333" dirty="0" err="1"/>
                <a:t>cantidade</a:t>
              </a:r>
              <a:endParaRPr sz="1333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" grpId="6" animBg="1" advAuto="0"/>
      <p:bldP spid="391" grpId="1" advAuto="0"/>
      <p:bldP spid="392" grpId="2" animBg="1" advAuto="0"/>
      <p:bldP spid="393" grpId="3" build="p" bldLvl="5" animBg="1" advAuto="0"/>
      <p:bldP spid="396" grpId="4" animBg="1" advAuto="0"/>
      <p:bldP spid="396" grpId="5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1 Título"/>
          <p:cNvSpPr txBox="1">
            <a:spLocks noGrp="1"/>
          </p:cNvSpPr>
          <p:nvPr>
            <p:ph type="ctrTitle"/>
          </p:nvPr>
        </p:nvSpPr>
        <p:spPr>
          <a:xfrm>
            <a:off x="430154" y="2257549"/>
            <a:ext cx="3300678" cy="996826"/>
          </a:xfrm>
          <a:prstGeom prst="rect">
            <a:avLst/>
          </a:prstGeom>
        </p:spPr>
        <p:txBody>
          <a:bodyPr/>
          <a:lstStyle>
            <a:lvl1pPr defTabSz="704087">
              <a:defRPr sz="2618"/>
            </a:lvl1pPr>
          </a:lstStyle>
          <a:p>
            <a:r>
              <a:rPr lang="es-ES" b="1" i="1" u="sng" dirty="0">
                <a:solidFill>
                  <a:srgbClr val="FF6600"/>
                </a:solidFill>
              </a:rPr>
              <a:t>INTERVENCIÓNS CENTRADAS NO/A ALUMNO/A</a:t>
            </a:r>
          </a:p>
        </p:txBody>
      </p:sp>
      <p:pic>
        <p:nvPicPr>
          <p:cNvPr id="40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03375"/>
            <a:ext cx="3762375" cy="250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ángulo 6"/>
          <p:cNvSpPr/>
          <p:nvPr/>
        </p:nvSpPr>
        <p:spPr>
          <a:xfrm>
            <a:off x="636323" y="476250"/>
            <a:ext cx="2230438" cy="8215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099" rIns="38099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</p:txBody>
      </p:sp>
      <p:sp>
        <p:nvSpPr>
          <p:cNvPr id="406" name="2 Marcador de contenido"/>
          <p:cNvSpPr txBox="1">
            <a:spLocks noGrp="1"/>
          </p:cNvSpPr>
          <p:nvPr>
            <p:ph type="body" idx="1"/>
          </p:nvPr>
        </p:nvSpPr>
        <p:spPr>
          <a:xfrm>
            <a:off x="636323" y="2231761"/>
            <a:ext cx="5044041" cy="152999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SzTx/>
              <a:buFont typeface="Wingdings"/>
              <a:buNone/>
            </a:pPr>
            <a:r>
              <a:rPr sz="2000" dirty="0"/>
              <a:t>O TDAH é un </a:t>
            </a:r>
            <a:r>
              <a:rPr sz="2000" dirty="0" err="1"/>
              <a:t>trastorno</a:t>
            </a:r>
            <a:r>
              <a:rPr sz="2000" dirty="0"/>
              <a:t> de:</a:t>
            </a:r>
            <a:endParaRPr lang="gl-ES" sz="2000" dirty="0"/>
          </a:p>
          <a:p>
            <a:pPr>
              <a:buSzTx/>
              <a:buFont typeface="Wingdings"/>
              <a:buNone/>
            </a:pPr>
            <a:endParaRPr sz="2000" dirty="0"/>
          </a:p>
          <a:p>
            <a:pPr marL="619100" lvl="1" indent="-238115">
              <a:spcBef>
                <a:spcPts val="417"/>
              </a:spcBef>
              <a:defRPr sz="2400"/>
            </a:pPr>
            <a:r>
              <a:rPr sz="1667" dirty="0"/>
              <a:t>A </a:t>
            </a:r>
            <a:r>
              <a:rPr sz="1667" dirty="0" err="1"/>
              <a:t>actuación</a:t>
            </a:r>
            <a:r>
              <a:rPr sz="1667" dirty="0"/>
              <a:t>, non a </a:t>
            </a:r>
            <a:r>
              <a:rPr sz="1667" dirty="0" err="1"/>
              <a:t>habilidade</a:t>
            </a:r>
            <a:endParaRPr sz="1667" dirty="0"/>
          </a:p>
          <a:p>
            <a:pPr marL="619100" lvl="1" indent="-238115">
              <a:spcBef>
                <a:spcPts val="417"/>
              </a:spcBef>
              <a:defRPr sz="2400"/>
            </a:pPr>
            <a:r>
              <a:rPr sz="1667" dirty="0"/>
              <a:t>Facer o que </a:t>
            </a:r>
            <a:r>
              <a:rPr sz="1667" dirty="0" err="1"/>
              <a:t>sabes</a:t>
            </a:r>
            <a:r>
              <a:rPr sz="1667" dirty="0"/>
              <a:t>, non de saber o </a:t>
            </a:r>
            <a:r>
              <a:rPr sz="1667" dirty="0" err="1"/>
              <a:t>qué</a:t>
            </a:r>
            <a:r>
              <a:rPr sz="1667" dirty="0"/>
              <a:t> facer</a:t>
            </a:r>
          </a:p>
          <a:p>
            <a:pPr marL="619100" lvl="1" indent="-238115">
              <a:spcBef>
                <a:spcPts val="417"/>
              </a:spcBef>
              <a:defRPr sz="2400"/>
            </a:pPr>
            <a:r>
              <a:rPr sz="1667" dirty="0" err="1"/>
              <a:t>Usar</a:t>
            </a:r>
            <a:r>
              <a:rPr sz="1667" dirty="0"/>
              <a:t> a </a:t>
            </a:r>
            <a:r>
              <a:rPr sz="1667" dirty="0" err="1"/>
              <a:t>experiencia</a:t>
            </a:r>
            <a:r>
              <a:rPr sz="1667" dirty="0"/>
              <a:t> no “punto da </a:t>
            </a:r>
            <a:r>
              <a:rPr sz="1667" dirty="0" err="1"/>
              <a:t>actuación</a:t>
            </a:r>
            <a:r>
              <a:rPr sz="1667" dirty="0"/>
              <a:t>”</a:t>
            </a:r>
          </a:p>
        </p:txBody>
      </p:sp>
      <p:pic>
        <p:nvPicPr>
          <p:cNvPr id="40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687" y="2255454"/>
            <a:ext cx="1010708" cy="1010709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3 Marcador de pie de página"/>
          <p:cNvSpPr txBox="1"/>
          <p:nvPr/>
        </p:nvSpPr>
        <p:spPr>
          <a:xfrm>
            <a:off x="6250781" y="3235000"/>
            <a:ext cx="1279261" cy="271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 anchor="b">
            <a:spAutoFit/>
          </a:bodyPr>
          <a:lstStyle>
            <a:lvl1pPr algn="ctr">
              <a:defRPr sz="1400"/>
            </a:lvl1pPr>
          </a:lstStyle>
          <a:p>
            <a:r>
              <a:rPr sz="1167" dirty="0"/>
              <a:t>Russell Barkley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DB40604-7D01-4804-B15F-0B7267364E5E}"/>
              </a:ext>
            </a:extLst>
          </p:cNvPr>
          <p:cNvSpPr txBox="1"/>
          <p:nvPr/>
        </p:nvSpPr>
        <p:spPr>
          <a:xfrm>
            <a:off x="466658" y="342251"/>
            <a:ext cx="6686683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 anchor="b">
            <a:spAutoFit/>
          </a:bodyPr>
          <a:lstStyle>
            <a:lvl1pPr>
              <a:lnSpc>
                <a:spcPct val="90000"/>
              </a:lnSpc>
              <a:defRPr sz="2800" b="1"/>
            </a:lvl1pPr>
          </a:lstStyle>
          <a:p>
            <a:pPr algn="ctr"/>
            <a:r>
              <a:rPr lang="pt-BR" sz="2400" dirty="0">
                <a:solidFill>
                  <a:srgbClr val="FF6600"/>
                </a:solidFill>
              </a:rPr>
              <a:t>CONSIDERACIÓNS A TER EN CONTA PARA O TRATAMENTO PSICOEDUCATIVO DO TDAH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3" build="p" animBg="1" advAuto="0"/>
      <p:bldP spid="407" grpId="1" animBg="1" advAuto="0"/>
      <p:bldP spid="408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27 Título"/>
          <p:cNvSpPr txBox="1">
            <a:spLocks noGrp="1"/>
          </p:cNvSpPr>
          <p:nvPr>
            <p:ph type="title"/>
          </p:nvPr>
        </p:nvSpPr>
        <p:spPr>
          <a:xfrm>
            <a:off x="604992" y="470679"/>
            <a:ext cx="6667500" cy="351897"/>
          </a:xfrm>
          <a:prstGeom prst="rect">
            <a:avLst/>
          </a:prstGeom>
        </p:spPr>
        <p:txBody>
          <a:bodyPr>
            <a:noAutofit/>
          </a:bodyPr>
          <a:lstStyle>
            <a:lvl1pPr defTabSz="630936">
              <a:lnSpc>
                <a:spcPct val="100000"/>
              </a:lnSpc>
              <a:defRPr sz="2346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FINALIDADE</a:t>
            </a:r>
          </a:p>
        </p:txBody>
      </p:sp>
      <p:sp>
        <p:nvSpPr>
          <p:cNvPr id="140" name="2 Marcador de contenido"/>
          <p:cNvSpPr txBox="1">
            <a:spLocks noGrp="1"/>
          </p:cNvSpPr>
          <p:nvPr>
            <p:ph type="body" idx="1"/>
          </p:nvPr>
        </p:nvSpPr>
        <p:spPr>
          <a:xfrm>
            <a:off x="269874" y="2256896"/>
            <a:ext cx="3452813" cy="2075658"/>
          </a:xfrm>
          <a:prstGeom prst="roundRect">
            <a:avLst>
              <a:gd name="adj" fmla="val 235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 defTabSz="655294">
              <a:spcBef>
                <a:spcPts val="417"/>
              </a:spcBef>
              <a:buNone/>
              <a:defRPr sz="2408"/>
            </a:pPr>
            <a:r>
              <a:rPr dirty="0" err="1"/>
              <a:t>Contribuír</a:t>
            </a:r>
            <a:r>
              <a:rPr dirty="0"/>
              <a:t> á </a:t>
            </a:r>
            <a:r>
              <a:rPr dirty="0" err="1"/>
              <a:t>mellora</a:t>
            </a:r>
            <a:r>
              <a:rPr dirty="0"/>
              <a:t> da </a:t>
            </a:r>
            <a:r>
              <a:rPr dirty="0" err="1"/>
              <a:t>atención</a:t>
            </a:r>
            <a:r>
              <a:rPr dirty="0"/>
              <a:t> e á </a:t>
            </a:r>
            <a:r>
              <a:rPr dirty="0" err="1"/>
              <a:t>redución</a:t>
            </a:r>
            <a:r>
              <a:rPr dirty="0"/>
              <a:t> das </a:t>
            </a:r>
            <a:r>
              <a:rPr dirty="0" err="1"/>
              <a:t>problemáticas</a:t>
            </a:r>
            <a:r>
              <a:rPr dirty="0"/>
              <a:t> que </a:t>
            </a:r>
            <a:r>
              <a:rPr dirty="0" err="1"/>
              <a:t>este</a:t>
            </a:r>
            <a:r>
              <a:rPr dirty="0"/>
              <a:t> </a:t>
            </a:r>
            <a:r>
              <a:rPr dirty="0" err="1"/>
              <a:t>trastorno</a:t>
            </a:r>
            <a:r>
              <a:rPr dirty="0"/>
              <a:t> </a:t>
            </a:r>
            <a:r>
              <a:rPr dirty="0" err="1"/>
              <a:t>ocasiona</a:t>
            </a:r>
            <a:r>
              <a:rPr dirty="0"/>
              <a:t> a </a:t>
            </a:r>
            <a:r>
              <a:rPr dirty="0" err="1"/>
              <a:t>diario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vida</a:t>
            </a:r>
            <a:r>
              <a:rPr dirty="0"/>
              <a:t> de </a:t>
            </a:r>
            <a:r>
              <a:rPr dirty="0" err="1"/>
              <a:t>moitas</a:t>
            </a:r>
            <a:r>
              <a:rPr dirty="0"/>
              <a:t> </a:t>
            </a:r>
            <a:r>
              <a:rPr dirty="0" err="1"/>
              <a:t>nenas</a:t>
            </a:r>
            <a:r>
              <a:rPr dirty="0"/>
              <a:t>, </a:t>
            </a:r>
            <a:r>
              <a:rPr dirty="0" err="1"/>
              <a:t>nenos</a:t>
            </a:r>
            <a:r>
              <a:rPr dirty="0"/>
              <a:t> e </a:t>
            </a:r>
            <a:r>
              <a:rPr dirty="0" err="1"/>
              <a:t>adolescentes</a:t>
            </a:r>
            <a:r>
              <a:rPr dirty="0"/>
              <a:t> </a:t>
            </a:r>
            <a:r>
              <a:rPr dirty="0" err="1"/>
              <a:t>galegos</a:t>
            </a:r>
            <a:r>
              <a:rPr dirty="0"/>
              <a:t>.</a:t>
            </a:r>
          </a:p>
        </p:txBody>
      </p:sp>
      <p:pic>
        <p:nvPicPr>
          <p:cNvPr id="14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313" y="2395802"/>
            <a:ext cx="1054365" cy="211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13" descr="Picture 13"/>
          <p:cNvPicPr>
            <a:picLocks noChangeAspect="1"/>
          </p:cNvPicPr>
          <p:nvPr/>
        </p:nvPicPr>
        <p:blipFill>
          <a:blip r:embed="rId3"/>
          <a:srcRect l="31612" t="5965" r="29738" b="13953"/>
          <a:stretch>
            <a:fillRect/>
          </a:stretch>
        </p:blipFill>
        <p:spPr>
          <a:xfrm>
            <a:off x="3692260" y="2369344"/>
            <a:ext cx="1017323" cy="2108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n 6" descr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052" y="2256896"/>
            <a:ext cx="2037293" cy="2162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89" y="2327011"/>
            <a:ext cx="3511022" cy="1706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906" y="4073415"/>
            <a:ext cx="3278188" cy="330730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3 Marcador de pie de página"/>
          <p:cNvSpPr txBox="1"/>
          <p:nvPr/>
        </p:nvSpPr>
        <p:spPr>
          <a:xfrm>
            <a:off x="6250782" y="3592968"/>
            <a:ext cx="1369218" cy="271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 anchor="b">
            <a:spAutoFit/>
          </a:bodyPr>
          <a:lstStyle>
            <a:lvl1pPr algn="ctr">
              <a:defRPr sz="1400"/>
            </a:lvl1pPr>
          </a:lstStyle>
          <a:p>
            <a:r>
              <a:rPr sz="1167"/>
              <a:t>Howard Abikoff</a:t>
            </a:r>
          </a:p>
        </p:txBody>
      </p:sp>
      <p:sp>
        <p:nvSpPr>
          <p:cNvPr id="413" name="Rectángulo 8"/>
          <p:cNvSpPr/>
          <p:nvPr/>
        </p:nvSpPr>
        <p:spPr>
          <a:xfrm>
            <a:off x="636323" y="476250"/>
            <a:ext cx="2230438" cy="8215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099" rIns="38099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</p:txBody>
      </p:sp>
      <p:pic>
        <p:nvPicPr>
          <p:cNvPr id="415" name="Picture 9" descr="Picture 9"/>
          <p:cNvPicPr>
            <a:picLocks noChangeAspect="1"/>
          </p:cNvPicPr>
          <p:nvPr/>
        </p:nvPicPr>
        <p:blipFill>
          <a:blip r:embed="rId4"/>
          <a:srcRect l="8704" r="12189" b="31725"/>
          <a:stretch>
            <a:fillRect/>
          </a:stretch>
        </p:blipFill>
        <p:spPr>
          <a:xfrm>
            <a:off x="6498167" y="2554063"/>
            <a:ext cx="874449" cy="105419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3FFD0FAF-1052-4507-9897-1CD8B168BF9C}"/>
              </a:ext>
            </a:extLst>
          </p:cNvPr>
          <p:cNvSpPr txBox="1"/>
          <p:nvPr/>
        </p:nvSpPr>
        <p:spPr>
          <a:xfrm>
            <a:off x="466658" y="173265"/>
            <a:ext cx="6686683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 anchor="b">
            <a:spAutoFit/>
          </a:bodyPr>
          <a:lstStyle>
            <a:lvl1pPr>
              <a:lnSpc>
                <a:spcPct val="90000"/>
              </a:lnSpc>
              <a:defRPr sz="2800" b="1"/>
            </a:lvl1pPr>
          </a:lstStyle>
          <a:p>
            <a:pPr algn="ctr"/>
            <a:r>
              <a:rPr lang="pt-BR" sz="2400" dirty="0">
                <a:solidFill>
                  <a:srgbClr val="FF6600"/>
                </a:solidFill>
              </a:rPr>
              <a:t>CONSIDERACIÓNS A TER EN CONTA PARA O TRATAMENTO PSICOEDUCATIVO DO TDAH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4" animBg="1" advAuto="0"/>
      <p:bldP spid="411" grpId="3" animBg="1" advAuto="0"/>
      <p:bldP spid="412" grpId="1" animBg="1" advAuto="0"/>
      <p:bldP spid="415" grpId="2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ángulo 8"/>
          <p:cNvSpPr/>
          <p:nvPr/>
        </p:nvSpPr>
        <p:spPr>
          <a:xfrm>
            <a:off x="636323" y="476250"/>
            <a:ext cx="2230438" cy="8215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099" rIns="38099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</p:txBody>
      </p:sp>
      <p:pic>
        <p:nvPicPr>
          <p:cNvPr id="418" name="shaw2012-01.mpg" descr="shaw2012-01.m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42" y="1797843"/>
            <a:ext cx="4073261" cy="2963334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7 Rectángulo"/>
          <p:cNvSpPr txBox="1"/>
          <p:nvPr/>
        </p:nvSpPr>
        <p:spPr>
          <a:xfrm>
            <a:off x="1795198" y="4761177"/>
            <a:ext cx="4073261" cy="37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defRPr sz="1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917" dirty="0"/>
              <a:t>Shaw et al. (2007). Attention-deficit/hyperactivity disorder is characterized by a delay in cortical maturation. Proc Natl </a:t>
            </a:r>
            <a:r>
              <a:rPr sz="917" dirty="0" err="1"/>
              <a:t>Acad</a:t>
            </a:r>
            <a:r>
              <a:rPr sz="917" dirty="0"/>
              <a:t> Sci , 104</a:t>
            </a:r>
          </a:p>
        </p:txBody>
      </p:sp>
      <p:sp>
        <p:nvSpPr>
          <p:cNvPr id="420" name="12 Rectángulo"/>
          <p:cNvSpPr txBox="1"/>
          <p:nvPr/>
        </p:nvSpPr>
        <p:spPr>
          <a:xfrm>
            <a:off x="6340207" y="3559175"/>
            <a:ext cx="994833" cy="23346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 algn="ctr">
              <a:defRPr sz="1100">
                <a:solidFill>
                  <a:schemeClr val="accent6">
                    <a:lumOff val="34901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917" b="1" dirty="0">
                <a:solidFill>
                  <a:schemeClr val="tx2"/>
                </a:solidFill>
              </a:rPr>
              <a:t>Philip Shaw</a:t>
            </a:r>
          </a:p>
        </p:txBody>
      </p:sp>
      <p:pic>
        <p:nvPicPr>
          <p:cNvPr id="421" name="Picture 4" descr="Picture 4"/>
          <p:cNvPicPr>
            <a:picLocks noChangeAspect="1"/>
          </p:cNvPicPr>
          <p:nvPr/>
        </p:nvPicPr>
        <p:blipFill>
          <a:blip r:embed="rId3"/>
          <a:srcRect l="9319" t="3795" r="9319" b="8950"/>
          <a:stretch>
            <a:fillRect/>
          </a:stretch>
        </p:blipFill>
        <p:spPr>
          <a:xfrm>
            <a:off x="6340206" y="2522008"/>
            <a:ext cx="994834" cy="10675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6D345C72-0CD5-4355-B177-21CDB1E12A22}"/>
              </a:ext>
            </a:extLst>
          </p:cNvPr>
          <p:cNvSpPr txBox="1"/>
          <p:nvPr/>
        </p:nvSpPr>
        <p:spPr>
          <a:xfrm>
            <a:off x="466658" y="189730"/>
            <a:ext cx="6686683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 anchor="b">
            <a:spAutoFit/>
          </a:bodyPr>
          <a:lstStyle>
            <a:lvl1pPr>
              <a:lnSpc>
                <a:spcPct val="90000"/>
              </a:lnSpc>
              <a:defRPr sz="2800" b="1"/>
            </a:lvl1pPr>
          </a:lstStyle>
          <a:p>
            <a:pPr algn="ctr"/>
            <a:r>
              <a:rPr lang="pt-BR" sz="2400" dirty="0">
                <a:solidFill>
                  <a:srgbClr val="FF6600"/>
                </a:solidFill>
              </a:rPr>
              <a:t>CONSIDERACIÓNS A TER EN CONTA PARA O TRATAMENTO PSICOEDUCATIVO DO TDAH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3" y="1967725"/>
            <a:ext cx="1063625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3 Marcador de pie de página"/>
          <p:cNvSpPr txBox="1"/>
          <p:nvPr/>
        </p:nvSpPr>
        <p:spPr>
          <a:xfrm>
            <a:off x="683948" y="3033369"/>
            <a:ext cx="1140355" cy="233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 anchor="b">
            <a:spAutoFit/>
          </a:bodyPr>
          <a:lstStyle>
            <a:lvl1pPr algn="ctr">
              <a:defRPr sz="1100">
                <a:solidFill>
                  <a:schemeClr val="accent6">
                    <a:lumOff val="34901"/>
                  </a:schemeClr>
                </a:solidFill>
              </a:defRPr>
            </a:lvl1pPr>
          </a:lstStyle>
          <a:p>
            <a:r>
              <a:rPr sz="917">
                <a:solidFill>
                  <a:schemeClr val="tx2"/>
                </a:solidFill>
              </a:rPr>
              <a:t>Russell Barkley</a:t>
            </a:r>
          </a:p>
        </p:txBody>
      </p:sp>
      <p:grpSp>
        <p:nvGrpSpPr>
          <p:cNvPr id="428" name="Rectángulo redondeado 1"/>
          <p:cNvGrpSpPr/>
          <p:nvPr/>
        </p:nvGrpSpPr>
        <p:grpSpPr>
          <a:xfrm>
            <a:off x="2866761" y="2309699"/>
            <a:ext cx="2152388" cy="379678"/>
            <a:chOff x="0" y="0"/>
            <a:chExt cx="2582864" cy="455613"/>
          </a:xfrm>
        </p:grpSpPr>
        <p:sp>
          <p:nvSpPr>
            <p:cNvPr id="426" name="Rectángulo redondeado"/>
            <p:cNvSpPr/>
            <p:nvPr/>
          </p:nvSpPr>
          <p:spPr>
            <a:xfrm>
              <a:off x="0" y="0"/>
              <a:ext cx="2582864" cy="455613"/>
            </a:xfrm>
            <a:prstGeom prst="roundRect">
              <a:avLst>
                <a:gd name="adj" fmla="val 16667"/>
              </a:avLst>
            </a:prstGeom>
            <a:noFill/>
            <a:ln w="762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pPr algn="ctr"/>
              <a:endParaRPr sz="1500"/>
            </a:p>
          </p:txBody>
        </p:sp>
        <p:sp>
          <p:nvSpPr>
            <p:cNvPr id="427" name="a regla do 30%"/>
            <p:cNvSpPr txBox="1"/>
            <p:nvPr/>
          </p:nvSpPr>
          <p:spPr>
            <a:xfrm>
              <a:off x="271923" y="27715"/>
              <a:ext cx="2039016" cy="40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099" tIns="38099" rIns="38099" bIns="38099" numCol="1" anchor="ctr">
              <a:spAutoFit/>
            </a:bodyPr>
            <a:lstStyle>
              <a:lvl1pPr algn="ctr">
                <a:defRPr sz="2000">
                  <a:latin typeface="Stencil"/>
                  <a:ea typeface="Stencil"/>
                  <a:cs typeface="Stencil"/>
                  <a:sym typeface="Stencil"/>
                </a:defRPr>
              </a:lvl1pPr>
            </a:lstStyle>
            <a:p>
              <a:r>
                <a:rPr sz="1667"/>
                <a:t>a regla do 30%</a:t>
              </a:r>
            </a:p>
          </p:txBody>
        </p:sp>
      </p:grpSp>
      <p:graphicFrame>
        <p:nvGraphicFramePr>
          <p:cNvPr id="429" name="2 Tabla"/>
          <p:cNvGraphicFramePr/>
          <p:nvPr>
            <p:extLst>
              <p:ext uri="{D42A27DB-BD31-4B8C-83A1-F6EECF244321}">
                <p14:modId xmlns:p14="http://schemas.microsoft.com/office/powerpoint/2010/main" val="38279910"/>
              </p:ext>
            </p:extLst>
          </p:nvPr>
        </p:nvGraphicFramePr>
        <p:xfrm>
          <a:off x="1735005" y="3132666"/>
          <a:ext cx="4149990" cy="155181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38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425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 sz="1300"/>
                    </a:p>
                  </a:txBody>
                  <a:tcPr marL="31737" marR="31737" marT="31737" marB="31737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 sz="1300"/>
                    </a:p>
                  </a:txBody>
                  <a:tcPr marL="31737" marR="31737" marT="31737" marB="31737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 sz="1300"/>
                    </a:p>
                  </a:txBody>
                  <a:tcPr marL="31737" marR="31737" marT="31737" marB="31737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36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700" b="1">
                          <a:solidFill>
                            <a:srgbClr val="FFFFFF"/>
                          </a:solidFill>
                        </a:rPr>
                        <a:t>3º Primaria</a:t>
                      </a:r>
                    </a:p>
                  </a:txBody>
                  <a:tcPr marL="31737" marR="31737" marT="31737" marB="31737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8</a:t>
                      </a:r>
                    </a:p>
                  </a:txBody>
                  <a:tcPr marL="31737" marR="31737" marT="31737" marB="31737" horzOverflow="overflow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/>
                        <a:t>5a 7m</a:t>
                      </a:r>
                    </a:p>
                  </a:txBody>
                  <a:tcPr marL="31737" marR="31737" marT="31737" marB="31737" horzOverflow="overflow"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36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700" b="1">
                          <a:solidFill>
                            <a:srgbClr val="FFFFFF"/>
                          </a:solidFill>
                        </a:rPr>
                        <a:t>5º Primaria</a:t>
                      </a:r>
                    </a:p>
                  </a:txBody>
                  <a:tcPr marL="31737" marR="31737" marT="31737" marB="31737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10</a:t>
                      </a:r>
                    </a:p>
                  </a:txBody>
                  <a:tcPr marL="31737" marR="31737" marT="31737" marB="31737" horzOverflow="overflow">
                    <a:solidFill>
                      <a:schemeClr val="accent6">
                        <a:lumOff val="6321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/>
                        <a:t>7a 0m</a:t>
                      </a:r>
                    </a:p>
                  </a:txBody>
                  <a:tcPr marL="31737" marR="31737" marT="31737" marB="31737" horzOverflow="overflow">
                    <a:solidFill>
                      <a:schemeClr val="accent6">
                        <a:lumOff val="6321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36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700" b="1">
                          <a:solidFill>
                            <a:srgbClr val="FFFFFF"/>
                          </a:solidFill>
                        </a:rPr>
                        <a:t>1º de ESO</a:t>
                      </a:r>
                    </a:p>
                  </a:txBody>
                  <a:tcPr marL="31737" marR="31737" marT="31737" marB="31737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12</a:t>
                      </a:r>
                    </a:p>
                  </a:txBody>
                  <a:tcPr marL="31737" marR="31737" marT="31737" marB="31737" horzOverflow="overflow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/>
                        <a:t>8a 5m</a:t>
                      </a:r>
                    </a:p>
                  </a:txBody>
                  <a:tcPr marL="31737" marR="31737" marT="31737" marB="31737" horzOverflow="overflow"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36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700" b="1">
                          <a:solidFill>
                            <a:srgbClr val="FFFFFF"/>
                          </a:solidFill>
                        </a:rPr>
                        <a:t>4º de ESO</a:t>
                      </a:r>
                    </a:p>
                  </a:txBody>
                  <a:tcPr marL="31737" marR="31737" marT="31737" marB="31737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15</a:t>
                      </a:r>
                    </a:p>
                  </a:txBody>
                  <a:tcPr marL="31737" marR="31737" marT="31737" marB="31737" horzOverflow="overflow">
                    <a:solidFill>
                      <a:schemeClr val="accent6">
                        <a:lumOff val="6321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 dirty="0"/>
                        <a:t>10a 6m</a:t>
                      </a:r>
                    </a:p>
                  </a:txBody>
                  <a:tcPr marL="31737" marR="31737" marT="31737" marB="31737" horzOverflow="overflow">
                    <a:solidFill>
                      <a:schemeClr val="accent6">
                        <a:lumOff val="6321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0" name="Rectángulo 7"/>
          <p:cNvSpPr/>
          <p:nvPr/>
        </p:nvSpPr>
        <p:spPr>
          <a:xfrm>
            <a:off x="636323" y="476250"/>
            <a:ext cx="2230438" cy="8215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099" rIns="38099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</p:txBody>
      </p:sp>
      <p:sp>
        <p:nvSpPr>
          <p:cNvPr id="431" name="1 Título"/>
          <p:cNvSpPr txBox="1"/>
          <p:nvPr/>
        </p:nvSpPr>
        <p:spPr>
          <a:xfrm>
            <a:off x="466658" y="244469"/>
            <a:ext cx="6686683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 anchor="b">
            <a:spAutoFit/>
          </a:bodyPr>
          <a:lstStyle>
            <a:lvl1pPr>
              <a:lnSpc>
                <a:spcPct val="90000"/>
              </a:lnSpc>
              <a:defRPr sz="2800" b="1"/>
            </a:lvl1pPr>
          </a:lstStyle>
          <a:p>
            <a:pPr algn="ctr"/>
            <a:r>
              <a:rPr lang="pt-BR" sz="2400" dirty="0">
                <a:solidFill>
                  <a:srgbClr val="FF6600"/>
                </a:solidFill>
              </a:rPr>
              <a:t>CONSIDERACIÓNS A TER EN CONTA PARA O TRATAMENTO PSICOEDUCATIVO DO TDAH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1" animBg="1" advAuto="0"/>
      <p:bldP spid="425" grpId="2" animBg="1" advAuto="0"/>
      <p:bldP spid="428" grpId="3" animBg="1" advAuto="0"/>
      <p:bldP spid="429" grpId="4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23" y="1711802"/>
            <a:ext cx="3155157" cy="3155157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12 CuadroTexto"/>
          <p:cNvSpPr txBox="1"/>
          <p:nvPr/>
        </p:nvSpPr>
        <p:spPr>
          <a:xfrm>
            <a:off x="5556512" y="3698524"/>
            <a:ext cx="2628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2000" dirty="0"/>
              <a:t>T</a:t>
            </a:r>
          </a:p>
        </p:txBody>
      </p:sp>
      <p:sp>
        <p:nvSpPr>
          <p:cNvPr id="437" name="13 CuadroTexto"/>
          <p:cNvSpPr txBox="1"/>
          <p:nvPr/>
        </p:nvSpPr>
        <p:spPr>
          <a:xfrm>
            <a:off x="5943851" y="3449816"/>
            <a:ext cx="2757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2000" dirty="0"/>
              <a:t>D</a:t>
            </a:r>
          </a:p>
        </p:txBody>
      </p:sp>
      <p:sp>
        <p:nvSpPr>
          <p:cNvPr id="438" name="14 CuadroTexto"/>
          <p:cNvSpPr txBox="1"/>
          <p:nvPr/>
        </p:nvSpPr>
        <p:spPr>
          <a:xfrm rot="2045264">
            <a:off x="5603962" y="4272911"/>
            <a:ext cx="2757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2000"/>
              <a:t>A</a:t>
            </a:r>
          </a:p>
        </p:txBody>
      </p:sp>
      <p:sp>
        <p:nvSpPr>
          <p:cNvPr id="439" name="15 CuadroTexto"/>
          <p:cNvSpPr txBox="1"/>
          <p:nvPr/>
        </p:nvSpPr>
        <p:spPr>
          <a:xfrm rot="1872328">
            <a:off x="6253385" y="4290846"/>
            <a:ext cx="29014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2000"/>
              <a:t>H</a:t>
            </a:r>
          </a:p>
        </p:txBody>
      </p:sp>
      <p:sp>
        <p:nvSpPr>
          <p:cNvPr id="440" name="16 CuadroTexto"/>
          <p:cNvSpPr txBox="1"/>
          <p:nvPr/>
        </p:nvSpPr>
        <p:spPr>
          <a:xfrm rot="19633193">
            <a:off x="5467696" y="3737112"/>
            <a:ext cx="1309688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defRPr b="1">
                <a:solidFill>
                  <a:schemeClr val="accent4">
                    <a:lumOff val="1245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DIFICULTADES</a:t>
            </a:r>
          </a:p>
        </p:txBody>
      </p:sp>
      <p:sp>
        <p:nvSpPr>
          <p:cNvPr id="441" name="17 CuadroTexto"/>
          <p:cNvSpPr txBox="1"/>
          <p:nvPr/>
        </p:nvSpPr>
        <p:spPr>
          <a:xfrm>
            <a:off x="5824788" y="4045129"/>
            <a:ext cx="125015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 algn="ctr">
              <a:defRPr b="1">
                <a:solidFill>
                  <a:schemeClr val="accent4">
                    <a:lumOff val="1245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ESCOLARES</a:t>
            </a:r>
          </a:p>
        </p:txBody>
      </p:sp>
      <p:sp>
        <p:nvSpPr>
          <p:cNvPr id="12" name="5 Título">
            <a:extLst>
              <a:ext uri="{FF2B5EF4-FFF2-40B4-BE49-F238E27FC236}">
                <a16:creationId xmlns:a16="http://schemas.microsoft.com/office/drawing/2014/main" id="{C9E1BEA1-7193-4537-854F-C6BBD69731D6}"/>
              </a:ext>
            </a:extLst>
          </p:cNvPr>
          <p:cNvSpPr txBox="1"/>
          <p:nvPr/>
        </p:nvSpPr>
        <p:spPr>
          <a:xfrm>
            <a:off x="417343" y="389252"/>
            <a:ext cx="6667501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 anchor="b">
            <a:spAutoFit/>
          </a:bodyPr>
          <a:lstStyle>
            <a:lvl1pPr>
              <a:lnSpc>
                <a:spcPct val="90000"/>
              </a:lnSpc>
              <a:defRPr sz="3400" b="1"/>
            </a:lvl1pPr>
          </a:lstStyle>
          <a:p>
            <a:pPr algn="ctr"/>
            <a:r>
              <a:rPr lang="es-ES" sz="2400" dirty="0">
                <a:solidFill>
                  <a:srgbClr val="FF6600"/>
                </a:solidFill>
                <a:latin typeface="+mj-lt"/>
              </a:rPr>
              <a:t>DESEÑO DA RESPOSTA EDUCATIVA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EB8BCED-3532-4515-A6BA-C002FA31D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660747"/>
              </p:ext>
            </p:extLst>
          </p:nvPr>
        </p:nvGraphicFramePr>
        <p:xfrm>
          <a:off x="376800" y="1868670"/>
          <a:ext cx="3590509" cy="283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5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5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2" animBg="1" advAuto="0"/>
      <p:bldP spid="436" grpId="3" animBg="1" advAuto="0"/>
      <p:bldP spid="437" grpId="4" animBg="1" advAuto="0"/>
      <p:bldP spid="438" grpId="5" animBg="1" advAuto="0"/>
      <p:bldP spid="439" grpId="6" animBg="1" advAuto="0"/>
      <p:bldP spid="440" grpId="7" animBg="1" advAuto="0"/>
      <p:bldP spid="441" grpId="8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C6110677-6DE0-46BA-9F54-48A69462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23" y="1711802"/>
            <a:ext cx="3155157" cy="3155157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5 Título"/>
          <p:cNvSpPr txBox="1"/>
          <p:nvPr/>
        </p:nvSpPr>
        <p:spPr>
          <a:xfrm>
            <a:off x="417343" y="389252"/>
            <a:ext cx="6667501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 anchor="b">
            <a:spAutoFit/>
          </a:bodyPr>
          <a:lstStyle>
            <a:lvl1pPr>
              <a:lnSpc>
                <a:spcPct val="90000"/>
              </a:lnSpc>
              <a:defRPr sz="3400" b="1"/>
            </a:lvl1pPr>
          </a:lstStyle>
          <a:p>
            <a:pPr algn="ctr"/>
            <a:r>
              <a:rPr lang="es-ES" sz="2400" dirty="0">
                <a:solidFill>
                  <a:srgbClr val="FF6600"/>
                </a:solidFill>
                <a:latin typeface="+mj-lt"/>
              </a:rPr>
              <a:t>DESEÑO DA RESPOSTA EDUCATIVA</a:t>
            </a:r>
          </a:p>
        </p:txBody>
      </p:sp>
      <p:sp>
        <p:nvSpPr>
          <p:cNvPr id="445" name="7 CuadroTexto"/>
          <p:cNvSpPr txBox="1"/>
          <p:nvPr/>
        </p:nvSpPr>
        <p:spPr>
          <a:xfrm>
            <a:off x="472037" y="1253640"/>
            <a:ext cx="3929063" cy="178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>
              <a:defRPr sz="2200" b="1">
                <a:solidFill>
                  <a:srgbClr val="C00000"/>
                </a:solidFill>
              </a:defRPr>
            </a:pPr>
            <a:r>
              <a:rPr sz="1833" dirty="0" err="1">
                <a:solidFill>
                  <a:srgbClr val="FF6600"/>
                </a:solidFill>
              </a:rPr>
              <a:t>Identificación</a:t>
            </a:r>
            <a:r>
              <a:rPr sz="1833" dirty="0">
                <a:solidFill>
                  <a:srgbClr val="FF6600"/>
                </a:solidFill>
              </a:rPr>
              <a:t> das </a:t>
            </a:r>
            <a:r>
              <a:rPr sz="1833" dirty="0" err="1">
                <a:solidFill>
                  <a:srgbClr val="FF6600"/>
                </a:solidFill>
              </a:rPr>
              <a:t>necesidades</a:t>
            </a:r>
            <a:r>
              <a:rPr sz="1833" dirty="0">
                <a:solidFill>
                  <a:srgbClr val="FF6600"/>
                </a:solidFill>
              </a:rPr>
              <a:t> </a:t>
            </a:r>
            <a:r>
              <a:rPr sz="1833" dirty="0" err="1">
                <a:solidFill>
                  <a:srgbClr val="FF6600"/>
                </a:solidFill>
              </a:rPr>
              <a:t>educativas</a:t>
            </a:r>
            <a:endParaRPr sz="1833" dirty="0">
              <a:solidFill>
                <a:srgbClr val="FF6600"/>
              </a:solidFill>
            </a:endParaRPr>
          </a:p>
          <a:p>
            <a:pPr marL="152129" indent="-152129">
              <a:buSzPct val="100000"/>
              <a:buFont typeface="Arial"/>
              <a:buChar char="•"/>
              <a:defRPr sz="2200"/>
            </a:pPr>
            <a:r>
              <a:rPr sz="1833" dirty="0" err="1"/>
              <a:t>Problemas</a:t>
            </a:r>
            <a:r>
              <a:rPr sz="1833" dirty="0"/>
              <a:t> </a:t>
            </a:r>
            <a:r>
              <a:rPr sz="1833" dirty="0" err="1"/>
              <a:t>conductuais</a:t>
            </a:r>
            <a:r>
              <a:rPr sz="1833" dirty="0"/>
              <a:t> </a:t>
            </a:r>
            <a:r>
              <a:rPr sz="1833" dirty="0" err="1"/>
              <a:t>na</a:t>
            </a:r>
            <a:r>
              <a:rPr sz="1833" dirty="0"/>
              <a:t> aula</a:t>
            </a:r>
          </a:p>
          <a:p>
            <a:pPr marL="152129" indent="-152129">
              <a:buSzPct val="100000"/>
              <a:buFont typeface="Arial"/>
              <a:buChar char="•"/>
              <a:defRPr sz="2200"/>
            </a:pPr>
            <a:r>
              <a:rPr sz="1833" dirty="0" err="1"/>
              <a:t>Desempeño</a:t>
            </a:r>
            <a:r>
              <a:rPr sz="1833" dirty="0"/>
              <a:t> escolar</a:t>
            </a:r>
          </a:p>
          <a:p>
            <a:pPr marL="152129" indent="-152129">
              <a:buSzPct val="100000"/>
              <a:buFont typeface="Arial"/>
              <a:buChar char="•"/>
              <a:defRPr sz="2200"/>
            </a:pPr>
            <a:r>
              <a:rPr sz="1833" dirty="0" err="1"/>
              <a:t>Atraso</a:t>
            </a:r>
            <a:r>
              <a:rPr sz="1833" dirty="0"/>
              <a:t> escolar</a:t>
            </a:r>
          </a:p>
          <a:p>
            <a:pPr marL="152129" indent="-152129">
              <a:buSzPct val="100000"/>
              <a:buFont typeface="Arial"/>
              <a:buChar char="•"/>
              <a:defRPr sz="2200"/>
            </a:pPr>
            <a:r>
              <a:rPr sz="1833" dirty="0" err="1"/>
              <a:t>Dificultades</a:t>
            </a:r>
            <a:r>
              <a:rPr sz="1833" dirty="0"/>
              <a:t> de </a:t>
            </a:r>
            <a:r>
              <a:rPr sz="1833" dirty="0" err="1"/>
              <a:t>aprendizaxe</a:t>
            </a:r>
            <a:endParaRPr sz="1833" dirty="0"/>
          </a:p>
        </p:txBody>
      </p:sp>
      <p:sp>
        <p:nvSpPr>
          <p:cNvPr id="446" name="9 CuadroTexto"/>
          <p:cNvSpPr txBox="1"/>
          <p:nvPr/>
        </p:nvSpPr>
        <p:spPr>
          <a:xfrm>
            <a:off x="472037" y="3262302"/>
            <a:ext cx="4073262" cy="1502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>
              <a:defRPr sz="2200" b="1">
                <a:solidFill>
                  <a:srgbClr val="C00000"/>
                </a:solidFill>
              </a:defRPr>
            </a:pPr>
            <a:r>
              <a:rPr sz="1833" dirty="0" err="1">
                <a:solidFill>
                  <a:srgbClr val="FF6600"/>
                </a:solidFill>
              </a:rPr>
              <a:t>Deseño</a:t>
            </a:r>
            <a:r>
              <a:rPr sz="1833" dirty="0">
                <a:solidFill>
                  <a:srgbClr val="FF6600"/>
                </a:solidFill>
              </a:rPr>
              <a:t> da </a:t>
            </a:r>
            <a:r>
              <a:rPr sz="1833" dirty="0" err="1">
                <a:solidFill>
                  <a:srgbClr val="FF6600"/>
                </a:solidFill>
              </a:rPr>
              <a:t>resposta</a:t>
            </a:r>
            <a:r>
              <a:rPr sz="1833" dirty="0">
                <a:solidFill>
                  <a:srgbClr val="FF6600"/>
                </a:solidFill>
              </a:rPr>
              <a:t> </a:t>
            </a:r>
            <a:r>
              <a:rPr sz="1833" dirty="0" err="1">
                <a:solidFill>
                  <a:srgbClr val="FF6600"/>
                </a:solidFill>
              </a:rPr>
              <a:t>educativa</a:t>
            </a:r>
            <a:r>
              <a:rPr sz="1833" dirty="0">
                <a:solidFill>
                  <a:srgbClr val="FF6600"/>
                </a:solidFill>
              </a:rPr>
              <a:t> </a:t>
            </a:r>
            <a:r>
              <a:rPr sz="1833" dirty="0" err="1">
                <a:solidFill>
                  <a:srgbClr val="FF6600"/>
                </a:solidFill>
              </a:rPr>
              <a:t>en</a:t>
            </a:r>
            <a:r>
              <a:rPr sz="1833" dirty="0">
                <a:solidFill>
                  <a:srgbClr val="FF6600"/>
                </a:solidFill>
              </a:rPr>
              <a:t> base a: </a:t>
            </a:r>
          </a:p>
          <a:p>
            <a:pPr marL="152129" indent="-152129">
              <a:buSzPct val="100000"/>
              <a:buFont typeface="Arial"/>
              <a:buChar char="•"/>
              <a:defRPr sz="2200"/>
            </a:pPr>
            <a:r>
              <a:rPr sz="1833" dirty="0" err="1"/>
              <a:t>Recursos</a:t>
            </a:r>
            <a:r>
              <a:rPr sz="1833" dirty="0"/>
              <a:t> </a:t>
            </a:r>
            <a:r>
              <a:rPr sz="1833" dirty="0" err="1"/>
              <a:t>dispoñibles</a:t>
            </a:r>
            <a:endParaRPr sz="1833" dirty="0"/>
          </a:p>
          <a:p>
            <a:pPr marL="152129" indent="-152129">
              <a:buSzPct val="100000"/>
              <a:buFont typeface="Arial"/>
              <a:buChar char="•"/>
              <a:defRPr sz="2200"/>
            </a:pPr>
            <a:r>
              <a:rPr sz="1833" dirty="0" err="1"/>
              <a:t>Posibilidades</a:t>
            </a:r>
            <a:r>
              <a:rPr sz="1833" dirty="0"/>
              <a:t> </a:t>
            </a:r>
            <a:r>
              <a:rPr sz="1833" dirty="0" err="1"/>
              <a:t>reais</a:t>
            </a:r>
            <a:r>
              <a:rPr sz="1833" dirty="0"/>
              <a:t> de </a:t>
            </a:r>
            <a:r>
              <a:rPr sz="1833" dirty="0" err="1"/>
              <a:t>implementación</a:t>
            </a:r>
            <a:r>
              <a:rPr sz="1833" dirty="0"/>
              <a:t> de </a:t>
            </a:r>
            <a:r>
              <a:rPr sz="1833" dirty="0" err="1"/>
              <a:t>maneira</a:t>
            </a:r>
            <a:r>
              <a:rPr sz="1833" dirty="0"/>
              <a:t> </a:t>
            </a:r>
            <a:r>
              <a:rPr sz="1833" dirty="0" err="1"/>
              <a:t>sostida</a:t>
            </a:r>
            <a:endParaRPr sz="1833" dirty="0"/>
          </a:p>
        </p:txBody>
      </p:sp>
      <p:sp>
        <p:nvSpPr>
          <p:cNvPr id="447" name="12 CuadroTexto"/>
          <p:cNvSpPr txBox="1"/>
          <p:nvPr/>
        </p:nvSpPr>
        <p:spPr>
          <a:xfrm>
            <a:off x="5457553" y="3698533"/>
            <a:ext cx="2628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2000" dirty="0"/>
              <a:t>T</a:t>
            </a:r>
          </a:p>
        </p:txBody>
      </p:sp>
      <p:sp>
        <p:nvSpPr>
          <p:cNvPr id="448" name="13 CuadroTexto"/>
          <p:cNvSpPr txBox="1"/>
          <p:nvPr/>
        </p:nvSpPr>
        <p:spPr>
          <a:xfrm>
            <a:off x="5953750" y="3449824"/>
            <a:ext cx="2757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2000" dirty="0"/>
              <a:t>D</a:t>
            </a:r>
          </a:p>
        </p:txBody>
      </p:sp>
      <p:sp>
        <p:nvSpPr>
          <p:cNvPr id="449" name="14 CuadroTexto"/>
          <p:cNvSpPr txBox="1"/>
          <p:nvPr/>
        </p:nvSpPr>
        <p:spPr>
          <a:xfrm rot="2045264">
            <a:off x="5653445" y="4272920"/>
            <a:ext cx="2757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2000" dirty="0"/>
              <a:t>A</a:t>
            </a:r>
          </a:p>
        </p:txBody>
      </p:sp>
      <p:sp>
        <p:nvSpPr>
          <p:cNvPr id="450" name="15 CuadroTexto"/>
          <p:cNvSpPr txBox="1"/>
          <p:nvPr/>
        </p:nvSpPr>
        <p:spPr>
          <a:xfrm rot="1872328">
            <a:off x="6263284" y="4290854"/>
            <a:ext cx="29014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2000"/>
              <a:t>H</a:t>
            </a:r>
          </a:p>
        </p:txBody>
      </p:sp>
      <p:sp>
        <p:nvSpPr>
          <p:cNvPr id="451" name="16 CuadroTexto"/>
          <p:cNvSpPr txBox="1"/>
          <p:nvPr/>
        </p:nvSpPr>
        <p:spPr>
          <a:xfrm rot="19633193">
            <a:off x="5477595" y="3737121"/>
            <a:ext cx="1309688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defRPr b="1">
                <a:solidFill>
                  <a:schemeClr val="accent4">
                    <a:lumOff val="1245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 dirty="0"/>
              <a:t>DIFICULTADES</a:t>
            </a:r>
          </a:p>
        </p:txBody>
      </p:sp>
      <p:sp>
        <p:nvSpPr>
          <p:cNvPr id="452" name="17 CuadroTexto"/>
          <p:cNvSpPr txBox="1"/>
          <p:nvPr/>
        </p:nvSpPr>
        <p:spPr>
          <a:xfrm>
            <a:off x="5834687" y="4045137"/>
            <a:ext cx="125015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 algn="ctr">
              <a:defRPr b="1">
                <a:solidFill>
                  <a:schemeClr val="accent4">
                    <a:lumOff val="1245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ESCOLARES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445" grpId="1" build="p" bldLvl="5" animBg="1" advAuto="0"/>
      <p:bldP spid="446" grpId="2" build="p" bldLvl="5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1 Título"/>
          <p:cNvSpPr txBox="1">
            <a:spLocks noGrp="1"/>
          </p:cNvSpPr>
          <p:nvPr>
            <p:ph type="ctrTitle"/>
          </p:nvPr>
        </p:nvSpPr>
        <p:spPr>
          <a:xfrm>
            <a:off x="-94551" y="2460625"/>
            <a:ext cx="3904551" cy="793750"/>
          </a:xfrm>
          <a:prstGeom prst="rect">
            <a:avLst/>
          </a:prstGeom>
        </p:spPr>
        <p:txBody>
          <a:bodyPr>
            <a:noAutofit/>
          </a:bodyPr>
          <a:lstStyle>
            <a:lvl1pPr defTabSz="841247">
              <a:defRPr sz="3128"/>
            </a:lvl1pPr>
          </a:lstStyle>
          <a:p>
            <a:r>
              <a:rPr lang="es-ES" sz="3000" b="1" i="1" u="sng" dirty="0">
                <a:solidFill>
                  <a:srgbClr val="FF6600"/>
                </a:solidFill>
              </a:rPr>
              <a:t>COLABORACIÓN COA FAMILIA</a:t>
            </a:r>
          </a:p>
        </p:txBody>
      </p:sp>
      <p:pic>
        <p:nvPicPr>
          <p:cNvPr id="4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23" y="1629834"/>
            <a:ext cx="3591719" cy="2455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1 Título"/>
          <p:cNvSpPr txBox="1">
            <a:spLocks noGrp="1"/>
          </p:cNvSpPr>
          <p:nvPr>
            <p:ph type="title"/>
          </p:nvPr>
        </p:nvSpPr>
        <p:spPr>
          <a:xfrm>
            <a:off x="571500" y="402399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INTERVENCIÓNS COA FAMILIA</a:t>
            </a:r>
          </a:p>
        </p:txBody>
      </p:sp>
      <p:sp>
        <p:nvSpPr>
          <p:cNvPr id="459" name="2 Marcador de contenido"/>
          <p:cNvSpPr txBox="1"/>
          <p:nvPr/>
        </p:nvSpPr>
        <p:spPr>
          <a:xfrm>
            <a:off x="314854" y="1788051"/>
            <a:ext cx="6990292" cy="2503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285739" indent="-285739">
              <a:buClr>
                <a:srgbClr val="000000"/>
              </a:buClr>
              <a:buSzPct val="75000"/>
              <a:buChar char="●"/>
              <a:defRPr sz="2800"/>
            </a:pPr>
            <a:r>
              <a:rPr sz="1667" dirty="0"/>
              <a:t>O TDAH é </a:t>
            </a:r>
            <a:r>
              <a:rPr sz="1667" dirty="0" err="1"/>
              <a:t>altamente</a:t>
            </a:r>
            <a:r>
              <a:rPr sz="1667" dirty="0"/>
              <a:t> </a:t>
            </a:r>
            <a:r>
              <a:rPr sz="1667" dirty="0" err="1"/>
              <a:t>heredable</a:t>
            </a:r>
            <a:r>
              <a:rPr lang="gl-ES" sz="1667" dirty="0"/>
              <a:t>.</a:t>
            </a:r>
          </a:p>
          <a:p>
            <a:pPr>
              <a:buClr>
                <a:srgbClr val="000000"/>
              </a:buClr>
              <a:buSzPct val="75000"/>
              <a:defRPr sz="2800"/>
            </a:pPr>
            <a:endParaRPr sz="1667" dirty="0"/>
          </a:p>
          <a:p>
            <a:pPr marL="285739" indent="-285739">
              <a:buClr>
                <a:srgbClr val="000000"/>
              </a:buClr>
              <a:buSzPct val="75000"/>
              <a:buChar char="●"/>
              <a:defRPr sz="2800"/>
            </a:pPr>
            <a:r>
              <a:rPr sz="1667" dirty="0"/>
              <a:t>1 de </a:t>
            </a:r>
            <a:r>
              <a:rPr sz="1667" dirty="0" err="1"/>
              <a:t>cada</a:t>
            </a:r>
            <a:r>
              <a:rPr sz="1667" dirty="0"/>
              <a:t> 4 </a:t>
            </a:r>
            <a:r>
              <a:rPr sz="1667" dirty="0" err="1"/>
              <a:t>nenos</a:t>
            </a:r>
            <a:r>
              <a:rPr sz="1667" dirty="0"/>
              <a:t> e </a:t>
            </a:r>
            <a:r>
              <a:rPr sz="1667" dirty="0" err="1"/>
              <a:t>nenas</a:t>
            </a:r>
            <a:r>
              <a:rPr sz="1667" dirty="0"/>
              <a:t> con TDAH ten a un dos </a:t>
            </a:r>
            <a:r>
              <a:rPr sz="1667" dirty="0" err="1"/>
              <a:t>seus</a:t>
            </a:r>
            <a:r>
              <a:rPr sz="1667" dirty="0"/>
              <a:t> </a:t>
            </a:r>
            <a:r>
              <a:rPr sz="1667" dirty="0" err="1"/>
              <a:t>pais</a:t>
            </a:r>
            <a:r>
              <a:rPr sz="1667" dirty="0"/>
              <a:t> </a:t>
            </a:r>
            <a:r>
              <a:rPr sz="1667" dirty="0" err="1"/>
              <a:t>coa</a:t>
            </a:r>
            <a:r>
              <a:rPr sz="1667" dirty="0"/>
              <a:t> </a:t>
            </a:r>
            <a:r>
              <a:rPr sz="1667" dirty="0" err="1"/>
              <a:t>mesma</a:t>
            </a:r>
            <a:r>
              <a:rPr sz="1667" dirty="0"/>
              <a:t> </a:t>
            </a:r>
            <a:r>
              <a:rPr sz="1667" dirty="0" err="1"/>
              <a:t>condición</a:t>
            </a:r>
            <a:r>
              <a:rPr sz="1667" dirty="0"/>
              <a:t>.</a:t>
            </a:r>
            <a:endParaRPr lang="gl-ES" sz="1667" dirty="0"/>
          </a:p>
          <a:p>
            <a:pPr>
              <a:buClr>
                <a:srgbClr val="000000"/>
              </a:buClr>
              <a:buSzPct val="75000"/>
              <a:defRPr sz="2800"/>
            </a:pPr>
            <a:endParaRPr sz="1667" dirty="0"/>
          </a:p>
          <a:p>
            <a:pPr marL="285739" indent="-285739">
              <a:buClr>
                <a:srgbClr val="000000"/>
              </a:buClr>
              <a:buSzPct val="75000"/>
              <a:buChar char="●"/>
              <a:defRPr sz="2800"/>
            </a:pPr>
            <a:r>
              <a:rPr sz="1667" dirty="0"/>
              <a:t>O TDAH é </a:t>
            </a:r>
            <a:r>
              <a:rPr sz="1667" dirty="0" err="1"/>
              <a:t>xenerador</a:t>
            </a:r>
            <a:r>
              <a:rPr sz="1667" dirty="0"/>
              <a:t> de </a:t>
            </a:r>
            <a:r>
              <a:rPr sz="1667" dirty="0" err="1"/>
              <a:t>estrés</a:t>
            </a:r>
            <a:r>
              <a:rPr sz="1667" dirty="0"/>
              <a:t> e </a:t>
            </a:r>
            <a:r>
              <a:rPr sz="1667" dirty="0" err="1"/>
              <a:t>conflitividade</a:t>
            </a:r>
            <a:r>
              <a:rPr sz="1667" dirty="0"/>
              <a:t> familiar.</a:t>
            </a:r>
            <a:endParaRPr lang="gl-ES" sz="1667" dirty="0"/>
          </a:p>
          <a:p>
            <a:pPr>
              <a:buClr>
                <a:srgbClr val="000000"/>
              </a:buClr>
              <a:buSzPct val="75000"/>
              <a:defRPr sz="2800"/>
            </a:pPr>
            <a:endParaRPr sz="1667" dirty="0"/>
          </a:p>
          <a:p>
            <a:pPr marL="285739" indent="-285739">
              <a:buClr>
                <a:srgbClr val="000000"/>
              </a:buClr>
              <a:buSzPct val="75000"/>
              <a:buChar char="●"/>
              <a:defRPr sz="2800"/>
            </a:pPr>
            <a:r>
              <a:rPr sz="1667" dirty="0"/>
              <a:t>As </a:t>
            </a:r>
            <a:r>
              <a:rPr sz="1667" dirty="0" err="1"/>
              <a:t>dificultades</a:t>
            </a:r>
            <a:r>
              <a:rPr sz="1667" dirty="0"/>
              <a:t> de </a:t>
            </a:r>
            <a:r>
              <a:rPr sz="1667" dirty="0" err="1"/>
              <a:t>manexo</a:t>
            </a:r>
            <a:r>
              <a:rPr sz="1667" dirty="0"/>
              <a:t> das </a:t>
            </a:r>
            <a:r>
              <a:rPr sz="1667" dirty="0" err="1"/>
              <a:t>características</a:t>
            </a:r>
            <a:r>
              <a:rPr sz="1667" dirty="0"/>
              <a:t> </a:t>
            </a:r>
            <a:r>
              <a:rPr sz="1667" dirty="0" err="1"/>
              <a:t>asociadas</a:t>
            </a:r>
            <a:r>
              <a:rPr sz="1667" dirty="0"/>
              <a:t> </a:t>
            </a:r>
            <a:r>
              <a:rPr sz="1667" dirty="0" err="1"/>
              <a:t>ao</a:t>
            </a:r>
            <a:r>
              <a:rPr sz="1667" dirty="0"/>
              <a:t> TDAH </a:t>
            </a:r>
            <a:r>
              <a:rPr sz="1667" dirty="0" err="1"/>
              <a:t>afectan</a:t>
            </a:r>
            <a:r>
              <a:rPr sz="1667" dirty="0"/>
              <a:t> á </a:t>
            </a:r>
            <a:r>
              <a:rPr sz="1667" dirty="0" err="1"/>
              <a:t>autoestima</a:t>
            </a:r>
            <a:r>
              <a:rPr sz="1667" dirty="0"/>
              <a:t> e </a:t>
            </a:r>
            <a:r>
              <a:rPr sz="1667" dirty="0" err="1"/>
              <a:t>estilo</a:t>
            </a:r>
            <a:r>
              <a:rPr sz="1667" dirty="0"/>
              <a:t> </a:t>
            </a:r>
            <a:r>
              <a:rPr sz="1667" dirty="0" err="1"/>
              <a:t>atributivo</a:t>
            </a:r>
            <a:r>
              <a:rPr sz="1667" dirty="0"/>
              <a:t> parental (</a:t>
            </a:r>
            <a:r>
              <a:rPr sz="1667" dirty="0" err="1"/>
              <a:t>espec</a:t>
            </a:r>
            <a:r>
              <a:rPr sz="1667" dirty="0"/>
              <a:t>. </a:t>
            </a:r>
            <a:r>
              <a:rPr sz="1667" dirty="0" err="1"/>
              <a:t>materno</a:t>
            </a:r>
            <a:r>
              <a:rPr sz="2333" dirty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1" build="p" bldLvl="5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1 Título"/>
          <p:cNvSpPr txBox="1">
            <a:spLocks noGrp="1"/>
          </p:cNvSpPr>
          <p:nvPr>
            <p:ph type="title"/>
          </p:nvPr>
        </p:nvSpPr>
        <p:spPr>
          <a:xfrm>
            <a:off x="729838" y="274370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COLABOACIÓN DA FAMILIA</a:t>
            </a:r>
          </a:p>
        </p:txBody>
      </p:sp>
      <p:sp>
        <p:nvSpPr>
          <p:cNvPr id="462" name="2 Marcador de contenido"/>
          <p:cNvSpPr txBox="1">
            <a:spLocks noGrp="1"/>
          </p:cNvSpPr>
          <p:nvPr>
            <p:ph type="body" idx="1"/>
          </p:nvPr>
        </p:nvSpPr>
        <p:spPr>
          <a:xfrm>
            <a:off x="473192" y="1667958"/>
            <a:ext cx="6990292" cy="259291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667" i="1" dirty="0" err="1">
                <a:solidFill>
                  <a:srgbClr val="FF6600"/>
                </a:solidFill>
              </a:rPr>
              <a:t>Dificultades</a:t>
            </a:r>
            <a:r>
              <a:rPr sz="1667" i="1" dirty="0">
                <a:solidFill>
                  <a:srgbClr val="FF6600"/>
                </a:solidFill>
              </a:rPr>
              <a:t> que </a:t>
            </a:r>
            <a:r>
              <a:rPr sz="1667" i="1" dirty="0" err="1">
                <a:solidFill>
                  <a:srgbClr val="FF6600"/>
                </a:solidFill>
              </a:rPr>
              <a:t>poden</a:t>
            </a:r>
            <a:r>
              <a:rPr sz="1667" i="1" dirty="0">
                <a:solidFill>
                  <a:srgbClr val="FF6600"/>
                </a:solidFill>
              </a:rPr>
              <a:t> </a:t>
            </a:r>
            <a:r>
              <a:rPr sz="1667" i="1" dirty="0" err="1">
                <a:solidFill>
                  <a:srgbClr val="FF6600"/>
                </a:solidFill>
              </a:rPr>
              <a:t>xurdir</a:t>
            </a:r>
            <a:r>
              <a:rPr sz="1667" i="1" dirty="0">
                <a:solidFill>
                  <a:srgbClr val="FF6600"/>
                </a:solidFill>
              </a:rPr>
              <a:t>:</a:t>
            </a:r>
            <a:endParaRPr lang="gl-ES" sz="1667" i="1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  <a:buNone/>
            </a:pPr>
            <a:endParaRPr sz="1667" dirty="0"/>
          </a:p>
          <a:p>
            <a:pPr>
              <a:spcBef>
                <a:spcPts val="0"/>
              </a:spcBef>
            </a:pPr>
            <a:r>
              <a:rPr sz="1667" dirty="0" err="1"/>
              <a:t>Dificultades</a:t>
            </a:r>
            <a:r>
              <a:rPr sz="1667" dirty="0"/>
              <a:t> de </a:t>
            </a:r>
            <a:r>
              <a:rPr sz="1667" dirty="0" err="1"/>
              <a:t>organización</a:t>
            </a:r>
            <a:r>
              <a:rPr sz="1667" dirty="0"/>
              <a:t> e </a:t>
            </a:r>
            <a:r>
              <a:rPr sz="1667" dirty="0" err="1"/>
              <a:t>seguim</a:t>
            </a:r>
            <a:r>
              <a:rPr lang="es-ES" sz="1667" dirty="0"/>
              <a:t>i</a:t>
            </a:r>
            <a:r>
              <a:rPr sz="1667" dirty="0" err="1"/>
              <a:t>ento</a:t>
            </a:r>
            <a:r>
              <a:rPr lang="gl-ES" sz="1667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sz="1667" dirty="0"/>
          </a:p>
          <a:p>
            <a:pPr>
              <a:spcBef>
                <a:spcPts val="0"/>
              </a:spcBef>
            </a:pPr>
            <a:r>
              <a:rPr sz="1667" dirty="0" err="1"/>
              <a:t>Rápida</a:t>
            </a:r>
            <a:r>
              <a:rPr sz="1667" dirty="0"/>
              <a:t> </a:t>
            </a:r>
            <a:r>
              <a:rPr sz="1667" dirty="0" err="1"/>
              <a:t>frustración</a:t>
            </a:r>
            <a:r>
              <a:rPr sz="1667" dirty="0"/>
              <a:t> se non </a:t>
            </a:r>
            <a:r>
              <a:rPr sz="1667" dirty="0" err="1"/>
              <a:t>hai</a:t>
            </a:r>
            <a:r>
              <a:rPr sz="1667" dirty="0"/>
              <a:t> </a:t>
            </a:r>
            <a:r>
              <a:rPr sz="1667" dirty="0" err="1"/>
              <a:t>resultados</a:t>
            </a:r>
            <a:r>
              <a:rPr sz="1667" dirty="0"/>
              <a:t> </a:t>
            </a:r>
            <a:r>
              <a:rPr sz="1667" dirty="0" err="1"/>
              <a:t>inmediatos</a:t>
            </a:r>
            <a:r>
              <a:rPr lang="gl-ES" sz="1667" dirty="0"/>
              <a:t>.</a:t>
            </a:r>
          </a:p>
          <a:p>
            <a:pPr>
              <a:spcBef>
                <a:spcPts val="0"/>
              </a:spcBef>
            </a:pPr>
            <a:endParaRPr sz="1667" dirty="0"/>
          </a:p>
          <a:p>
            <a:pPr>
              <a:spcBef>
                <a:spcPts val="0"/>
              </a:spcBef>
            </a:pPr>
            <a:r>
              <a:rPr sz="1667" dirty="0" err="1"/>
              <a:t>Risco</a:t>
            </a:r>
            <a:r>
              <a:rPr sz="1667" dirty="0"/>
              <a:t> de </a:t>
            </a:r>
            <a:r>
              <a:rPr sz="1667" dirty="0" err="1"/>
              <a:t>abandono</a:t>
            </a:r>
            <a:r>
              <a:rPr sz="1667" dirty="0"/>
              <a:t> das </a:t>
            </a:r>
            <a:r>
              <a:rPr sz="1667" dirty="0" err="1"/>
              <a:t>intervencións</a:t>
            </a:r>
            <a:r>
              <a:rPr lang="gl-ES" sz="1667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sz="1667" dirty="0"/>
          </a:p>
          <a:p>
            <a:pPr>
              <a:spcBef>
                <a:spcPts val="0"/>
              </a:spcBef>
            </a:pPr>
            <a:r>
              <a:rPr sz="1667" dirty="0" err="1"/>
              <a:t>Demandas</a:t>
            </a:r>
            <a:r>
              <a:rPr sz="1667" dirty="0"/>
              <a:t> </a:t>
            </a:r>
            <a:r>
              <a:rPr sz="1667" dirty="0" err="1"/>
              <a:t>pouco</a:t>
            </a:r>
            <a:r>
              <a:rPr sz="1667" dirty="0"/>
              <a:t> </a:t>
            </a:r>
            <a:r>
              <a:rPr sz="1667" dirty="0" err="1"/>
              <a:t>sensatas</a:t>
            </a:r>
            <a:r>
              <a:rPr sz="1667" dirty="0"/>
              <a:t>. </a:t>
            </a:r>
            <a:r>
              <a:rPr sz="1667" dirty="0" err="1"/>
              <a:t>Agresivas</a:t>
            </a:r>
            <a:r>
              <a:rPr sz="1667" dirty="0"/>
              <a:t> </a:t>
            </a:r>
            <a:r>
              <a:rPr sz="1667" dirty="0" err="1"/>
              <a:t>cara</a:t>
            </a:r>
            <a:r>
              <a:rPr sz="1667" dirty="0"/>
              <a:t> </a:t>
            </a:r>
            <a:r>
              <a:rPr sz="1667" dirty="0" err="1"/>
              <a:t>os</a:t>
            </a:r>
            <a:r>
              <a:rPr sz="1667" dirty="0"/>
              <a:t> </a:t>
            </a:r>
            <a:r>
              <a:rPr sz="1667" dirty="0" err="1"/>
              <a:t>axentes</a:t>
            </a:r>
            <a:r>
              <a:rPr sz="1667" dirty="0"/>
              <a:t> </a:t>
            </a:r>
            <a:r>
              <a:rPr sz="1667" dirty="0" err="1"/>
              <a:t>escolares</a:t>
            </a:r>
            <a:endParaRPr sz="166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1" build="p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83" y="3587750"/>
            <a:ext cx="3989917" cy="1673491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1 Título"/>
          <p:cNvSpPr txBox="1">
            <a:spLocks noGrp="1"/>
          </p:cNvSpPr>
          <p:nvPr>
            <p:ph type="title"/>
          </p:nvPr>
        </p:nvSpPr>
        <p:spPr>
          <a:xfrm>
            <a:off x="732896" y="190248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COLABORACIÓN COA FAMILIA</a:t>
            </a:r>
          </a:p>
        </p:txBody>
      </p:sp>
      <p:sp>
        <p:nvSpPr>
          <p:cNvPr id="466" name="2 Marcador de contenido"/>
          <p:cNvSpPr txBox="1">
            <a:spLocks noGrp="1"/>
          </p:cNvSpPr>
          <p:nvPr>
            <p:ph type="body" idx="1"/>
          </p:nvPr>
        </p:nvSpPr>
        <p:spPr>
          <a:xfrm>
            <a:off x="571500" y="1561041"/>
            <a:ext cx="6799792" cy="259291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17"/>
              </a:spcBef>
              <a:defRPr sz="2400"/>
            </a:pPr>
            <a:r>
              <a:rPr sz="1667" dirty="0" err="1"/>
              <a:t>Necesidade</a:t>
            </a:r>
            <a:r>
              <a:rPr sz="1667" dirty="0"/>
              <a:t> de </a:t>
            </a:r>
            <a:r>
              <a:rPr sz="1667" dirty="0" err="1"/>
              <a:t>orientación</a:t>
            </a:r>
            <a:r>
              <a:rPr sz="1667" dirty="0"/>
              <a:t> á </a:t>
            </a:r>
            <a:r>
              <a:rPr sz="1667" dirty="0" err="1"/>
              <a:t>familia</a:t>
            </a:r>
            <a:r>
              <a:rPr sz="1667" dirty="0"/>
              <a:t> </a:t>
            </a:r>
            <a:r>
              <a:rPr sz="1667" dirty="0" err="1"/>
              <a:t>sobre</a:t>
            </a:r>
            <a:r>
              <a:rPr sz="1667" dirty="0"/>
              <a:t> a </a:t>
            </a:r>
            <a:r>
              <a:rPr sz="1667" dirty="0" err="1"/>
              <a:t>natureza</a:t>
            </a:r>
            <a:r>
              <a:rPr sz="1667" dirty="0"/>
              <a:t> do </a:t>
            </a:r>
            <a:r>
              <a:rPr sz="1667" dirty="0" err="1"/>
              <a:t>problema</a:t>
            </a:r>
            <a:r>
              <a:rPr lang="gl-ES" sz="1667" dirty="0"/>
              <a:t>.</a:t>
            </a:r>
          </a:p>
          <a:p>
            <a:pPr marL="0" indent="0">
              <a:spcBef>
                <a:spcPts val="417"/>
              </a:spcBef>
              <a:buNone/>
              <a:defRPr sz="2400"/>
            </a:pPr>
            <a:endParaRPr sz="1667" dirty="0"/>
          </a:p>
          <a:p>
            <a:pPr>
              <a:spcBef>
                <a:spcPts val="417"/>
              </a:spcBef>
              <a:defRPr sz="2400"/>
            </a:pPr>
            <a:r>
              <a:rPr sz="1667" dirty="0" err="1"/>
              <a:t>Xerar</a:t>
            </a:r>
            <a:r>
              <a:rPr sz="1667" dirty="0"/>
              <a:t> un </a:t>
            </a:r>
            <a:r>
              <a:rPr sz="1667" dirty="0" err="1"/>
              <a:t>clima</a:t>
            </a:r>
            <a:r>
              <a:rPr sz="1667" dirty="0"/>
              <a:t> de </a:t>
            </a:r>
            <a:r>
              <a:rPr sz="1667" dirty="0" err="1"/>
              <a:t>colaboración</a:t>
            </a:r>
            <a:r>
              <a:rPr sz="1667" dirty="0"/>
              <a:t> </a:t>
            </a:r>
            <a:r>
              <a:rPr sz="1667" dirty="0" err="1"/>
              <a:t>estreita</a:t>
            </a:r>
            <a:r>
              <a:rPr sz="1667" dirty="0"/>
              <a:t> e un </a:t>
            </a:r>
            <a:r>
              <a:rPr sz="1667" dirty="0" err="1"/>
              <a:t>sentimento</a:t>
            </a:r>
            <a:r>
              <a:rPr sz="1667" dirty="0"/>
              <a:t> de “</a:t>
            </a:r>
            <a:r>
              <a:rPr sz="1667" dirty="0" err="1"/>
              <a:t>alianza</a:t>
            </a:r>
            <a:r>
              <a:rPr sz="1667" dirty="0"/>
              <a:t>”</a:t>
            </a:r>
            <a:r>
              <a:rPr lang="gl-ES" sz="1667" dirty="0"/>
              <a:t>.</a:t>
            </a:r>
          </a:p>
          <a:p>
            <a:pPr>
              <a:spcBef>
                <a:spcPts val="417"/>
              </a:spcBef>
              <a:defRPr sz="2400"/>
            </a:pPr>
            <a:endParaRPr sz="1667" dirty="0"/>
          </a:p>
          <a:p>
            <a:pPr>
              <a:spcBef>
                <a:spcPts val="417"/>
              </a:spcBef>
              <a:defRPr sz="2400"/>
            </a:pPr>
            <a:r>
              <a:rPr sz="1667" dirty="0"/>
              <a:t>As </a:t>
            </a:r>
            <a:r>
              <a:rPr sz="1667" dirty="0" err="1"/>
              <a:t>melloras</a:t>
            </a:r>
            <a:r>
              <a:rPr sz="1667" dirty="0"/>
              <a:t> no </a:t>
            </a:r>
            <a:r>
              <a:rPr sz="1667" dirty="0" err="1"/>
              <a:t>manexo</a:t>
            </a:r>
            <a:r>
              <a:rPr sz="1667" dirty="0"/>
              <a:t> familiar é </a:t>
            </a:r>
            <a:r>
              <a:rPr sz="1667" dirty="0" err="1"/>
              <a:t>unha</a:t>
            </a:r>
            <a:r>
              <a:rPr sz="1667" dirty="0"/>
              <a:t> das </a:t>
            </a:r>
            <a:r>
              <a:rPr sz="1667" dirty="0" err="1"/>
              <a:t>intervencións</a:t>
            </a:r>
            <a:r>
              <a:rPr sz="1667" dirty="0"/>
              <a:t> con </a:t>
            </a:r>
            <a:r>
              <a:rPr sz="1667" dirty="0" err="1"/>
              <a:t>máis</a:t>
            </a:r>
            <a:r>
              <a:rPr sz="1667" dirty="0"/>
              <a:t> </a:t>
            </a:r>
            <a:r>
              <a:rPr sz="1667" dirty="0" err="1"/>
              <a:t>evidencia</a:t>
            </a:r>
            <a:r>
              <a:rPr sz="1667" dirty="0"/>
              <a:t> de </a:t>
            </a:r>
            <a:r>
              <a:rPr sz="1667" dirty="0" err="1"/>
              <a:t>eficacia</a:t>
            </a:r>
            <a:r>
              <a:rPr lang="gl-ES" sz="1667" dirty="0"/>
              <a:t>.</a:t>
            </a:r>
            <a:endParaRPr sz="166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1" build="p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1 Título"/>
          <p:cNvSpPr txBox="1">
            <a:spLocks noGrp="1"/>
          </p:cNvSpPr>
          <p:nvPr>
            <p:ph type="title"/>
          </p:nvPr>
        </p:nvSpPr>
        <p:spPr>
          <a:xfrm>
            <a:off x="571500" y="96240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COLABORACIÓN COA FAMILIA</a:t>
            </a:r>
          </a:p>
        </p:txBody>
      </p:sp>
      <p:sp>
        <p:nvSpPr>
          <p:cNvPr id="469" name="1 Marcador de contenido"/>
          <p:cNvSpPr txBox="1"/>
          <p:nvPr/>
        </p:nvSpPr>
        <p:spPr>
          <a:xfrm>
            <a:off x="410104" y="1394842"/>
            <a:ext cx="6799792" cy="219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285739" indent="-285739">
              <a:spcBef>
                <a:spcPts val="417"/>
              </a:spcBef>
              <a:buClr>
                <a:srgbClr val="000000"/>
              </a:buClr>
              <a:buSzPct val="75000"/>
              <a:buChar char="●"/>
              <a:defRPr sz="2400"/>
            </a:pPr>
            <a:r>
              <a:rPr sz="1667" dirty="0" err="1"/>
              <a:t>Información</a:t>
            </a:r>
            <a:r>
              <a:rPr sz="1667" dirty="0"/>
              <a:t> </a:t>
            </a:r>
            <a:r>
              <a:rPr sz="1667" dirty="0" err="1"/>
              <a:t>fluída</a:t>
            </a:r>
            <a:r>
              <a:rPr sz="1667" dirty="0"/>
              <a:t> e </a:t>
            </a:r>
            <a:r>
              <a:rPr sz="1667" dirty="0" err="1"/>
              <a:t>frecuente</a:t>
            </a:r>
            <a:r>
              <a:rPr lang="gl-ES" sz="1667" dirty="0"/>
              <a:t>.</a:t>
            </a:r>
          </a:p>
          <a:p>
            <a:pPr marL="285739" indent="-285739">
              <a:spcBef>
                <a:spcPts val="417"/>
              </a:spcBef>
              <a:buClr>
                <a:srgbClr val="000000"/>
              </a:buClr>
              <a:buSzPct val="75000"/>
              <a:buChar char="●"/>
              <a:defRPr sz="2400"/>
            </a:pPr>
            <a:endParaRPr sz="1667" dirty="0"/>
          </a:p>
          <a:p>
            <a:pPr marL="285739" indent="-285739" algn="just">
              <a:spcBef>
                <a:spcPts val="417"/>
              </a:spcBef>
              <a:buClr>
                <a:srgbClr val="000000"/>
              </a:buClr>
              <a:buSzPct val="75000"/>
              <a:buChar char="●"/>
              <a:defRPr sz="2400"/>
            </a:pPr>
            <a:r>
              <a:rPr sz="1667" dirty="0" err="1"/>
              <a:t>Entender</a:t>
            </a:r>
            <a:r>
              <a:rPr sz="1667" dirty="0"/>
              <a:t> as </a:t>
            </a:r>
            <a:r>
              <a:rPr sz="1667" dirty="0" err="1"/>
              <a:t>dificultades</a:t>
            </a:r>
            <a:r>
              <a:rPr lang="gl-ES" sz="1667" dirty="0"/>
              <a:t>.</a:t>
            </a:r>
          </a:p>
          <a:p>
            <a:pPr marL="285739" indent="-285739" algn="just">
              <a:spcBef>
                <a:spcPts val="417"/>
              </a:spcBef>
              <a:buClr>
                <a:srgbClr val="000000"/>
              </a:buClr>
              <a:buSzPct val="75000"/>
              <a:buChar char="●"/>
              <a:defRPr sz="2400"/>
            </a:pPr>
            <a:endParaRPr sz="1667" dirty="0"/>
          </a:p>
          <a:p>
            <a:pPr marL="285739" indent="-285739" algn="just">
              <a:spcBef>
                <a:spcPts val="417"/>
              </a:spcBef>
              <a:buClr>
                <a:srgbClr val="000000"/>
              </a:buClr>
              <a:buSzPct val="75000"/>
              <a:buChar char="●"/>
              <a:defRPr sz="2400"/>
            </a:pPr>
            <a:r>
              <a:rPr sz="1667" dirty="0" err="1"/>
              <a:t>Axustar</a:t>
            </a:r>
            <a:r>
              <a:rPr sz="1667" dirty="0"/>
              <a:t> as </a:t>
            </a:r>
            <a:r>
              <a:rPr sz="1667" dirty="0" err="1"/>
              <a:t>expectativas</a:t>
            </a:r>
            <a:r>
              <a:rPr lang="gl-ES" sz="1667" dirty="0"/>
              <a:t>.</a:t>
            </a:r>
          </a:p>
          <a:p>
            <a:pPr marL="285739" indent="-285739" algn="just">
              <a:spcBef>
                <a:spcPts val="417"/>
              </a:spcBef>
              <a:buClr>
                <a:srgbClr val="000000"/>
              </a:buClr>
              <a:buSzPct val="75000"/>
              <a:buChar char="●"/>
              <a:defRPr sz="2400"/>
            </a:pPr>
            <a:endParaRPr sz="1667" dirty="0"/>
          </a:p>
          <a:p>
            <a:pPr marL="285739" indent="-285739">
              <a:spcBef>
                <a:spcPts val="417"/>
              </a:spcBef>
              <a:buClr>
                <a:srgbClr val="000000"/>
              </a:buClr>
              <a:buSzPct val="75000"/>
              <a:buChar char="●"/>
              <a:defRPr sz="2400"/>
            </a:pPr>
            <a:r>
              <a:rPr sz="1667" dirty="0"/>
              <a:t>Non </a:t>
            </a:r>
            <a:r>
              <a:rPr sz="1667" dirty="0" err="1"/>
              <a:t>desesperarse</a:t>
            </a:r>
            <a:r>
              <a:rPr sz="1667" dirty="0"/>
              <a:t> ante a </a:t>
            </a:r>
            <a:r>
              <a:rPr sz="1667" dirty="0" err="1"/>
              <a:t>ausencia</a:t>
            </a:r>
            <a:r>
              <a:rPr sz="1667" dirty="0"/>
              <a:t> de </a:t>
            </a:r>
            <a:r>
              <a:rPr sz="1667" dirty="0" err="1"/>
              <a:t>resultados</a:t>
            </a:r>
            <a:r>
              <a:rPr sz="1667" dirty="0"/>
              <a:t> </a:t>
            </a:r>
            <a:r>
              <a:rPr sz="1667" dirty="0" err="1"/>
              <a:t>inmediatos</a:t>
            </a:r>
            <a:r>
              <a:rPr lang="gl-ES" sz="1667" dirty="0"/>
              <a:t>.</a:t>
            </a:r>
            <a:endParaRPr sz="1667" dirty="0"/>
          </a:p>
        </p:txBody>
      </p:sp>
      <p:pic>
        <p:nvPicPr>
          <p:cNvPr id="470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83" y="3587750"/>
            <a:ext cx="3989917" cy="1673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1 Marcador de contenido"/>
          <p:cNvSpPr txBox="1"/>
          <p:nvPr/>
        </p:nvSpPr>
        <p:spPr>
          <a:xfrm>
            <a:off x="700149" y="1640589"/>
            <a:ext cx="667808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296321" indent="-296321">
              <a:spcBef>
                <a:spcPts val="417"/>
              </a:spcBef>
              <a:buClr>
                <a:srgbClr val="000000"/>
              </a:buClr>
              <a:buSzPct val="75000"/>
              <a:buChar char="▪"/>
              <a:defRPr sz="2400"/>
            </a:pPr>
            <a:endParaRPr sz="2000" dirty="0"/>
          </a:p>
        </p:txBody>
      </p:sp>
      <p:sp>
        <p:nvSpPr>
          <p:cNvPr id="146" name="Título 1"/>
          <p:cNvSpPr txBox="1">
            <a:spLocks noGrp="1"/>
          </p:cNvSpPr>
          <p:nvPr>
            <p:ph type="title"/>
          </p:nvPr>
        </p:nvSpPr>
        <p:spPr>
          <a:xfrm>
            <a:off x="2211161" y="142529"/>
            <a:ext cx="3197678" cy="479966"/>
          </a:xfrm>
          <a:prstGeom prst="rect">
            <a:avLst/>
          </a:prstGeom>
        </p:spPr>
        <p:txBody>
          <a:bodyPr/>
          <a:lstStyle>
            <a:lvl1pPr defTabSz="722376">
              <a:defRPr sz="2686"/>
            </a:lvl1pPr>
          </a:lstStyle>
          <a:p>
            <a:r>
              <a:rPr lang="es-ES" sz="3000" b="1" dirty="0">
                <a:solidFill>
                  <a:srgbClr val="FF6600"/>
                </a:solidFill>
              </a:rPr>
              <a:t>CONSENSO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1F1C686-FA90-44C3-A351-EDBDA55BE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303859"/>
              </p:ext>
            </p:extLst>
          </p:nvPr>
        </p:nvGraphicFramePr>
        <p:xfrm>
          <a:off x="766472" y="142529"/>
          <a:ext cx="6545436" cy="555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1 Título"/>
          <p:cNvSpPr txBox="1">
            <a:spLocks noGrp="1"/>
          </p:cNvSpPr>
          <p:nvPr>
            <p:ph type="title"/>
          </p:nvPr>
        </p:nvSpPr>
        <p:spPr>
          <a:xfrm>
            <a:off x="571500" y="189709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333" b="1" dirty="0">
                <a:solidFill>
                  <a:srgbClr val="FF6600"/>
                </a:solidFill>
                <a:latin typeface="+mj-lt"/>
              </a:rPr>
              <a:t>COLABORACIÓN COA FAMILIA</a:t>
            </a:r>
          </a:p>
        </p:txBody>
      </p:sp>
      <p:pic>
        <p:nvPicPr>
          <p:cNvPr id="47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67" y="3565260"/>
            <a:ext cx="3989917" cy="16734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C18728BE-94E6-4F95-9F5F-08C2B7F1A687}"/>
              </a:ext>
            </a:extLst>
          </p:cNvPr>
          <p:cNvSpPr/>
          <p:nvPr/>
        </p:nvSpPr>
        <p:spPr>
          <a:xfrm>
            <a:off x="4126676" y="1551165"/>
            <a:ext cx="3038104" cy="1673491"/>
          </a:xfrm>
          <a:prstGeom prst="wedgeRoundRectCallout">
            <a:avLst>
              <a:gd name="adj1" fmla="val -48846"/>
              <a:gd name="adj2" fmla="val 67822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76726" indent="-76726" algn="ctr">
              <a:buSzPct val="100000"/>
              <a:buFont typeface="Arial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67" dirty="0">
                <a:ea typeface="Arial Narrow"/>
                <a:cs typeface="Arial Narrow"/>
                <a:sym typeface="Arial Narrow"/>
              </a:rPr>
              <a:t>Considerar o problema como </a:t>
            </a:r>
            <a:r>
              <a:rPr lang="es-ES" sz="1667" dirty="0" err="1">
                <a:ea typeface="Arial Narrow"/>
                <a:cs typeface="Arial Narrow"/>
                <a:sym typeface="Arial Narrow"/>
              </a:rPr>
              <a:t>unha</a:t>
            </a:r>
            <a:endParaRPr lang="es-ES" sz="1667" dirty="0">
              <a:ea typeface="Arial Narrow"/>
              <a:cs typeface="Arial Narrow"/>
              <a:sym typeface="Arial Narrow"/>
            </a:endParaRPr>
          </a:p>
          <a:p>
            <a:pPr algn="ct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67" dirty="0">
                <a:ea typeface="Arial Narrow"/>
                <a:cs typeface="Arial Narrow"/>
                <a:sym typeface="Arial Narrow"/>
              </a:rPr>
              <a:t>consecuencia da incompetencia docente</a:t>
            </a:r>
          </a:p>
          <a:p>
            <a:pPr marL="76726" indent="-76726" algn="ctr">
              <a:buSzPct val="100000"/>
              <a:buFont typeface="Arial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67" dirty="0">
                <a:ea typeface="Arial Narrow"/>
                <a:cs typeface="Arial Narrow"/>
                <a:sym typeface="Arial Narrow"/>
              </a:rPr>
              <a:t>Cuestionar a actuación escolar</a:t>
            </a:r>
          </a:p>
          <a:p>
            <a:pPr algn="ct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67" dirty="0">
                <a:ea typeface="Arial Narrow"/>
                <a:cs typeface="Arial Narrow"/>
                <a:sym typeface="Arial Narrow"/>
              </a:rPr>
              <a:t>e non colaborar</a:t>
            </a: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18D8DEFA-0974-40EC-993A-CB03F1700440}"/>
              </a:ext>
            </a:extLst>
          </p:cNvPr>
          <p:cNvSpPr/>
          <p:nvPr/>
        </p:nvSpPr>
        <p:spPr>
          <a:xfrm>
            <a:off x="544286" y="1551164"/>
            <a:ext cx="2949039" cy="1765063"/>
          </a:xfrm>
          <a:prstGeom prst="wedgeRoundRectCallout">
            <a:avLst>
              <a:gd name="adj1" fmla="val 41248"/>
              <a:gd name="adj2" fmla="val 61379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6726" indent="-76726" algn="ctr">
              <a:buSzPct val="100000"/>
              <a:buFont typeface="Arial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67">
                <a:ea typeface="Arial Narrow"/>
                <a:cs typeface="Arial Narrow"/>
                <a:sym typeface="Arial Narrow"/>
              </a:rPr>
              <a:t>Considerar o problema como</a:t>
            </a:r>
          </a:p>
          <a:p>
            <a:pPr algn="ct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67">
                <a:ea typeface="Arial Narrow"/>
                <a:cs typeface="Arial Narrow"/>
                <a:sym typeface="Arial Narrow"/>
              </a:rPr>
              <a:t>unha consecuencia da mala crianza</a:t>
            </a:r>
          </a:p>
          <a:p>
            <a:pPr marL="76726" indent="-76726" algn="ctr">
              <a:buSzPct val="100000"/>
              <a:buFont typeface="Arial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67">
                <a:ea typeface="Arial Narrow"/>
                <a:cs typeface="Arial Narrow"/>
                <a:sym typeface="Arial Narrow"/>
              </a:rPr>
              <a:t>Cuestionar o tratamento farmacolóxico</a:t>
            </a:r>
          </a:p>
          <a:p>
            <a:pPr marL="76726" indent="-76726" algn="ctr">
              <a:buSzPct val="100000"/>
              <a:buFont typeface="Arial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67">
                <a:ea typeface="Arial Narrow"/>
                <a:cs typeface="Arial Narrow"/>
                <a:sym typeface="Arial Narrow"/>
              </a:rPr>
              <a:t>Ofrecer un prognóstico</a:t>
            </a:r>
          </a:p>
          <a:p>
            <a:pPr algn="ct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667">
                <a:ea typeface="Arial Narrow"/>
                <a:cs typeface="Arial Narrow"/>
                <a:sym typeface="Arial Narrow"/>
              </a:rPr>
              <a:t>sen posibilidade de mellora</a:t>
            </a:r>
            <a:endParaRPr lang="es-ES" sz="1667" dirty="0">
              <a:ea typeface="Arial Narrow"/>
              <a:cs typeface="Arial Narrow"/>
              <a:sym typeface="Arial Narrow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171BCF-71D7-40DC-83D1-7F9C7EF39F78}"/>
              </a:ext>
            </a:extLst>
          </p:cNvPr>
          <p:cNvSpPr/>
          <p:nvPr/>
        </p:nvSpPr>
        <p:spPr>
          <a:xfrm>
            <a:off x="5645727" y="3468454"/>
            <a:ext cx="1815042" cy="1697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417"/>
              </a:spcBef>
              <a:buClr>
                <a:srgbClr val="000000"/>
              </a:buClr>
              <a:buSzPct val="75000"/>
              <a:defRPr sz="2400"/>
            </a:pPr>
            <a:r>
              <a:rPr lang="es-ES" sz="1542" dirty="0"/>
              <a:t>Evitar </a:t>
            </a:r>
            <a:r>
              <a:rPr lang="es-ES" sz="1542" dirty="0" err="1"/>
              <a:t>confrontacións</a:t>
            </a:r>
            <a:r>
              <a:rPr lang="es-ES" sz="1542" dirty="0"/>
              <a:t> e </a:t>
            </a:r>
            <a:r>
              <a:rPr lang="es-ES" sz="1542" dirty="0" err="1"/>
              <a:t>culpabilizacións</a:t>
            </a:r>
            <a:endParaRPr lang="es-ES" sz="1542" dirty="0"/>
          </a:p>
          <a:p>
            <a:pPr algn="ctr">
              <a:spcBef>
                <a:spcPts val="417"/>
              </a:spcBef>
              <a:buClr>
                <a:srgbClr val="000000"/>
              </a:buClr>
              <a:buSzPct val="75000"/>
              <a:defRPr sz="2400"/>
            </a:pPr>
            <a:endParaRPr lang="es-ES" sz="1542" dirty="0"/>
          </a:p>
          <a:p>
            <a:pPr algn="ctr">
              <a:spcBef>
                <a:spcPts val="417"/>
              </a:spcBef>
              <a:buClr>
                <a:srgbClr val="000000"/>
              </a:buClr>
              <a:buSzPct val="75000"/>
              <a:defRPr sz="2400"/>
            </a:pPr>
            <a:r>
              <a:rPr lang="es-ES" sz="1542" dirty="0" err="1"/>
              <a:t>Traballar</a:t>
            </a:r>
            <a:r>
              <a:rPr lang="es-ES" sz="1542" dirty="0"/>
              <a:t> </a:t>
            </a:r>
            <a:r>
              <a:rPr lang="es-ES" sz="1542" dirty="0" err="1"/>
              <a:t>na</a:t>
            </a:r>
            <a:r>
              <a:rPr lang="es-ES" sz="1542" dirty="0"/>
              <a:t> diminución do impacto escolar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59" y="1264588"/>
            <a:ext cx="2533387" cy="35917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E38E435-2FA2-4F54-B5AE-C896BD851F23}"/>
              </a:ext>
            </a:extLst>
          </p:cNvPr>
          <p:cNvSpPr/>
          <p:nvPr/>
        </p:nvSpPr>
        <p:spPr>
          <a:xfrm>
            <a:off x="298034" y="1472406"/>
            <a:ext cx="2721429" cy="1385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Seguramente, o alumnado con TDAH é </a:t>
            </a:r>
            <a:r>
              <a:rPr lang="es-E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quen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 </a:t>
            </a:r>
            <a:r>
              <a:rPr lang="es-E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máis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</a:t>
            </a:r>
            <a:r>
              <a:rPr lang="es-E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empregar</a:t>
            </a:r>
            <a:r>
              <a:rPr lang="es-E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unha</a:t>
            </a:r>
            <a:r>
              <a:rPr lang="es-E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axenda</a:t>
            </a:r>
            <a:r>
              <a:rPr lang="es-ES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 </a:t>
            </a:r>
            <a:r>
              <a:rPr lang="es-E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es-E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axuda</a:t>
            </a:r>
            <a:r>
              <a:rPr lang="es-E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lang="es-E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súa</a:t>
            </a:r>
            <a:r>
              <a:rPr lang="es-E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organización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463046F-27ED-486E-B476-9BF27AC4A16D}"/>
              </a:ext>
            </a:extLst>
          </p:cNvPr>
          <p:cNvSpPr/>
          <p:nvPr/>
        </p:nvSpPr>
        <p:spPr>
          <a:xfrm>
            <a:off x="1454726" y="3268266"/>
            <a:ext cx="2721429" cy="1385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/>
              <a:t>Seguramente, o </a:t>
            </a:r>
            <a:r>
              <a:rPr lang="pt-BR" sz="1500" dirty="0" err="1"/>
              <a:t>alumnado</a:t>
            </a:r>
            <a:r>
              <a:rPr lang="pt-BR" sz="1500" dirty="0"/>
              <a:t> </a:t>
            </a:r>
            <a:r>
              <a:rPr lang="pt-BR" sz="1500" dirty="0" err="1"/>
              <a:t>con</a:t>
            </a:r>
            <a:r>
              <a:rPr lang="pt-BR" sz="1500" dirty="0"/>
              <a:t> TDAH é que </a:t>
            </a:r>
            <a:r>
              <a:rPr lang="pt-BR" sz="1500" dirty="0" err="1"/>
              <a:t>ten</a:t>
            </a:r>
            <a:r>
              <a:rPr lang="pt-BR" sz="1500" dirty="0"/>
              <a:t> </a:t>
            </a:r>
            <a:r>
              <a:rPr lang="pt-BR" sz="1500" b="1" dirty="0" err="1"/>
              <a:t>máis</a:t>
            </a:r>
            <a:r>
              <a:rPr lang="pt-BR" sz="1500" b="1" dirty="0"/>
              <a:t> </a:t>
            </a:r>
            <a:r>
              <a:rPr lang="pt-BR" sz="1500" b="1" dirty="0" err="1"/>
              <a:t>dificultades</a:t>
            </a:r>
            <a:r>
              <a:rPr lang="pt-BR" sz="1500" dirty="0"/>
              <a:t> para </a:t>
            </a:r>
            <a:r>
              <a:rPr lang="pt-BR" sz="1500" dirty="0" err="1"/>
              <a:t>manexar</a:t>
            </a:r>
            <a:r>
              <a:rPr lang="pt-BR" sz="1500" dirty="0"/>
              <a:t> </a:t>
            </a:r>
            <a:r>
              <a:rPr lang="pt-BR" sz="1500" dirty="0" err="1"/>
              <a:t>axeitadamente</a:t>
            </a:r>
            <a:r>
              <a:rPr lang="pt-BR" sz="1500" dirty="0"/>
              <a:t>  a </a:t>
            </a:r>
            <a:r>
              <a:rPr lang="pt-BR" sz="1500" dirty="0" err="1"/>
              <a:t>axenda</a:t>
            </a:r>
            <a:r>
              <a:rPr lang="pt-BR" sz="1500" dirty="0"/>
              <a:t> escolar.</a:t>
            </a:r>
            <a:endParaRPr lang="es-ES" sz="1500" dirty="0"/>
          </a:p>
        </p:txBody>
      </p:sp>
      <p:sp>
        <p:nvSpPr>
          <p:cNvPr id="7" name="6 Título">
            <a:extLst>
              <a:ext uri="{FF2B5EF4-FFF2-40B4-BE49-F238E27FC236}">
                <a16:creationId xmlns:a16="http://schemas.microsoft.com/office/drawing/2014/main" id="{DB60D095-9CB2-45CE-BE68-02CE6B613E9D}"/>
              </a:ext>
            </a:extLst>
          </p:cNvPr>
          <p:cNvSpPr txBox="1">
            <a:spLocks/>
          </p:cNvSpPr>
          <p:nvPr/>
        </p:nvSpPr>
        <p:spPr bwMode="auto">
          <a:xfrm>
            <a:off x="2543298" y="389617"/>
            <a:ext cx="253340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5pPr>
            <a:lvl6pPr marL="38098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6pPr>
            <a:lvl7pPr marL="76197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7pPr>
            <a:lvl8pPr marL="1142954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8pPr>
            <a:lvl9pPr marL="1523939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" sz="3056" b="1" kern="0" dirty="0">
                <a:solidFill>
                  <a:srgbClr val="FF6600"/>
                </a:solidFill>
              </a:rPr>
              <a:t>A AXENDA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9" y="1131094"/>
            <a:ext cx="5819511" cy="4107658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30 CuadroTexto"/>
          <p:cNvSpPr txBox="1"/>
          <p:nvPr/>
        </p:nvSpPr>
        <p:spPr>
          <a:xfrm>
            <a:off x="1012031" y="1785938"/>
            <a:ext cx="2321719" cy="4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>
              <a:defRPr sz="1400">
                <a:solidFill>
                  <a:srgbClr val="0070C0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rPr sz="1167"/>
              <a:t>Matemáticas, páx. 75</a:t>
            </a:r>
          </a:p>
          <a:p>
            <a:pPr>
              <a:defRPr sz="1400">
                <a:solidFill>
                  <a:srgbClr val="0070C0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rPr sz="1167"/>
              <a:t>Coñe, exercicios 1, 2, 3, 5, </a:t>
            </a:r>
          </a:p>
        </p:txBody>
      </p:sp>
      <p:sp>
        <p:nvSpPr>
          <p:cNvPr id="488" name="31 CuadroTexto"/>
          <p:cNvSpPr txBox="1"/>
          <p:nvPr/>
        </p:nvSpPr>
        <p:spPr>
          <a:xfrm>
            <a:off x="1012031" y="3038740"/>
            <a:ext cx="2381251" cy="56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>
              <a:lnSpc>
                <a:spcPts val="1167"/>
              </a:lnSpc>
              <a:defRPr sz="1600">
                <a:solidFill>
                  <a:srgbClr val="FF0000"/>
                </a:solidFill>
                <a:latin typeface="Rage Italic"/>
                <a:ea typeface="Rage Italic"/>
                <a:cs typeface="Rage Italic"/>
                <a:sym typeface="Rage Italic"/>
              </a:defRPr>
            </a:pPr>
            <a:r>
              <a:rPr sz="1333"/>
              <a:t>Hoxe Javi non traballou </a:t>
            </a:r>
            <a:r>
              <a:rPr sz="1333" u="sng"/>
              <a:t>nada </a:t>
            </a:r>
            <a:r>
              <a:rPr sz="1333"/>
              <a:t>e estivo molestando aos compañeiros todo o tempo</a:t>
            </a:r>
          </a:p>
        </p:txBody>
      </p:sp>
      <p:sp>
        <p:nvSpPr>
          <p:cNvPr id="489" name="31 CuadroTexto"/>
          <p:cNvSpPr txBox="1"/>
          <p:nvPr/>
        </p:nvSpPr>
        <p:spPr>
          <a:xfrm>
            <a:off x="1012031" y="2202657"/>
            <a:ext cx="2381251" cy="457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lnSpc>
                <a:spcPts val="1400"/>
              </a:lnSpc>
              <a:defRPr sz="1600">
                <a:solidFill>
                  <a:srgbClr val="FF0000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r>
              <a:rPr sz="1333"/>
              <a:t>Tamén había que facer o “Lembra” do tema 3 de Lingua Galega</a:t>
            </a:r>
          </a:p>
        </p:txBody>
      </p:sp>
      <p:sp>
        <p:nvSpPr>
          <p:cNvPr id="490" name="31 CuadroTexto"/>
          <p:cNvSpPr txBox="1"/>
          <p:nvPr/>
        </p:nvSpPr>
        <p:spPr>
          <a:xfrm>
            <a:off x="4167188" y="1607343"/>
            <a:ext cx="2381250" cy="457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lnSpc>
                <a:spcPts val="1400"/>
              </a:lnSpc>
              <a:defRPr sz="1600">
                <a:solidFill>
                  <a:srgbClr val="FF0000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r>
              <a:rPr sz="1333"/>
              <a:t>Quedou sen ir ao recreo porque non rematou a tempo os exencicios</a:t>
            </a:r>
          </a:p>
        </p:txBody>
      </p:sp>
      <p:sp>
        <p:nvSpPr>
          <p:cNvPr id="491" name="31 CuadroTexto"/>
          <p:cNvSpPr txBox="1"/>
          <p:nvPr/>
        </p:nvSpPr>
        <p:spPr>
          <a:xfrm>
            <a:off x="4167188" y="2797969"/>
            <a:ext cx="2381250" cy="25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>
              <a:lnSpc>
                <a:spcPts val="1167"/>
              </a:lnSpc>
              <a:defRPr sz="1600">
                <a:solidFill>
                  <a:srgbClr val="FF0000"/>
                </a:solidFill>
                <a:latin typeface="Rage Italic"/>
                <a:ea typeface="Rage Italic"/>
                <a:cs typeface="Rage Italic"/>
                <a:sym typeface="Rage Italic"/>
              </a:defRPr>
            </a:pPr>
            <a:r>
              <a:rPr sz="1333"/>
              <a:t>Hoxe non fixo </a:t>
            </a:r>
            <a:r>
              <a:rPr sz="1333" u="sng"/>
              <a:t>nada</a:t>
            </a:r>
            <a:r>
              <a:rPr sz="1333"/>
              <a:t> en toda a mañá</a:t>
            </a:r>
          </a:p>
        </p:txBody>
      </p:sp>
      <p:sp>
        <p:nvSpPr>
          <p:cNvPr id="492" name="31 CuadroTexto"/>
          <p:cNvSpPr txBox="1"/>
          <p:nvPr/>
        </p:nvSpPr>
        <p:spPr>
          <a:xfrm>
            <a:off x="4167188" y="2083594"/>
            <a:ext cx="2440783" cy="457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lnSpc>
                <a:spcPts val="1400"/>
              </a:lnSpc>
              <a:defRPr sz="1600">
                <a:solidFill>
                  <a:srgbClr val="002060"/>
                </a:solidFill>
                <a:latin typeface="Mistral"/>
                <a:ea typeface="Mistral"/>
                <a:cs typeface="Mistral"/>
                <a:sym typeface="Mistral"/>
              </a:defRPr>
            </a:lvl1pPr>
          </a:lstStyle>
          <a:p>
            <a:r>
              <a:rPr sz="1333"/>
              <a:t>He did not work at all during the English  lesson</a:t>
            </a:r>
          </a:p>
        </p:txBody>
      </p:sp>
      <p:sp>
        <p:nvSpPr>
          <p:cNvPr id="493" name="104 Elipse"/>
          <p:cNvSpPr/>
          <p:nvPr/>
        </p:nvSpPr>
        <p:spPr>
          <a:xfrm>
            <a:off x="1012031" y="4107656"/>
            <a:ext cx="2619376" cy="1012033"/>
          </a:xfrm>
          <a:prstGeom prst="ellipse">
            <a:avLst/>
          </a:prstGeom>
          <a:ln w="38100">
            <a:solidFill>
              <a:srgbClr val="0070C0"/>
            </a:solidFill>
            <a:miter/>
          </a:ln>
        </p:spPr>
        <p:txBody>
          <a:bodyPr lIns="38099" rIns="38099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</p:txBody>
      </p:sp>
      <p:sp>
        <p:nvSpPr>
          <p:cNvPr id="494" name="31 CuadroTexto"/>
          <p:cNvSpPr txBox="1"/>
          <p:nvPr/>
        </p:nvSpPr>
        <p:spPr>
          <a:xfrm>
            <a:off x="1012031" y="3512344"/>
            <a:ext cx="2381251" cy="457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>
              <a:lnSpc>
                <a:spcPts val="1400"/>
              </a:lnSpc>
              <a:defRPr sz="1600">
                <a:latin typeface="Freestyle Script"/>
                <a:ea typeface="Freestyle Script"/>
                <a:cs typeface="Freestyle Script"/>
                <a:sym typeface="Freestyle Script"/>
              </a:defRPr>
            </a:lvl1pPr>
          </a:lstStyle>
          <a:p>
            <a:r>
              <a:rPr sz="1333"/>
              <a:t>Javi veu a clase de Eduacación Física sen a roupa de deportes</a:t>
            </a:r>
          </a:p>
        </p:txBody>
      </p:sp>
      <p:sp>
        <p:nvSpPr>
          <p:cNvPr id="495" name="107 Elipse"/>
          <p:cNvSpPr/>
          <p:nvPr/>
        </p:nvSpPr>
        <p:spPr>
          <a:xfrm>
            <a:off x="2493699" y="2977886"/>
            <a:ext cx="476251" cy="297658"/>
          </a:xfrm>
          <a:prstGeom prst="ellipse">
            <a:avLst/>
          </a:prstGeom>
          <a:ln w="38100">
            <a:solidFill>
              <a:srgbClr val="0070C0"/>
            </a:solidFill>
            <a:miter/>
          </a:ln>
        </p:spPr>
        <p:txBody>
          <a:bodyPr lIns="38099" rIns="38099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</p:txBody>
      </p:sp>
      <p:sp>
        <p:nvSpPr>
          <p:cNvPr id="496" name="108 Elipse"/>
          <p:cNvSpPr/>
          <p:nvPr/>
        </p:nvSpPr>
        <p:spPr>
          <a:xfrm>
            <a:off x="5073385" y="2737115"/>
            <a:ext cx="476251" cy="297658"/>
          </a:xfrm>
          <a:prstGeom prst="ellipse">
            <a:avLst/>
          </a:prstGeom>
          <a:ln w="38100">
            <a:solidFill>
              <a:srgbClr val="0070C0"/>
            </a:solidFill>
            <a:miter/>
          </a:ln>
        </p:spPr>
        <p:txBody>
          <a:bodyPr lIns="38099" rIns="38099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</p:txBody>
      </p:sp>
      <p:sp>
        <p:nvSpPr>
          <p:cNvPr id="15" name="6 Título">
            <a:extLst>
              <a:ext uri="{FF2B5EF4-FFF2-40B4-BE49-F238E27FC236}">
                <a16:creationId xmlns:a16="http://schemas.microsoft.com/office/drawing/2014/main" id="{5EB04200-78A5-4C1A-A20C-83389C4FED6B}"/>
              </a:ext>
            </a:extLst>
          </p:cNvPr>
          <p:cNvSpPr txBox="1">
            <a:spLocks/>
          </p:cNvSpPr>
          <p:nvPr/>
        </p:nvSpPr>
        <p:spPr bwMode="auto">
          <a:xfrm>
            <a:off x="2543298" y="389617"/>
            <a:ext cx="253340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5pPr>
            <a:lvl6pPr marL="38098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6pPr>
            <a:lvl7pPr marL="76197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7pPr>
            <a:lvl8pPr marL="1142954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8pPr>
            <a:lvl9pPr marL="1523939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" sz="3056" b="1" kern="0" dirty="0">
                <a:solidFill>
                  <a:srgbClr val="FF6600"/>
                </a:solidFill>
              </a:rPr>
              <a:t>A AXENDA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1" animBg="1" advAuto="0"/>
      <p:bldP spid="487" grpId="2" animBg="1" advAuto="0"/>
      <p:bldP spid="488" grpId="4" animBg="1" advAuto="0"/>
      <p:bldP spid="489" grpId="3" animBg="1" advAuto="0"/>
      <p:bldP spid="490" grpId="6" animBg="1" advAuto="0"/>
      <p:bldP spid="491" grpId="8" animBg="1" advAuto="0"/>
      <p:bldP spid="492" grpId="7" animBg="1" advAuto="0"/>
      <p:bldP spid="493" grpId="11" animBg="1" advAuto="0"/>
      <p:bldP spid="494" grpId="5" animBg="1" advAuto="0"/>
      <p:bldP spid="495" grpId="9" animBg="1" advAuto="0"/>
      <p:bldP spid="496" grpId="10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Imagen 1" descr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0229" y="1505480"/>
            <a:ext cx="4919928" cy="369226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6 Título">
            <a:extLst>
              <a:ext uri="{FF2B5EF4-FFF2-40B4-BE49-F238E27FC236}">
                <a16:creationId xmlns:a16="http://schemas.microsoft.com/office/drawing/2014/main" id="{3732D82C-5C82-415C-854F-0DAA3F4A3C0B}"/>
              </a:ext>
            </a:extLst>
          </p:cNvPr>
          <p:cNvSpPr txBox="1">
            <a:spLocks/>
          </p:cNvSpPr>
          <p:nvPr/>
        </p:nvSpPr>
        <p:spPr bwMode="auto">
          <a:xfrm>
            <a:off x="2543298" y="389617"/>
            <a:ext cx="253340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5pPr>
            <a:lvl6pPr marL="38098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6pPr>
            <a:lvl7pPr marL="76197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7pPr>
            <a:lvl8pPr marL="1142954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8pPr>
            <a:lvl9pPr marL="1523939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" sz="3056" b="1" kern="0" dirty="0">
                <a:solidFill>
                  <a:srgbClr val="FF6600"/>
                </a:solidFill>
              </a:rPr>
              <a:t>A AXENDA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979" y="1789906"/>
            <a:ext cx="3611563" cy="2293938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7 Marcador de contenido"/>
          <p:cNvSpPr txBox="1">
            <a:spLocks noGrp="1"/>
          </p:cNvSpPr>
          <p:nvPr>
            <p:ph type="body" idx="1"/>
          </p:nvPr>
        </p:nvSpPr>
        <p:spPr>
          <a:xfrm>
            <a:off x="861528" y="1378460"/>
            <a:ext cx="2948471" cy="411446"/>
          </a:xfrm>
          <a:prstGeom prst="roundRect">
            <a:avLst>
              <a:gd name="adj" fmla="val 42076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sz="1667" i="1" dirty="0" err="1"/>
              <a:t>Información</a:t>
            </a:r>
            <a:r>
              <a:rPr sz="1667" i="1" dirty="0"/>
              <a:t> documental</a:t>
            </a:r>
          </a:p>
        </p:txBody>
      </p:sp>
      <p:pic>
        <p:nvPicPr>
          <p:cNvPr id="504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8" y="3157803"/>
            <a:ext cx="1825626" cy="1825626"/>
          </a:xfrm>
          <a:prstGeom prst="rect">
            <a:avLst/>
          </a:prstGeom>
          <a:ln>
            <a:solidFill>
              <a:srgbClr val="006666"/>
            </a:solidFill>
            <a:miter/>
          </a:ln>
        </p:spPr>
      </p:pic>
      <p:pic>
        <p:nvPicPr>
          <p:cNvPr id="505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39" y="2857500"/>
            <a:ext cx="1600730" cy="2260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Picture 13" descr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1439">
            <a:off x="3782219" y="2872053"/>
            <a:ext cx="1587501" cy="2325688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507" name="Picture 15" descr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792" y="3529542"/>
            <a:ext cx="1709208" cy="170920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F0980EAA-9F72-4F34-B322-074DC85A42C5}"/>
              </a:ext>
            </a:extLst>
          </p:cNvPr>
          <p:cNvSpPr txBox="1">
            <a:spLocks/>
          </p:cNvSpPr>
          <p:nvPr/>
        </p:nvSpPr>
        <p:spPr bwMode="auto">
          <a:xfrm>
            <a:off x="571500" y="230446"/>
            <a:ext cx="6477000" cy="10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30936" rtl="0" eaLnBrk="1" fontAlgn="base" hangingPunct="1">
              <a:spcBef>
                <a:spcPct val="0"/>
              </a:spcBef>
              <a:spcAft>
                <a:spcPct val="0"/>
              </a:spcAft>
              <a:defRPr sz="2346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5pPr>
            <a:lvl6pPr marL="317475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6pPr>
            <a:lvl7pPr marL="634950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7pPr>
            <a:lvl8pPr marL="952424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8pPr>
            <a:lvl9pPr marL="1269898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" sz="2400" b="1" kern="0" dirty="0">
                <a:solidFill>
                  <a:srgbClr val="FF6600"/>
                </a:solidFill>
              </a:rPr>
              <a:t>INTERVENCIÓNS COA FAMILIA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1" animBg="1" advAuto="0"/>
      <p:bldP spid="505" grpId="2" animBg="1" advAuto="0"/>
      <p:bldP spid="506" grpId="4" animBg="1" advAuto="0"/>
      <p:bldP spid="507" grpId="3" animBg="1" advAuto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30" y="2936875"/>
            <a:ext cx="1546491" cy="2320396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7 Marcador de contenido"/>
          <p:cNvSpPr txBox="1">
            <a:spLocks noGrp="1"/>
          </p:cNvSpPr>
          <p:nvPr>
            <p:ph type="body" idx="1"/>
          </p:nvPr>
        </p:nvSpPr>
        <p:spPr>
          <a:xfrm>
            <a:off x="750093" y="1210102"/>
            <a:ext cx="2759605" cy="507044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sz="1667" dirty="0" err="1"/>
              <a:t>Información</a:t>
            </a:r>
            <a:r>
              <a:rPr sz="1667" dirty="0"/>
              <a:t> documental</a:t>
            </a:r>
          </a:p>
        </p:txBody>
      </p:sp>
      <p:pic>
        <p:nvPicPr>
          <p:cNvPr id="51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4" y="3066521"/>
            <a:ext cx="1587501" cy="202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98" y="2083594"/>
            <a:ext cx="2540001" cy="1103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1 Imagen" descr="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697" y="2636574"/>
            <a:ext cx="1726407" cy="243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Picture 11" descr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437" y="1717146"/>
            <a:ext cx="1723762" cy="1837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Picture 6" descr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0605" y="3114146"/>
            <a:ext cx="3209396" cy="2143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Picture 8" descr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0240" y="3087688"/>
            <a:ext cx="1547813" cy="2230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66403B88-8293-4107-BFA7-641AAC79F7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230446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INTERVENCIÓNS COA FAMILIA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2" animBg="1" advAuto="0"/>
      <p:bldP spid="512" grpId="1" animBg="1" advAuto="0"/>
      <p:bldP spid="513" grpId="6" animBg="1" advAuto="0"/>
      <p:bldP spid="514" grpId="3" animBg="1" advAuto="0"/>
      <p:bldP spid="515" grpId="4" animBg="1" advAuto="0"/>
      <p:bldP spid="516" grpId="5" animBg="1" advAuto="0"/>
      <p:bldP spid="517" grpId="7" animBg="1" advAuto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7 Marcador de contenido"/>
          <p:cNvSpPr txBox="1">
            <a:spLocks noGrp="1"/>
          </p:cNvSpPr>
          <p:nvPr>
            <p:ph type="body" idx="1"/>
          </p:nvPr>
        </p:nvSpPr>
        <p:spPr>
          <a:xfrm>
            <a:off x="571501" y="2679789"/>
            <a:ext cx="3600979" cy="1020851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84606" indent="-284606" defTabSz="758951">
              <a:spcBef>
                <a:spcPts val="500"/>
              </a:spcBef>
              <a:defRPr sz="2324"/>
            </a:lvl1pPr>
          </a:lstStyle>
          <a:p>
            <a:pPr marL="0" indent="0" algn="ctr">
              <a:buNone/>
            </a:pPr>
            <a:r>
              <a:rPr sz="1667" dirty="0" err="1"/>
              <a:t>Asesoramento</a:t>
            </a:r>
            <a:r>
              <a:rPr sz="1667" dirty="0"/>
              <a:t> </a:t>
            </a:r>
            <a:r>
              <a:rPr sz="1667" dirty="0" err="1"/>
              <a:t>sobre</a:t>
            </a:r>
            <a:r>
              <a:rPr sz="1667" dirty="0"/>
              <a:t> </a:t>
            </a:r>
            <a:r>
              <a:rPr sz="1667" dirty="0" err="1"/>
              <a:t>recursos</a:t>
            </a:r>
            <a:r>
              <a:rPr sz="1667" dirty="0"/>
              <a:t> </a:t>
            </a:r>
            <a:r>
              <a:rPr sz="1667" dirty="0" err="1"/>
              <a:t>asistenciais</a:t>
            </a:r>
            <a:r>
              <a:rPr sz="1667" dirty="0"/>
              <a:t>, </a:t>
            </a:r>
            <a:r>
              <a:rPr sz="1667" dirty="0" err="1"/>
              <a:t>educativos</a:t>
            </a:r>
            <a:r>
              <a:rPr sz="1667" dirty="0"/>
              <a:t>, </a:t>
            </a:r>
            <a:r>
              <a:rPr sz="1667" dirty="0" err="1"/>
              <a:t>normativa</a:t>
            </a:r>
            <a:r>
              <a:rPr sz="1667" dirty="0"/>
              <a:t> e </a:t>
            </a:r>
            <a:r>
              <a:rPr sz="1667" dirty="0" err="1"/>
              <a:t>lexislación</a:t>
            </a:r>
            <a:endParaRPr sz="1667" dirty="0"/>
          </a:p>
        </p:txBody>
      </p:sp>
      <p:pic>
        <p:nvPicPr>
          <p:cNvPr id="52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792" y="2082271"/>
            <a:ext cx="3241146" cy="22158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19B6168C-6B8B-4F56-8EF9-270CA21EE681}"/>
              </a:ext>
            </a:extLst>
          </p:cNvPr>
          <p:cNvSpPr txBox="1">
            <a:spLocks/>
          </p:cNvSpPr>
          <p:nvPr/>
        </p:nvSpPr>
        <p:spPr bwMode="auto">
          <a:xfrm>
            <a:off x="571500" y="230446"/>
            <a:ext cx="6477000" cy="10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30936" rtl="0" eaLnBrk="1" fontAlgn="base" hangingPunct="1">
              <a:spcBef>
                <a:spcPct val="0"/>
              </a:spcBef>
              <a:spcAft>
                <a:spcPct val="0"/>
              </a:spcAft>
              <a:defRPr sz="2346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5pPr>
            <a:lvl6pPr marL="317475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6pPr>
            <a:lvl7pPr marL="634950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7pPr>
            <a:lvl8pPr marL="952424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8pPr>
            <a:lvl9pPr marL="1269898" algn="ctr" rtl="0" eaLnBrk="1" fontAlgn="base" hangingPunct="1">
              <a:spcBef>
                <a:spcPct val="0"/>
              </a:spcBef>
              <a:spcAft>
                <a:spcPct val="0"/>
              </a:spcAft>
              <a:defRPr sz="3056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" sz="2400" b="1" kern="0">
                <a:solidFill>
                  <a:srgbClr val="FF6600"/>
                </a:solidFill>
              </a:rPr>
              <a:t>INTERVENCIÓNS COA FAMILIA</a:t>
            </a:r>
            <a:endParaRPr lang="es-ES" sz="2400" b="1" kern="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1 Título"/>
          <p:cNvSpPr txBox="1">
            <a:spLocks noGrp="1"/>
          </p:cNvSpPr>
          <p:nvPr>
            <p:ph type="title"/>
          </p:nvPr>
        </p:nvSpPr>
        <p:spPr>
          <a:xfrm>
            <a:off x="571500" y="230446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INTERVENCIÓNS COA FAMILIA</a:t>
            </a:r>
          </a:p>
        </p:txBody>
      </p:sp>
      <p:sp>
        <p:nvSpPr>
          <p:cNvPr id="524" name="7 Marcador de contenido"/>
          <p:cNvSpPr txBox="1">
            <a:spLocks noGrp="1"/>
          </p:cNvSpPr>
          <p:nvPr>
            <p:ph type="body" idx="1"/>
          </p:nvPr>
        </p:nvSpPr>
        <p:spPr>
          <a:xfrm>
            <a:off x="942785" y="1473612"/>
            <a:ext cx="5734430" cy="920750"/>
          </a:xfrm>
          <a:prstGeom prst="roundRect">
            <a:avLst>
              <a:gd name="adj" fmla="val 27415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gl-ES" sz="1667" dirty="0"/>
          </a:p>
          <a:p>
            <a:pPr marL="0" indent="0" algn="ctr">
              <a:buNone/>
            </a:pPr>
            <a:r>
              <a:rPr sz="1667" dirty="0" err="1"/>
              <a:t>Contacto</a:t>
            </a:r>
            <a:r>
              <a:rPr sz="1667" dirty="0"/>
              <a:t> con </a:t>
            </a:r>
            <a:r>
              <a:rPr sz="1667" dirty="0" err="1"/>
              <a:t>outras</a:t>
            </a:r>
            <a:r>
              <a:rPr sz="1667" dirty="0"/>
              <a:t> </a:t>
            </a:r>
            <a:r>
              <a:rPr sz="1667" dirty="0" err="1"/>
              <a:t>familias</a:t>
            </a:r>
            <a:r>
              <a:rPr sz="1667" dirty="0"/>
              <a:t>, </a:t>
            </a:r>
            <a:r>
              <a:rPr sz="1667" dirty="0" err="1"/>
              <a:t>asociacións</a:t>
            </a:r>
            <a:r>
              <a:rPr sz="1667" dirty="0"/>
              <a:t>, </a:t>
            </a:r>
            <a:r>
              <a:rPr sz="1667" dirty="0" err="1"/>
              <a:t>grupos</a:t>
            </a:r>
            <a:r>
              <a:rPr sz="1667" dirty="0"/>
              <a:t> de </a:t>
            </a:r>
            <a:r>
              <a:rPr sz="1667" dirty="0" err="1"/>
              <a:t>apoio</a:t>
            </a:r>
            <a:endParaRPr sz="1667" dirty="0"/>
          </a:p>
        </p:txBody>
      </p:sp>
      <p:pic>
        <p:nvPicPr>
          <p:cNvPr id="5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857500"/>
            <a:ext cx="4762500" cy="1889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1 Título"/>
          <p:cNvSpPr txBox="1">
            <a:spLocks noGrp="1"/>
          </p:cNvSpPr>
          <p:nvPr>
            <p:ph type="title"/>
          </p:nvPr>
        </p:nvSpPr>
        <p:spPr>
          <a:xfrm>
            <a:off x="571500" y="225221"/>
            <a:ext cx="6477000" cy="1020851"/>
          </a:xfrm>
          <a:prstGeom prst="rect">
            <a:avLst/>
          </a:prstGeom>
        </p:spPr>
        <p:txBody>
          <a:bodyPr/>
          <a:lstStyle>
            <a:lvl1pPr defTabSz="630936">
              <a:defRPr sz="2346"/>
            </a:lvl1pPr>
          </a:lstStyle>
          <a:p>
            <a:r>
              <a:rPr lang="es-ES" sz="2400" b="1" dirty="0">
                <a:solidFill>
                  <a:srgbClr val="FF6600"/>
                </a:solidFill>
                <a:latin typeface="+mj-lt"/>
              </a:rPr>
              <a:t>COLABORACIÓN COA FAMILIA</a:t>
            </a:r>
          </a:p>
        </p:txBody>
      </p:sp>
      <p:pic>
        <p:nvPicPr>
          <p:cNvPr id="5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011" y="1810835"/>
            <a:ext cx="3241146" cy="2215887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1 Marcador de contenido"/>
          <p:cNvSpPr txBox="1"/>
          <p:nvPr/>
        </p:nvSpPr>
        <p:spPr>
          <a:xfrm>
            <a:off x="571500" y="1810835"/>
            <a:ext cx="3660511" cy="209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>
              <a:spcBef>
                <a:spcPts val="417"/>
              </a:spcBef>
              <a:defRPr sz="2400" b="1"/>
            </a:pPr>
            <a:r>
              <a:rPr sz="1667" dirty="0" err="1"/>
              <a:t>Traballar</a:t>
            </a:r>
            <a:r>
              <a:rPr sz="1667" dirty="0"/>
              <a:t> </a:t>
            </a:r>
            <a:r>
              <a:rPr sz="1667" dirty="0" err="1"/>
              <a:t>na</a:t>
            </a:r>
            <a:r>
              <a:rPr sz="1667" dirty="0"/>
              <a:t> </a:t>
            </a:r>
            <a:r>
              <a:rPr sz="1667" dirty="0" err="1"/>
              <a:t>diminución</a:t>
            </a:r>
            <a:r>
              <a:rPr sz="1667" dirty="0"/>
              <a:t> do </a:t>
            </a:r>
            <a:r>
              <a:rPr sz="1667" dirty="0" err="1"/>
              <a:t>impacto</a:t>
            </a:r>
            <a:r>
              <a:rPr sz="1667" dirty="0"/>
              <a:t> escolar </a:t>
            </a:r>
            <a:r>
              <a:rPr sz="1667" dirty="0" err="1"/>
              <a:t>desde</a:t>
            </a:r>
            <a:r>
              <a:rPr sz="1667" dirty="0"/>
              <a:t> a </a:t>
            </a:r>
            <a:r>
              <a:rPr sz="1667" dirty="0" err="1"/>
              <a:t>familia</a:t>
            </a:r>
            <a:r>
              <a:rPr lang="gl-ES" sz="1667" dirty="0"/>
              <a:t>:</a:t>
            </a:r>
          </a:p>
          <a:p>
            <a:pPr>
              <a:spcBef>
                <a:spcPts val="417"/>
              </a:spcBef>
              <a:defRPr sz="2400" b="1"/>
            </a:pPr>
            <a:endParaRPr sz="1667" dirty="0"/>
          </a:p>
          <a:p>
            <a:pPr marL="285739" indent="-285739">
              <a:spcBef>
                <a:spcPts val="417"/>
              </a:spcBef>
              <a:buClr>
                <a:srgbClr val="000000"/>
              </a:buClr>
              <a:buSzPct val="75000"/>
              <a:buChar char="●"/>
              <a:defRPr sz="2400"/>
            </a:pPr>
            <a:r>
              <a:rPr sz="1667" dirty="0" err="1"/>
              <a:t>Axuda</a:t>
            </a:r>
            <a:r>
              <a:rPr sz="1667" dirty="0"/>
              <a:t> cos </a:t>
            </a:r>
            <a:r>
              <a:rPr sz="1667" dirty="0" err="1"/>
              <a:t>deberes</a:t>
            </a:r>
            <a:r>
              <a:rPr sz="1667" dirty="0"/>
              <a:t>, </a:t>
            </a:r>
            <a:r>
              <a:rPr sz="1667" dirty="0" err="1"/>
              <a:t>tarefas</a:t>
            </a:r>
            <a:r>
              <a:rPr sz="1667" dirty="0"/>
              <a:t> e </a:t>
            </a:r>
            <a:r>
              <a:rPr sz="1667" dirty="0" err="1"/>
              <a:t>estudo</a:t>
            </a:r>
            <a:r>
              <a:rPr lang="gl-ES" sz="1667" dirty="0"/>
              <a:t>.</a:t>
            </a:r>
          </a:p>
          <a:p>
            <a:pPr>
              <a:spcBef>
                <a:spcPts val="417"/>
              </a:spcBef>
              <a:buClr>
                <a:srgbClr val="000000"/>
              </a:buClr>
              <a:buSzPct val="75000"/>
              <a:defRPr sz="2400"/>
            </a:pPr>
            <a:endParaRPr sz="1667" dirty="0"/>
          </a:p>
          <a:p>
            <a:pPr marL="285739" indent="-285739">
              <a:spcBef>
                <a:spcPts val="417"/>
              </a:spcBef>
              <a:buClr>
                <a:srgbClr val="000000"/>
              </a:buClr>
              <a:buSzPct val="75000"/>
              <a:buChar char="●"/>
              <a:defRPr sz="2400"/>
            </a:pPr>
            <a:r>
              <a:rPr sz="1667" dirty="0" err="1"/>
              <a:t>Colaboración</a:t>
            </a:r>
            <a:r>
              <a:rPr sz="1667" dirty="0"/>
              <a:t> </a:t>
            </a:r>
            <a:r>
              <a:rPr sz="1667" dirty="0" err="1"/>
              <a:t>doutros</a:t>
            </a:r>
            <a:r>
              <a:rPr sz="1667" dirty="0"/>
              <a:t> </a:t>
            </a:r>
            <a:r>
              <a:rPr sz="1667" dirty="0" err="1"/>
              <a:t>profesionais</a:t>
            </a:r>
            <a:r>
              <a:rPr lang="gl-ES" sz="1667" dirty="0"/>
              <a:t>.</a:t>
            </a:r>
            <a:endParaRPr sz="166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1" build="p" bldLvl="5" animBg="1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02" y="1416843"/>
            <a:ext cx="3432970" cy="3061230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1 CuadroTexto"/>
          <p:cNvSpPr txBox="1"/>
          <p:nvPr/>
        </p:nvSpPr>
        <p:spPr>
          <a:xfrm>
            <a:off x="4114272" y="1416843"/>
            <a:ext cx="3254705" cy="2656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099" rIns="38099">
            <a:spAutoFit/>
          </a:bodyPr>
          <a:lstStyle/>
          <a:p>
            <a:pPr algn="ctr">
              <a:defRPr sz="4000" b="1"/>
            </a:pPr>
            <a:r>
              <a:rPr sz="3333" dirty="0" err="1">
                <a:solidFill>
                  <a:srgbClr val="FF6600"/>
                </a:solidFill>
              </a:rPr>
              <a:t>Preguntas</a:t>
            </a:r>
            <a:r>
              <a:rPr sz="3333" dirty="0">
                <a:solidFill>
                  <a:srgbClr val="FF6600"/>
                </a:solidFill>
              </a:rPr>
              <a:t> e </a:t>
            </a:r>
            <a:r>
              <a:rPr sz="3333" dirty="0" err="1">
                <a:solidFill>
                  <a:srgbClr val="FF6600"/>
                </a:solidFill>
              </a:rPr>
              <a:t>dúbidas</a:t>
            </a:r>
            <a:r>
              <a:rPr sz="3333" dirty="0">
                <a:solidFill>
                  <a:srgbClr val="FF6600"/>
                </a:solidFill>
              </a:rPr>
              <a:t> </a:t>
            </a:r>
            <a:r>
              <a:rPr sz="3333" dirty="0" err="1">
                <a:solidFill>
                  <a:srgbClr val="FF6600"/>
                </a:solidFill>
              </a:rPr>
              <a:t>frecuentes</a:t>
            </a:r>
            <a:r>
              <a:rPr sz="3333" dirty="0">
                <a:solidFill>
                  <a:srgbClr val="FF6600"/>
                </a:solidFill>
              </a:rPr>
              <a:t> </a:t>
            </a:r>
            <a:r>
              <a:rPr sz="3333" dirty="0" err="1">
                <a:solidFill>
                  <a:srgbClr val="FF6600"/>
                </a:solidFill>
              </a:rPr>
              <a:t>sobre</a:t>
            </a:r>
            <a:endParaRPr sz="3333" dirty="0">
              <a:solidFill>
                <a:srgbClr val="FF6600"/>
              </a:solidFill>
            </a:endParaRPr>
          </a:p>
          <a:p>
            <a:pPr algn="ctr">
              <a:defRPr sz="4000" b="1"/>
            </a:pPr>
            <a:r>
              <a:rPr sz="3333" dirty="0" err="1">
                <a:solidFill>
                  <a:srgbClr val="FF6600"/>
                </a:solidFill>
              </a:rPr>
              <a:t>protocolo</a:t>
            </a:r>
            <a:endParaRPr sz="3333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" grpId="2" animBg="1" advAuto="0"/>
      <p:bldP spid="532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1 Marcador de contenido"/>
          <p:cNvSpPr txBox="1"/>
          <p:nvPr/>
        </p:nvSpPr>
        <p:spPr>
          <a:xfrm>
            <a:off x="4310742" y="1231427"/>
            <a:ext cx="3175961" cy="3421202"/>
          </a:xfrm>
          <a:prstGeom prst="roundRect">
            <a:avLst/>
          </a:prstGeom>
          <a:ln w="762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8099" rIns="38099">
            <a:spAutoFit/>
          </a:bodyPr>
          <a:lstStyle/>
          <a:p>
            <a:pPr marL="296321" indent="-296321">
              <a:spcBef>
                <a:spcPts val="417"/>
              </a:spcBef>
              <a:buClr>
                <a:srgbClr val="000000"/>
              </a:buClr>
              <a:buSzPct val="75000"/>
              <a:buChar char="▪"/>
              <a:defRPr sz="2400"/>
            </a:pPr>
            <a:r>
              <a:rPr sz="1667" dirty="0" err="1"/>
              <a:t>Definición</a:t>
            </a:r>
            <a:r>
              <a:rPr sz="1667" dirty="0"/>
              <a:t> do TDAH </a:t>
            </a:r>
            <a:r>
              <a:rPr sz="1667" dirty="0" err="1"/>
              <a:t>segundo</a:t>
            </a:r>
            <a:r>
              <a:rPr sz="1667" dirty="0"/>
              <a:t> o </a:t>
            </a:r>
            <a:r>
              <a:rPr sz="1667" dirty="0" err="1"/>
              <a:t>establecido</a:t>
            </a:r>
            <a:r>
              <a:rPr sz="1667" dirty="0"/>
              <a:t> no DSM</a:t>
            </a:r>
          </a:p>
          <a:p>
            <a:pPr marL="296321" indent="-296321">
              <a:spcBef>
                <a:spcPts val="417"/>
              </a:spcBef>
              <a:buClr>
                <a:srgbClr val="000000"/>
              </a:buClr>
              <a:buSzPct val="75000"/>
              <a:buChar char="▪"/>
              <a:defRPr sz="2400"/>
            </a:pPr>
            <a:r>
              <a:rPr sz="1667" dirty="0" err="1"/>
              <a:t>Algunhas</a:t>
            </a:r>
            <a:r>
              <a:rPr sz="1667" dirty="0"/>
              <a:t> </a:t>
            </a:r>
            <a:r>
              <a:rPr sz="1667" dirty="0" err="1"/>
              <a:t>novidadades</a:t>
            </a:r>
            <a:r>
              <a:rPr sz="1667" dirty="0"/>
              <a:t> do DSM-5 </a:t>
            </a:r>
            <a:r>
              <a:rPr sz="1667" dirty="0" err="1"/>
              <a:t>introducidas</a:t>
            </a:r>
            <a:r>
              <a:rPr sz="1667" dirty="0"/>
              <a:t>:</a:t>
            </a:r>
          </a:p>
          <a:p>
            <a:pPr marL="677306" lvl="1" indent="-296321">
              <a:spcBef>
                <a:spcPts val="417"/>
              </a:spcBef>
              <a:buClr>
                <a:srgbClr val="000000"/>
              </a:buClr>
              <a:buSzPct val="75000"/>
              <a:buChar char="▪"/>
              <a:defRPr sz="2400"/>
            </a:pPr>
            <a:r>
              <a:rPr sz="1667" dirty="0" err="1"/>
              <a:t>Presentacións</a:t>
            </a:r>
            <a:r>
              <a:rPr sz="1667" dirty="0"/>
              <a:t> (vs </a:t>
            </a:r>
            <a:r>
              <a:rPr sz="1667" dirty="0" err="1"/>
              <a:t>subtipos</a:t>
            </a:r>
            <a:r>
              <a:rPr sz="1667" dirty="0"/>
              <a:t>)</a:t>
            </a:r>
          </a:p>
          <a:p>
            <a:pPr marL="677306" lvl="1" indent="-296321">
              <a:spcBef>
                <a:spcPts val="417"/>
              </a:spcBef>
              <a:buClr>
                <a:srgbClr val="000000"/>
              </a:buClr>
              <a:buSzPct val="75000"/>
              <a:buChar char="▪"/>
              <a:defRPr sz="2400"/>
            </a:pPr>
            <a:r>
              <a:rPr sz="1667" dirty="0" err="1"/>
              <a:t>Variación</a:t>
            </a:r>
            <a:r>
              <a:rPr sz="1667" dirty="0"/>
              <a:t> dos </a:t>
            </a:r>
            <a:r>
              <a:rPr sz="1667" dirty="0" err="1"/>
              <a:t>síntomas</a:t>
            </a:r>
            <a:r>
              <a:rPr sz="1667" dirty="0"/>
              <a:t> </a:t>
            </a:r>
            <a:r>
              <a:rPr sz="1667" dirty="0" err="1"/>
              <a:t>segundo</a:t>
            </a:r>
            <a:r>
              <a:rPr sz="1667" dirty="0"/>
              <a:t> as </a:t>
            </a:r>
            <a:r>
              <a:rPr sz="1667" dirty="0" err="1"/>
              <a:t>situacións</a:t>
            </a:r>
            <a:endParaRPr sz="1667" dirty="0"/>
          </a:p>
          <a:p>
            <a:pPr marL="677306" lvl="1" indent="-296321">
              <a:spcBef>
                <a:spcPts val="417"/>
              </a:spcBef>
              <a:buClr>
                <a:srgbClr val="000000"/>
              </a:buClr>
              <a:buSzPct val="75000"/>
              <a:buChar char="▪"/>
              <a:defRPr sz="2400"/>
            </a:pPr>
            <a:r>
              <a:rPr sz="1667" dirty="0" err="1"/>
              <a:t>Idade</a:t>
            </a:r>
            <a:r>
              <a:rPr sz="1667" dirty="0"/>
              <a:t> de </a:t>
            </a:r>
            <a:r>
              <a:rPr sz="1667" dirty="0" err="1"/>
              <a:t>comezo</a:t>
            </a:r>
            <a:endParaRPr sz="1667" dirty="0"/>
          </a:p>
        </p:txBody>
      </p:sp>
      <p:sp>
        <p:nvSpPr>
          <p:cNvPr id="149" name="Título 1"/>
          <p:cNvSpPr txBox="1">
            <a:spLocks noGrp="1"/>
          </p:cNvSpPr>
          <p:nvPr>
            <p:ph type="title"/>
          </p:nvPr>
        </p:nvSpPr>
        <p:spPr>
          <a:xfrm>
            <a:off x="2294659" y="529880"/>
            <a:ext cx="3030682" cy="510425"/>
          </a:xfrm>
          <a:prstGeom prst="rect">
            <a:avLst/>
          </a:prstGeom>
        </p:spPr>
        <p:txBody>
          <a:bodyPr/>
          <a:lstStyle>
            <a:lvl1pPr defTabSz="722376">
              <a:defRPr sz="2686"/>
            </a:lvl1pPr>
          </a:lstStyle>
          <a:p>
            <a:r>
              <a:rPr lang="es-ES" sz="2667" b="1" dirty="0">
                <a:solidFill>
                  <a:srgbClr val="FF6600"/>
                </a:solidFill>
              </a:rPr>
              <a:t>CONSENSO</a:t>
            </a:r>
          </a:p>
        </p:txBody>
      </p:sp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8" y="1007791"/>
            <a:ext cx="2581012" cy="315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340" y="2028641"/>
            <a:ext cx="2581012" cy="3156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bldLvl="5" animBg="1" advAuto="0"/>
      <p:bldP spid="150" grpId="2" animBg="1" advAuto="0"/>
      <p:bldP spid="151" grpId="3" animBg="1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Picture 2" descr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71" y="2033597"/>
            <a:ext cx="2169584" cy="1934105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2 Marcador de contenido"/>
          <p:cNvSpPr txBox="1"/>
          <p:nvPr/>
        </p:nvSpPr>
        <p:spPr>
          <a:xfrm>
            <a:off x="-104683" y="1509792"/>
            <a:ext cx="5250657" cy="42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marL="285739" indent="-285739">
              <a:buClr>
                <a:srgbClr val="000000"/>
              </a:buClr>
              <a:buSzPct val="75000"/>
              <a:buChar char="●"/>
              <a:defRPr sz="2600"/>
            </a:pPr>
            <a:endParaRPr sz="2167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03C54EE-8FFF-4862-905E-BCB6E56D8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703569"/>
              </p:ext>
            </p:extLst>
          </p:nvPr>
        </p:nvGraphicFramePr>
        <p:xfrm>
          <a:off x="2451155" y="850570"/>
          <a:ext cx="4736416" cy="401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1" build="p" bldLvl="5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263" y="2470696"/>
            <a:ext cx="1763449" cy="2002897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54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42" y="2618053"/>
            <a:ext cx="1680104" cy="1870604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542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417" y="3358885"/>
            <a:ext cx="1407583" cy="1879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355" y="3387989"/>
            <a:ext cx="2340241" cy="1684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Picture 2" descr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03222"/>
            <a:ext cx="2169584" cy="1934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BF2FC460-46C2-4037-9E62-F564ED9A421B}"/>
              </a:ext>
            </a:extLst>
          </p:cNvPr>
          <p:cNvSpPr txBox="1"/>
          <p:nvPr/>
        </p:nvSpPr>
        <p:spPr>
          <a:xfrm>
            <a:off x="2626426" y="1437031"/>
            <a:ext cx="4245429" cy="537014"/>
          </a:xfrm>
          <a:prstGeom prst="roundRect">
            <a:avLst>
              <a:gd name="adj" fmla="val 36284"/>
            </a:avLst>
          </a:prstGeom>
          <a:ln w="381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8099" rIns="38099">
            <a:spAutoFit/>
          </a:bodyPr>
          <a:lstStyle>
            <a:lvl1pPr marL="342900" indent="-342900">
              <a:buClr>
                <a:srgbClr val="000000"/>
              </a:buClr>
              <a:buSzPct val="75000"/>
              <a:buChar char="●"/>
              <a:defRPr sz="2600"/>
            </a:lvl1pPr>
          </a:lstStyle>
          <a:p>
            <a:pPr marL="0" indent="0" algn="ctr">
              <a:buNone/>
            </a:pPr>
            <a:r>
              <a:rPr sz="2167" dirty="0"/>
              <a:t>E </a:t>
            </a:r>
            <a:r>
              <a:rPr sz="2167" dirty="0" err="1"/>
              <a:t>en</a:t>
            </a:r>
            <a:r>
              <a:rPr sz="2167" dirty="0"/>
              <a:t> </a:t>
            </a:r>
            <a:r>
              <a:rPr sz="2167" dirty="0" err="1"/>
              <a:t>Educación</a:t>
            </a:r>
            <a:r>
              <a:rPr sz="2167" dirty="0"/>
              <a:t> </a:t>
            </a:r>
            <a:r>
              <a:rPr sz="2167" dirty="0" err="1"/>
              <a:t>Infantil</a:t>
            </a:r>
            <a:r>
              <a:rPr sz="2167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2" animBg="1" advAuto="0"/>
      <p:bldP spid="541" grpId="1" animBg="1" advAuto="0"/>
      <p:bldP spid="542" grpId="3" animBg="1" advAuto="0"/>
      <p:bldP spid="543" grpId="4" animBg="1" advAuto="0"/>
      <p:bldP spid="7" grpId="0" animBg="1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1 Título"/>
          <p:cNvSpPr txBox="1"/>
          <p:nvPr/>
        </p:nvSpPr>
        <p:spPr>
          <a:xfrm>
            <a:off x="1482328" y="2580501"/>
            <a:ext cx="465534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 anchor="ctr">
            <a:spAutoFit/>
          </a:bodyPr>
          <a:lstStyle>
            <a:lvl1pPr algn="ctr">
              <a:defRPr sz="3600">
                <a:solidFill>
                  <a:srgbClr val="78271C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gl-ES" sz="3000" b="1" dirty="0">
                <a:solidFill>
                  <a:srgbClr val="FF6600"/>
                </a:solidFill>
                <a:effectLst/>
              </a:rPr>
              <a:t>GRAZAS </a:t>
            </a:r>
            <a:endParaRPr sz="3000" b="1" dirty="0">
              <a:solidFill>
                <a:srgbClr val="FF66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1 Marcador de contenido"/>
          <p:cNvSpPr txBox="1"/>
          <p:nvPr/>
        </p:nvSpPr>
        <p:spPr>
          <a:xfrm>
            <a:off x="419365" y="1187656"/>
            <a:ext cx="6781271" cy="34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 marL="355600" indent="-355600">
              <a:spcBef>
                <a:spcPts val="500"/>
              </a:spcBef>
              <a:buClr>
                <a:srgbClr val="000000"/>
              </a:buClr>
              <a:buSzPct val="75000"/>
              <a:buChar char="▪"/>
              <a:defRPr sz="2400"/>
            </a:lvl1pPr>
          </a:lstStyle>
          <a:p>
            <a:pPr marL="0" indent="0" algn="ctr">
              <a:buNone/>
            </a:pPr>
            <a:r>
              <a:rPr sz="1667" dirty="0" err="1"/>
              <a:t>Contido</a:t>
            </a:r>
            <a:r>
              <a:rPr sz="1667" dirty="0"/>
              <a:t> do </a:t>
            </a:r>
            <a:r>
              <a:rPr sz="1667" dirty="0" err="1"/>
              <a:t>documento</a:t>
            </a:r>
            <a:r>
              <a:rPr sz="1667" dirty="0"/>
              <a:t> </a:t>
            </a:r>
            <a:r>
              <a:rPr sz="1667" dirty="0" err="1"/>
              <a:t>baseado</a:t>
            </a:r>
            <a:r>
              <a:rPr sz="1667" dirty="0"/>
              <a:t> </a:t>
            </a:r>
            <a:r>
              <a:rPr sz="1667" dirty="0" err="1"/>
              <a:t>nas</a:t>
            </a:r>
            <a:r>
              <a:rPr sz="1667" dirty="0"/>
              <a:t> </a:t>
            </a:r>
            <a:r>
              <a:rPr sz="1667" dirty="0" err="1"/>
              <a:t>guías</a:t>
            </a:r>
            <a:r>
              <a:rPr sz="1667" dirty="0"/>
              <a:t> de </a:t>
            </a:r>
            <a:r>
              <a:rPr sz="1667" dirty="0" err="1"/>
              <a:t>manexo</a:t>
            </a:r>
            <a:r>
              <a:rPr sz="1667" dirty="0"/>
              <a:t> do TDAH</a:t>
            </a:r>
          </a:p>
        </p:txBody>
      </p:sp>
      <p:pic>
        <p:nvPicPr>
          <p:cNvPr id="15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39" y="1811789"/>
            <a:ext cx="2640542" cy="2125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54" y="1769821"/>
            <a:ext cx="2234407" cy="2510897"/>
          </a:xfrm>
          <a:prstGeom prst="rect">
            <a:avLst/>
          </a:prstGeom>
          <a:ln w="12700">
            <a:miter lim="400000"/>
          </a:ln>
          <a:effectLst>
            <a:outerShdw dist="17961" dir="2700000" rotWithShape="0">
              <a:srgbClr val="858585"/>
            </a:outerShdw>
          </a:effectLst>
        </p:spPr>
      </p:pic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427" y="3919249"/>
            <a:ext cx="3241147" cy="1186657"/>
          </a:xfrm>
          <a:prstGeom prst="rect">
            <a:avLst/>
          </a:prstGeom>
          <a:ln w="12700">
            <a:miter lim="400000"/>
          </a:ln>
          <a:effectLst>
            <a:outerShdw dist="17961" dir="2700000" rotWithShape="0">
              <a:srgbClr val="858585"/>
            </a:outerShd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90B0F1D-A024-4A5C-A8A5-EC884BFA5E01}"/>
              </a:ext>
            </a:extLst>
          </p:cNvPr>
          <p:cNvSpPr txBox="1">
            <a:spLocks/>
          </p:cNvSpPr>
          <p:nvPr/>
        </p:nvSpPr>
        <p:spPr bwMode="auto">
          <a:xfrm>
            <a:off x="2294659" y="323251"/>
            <a:ext cx="3030682" cy="5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>
            <a:lvl1pPr algn="ctr" defTabSz="722376" rtl="0" eaLnBrk="1" fontAlgn="base" hangingPunct="1">
              <a:spcBef>
                <a:spcPct val="0"/>
              </a:spcBef>
              <a:spcAft>
                <a:spcPct val="0"/>
              </a:spcAft>
              <a:defRPr sz="2686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5pPr>
            <a:lvl6pPr marL="38098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6pPr>
            <a:lvl7pPr marL="76197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7pPr>
            <a:lvl8pPr marL="1142954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8pPr>
            <a:lvl9pPr marL="1523939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" sz="2800" b="1" kern="0" dirty="0">
                <a:solidFill>
                  <a:srgbClr val="FF6600"/>
                </a:solidFill>
              </a:rPr>
              <a:t>CONSENSO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5" grpId="2" animBg="1" advAuto="0"/>
      <p:bldP spid="156" grpId="3" animBg="1" advAuto="0"/>
      <p:bldP spid="157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ítulo 1"/>
          <p:cNvSpPr txBox="1">
            <a:spLocks noGrp="1"/>
          </p:cNvSpPr>
          <p:nvPr>
            <p:ph type="title"/>
          </p:nvPr>
        </p:nvSpPr>
        <p:spPr>
          <a:xfrm>
            <a:off x="1086114" y="316510"/>
            <a:ext cx="5447771" cy="623421"/>
          </a:xfrm>
          <a:prstGeom prst="rect">
            <a:avLst/>
          </a:prstGeom>
        </p:spPr>
        <p:txBody>
          <a:bodyPr>
            <a:noAutofit/>
          </a:bodyPr>
          <a:lstStyle>
            <a:lvl1pPr defTabSz="768095">
              <a:defRPr sz="2688"/>
            </a:lvl1pPr>
          </a:lstStyle>
          <a:p>
            <a:r>
              <a:rPr lang="es-ES" sz="2400" b="1" dirty="0">
                <a:solidFill>
                  <a:srgbClr val="FF6600"/>
                </a:solidFill>
              </a:rPr>
              <a:t>ANÁLISE DA SITUACIÓN DE PARTIDA</a:t>
            </a:r>
          </a:p>
        </p:txBody>
      </p:sp>
      <p:sp>
        <p:nvSpPr>
          <p:cNvPr id="160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659473" y="1516723"/>
            <a:ext cx="6301054" cy="32583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0024" indent="-280024" defTabSz="746729">
              <a:defRPr sz="2548"/>
            </a:pPr>
            <a:r>
              <a:rPr sz="1667" dirty="0" err="1"/>
              <a:t>Ausencia</a:t>
            </a:r>
            <a:r>
              <a:rPr sz="1667" dirty="0"/>
              <a:t> de </a:t>
            </a:r>
            <a:r>
              <a:rPr sz="1667" dirty="0" err="1"/>
              <a:t>datos</a:t>
            </a:r>
            <a:r>
              <a:rPr sz="1667" dirty="0"/>
              <a:t> </a:t>
            </a:r>
            <a:r>
              <a:rPr sz="1667" dirty="0" err="1"/>
              <a:t>sobre</a:t>
            </a:r>
            <a:r>
              <a:rPr sz="1667" dirty="0"/>
              <a:t> a </a:t>
            </a:r>
            <a:r>
              <a:rPr sz="1667" dirty="0" err="1"/>
              <a:t>prevalencia</a:t>
            </a:r>
            <a:r>
              <a:rPr sz="1667" dirty="0"/>
              <a:t> do TDAH </a:t>
            </a:r>
            <a:r>
              <a:rPr sz="1667" dirty="0" err="1"/>
              <a:t>en</a:t>
            </a:r>
            <a:r>
              <a:rPr sz="1667" dirty="0"/>
              <a:t> Galicia, </a:t>
            </a:r>
            <a:r>
              <a:rPr sz="1667" dirty="0" err="1"/>
              <a:t>nin</a:t>
            </a:r>
            <a:r>
              <a:rPr sz="1667" dirty="0"/>
              <a:t> do </a:t>
            </a:r>
            <a:r>
              <a:rPr sz="1667" dirty="0" err="1"/>
              <a:t>grao</a:t>
            </a:r>
            <a:r>
              <a:rPr sz="1667" dirty="0"/>
              <a:t> de </a:t>
            </a:r>
            <a:r>
              <a:rPr sz="1667" dirty="0" err="1"/>
              <a:t>repercusión</a:t>
            </a:r>
            <a:r>
              <a:rPr sz="1667" dirty="0"/>
              <a:t> no </a:t>
            </a:r>
            <a:r>
              <a:rPr sz="1667" dirty="0" err="1"/>
              <a:t>sistema</a:t>
            </a:r>
            <a:r>
              <a:rPr sz="1667" dirty="0"/>
              <a:t> </a:t>
            </a:r>
            <a:r>
              <a:rPr sz="1667" dirty="0" err="1"/>
              <a:t>educativo</a:t>
            </a:r>
            <a:r>
              <a:rPr lang="gl-ES" sz="1667" dirty="0"/>
              <a:t>.</a:t>
            </a:r>
          </a:p>
          <a:p>
            <a:pPr marL="0" indent="0" defTabSz="746729">
              <a:buNone/>
              <a:defRPr sz="2548"/>
            </a:pPr>
            <a:endParaRPr sz="1667" dirty="0"/>
          </a:p>
          <a:p>
            <a:pPr marL="280024" indent="-280024" defTabSz="746729">
              <a:defRPr sz="2548"/>
            </a:pPr>
            <a:r>
              <a:rPr sz="1667" dirty="0" err="1"/>
              <a:t>Evidencia</a:t>
            </a:r>
            <a:r>
              <a:rPr sz="1667" dirty="0"/>
              <a:t> de </a:t>
            </a:r>
            <a:r>
              <a:rPr sz="1667" dirty="0" err="1"/>
              <a:t>infrarrexistro</a:t>
            </a:r>
            <a:r>
              <a:rPr sz="1667" dirty="0"/>
              <a:t> </a:t>
            </a:r>
            <a:r>
              <a:rPr sz="1667" dirty="0" err="1"/>
              <a:t>nos</a:t>
            </a:r>
            <a:r>
              <a:rPr sz="1667" dirty="0"/>
              <a:t> </a:t>
            </a:r>
            <a:r>
              <a:rPr sz="1667" dirty="0" err="1"/>
              <a:t>servizos</a:t>
            </a:r>
            <a:r>
              <a:rPr sz="1667" dirty="0"/>
              <a:t> </a:t>
            </a:r>
            <a:r>
              <a:rPr sz="1667" dirty="0" err="1"/>
              <a:t>sanitarios</a:t>
            </a:r>
            <a:endParaRPr sz="1667" dirty="0"/>
          </a:p>
          <a:p>
            <a:pPr marL="606718" lvl="1" indent="-233353" defTabSz="746729">
              <a:spcBef>
                <a:spcPts val="333"/>
              </a:spcBef>
              <a:buClr>
                <a:srgbClr val="C00000"/>
              </a:buClr>
              <a:buChar char=""/>
              <a:defRPr sz="1960"/>
            </a:pPr>
            <a:r>
              <a:rPr sz="1333" dirty="0"/>
              <a:t>Case o 60% dos </a:t>
            </a:r>
            <a:r>
              <a:rPr sz="1333" dirty="0" err="1"/>
              <a:t>pacientes</a:t>
            </a:r>
            <a:r>
              <a:rPr sz="1333" dirty="0"/>
              <a:t> que </a:t>
            </a:r>
            <a:r>
              <a:rPr sz="1333" dirty="0" err="1"/>
              <a:t>reciben</a:t>
            </a:r>
            <a:r>
              <a:rPr sz="1333" dirty="0"/>
              <a:t> </a:t>
            </a:r>
            <a:r>
              <a:rPr sz="1333" dirty="0" err="1"/>
              <a:t>tratamento</a:t>
            </a:r>
            <a:r>
              <a:rPr lang="gl-ES" sz="1333" dirty="0"/>
              <a:t>.</a:t>
            </a:r>
          </a:p>
          <a:p>
            <a:pPr marL="373365" lvl="1" indent="0" defTabSz="746729">
              <a:spcBef>
                <a:spcPts val="333"/>
              </a:spcBef>
              <a:buClr>
                <a:srgbClr val="C00000"/>
              </a:buClr>
              <a:buNone/>
              <a:defRPr sz="1960"/>
            </a:pPr>
            <a:endParaRPr sz="1500" dirty="0"/>
          </a:p>
          <a:p>
            <a:pPr marL="280024" indent="-280024" defTabSz="746729">
              <a:defRPr sz="2548"/>
            </a:pPr>
            <a:r>
              <a:rPr sz="1667" dirty="0"/>
              <a:t>No </a:t>
            </a:r>
            <a:r>
              <a:rPr sz="1667" dirty="0" err="1"/>
              <a:t>ámbito</a:t>
            </a:r>
            <a:r>
              <a:rPr sz="1667" dirty="0"/>
              <a:t> escolar </a:t>
            </a:r>
            <a:r>
              <a:rPr sz="1667" dirty="0" err="1"/>
              <a:t>grande</a:t>
            </a:r>
            <a:r>
              <a:rPr sz="1667" dirty="0"/>
              <a:t> </a:t>
            </a:r>
            <a:r>
              <a:rPr sz="1667" dirty="0" err="1"/>
              <a:t>parte</a:t>
            </a:r>
            <a:r>
              <a:rPr sz="1667" dirty="0"/>
              <a:t> do </a:t>
            </a:r>
            <a:r>
              <a:rPr sz="1667" dirty="0" err="1"/>
              <a:t>alumnado</a:t>
            </a:r>
            <a:r>
              <a:rPr sz="1667" dirty="0"/>
              <a:t> con </a:t>
            </a:r>
            <a:r>
              <a:rPr sz="1667" dirty="0" err="1"/>
              <a:t>diagnóstico</a:t>
            </a:r>
            <a:r>
              <a:rPr sz="1667" dirty="0"/>
              <a:t> de TDAH </a:t>
            </a:r>
            <a:r>
              <a:rPr sz="1667" dirty="0" err="1"/>
              <a:t>carece</a:t>
            </a:r>
            <a:r>
              <a:rPr sz="1667" dirty="0"/>
              <a:t> de </a:t>
            </a:r>
            <a:r>
              <a:rPr sz="1667" dirty="0" err="1"/>
              <a:t>informe</a:t>
            </a:r>
            <a:r>
              <a:rPr sz="1667" dirty="0"/>
              <a:t> que o </a:t>
            </a:r>
            <a:r>
              <a:rPr sz="1667" dirty="0" err="1"/>
              <a:t>documente</a:t>
            </a:r>
            <a:r>
              <a:rPr lang="gl-ES" sz="1667" dirty="0"/>
              <a:t>.</a:t>
            </a:r>
            <a:endParaRPr sz="166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build="p" animBg="1" advAuto="0"/>
    </p:bldLst>
  </p:timing>
</p:sld>
</file>

<file path=ppt/theme/theme1.xml><?xml version="1.0" encoding="utf-8"?>
<a:theme xmlns:a="http://schemas.openxmlformats.org/drawingml/2006/main" name="Ingada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gada" id="{1F7011CF-1117-422F-A54B-8EA20D5484F8}" vid="{9C8BFE55-689E-4E6D-9EB5-0E6C0080702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TECCIÓN EN EL AULA DEL TDAH (4)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apsules">
  <a:themeElements>
    <a:clrScheme name="Capsul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Capsule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apsu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Ingada</Template>
  <TotalTime>293</TotalTime>
  <Words>2223</Words>
  <Application>Microsoft Office PowerPoint</Application>
  <PresentationFormat>Personalizado</PresentationFormat>
  <Paragraphs>406</Paragraphs>
  <Slides>72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72</vt:i4>
      </vt:variant>
    </vt:vector>
  </HeadingPairs>
  <TitlesOfParts>
    <vt:vector size="92" baseType="lpstr">
      <vt:lpstr>Arial</vt:lpstr>
      <vt:lpstr>Arial Black</vt:lpstr>
      <vt:lpstr>Arial Narrow</vt:lpstr>
      <vt:lpstr>Bradley Hand ITC</vt:lpstr>
      <vt:lpstr>Calibri</vt:lpstr>
      <vt:lpstr>Calibri Light</vt:lpstr>
      <vt:lpstr>Freestyle Script</vt:lpstr>
      <vt:lpstr>Helvetica</vt:lpstr>
      <vt:lpstr>ITC Officina Sans Book</vt:lpstr>
      <vt:lpstr>Mistral</vt:lpstr>
      <vt:lpstr>Rage Italic</vt:lpstr>
      <vt:lpstr>Stencil</vt:lpstr>
      <vt:lpstr>Times New Roman</vt:lpstr>
      <vt:lpstr>Wingdings</vt:lpstr>
      <vt:lpstr>Ingada</vt:lpstr>
      <vt:lpstr>Tema de Office</vt:lpstr>
      <vt:lpstr>DETECCIÓN EN EL AULA DEL TDAH (4)</vt:lpstr>
      <vt:lpstr>1_Office Theme</vt:lpstr>
      <vt:lpstr>2_Office Theme</vt:lpstr>
      <vt:lpstr>3_Office Theme</vt:lpstr>
      <vt:lpstr>Presentación de PowerPoint</vt:lpstr>
      <vt:lpstr>Presentación de PowerPoint</vt:lpstr>
      <vt:lpstr>Presentación de PowerPoint</vt:lpstr>
      <vt:lpstr>Presentación de PowerPoint</vt:lpstr>
      <vt:lpstr>FINALIDADE</vt:lpstr>
      <vt:lpstr>CONSENSO</vt:lpstr>
      <vt:lpstr>CONSENSO</vt:lpstr>
      <vt:lpstr>Presentación de PowerPoint</vt:lpstr>
      <vt:lpstr>ANÁLISE DA SITUACIÓN DE PARTIDA</vt:lpstr>
      <vt:lpstr>ANÁLISE DA SITUACIÓN DE PARTIDA</vt:lpstr>
      <vt:lpstr>ANÁLISE DA SITUACIÓN DE PARTIDA</vt:lpstr>
      <vt:lpstr>O PROTOCOLO SUPÓN...</vt:lpstr>
      <vt:lpstr>CONTIDO DO PROTOCOLO</vt:lpstr>
      <vt:lpstr>IDENTIFICACIÓN</vt:lpstr>
      <vt:lpstr>Presentación de PowerPoint</vt:lpstr>
      <vt:lpstr>Síntomas</vt:lpstr>
      <vt:lpstr>REPERCUSIÓN FUNCIONAL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OUTRAS DIFICULTADES...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Intervención no ámbito escolar</vt:lpstr>
      <vt:lpstr>INTERVENCIÓNS ORGANIZATIVAS DO CENTRO</vt:lpstr>
      <vt:lpstr>Presentación de PowerPoint</vt:lpstr>
      <vt:lpstr>Presentación de PowerPoint</vt:lpstr>
      <vt:lpstr>Presentación de PowerPoint</vt:lpstr>
      <vt:lpstr>INTERVENCIÓNS DE AULA</vt:lpstr>
      <vt:lpstr>INTERVENCIÓNS ESCOLARES</vt:lpstr>
      <vt:lpstr>O ENTORNO DA AULA</vt:lpstr>
      <vt:lpstr>AS TAREFAS</vt:lpstr>
      <vt:lpstr>INTERVENCIÓNS CENTRADAS NO/A ALUMNO/A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COLABORACIÓN COA FAMILIA</vt:lpstr>
      <vt:lpstr>INTERVENCIÓNS COA FAMILIA</vt:lpstr>
      <vt:lpstr>COLABOACIÓN DA FAMILIA</vt:lpstr>
      <vt:lpstr>COLABORACIÓN COA FAMILIA</vt:lpstr>
      <vt:lpstr>COLABORACIÓN COA FAMILIA</vt:lpstr>
      <vt:lpstr>COLABORACIÓN COA FAMILIA</vt:lpstr>
      <vt:lpstr>Presentación de PowerPoint</vt:lpstr>
      <vt:lpstr>Presentación de PowerPoint</vt:lpstr>
      <vt:lpstr>Presentación de PowerPoint</vt:lpstr>
      <vt:lpstr>Presentación de PowerPoint</vt:lpstr>
      <vt:lpstr>INTERVENCIÓNS COA FAMILIA</vt:lpstr>
      <vt:lpstr>Presentación de PowerPoint</vt:lpstr>
      <vt:lpstr>INTERVENCIÓNS COA FAMILIA</vt:lpstr>
      <vt:lpstr>COLABORACIÓN COA FAMILIA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Javier Capllonch Ferrer</cp:lastModifiedBy>
  <cp:revision>46</cp:revision>
  <dcterms:modified xsi:type="dcterms:W3CDTF">2019-09-24T22:23:02Z</dcterms:modified>
</cp:coreProperties>
</file>