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8" r:id="rId4"/>
    <p:sldId id="259" r:id="rId5"/>
    <p:sldId id="257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64" r:id="rId16"/>
    <p:sldId id="271" r:id="rId17"/>
    <p:sldId id="272" r:id="rId18"/>
    <p:sldId id="273" r:id="rId19"/>
    <p:sldId id="274" r:id="rId20"/>
    <p:sldId id="277" r:id="rId21"/>
    <p:sldId id="275" r:id="rId22"/>
    <p:sldId id="276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96E5D1-4392-49FF-A589-BC87E2C5790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7F099FC-AB19-42B9-9705-61C87D2442DB}">
      <dgm:prSet phldrT="[Texto]"/>
      <dgm:spPr/>
      <dgm:t>
        <a:bodyPr/>
        <a:lstStyle/>
        <a:p>
          <a:r>
            <a:rPr lang="es-ES" dirty="0" smtClean="0"/>
            <a:t>RADIO ESCOLAR</a:t>
          </a:r>
          <a:endParaRPr lang="es-ES" dirty="0"/>
        </a:p>
      </dgm:t>
    </dgm:pt>
    <dgm:pt modelId="{1705C3E2-D743-47AB-B20C-7C9D6CDA122A}" type="parTrans" cxnId="{8DF2CC58-F50D-4B68-B036-23CF978415E7}">
      <dgm:prSet/>
      <dgm:spPr/>
      <dgm:t>
        <a:bodyPr/>
        <a:lstStyle/>
        <a:p>
          <a:endParaRPr lang="es-ES"/>
        </a:p>
      </dgm:t>
    </dgm:pt>
    <dgm:pt modelId="{4025A8CB-6249-4303-8A81-20E37B837D95}" type="sibTrans" cxnId="{8DF2CC58-F50D-4B68-B036-23CF978415E7}">
      <dgm:prSet/>
      <dgm:spPr/>
      <dgm:t>
        <a:bodyPr/>
        <a:lstStyle/>
        <a:p>
          <a:endParaRPr lang="es-ES"/>
        </a:p>
      </dgm:t>
    </dgm:pt>
    <dgm:pt modelId="{8D178C57-BE29-4FDE-A09B-6A00F20DB301}">
      <dgm:prSet phldrT="[Texto]"/>
      <dgm:spPr/>
      <dgm:t>
        <a:bodyPr/>
        <a:lstStyle/>
        <a:p>
          <a:r>
            <a:rPr lang="es-ES" dirty="0" smtClean="0"/>
            <a:t>TIC</a:t>
          </a:r>
          <a:endParaRPr lang="es-ES" dirty="0"/>
        </a:p>
      </dgm:t>
    </dgm:pt>
    <dgm:pt modelId="{BF6AA54D-75E2-496B-8D52-7457D3EF103A}" type="parTrans" cxnId="{5E655AF9-5D7D-446A-BC4C-C6BA762D129F}">
      <dgm:prSet/>
      <dgm:spPr/>
      <dgm:t>
        <a:bodyPr/>
        <a:lstStyle/>
        <a:p>
          <a:endParaRPr lang="es-ES"/>
        </a:p>
      </dgm:t>
    </dgm:pt>
    <dgm:pt modelId="{DAF1E94A-E24E-4044-B0D5-CC9AA7FA110C}" type="sibTrans" cxnId="{5E655AF9-5D7D-446A-BC4C-C6BA762D129F}">
      <dgm:prSet/>
      <dgm:spPr/>
      <dgm:t>
        <a:bodyPr/>
        <a:lstStyle/>
        <a:p>
          <a:endParaRPr lang="es-ES"/>
        </a:p>
      </dgm:t>
    </dgm:pt>
    <dgm:pt modelId="{FD0FFB83-F973-47B1-B0EC-D71407111BE6}">
      <dgm:prSet phldrT="[Texto]"/>
      <dgm:spPr/>
      <dgm:t>
        <a:bodyPr/>
        <a:lstStyle/>
        <a:p>
          <a:r>
            <a:rPr lang="es-ES" dirty="0" smtClean="0"/>
            <a:t>MEDIACIÓN…</a:t>
          </a:r>
          <a:endParaRPr lang="es-ES" dirty="0"/>
        </a:p>
      </dgm:t>
    </dgm:pt>
    <dgm:pt modelId="{628E1AF0-6465-4631-A136-34E75DAE636D}" type="parTrans" cxnId="{39554CF3-B8E6-40B5-B4E9-F8598F6BEF3C}">
      <dgm:prSet/>
      <dgm:spPr/>
      <dgm:t>
        <a:bodyPr/>
        <a:lstStyle/>
        <a:p>
          <a:endParaRPr lang="es-ES"/>
        </a:p>
      </dgm:t>
    </dgm:pt>
    <dgm:pt modelId="{4598CC54-C9D8-4217-A518-6053D579F509}" type="sibTrans" cxnId="{39554CF3-B8E6-40B5-B4E9-F8598F6BEF3C}">
      <dgm:prSet/>
      <dgm:spPr/>
      <dgm:t>
        <a:bodyPr/>
        <a:lstStyle/>
        <a:p>
          <a:endParaRPr lang="es-ES"/>
        </a:p>
      </dgm:t>
    </dgm:pt>
    <dgm:pt modelId="{849E44E9-234B-49DD-BBD7-391B24129316}" type="pres">
      <dgm:prSet presAssocID="{8196E5D1-4392-49FF-A589-BC87E2C57906}" presName="linearFlow" presStyleCnt="0">
        <dgm:presLayoutVars>
          <dgm:dir/>
          <dgm:resizeHandles val="exact"/>
        </dgm:presLayoutVars>
      </dgm:prSet>
      <dgm:spPr/>
    </dgm:pt>
    <dgm:pt modelId="{ADC29223-C28E-4AC2-8489-23F31E8E4679}" type="pres">
      <dgm:prSet presAssocID="{B7F099FC-AB19-42B9-9705-61C87D2442DB}" presName="composite" presStyleCnt="0"/>
      <dgm:spPr/>
    </dgm:pt>
    <dgm:pt modelId="{DE75EDC4-922B-4667-A709-32EA89601FD1}" type="pres">
      <dgm:prSet presAssocID="{B7F099FC-AB19-42B9-9705-61C87D2442DB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30D3E671-6D3C-4A76-8387-DC8A839E71D6}" type="pres">
      <dgm:prSet presAssocID="{B7F099FC-AB19-42B9-9705-61C87D2442DB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8C6DABD-3713-4ECB-8B4B-05FF9BEB30C0}" type="pres">
      <dgm:prSet presAssocID="{4025A8CB-6249-4303-8A81-20E37B837D95}" presName="spacing" presStyleCnt="0"/>
      <dgm:spPr/>
    </dgm:pt>
    <dgm:pt modelId="{F9C63C1C-0609-433D-876F-98B56F526ED8}" type="pres">
      <dgm:prSet presAssocID="{8D178C57-BE29-4FDE-A09B-6A00F20DB301}" presName="composite" presStyleCnt="0"/>
      <dgm:spPr/>
    </dgm:pt>
    <dgm:pt modelId="{E29527FC-4E69-424C-B450-9EB23F152DE1}" type="pres">
      <dgm:prSet presAssocID="{8D178C57-BE29-4FDE-A09B-6A00F20DB301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F34A13D-87BE-474F-9DBA-48FE7C0AF09B}" type="pres">
      <dgm:prSet presAssocID="{8D178C57-BE29-4FDE-A09B-6A00F20DB301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D36591B-5140-472B-B31A-29A87573708C}" type="pres">
      <dgm:prSet presAssocID="{DAF1E94A-E24E-4044-B0D5-CC9AA7FA110C}" presName="spacing" presStyleCnt="0"/>
      <dgm:spPr/>
    </dgm:pt>
    <dgm:pt modelId="{03C71BFC-87C1-430A-9911-D0FDC456E951}" type="pres">
      <dgm:prSet presAssocID="{FD0FFB83-F973-47B1-B0EC-D71407111BE6}" presName="composite" presStyleCnt="0"/>
      <dgm:spPr/>
    </dgm:pt>
    <dgm:pt modelId="{494F89A7-A4B2-41DA-8772-AD478D8FC4F3}" type="pres">
      <dgm:prSet presAssocID="{FD0FFB83-F973-47B1-B0EC-D71407111BE6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C573DD3-E6D1-48F6-BD38-90583496C655}" type="pres">
      <dgm:prSet presAssocID="{FD0FFB83-F973-47B1-B0EC-D71407111BE6}" presName="txShp" presStyleLbl="node1" presStyleIdx="2" presStyleCnt="3">
        <dgm:presLayoutVars>
          <dgm:bulletEnabled val="1"/>
        </dgm:presLayoutVars>
      </dgm:prSet>
      <dgm:spPr/>
    </dgm:pt>
  </dgm:ptLst>
  <dgm:cxnLst>
    <dgm:cxn modelId="{BED2C47E-48AD-4228-B8A2-CC2751350135}" type="presOf" srcId="{8196E5D1-4392-49FF-A589-BC87E2C57906}" destId="{849E44E9-234B-49DD-BBD7-391B24129316}" srcOrd="0" destOrd="0" presId="urn:microsoft.com/office/officeart/2005/8/layout/vList3"/>
    <dgm:cxn modelId="{5E655AF9-5D7D-446A-BC4C-C6BA762D129F}" srcId="{8196E5D1-4392-49FF-A589-BC87E2C57906}" destId="{8D178C57-BE29-4FDE-A09B-6A00F20DB301}" srcOrd="1" destOrd="0" parTransId="{BF6AA54D-75E2-496B-8D52-7457D3EF103A}" sibTransId="{DAF1E94A-E24E-4044-B0D5-CC9AA7FA110C}"/>
    <dgm:cxn modelId="{17B43771-8F0A-41CD-A5AC-70D90B6E4E54}" type="presOf" srcId="{8D178C57-BE29-4FDE-A09B-6A00F20DB301}" destId="{6F34A13D-87BE-474F-9DBA-48FE7C0AF09B}" srcOrd="0" destOrd="0" presId="urn:microsoft.com/office/officeart/2005/8/layout/vList3"/>
    <dgm:cxn modelId="{39554CF3-B8E6-40B5-B4E9-F8598F6BEF3C}" srcId="{8196E5D1-4392-49FF-A589-BC87E2C57906}" destId="{FD0FFB83-F973-47B1-B0EC-D71407111BE6}" srcOrd="2" destOrd="0" parTransId="{628E1AF0-6465-4631-A136-34E75DAE636D}" sibTransId="{4598CC54-C9D8-4217-A518-6053D579F509}"/>
    <dgm:cxn modelId="{219F6DE3-F661-45F5-B005-C76E42E89819}" type="presOf" srcId="{B7F099FC-AB19-42B9-9705-61C87D2442DB}" destId="{30D3E671-6D3C-4A76-8387-DC8A839E71D6}" srcOrd="0" destOrd="0" presId="urn:microsoft.com/office/officeart/2005/8/layout/vList3"/>
    <dgm:cxn modelId="{8DF2CC58-F50D-4B68-B036-23CF978415E7}" srcId="{8196E5D1-4392-49FF-A589-BC87E2C57906}" destId="{B7F099FC-AB19-42B9-9705-61C87D2442DB}" srcOrd="0" destOrd="0" parTransId="{1705C3E2-D743-47AB-B20C-7C9D6CDA122A}" sibTransId="{4025A8CB-6249-4303-8A81-20E37B837D95}"/>
    <dgm:cxn modelId="{C8F5559B-B6EB-4E58-BA29-FBB5273A2BFC}" type="presOf" srcId="{FD0FFB83-F973-47B1-B0EC-D71407111BE6}" destId="{DC573DD3-E6D1-48F6-BD38-90583496C655}" srcOrd="0" destOrd="0" presId="urn:microsoft.com/office/officeart/2005/8/layout/vList3"/>
    <dgm:cxn modelId="{218D5D39-9D5D-4ACF-941C-613983E2E977}" type="presParOf" srcId="{849E44E9-234B-49DD-BBD7-391B24129316}" destId="{ADC29223-C28E-4AC2-8489-23F31E8E4679}" srcOrd="0" destOrd="0" presId="urn:microsoft.com/office/officeart/2005/8/layout/vList3"/>
    <dgm:cxn modelId="{22D432DB-51C3-4443-A2FD-B4E61CB89875}" type="presParOf" srcId="{ADC29223-C28E-4AC2-8489-23F31E8E4679}" destId="{DE75EDC4-922B-4667-A709-32EA89601FD1}" srcOrd="0" destOrd="0" presId="urn:microsoft.com/office/officeart/2005/8/layout/vList3"/>
    <dgm:cxn modelId="{CE0FFBCD-0CB8-49F0-AEB9-0A7574563392}" type="presParOf" srcId="{ADC29223-C28E-4AC2-8489-23F31E8E4679}" destId="{30D3E671-6D3C-4A76-8387-DC8A839E71D6}" srcOrd="1" destOrd="0" presId="urn:microsoft.com/office/officeart/2005/8/layout/vList3"/>
    <dgm:cxn modelId="{075C3552-54EC-46FA-AD68-F3EEF0A5C18A}" type="presParOf" srcId="{849E44E9-234B-49DD-BBD7-391B24129316}" destId="{68C6DABD-3713-4ECB-8B4B-05FF9BEB30C0}" srcOrd="1" destOrd="0" presId="urn:microsoft.com/office/officeart/2005/8/layout/vList3"/>
    <dgm:cxn modelId="{DA2AB68B-2433-40E7-B382-261BDA0229CE}" type="presParOf" srcId="{849E44E9-234B-49DD-BBD7-391B24129316}" destId="{F9C63C1C-0609-433D-876F-98B56F526ED8}" srcOrd="2" destOrd="0" presId="urn:microsoft.com/office/officeart/2005/8/layout/vList3"/>
    <dgm:cxn modelId="{1250EAD0-4263-416A-877B-176DF2DA0EBD}" type="presParOf" srcId="{F9C63C1C-0609-433D-876F-98B56F526ED8}" destId="{E29527FC-4E69-424C-B450-9EB23F152DE1}" srcOrd="0" destOrd="0" presId="urn:microsoft.com/office/officeart/2005/8/layout/vList3"/>
    <dgm:cxn modelId="{FD3928EF-0313-421B-898B-5A60E63AC1E5}" type="presParOf" srcId="{F9C63C1C-0609-433D-876F-98B56F526ED8}" destId="{6F34A13D-87BE-474F-9DBA-48FE7C0AF09B}" srcOrd="1" destOrd="0" presId="urn:microsoft.com/office/officeart/2005/8/layout/vList3"/>
    <dgm:cxn modelId="{11E2EC76-C76A-4800-880D-206AF8277A47}" type="presParOf" srcId="{849E44E9-234B-49DD-BBD7-391B24129316}" destId="{7D36591B-5140-472B-B31A-29A87573708C}" srcOrd="3" destOrd="0" presId="urn:microsoft.com/office/officeart/2005/8/layout/vList3"/>
    <dgm:cxn modelId="{1B5F5D8D-730F-4E83-A221-B96215141DD5}" type="presParOf" srcId="{849E44E9-234B-49DD-BBD7-391B24129316}" destId="{03C71BFC-87C1-430A-9911-D0FDC456E951}" srcOrd="4" destOrd="0" presId="urn:microsoft.com/office/officeart/2005/8/layout/vList3"/>
    <dgm:cxn modelId="{8D5592F6-AAF6-4C75-9AC5-051972B9C474}" type="presParOf" srcId="{03C71BFC-87C1-430A-9911-D0FDC456E951}" destId="{494F89A7-A4B2-41DA-8772-AD478D8FC4F3}" srcOrd="0" destOrd="0" presId="urn:microsoft.com/office/officeart/2005/8/layout/vList3"/>
    <dgm:cxn modelId="{53760E3A-8436-48D9-B37B-853B750C7488}" type="presParOf" srcId="{03C71BFC-87C1-430A-9911-D0FDC456E951}" destId="{DC573DD3-E6D1-48F6-BD38-90583496C65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A561B6-95A1-44AF-B5DA-EC28FE1F2AD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3E258AA-4652-4A9C-8853-68CEE752DC80}">
      <dgm:prSet phldrT="[Texto]" custT="1"/>
      <dgm:spPr/>
      <dgm:t>
        <a:bodyPr/>
        <a:lstStyle/>
        <a:p>
          <a:r>
            <a:rPr lang="es-ES" sz="4500" dirty="0" smtClean="0"/>
            <a:t>PONENCIAS</a:t>
          </a:r>
        </a:p>
        <a:p>
          <a:r>
            <a:rPr lang="es-ES" sz="900" dirty="0" smtClean="0"/>
            <a:t>(</a:t>
          </a:r>
          <a:r>
            <a:rPr lang="es-ES" sz="900" dirty="0" err="1" smtClean="0"/>
            <a:t>Asociacións</a:t>
          </a:r>
          <a:r>
            <a:rPr lang="es-ES" sz="900" dirty="0" smtClean="0"/>
            <a:t> como </a:t>
          </a:r>
          <a:r>
            <a:rPr lang="es-ES" sz="900" dirty="0" err="1" smtClean="0"/>
            <a:t>Amencer</a:t>
          </a:r>
          <a:r>
            <a:rPr lang="es-ES" sz="900" dirty="0" smtClean="0"/>
            <a:t>, Bata…)</a:t>
          </a:r>
          <a:endParaRPr lang="es-ES" sz="900" dirty="0" smtClean="0"/>
        </a:p>
      </dgm:t>
    </dgm:pt>
    <dgm:pt modelId="{8617A9B3-FD8D-4695-8A5D-374B3B81905F}" type="parTrans" cxnId="{C28AF6ED-63CA-4B54-9F63-91E4325264D4}">
      <dgm:prSet/>
      <dgm:spPr/>
      <dgm:t>
        <a:bodyPr/>
        <a:lstStyle/>
        <a:p>
          <a:endParaRPr lang="es-ES"/>
        </a:p>
      </dgm:t>
    </dgm:pt>
    <dgm:pt modelId="{874EE543-A388-4B14-B7DB-CD03E56A5B7C}" type="sibTrans" cxnId="{C28AF6ED-63CA-4B54-9F63-91E4325264D4}">
      <dgm:prSet/>
      <dgm:spPr/>
      <dgm:t>
        <a:bodyPr/>
        <a:lstStyle/>
        <a:p>
          <a:endParaRPr lang="es-ES"/>
        </a:p>
      </dgm:t>
    </dgm:pt>
    <dgm:pt modelId="{13653F91-4054-4A7E-8DF3-925F1696E47B}">
      <dgm:prSet phldrT="[Texto]"/>
      <dgm:spPr/>
      <dgm:t>
        <a:bodyPr/>
        <a:lstStyle/>
        <a:p>
          <a:r>
            <a:rPr lang="es-ES" dirty="0" smtClean="0"/>
            <a:t>PARÁLISE CEREBRAL (nov-</a:t>
          </a:r>
          <a:r>
            <a:rPr lang="es-ES" dirty="0" err="1" smtClean="0"/>
            <a:t>dec</a:t>
          </a:r>
          <a:r>
            <a:rPr lang="es-ES" dirty="0" smtClean="0"/>
            <a:t>)       </a:t>
          </a:r>
          <a:endParaRPr lang="es-ES" dirty="0"/>
        </a:p>
      </dgm:t>
    </dgm:pt>
    <dgm:pt modelId="{85BC6CB3-819B-4313-B5BA-6C8383410FE3}" type="parTrans" cxnId="{39856D95-EC55-4841-91A3-57EFF5F24BCE}">
      <dgm:prSet/>
      <dgm:spPr/>
      <dgm:t>
        <a:bodyPr/>
        <a:lstStyle/>
        <a:p>
          <a:endParaRPr lang="es-ES"/>
        </a:p>
      </dgm:t>
    </dgm:pt>
    <dgm:pt modelId="{6884D595-7C22-49D5-B28B-F1A7E22B849C}" type="sibTrans" cxnId="{39856D95-EC55-4841-91A3-57EFF5F24BCE}">
      <dgm:prSet/>
      <dgm:spPr/>
      <dgm:t>
        <a:bodyPr/>
        <a:lstStyle/>
        <a:p>
          <a:endParaRPr lang="es-ES"/>
        </a:p>
      </dgm:t>
    </dgm:pt>
    <dgm:pt modelId="{1CA9F760-BDF7-4789-9DC2-A37A7C316C98}">
      <dgm:prSet phldrT="[Texto]"/>
      <dgm:spPr/>
      <dgm:t>
        <a:bodyPr/>
        <a:lstStyle/>
        <a:p>
          <a:r>
            <a:rPr lang="es-ES" dirty="0" smtClean="0"/>
            <a:t>GRUPOS DE TRABALLO</a:t>
          </a:r>
          <a:endParaRPr lang="es-ES" dirty="0"/>
        </a:p>
      </dgm:t>
    </dgm:pt>
    <dgm:pt modelId="{48823BD1-3A9F-4B63-8AEF-89385538EC31}" type="parTrans" cxnId="{1CBE746F-9FB9-43A8-9163-58D35BD0904A}">
      <dgm:prSet/>
      <dgm:spPr/>
      <dgm:t>
        <a:bodyPr/>
        <a:lstStyle/>
        <a:p>
          <a:endParaRPr lang="es-ES"/>
        </a:p>
      </dgm:t>
    </dgm:pt>
    <dgm:pt modelId="{8B941282-BE86-4C96-A13B-16C5B8D07326}" type="sibTrans" cxnId="{1CBE746F-9FB9-43A8-9163-58D35BD0904A}">
      <dgm:prSet/>
      <dgm:spPr/>
      <dgm:t>
        <a:bodyPr/>
        <a:lstStyle/>
        <a:p>
          <a:endParaRPr lang="es-ES"/>
        </a:p>
      </dgm:t>
    </dgm:pt>
    <dgm:pt modelId="{1CDB7346-06EB-443D-877C-608EDFE1A4E9}">
      <dgm:prSet phldrT="[Texto]"/>
      <dgm:spPr/>
      <dgm:t>
        <a:bodyPr/>
        <a:lstStyle/>
        <a:p>
          <a:r>
            <a:rPr lang="es-ES" dirty="0" smtClean="0"/>
            <a:t>4 GRUPOS ( </a:t>
          </a:r>
          <a:r>
            <a:rPr lang="es-ES" dirty="0" err="1" smtClean="0"/>
            <a:t>titores</a:t>
          </a:r>
          <a:r>
            <a:rPr lang="es-ES" dirty="0" smtClean="0"/>
            <a:t> de infantil, 1º/2º, 3º/4º e 5º/6º)</a:t>
          </a:r>
          <a:endParaRPr lang="es-ES" dirty="0"/>
        </a:p>
      </dgm:t>
    </dgm:pt>
    <dgm:pt modelId="{721BEEA6-DA76-4DE3-B401-AED47B7EF1EB}" type="parTrans" cxnId="{47D62786-D183-47F5-91BF-347D6F533F07}">
      <dgm:prSet/>
      <dgm:spPr/>
      <dgm:t>
        <a:bodyPr/>
        <a:lstStyle/>
        <a:p>
          <a:endParaRPr lang="es-ES"/>
        </a:p>
      </dgm:t>
    </dgm:pt>
    <dgm:pt modelId="{E10A82A3-07FA-4B12-9A91-EEC6B43E9740}" type="sibTrans" cxnId="{47D62786-D183-47F5-91BF-347D6F533F07}">
      <dgm:prSet/>
      <dgm:spPr/>
      <dgm:t>
        <a:bodyPr/>
        <a:lstStyle/>
        <a:p>
          <a:endParaRPr lang="es-ES"/>
        </a:p>
      </dgm:t>
    </dgm:pt>
    <dgm:pt modelId="{9E680CC4-424F-4F3D-998B-767FD40B7D46}">
      <dgm:prSet phldrT="[Texto]"/>
      <dgm:spPr/>
      <dgm:t>
        <a:bodyPr/>
        <a:lstStyle/>
        <a:p>
          <a:r>
            <a:rPr lang="es-ES" dirty="0" smtClean="0"/>
            <a:t>EXPOSICIÓN</a:t>
          </a:r>
          <a:endParaRPr lang="es-ES" dirty="0"/>
        </a:p>
      </dgm:t>
    </dgm:pt>
    <dgm:pt modelId="{B25AFB23-47A2-48BE-8BCA-2DDA8E755C4C}" type="parTrans" cxnId="{2F2D08DB-F784-4D9C-B54D-3190084B4104}">
      <dgm:prSet/>
      <dgm:spPr/>
      <dgm:t>
        <a:bodyPr/>
        <a:lstStyle/>
        <a:p>
          <a:endParaRPr lang="es-ES"/>
        </a:p>
      </dgm:t>
    </dgm:pt>
    <dgm:pt modelId="{8B76990F-E9CC-4C72-BD48-78839FF1416B}" type="sibTrans" cxnId="{2F2D08DB-F784-4D9C-B54D-3190084B4104}">
      <dgm:prSet/>
      <dgm:spPr/>
      <dgm:t>
        <a:bodyPr/>
        <a:lstStyle/>
        <a:p>
          <a:endParaRPr lang="es-ES"/>
        </a:p>
      </dgm:t>
    </dgm:pt>
    <dgm:pt modelId="{C230D239-F758-4ABC-82A9-EBC0ACC6A8DC}">
      <dgm:prSet phldrT="[Texto]"/>
      <dgm:spPr/>
      <dgm:t>
        <a:bodyPr/>
        <a:lstStyle/>
        <a:p>
          <a:r>
            <a:rPr lang="es-ES" dirty="0" smtClean="0"/>
            <a:t>Posta en común do material elaborado (BANCO DE RECURSOS)</a:t>
          </a:r>
          <a:endParaRPr lang="es-ES" dirty="0"/>
        </a:p>
      </dgm:t>
    </dgm:pt>
    <dgm:pt modelId="{48F54461-0297-4BAF-BB38-19922CDA8F29}" type="parTrans" cxnId="{DCBBCFD4-2B26-4923-BF4D-83228E710CA1}">
      <dgm:prSet/>
      <dgm:spPr/>
      <dgm:t>
        <a:bodyPr/>
        <a:lstStyle/>
        <a:p>
          <a:endParaRPr lang="es-ES"/>
        </a:p>
      </dgm:t>
    </dgm:pt>
    <dgm:pt modelId="{3ED03B7B-9202-4EE4-99C7-48D3EE5031F4}" type="sibTrans" cxnId="{DCBBCFD4-2B26-4923-BF4D-83228E710CA1}">
      <dgm:prSet/>
      <dgm:spPr/>
      <dgm:t>
        <a:bodyPr/>
        <a:lstStyle/>
        <a:p>
          <a:endParaRPr lang="es-ES"/>
        </a:p>
      </dgm:t>
    </dgm:pt>
    <dgm:pt modelId="{A86AF51B-30D9-4126-A03D-321F5DC97361}">
      <dgm:prSet phldrT="[Texto]"/>
      <dgm:spPr/>
      <dgm:t>
        <a:bodyPr/>
        <a:lstStyle/>
        <a:p>
          <a:r>
            <a:rPr lang="es-ES" dirty="0" smtClean="0"/>
            <a:t>TEA (</a:t>
          </a:r>
          <a:r>
            <a:rPr lang="es-ES" dirty="0" err="1" smtClean="0"/>
            <a:t>xan</a:t>
          </a:r>
          <a:r>
            <a:rPr lang="es-ES" dirty="0" smtClean="0"/>
            <a:t>-feb)</a:t>
          </a:r>
          <a:endParaRPr lang="es-ES" dirty="0"/>
        </a:p>
      </dgm:t>
    </dgm:pt>
    <dgm:pt modelId="{F1DD7312-BC15-4A3F-A5A5-BE3EEA8B2EA8}" type="parTrans" cxnId="{939747D5-6F6E-43B0-9684-CFC3EBEE0919}">
      <dgm:prSet/>
      <dgm:spPr/>
      <dgm:t>
        <a:bodyPr/>
        <a:lstStyle/>
        <a:p>
          <a:endParaRPr lang="es-ES"/>
        </a:p>
      </dgm:t>
    </dgm:pt>
    <dgm:pt modelId="{2515C209-9C87-4D65-9A06-EFA831691D96}" type="sibTrans" cxnId="{939747D5-6F6E-43B0-9684-CFC3EBEE0919}">
      <dgm:prSet/>
      <dgm:spPr/>
      <dgm:t>
        <a:bodyPr/>
        <a:lstStyle/>
        <a:p>
          <a:endParaRPr lang="es-ES"/>
        </a:p>
      </dgm:t>
    </dgm:pt>
    <dgm:pt modelId="{78A426E9-CAE7-4E87-B569-D6824E9C1FA8}">
      <dgm:prSet phldrT="[Texto]"/>
      <dgm:spPr/>
      <dgm:t>
        <a:bodyPr/>
        <a:lstStyle/>
        <a:p>
          <a:r>
            <a:rPr lang="es-ES" dirty="0" smtClean="0"/>
            <a:t>TDAH- DISLEXIA (</a:t>
          </a:r>
          <a:r>
            <a:rPr lang="es-ES" dirty="0" err="1" smtClean="0"/>
            <a:t>finais</a:t>
          </a:r>
          <a:r>
            <a:rPr lang="es-ES" dirty="0" smtClean="0"/>
            <a:t> feb-marzo)</a:t>
          </a:r>
          <a:endParaRPr lang="es-ES" dirty="0"/>
        </a:p>
      </dgm:t>
    </dgm:pt>
    <dgm:pt modelId="{4A8C6E00-9B4F-470C-8125-4D3293E8DB2D}" type="parTrans" cxnId="{42E14A5C-080D-469D-9DE8-1A60A32903A7}">
      <dgm:prSet/>
      <dgm:spPr/>
      <dgm:t>
        <a:bodyPr/>
        <a:lstStyle/>
        <a:p>
          <a:endParaRPr lang="es-ES"/>
        </a:p>
      </dgm:t>
    </dgm:pt>
    <dgm:pt modelId="{0578F9EA-1A5D-452D-BE6F-CA8A43897675}" type="sibTrans" cxnId="{42E14A5C-080D-469D-9DE8-1A60A32903A7}">
      <dgm:prSet/>
      <dgm:spPr/>
      <dgm:t>
        <a:bodyPr/>
        <a:lstStyle/>
        <a:p>
          <a:endParaRPr lang="es-ES"/>
        </a:p>
      </dgm:t>
    </dgm:pt>
    <dgm:pt modelId="{BDE94472-4CB3-4D6C-AE9E-0429BDCBB767}">
      <dgm:prSet phldrT="[Texto]"/>
      <dgm:spPr/>
      <dgm:t>
        <a:bodyPr/>
        <a:lstStyle/>
        <a:p>
          <a:r>
            <a:rPr lang="es-ES" dirty="0" smtClean="0"/>
            <a:t>Profesorado especialistas </a:t>
          </a:r>
          <a:endParaRPr lang="es-ES" dirty="0"/>
        </a:p>
      </dgm:t>
    </dgm:pt>
    <dgm:pt modelId="{1848E7D7-15C2-4713-B00D-0800FCCFBD2E}" type="parTrans" cxnId="{78F5F6B9-506E-4FE2-8BE2-5875E1FEBB52}">
      <dgm:prSet/>
      <dgm:spPr/>
      <dgm:t>
        <a:bodyPr/>
        <a:lstStyle/>
        <a:p>
          <a:endParaRPr lang="es-ES"/>
        </a:p>
      </dgm:t>
    </dgm:pt>
    <dgm:pt modelId="{F5F4F5AD-CAA0-40FE-9E3E-48136F5F1C5D}" type="sibTrans" cxnId="{78F5F6B9-506E-4FE2-8BE2-5875E1FEBB52}">
      <dgm:prSet/>
      <dgm:spPr/>
      <dgm:t>
        <a:bodyPr/>
        <a:lstStyle/>
        <a:p>
          <a:endParaRPr lang="es-ES"/>
        </a:p>
      </dgm:t>
    </dgm:pt>
    <dgm:pt modelId="{79DB5972-8364-4CB1-B7AD-BD29AA869141}" type="pres">
      <dgm:prSet presAssocID="{6CA561B6-95A1-44AF-B5DA-EC28FE1F2ADC}" presName="Name0" presStyleCnt="0">
        <dgm:presLayoutVars>
          <dgm:dir/>
          <dgm:animLvl val="lvl"/>
          <dgm:resizeHandles val="exact"/>
        </dgm:presLayoutVars>
      </dgm:prSet>
      <dgm:spPr/>
    </dgm:pt>
    <dgm:pt modelId="{958600B5-78F7-4BF7-853A-9DDCD18B7C73}" type="pres">
      <dgm:prSet presAssocID="{E3E258AA-4652-4A9C-8853-68CEE752DC80}" presName="linNode" presStyleCnt="0"/>
      <dgm:spPr/>
    </dgm:pt>
    <dgm:pt modelId="{4ED912EE-6473-4C93-94FB-A9544752429A}" type="pres">
      <dgm:prSet presAssocID="{E3E258AA-4652-4A9C-8853-68CEE752DC80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1138CF-F070-4D38-AB10-31B3D1F4450C}" type="pres">
      <dgm:prSet presAssocID="{E3E258AA-4652-4A9C-8853-68CEE752DC80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0B2026A-0738-4A9C-AB65-01A9BB2E4857}" type="pres">
      <dgm:prSet presAssocID="{874EE543-A388-4B14-B7DB-CD03E56A5B7C}" presName="sp" presStyleCnt="0"/>
      <dgm:spPr/>
    </dgm:pt>
    <dgm:pt modelId="{894F20EB-58E8-41E5-87E1-869FA894ACF8}" type="pres">
      <dgm:prSet presAssocID="{1CA9F760-BDF7-4789-9DC2-A37A7C316C98}" presName="linNode" presStyleCnt="0"/>
      <dgm:spPr/>
    </dgm:pt>
    <dgm:pt modelId="{AD969B3B-1CA1-41F7-9A16-7B6BF5FF44D2}" type="pres">
      <dgm:prSet presAssocID="{1CA9F760-BDF7-4789-9DC2-A37A7C316C98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85C3CE1E-69CD-40CE-92D6-3516FD449106}" type="pres">
      <dgm:prSet presAssocID="{1CA9F760-BDF7-4789-9DC2-A37A7C316C98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4C25E7-624A-4083-8BED-CF2BDA691836}" type="pres">
      <dgm:prSet presAssocID="{8B941282-BE86-4C96-A13B-16C5B8D07326}" presName="sp" presStyleCnt="0"/>
      <dgm:spPr/>
    </dgm:pt>
    <dgm:pt modelId="{92551CA5-2CA0-42FC-9B35-E3BF0B674C14}" type="pres">
      <dgm:prSet presAssocID="{9E680CC4-424F-4F3D-998B-767FD40B7D46}" presName="linNode" presStyleCnt="0"/>
      <dgm:spPr/>
    </dgm:pt>
    <dgm:pt modelId="{28531D93-ED66-48AA-A017-73A21D548DF3}" type="pres">
      <dgm:prSet presAssocID="{9E680CC4-424F-4F3D-998B-767FD40B7D46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2B18E0-6920-48D3-91A3-56B311A253B2}" type="pres">
      <dgm:prSet presAssocID="{9E680CC4-424F-4F3D-998B-767FD40B7D46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F2D08DB-F784-4D9C-B54D-3190084B4104}" srcId="{6CA561B6-95A1-44AF-B5DA-EC28FE1F2ADC}" destId="{9E680CC4-424F-4F3D-998B-767FD40B7D46}" srcOrd="2" destOrd="0" parTransId="{B25AFB23-47A2-48BE-8BCA-2DDA8E755C4C}" sibTransId="{8B76990F-E9CC-4C72-BD48-78839FF1416B}"/>
    <dgm:cxn modelId="{9F917C52-8EBE-4C46-82D9-09628BFEF4AD}" type="presOf" srcId="{A86AF51B-30D9-4126-A03D-321F5DC97361}" destId="{1A1138CF-F070-4D38-AB10-31B3D1F4450C}" srcOrd="0" destOrd="1" presId="urn:microsoft.com/office/officeart/2005/8/layout/vList5"/>
    <dgm:cxn modelId="{C28AF6ED-63CA-4B54-9F63-91E4325264D4}" srcId="{6CA561B6-95A1-44AF-B5DA-EC28FE1F2ADC}" destId="{E3E258AA-4652-4A9C-8853-68CEE752DC80}" srcOrd="0" destOrd="0" parTransId="{8617A9B3-FD8D-4695-8A5D-374B3B81905F}" sibTransId="{874EE543-A388-4B14-B7DB-CD03E56A5B7C}"/>
    <dgm:cxn modelId="{42E14A5C-080D-469D-9DE8-1A60A32903A7}" srcId="{E3E258AA-4652-4A9C-8853-68CEE752DC80}" destId="{78A426E9-CAE7-4E87-B569-D6824E9C1FA8}" srcOrd="2" destOrd="0" parTransId="{4A8C6E00-9B4F-470C-8125-4D3293E8DB2D}" sibTransId="{0578F9EA-1A5D-452D-BE6F-CA8A43897675}"/>
    <dgm:cxn modelId="{EACF584E-3A55-4581-AE9D-0B7FA0588996}" type="presOf" srcId="{BDE94472-4CB3-4D6C-AE9E-0429BDCBB767}" destId="{85C3CE1E-69CD-40CE-92D6-3516FD449106}" srcOrd="0" destOrd="1" presId="urn:microsoft.com/office/officeart/2005/8/layout/vList5"/>
    <dgm:cxn modelId="{47D62786-D183-47F5-91BF-347D6F533F07}" srcId="{1CA9F760-BDF7-4789-9DC2-A37A7C316C98}" destId="{1CDB7346-06EB-443D-877C-608EDFE1A4E9}" srcOrd="0" destOrd="0" parTransId="{721BEEA6-DA76-4DE3-B401-AED47B7EF1EB}" sibTransId="{E10A82A3-07FA-4B12-9A91-EEC6B43E9740}"/>
    <dgm:cxn modelId="{4901F238-ACE0-4183-87D4-BF314CC9CDDA}" type="presOf" srcId="{C230D239-F758-4ABC-82A9-EBC0ACC6A8DC}" destId="{592B18E0-6920-48D3-91A3-56B311A253B2}" srcOrd="0" destOrd="0" presId="urn:microsoft.com/office/officeart/2005/8/layout/vList5"/>
    <dgm:cxn modelId="{0C77CA33-9971-495D-B1DE-9F4A121392D0}" type="presOf" srcId="{1CDB7346-06EB-443D-877C-608EDFE1A4E9}" destId="{85C3CE1E-69CD-40CE-92D6-3516FD449106}" srcOrd="0" destOrd="0" presId="urn:microsoft.com/office/officeart/2005/8/layout/vList5"/>
    <dgm:cxn modelId="{39856D95-EC55-4841-91A3-57EFF5F24BCE}" srcId="{E3E258AA-4652-4A9C-8853-68CEE752DC80}" destId="{13653F91-4054-4A7E-8DF3-925F1696E47B}" srcOrd="0" destOrd="0" parTransId="{85BC6CB3-819B-4313-B5BA-6C8383410FE3}" sibTransId="{6884D595-7C22-49D5-B28B-F1A7E22B849C}"/>
    <dgm:cxn modelId="{334112FC-70EE-4037-A06E-AEC80E485A16}" type="presOf" srcId="{78A426E9-CAE7-4E87-B569-D6824E9C1FA8}" destId="{1A1138CF-F070-4D38-AB10-31B3D1F4450C}" srcOrd="0" destOrd="2" presId="urn:microsoft.com/office/officeart/2005/8/layout/vList5"/>
    <dgm:cxn modelId="{78F5F6B9-506E-4FE2-8BE2-5875E1FEBB52}" srcId="{1CA9F760-BDF7-4789-9DC2-A37A7C316C98}" destId="{BDE94472-4CB3-4D6C-AE9E-0429BDCBB767}" srcOrd="1" destOrd="0" parTransId="{1848E7D7-15C2-4713-B00D-0800FCCFBD2E}" sibTransId="{F5F4F5AD-CAA0-40FE-9E3E-48136F5F1C5D}"/>
    <dgm:cxn modelId="{DCBBCFD4-2B26-4923-BF4D-83228E710CA1}" srcId="{9E680CC4-424F-4F3D-998B-767FD40B7D46}" destId="{C230D239-F758-4ABC-82A9-EBC0ACC6A8DC}" srcOrd="0" destOrd="0" parTransId="{48F54461-0297-4BAF-BB38-19922CDA8F29}" sibTransId="{3ED03B7B-9202-4EE4-99C7-48D3EE5031F4}"/>
    <dgm:cxn modelId="{A254E6F2-17FF-4C99-9A9A-21B1CA09595B}" type="presOf" srcId="{13653F91-4054-4A7E-8DF3-925F1696E47B}" destId="{1A1138CF-F070-4D38-AB10-31B3D1F4450C}" srcOrd="0" destOrd="0" presId="urn:microsoft.com/office/officeart/2005/8/layout/vList5"/>
    <dgm:cxn modelId="{1CBE746F-9FB9-43A8-9163-58D35BD0904A}" srcId="{6CA561B6-95A1-44AF-B5DA-EC28FE1F2ADC}" destId="{1CA9F760-BDF7-4789-9DC2-A37A7C316C98}" srcOrd="1" destOrd="0" parTransId="{48823BD1-3A9F-4B63-8AEF-89385538EC31}" sibTransId="{8B941282-BE86-4C96-A13B-16C5B8D07326}"/>
    <dgm:cxn modelId="{A0C68C22-362A-4656-9D56-EC30126817F6}" type="presOf" srcId="{1CA9F760-BDF7-4789-9DC2-A37A7C316C98}" destId="{AD969B3B-1CA1-41F7-9A16-7B6BF5FF44D2}" srcOrd="0" destOrd="0" presId="urn:microsoft.com/office/officeart/2005/8/layout/vList5"/>
    <dgm:cxn modelId="{939747D5-6F6E-43B0-9684-CFC3EBEE0919}" srcId="{E3E258AA-4652-4A9C-8853-68CEE752DC80}" destId="{A86AF51B-30D9-4126-A03D-321F5DC97361}" srcOrd="1" destOrd="0" parTransId="{F1DD7312-BC15-4A3F-A5A5-BE3EEA8B2EA8}" sibTransId="{2515C209-9C87-4D65-9A06-EFA831691D96}"/>
    <dgm:cxn modelId="{F2A5C76F-5772-4706-B4B4-75774CDD4745}" type="presOf" srcId="{E3E258AA-4652-4A9C-8853-68CEE752DC80}" destId="{4ED912EE-6473-4C93-94FB-A9544752429A}" srcOrd="0" destOrd="0" presId="urn:microsoft.com/office/officeart/2005/8/layout/vList5"/>
    <dgm:cxn modelId="{C8427DA8-8AD5-4363-B62D-DE4DF8C479F1}" type="presOf" srcId="{6CA561B6-95A1-44AF-B5DA-EC28FE1F2ADC}" destId="{79DB5972-8364-4CB1-B7AD-BD29AA869141}" srcOrd="0" destOrd="0" presId="urn:microsoft.com/office/officeart/2005/8/layout/vList5"/>
    <dgm:cxn modelId="{F291554A-6E8D-459E-98CD-1350B1A4F42A}" type="presOf" srcId="{9E680CC4-424F-4F3D-998B-767FD40B7D46}" destId="{28531D93-ED66-48AA-A017-73A21D548DF3}" srcOrd="0" destOrd="0" presId="urn:microsoft.com/office/officeart/2005/8/layout/vList5"/>
    <dgm:cxn modelId="{0474DCB0-8661-46B5-8D5A-FA2C08F54344}" type="presParOf" srcId="{79DB5972-8364-4CB1-B7AD-BD29AA869141}" destId="{958600B5-78F7-4BF7-853A-9DDCD18B7C73}" srcOrd="0" destOrd="0" presId="urn:microsoft.com/office/officeart/2005/8/layout/vList5"/>
    <dgm:cxn modelId="{6AB328F2-91C3-4709-BACB-0E9243ACFE40}" type="presParOf" srcId="{958600B5-78F7-4BF7-853A-9DDCD18B7C73}" destId="{4ED912EE-6473-4C93-94FB-A9544752429A}" srcOrd="0" destOrd="0" presId="urn:microsoft.com/office/officeart/2005/8/layout/vList5"/>
    <dgm:cxn modelId="{6E7BAD5A-9547-48B7-AE53-21EF39288E5C}" type="presParOf" srcId="{958600B5-78F7-4BF7-853A-9DDCD18B7C73}" destId="{1A1138CF-F070-4D38-AB10-31B3D1F4450C}" srcOrd="1" destOrd="0" presId="urn:microsoft.com/office/officeart/2005/8/layout/vList5"/>
    <dgm:cxn modelId="{376712EF-071F-455F-A759-23D8349C04A3}" type="presParOf" srcId="{79DB5972-8364-4CB1-B7AD-BD29AA869141}" destId="{90B2026A-0738-4A9C-AB65-01A9BB2E4857}" srcOrd="1" destOrd="0" presId="urn:microsoft.com/office/officeart/2005/8/layout/vList5"/>
    <dgm:cxn modelId="{7C3E203C-FB4C-460E-BC2B-5AED0579DC7B}" type="presParOf" srcId="{79DB5972-8364-4CB1-B7AD-BD29AA869141}" destId="{894F20EB-58E8-41E5-87E1-869FA894ACF8}" srcOrd="2" destOrd="0" presId="urn:microsoft.com/office/officeart/2005/8/layout/vList5"/>
    <dgm:cxn modelId="{700BED22-B842-433F-A15A-B3947C765BFA}" type="presParOf" srcId="{894F20EB-58E8-41E5-87E1-869FA894ACF8}" destId="{AD969B3B-1CA1-41F7-9A16-7B6BF5FF44D2}" srcOrd="0" destOrd="0" presId="urn:microsoft.com/office/officeart/2005/8/layout/vList5"/>
    <dgm:cxn modelId="{8252176A-C9E9-4E8B-B40F-08F750553CDB}" type="presParOf" srcId="{894F20EB-58E8-41E5-87E1-869FA894ACF8}" destId="{85C3CE1E-69CD-40CE-92D6-3516FD449106}" srcOrd="1" destOrd="0" presId="urn:microsoft.com/office/officeart/2005/8/layout/vList5"/>
    <dgm:cxn modelId="{4235361B-0855-4998-8DE2-92185F28F2AD}" type="presParOf" srcId="{79DB5972-8364-4CB1-B7AD-BD29AA869141}" destId="{584C25E7-624A-4083-8BED-CF2BDA691836}" srcOrd="3" destOrd="0" presId="urn:microsoft.com/office/officeart/2005/8/layout/vList5"/>
    <dgm:cxn modelId="{3C665A21-4711-4BFA-BFE5-94677FB3CA17}" type="presParOf" srcId="{79DB5972-8364-4CB1-B7AD-BD29AA869141}" destId="{92551CA5-2CA0-42FC-9B35-E3BF0B674C14}" srcOrd="4" destOrd="0" presId="urn:microsoft.com/office/officeart/2005/8/layout/vList5"/>
    <dgm:cxn modelId="{1AED9ED4-F844-4CFA-B01F-1D545EE2857D}" type="presParOf" srcId="{92551CA5-2CA0-42FC-9B35-E3BF0B674C14}" destId="{28531D93-ED66-48AA-A017-73A21D548DF3}" srcOrd="0" destOrd="0" presId="urn:microsoft.com/office/officeart/2005/8/layout/vList5"/>
    <dgm:cxn modelId="{86E1FDAC-6AE9-417D-AD46-D948734B026A}" type="presParOf" srcId="{92551CA5-2CA0-42FC-9B35-E3BF0B674C14}" destId="{592B18E0-6920-48D3-91A3-56B311A253B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D3E671-6D3C-4A76-8387-DC8A839E71D6}">
      <dsp:nvSpPr>
        <dsp:cNvPr id="0" name=""/>
        <dsp:cNvSpPr/>
      </dsp:nvSpPr>
      <dsp:spPr>
        <a:xfrm rot="10800000">
          <a:off x="1737697" y="2526"/>
          <a:ext cx="5405120" cy="150502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3676" tIns="171450" rIns="32004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500" kern="1200" dirty="0" smtClean="0"/>
            <a:t>RADIO ESCOLAR</a:t>
          </a:r>
          <a:endParaRPr lang="es-ES" sz="4500" kern="1200" dirty="0"/>
        </a:p>
      </dsp:txBody>
      <dsp:txXfrm rot="10800000">
        <a:off x="2113954" y="2526"/>
        <a:ext cx="5028863" cy="1505029"/>
      </dsp:txXfrm>
    </dsp:sp>
    <dsp:sp modelId="{DE75EDC4-922B-4667-A709-32EA89601FD1}">
      <dsp:nvSpPr>
        <dsp:cNvPr id="0" name=""/>
        <dsp:cNvSpPr/>
      </dsp:nvSpPr>
      <dsp:spPr>
        <a:xfrm>
          <a:off x="985182" y="2526"/>
          <a:ext cx="1505029" cy="150502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34A13D-87BE-474F-9DBA-48FE7C0AF09B}">
      <dsp:nvSpPr>
        <dsp:cNvPr id="0" name=""/>
        <dsp:cNvSpPr/>
      </dsp:nvSpPr>
      <dsp:spPr>
        <a:xfrm rot="10800000">
          <a:off x="1737697" y="1956818"/>
          <a:ext cx="5405120" cy="150502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3676" tIns="171450" rIns="32004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500" kern="1200" dirty="0" smtClean="0"/>
            <a:t>TIC</a:t>
          </a:r>
          <a:endParaRPr lang="es-ES" sz="4500" kern="1200" dirty="0"/>
        </a:p>
      </dsp:txBody>
      <dsp:txXfrm rot="10800000">
        <a:off x="2113954" y="1956818"/>
        <a:ext cx="5028863" cy="1505029"/>
      </dsp:txXfrm>
    </dsp:sp>
    <dsp:sp modelId="{E29527FC-4E69-424C-B450-9EB23F152DE1}">
      <dsp:nvSpPr>
        <dsp:cNvPr id="0" name=""/>
        <dsp:cNvSpPr/>
      </dsp:nvSpPr>
      <dsp:spPr>
        <a:xfrm>
          <a:off x="985182" y="1956818"/>
          <a:ext cx="1505029" cy="150502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573DD3-E6D1-48F6-BD38-90583496C655}">
      <dsp:nvSpPr>
        <dsp:cNvPr id="0" name=""/>
        <dsp:cNvSpPr/>
      </dsp:nvSpPr>
      <dsp:spPr>
        <a:xfrm rot="10800000">
          <a:off x="1737697" y="3911110"/>
          <a:ext cx="5405120" cy="150502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3676" tIns="171450" rIns="32004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500" kern="1200" dirty="0" smtClean="0"/>
            <a:t>MEDIACIÓN…</a:t>
          </a:r>
          <a:endParaRPr lang="es-ES" sz="4500" kern="1200" dirty="0"/>
        </a:p>
      </dsp:txBody>
      <dsp:txXfrm rot="10800000">
        <a:off x="2113954" y="3911110"/>
        <a:ext cx="5028863" cy="1505029"/>
      </dsp:txXfrm>
    </dsp:sp>
    <dsp:sp modelId="{494F89A7-A4B2-41DA-8772-AD478D8FC4F3}">
      <dsp:nvSpPr>
        <dsp:cNvPr id="0" name=""/>
        <dsp:cNvSpPr/>
      </dsp:nvSpPr>
      <dsp:spPr>
        <a:xfrm>
          <a:off x="985182" y="3911110"/>
          <a:ext cx="1505029" cy="150502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1138CF-F070-4D38-AB10-31B3D1F4450C}">
      <dsp:nvSpPr>
        <dsp:cNvPr id="0" name=""/>
        <dsp:cNvSpPr/>
      </dsp:nvSpPr>
      <dsp:spPr>
        <a:xfrm rot="5400000">
          <a:off x="7361451" y="-2946210"/>
          <a:ext cx="1322784" cy="755091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300" kern="1200" dirty="0" smtClean="0"/>
            <a:t>PARÁLISE CEREBRAL (nov-</a:t>
          </a:r>
          <a:r>
            <a:rPr lang="es-ES" sz="2300" kern="1200" dirty="0" err="1" smtClean="0"/>
            <a:t>dec</a:t>
          </a:r>
          <a:r>
            <a:rPr lang="es-ES" sz="2300" kern="1200" dirty="0" smtClean="0"/>
            <a:t>)       </a:t>
          </a:r>
          <a:endParaRPr lang="es-E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300" kern="1200" dirty="0" smtClean="0"/>
            <a:t>TEA (</a:t>
          </a:r>
          <a:r>
            <a:rPr lang="es-ES" sz="2300" kern="1200" dirty="0" err="1" smtClean="0"/>
            <a:t>xan</a:t>
          </a:r>
          <a:r>
            <a:rPr lang="es-ES" sz="2300" kern="1200" dirty="0" smtClean="0"/>
            <a:t>-feb)</a:t>
          </a:r>
          <a:endParaRPr lang="es-E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300" kern="1200" dirty="0" smtClean="0"/>
            <a:t>TDAH- DISLEXIA (</a:t>
          </a:r>
          <a:r>
            <a:rPr lang="es-ES" sz="2300" kern="1200" dirty="0" err="1" smtClean="0"/>
            <a:t>finais</a:t>
          </a:r>
          <a:r>
            <a:rPr lang="es-ES" sz="2300" kern="1200" dirty="0" smtClean="0"/>
            <a:t> feb-marzo)</a:t>
          </a:r>
          <a:endParaRPr lang="es-ES" sz="2300" kern="1200" dirty="0"/>
        </a:p>
      </dsp:txBody>
      <dsp:txXfrm rot="-5400000">
        <a:off x="4247388" y="232426"/>
        <a:ext cx="7486339" cy="1193638"/>
      </dsp:txXfrm>
    </dsp:sp>
    <dsp:sp modelId="{4ED912EE-6473-4C93-94FB-A9544752429A}">
      <dsp:nvSpPr>
        <dsp:cNvPr id="0" name=""/>
        <dsp:cNvSpPr/>
      </dsp:nvSpPr>
      <dsp:spPr>
        <a:xfrm>
          <a:off x="0" y="2505"/>
          <a:ext cx="4247388" cy="1653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500" kern="1200" dirty="0" smtClean="0"/>
            <a:t>PONENCIAS</a:t>
          </a:r>
        </a:p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(</a:t>
          </a:r>
          <a:r>
            <a:rPr lang="es-ES" sz="900" kern="1200" dirty="0" err="1" smtClean="0"/>
            <a:t>Asociacións</a:t>
          </a:r>
          <a:r>
            <a:rPr lang="es-ES" sz="900" kern="1200" dirty="0" smtClean="0"/>
            <a:t> como </a:t>
          </a:r>
          <a:r>
            <a:rPr lang="es-ES" sz="900" kern="1200" dirty="0" err="1" smtClean="0"/>
            <a:t>Amencer</a:t>
          </a:r>
          <a:r>
            <a:rPr lang="es-ES" sz="900" kern="1200" dirty="0" smtClean="0"/>
            <a:t>, Bata…)</a:t>
          </a:r>
          <a:endParaRPr lang="es-ES" sz="900" kern="1200" dirty="0" smtClean="0"/>
        </a:p>
      </dsp:txBody>
      <dsp:txXfrm>
        <a:off x="80716" y="83221"/>
        <a:ext cx="4085956" cy="1492048"/>
      </dsp:txXfrm>
    </dsp:sp>
    <dsp:sp modelId="{85C3CE1E-69CD-40CE-92D6-3516FD449106}">
      <dsp:nvSpPr>
        <dsp:cNvPr id="0" name=""/>
        <dsp:cNvSpPr/>
      </dsp:nvSpPr>
      <dsp:spPr>
        <a:xfrm rot="5400000">
          <a:off x="7361451" y="-1210056"/>
          <a:ext cx="1322784" cy="755091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300" kern="1200" dirty="0" smtClean="0"/>
            <a:t>4 GRUPOS ( </a:t>
          </a:r>
          <a:r>
            <a:rPr lang="es-ES" sz="2300" kern="1200" dirty="0" err="1" smtClean="0"/>
            <a:t>titores</a:t>
          </a:r>
          <a:r>
            <a:rPr lang="es-ES" sz="2300" kern="1200" dirty="0" smtClean="0"/>
            <a:t> de infantil, 1º/2º, 3º/4º e 5º/6º)</a:t>
          </a:r>
          <a:endParaRPr lang="es-E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300" kern="1200" dirty="0" smtClean="0"/>
            <a:t>Profesorado especialistas </a:t>
          </a:r>
          <a:endParaRPr lang="es-ES" sz="2300" kern="1200" dirty="0"/>
        </a:p>
      </dsp:txBody>
      <dsp:txXfrm rot="-5400000">
        <a:off x="4247388" y="1968580"/>
        <a:ext cx="7486339" cy="1193638"/>
      </dsp:txXfrm>
    </dsp:sp>
    <dsp:sp modelId="{AD969B3B-1CA1-41F7-9A16-7B6BF5FF44D2}">
      <dsp:nvSpPr>
        <dsp:cNvPr id="0" name=""/>
        <dsp:cNvSpPr/>
      </dsp:nvSpPr>
      <dsp:spPr>
        <a:xfrm>
          <a:off x="0" y="1738659"/>
          <a:ext cx="4247388" cy="1653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700" kern="1200" dirty="0" smtClean="0"/>
            <a:t>GRUPOS DE TRABALLO</a:t>
          </a:r>
          <a:endParaRPr lang="es-ES" sz="4700" kern="1200" dirty="0"/>
        </a:p>
      </dsp:txBody>
      <dsp:txXfrm>
        <a:off x="80716" y="1819375"/>
        <a:ext cx="4085956" cy="1492048"/>
      </dsp:txXfrm>
    </dsp:sp>
    <dsp:sp modelId="{592B18E0-6920-48D3-91A3-56B311A253B2}">
      <dsp:nvSpPr>
        <dsp:cNvPr id="0" name=""/>
        <dsp:cNvSpPr/>
      </dsp:nvSpPr>
      <dsp:spPr>
        <a:xfrm rot="5400000">
          <a:off x="7361451" y="526098"/>
          <a:ext cx="1322784" cy="755091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300" kern="1200" dirty="0" smtClean="0"/>
            <a:t>Posta en común do material elaborado (BANCO DE RECURSOS)</a:t>
          </a:r>
          <a:endParaRPr lang="es-ES" sz="2300" kern="1200" dirty="0"/>
        </a:p>
      </dsp:txBody>
      <dsp:txXfrm rot="-5400000">
        <a:off x="4247388" y="3704735"/>
        <a:ext cx="7486339" cy="1193638"/>
      </dsp:txXfrm>
    </dsp:sp>
    <dsp:sp modelId="{28531D93-ED66-48AA-A017-73A21D548DF3}">
      <dsp:nvSpPr>
        <dsp:cNvPr id="0" name=""/>
        <dsp:cNvSpPr/>
      </dsp:nvSpPr>
      <dsp:spPr>
        <a:xfrm>
          <a:off x="0" y="3474814"/>
          <a:ext cx="4247388" cy="1653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700" kern="1200" dirty="0" smtClean="0"/>
            <a:t>EXPOSICIÓN</a:t>
          </a:r>
          <a:endParaRPr lang="es-ES" sz="4700" kern="1200" dirty="0"/>
        </a:p>
      </dsp:txBody>
      <dsp:txXfrm>
        <a:off x="80716" y="3555530"/>
        <a:ext cx="4085956" cy="14920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7FF53-C9C7-4085-8C1E-6EFC5E8ED597}" type="datetimeFigureOut">
              <a:rPr lang="es-ES" smtClean="0"/>
              <a:t>24/05/2019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C1B9-4F7A-42CB-B938-8812595AF5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2837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7FF53-C9C7-4085-8C1E-6EFC5E8ED597}" type="datetimeFigureOut">
              <a:rPr lang="es-ES" smtClean="0"/>
              <a:t>24/05/2019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C1B9-4F7A-42CB-B938-8812595AF5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8080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7FF53-C9C7-4085-8C1E-6EFC5E8ED597}" type="datetimeFigureOut">
              <a:rPr lang="es-ES" smtClean="0"/>
              <a:t>24/05/2019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C1B9-4F7A-42CB-B938-8812595AF5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5953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7FF53-C9C7-4085-8C1E-6EFC5E8ED597}" type="datetimeFigureOut">
              <a:rPr lang="es-ES" smtClean="0"/>
              <a:t>24/05/2019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C1B9-4F7A-42CB-B938-8812595AF5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2773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7FF53-C9C7-4085-8C1E-6EFC5E8ED597}" type="datetimeFigureOut">
              <a:rPr lang="es-ES" smtClean="0"/>
              <a:t>24/05/2019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C1B9-4F7A-42CB-B938-8812595AF5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7778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7FF53-C9C7-4085-8C1E-6EFC5E8ED597}" type="datetimeFigureOut">
              <a:rPr lang="es-ES" smtClean="0"/>
              <a:t>24/05/2019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C1B9-4F7A-42CB-B938-8812595AF5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406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7FF53-C9C7-4085-8C1E-6EFC5E8ED597}" type="datetimeFigureOut">
              <a:rPr lang="es-ES" smtClean="0"/>
              <a:t>24/05/2019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C1B9-4F7A-42CB-B938-8812595AF5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7763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7FF53-C9C7-4085-8C1E-6EFC5E8ED597}" type="datetimeFigureOut">
              <a:rPr lang="es-ES" smtClean="0"/>
              <a:t>24/05/2019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C1B9-4F7A-42CB-B938-8812595AF5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00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7FF53-C9C7-4085-8C1E-6EFC5E8ED597}" type="datetimeFigureOut">
              <a:rPr lang="es-ES" smtClean="0"/>
              <a:t>24/05/2019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C1B9-4F7A-42CB-B938-8812595AF5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8628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7FF53-C9C7-4085-8C1E-6EFC5E8ED597}" type="datetimeFigureOut">
              <a:rPr lang="es-ES" smtClean="0"/>
              <a:t>24/05/2019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C1B9-4F7A-42CB-B938-8812595AF5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8292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7FF53-C9C7-4085-8C1E-6EFC5E8ED597}" type="datetimeFigureOut">
              <a:rPr lang="es-ES" smtClean="0"/>
              <a:t>24/05/2019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C1B9-4F7A-42CB-B938-8812595AF5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6203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7FF53-C9C7-4085-8C1E-6EFC5E8ED597}" type="datetimeFigureOut">
              <a:rPr lang="es-ES" smtClean="0"/>
              <a:t>24/05/2019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7C1B9-4F7A-42CB-B938-8812595AF5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267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717800"/>
            <a:ext cx="9144000" cy="3128963"/>
          </a:xfrm>
        </p:spPr>
        <p:txBody>
          <a:bodyPr>
            <a:noAutofit/>
          </a:bodyPr>
          <a:lstStyle/>
          <a:p>
            <a:r>
              <a:rPr lang="es-E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PFPP:</a:t>
            </a:r>
            <a:br>
              <a:rPr lang="es-ES" sz="6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6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ES" sz="6600" b="1" u="sng" dirty="0">
                <a:latin typeface="Arial" panose="020B0604020202020204" pitchFamily="34" charset="0"/>
                <a:cs typeface="Arial" panose="020B0604020202020204" pitchFamily="34" charset="0"/>
              </a:rPr>
              <a:t>intervención na aula con alumnos con </a:t>
            </a:r>
            <a:r>
              <a:rPr lang="es-ES" sz="66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neae</a:t>
            </a:r>
            <a:r>
              <a:rPr lang="es-ES" sz="6600" b="1" u="sng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r>
              <a:rPr lang="es-ES" sz="6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6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02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9548" t="12085" r="9078"/>
          <a:stretch/>
        </p:blipFill>
        <p:spPr>
          <a:xfrm>
            <a:off x="127000" y="228599"/>
            <a:ext cx="4699000" cy="3111501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 rotWithShape="1">
          <a:blip r:embed="rId3"/>
          <a:srcRect l="8842" t="12085" r="9313"/>
          <a:stretch/>
        </p:blipFill>
        <p:spPr>
          <a:xfrm>
            <a:off x="2489200" y="2044382"/>
            <a:ext cx="4864100" cy="3188018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87"/>
          <a:stretch/>
        </p:blipFill>
        <p:spPr>
          <a:xfrm>
            <a:off x="7594600" y="3835400"/>
            <a:ext cx="3962400" cy="2739390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5" r="27799" b="4012"/>
          <a:stretch/>
        </p:blipFill>
        <p:spPr>
          <a:xfrm>
            <a:off x="7594600" y="271144"/>
            <a:ext cx="4229100" cy="314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8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r="16604"/>
          <a:stretch/>
        </p:blipFill>
        <p:spPr>
          <a:xfrm>
            <a:off x="3779520" y="229235"/>
            <a:ext cx="3416300" cy="4050030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t="7039" r="17074"/>
          <a:stretch/>
        </p:blipFill>
        <p:spPr>
          <a:xfrm>
            <a:off x="8219440" y="127635"/>
            <a:ext cx="3810000" cy="3764915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3" r="22037" b="4986"/>
          <a:stretch/>
        </p:blipFill>
        <p:spPr>
          <a:xfrm>
            <a:off x="7195820" y="3238500"/>
            <a:ext cx="2913380" cy="3517900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2" b="11531"/>
          <a:stretch/>
        </p:blipFill>
        <p:spPr>
          <a:xfrm rot="16200000">
            <a:off x="-850105" y="1815305"/>
            <a:ext cx="5611812" cy="322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5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160" y="202086"/>
            <a:ext cx="4485640" cy="2981008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" t="5159" r="3669" b="6412"/>
          <a:stretch/>
        </p:blipFill>
        <p:spPr>
          <a:xfrm>
            <a:off x="7315200" y="3406456"/>
            <a:ext cx="4381500" cy="3269615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" t="10521" r="6608" b="6381"/>
          <a:stretch/>
        </p:blipFill>
        <p:spPr>
          <a:xfrm>
            <a:off x="402590" y="3358514"/>
            <a:ext cx="4851400" cy="3365501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1" b="4500"/>
          <a:stretch/>
        </p:blipFill>
        <p:spPr>
          <a:xfrm>
            <a:off x="806450" y="181291"/>
            <a:ext cx="4895850" cy="302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5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972" y="196156"/>
            <a:ext cx="2707005" cy="3324124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" r="2258" b="26852"/>
          <a:stretch/>
        </p:blipFill>
        <p:spPr>
          <a:xfrm>
            <a:off x="7938770" y="377234"/>
            <a:ext cx="4025900" cy="2119110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r="15663" b="55510"/>
          <a:stretch/>
        </p:blipFill>
        <p:spPr>
          <a:xfrm>
            <a:off x="4662170" y="4413250"/>
            <a:ext cx="3276600" cy="1790700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6" t="1326" r="7995" b="4832"/>
          <a:stretch/>
        </p:blipFill>
        <p:spPr>
          <a:xfrm>
            <a:off x="8623300" y="3520280"/>
            <a:ext cx="3175000" cy="2743200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 t="-1210" r="12176" b="5868"/>
          <a:stretch/>
        </p:blipFill>
        <p:spPr>
          <a:xfrm>
            <a:off x="133350" y="1069180"/>
            <a:ext cx="4203700" cy="500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0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" t="6623" r="4845" b="36317"/>
          <a:stretch/>
        </p:blipFill>
        <p:spPr>
          <a:xfrm>
            <a:off x="133350" y="165100"/>
            <a:ext cx="4711700" cy="2489200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3" r="2116" b="13433"/>
          <a:stretch/>
        </p:blipFill>
        <p:spPr>
          <a:xfrm>
            <a:off x="6972300" y="72628"/>
            <a:ext cx="4927600" cy="3505993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0" r="5771" b="15017"/>
          <a:stretch/>
        </p:blipFill>
        <p:spPr>
          <a:xfrm>
            <a:off x="6709884" y="4273546"/>
            <a:ext cx="5088416" cy="2273300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1" b="12543"/>
          <a:stretch/>
        </p:blipFill>
        <p:spPr>
          <a:xfrm>
            <a:off x="133350" y="4356098"/>
            <a:ext cx="5400040" cy="2400300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4" t="14666" r="8404" b="25210"/>
          <a:stretch/>
        </p:blipFill>
        <p:spPr>
          <a:xfrm>
            <a:off x="3695700" y="1673619"/>
            <a:ext cx="3964940" cy="282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4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REPERCUSIÓN NO CENTRO?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1930152"/>
            <a:ext cx="3022600" cy="2482850"/>
          </a:xfrm>
        </p:spPr>
      </p:pic>
      <p:sp>
        <p:nvSpPr>
          <p:cNvPr id="19" name="CuadroTexto 18"/>
          <p:cNvSpPr txBox="1"/>
          <p:nvPr/>
        </p:nvSpPr>
        <p:spPr>
          <a:xfrm>
            <a:off x="266700" y="5016500"/>
            <a:ext cx="3197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Participación: 20 de 27 profesores/as</a:t>
            </a:r>
          </a:p>
          <a:p>
            <a:pPr algn="ctr"/>
            <a:endParaRPr lang="es-E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74%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4610100" y="5067300"/>
            <a:ext cx="3263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Comisión elaboración de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materiais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para alumnado con NEAE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neste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curso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3"/>
          <a:srcRect l="23333" t="7741" r="4909" b="4828"/>
          <a:stretch/>
        </p:blipFill>
        <p:spPr>
          <a:xfrm>
            <a:off x="266700" y="1875135"/>
            <a:ext cx="3197888" cy="2592884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4"/>
          <a:srcRect l="21689" r="21690"/>
          <a:stretch/>
        </p:blipFill>
        <p:spPr>
          <a:xfrm>
            <a:off x="9083012" y="1930152"/>
            <a:ext cx="2389192" cy="2485531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9019512" y="5067300"/>
            <a:ext cx="29057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Continuidade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na línea de patios dinámicos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neste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curso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6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66701"/>
            <a:ext cx="10515600" cy="800100"/>
          </a:xfrm>
        </p:spPr>
        <p:txBody>
          <a:bodyPr/>
          <a:lstStyle/>
          <a:p>
            <a:pPr algn="ctr"/>
            <a:r>
              <a:rPr lang="es-ES" b="1" dirty="0" smtClean="0"/>
              <a:t>Curso 2018/2019</a:t>
            </a:r>
            <a:endParaRPr lang="es-ES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689" r="21690"/>
          <a:stretch/>
        </p:blipFill>
        <p:spPr>
          <a:xfrm>
            <a:off x="647700" y="2039144"/>
            <a:ext cx="4278054" cy="4450556"/>
          </a:xfrm>
          <a:prstGeom prst="rect">
            <a:avLst/>
          </a:prstGeom>
        </p:spPr>
      </p:pic>
      <p:sp>
        <p:nvSpPr>
          <p:cNvPr id="5" name="Flecha derecha 4"/>
          <p:cNvSpPr/>
          <p:nvPr/>
        </p:nvSpPr>
        <p:spPr>
          <a:xfrm>
            <a:off x="5384800" y="3771900"/>
            <a:ext cx="12700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Grupo 7"/>
          <p:cNvGrpSpPr/>
          <p:nvPr/>
        </p:nvGrpSpPr>
        <p:grpSpPr>
          <a:xfrm>
            <a:off x="7515689" y="2292057"/>
            <a:ext cx="4315240" cy="3601329"/>
            <a:chOff x="7515689" y="2152357"/>
            <a:chExt cx="3632267" cy="3119767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5902" y="2596173"/>
              <a:ext cx="2072054" cy="2072054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4"/>
            <a:srcRect l="24632" r="16427"/>
            <a:stretch/>
          </p:blipFill>
          <p:spPr>
            <a:xfrm>
              <a:off x="7515689" y="2152357"/>
              <a:ext cx="1735351" cy="3119767"/>
            </a:xfrm>
            <a:prstGeom prst="rect">
              <a:avLst/>
            </a:prstGeom>
          </p:spPr>
        </p:pic>
      </p:grpSp>
      <p:sp>
        <p:nvSpPr>
          <p:cNvPr id="9" name="CuadroTexto 8"/>
          <p:cNvSpPr txBox="1"/>
          <p:nvPr/>
        </p:nvSpPr>
        <p:spPr>
          <a:xfrm>
            <a:off x="673100" y="1193800"/>
            <a:ext cx="444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 smtClean="0"/>
              <a:t>Incorporación de 4 alumnos TEA en 3 anos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4836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657500" y="480382"/>
            <a:ext cx="910590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s-ES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Ponencia  “Programa patios e parques dinámicos” con Alicia  </a:t>
            </a:r>
            <a:r>
              <a:rPr lang="es-ES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Queiro</a:t>
            </a:r>
            <a:r>
              <a:rPr lang="es-ES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Pereira.</a:t>
            </a:r>
            <a:endParaRPr lang="es-E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67" name="Imagen 2" descr="20190122_1839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830" y="1727927"/>
            <a:ext cx="4694919" cy="352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Imagen 3" descr="20190122_1840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524" y="1727927"/>
            <a:ext cx="4706235" cy="349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1"/>
          <p:cNvSpPr>
            <a:spLocks noChangeArrowheads="1"/>
          </p:cNvSpPr>
          <p:nvPr/>
        </p:nvSpPr>
        <p:spPr bwMode="auto">
          <a:xfrm>
            <a:off x="2781300" y="36163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65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Imagen 4" descr="20190122_1850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89" y="1276350"/>
            <a:ext cx="3154528" cy="239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Imagen 5" descr="20190122_1914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480" y="1229520"/>
            <a:ext cx="1991360" cy="263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Imagen 6" descr="20190212_1948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" y="4157855"/>
            <a:ext cx="3312160" cy="25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Imagen 7" descr="20190212_1953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040" y="4395788"/>
            <a:ext cx="2877540" cy="217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Imagen 8" descr="20190212_1951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664" y="4205288"/>
            <a:ext cx="1765936" cy="236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Imagen 9" descr="20190212_1957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370" y="1159670"/>
            <a:ext cx="3308523" cy="247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701040" y="376923"/>
            <a:ext cx="112750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altLang="es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Posta en práctica dos </a:t>
            </a:r>
            <a:r>
              <a:rPr kumimoji="0" lang="es-ES" altLang="es-E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xogos</a:t>
            </a:r>
            <a:r>
              <a:rPr kumimoji="0" lang="es-ES" altLang="es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“Programa patios e parques dinámicos”</a:t>
            </a:r>
            <a:endParaRPr kumimoji="0" lang="es-ES" alt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513840" y="39766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513840" y="62626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513840" y="85677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513840" y="108442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513840" y="126539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1513840" y="149399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503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20190221_1153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1054313"/>
            <a:ext cx="4178300" cy="234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20190221_1148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899" y="1054313"/>
            <a:ext cx="4207116" cy="234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20190221_1145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61" y="4019550"/>
            <a:ext cx="4423678" cy="248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 descr="20190221_11435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019550"/>
            <a:ext cx="4432300" cy="248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57200" y="20097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35623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57200" y="55721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25236" y="289859"/>
            <a:ext cx="6442789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s-ES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s-ES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Observacións</a:t>
            </a:r>
            <a:r>
              <a:rPr lang="es-ES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sitemática</a:t>
            </a:r>
            <a:r>
              <a:rPr lang="es-ES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alumnado diana no recreo</a:t>
            </a:r>
            <a:endParaRPr lang="es-E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75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7800" y="365125"/>
            <a:ext cx="11747500" cy="2771775"/>
          </a:xfrm>
        </p:spPr>
        <p:txBody>
          <a:bodyPr/>
          <a:lstStyle/>
          <a:p>
            <a:pPr algn="ctr"/>
            <a:r>
              <a:rPr lang="es-ES" dirty="0" err="1" smtClean="0"/>
              <a:t>Finais</a:t>
            </a:r>
            <a:r>
              <a:rPr lang="es-ES" dirty="0" smtClean="0"/>
              <a:t> de </a:t>
            </a:r>
            <a:r>
              <a:rPr lang="es-ES" dirty="0" err="1" smtClean="0"/>
              <a:t>xuño</a:t>
            </a:r>
            <a:r>
              <a:rPr lang="es-ES" dirty="0" smtClean="0"/>
              <a:t> 2017          </a:t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FORMACIÓN PROFESORADO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2298" y="3340100"/>
            <a:ext cx="5884231" cy="3213100"/>
          </a:xfrm>
          <a:prstGeom prst="rect">
            <a:avLst/>
          </a:prstGeom>
        </p:spPr>
      </p:pic>
      <p:sp>
        <p:nvSpPr>
          <p:cNvPr id="5" name="Flecha derecha 4"/>
          <p:cNvSpPr/>
          <p:nvPr/>
        </p:nvSpPr>
        <p:spPr>
          <a:xfrm rot="5400000">
            <a:off x="5274018" y="1335087"/>
            <a:ext cx="939800" cy="8318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691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168400" y="457200"/>
            <a:ext cx="6082274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s-ES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es-ES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Traballo</a:t>
            </a:r>
            <a:r>
              <a:rPr lang="es-ES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por equipos </a:t>
            </a:r>
            <a:endParaRPr lang="es-E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320800" y="22733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8193" name="Imagen 12" descr="IMG-20190402-WA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699796"/>
            <a:ext cx="5021502" cy="376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320800" y="45497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kumimoji="0" lang="es-ES" altLang="es-E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196" name="Imagen 13" descr="E:\ \PFPP P1831046\fotos PFPP P1831046\IMG-20190402-WA0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04" y="1752600"/>
            <a:ext cx="5005697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0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39440" y="124759"/>
            <a:ext cx="5865708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s-ES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</a:t>
            </a:r>
            <a:r>
              <a:rPr lang="es-ES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Elaboración dos </a:t>
            </a:r>
            <a:r>
              <a:rPr lang="es-ES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xogos</a:t>
            </a:r>
            <a:r>
              <a:rPr lang="es-ES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para os patios inclusivos.</a:t>
            </a:r>
            <a:endParaRPr lang="es-E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150" name="Imagen 11" descr="20190430_1611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134" y="853624"/>
            <a:ext cx="2200368" cy="293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20190521_1333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641" y="1063626"/>
            <a:ext cx="2006600" cy="269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20190521_1334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018" y="751541"/>
            <a:ext cx="2242561" cy="301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IMG-20190523-WA00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408" y="457200"/>
            <a:ext cx="2486026" cy="332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G-20190523-WA00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4075366"/>
            <a:ext cx="3175000" cy="257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Imagen 10" descr="20190507_1834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5" y="3972647"/>
            <a:ext cx="3718869" cy="278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23526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0" y="4248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6153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8048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0" y="10753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30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54970" y="188259"/>
            <a:ext cx="6122189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s-ES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</a:t>
            </a:r>
            <a:r>
              <a:rPr lang="es-ES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Pictogramas coas </a:t>
            </a:r>
            <a:r>
              <a:rPr lang="es-ES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indicacións</a:t>
            </a:r>
            <a:r>
              <a:rPr lang="es-ES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das partes do </a:t>
            </a:r>
            <a:r>
              <a:rPr lang="es-ES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xogos</a:t>
            </a:r>
            <a:r>
              <a:rPr lang="es-ES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s-E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176" name="Imagen 23" descr="20190430_1611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825" y="1021024"/>
            <a:ext cx="3162422" cy="424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Imagen 27" descr="20190507_1409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9" y="3784600"/>
            <a:ext cx="3865626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Imagen 28" descr="IMG-20190507-WA0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777" y="2542783"/>
            <a:ext cx="2946535" cy="392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Imagen 29" descr="IMG-20190507-WA000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987" y="409823"/>
            <a:ext cx="2814506" cy="374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57200" y="23241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457200" y="4648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457200" y="69723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457200" y="9296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457200" y="116395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457200" y="140017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0" y="16335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0" y="18211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0" y="200882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22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30515" y="264459"/>
            <a:ext cx="3903633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s-ES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 </a:t>
            </a:r>
            <a:r>
              <a:rPr lang="es-ES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Introdución</a:t>
            </a:r>
            <a:r>
              <a:rPr lang="es-ES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aos</a:t>
            </a:r>
            <a:r>
              <a:rPr lang="es-ES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xogos</a:t>
            </a:r>
            <a:r>
              <a:rPr lang="es-ES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 aula. </a:t>
            </a:r>
            <a:endParaRPr lang="es-E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Imagen 31" descr="E:\ \PFPP P1831046\fotos PFPP P1831046\IMG-20190515-WA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56" y="942815"/>
            <a:ext cx="3428192" cy="2576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Imagen 32" descr="E:\ \PFPP P1831046\fotos PFPP P1831046\IMG-20190515-WA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15" y="3789363"/>
            <a:ext cx="3854448" cy="289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Imagen 33" descr="E:\ \PFPP P1831046\fotos PFPP P1831046\IMG-20190515-WA0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55" y="3992562"/>
            <a:ext cx="3591239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IMG-20190515-WA00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067" y="850740"/>
            <a:ext cx="3554496" cy="2668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03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01601"/>
            <a:ext cx="10515600" cy="533400"/>
          </a:xfrm>
        </p:spPr>
        <p:txBody>
          <a:bodyPr>
            <a:normAutofit/>
          </a:bodyPr>
          <a:lstStyle/>
          <a:p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 Posta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en práctica dos </a:t>
            </a:r>
            <a:r>
              <a:rPr lang="es-E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xogos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 no patio.</a:t>
            </a:r>
            <a:endParaRPr lang="es-E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Imagen 35" descr="E:\ \PFPP P1831046\fotos PFPP P1831046\IMG-20190502-WA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15" y="1316833"/>
            <a:ext cx="29432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Imagen 36" descr="E:\ \PFPP P1831046\fotos PFPP P1831046\IMG-20190502-WA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187" y="682627"/>
            <a:ext cx="29432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Imagen 37" descr="E:\ \PFPP P1831046\fotos PFPP P1831046\IMG-20190502-WA0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450" y="101601"/>
            <a:ext cx="2925763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Imagen 38" descr="E:\ \PFPP P1831046\fotos PFPP P1831046\IMG-20190502-WA00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1966914"/>
            <a:ext cx="2925763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Imagen 39" descr="E:\ \PFPP P1831046\fotos PFPP P1831046\IMG-20190502-WA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149" y="4160838"/>
            <a:ext cx="3287957" cy="246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Imagen 41" descr="E:\ \PFPP P1831046\fotos PFPP P1831046\IMG-20190502-WA00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4" y="4383089"/>
            <a:ext cx="296227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Imagen 42" descr="E:\ \PFPP P1831046\fotos PFPP P1831046\IMG-20190502-WA003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463" y="4300539"/>
            <a:ext cx="29527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16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206500" y="1206500"/>
            <a:ext cx="97409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O XULIO CAMBA SEGUIRÁ TRABALLANDO A PROL DA INCLUSIÓN!!!</a:t>
            </a:r>
          </a:p>
          <a:p>
            <a:pPr algn="ctr"/>
            <a:endParaRPr lang="es-E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MOITAS GRAZAS!!!!!!!</a:t>
            </a:r>
            <a:endParaRPr lang="es-E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14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609600"/>
            <a:ext cx="10896600" cy="5778500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 </a:t>
            </a:r>
            <a:endParaRPr lang="es-ES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61935364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 rot="5400000">
            <a:off x="-2375788" y="3079429"/>
            <a:ext cx="6278642" cy="72376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s-E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PROPOSTAS </a:t>
            </a:r>
            <a:endParaRPr lang="es-E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69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5375"/>
          </a:xfrm>
        </p:spPr>
        <p:txBody>
          <a:bodyPr/>
          <a:lstStyle/>
          <a:p>
            <a:pPr algn="ctr"/>
            <a:r>
              <a:rPr lang="es-ES" dirty="0" smtClean="0"/>
              <a:t>RESULTADO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12415" y="1701800"/>
            <a:ext cx="4738285" cy="4759439"/>
          </a:xfrm>
          <a:prstGeom prst="rect">
            <a:avLst/>
          </a:prstGeom>
        </p:spPr>
      </p:pic>
      <p:sp>
        <p:nvSpPr>
          <p:cNvPr id="6" name="AutoShape 4" descr="Resultado de imagen de INTERROGANT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1895066"/>
            <a:ext cx="5363947" cy="3572806"/>
          </a:xfrm>
          <a:prstGeom prst="rect">
            <a:avLst/>
          </a:prstGeom>
        </p:spPr>
      </p:pic>
      <p:cxnSp>
        <p:nvCxnSpPr>
          <p:cNvPr id="11" name="Conector angular 10"/>
          <p:cNvCxnSpPr/>
          <p:nvPr/>
        </p:nvCxnSpPr>
        <p:spPr>
          <a:xfrm>
            <a:off x="5877018" y="3522719"/>
            <a:ext cx="1133382" cy="92228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475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3200" y="330200"/>
            <a:ext cx="11849099" cy="6323818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s-E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SITUÉMONOS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s-E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CEIP </a:t>
            </a:r>
            <a:r>
              <a:rPr lang="es-E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Xulio</a:t>
            </a:r>
            <a:r>
              <a:rPr lang="es-E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Camba en </a:t>
            </a:r>
            <a:r>
              <a:rPr lang="es-E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Vilanova</a:t>
            </a:r>
            <a:r>
              <a:rPr lang="es-E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Arousa</a:t>
            </a:r>
            <a:r>
              <a:rPr lang="es-E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curso 2017/2018</a:t>
            </a:r>
          </a:p>
          <a:p>
            <a:endParaRPr lang="es-ES" sz="3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Claustro: 27 </a:t>
            </a:r>
            <a:r>
              <a:rPr lang="es-ES" sz="3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mestres</a:t>
            </a:r>
            <a:r>
              <a:rPr lang="es-E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E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Alumnado: 310 alumnos/as</a:t>
            </a:r>
          </a:p>
          <a:p>
            <a:r>
              <a:rPr lang="es-E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Necesidades alumnado do centro: </a:t>
            </a:r>
          </a:p>
          <a:p>
            <a:pPr>
              <a:buFontTx/>
              <a:buChar char="-"/>
            </a:pPr>
            <a:r>
              <a:rPr lang="es-E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TDA e TDAH</a:t>
            </a:r>
          </a:p>
          <a:p>
            <a:pPr>
              <a:buFontTx/>
              <a:buChar char="-"/>
            </a:pPr>
            <a:r>
              <a:rPr lang="es-ES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Altas capacidades</a:t>
            </a:r>
          </a:p>
          <a:p>
            <a:pPr>
              <a:buFontTx/>
              <a:buChar char="-"/>
            </a:pPr>
            <a:r>
              <a:rPr lang="es-E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Dislexia </a:t>
            </a:r>
          </a:p>
          <a:p>
            <a:pPr>
              <a:buFontTx/>
              <a:buChar char="-"/>
            </a:pPr>
            <a:r>
              <a:rPr lang="es-E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Problemas </a:t>
            </a:r>
            <a:r>
              <a:rPr lang="es-ES" sz="3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motóricos</a:t>
            </a:r>
            <a:r>
              <a:rPr lang="es-E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es-ES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TEA</a:t>
            </a:r>
          </a:p>
          <a:p>
            <a:pPr>
              <a:buFontTx/>
              <a:buChar char="-"/>
            </a:pPr>
            <a:r>
              <a:rPr lang="es-E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Incorporación de alumna con </a:t>
            </a:r>
            <a:r>
              <a:rPr lang="es-E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parálise</a:t>
            </a:r>
            <a:r>
              <a:rPr lang="es-E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cerebral.</a:t>
            </a:r>
            <a:r>
              <a:rPr lang="es-E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3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8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0075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2</a:t>
            </a:r>
            <a:r>
              <a:rPr lang="es-ES" dirty="0" smtClean="0"/>
              <a:t>º CLAUSTRO DE SETEMBRO 2017</a:t>
            </a:r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9" r="14733"/>
          <a:stretch/>
        </p:blipFill>
        <p:spPr>
          <a:xfrm>
            <a:off x="1689100" y="1104066"/>
            <a:ext cx="9050611" cy="3898145"/>
          </a:xfrm>
        </p:spPr>
      </p:pic>
      <p:sp>
        <p:nvSpPr>
          <p:cNvPr id="8" name="CuadroTexto 7"/>
          <p:cNvSpPr txBox="1"/>
          <p:nvPr/>
        </p:nvSpPr>
        <p:spPr>
          <a:xfrm>
            <a:off x="1689100" y="6039177"/>
            <a:ext cx="881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DAR RESPOSTA Á DIVERSIDADE DO CENTRO</a:t>
            </a: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lecha abajo 8"/>
          <p:cNvSpPr/>
          <p:nvPr/>
        </p:nvSpPr>
        <p:spPr>
          <a:xfrm>
            <a:off x="5880100" y="5270500"/>
            <a:ext cx="393700" cy="673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112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28600" y="558800"/>
            <a:ext cx="11709400" cy="5588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4000" b="1" dirty="0" err="1" smtClean="0"/>
              <a:t>Obxectivos</a:t>
            </a:r>
            <a:r>
              <a:rPr lang="es-ES" sz="4000" b="1" dirty="0" smtClean="0"/>
              <a:t> </a:t>
            </a:r>
            <a:r>
              <a:rPr lang="es-ES" sz="4000" b="1" dirty="0"/>
              <a:t>establecidos</a:t>
            </a:r>
            <a:endParaRPr lang="es-ES" sz="4000" dirty="0"/>
          </a:p>
          <a:p>
            <a:pPr algn="just"/>
            <a:r>
              <a:rPr lang="es-ES" sz="4000" dirty="0" smtClean="0"/>
              <a:t>Adquirir </a:t>
            </a:r>
            <a:r>
              <a:rPr lang="es-ES" sz="4000" dirty="0" err="1"/>
              <a:t>estratexias</a:t>
            </a:r>
            <a:r>
              <a:rPr lang="es-ES" sz="4000" dirty="0"/>
              <a:t> de control ante </a:t>
            </a:r>
            <a:r>
              <a:rPr lang="es-ES" sz="4000" dirty="0" err="1"/>
              <a:t>situacións</a:t>
            </a:r>
            <a:r>
              <a:rPr lang="es-ES" sz="4000" dirty="0"/>
              <a:t> de </a:t>
            </a:r>
            <a:r>
              <a:rPr lang="es-ES" sz="4000" dirty="0" err="1"/>
              <a:t>conflito</a:t>
            </a:r>
            <a:r>
              <a:rPr lang="es-ES" sz="4000" dirty="0"/>
              <a:t>, </a:t>
            </a:r>
            <a:r>
              <a:rPr lang="es-ES" sz="4000" dirty="0" err="1"/>
              <a:t>crise</a:t>
            </a:r>
            <a:r>
              <a:rPr lang="es-ES" sz="4000" dirty="0"/>
              <a:t> </a:t>
            </a:r>
            <a:r>
              <a:rPr lang="es-ES" sz="4000" dirty="0" err="1"/>
              <a:t>ou</a:t>
            </a:r>
            <a:r>
              <a:rPr lang="es-ES" sz="4000" dirty="0"/>
              <a:t> </a:t>
            </a:r>
            <a:r>
              <a:rPr lang="es-ES" sz="4000" dirty="0" err="1"/>
              <a:t>ansiedade</a:t>
            </a:r>
            <a:r>
              <a:rPr lang="es-ES" sz="4000" dirty="0"/>
              <a:t> con alumnos con </a:t>
            </a:r>
            <a:r>
              <a:rPr lang="es-ES" sz="4000" dirty="0" err="1"/>
              <a:t>neae</a:t>
            </a:r>
            <a:r>
              <a:rPr lang="es-ES" sz="4000" dirty="0"/>
              <a:t>. </a:t>
            </a:r>
          </a:p>
          <a:p>
            <a:pPr algn="just"/>
            <a:r>
              <a:rPr lang="es-ES" sz="4000" dirty="0" smtClean="0"/>
              <a:t>Elaborar </a:t>
            </a:r>
            <a:r>
              <a:rPr lang="es-ES" sz="4000" dirty="0"/>
              <a:t>un banco de recursos (</a:t>
            </a:r>
            <a:r>
              <a:rPr lang="es-ES" sz="4000" dirty="0" err="1"/>
              <a:t>dixitais</a:t>
            </a:r>
            <a:r>
              <a:rPr lang="es-ES" sz="4000" dirty="0"/>
              <a:t>, bibliográficos</a:t>
            </a:r>
            <a:r>
              <a:rPr lang="es-ES" sz="4000" dirty="0" smtClean="0"/>
              <a:t>, </a:t>
            </a:r>
            <a:r>
              <a:rPr lang="es-ES" sz="4000" dirty="0" err="1" smtClean="0"/>
              <a:t>etc</a:t>
            </a:r>
            <a:r>
              <a:rPr lang="es-ES" sz="4000" dirty="0"/>
              <a:t>) para </a:t>
            </a:r>
            <a:r>
              <a:rPr lang="es-ES" sz="4000" dirty="0" err="1"/>
              <a:t>traballar</a:t>
            </a:r>
            <a:r>
              <a:rPr lang="es-ES" sz="4000" dirty="0"/>
              <a:t> con alumnos con </a:t>
            </a:r>
            <a:r>
              <a:rPr lang="es-ES" sz="4000" dirty="0" err="1"/>
              <a:t>neae</a:t>
            </a:r>
            <a:r>
              <a:rPr lang="es-ES" sz="4000" dirty="0"/>
              <a:t> de diferentes </a:t>
            </a:r>
            <a:r>
              <a:rPr lang="es-ES" sz="4000" dirty="0" err="1"/>
              <a:t>niveis</a:t>
            </a:r>
            <a:r>
              <a:rPr lang="es-ES" sz="4000" dirty="0"/>
              <a:t> educativos e diferentes intereses e necesidades. </a:t>
            </a:r>
          </a:p>
          <a:p>
            <a:pPr algn="just"/>
            <a:r>
              <a:rPr lang="es-ES" sz="4000" dirty="0" smtClean="0"/>
              <a:t>Aprender </a:t>
            </a:r>
            <a:r>
              <a:rPr lang="es-ES" sz="4000" dirty="0" err="1"/>
              <a:t>estratexias</a:t>
            </a:r>
            <a:r>
              <a:rPr lang="es-ES" sz="4000" dirty="0"/>
              <a:t> de intervención educativa </a:t>
            </a:r>
            <a:r>
              <a:rPr lang="es-ES" sz="4000" dirty="0" err="1"/>
              <a:t>co</a:t>
            </a:r>
            <a:r>
              <a:rPr lang="es-ES" sz="4000" dirty="0"/>
              <a:t> alumnado con </a:t>
            </a:r>
            <a:r>
              <a:rPr lang="es-ES" sz="4000" dirty="0" err="1"/>
              <a:t>neae</a:t>
            </a:r>
            <a:r>
              <a:rPr lang="es-ES" sz="4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4279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/>
              <a:t>PLANIFICACIÓN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3566150"/>
              </p:ext>
            </p:extLst>
          </p:nvPr>
        </p:nvGraphicFramePr>
        <p:xfrm>
          <a:off x="215900" y="1435100"/>
          <a:ext cx="11798300" cy="513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365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2"/>
          <a:stretch>
            <a:fillRect/>
          </a:stretch>
        </p:blipFill>
        <p:spPr>
          <a:xfrm>
            <a:off x="2996564" y="3383202"/>
            <a:ext cx="4572635" cy="3429000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8444" y="131523"/>
            <a:ext cx="4572638" cy="3429479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 rotWithShape="1">
          <a:blip r:embed="rId4"/>
          <a:srcRect l="17782" t="7269" r="17504" b="6805"/>
          <a:stretch/>
        </p:blipFill>
        <p:spPr>
          <a:xfrm>
            <a:off x="8115299" y="3688002"/>
            <a:ext cx="2959101" cy="2946400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 rotWithShape="1">
          <a:blip r:embed="rId5"/>
          <a:srcRect l="8339" t="4445" r="4451" b="6296"/>
          <a:stretch/>
        </p:blipFill>
        <p:spPr>
          <a:xfrm>
            <a:off x="7480299" y="152400"/>
            <a:ext cx="398780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9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335</Words>
  <Application>Microsoft Office PowerPoint</Application>
  <PresentationFormat>Panorámica</PresentationFormat>
  <Paragraphs>78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Wingdings</vt:lpstr>
      <vt:lpstr>Tema de Office</vt:lpstr>
      <vt:lpstr>PFPP: A intervención na aula con alumnos con neae”. </vt:lpstr>
      <vt:lpstr>Finais de xuño 2017             FORMACIÓN PROFESORADO</vt:lpstr>
      <vt:lpstr>Presentación de PowerPoint</vt:lpstr>
      <vt:lpstr>RESULTADO</vt:lpstr>
      <vt:lpstr>Presentación de PowerPoint</vt:lpstr>
      <vt:lpstr>2º CLAUSTRO DE SETEMBRO 2017</vt:lpstr>
      <vt:lpstr>Presentación de PowerPoint</vt:lpstr>
      <vt:lpstr>PLANIFICACIÓN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REPERCUSIÓN NO CENTRO?</vt:lpstr>
      <vt:lpstr>Curso 2018/2019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8. Posta en práctica dos xogos no patio.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PFPP:</dc:title>
  <dc:creator>Mila</dc:creator>
  <cp:lastModifiedBy>Mila</cp:lastModifiedBy>
  <cp:revision>39</cp:revision>
  <dcterms:created xsi:type="dcterms:W3CDTF">2019-05-24T15:54:46Z</dcterms:created>
  <dcterms:modified xsi:type="dcterms:W3CDTF">2019-05-24T20:11:01Z</dcterms:modified>
</cp:coreProperties>
</file>