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ppt/notesSlides/notesSlide104.xml" ContentType="application/vnd.openxmlformats-officedocument.presentationml.notesSlide+xml"/>
  <Override PartName="/ppt/notesSlides/notesSlide93.xml" ContentType="application/vnd.openxmlformats-officedocument.presentationml.notesSlide+xml"/>
  <Override PartName="/ppt/notesSlides/notesSlide2.xml" ContentType="application/vnd.openxmlformats-officedocument.presentationml.notesSlide+xml"/>
  <Override PartName="/ppt/notesSlides/notesSlide12.xml" ContentType="application/vnd.openxmlformats-officedocument.presentationml.notesSlide+xml"/>
  <Override PartName="/ppt/notesSlides/_rels/notesSlide2.xml.rels" ContentType="application/vnd.openxmlformats-package.relationships+xml"/>
  <Override PartName="/ppt/notesSlides/_rels/notesSlide4.xml.rels" ContentType="application/vnd.openxmlformats-package.relationships+xml"/>
  <Override PartName="/ppt/notesSlides/_rels/notesSlide104.xml.rels" ContentType="application/vnd.openxmlformats-package.relationships+xml"/>
  <Override PartName="/ppt/notesSlides/_rels/notesSlide93.xml.rels" ContentType="application/vnd.openxmlformats-package.relationships+xml"/>
  <Override PartName="/ppt/notesSlides/_rels/notesSlide12.xml.rels" ContentType="application/vnd.openxmlformats-package.relationships+xml"/>
  <Override PartName="/ppt/notesSlides/_rels/notesSlide11.xml.rels" ContentType="application/vnd.openxmlformats-package.relationships+xml"/>
  <Override PartName="/ppt/notesSlides/notesSlide4.xml" ContentType="application/vnd.openxmlformats-officedocument.presentationml.notesSlide+xml"/>
  <Override PartName="/ppt/notesSlides/notesSlide11.xml" ContentType="application/vnd.openxmlformats-officedocument.presentationml.notesSlide+xml"/>
  <Override PartName="/ppt/_rels/presentation.xml.rels" ContentType="application/vnd.openxmlformats-package.relationships+xml"/>
  <Override PartName="/ppt/media/image109.png" ContentType="image/png"/>
  <Override PartName="/ppt/media/image108.jpeg" ContentType="image/jpeg"/>
  <Override PartName="/ppt/media/image107.jpeg" ContentType="image/jpeg"/>
  <Override PartName="/ppt/media/image106.jpeg" ContentType="image/jpeg"/>
  <Override PartName="/ppt/media/image105.jpeg" ContentType="image/jpeg"/>
  <Override PartName="/ppt/media/image104.jpeg" ContentType="image/jpeg"/>
  <Override PartName="/ppt/media/image103.jpeg" ContentType="image/jpeg"/>
  <Override PartName="/ppt/media/image102.jpeg" ContentType="image/jpeg"/>
  <Override PartName="/ppt/media/image101.jpeg" ContentType="image/jpeg"/>
  <Override PartName="/ppt/media/image99.jpeg" ContentType="image/jpeg"/>
  <Override PartName="/ppt/media/image98.jpeg" ContentType="image/jpeg"/>
  <Override PartName="/ppt/media/image110.jpeg" ContentType="image/jpeg"/>
  <Override PartName="/ppt/media/image97.png" ContentType="image/png"/>
  <Override PartName="/ppt/media/image39.png" ContentType="image/png"/>
  <Override PartName="/ppt/media/image34.jpeg" ContentType="image/jpeg"/>
  <Override PartName="/ppt/media/image93.png" ContentType="image/png"/>
  <Override PartName="/ppt/media/image32.jpeg" ContentType="image/jpeg"/>
  <Override PartName="/ppt/media/image2.jpeg" ContentType="image/jpeg"/>
  <Override PartName="/ppt/media/image19.jpeg" ContentType="image/jpeg"/>
  <Override PartName="/ppt/media/image31.jpeg" ContentType="image/jpeg"/>
  <Override PartName="/ppt/media/image30.jpeg" ContentType="image/jpeg"/>
  <Override PartName="/ppt/media/image17.jpeg" ContentType="image/jpeg"/>
  <Override PartName="/ppt/media/image42.jpeg" ContentType="image/jpeg"/>
  <Override PartName="/ppt/media/image9.jpeg" ContentType="image/jpeg"/>
  <Override PartName="/ppt/media/image41.jpeg" ContentType="image/jpeg"/>
  <Override PartName="/ppt/media/image40.jpeg" ContentType="image/jpeg"/>
  <Override PartName="/ppt/media/image7.jpeg" ContentType="image/jpeg"/>
  <Override PartName="/ppt/media/image25.jpeg" ContentType="image/jpeg"/>
  <Override PartName="/ppt/media/image5.jpeg" ContentType="image/jpeg"/>
  <Override PartName="/ppt/media/image37.jpeg" ContentType="image/jpeg"/>
  <Override PartName="/ppt/media/image23.jpeg" ContentType="image/jpeg"/>
  <Override PartName="/ppt/media/image3.jpeg" ContentType="image/jpeg"/>
  <Override PartName="/ppt/media/image10.jpeg" ContentType="image/jpeg"/>
  <Override PartName="/ppt/media/image33.jpeg" ContentType="image/jpeg"/>
  <Override PartName="/ppt/media/image18.jpeg" ContentType="image/jpeg"/>
  <Override PartName="/ppt/media/image1.jpeg" ContentType="image/jpeg"/>
  <Override PartName="/ppt/media/image35.jpeg" ContentType="image/jpeg"/>
  <Override PartName="/ppt/media/image38.png" ContentType="image/png"/>
  <Override PartName="/ppt/media/image4.jpeg" ContentType="image/jpeg"/>
  <Override PartName="/ppt/media/image36.jpeg" ContentType="image/jpeg"/>
  <Override PartName="/ppt/media/image96.png" ContentType="image/png"/>
  <Override PartName="/ppt/media/image11.jpeg" ContentType="image/jpeg"/>
  <Override PartName="/ppt/media/image12.jpeg" ContentType="image/jpeg"/>
  <Override PartName="/ppt/media/image43.jpeg" ContentType="image/jpeg"/>
  <Override PartName="/ppt/media/image13.jpeg" ContentType="image/jpeg"/>
  <Override PartName="/ppt/media/image46.jpeg" ContentType="image/jpeg"/>
  <Override PartName="/ppt/media/image21.jpeg" ContentType="image/jpeg"/>
  <Override PartName="/ppt/media/image26.jpeg" ContentType="image/jpeg"/>
  <Override PartName="/ppt/media/image6.jpeg" ContentType="image/jpeg"/>
  <Override PartName="/ppt/media/image16.gif" ContentType="image/gif"/>
  <Override PartName="/ppt/media/image53.jpeg" ContentType="image/jpeg"/>
  <Override PartName="/ppt/media/image45.jpeg" ContentType="image/jpeg"/>
  <Override PartName="/ppt/media/image15.jpeg" ContentType="image/jpeg"/>
  <Override PartName="/ppt/media/image20.jpeg" ContentType="image/jpeg"/>
  <Override PartName="/ppt/media/image22.jpeg" ContentType="image/jpeg"/>
  <Override PartName="/ppt/media/image47.jpeg" ContentType="image/jpeg"/>
  <Override PartName="/ppt/media/image27.jpeg" ContentType="image/jpeg"/>
  <Override PartName="/ppt/media/image60.jpeg" ContentType="image/jpeg"/>
  <Override PartName="/ppt/media/image28.jpeg" ContentType="image/jpeg"/>
  <Override PartName="/ppt/media/image61.jpeg" ContentType="image/jpeg"/>
  <Override PartName="/ppt/media/image29.jpeg" ContentType="image/jpeg"/>
  <Override PartName="/ppt/media/image62.jpeg" ContentType="image/jpeg"/>
  <Override PartName="/ppt/media/image50.jpeg" ContentType="image/jpeg"/>
  <Override PartName="/ppt/media/image80.png" ContentType="image/png"/>
  <Override PartName="/ppt/media/image51.jpeg" ContentType="image/jpeg"/>
  <Override PartName="/ppt/media/image90.png" ContentType="image/png"/>
  <Override PartName="/ppt/media/image52.jpeg" ContentType="image/jpeg"/>
  <Override PartName="/ppt/media/image54.jpeg" ContentType="image/jpeg"/>
  <Override PartName="/ppt/media/image55.jpeg" ContentType="image/jpeg"/>
  <Override PartName="/ppt/media/image56.jpeg" ContentType="image/jpeg"/>
  <Override PartName="/ppt/media/image57.jpeg" ContentType="image/jpeg"/>
  <Override PartName="/ppt/media/image70.jpeg" ContentType="image/jpeg"/>
  <Override PartName="/ppt/media/image59.jpeg" ContentType="image/jpeg"/>
  <Override PartName="/ppt/media/image72.jpeg" ContentType="image/jpeg"/>
  <Override PartName="/ppt/media/image100.png" ContentType="image/png"/>
  <Override PartName="/ppt/media/image58.jpeg" ContentType="image/jpeg"/>
  <Override PartName="/ppt/media/image95.png" ContentType="image/png"/>
  <Override PartName="/ppt/media/image63.jpeg" ContentType="image/jpeg"/>
  <Override PartName="/ppt/media/image64.jpeg" ContentType="image/jpeg"/>
  <Override PartName="/ppt/media/image65.jpeg" ContentType="image/jpeg"/>
  <Override PartName="/ppt/media/image14.png" ContentType="image/png"/>
  <Override PartName="/ppt/media/image66.jpeg" ContentType="image/jpeg"/>
  <Override PartName="/ppt/media/image44.jpeg" ContentType="image/jpeg"/>
  <Override PartName="/ppt/media/image92.png" ContentType="image/png"/>
  <Override PartName="/ppt/media/image67.jpeg" ContentType="image/jpeg"/>
  <Override PartName="/ppt/media/image68.jpeg" ContentType="image/jpeg"/>
  <Override PartName="/ppt/media/image48.jpeg" ContentType="image/jpeg"/>
  <Override PartName="/ppt/media/image81.jpeg" ContentType="image/jpeg"/>
  <Override PartName="/ppt/media/image69.jpeg" ContentType="image/jpeg"/>
  <Override PartName="/ppt/media/image49.jpeg" ContentType="image/jpeg"/>
  <Override PartName="/ppt/media/image82.jpeg" ContentType="image/jpeg"/>
  <Override PartName="/ppt/media/image8.jpeg" ContentType="image/jpeg"/>
  <Override PartName="/ppt/media/image71.png" ContentType="image/png"/>
  <Override PartName="/ppt/media/image73.jpeg" ContentType="image/jpeg"/>
  <Override PartName="/ppt/media/image74.jpeg" ContentType="image/jpeg"/>
  <Override PartName="/ppt/media/image75.jpeg" ContentType="image/jpeg"/>
  <Override PartName="/ppt/media/image76.jpeg" ContentType="image/jpeg"/>
  <Override PartName="/ppt/media/image77.jpeg" ContentType="image/jpeg"/>
  <Override PartName="/ppt/media/image78.jpeg" ContentType="image/jpeg"/>
  <Override PartName="/ppt/media/image79.jpeg" ContentType="image/jpeg"/>
  <Override PartName="/ppt/media/image83.jpeg" ContentType="image/jpeg"/>
  <Override PartName="/ppt/media/image84.jpeg" ContentType="image/jpeg"/>
  <Override PartName="/ppt/media/image85.jpeg" ContentType="image/jpeg"/>
  <Override PartName="/ppt/media/image86.jpeg" ContentType="image/jpeg"/>
  <Override PartName="/ppt/media/image87.jpeg" ContentType="image/jpeg"/>
  <Override PartName="/ppt/media/image88.jpeg" ContentType="image/jpeg"/>
  <Override PartName="/ppt/media/image24.jpeg" ContentType="image/jpeg"/>
  <Override PartName="/ppt/media/image89.png" ContentType="image/png"/>
  <Override PartName="/ppt/media/image91.png" ContentType="image/png"/>
  <Override PartName="/ppt/media/image94.png" ContentType="image/png"/>
  <Override PartName="/ppt/notesMasters/_rels/notesMaster1.xml.rels" ContentType="application/vnd.openxmlformats-package.relationships+xml"/>
  <Override PartName="/ppt/notesMasters/notesMaster1.xml" ContentType="application/vnd.openxmlformats-officedocument.presentationml.notesMaster+xml"/>
  <Override PartName="/ppt/presentation.xml" ContentType="application/vnd.openxmlformats-officedocument.presentationml.presentation.main+xml"/>
  <Override PartName="/ppt/slides/slide99.xml" ContentType="application/vnd.openxmlformats-officedocument.presentationml.slide+xml"/>
  <Override PartName="/ppt/slides/slide98.xml" ContentType="application/vnd.openxmlformats-officedocument.presentationml.slide+xml"/>
  <Override PartName="/ppt/slides/slide97.xml" ContentType="application/vnd.openxmlformats-officedocument.presentationml.slide+xml"/>
  <Override PartName="/ppt/slides/slide46.xml" ContentType="application/vnd.openxmlformats-officedocument.presentationml.slide+xml"/>
  <Override PartName="/ppt/slides/slide45.xml" ContentType="application/vnd.openxmlformats-officedocument.presentationml.slide+xml"/>
  <Override PartName="/ppt/slides/slide44.xml" ContentType="application/vnd.openxmlformats-officedocument.presentationml.slide+xml"/>
  <Override PartName="/ppt/slides/slide43.xml" ContentType="application/vnd.openxmlformats-officedocument.presentationml.slide+xml"/>
  <Override PartName="/ppt/slides/slide42.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89.xml" ContentType="application/vnd.openxmlformats-officedocument.presentationml.slide+xml"/>
  <Override PartName="/ppt/slides/slide22.xml" ContentType="application/vnd.openxmlformats-officedocument.presentationml.slide+xml"/>
  <Override PartName="/ppt/slides/slide29.xml" ContentType="application/vnd.openxmlformats-officedocument.presentationml.slide+xml"/>
  <Override PartName="/ppt/slides/slide7.xml" ContentType="application/vnd.openxmlformats-officedocument.presentationml.slide+xml"/>
  <Override PartName="/ppt/slides/slide55.xml" ContentType="application/vnd.openxmlformats-officedocument.presentationml.slide+xml"/>
  <Override PartName="/ppt/slides/slide21.xml" ContentType="application/vnd.openxmlformats-officedocument.presentationml.slide+xml"/>
  <Override PartName="/ppt/slides/slide28.xml" ContentType="application/vnd.openxmlformats-officedocument.presentationml.slide+xml"/>
  <Override PartName="/ppt/slides/slide6.xml" ContentType="application/vnd.openxmlformats-officedocument.presentationml.slide+xml"/>
  <Override PartName="/ppt/slides/slide54.xml" ContentType="application/vnd.openxmlformats-officedocument.presentationml.slide+xml"/>
  <Override PartName="/ppt/slides/slide20.xml" ContentType="application/vnd.openxmlformats-officedocument.presentationml.slide+xml"/>
  <Override PartName="/ppt/slides/slide79.xml" ContentType="application/vnd.openxmlformats-officedocument.presentationml.slide+xml"/>
  <Override PartName="/ppt/slides/slide27.xml" ContentType="application/vnd.openxmlformats-officedocument.presentationml.slide+xml"/>
  <Override PartName="/ppt/slides/slide5.xml" ContentType="application/vnd.openxmlformats-officedocument.presentationml.slide+xml"/>
  <Override PartName="/ppt/slides/slide53.xml" ContentType="application/vnd.openxmlformats-officedocument.presentationml.slide+xml"/>
  <Override PartName="/ppt/slides/slide8.xml" ContentType="application/vnd.openxmlformats-officedocument.presentationml.slide+xml"/>
  <Override PartName="/ppt/slides/slide56.xml" ContentType="application/vnd.openxmlformats-officedocument.presentationml.slide+xml"/>
  <Override PartName="/ppt/slides/slide10.xml" ContentType="application/vnd.openxmlformats-officedocument.presentationml.slide+xml"/>
  <Override PartName="/ppt/slides/slide69.xml" ContentType="application/vnd.openxmlformats-officedocument.presentationml.slide+xml"/>
  <Override PartName="/ppt/slides/slide23.xml" ContentType="application/vnd.openxmlformats-officedocument.presentationml.slide+xml"/>
  <Override PartName="/ppt/slides/slide1.xml" ContentType="application/vnd.openxmlformats-officedocument.presentationml.slide+xml"/>
  <Override PartName="/ppt/slides/slide19.xml" ContentType="application/vnd.openxmlformats-officedocument.presentationml.slide+xml"/>
  <Override PartName="/ppt/slides/slide94.xml" ContentType="application/vnd.openxmlformats-officedocument.presentationml.slide+xml"/>
  <Override PartName="/ppt/slides/slide24.xml" ContentType="application/vnd.openxmlformats-officedocument.presentationml.slide+xml"/>
  <Override PartName="/ppt/slides/slide2.xml" ContentType="application/vnd.openxmlformats-officedocument.presentationml.slide+xml"/>
  <Override PartName="/ppt/slides/slide50.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51.xml" ContentType="application/vnd.openxmlformats-officedocument.presentationml.slide+xml"/>
  <Override PartName="/ppt/slides/slide26.xml" ContentType="application/vnd.openxmlformats-officedocument.presentationml.slide+xml"/>
  <Override PartName="/ppt/slides/slide4.xml" ContentType="application/vnd.openxmlformats-officedocument.presentationml.slide+xml"/>
  <Override PartName="/ppt/slides/slide52.xml" ContentType="application/vnd.openxmlformats-officedocument.presentationml.slide+xml"/>
  <Override PartName="/ppt/slides/slide9.xml" ContentType="application/vnd.openxmlformats-officedocument.presentationml.slide+xml"/>
  <Override PartName="/ppt/slides/slide57.xml" ContentType="application/vnd.openxmlformats-officedocument.presentationml.slide+xml"/>
  <Override PartName="/ppt/slides/slide11.xml" ContentType="application/vnd.openxmlformats-officedocument.presentationml.slide+xml"/>
  <Override PartName="/ppt/slides/_rels/slide104.xml.rels" ContentType="application/vnd.openxmlformats-package.relationships+xml"/>
  <Override PartName="/ppt/slides/_rels/slide103.xml.rels" ContentType="application/vnd.openxmlformats-package.relationships+xml"/>
  <Override PartName="/ppt/slides/_rels/slide102.xml.rels" ContentType="application/vnd.openxmlformats-package.relationships+xml"/>
  <Override PartName="/ppt/slides/_rels/slide101.xml.rels" ContentType="application/vnd.openxmlformats-package.relationships+xml"/>
  <Override PartName="/ppt/slides/_rels/slide100.xml.rels" ContentType="application/vnd.openxmlformats-package.relationships+xml"/>
  <Override PartName="/ppt/slides/_rels/slide99.xml.rels" ContentType="application/vnd.openxmlformats-package.relationships+xml"/>
  <Override PartName="/ppt/slides/_rels/slide98.xml.rels" ContentType="application/vnd.openxmlformats-package.relationships+xml"/>
  <Override PartName="/ppt/slides/_rels/slide97.xml.rels" ContentType="application/vnd.openxmlformats-package.relationships+xml"/>
  <Override PartName="/ppt/slides/_rels/slide46.xml.rels" ContentType="application/vnd.openxmlformats-package.relationships+xml"/>
  <Override PartName="/ppt/slides/_rels/slide78.xml.rels" ContentType="application/vnd.openxmlformats-package.relationships+xml"/>
  <Override PartName="/ppt/slides/_rels/slide45.xml.rels" ContentType="application/vnd.openxmlformats-package.relationships+xml"/>
  <Override PartName="/ppt/slides/_rels/slide13.xml.rels" ContentType="application/vnd.openxmlformats-package.relationships+xml"/>
  <Override PartName="/ppt/slides/_rels/slide77.xml.rels" ContentType="application/vnd.openxmlformats-package.relationships+xml"/>
  <Override PartName="/ppt/slides/_rels/slide44.xml.rels" ContentType="application/vnd.openxmlformats-package.relationships+xml"/>
  <Override PartName="/ppt/slides/_rels/slide12.xml.rels" ContentType="application/vnd.openxmlformats-package.relationships+xml"/>
  <Override PartName="/ppt/slides/_rels/slide43.xml.rels" ContentType="application/vnd.openxmlformats-package.relationships+xml"/>
  <Override PartName="/ppt/slides/_rels/slide11.xml.rels" ContentType="application/vnd.openxmlformats-package.relationships+xml"/>
  <Override PartName="/ppt/slides/_rels/slide42.xml.rels" ContentType="application/vnd.openxmlformats-package.relationships+xml"/>
  <Override PartName="/ppt/slides/_rels/slide10.xml.rels" ContentType="application/vnd.openxmlformats-package.relationships+xml"/>
  <Override PartName="/ppt/slides/_rels/slide41.xml.rels" ContentType="application/vnd.openxmlformats-package.relationships+xml"/>
  <Override PartName="/ppt/slides/_rels/slide40.xml.rels" ContentType="application/vnd.openxmlformats-package.relationships+xml"/>
  <Override PartName="/ppt/slides/_rels/slide39.xml.rels" ContentType="application/vnd.openxmlformats-package.relationships+xml"/>
  <Override PartName="/ppt/slides/_rels/slide7.xml.rels" ContentType="application/vnd.openxmlformats-package.relationships+xml"/>
  <Override PartName="/ppt/slides/_rels/slide38.xml.rels" ContentType="application/vnd.openxmlformats-package.relationships+xml"/>
  <Override PartName="/ppt/slides/_rels/slide6.xml.rels" ContentType="application/vnd.openxmlformats-package.relationships+xml"/>
  <Override PartName="/ppt/slides/_rels/slide37.xml.rels" ContentType="application/vnd.openxmlformats-package.relationships+xml"/>
  <Override PartName="/ppt/slides/_rels/slide5.xml.rels" ContentType="application/vnd.openxmlformats-package.relationships+xml"/>
  <Override PartName="/ppt/slides/_rels/slide69.xml.rels" ContentType="application/vnd.openxmlformats-package.relationships+xml"/>
  <Override PartName="/ppt/slides/_rels/slide36.xml.rels" ContentType="application/vnd.openxmlformats-package.relationships+xml"/>
  <Override PartName="/ppt/slides/_rels/slide4.xml.rels" ContentType="application/vnd.openxmlformats-package.relationships+xml"/>
  <Override PartName="/ppt/slides/_rels/slide68.xml.rels" ContentType="application/vnd.openxmlformats-package.relationships+xml"/>
  <Override PartName="/ppt/slides/_rels/slide35.xml.rels" ContentType="application/vnd.openxmlformats-package.relationships+xml"/>
  <Override PartName="/ppt/slides/_rels/slide67.xml.rels" ContentType="application/vnd.openxmlformats-package.relationships+xml"/>
  <Override PartName="/ppt/slides/_rels/slide34.xml.rels" ContentType="application/vnd.openxmlformats-package.relationships+xml"/>
  <Override PartName="/ppt/slides/_rels/slide33.xml.rels" ContentType="application/vnd.openxmlformats-package.relationships+xml"/>
  <Override PartName="/ppt/slides/_rels/slide32.xml.rels" ContentType="application/vnd.openxmlformats-package.relationships+xml"/>
  <Override PartName="/ppt/slides/_rels/slide31.xml.rels" ContentType="application/vnd.openxmlformats-package.relationships+xml"/>
  <Override PartName="/ppt/slides/_rels/slide30.xml.rels" ContentType="application/vnd.openxmlformats-package.relationships+xml"/>
  <Override PartName="/ppt/slides/_rels/slide66.xml.rels" ContentType="application/vnd.openxmlformats-package.relationships+xml"/>
  <Override PartName="/ppt/slides/_rels/slide9.xml.rels" ContentType="application/vnd.openxmlformats-package.relationships+xml"/>
  <Override PartName="/ppt/slides/_rels/slide65.xml.rels" ContentType="application/vnd.openxmlformats-package.relationships+xml"/>
  <Override PartName="/ppt/slides/_rels/slide8.xml.rels" ContentType="application/vnd.openxmlformats-package.relationships+xml"/>
  <Override PartName="/ppt/slides/_rels/slide29.xml.rels" ContentType="application/vnd.openxmlformats-package.relationships+xml"/>
  <Override PartName="/ppt/slides/_rels/slide26.xml.rels" ContentType="application/vnd.openxmlformats-package.relationships+xml"/>
  <Override PartName="/ppt/slides/_rels/slide58.xml.rels" ContentType="application/vnd.openxmlformats-package.relationships+xml"/>
  <Override PartName="/ppt/slides/_rels/slide23.xml.rels" ContentType="application/vnd.openxmlformats-package.relationships+xml"/>
  <Override PartName="/ppt/slides/_rels/slide55.xml.rels" ContentType="application/vnd.openxmlformats-package.relationships+xml"/>
  <Override PartName="/ppt/slides/_rels/slide1.xml.rels" ContentType="application/vnd.openxmlformats-package.relationships+xml"/>
  <Override PartName="/ppt/slides/_rels/slide27.xml.rels" ContentType="application/vnd.openxmlformats-package.relationships+xml"/>
  <Override PartName="/ppt/slides/_rels/slide24.xml.rels" ContentType="application/vnd.openxmlformats-package.relationships+xml"/>
  <Override PartName="/ppt/slides/_rels/slide56.xml.rels" ContentType="application/vnd.openxmlformats-package.relationships+xml"/>
  <Override PartName="/ppt/slides/_rels/slide2.xml.rels" ContentType="application/vnd.openxmlformats-package.relationships+xml"/>
  <Override PartName="/ppt/slides/_rels/slide28.xml.rels" ContentType="application/vnd.openxmlformats-package.relationships+xml"/>
  <Override PartName="/ppt/slides/_rels/slide25.xml.rels" ContentType="application/vnd.openxmlformats-package.relationships+xml"/>
  <Override PartName="/ppt/slides/_rels/slide57.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90.xml.rels" ContentType="application/vnd.openxmlformats-package.relationships+xml"/>
  <Override PartName="/ppt/slides/_rels/slide20.xml.rels" ContentType="application/vnd.openxmlformats-package.relationships+xml"/>
  <Override PartName="/ppt/slides/_rels/slide52.xml.rels" ContentType="application/vnd.openxmlformats-package.relationships+xml"/>
  <Override PartName="/ppt/slides/_rels/slide21.xml.rels" ContentType="application/vnd.openxmlformats-package.relationships+xml"/>
  <Override PartName="/ppt/slides/_rels/slide53.xml.rels" ContentType="application/vnd.openxmlformats-package.relationships+xml"/>
  <Override PartName="/ppt/slides/_rels/slide22.xml.rels" ContentType="application/vnd.openxmlformats-package.relationships+xml"/>
  <Override PartName="/ppt/slides/_rels/slide54.xml.rels" ContentType="application/vnd.openxmlformats-package.relationships+xml"/>
  <Override PartName="/ppt/slides/_rels/slide47.xml.rels" ContentType="application/vnd.openxmlformats-package.relationships+xml"/>
  <Override PartName="/ppt/slides/_rels/slide79.xml.rels" ContentType="application/vnd.openxmlformats-package.relationships+xml"/>
  <Override PartName="/ppt/slides/_rels/slide48.xml.rels" ContentType="application/vnd.openxmlformats-package.relationships+xml"/>
  <Override PartName="/ppt/slides/_rels/slide49.xml.rels" ContentType="application/vnd.openxmlformats-package.relationships+xml"/>
  <Override PartName="/ppt/slides/_rels/slide50.xml.rels" ContentType="application/vnd.openxmlformats-package.relationships+xml"/>
  <Override PartName="/ppt/slides/_rels/slide82.xml.rels" ContentType="application/vnd.openxmlformats-package.relationships+xml"/>
  <Override PartName="/ppt/slides/_rels/slide51.xml.rels" ContentType="application/vnd.openxmlformats-package.relationships+xml"/>
  <Override PartName="/ppt/slides/_rels/slide83.xml.rels" ContentType="application/vnd.openxmlformats-package.relationships+xml"/>
  <Override PartName="/ppt/slides/_rels/slide59.xml.rels" ContentType="application/vnd.openxmlformats-package.relationships+xml"/>
  <Override PartName="/ppt/slides/_rels/slide3.xml.rels" ContentType="application/vnd.openxmlformats-package.relationships+xml"/>
  <Override PartName="/ppt/slides/_rels/slide60.xml.rels" ContentType="application/vnd.openxmlformats-package.relationships+xml"/>
  <Override PartName="/ppt/slides/_rels/slide92.xml.rels" ContentType="application/vnd.openxmlformats-package.relationships+xml"/>
  <Override PartName="/ppt/slides/_rels/slide61.xml.rels" ContentType="application/vnd.openxmlformats-package.relationships+xml"/>
  <Override PartName="/ppt/slides/_rels/slide93.xml.rels" ContentType="application/vnd.openxmlformats-package.relationships+xml"/>
  <Override PartName="/ppt/slides/_rels/slide62.xml.rels" ContentType="application/vnd.openxmlformats-package.relationships+xml"/>
  <Override PartName="/ppt/slides/_rels/slide94.xml.rels" ContentType="application/vnd.openxmlformats-package.relationships+xml"/>
  <Override PartName="/ppt/slides/_rels/slide63.xml.rels" ContentType="application/vnd.openxmlformats-package.relationships+xml"/>
  <Override PartName="/ppt/slides/_rels/slide95.xml.rels" ContentType="application/vnd.openxmlformats-package.relationships+xml"/>
  <Override PartName="/ppt/slides/_rels/slide64.xml.rels" ContentType="application/vnd.openxmlformats-package.relationships+xml"/>
  <Override PartName="/ppt/slides/_rels/slide96.xml.rels" ContentType="application/vnd.openxmlformats-package.relationships+xml"/>
  <Override PartName="/ppt/slides/_rels/slide70.xml.rels" ContentType="application/vnd.openxmlformats-package.relationships+xml"/>
  <Override PartName="/ppt/slides/_rels/slide71.xml.rels" ContentType="application/vnd.openxmlformats-package.relationships+xml"/>
  <Override PartName="/ppt/slides/_rels/slide72.xml.rels" ContentType="application/vnd.openxmlformats-package.relationships+xml"/>
  <Override PartName="/ppt/slides/_rels/slide73.xml.rels" ContentType="application/vnd.openxmlformats-package.relationships+xml"/>
  <Override PartName="/ppt/slides/_rels/slide74.xml.rels" ContentType="application/vnd.openxmlformats-package.relationships+xml"/>
  <Override PartName="/ppt/slides/_rels/slide75.xml.rels" ContentType="application/vnd.openxmlformats-package.relationships+xml"/>
  <Override PartName="/ppt/slides/_rels/slide76.xml.rels" ContentType="application/vnd.openxmlformats-package.relationships+xml"/>
  <Override PartName="/ppt/slides/_rels/slide80.xml.rels" ContentType="application/vnd.openxmlformats-package.relationships+xml"/>
  <Override PartName="/ppt/slides/_rels/slide81.xml.rels" ContentType="application/vnd.openxmlformats-package.relationships+xml"/>
  <Override PartName="/ppt/slides/_rels/slide84.xml.rels" ContentType="application/vnd.openxmlformats-package.relationships+xml"/>
  <Override PartName="/ppt/slides/_rels/slide85.xml.rels" ContentType="application/vnd.openxmlformats-package.relationships+xml"/>
  <Override PartName="/ppt/slides/_rels/slide86.xml.rels" ContentType="application/vnd.openxmlformats-package.relationships+xml"/>
  <Override PartName="/ppt/slides/_rels/slide87.xml.rels" ContentType="application/vnd.openxmlformats-package.relationships+xml"/>
  <Override PartName="/ppt/slides/_rels/slide88.xml.rels" ContentType="application/vnd.openxmlformats-package.relationships+xml"/>
  <Override PartName="/ppt/slides/_rels/slide89.xml.rels" ContentType="application/vnd.openxmlformats-package.relationships+xml"/>
  <Override PartName="/ppt/slides/_rels/slide91.xml.rels" ContentType="application/vnd.openxmlformats-package.relationships+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90.xml" ContentType="application/vnd.openxmlformats-officedocument.presentationml.slide+xml"/>
  <Override PartName="/ppt/slides/slide16.xml" ContentType="application/vnd.openxmlformats-officedocument.presentationml.slide+xml"/>
  <Override PartName="/ppt/slides/slide91.xml" ContentType="application/vnd.openxmlformats-officedocument.presentationml.slide+xml"/>
  <Override PartName="/ppt/slides/slide17.xml" ContentType="application/vnd.openxmlformats-officedocument.presentationml.slide+xml"/>
  <Override PartName="/ppt/slides/slide92.xml" ContentType="application/vnd.openxmlformats-officedocument.presentationml.slide+xml"/>
  <Override PartName="/ppt/slides/slide18.xml" ContentType="application/vnd.openxmlformats-officedocument.presentationml.slide+xml"/>
  <Override PartName="/ppt/slides/slide93.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100.xml" ContentType="application/vnd.openxmlformats-officedocument.presentationml.slide+xml"/>
  <Override PartName="/ppt/slides/slide83.xml" ContentType="application/vnd.openxmlformats-officedocument.presentationml.slide+xml"/>
  <Override PartName="/ppt/slides/slide101.xml" ContentType="application/vnd.openxmlformats-officedocument.presentationml.slide+xml"/>
  <Override PartName="/ppt/slides/slide84.xml" ContentType="application/vnd.openxmlformats-officedocument.presentationml.slide+xml"/>
  <Override PartName="/ppt/slides/slide102.xml" ContentType="application/vnd.openxmlformats-officedocument.presentationml.slide+xml"/>
  <Override PartName="/ppt/slides/slide85.xml" ContentType="application/vnd.openxmlformats-officedocument.presentationml.slide+xml"/>
  <Override PartName="/ppt/slides/slide103.xml" ContentType="application/vnd.openxmlformats-officedocument.presentationml.slide+xml"/>
  <Override PartName="/ppt/slides/slide86.xml" ContentType="application/vnd.openxmlformats-officedocument.presentationml.slide+xml"/>
  <Override PartName="/ppt/slides/slide104.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Masters/slideMaster3.xml" ContentType="application/vnd.openxmlformats-officedocument.presentationml.slideMaster+xml"/>
  <Override PartName="/ppt/slideMasters/_rels/slideMaster2.xml.rels" ContentType="application/vnd.openxmlformats-package.relationships+xml"/>
  <Override PartName="/ppt/slideMasters/_rels/slideMaster3.xml.rels" ContentType="application/vnd.openxmlformats-package.relationships+xml"/>
  <Override PartName="/ppt/slideMasters/_rels/slideMaster1.xml.rels" ContentType="application/vnd.openxmlformats-package.relationships+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9.xml" ContentType="application/vnd.openxmlformats-officedocument.presentationml.slideLayout+xml"/>
  <Override PartName="/ppt/slideLayouts/slideLayout22.xml" ContentType="application/vnd.openxmlformats-officedocument.presentationml.slideLayout+xml"/>
  <Override PartName="/ppt/slideLayouts/slideLayout8.xml" ContentType="application/vnd.openxmlformats-officedocument.presentationml.slideLayout+xml"/>
  <Override PartName="/ppt/slideLayouts/slideLayout21.xml" ContentType="application/vnd.openxmlformats-officedocument.presentationml.slideLayout+xml"/>
  <Override PartName="/ppt/slideLayouts/slideLayout7.xml" ContentType="application/vnd.openxmlformats-officedocument.presentationml.slideLayout+xml"/>
  <Override PartName="/ppt/slideLayouts/slideLayout20.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Layouts/slideLayout18.xml" ContentType="application/vnd.openxmlformats-officedocument.presentationml.slideLayout+xml"/>
  <Override PartName="/ppt/slideLayouts/slideLayout2.xml" ContentType="application/vnd.openxmlformats-officedocument.presentationml.slideLayout+xml"/>
  <Override PartName="/ppt/slideLayouts/slideLayout19.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_rels/slideLayout36.xml.rels" ContentType="application/vnd.openxmlformats-package.relationships+xml"/>
  <Override PartName="/ppt/slideLayouts/_rels/slideLayout35.xml.rels" ContentType="application/vnd.openxmlformats-package.relationships+xml"/>
  <Override PartName="/ppt/slideLayouts/_rels/slideLayout34.xml.rels" ContentType="application/vnd.openxmlformats-package.relationships+xml"/>
  <Override PartName="/ppt/slideLayouts/_rels/slideLayout33.xml.rels" ContentType="application/vnd.openxmlformats-package.relationships+xml"/>
  <Override PartName="/ppt/slideLayouts/_rels/slideLayout32.xml.rels" ContentType="application/vnd.openxmlformats-package.relationships+xml"/>
  <Override PartName="/ppt/slideLayouts/_rels/slideLayout31.xml.rels" ContentType="application/vnd.openxmlformats-package.relationships+xml"/>
  <Override PartName="/ppt/slideLayouts/_rels/slideLayout30.xml.rels" ContentType="application/vnd.openxmlformats-package.relationships+xml"/>
  <Override PartName="/ppt/slideLayouts/_rels/slideLayout29.xml.rels" ContentType="application/vnd.openxmlformats-package.relationships+xml"/>
  <Override PartName="/ppt/slideLayouts/_rels/slideLayout26.xml.rels" ContentType="application/vnd.openxmlformats-package.relationships+xml"/>
  <Override PartName="/ppt/slideLayouts/_rels/slideLayout28.xml.rels" ContentType="application/vnd.openxmlformats-package.relationships+xml"/>
  <Override PartName="/ppt/slideLayouts/_rels/slideLayout25.xml.rels" ContentType="application/vnd.openxmlformats-package.relationships+xml"/>
  <Override PartName="/ppt/slideLayouts/_rels/slideLayout27.xml.rels" ContentType="application/vnd.openxmlformats-package.relationships+xml"/>
  <Override PartName="/ppt/slideLayouts/_rels/slideLayout24.xml.rels" ContentType="application/vnd.openxmlformats-package.relationships+xml"/>
  <Override PartName="/ppt/slideLayouts/_rels/slideLayout23.xml.rels" ContentType="application/vnd.openxmlformats-package.relationships+xml"/>
  <Override PartName="/ppt/slideLayouts/_rels/slideLayout10.xml.rels" ContentType="application/vnd.openxmlformats-package.relationships+xml"/>
  <Override PartName="/ppt/slideLayouts/_rels/slideLayout9.xml.rels" ContentType="application/vnd.openxmlformats-package.relationships+xml"/>
  <Override PartName="/ppt/slideLayouts/_rels/slideLayout8.xml.rels" ContentType="application/vnd.openxmlformats-package.relationships+xml"/>
  <Override PartName="/ppt/slideLayouts/_rels/slideLayout5.xml.rels" ContentType="application/vnd.openxmlformats-package.relationships+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6.xml.rels" ContentType="application/vnd.openxmlformats-package.relationships+xml"/>
  <Override PartName="/ppt/slideLayouts/_rels/slideLayout3.xml.rels" ContentType="application/vnd.openxmlformats-package.relationships+xml"/>
  <Override PartName="/ppt/slideLayouts/_rels/slideLayout7.xml.rels" ContentType="application/vnd.openxmlformats-package.relationships+xml"/>
  <Override PartName="/ppt/slideLayouts/_rels/slideLayout4.xml.rels" ContentType="application/vnd.openxmlformats-package.relationships+xml"/>
  <Override PartName="/ppt/slideLayouts/_rels/slideLayout11.xml.rels" ContentType="application/vnd.openxmlformats-package.relationships+xml"/>
  <Override PartName="/ppt/slideLayouts/_rels/slideLayout14.xml.rels" ContentType="application/vnd.openxmlformats-package.relationships+xml"/>
  <Override PartName="/ppt/slideLayouts/_rels/slideLayout12.xml.rels" ContentType="application/vnd.openxmlformats-package.relationships+xml"/>
  <Override PartName="/ppt/slideLayouts/_rels/slideLayout15.xml.rels" ContentType="application/vnd.openxmlformats-package.relationships+xml"/>
  <Override PartName="/ppt/slideLayouts/_rels/slideLayout13.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xml" ContentType="application/vnd.openxmlformats-officedocument.presentationml.slideLayout+xml"/>
  <Override PartName="/ppt/slideLayouts/slideLayout17.xml" ContentType="application/vnd.openxmlformats-officedocument.presentationml.slideLayout+xml"/>
  <Override PartName="/docProps/custom.xml" ContentType="application/vnd.openxmlformats-officedocument.custom-properties+xml"/>
  <Override PartName="/docProps/app.xml" ContentType="application/vnd.openxmlformats-officedocument.extended-properties+xml"/>
  <Override PartName="/docProps/core.xml" ContentType="application/vnd.openxmlformats-package.core-propertie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357" r:id="rId107"/>
    <p:sldId id="358" r:id="rId108"/>
    <p:sldId id="359" r:id="rId109"/>
  </p:sldIdLst>
  <p:sldSz cx="9144000" cy="6858000"/>
  <p:notesSz cx="6858000" cy="91440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43" Type="http://schemas.openxmlformats.org/officeDocument/2006/relationships/slide" Target="slides/slide38.xml"/><Relationship Id="rId44" Type="http://schemas.openxmlformats.org/officeDocument/2006/relationships/slide" Target="slides/slide39.xml"/><Relationship Id="rId45" Type="http://schemas.openxmlformats.org/officeDocument/2006/relationships/slide" Target="slides/slide40.xml"/><Relationship Id="rId46" Type="http://schemas.openxmlformats.org/officeDocument/2006/relationships/slide" Target="slides/slide41.xml"/><Relationship Id="rId47" Type="http://schemas.openxmlformats.org/officeDocument/2006/relationships/slide" Target="slides/slide42.xml"/><Relationship Id="rId48" Type="http://schemas.openxmlformats.org/officeDocument/2006/relationships/slide" Target="slides/slide43.xml"/><Relationship Id="rId49" Type="http://schemas.openxmlformats.org/officeDocument/2006/relationships/slide" Target="slides/slide44.xml"/><Relationship Id="rId50" Type="http://schemas.openxmlformats.org/officeDocument/2006/relationships/slide" Target="slides/slide45.xml"/><Relationship Id="rId51" Type="http://schemas.openxmlformats.org/officeDocument/2006/relationships/slide" Target="slides/slide46.xml"/><Relationship Id="rId52" Type="http://schemas.openxmlformats.org/officeDocument/2006/relationships/slide" Target="slides/slide47.xml"/><Relationship Id="rId53" Type="http://schemas.openxmlformats.org/officeDocument/2006/relationships/slide" Target="slides/slide48.xml"/><Relationship Id="rId54" Type="http://schemas.openxmlformats.org/officeDocument/2006/relationships/slide" Target="slides/slide49.xml"/><Relationship Id="rId55" Type="http://schemas.openxmlformats.org/officeDocument/2006/relationships/slide" Target="slides/slide50.xml"/><Relationship Id="rId56" Type="http://schemas.openxmlformats.org/officeDocument/2006/relationships/slide" Target="slides/slide51.xml"/><Relationship Id="rId57" Type="http://schemas.openxmlformats.org/officeDocument/2006/relationships/slide" Target="slides/slide52.xml"/><Relationship Id="rId58" Type="http://schemas.openxmlformats.org/officeDocument/2006/relationships/slide" Target="slides/slide53.xml"/><Relationship Id="rId59" Type="http://schemas.openxmlformats.org/officeDocument/2006/relationships/slide" Target="slides/slide54.xml"/><Relationship Id="rId60" Type="http://schemas.openxmlformats.org/officeDocument/2006/relationships/slide" Target="slides/slide55.xml"/><Relationship Id="rId61" Type="http://schemas.openxmlformats.org/officeDocument/2006/relationships/slide" Target="slides/slide56.xml"/><Relationship Id="rId62" Type="http://schemas.openxmlformats.org/officeDocument/2006/relationships/slide" Target="slides/slide57.xml"/><Relationship Id="rId63" Type="http://schemas.openxmlformats.org/officeDocument/2006/relationships/slide" Target="slides/slide58.xml"/><Relationship Id="rId64" Type="http://schemas.openxmlformats.org/officeDocument/2006/relationships/slide" Target="slides/slide59.xml"/><Relationship Id="rId65" Type="http://schemas.openxmlformats.org/officeDocument/2006/relationships/slide" Target="slides/slide60.xml"/><Relationship Id="rId66" Type="http://schemas.openxmlformats.org/officeDocument/2006/relationships/slide" Target="slides/slide61.xml"/><Relationship Id="rId67" Type="http://schemas.openxmlformats.org/officeDocument/2006/relationships/slide" Target="slides/slide62.xml"/><Relationship Id="rId68" Type="http://schemas.openxmlformats.org/officeDocument/2006/relationships/slide" Target="slides/slide63.xml"/><Relationship Id="rId69" Type="http://schemas.openxmlformats.org/officeDocument/2006/relationships/slide" Target="slides/slide64.xml"/><Relationship Id="rId70" Type="http://schemas.openxmlformats.org/officeDocument/2006/relationships/slide" Target="slides/slide65.xml"/><Relationship Id="rId71" Type="http://schemas.openxmlformats.org/officeDocument/2006/relationships/slide" Target="slides/slide66.xml"/><Relationship Id="rId72" Type="http://schemas.openxmlformats.org/officeDocument/2006/relationships/slide" Target="slides/slide67.xml"/><Relationship Id="rId73" Type="http://schemas.openxmlformats.org/officeDocument/2006/relationships/slide" Target="slides/slide68.xml"/><Relationship Id="rId74" Type="http://schemas.openxmlformats.org/officeDocument/2006/relationships/slide" Target="slides/slide69.xml"/><Relationship Id="rId75" Type="http://schemas.openxmlformats.org/officeDocument/2006/relationships/slide" Target="slides/slide70.xml"/><Relationship Id="rId76" Type="http://schemas.openxmlformats.org/officeDocument/2006/relationships/slide" Target="slides/slide71.xml"/><Relationship Id="rId77" Type="http://schemas.openxmlformats.org/officeDocument/2006/relationships/slide" Target="slides/slide72.xml"/><Relationship Id="rId78" Type="http://schemas.openxmlformats.org/officeDocument/2006/relationships/slide" Target="slides/slide73.xml"/><Relationship Id="rId79" Type="http://schemas.openxmlformats.org/officeDocument/2006/relationships/slide" Target="slides/slide74.xml"/><Relationship Id="rId80" Type="http://schemas.openxmlformats.org/officeDocument/2006/relationships/slide" Target="slides/slide75.xml"/><Relationship Id="rId81" Type="http://schemas.openxmlformats.org/officeDocument/2006/relationships/slide" Target="slides/slide76.xml"/><Relationship Id="rId82" Type="http://schemas.openxmlformats.org/officeDocument/2006/relationships/slide" Target="slides/slide77.xml"/><Relationship Id="rId83" Type="http://schemas.openxmlformats.org/officeDocument/2006/relationships/slide" Target="slides/slide78.xml"/><Relationship Id="rId84" Type="http://schemas.openxmlformats.org/officeDocument/2006/relationships/slide" Target="slides/slide79.xml"/><Relationship Id="rId85" Type="http://schemas.openxmlformats.org/officeDocument/2006/relationships/slide" Target="slides/slide80.xml"/><Relationship Id="rId86" Type="http://schemas.openxmlformats.org/officeDocument/2006/relationships/slide" Target="slides/slide81.xml"/><Relationship Id="rId87" Type="http://schemas.openxmlformats.org/officeDocument/2006/relationships/slide" Target="slides/slide82.xml"/><Relationship Id="rId88" Type="http://schemas.openxmlformats.org/officeDocument/2006/relationships/slide" Target="slides/slide83.xml"/><Relationship Id="rId89" Type="http://schemas.openxmlformats.org/officeDocument/2006/relationships/slide" Target="slides/slide84.xml"/><Relationship Id="rId90" Type="http://schemas.openxmlformats.org/officeDocument/2006/relationships/slide" Target="slides/slide85.xml"/><Relationship Id="rId91" Type="http://schemas.openxmlformats.org/officeDocument/2006/relationships/slide" Target="slides/slide86.xml"/><Relationship Id="rId92" Type="http://schemas.openxmlformats.org/officeDocument/2006/relationships/slide" Target="slides/slide87.xml"/><Relationship Id="rId93" Type="http://schemas.openxmlformats.org/officeDocument/2006/relationships/slide" Target="slides/slide88.xml"/><Relationship Id="rId94" Type="http://schemas.openxmlformats.org/officeDocument/2006/relationships/slide" Target="slides/slide89.xml"/><Relationship Id="rId95" Type="http://schemas.openxmlformats.org/officeDocument/2006/relationships/slide" Target="slides/slide90.xml"/><Relationship Id="rId96" Type="http://schemas.openxmlformats.org/officeDocument/2006/relationships/slide" Target="slides/slide91.xml"/><Relationship Id="rId97" Type="http://schemas.openxmlformats.org/officeDocument/2006/relationships/slide" Target="slides/slide92.xml"/><Relationship Id="rId98" Type="http://schemas.openxmlformats.org/officeDocument/2006/relationships/slide" Target="slides/slide93.xml"/><Relationship Id="rId99" Type="http://schemas.openxmlformats.org/officeDocument/2006/relationships/slide" Target="slides/slide94.xml"/><Relationship Id="rId100" Type="http://schemas.openxmlformats.org/officeDocument/2006/relationships/slide" Target="slides/slide95.xml"/><Relationship Id="rId101" Type="http://schemas.openxmlformats.org/officeDocument/2006/relationships/slide" Target="slides/slide96.xml"/><Relationship Id="rId102" Type="http://schemas.openxmlformats.org/officeDocument/2006/relationships/slide" Target="slides/slide97.xml"/><Relationship Id="rId103" Type="http://schemas.openxmlformats.org/officeDocument/2006/relationships/slide" Target="slides/slide98.xml"/><Relationship Id="rId104" Type="http://schemas.openxmlformats.org/officeDocument/2006/relationships/slide" Target="slides/slide99.xml"/><Relationship Id="rId105" Type="http://schemas.openxmlformats.org/officeDocument/2006/relationships/slide" Target="slides/slide100.xml"/><Relationship Id="rId106" Type="http://schemas.openxmlformats.org/officeDocument/2006/relationships/slide" Target="slides/slide101.xml"/><Relationship Id="rId107" Type="http://schemas.openxmlformats.org/officeDocument/2006/relationships/slide" Target="slides/slide102.xml"/><Relationship Id="rId108" Type="http://schemas.openxmlformats.org/officeDocument/2006/relationships/slide" Target="slides/slide103.xml"/><Relationship Id="rId109" Type="http://schemas.openxmlformats.org/officeDocument/2006/relationships/slide" Target="slides/slide104.xml"/>
</Relationships>
</file>

<file path=ppt/notesMasters/_rels/notesMaster1.xml.rels><?xml version="1.0" encoding="UTF-8"?>
<Relationships xmlns="http://schemas.openxmlformats.org/package/2006/relationships"><Relationship Id="rId1" Type="http://schemas.openxmlformats.org/officeDocument/2006/relationships/theme" Target="../theme/theme4.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3" name="PlaceHolder 1"/>
          <p:cNvSpPr>
            <a:spLocks noGrp="1"/>
          </p:cNvSpPr>
          <p:nvPr>
            <p:ph type="sldImg"/>
          </p:nvPr>
        </p:nvSpPr>
        <p:spPr>
          <a:xfrm>
            <a:off x="216000" y="812520"/>
            <a:ext cx="7127280" cy="4008960"/>
          </a:xfrm>
          <a:prstGeom prst="rect">
            <a:avLst/>
          </a:prstGeom>
        </p:spPr>
        <p:txBody>
          <a:bodyPr lIns="0" rIns="0" tIns="0" bIns="0" anchor="ctr">
            <a:noAutofit/>
          </a:bodyPr>
          <a:p>
            <a:r>
              <a:rPr b="0" lang="es-ES" sz="1800" spc="-1" strike="noStrike">
                <a:solidFill>
                  <a:srgbClr val="000000"/>
                </a:solidFill>
                <a:latin typeface="Calibri"/>
              </a:rPr>
              <a:t>Prema para mover a diapositiva</a:t>
            </a:r>
            <a:endParaRPr b="0" lang="es-ES" sz="1800" spc="-1" strike="noStrike">
              <a:solidFill>
                <a:srgbClr val="000000"/>
              </a:solidFill>
              <a:latin typeface="Calibri"/>
            </a:endParaRPr>
          </a:p>
        </p:txBody>
      </p:sp>
      <p:sp>
        <p:nvSpPr>
          <p:cNvPr id="124" name="PlaceHolder 2"/>
          <p:cNvSpPr>
            <a:spLocks noGrp="1"/>
          </p:cNvSpPr>
          <p:nvPr>
            <p:ph type="body"/>
          </p:nvPr>
        </p:nvSpPr>
        <p:spPr>
          <a:xfrm>
            <a:off x="756000" y="5078520"/>
            <a:ext cx="6047640" cy="4811040"/>
          </a:xfrm>
          <a:prstGeom prst="rect">
            <a:avLst/>
          </a:prstGeom>
        </p:spPr>
        <p:txBody>
          <a:bodyPr lIns="0" rIns="0" tIns="0" bIns="0">
            <a:noAutofit/>
          </a:bodyPr>
          <a:p>
            <a:r>
              <a:rPr b="0" lang="gl-ES" sz="2000" spc="-1" strike="noStrike">
                <a:latin typeface="Arial"/>
              </a:rPr>
              <a:t>Prema para editar o formato de notas</a:t>
            </a:r>
            <a:endParaRPr b="0" lang="gl-ES" sz="2000" spc="-1" strike="noStrike">
              <a:latin typeface="Arial"/>
            </a:endParaRPr>
          </a:p>
        </p:txBody>
      </p:sp>
      <p:sp>
        <p:nvSpPr>
          <p:cNvPr id="125" name="PlaceHolder 3"/>
          <p:cNvSpPr>
            <a:spLocks noGrp="1"/>
          </p:cNvSpPr>
          <p:nvPr>
            <p:ph type="hdr"/>
          </p:nvPr>
        </p:nvSpPr>
        <p:spPr>
          <a:xfrm>
            <a:off x="0" y="0"/>
            <a:ext cx="3280320" cy="534240"/>
          </a:xfrm>
          <a:prstGeom prst="rect">
            <a:avLst/>
          </a:prstGeom>
        </p:spPr>
        <p:txBody>
          <a:bodyPr lIns="0" rIns="0" tIns="0" bIns="0">
            <a:noAutofit/>
          </a:bodyPr>
          <a:p>
            <a:r>
              <a:rPr b="0" lang="gl-ES" sz="1400" spc="-1" strike="noStrike">
                <a:latin typeface="Times New Roman"/>
              </a:rPr>
              <a:t> </a:t>
            </a:r>
            <a:endParaRPr b="0" lang="gl-ES" sz="1400" spc="-1" strike="noStrike">
              <a:latin typeface="Times New Roman"/>
            </a:endParaRPr>
          </a:p>
        </p:txBody>
      </p:sp>
      <p:sp>
        <p:nvSpPr>
          <p:cNvPr id="126" name="PlaceHolder 4"/>
          <p:cNvSpPr>
            <a:spLocks noGrp="1"/>
          </p:cNvSpPr>
          <p:nvPr>
            <p:ph type="dt"/>
          </p:nvPr>
        </p:nvSpPr>
        <p:spPr>
          <a:xfrm>
            <a:off x="4279320" y="0"/>
            <a:ext cx="3280320" cy="534240"/>
          </a:xfrm>
          <a:prstGeom prst="rect">
            <a:avLst/>
          </a:prstGeom>
        </p:spPr>
        <p:txBody>
          <a:bodyPr lIns="0" rIns="0" tIns="0" bIns="0">
            <a:noAutofit/>
          </a:bodyPr>
          <a:p>
            <a:pPr algn="r"/>
            <a:r>
              <a:rPr b="0" lang="gl-ES" sz="1400" spc="-1" strike="noStrike">
                <a:latin typeface="Times New Roman"/>
              </a:rPr>
              <a:t> </a:t>
            </a:r>
            <a:endParaRPr b="0" lang="gl-ES" sz="1400" spc="-1" strike="noStrike">
              <a:latin typeface="Times New Roman"/>
            </a:endParaRPr>
          </a:p>
        </p:txBody>
      </p:sp>
      <p:sp>
        <p:nvSpPr>
          <p:cNvPr id="127" name="PlaceHolder 5"/>
          <p:cNvSpPr>
            <a:spLocks noGrp="1"/>
          </p:cNvSpPr>
          <p:nvPr>
            <p:ph type="ftr"/>
          </p:nvPr>
        </p:nvSpPr>
        <p:spPr>
          <a:xfrm>
            <a:off x="0" y="10157400"/>
            <a:ext cx="3280320" cy="534240"/>
          </a:xfrm>
          <a:prstGeom prst="rect">
            <a:avLst/>
          </a:prstGeom>
        </p:spPr>
        <p:txBody>
          <a:bodyPr lIns="0" rIns="0" tIns="0" bIns="0" anchor="b">
            <a:noAutofit/>
          </a:bodyPr>
          <a:p>
            <a:r>
              <a:rPr b="0" lang="gl-ES" sz="1400" spc="-1" strike="noStrike">
                <a:latin typeface="Times New Roman"/>
              </a:rPr>
              <a:t> </a:t>
            </a:r>
            <a:endParaRPr b="0" lang="gl-ES" sz="1400" spc="-1" strike="noStrike">
              <a:latin typeface="Times New Roman"/>
            </a:endParaRPr>
          </a:p>
        </p:txBody>
      </p:sp>
      <p:sp>
        <p:nvSpPr>
          <p:cNvPr id="128" name="PlaceHolder 6"/>
          <p:cNvSpPr>
            <a:spLocks noGrp="1"/>
          </p:cNvSpPr>
          <p:nvPr>
            <p:ph type="sldNum"/>
          </p:nvPr>
        </p:nvSpPr>
        <p:spPr>
          <a:xfrm>
            <a:off x="4279320" y="10157400"/>
            <a:ext cx="3280320" cy="534240"/>
          </a:xfrm>
          <a:prstGeom prst="rect">
            <a:avLst/>
          </a:prstGeom>
        </p:spPr>
        <p:txBody>
          <a:bodyPr lIns="0" rIns="0" tIns="0" bIns="0" anchor="b">
            <a:noAutofit/>
          </a:bodyPr>
          <a:p>
            <a:pPr algn="r"/>
            <a:fld id="{6D3775F9-1C38-49A2-B4D8-DA2C2B46A4B6}" type="slidenum">
              <a:rPr b="0" lang="gl-ES" sz="1400" spc="-1" strike="noStrike">
                <a:latin typeface="Times New Roman"/>
              </a:rPr>
              <a:t>1</a:t>
            </a:fld>
            <a:endParaRPr b="0" lang="gl-ES"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04.xml.rels><?xml version="1.0" encoding="UTF-8"?>
<Relationships xmlns="http://schemas.openxmlformats.org/package/2006/relationships"><Relationship Id="rId1" Type="http://schemas.openxmlformats.org/officeDocument/2006/relationships/slide" Target="../slides/slide104.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93.xml.rels><?xml version="1.0" encoding="UTF-8"?>
<Relationships xmlns="http://schemas.openxmlformats.org/package/2006/relationships"><Relationship Id="rId1" Type="http://schemas.openxmlformats.org/officeDocument/2006/relationships/slide" Target="../slides/slide93.xml"/><Relationship Id="rId2" Type="http://schemas.openxmlformats.org/officeDocument/2006/relationships/notesMaster" Target="../notesMasters/notesMaster1.xml"/>
</Relationships>
</file>

<file path=ppt/notesSlides/notesSlide10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3" name="PlaceHolder 1"/>
          <p:cNvSpPr>
            <a:spLocks noGrp="1"/>
          </p:cNvSpPr>
          <p:nvPr>
            <p:ph type="sldImg"/>
          </p:nvPr>
        </p:nvSpPr>
        <p:spPr>
          <a:xfrm>
            <a:off x="1371600" y="1143000"/>
            <a:ext cx="4114440" cy="3085920"/>
          </a:xfrm>
          <a:prstGeom prst="rect">
            <a:avLst/>
          </a:prstGeom>
        </p:spPr>
      </p:sp>
      <p:sp>
        <p:nvSpPr>
          <p:cNvPr id="704" name="PlaceHolder 2"/>
          <p:cNvSpPr>
            <a:spLocks noGrp="1"/>
          </p:cNvSpPr>
          <p:nvPr>
            <p:ph type="body"/>
          </p:nvPr>
        </p:nvSpPr>
        <p:spPr>
          <a:xfrm>
            <a:off x="685800" y="4400640"/>
            <a:ext cx="5486040" cy="3600000"/>
          </a:xfrm>
          <a:prstGeom prst="rect">
            <a:avLst/>
          </a:prstGeom>
        </p:spPr>
        <p:txBody>
          <a:bodyPr>
            <a:noAutofit/>
          </a:bodyPr>
          <a:p>
            <a:endParaRPr b="0" lang="gl-ES" sz="2000" spc="-1" strike="noStrike">
              <a:latin typeface="Arial"/>
            </a:endParaRPr>
          </a:p>
        </p:txBody>
      </p:sp>
      <p:sp>
        <p:nvSpPr>
          <p:cNvPr id="705" name="TextShape 3"/>
          <p:cNvSpPr txBox="1"/>
          <p:nvPr/>
        </p:nvSpPr>
        <p:spPr>
          <a:xfrm>
            <a:off x="3884760" y="8685360"/>
            <a:ext cx="2971440" cy="458280"/>
          </a:xfrm>
          <a:prstGeom prst="rect">
            <a:avLst/>
          </a:prstGeom>
          <a:noFill/>
          <a:ln>
            <a:noFill/>
          </a:ln>
        </p:spPr>
        <p:txBody>
          <a:bodyPr anchor="b">
            <a:noAutofit/>
          </a:bodyPr>
          <a:p>
            <a:pPr algn="r">
              <a:lnSpc>
                <a:spcPct val="100000"/>
              </a:lnSpc>
            </a:pPr>
            <a:fld id="{4F2A62C2-3BC4-4687-BE88-FD6CB8FF111F}" type="slidenum">
              <a:rPr b="0" lang="gl-ES" sz="1200" spc="-1" strike="noStrike">
                <a:solidFill>
                  <a:srgbClr val="000000"/>
                </a:solidFill>
                <a:latin typeface="+mn-lt"/>
                <a:ea typeface="+mn-ea"/>
              </a:rPr>
              <a:t>&lt;número&gt;</a:t>
            </a:fld>
            <a:endParaRPr b="0" lang="gl-ES" sz="1200" spc="-1" strike="noStrike">
              <a:latin typeface="Times New Roman"/>
            </a:endParaRPr>
          </a:p>
        </p:txBody>
      </p:sp>
    </p:spTree>
  </p:cSld>
</p:note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94" name="PlaceHolder 1"/>
          <p:cNvSpPr>
            <a:spLocks noGrp="1"/>
          </p:cNvSpPr>
          <p:nvPr>
            <p:ph type="sldImg"/>
          </p:nvPr>
        </p:nvSpPr>
        <p:spPr>
          <a:xfrm>
            <a:off x="1371600" y="1143000"/>
            <a:ext cx="4114440" cy="3085920"/>
          </a:xfrm>
          <a:prstGeom prst="rect">
            <a:avLst/>
          </a:prstGeom>
        </p:spPr>
      </p:sp>
      <p:sp>
        <p:nvSpPr>
          <p:cNvPr id="695" name="PlaceHolder 2"/>
          <p:cNvSpPr>
            <a:spLocks noGrp="1"/>
          </p:cNvSpPr>
          <p:nvPr>
            <p:ph type="body"/>
          </p:nvPr>
        </p:nvSpPr>
        <p:spPr>
          <a:xfrm>
            <a:off x="685800" y="4400640"/>
            <a:ext cx="5486040" cy="3600000"/>
          </a:xfrm>
          <a:prstGeom prst="rect">
            <a:avLst/>
          </a:prstGeom>
        </p:spPr>
        <p:txBody>
          <a:bodyPr>
            <a:noAutofit/>
          </a:bodyPr>
          <a:p>
            <a:endParaRPr b="0" lang="gl-ES" sz="2000" spc="-1" strike="noStrike">
              <a:latin typeface="Arial"/>
            </a:endParaRPr>
          </a:p>
        </p:txBody>
      </p:sp>
      <p:sp>
        <p:nvSpPr>
          <p:cNvPr id="696" name="TextShape 3"/>
          <p:cNvSpPr txBox="1"/>
          <p:nvPr/>
        </p:nvSpPr>
        <p:spPr>
          <a:xfrm>
            <a:off x="3884760" y="8685360"/>
            <a:ext cx="2971440" cy="458280"/>
          </a:xfrm>
          <a:prstGeom prst="rect">
            <a:avLst/>
          </a:prstGeom>
          <a:noFill/>
          <a:ln>
            <a:noFill/>
          </a:ln>
        </p:spPr>
        <p:txBody>
          <a:bodyPr anchor="b">
            <a:noAutofit/>
          </a:bodyPr>
          <a:p>
            <a:pPr algn="r">
              <a:lnSpc>
                <a:spcPct val="100000"/>
              </a:lnSpc>
            </a:pPr>
            <a:fld id="{56B20B50-028E-4CEE-8CF7-95596A92D767}" type="slidenum">
              <a:rPr b="0" lang="gl-ES" sz="1200" spc="-1" strike="noStrike">
                <a:latin typeface="Times New Roman"/>
              </a:rPr>
              <a:t>98</a:t>
            </a:fld>
            <a:endParaRPr b="0" lang="gl-ES" sz="1200" spc="-1" strike="noStrike">
              <a:latin typeface="Times New Roman"/>
            </a:endParaRPr>
          </a:p>
        </p:txBody>
      </p:sp>
    </p:spTree>
  </p:cSld>
</p:notes>
</file>

<file path=ppt/notesSlides/notesSlide1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97" name="PlaceHolder 1"/>
          <p:cNvSpPr>
            <a:spLocks noGrp="1"/>
          </p:cNvSpPr>
          <p:nvPr>
            <p:ph type="sldImg"/>
          </p:nvPr>
        </p:nvSpPr>
        <p:spPr>
          <a:xfrm>
            <a:off x="1371600" y="1143000"/>
            <a:ext cx="4114440" cy="3085920"/>
          </a:xfrm>
          <a:prstGeom prst="rect">
            <a:avLst/>
          </a:prstGeom>
        </p:spPr>
      </p:sp>
      <p:sp>
        <p:nvSpPr>
          <p:cNvPr id="698" name="PlaceHolder 2"/>
          <p:cNvSpPr>
            <a:spLocks noGrp="1"/>
          </p:cNvSpPr>
          <p:nvPr>
            <p:ph type="body"/>
          </p:nvPr>
        </p:nvSpPr>
        <p:spPr>
          <a:xfrm>
            <a:off x="685800" y="4400640"/>
            <a:ext cx="5486040" cy="3600000"/>
          </a:xfrm>
          <a:prstGeom prst="rect">
            <a:avLst/>
          </a:prstGeom>
        </p:spPr>
        <p:txBody>
          <a:bodyPr>
            <a:noAutofit/>
          </a:bodyPr>
          <a:p>
            <a:endParaRPr b="0" lang="gl-ES" sz="2000" spc="-1" strike="noStrike">
              <a:latin typeface="Arial"/>
            </a:endParaRPr>
          </a:p>
        </p:txBody>
      </p:sp>
      <p:sp>
        <p:nvSpPr>
          <p:cNvPr id="699" name="TextShape 3"/>
          <p:cNvSpPr txBox="1"/>
          <p:nvPr/>
        </p:nvSpPr>
        <p:spPr>
          <a:xfrm>
            <a:off x="3884760" y="8685360"/>
            <a:ext cx="2971440" cy="458280"/>
          </a:xfrm>
          <a:prstGeom prst="rect">
            <a:avLst/>
          </a:prstGeom>
          <a:noFill/>
          <a:ln>
            <a:noFill/>
          </a:ln>
        </p:spPr>
        <p:txBody>
          <a:bodyPr anchor="b">
            <a:noAutofit/>
          </a:bodyPr>
          <a:p>
            <a:pPr algn="r">
              <a:lnSpc>
                <a:spcPct val="100000"/>
              </a:lnSpc>
            </a:pPr>
            <a:fld id="{74F0641F-41BB-4277-A54E-1F56A02BA981}" type="slidenum">
              <a:rPr b="0" lang="gl-ES" sz="1200" spc="-1" strike="noStrike">
                <a:latin typeface="Times New Roman"/>
              </a:rPr>
              <a:t>&lt;número&gt;</a:t>
            </a:fld>
            <a:endParaRPr b="0" lang="gl-ES" sz="1200" spc="-1" strike="noStrike">
              <a:latin typeface="Times New Roman"/>
            </a:endParaRPr>
          </a:p>
        </p:txBody>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88" name="PlaceHolder 1"/>
          <p:cNvSpPr>
            <a:spLocks noGrp="1"/>
          </p:cNvSpPr>
          <p:nvPr>
            <p:ph type="sldImg"/>
          </p:nvPr>
        </p:nvSpPr>
        <p:spPr>
          <a:xfrm>
            <a:off x="1371600" y="1143000"/>
            <a:ext cx="4114440" cy="3085920"/>
          </a:xfrm>
          <a:prstGeom prst="rect">
            <a:avLst/>
          </a:prstGeom>
        </p:spPr>
      </p:sp>
      <p:sp>
        <p:nvSpPr>
          <p:cNvPr id="689" name="PlaceHolder 2"/>
          <p:cNvSpPr>
            <a:spLocks noGrp="1"/>
          </p:cNvSpPr>
          <p:nvPr>
            <p:ph type="body"/>
          </p:nvPr>
        </p:nvSpPr>
        <p:spPr>
          <a:xfrm>
            <a:off x="685800" y="4400640"/>
            <a:ext cx="5486040" cy="3600000"/>
          </a:xfrm>
          <a:prstGeom prst="rect">
            <a:avLst/>
          </a:prstGeom>
        </p:spPr>
        <p:txBody>
          <a:bodyPr>
            <a:noAutofit/>
          </a:bodyPr>
          <a:p>
            <a:endParaRPr b="0" lang="gl-ES" sz="2000" spc="-1" strike="noStrike">
              <a:latin typeface="Arial"/>
            </a:endParaRPr>
          </a:p>
        </p:txBody>
      </p:sp>
      <p:sp>
        <p:nvSpPr>
          <p:cNvPr id="690" name="TextShape 3"/>
          <p:cNvSpPr txBox="1"/>
          <p:nvPr/>
        </p:nvSpPr>
        <p:spPr>
          <a:xfrm>
            <a:off x="3884760" y="8685360"/>
            <a:ext cx="2971440" cy="458280"/>
          </a:xfrm>
          <a:prstGeom prst="rect">
            <a:avLst/>
          </a:prstGeom>
          <a:noFill/>
          <a:ln>
            <a:noFill/>
          </a:ln>
        </p:spPr>
        <p:txBody>
          <a:bodyPr anchor="b">
            <a:noAutofit/>
          </a:bodyPr>
          <a:p>
            <a:pPr algn="r">
              <a:lnSpc>
                <a:spcPct val="100000"/>
              </a:lnSpc>
            </a:pPr>
            <a:fld id="{6DBC4ABE-D953-449C-94DD-291B676028D9}" type="slidenum">
              <a:rPr b="0" lang="gl-ES" sz="1200" spc="-1" strike="noStrike">
                <a:solidFill>
                  <a:srgbClr val="000000"/>
                </a:solidFill>
                <a:latin typeface="Tahoma"/>
              </a:rPr>
              <a:t>98</a:t>
            </a:fld>
            <a:endParaRPr b="0" lang="gl-ES" sz="1200" spc="-1" strike="noStrike">
              <a:latin typeface="Times New Roman"/>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91" name="PlaceHolder 1"/>
          <p:cNvSpPr>
            <a:spLocks noGrp="1"/>
          </p:cNvSpPr>
          <p:nvPr>
            <p:ph type="sldImg"/>
          </p:nvPr>
        </p:nvSpPr>
        <p:spPr>
          <a:xfrm>
            <a:off x="1371600" y="1143000"/>
            <a:ext cx="4114440" cy="3085920"/>
          </a:xfrm>
          <a:prstGeom prst="rect">
            <a:avLst/>
          </a:prstGeom>
        </p:spPr>
      </p:sp>
      <p:sp>
        <p:nvSpPr>
          <p:cNvPr id="692" name="PlaceHolder 2"/>
          <p:cNvSpPr>
            <a:spLocks noGrp="1"/>
          </p:cNvSpPr>
          <p:nvPr>
            <p:ph type="body"/>
          </p:nvPr>
        </p:nvSpPr>
        <p:spPr>
          <a:xfrm>
            <a:off x="685800" y="4400640"/>
            <a:ext cx="5486040" cy="3600000"/>
          </a:xfrm>
          <a:prstGeom prst="rect">
            <a:avLst/>
          </a:prstGeom>
        </p:spPr>
        <p:txBody>
          <a:bodyPr>
            <a:noAutofit/>
          </a:bodyPr>
          <a:p>
            <a:endParaRPr b="0" lang="gl-ES" sz="2000" spc="-1" strike="noStrike">
              <a:latin typeface="Arial"/>
            </a:endParaRPr>
          </a:p>
        </p:txBody>
      </p:sp>
      <p:sp>
        <p:nvSpPr>
          <p:cNvPr id="693" name="TextShape 3"/>
          <p:cNvSpPr txBox="1"/>
          <p:nvPr/>
        </p:nvSpPr>
        <p:spPr>
          <a:xfrm>
            <a:off x="3884760" y="8685360"/>
            <a:ext cx="2971440" cy="458280"/>
          </a:xfrm>
          <a:prstGeom prst="rect">
            <a:avLst/>
          </a:prstGeom>
          <a:noFill/>
          <a:ln>
            <a:noFill/>
          </a:ln>
        </p:spPr>
        <p:txBody>
          <a:bodyPr anchor="b">
            <a:noAutofit/>
          </a:bodyPr>
          <a:p>
            <a:pPr algn="r">
              <a:lnSpc>
                <a:spcPct val="100000"/>
              </a:lnSpc>
            </a:pPr>
            <a:fld id="{11414AC6-35CF-44A8-A520-232EB9750E25}" type="slidenum">
              <a:rPr b="0" lang="gl-ES" sz="1200" spc="-1" strike="noStrike">
                <a:latin typeface="Times New Roman"/>
              </a:rPr>
              <a:t>98</a:t>
            </a:fld>
            <a:endParaRPr b="0" lang="gl-ES" sz="1200" spc="-1" strike="noStrike">
              <a:latin typeface="Times New Roman"/>
            </a:endParaRPr>
          </a:p>
        </p:txBody>
      </p:sp>
    </p:spTree>
  </p:cSld>
</p:notes>
</file>

<file path=ppt/notesSlides/notesSlide9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0" name="PlaceHolder 1"/>
          <p:cNvSpPr>
            <a:spLocks noGrp="1"/>
          </p:cNvSpPr>
          <p:nvPr>
            <p:ph type="sldImg"/>
          </p:nvPr>
        </p:nvSpPr>
        <p:spPr>
          <a:xfrm>
            <a:off x="1371600" y="1143000"/>
            <a:ext cx="4114440" cy="3085920"/>
          </a:xfrm>
          <a:prstGeom prst="rect">
            <a:avLst/>
          </a:prstGeom>
        </p:spPr>
      </p:sp>
      <p:sp>
        <p:nvSpPr>
          <p:cNvPr id="701" name="PlaceHolder 2"/>
          <p:cNvSpPr>
            <a:spLocks noGrp="1"/>
          </p:cNvSpPr>
          <p:nvPr>
            <p:ph type="body"/>
          </p:nvPr>
        </p:nvSpPr>
        <p:spPr>
          <a:xfrm>
            <a:off x="685800" y="4400640"/>
            <a:ext cx="5486040" cy="3600000"/>
          </a:xfrm>
          <a:prstGeom prst="rect">
            <a:avLst/>
          </a:prstGeom>
        </p:spPr>
        <p:txBody>
          <a:bodyPr>
            <a:noAutofit/>
          </a:bodyPr>
          <a:p>
            <a:endParaRPr b="0" lang="gl-ES" sz="2000" spc="-1" strike="noStrike">
              <a:latin typeface="Arial"/>
            </a:endParaRPr>
          </a:p>
        </p:txBody>
      </p:sp>
      <p:sp>
        <p:nvSpPr>
          <p:cNvPr id="702" name="TextShape 3"/>
          <p:cNvSpPr txBox="1"/>
          <p:nvPr/>
        </p:nvSpPr>
        <p:spPr>
          <a:xfrm>
            <a:off x="3884760" y="8685360"/>
            <a:ext cx="2971440" cy="458280"/>
          </a:xfrm>
          <a:prstGeom prst="rect">
            <a:avLst/>
          </a:prstGeom>
          <a:noFill/>
          <a:ln>
            <a:noFill/>
          </a:ln>
        </p:spPr>
        <p:txBody>
          <a:bodyPr anchor="b">
            <a:noAutofit/>
          </a:bodyPr>
          <a:p>
            <a:pPr algn="r">
              <a:lnSpc>
                <a:spcPct val="100000"/>
              </a:lnSpc>
            </a:pPr>
            <a:fld id="{3385BE98-7978-420C-B642-60EA750219B7}" type="slidenum">
              <a:rPr b="0" lang="gl-ES" sz="1200" spc="-1" strike="noStrike">
                <a:solidFill>
                  <a:srgbClr val="000000"/>
                </a:solidFill>
                <a:latin typeface="+mn-lt"/>
                <a:ea typeface="+mn-ea"/>
              </a:rPr>
              <a:t>&lt;número&gt;</a:t>
            </a:fld>
            <a:endParaRPr b="0" lang="gl-ES" sz="1200" spc="-1" strike="noStrike">
              <a:latin typeface="Times New Roman"/>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1143000" y="1122480"/>
            <a:ext cx="6857640" cy="2387160"/>
          </a:xfrm>
          <a:prstGeom prst="rect">
            <a:avLst/>
          </a:prstGeom>
        </p:spPr>
        <p:txBody>
          <a:bodyPr lIns="0" rIns="0" tIns="0" bIns="0" anchor="ctr">
            <a:spAutoFit/>
          </a:bodyPr>
          <a:p>
            <a:endParaRPr b="0" lang="es-ES" sz="1800" spc="-1" strike="noStrike">
              <a:solidFill>
                <a:srgbClr val="000000"/>
              </a:solidFill>
              <a:latin typeface="Calibri"/>
            </a:endParaRPr>
          </a:p>
        </p:txBody>
      </p:sp>
      <p:sp>
        <p:nvSpPr>
          <p:cNvPr id="27" name="PlaceHolder 2"/>
          <p:cNvSpPr>
            <a:spLocks noGrp="1"/>
          </p:cNvSpPr>
          <p:nvPr>
            <p:ph type="body"/>
          </p:nvPr>
        </p:nvSpPr>
        <p:spPr>
          <a:xfrm>
            <a:off x="457200" y="1604520"/>
            <a:ext cx="8229240" cy="1896840"/>
          </a:xfrm>
          <a:prstGeom prst="rect">
            <a:avLst/>
          </a:prstGeom>
        </p:spPr>
        <p:txBody>
          <a:bodyPr lIns="0" rIns="0" tIns="0" bIns="0">
            <a:normAutofit/>
          </a:bodyPr>
          <a:p>
            <a:endParaRPr b="0" lang="es-ES" sz="2100" spc="-1" strike="noStrike">
              <a:solidFill>
                <a:srgbClr val="000000"/>
              </a:solidFill>
              <a:latin typeface="Calibri"/>
            </a:endParaRPr>
          </a:p>
        </p:txBody>
      </p:sp>
      <p:sp>
        <p:nvSpPr>
          <p:cNvPr id="28" name="PlaceHolder 3"/>
          <p:cNvSpPr>
            <a:spLocks noGrp="1"/>
          </p:cNvSpPr>
          <p:nvPr>
            <p:ph type="body"/>
          </p:nvPr>
        </p:nvSpPr>
        <p:spPr>
          <a:xfrm>
            <a:off x="457200" y="3682080"/>
            <a:ext cx="8229240" cy="1896840"/>
          </a:xfrm>
          <a:prstGeom prst="rect">
            <a:avLst/>
          </a:prstGeom>
        </p:spPr>
        <p:txBody>
          <a:bodyPr lIns="0" rIns="0" tIns="0" bIns="0">
            <a:normAutofit/>
          </a:bodyPr>
          <a:p>
            <a:endParaRPr b="0" lang="es-ES" sz="2100" spc="-1" strike="noStrike">
              <a:solidFill>
                <a:srgbClr val="000000"/>
              </a:solidFill>
              <a:latin typeface="Calibri"/>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1143000" y="1122480"/>
            <a:ext cx="6857640" cy="2387160"/>
          </a:xfrm>
          <a:prstGeom prst="rect">
            <a:avLst/>
          </a:prstGeom>
        </p:spPr>
        <p:txBody>
          <a:bodyPr lIns="0" rIns="0" tIns="0" bIns="0" anchor="ctr">
            <a:spAutoFit/>
          </a:bodyPr>
          <a:p>
            <a:endParaRPr b="0" lang="es-ES" sz="1800" spc="-1" strike="noStrike">
              <a:solidFill>
                <a:srgbClr val="000000"/>
              </a:solidFill>
              <a:latin typeface="Calibri"/>
            </a:endParaRPr>
          </a:p>
        </p:txBody>
      </p:sp>
      <p:sp>
        <p:nvSpPr>
          <p:cNvPr id="30" name="PlaceHolder 2"/>
          <p:cNvSpPr>
            <a:spLocks noGrp="1"/>
          </p:cNvSpPr>
          <p:nvPr>
            <p:ph type="body"/>
          </p:nvPr>
        </p:nvSpPr>
        <p:spPr>
          <a:xfrm>
            <a:off x="457200" y="1604520"/>
            <a:ext cx="4015800" cy="1896840"/>
          </a:xfrm>
          <a:prstGeom prst="rect">
            <a:avLst/>
          </a:prstGeom>
        </p:spPr>
        <p:txBody>
          <a:bodyPr lIns="0" rIns="0" tIns="0" bIns="0">
            <a:normAutofit/>
          </a:bodyPr>
          <a:p>
            <a:endParaRPr b="0" lang="es-ES" sz="2100" spc="-1" strike="noStrike">
              <a:solidFill>
                <a:srgbClr val="000000"/>
              </a:solidFill>
              <a:latin typeface="Calibri"/>
            </a:endParaRPr>
          </a:p>
        </p:txBody>
      </p:sp>
      <p:sp>
        <p:nvSpPr>
          <p:cNvPr id="31" name="PlaceHolder 3"/>
          <p:cNvSpPr>
            <a:spLocks noGrp="1"/>
          </p:cNvSpPr>
          <p:nvPr>
            <p:ph type="body"/>
          </p:nvPr>
        </p:nvSpPr>
        <p:spPr>
          <a:xfrm>
            <a:off x="4674240" y="1604520"/>
            <a:ext cx="4015800" cy="1896840"/>
          </a:xfrm>
          <a:prstGeom prst="rect">
            <a:avLst/>
          </a:prstGeom>
        </p:spPr>
        <p:txBody>
          <a:bodyPr lIns="0" rIns="0" tIns="0" bIns="0">
            <a:normAutofit/>
          </a:bodyPr>
          <a:p>
            <a:endParaRPr b="0" lang="es-ES" sz="2100" spc="-1" strike="noStrike">
              <a:solidFill>
                <a:srgbClr val="000000"/>
              </a:solidFill>
              <a:latin typeface="Calibri"/>
            </a:endParaRPr>
          </a:p>
        </p:txBody>
      </p:sp>
      <p:sp>
        <p:nvSpPr>
          <p:cNvPr id="32" name="PlaceHolder 4"/>
          <p:cNvSpPr>
            <a:spLocks noGrp="1"/>
          </p:cNvSpPr>
          <p:nvPr>
            <p:ph type="body"/>
          </p:nvPr>
        </p:nvSpPr>
        <p:spPr>
          <a:xfrm>
            <a:off x="457200" y="3682080"/>
            <a:ext cx="4015800" cy="1896840"/>
          </a:xfrm>
          <a:prstGeom prst="rect">
            <a:avLst/>
          </a:prstGeom>
        </p:spPr>
        <p:txBody>
          <a:bodyPr lIns="0" rIns="0" tIns="0" bIns="0">
            <a:normAutofit/>
          </a:bodyPr>
          <a:p>
            <a:endParaRPr b="0" lang="es-ES" sz="2100" spc="-1" strike="noStrike">
              <a:solidFill>
                <a:srgbClr val="000000"/>
              </a:solidFill>
              <a:latin typeface="Calibri"/>
            </a:endParaRPr>
          </a:p>
        </p:txBody>
      </p:sp>
      <p:sp>
        <p:nvSpPr>
          <p:cNvPr id="33" name="PlaceHolder 5"/>
          <p:cNvSpPr>
            <a:spLocks noGrp="1"/>
          </p:cNvSpPr>
          <p:nvPr>
            <p:ph type="body"/>
          </p:nvPr>
        </p:nvSpPr>
        <p:spPr>
          <a:xfrm>
            <a:off x="4674240" y="3682080"/>
            <a:ext cx="4015800" cy="1896840"/>
          </a:xfrm>
          <a:prstGeom prst="rect">
            <a:avLst/>
          </a:prstGeom>
        </p:spPr>
        <p:txBody>
          <a:bodyPr lIns="0" rIns="0" tIns="0" bIns="0">
            <a:normAutofit/>
          </a:bodyPr>
          <a:p>
            <a:endParaRPr b="0" lang="es-ES" sz="2100" spc="-1" strike="noStrike">
              <a:solidFill>
                <a:srgbClr val="000000"/>
              </a:solidFill>
              <a:latin typeface="Calibri"/>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1143000" y="1122480"/>
            <a:ext cx="6857640" cy="2387160"/>
          </a:xfrm>
          <a:prstGeom prst="rect">
            <a:avLst/>
          </a:prstGeom>
        </p:spPr>
        <p:txBody>
          <a:bodyPr lIns="0" rIns="0" tIns="0" bIns="0" anchor="ctr">
            <a:spAutoFit/>
          </a:bodyPr>
          <a:p>
            <a:endParaRPr b="0" lang="es-ES" sz="1800" spc="-1" strike="noStrike">
              <a:solidFill>
                <a:srgbClr val="000000"/>
              </a:solidFill>
              <a:latin typeface="Calibri"/>
            </a:endParaRPr>
          </a:p>
        </p:txBody>
      </p:sp>
      <p:sp>
        <p:nvSpPr>
          <p:cNvPr id="35" name="PlaceHolder 2"/>
          <p:cNvSpPr>
            <a:spLocks noGrp="1"/>
          </p:cNvSpPr>
          <p:nvPr>
            <p:ph type="body"/>
          </p:nvPr>
        </p:nvSpPr>
        <p:spPr>
          <a:xfrm>
            <a:off x="457200" y="1604520"/>
            <a:ext cx="2649600" cy="1896840"/>
          </a:xfrm>
          <a:prstGeom prst="rect">
            <a:avLst/>
          </a:prstGeom>
        </p:spPr>
        <p:txBody>
          <a:bodyPr lIns="0" rIns="0" tIns="0" bIns="0">
            <a:normAutofit/>
          </a:bodyPr>
          <a:p>
            <a:endParaRPr b="0" lang="es-ES" sz="2100" spc="-1" strike="noStrike">
              <a:solidFill>
                <a:srgbClr val="000000"/>
              </a:solidFill>
              <a:latin typeface="Calibri"/>
            </a:endParaRPr>
          </a:p>
        </p:txBody>
      </p:sp>
      <p:sp>
        <p:nvSpPr>
          <p:cNvPr id="36" name="PlaceHolder 3"/>
          <p:cNvSpPr>
            <a:spLocks noGrp="1"/>
          </p:cNvSpPr>
          <p:nvPr>
            <p:ph type="body"/>
          </p:nvPr>
        </p:nvSpPr>
        <p:spPr>
          <a:xfrm>
            <a:off x="3239640" y="1604520"/>
            <a:ext cx="2649600" cy="1896840"/>
          </a:xfrm>
          <a:prstGeom prst="rect">
            <a:avLst/>
          </a:prstGeom>
        </p:spPr>
        <p:txBody>
          <a:bodyPr lIns="0" rIns="0" tIns="0" bIns="0">
            <a:normAutofit/>
          </a:bodyPr>
          <a:p>
            <a:endParaRPr b="0" lang="es-ES" sz="2100" spc="-1" strike="noStrike">
              <a:solidFill>
                <a:srgbClr val="000000"/>
              </a:solidFill>
              <a:latin typeface="Calibri"/>
            </a:endParaRPr>
          </a:p>
        </p:txBody>
      </p:sp>
      <p:sp>
        <p:nvSpPr>
          <p:cNvPr id="37" name="PlaceHolder 4"/>
          <p:cNvSpPr>
            <a:spLocks noGrp="1"/>
          </p:cNvSpPr>
          <p:nvPr>
            <p:ph type="body"/>
          </p:nvPr>
        </p:nvSpPr>
        <p:spPr>
          <a:xfrm>
            <a:off x="6022080" y="1604520"/>
            <a:ext cx="2649600" cy="1896840"/>
          </a:xfrm>
          <a:prstGeom prst="rect">
            <a:avLst/>
          </a:prstGeom>
        </p:spPr>
        <p:txBody>
          <a:bodyPr lIns="0" rIns="0" tIns="0" bIns="0">
            <a:normAutofit/>
          </a:bodyPr>
          <a:p>
            <a:endParaRPr b="0" lang="es-ES" sz="2100" spc="-1" strike="noStrike">
              <a:solidFill>
                <a:srgbClr val="000000"/>
              </a:solidFill>
              <a:latin typeface="Calibri"/>
            </a:endParaRPr>
          </a:p>
        </p:txBody>
      </p:sp>
      <p:sp>
        <p:nvSpPr>
          <p:cNvPr id="38" name="PlaceHolder 5"/>
          <p:cNvSpPr>
            <a:spLocks noGrp="1"/>
          </p:cNvSpPr>
          <p:nvPr>
            <p:ph type="body"/>
          </p:nvPr>
        </p:nvSpPr>
        <p:spPr>
          <a:xfrm>
            <a:off x="457200" y="3682080"/>
            <a:ext cx="2649600" cy="1896840"/>
          </a:xfrm>
          <a:prstGeom prst="rect">
            <a:avLst/>
          </a:prstGeom>
        </p:spPr>
        <p:txBody>
          <a:bodyPr lIns="0" rIns="0" tIns="0" bIns="0">
            <a:normAutofit/>
          </a:bodyPr>
          <a:p>
            <a:endParaRPr b="0" lang="es-ES" sz="2100" spc="-1" strike="noStrike">
              <a:solidFill>
                <a:srgbClr val="000000"/>
              </a:solidFill>
              <a:latin typeface="Calibri"/>
            </a:endParaRPr>
          </a:p>
        </p:txBody>
      </p:sp>
      <p:sp>
        <p:nvSpPr>
          <p:cNvPr id="39" name="PlaceHolder 6"/>
          <p:cNvSpPr>
            <a:spLocks noGrp="1"/>
          </p:cNvSpPr>
          <p:nvPr>
            <p:ph type="body"/>
          </p:nvPr>
        </p:nvSpPr>
        <p:spPr>
          <a:xfrm>
            <a:off x="3239640" y="3682080"/>
            <a:ext cx="2649600" cy="1896840"/>
          </a:xfrm>
          <a:prstGeom prst="rect">
            <a:avLst/>
          </a:prstGeom>
        </p:spPr>
        <p:txBody>
          <a:bodyPr lIns="0" rIns="0" tIns="0" bIns="0">
            <a:normAutofit/>
          </a:bodyPr>
          <a:p>
            <a:endParaRPr b="0" lang="es-ES" sz="2100" spc="-1" strike="noStrike">
              <a:solidFill>
                <a:srgbClr val="000000"/>
              </a:solidFill>
              <a:latin typeface="Calibri"/>
            </a:endParaRPr>
          </a:p>
        </p:txBody>
      </p:sp>
      <p:sp>
        <p:nvSpPr>
          <p:cNvPr id="40" name="PlaceHolder 7"/>
          <p:cNvSpPr>
            <a:spLocks noGrp="1"/>
          </p:cNvSpPr>
          <p:nvPr>
            <p:ph type="body"/>
          </p:nvPr>
        </p:nvSpPr>
        <p:spPr>
          <a:xfrm>
            <a:off x="6022080" y="3682080"/>
            <a:ext cx="2649600" cy="1896840"/>
          </a:xfrm>
          <a:prstGeom prst="rect">
            <a:avLst/>
          </a:prstGeom>
        </p:spPr>
        <p:txBody>
          <a:bodyPr lIns="0" rIns="0" tIns="0" bIns="0">
            <a:normAutofit/>
          </a:bodyPr>
          <a:p>
            <a:endParaRPr b="0" lang="es-ES" sz="2100" spc="-1" strike="noStrike">
              <a:solidFill>
                <a:srgbClr val="000000"/>
              </a:solidFill>
              <a:latin typeface="Calibri"/>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1143000" y="1122480"/>
            <a:ext cx="6857640" cy="2387160"/>
          </a:xfrm>
          <a:prstGeom prst="rect">
            <a:avLst/>
          </a:prstGeom>
        </p:spPr>
        <p:txBody>
          <a:bodyPr lIns="0" rIns="0" tIns="0" bIns="0" anchor="ctr">
            <a:spAutoFit/>
          </a:bodyPr>
          <a:p>
            <a:endParaRPr b="0" lang="es-ES" sz="1800" spc="-1" strike="noStrike">
              <a:solidFill>
                <a:srgbClr val="000000"/>
              </a:solidFill>
              <a:latin typeface="Calibri"/>
            </a:endParaRPr>
          </a:p>
        </p:txBody>
      </p:sp>
      <p:sp>
        <p:nvSpPr>
          <p:cNvPr id="47" name="PlaceHolder 2"/>
          <p:cNvSpPr>
            <a:spLocks noGrp="1"/>
          </p:cNvSpPr>
          <p:nvPr>
            <p:ph type="subTitle"/>
          </p:nvPr>
        </p:nvSpPr>
        <p:spPr>
          <a:xfrm>
            <a:off x="457200" y="1604520"/>
            <a:ext cx="8229240" cy="3976920"/>
          </a:xfrm>
          <a:prstGeom prst="rect">
            <a:avLst/>
          </a:prstGeom>
        </p:spPr>
        <p:txBody>
          <a:bodyPr lIns="0" rIns="0" tIns="0" bIns="0" anchor="ctr">
            <a:spAutoFit/>
          </a:bodyPr>
          <a:p>
            <a:pPr algn="ctr"/>
            <a:endParaRPr b="0" lang="gl-ES"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1143000" y="1122480"/>
            <a:ext cx="6857640" cy="2387160"/>
          </a:xfrm>
          <a:prstGeom prst="rect">
            <a:avLst/>
          </a:prstGeom>
        </p:spPr>
        <p:txBody>
          <a:bodyPr lIns="0" rIns="0" tIns="0" bIns="0" anchor="ctr">
            <a:spAutoFit/>
          </a:bodyPr>
          <a:p>
            <a:endParaRPr b="0" lang="es-ES" sz="1800" spc="-1" strike="noStrike">
              <a:solidFill>
                <a:srgbClr val="000000"/>
              </a:solidFill>
              <a:latin typeface="Calibri"/>
            </a:endParaRPr>
          </a:p>
        </p:txBody>
      </p:sp>
      <p:sp>
        <p:nvSpPr>
          <p:cNvPr id="49" name="PlaceHolder 2"/>
          <p:cNvSpPr>
            <a:spLocks noGrp="1"/>
          </p:cNvSpPr>
          <p:nvPr>
            <p:ph type="body"/>
          </p:nvPr>
        </p:nvSpPr>
        <p:spPr>
          <a:xfrm>
            <a:off x="457200" y="1604520"/>
            <a:ext cx="8229240" cy="3976920"/>
          </a:xfrm>
          <a:prstGeom prst="rect">
            <a:avLst/>
          </a:prstGeom>
        </p:spPr>
        <p:txBody>
          <a:bodyPr lIns="0" rIns="0" tIns="0" bIns="0">
            <a:normAutofit/>
          </a:bodyPr>
          <a:p>
            <a:endParaRPr b="0" lang="es-ES" sz="2100" spc="-1" strike="noStrike">
              <a:solidFill>
                <a:srgbClr val="000000"/>
              </a:solidFill>
              <a:latin typeface="Calibri"/>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1143000" y="1122480"/>
            <a:ext cx="6857640" cy="2387160"/>
          </a:xfrm>
          <a:prstGeom prst="rect">
            <a:avLst/>
          </a:prstGeom>
        </p:spPr>
        <p:txBody>
          <a:bodyPr lIns="0" rIns="0" tIns="0" bIns="0" anchor="ctr">
            <a:spAutoFit/>
          </a:bodyPr>
          <a:p>
            <a:endParaRPr b="0" lang="es-ES" sz="1800" spc="-1" strike="noStrike">
              <a:solidFill>
                <a:srgbClr val="000000"/>
              </a:solidFill>
              <a:latin typeface="Calibri"/>
            </a:endParaRPr>
          </a:p>
        </p:txBody>
      </p:sp>
      <p:sp>
        <p:nvSpPr>
          <p:cNvPr id="51" name="PlaceHolder 2"/>
          <p:cNvSpPr>
            <a:spLocks noGrp="1"/>
          </p:cNvSpPr>
          <p:nvPr>
            <p:ph type="body"/>
          </p:nvPr>
        </p:nvSpPr>
        <p:spPr>
          <a:xfrm>
            <a:off x="457200" y="1604520"/>
            <a:ext cx="4015800" cy="3976920"/>
          </a:xfrm>
          <a:prstGeom prst="rect">
            <a:avLst/>
          </a:prstGeom>
        </p:spPr>
        <p:txBody>
          <a:bodyPr lIns="0" rIns="0" tIns="0" bIns="0">
            <a:normAutofit/>
          </a:bodyPr>
          <a:p>
            <a:endParaRPr b="0" lang="es-ES" sz="2100" spc="-1" strike="noStrike">
              <a:solidFill>
                <a:srgbClr val="000000"/>
              </a:solidFill>
              <a:latin typeface="Calibri"/>
            </a:endParaRPr>
          </a:p>
        </p:txBody>
      </p:sp>
      <p:sp>
        <p:nvSpPr>
          <p:cNvPr id="52" name="PlaceHolder 3"/>
          <p:cNvSpPr>
            <a:spLocks noGrp="1"/>
          </p:cNvSpPr>
          <p:nvPr>
            <p:ph type="body"/>
          </p:nvPr>
        </p:nvSpPr>
        <p:spPr>
          <a:xfrm>
            <a:off x="4674240" y="1604520"/>
            <a:ext cx="4015800" cy="3976920"/>
          </a:xfrm>
          <a:prstGeom prst="rect">
            <a:avLst/>
          </a:prstGeom>
        </p:spPr>
        <p:txBody>
          <a:bodyPr lIns="0" rIns="0" tIns="0" bIns="0">
            <a:normAutofit/>
          </a:bodyPr>
          <a:p>
            <a:endParaRPr b="0" lang="es-ES" sz="2100" spc="-1" strike="noStrike">
              <a:solidFill>
                <a:srgbClr val="000000"/>
              </a:solidFill>
              <a:latin typeface="Calibri"/>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1143000" y="1122480"/>
            <a:ext cx="6857640" cy="2387160"/>
          </a:xfrm>
          <a:prstGeom prst="rect">
            <a:avLst/>
          </a:prstGeom>
        </p:spPr>
        <p:txBody>
          <a:bodyPr lIns="0" rIns="0" tIns="0" bIns="0" anchor="ctr">
            <a:spAutoFit/>
          </a:bodyPr>
          <a:p>
            <a:endParaRPr b="0" lang="es-ES" sz="1800" spc="-1" strike="noStrike">
              <a:solidFill>
                <a:srgbClr val="000000"/>
              </a:solidFill>
              <a:latin typeface="Calibri"/>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1143000" y="1122480"/>
            <a:ext cx="6857640" cy="11066760"/>
          </a:xfrm>
          <a:prstGeom prst="rect">
            <a:avLst/>
          </a:prstGeom>
        </p:spPr>
        <p:txBody>
          <a:bodyPr lIns="0" rIns="0" tIns="0" bIns="0" anchor="ctr">
            <a:spAutoFit/>
          </a:bodyPr>
          <a:p>
            <a:pPr algn="ctr"/>
            <a:endParaRPr b="0" lang="gl-ES"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1143000" y="1122480"/>
            <a:ext cx="6857640" cy="2387160"/>
          </a:xfrm>
          <a:prstGeom prst="rect">
            <a:avLst/>
          </a:prstGeom>
        </p:spPr>
        <p:txBody>
          <a:bodyPr lIns="0" rIns="0" tIns="0" bIns="0" anchor="ctr">
            <a:spAutoFit/>
          </a:bodyPr>
          <a:p>
            <a:endParaRPr b="0" lang="es-ES" sz="1800" spc="-1" strike="noStrike">
              <a:solidFill>
                <a:srgbClr val="000000"/>
              </a:solidFill>
              <a:latin typeface="Calibri"/>
            </a:endParaRPr>
          </a:p>
        </p:txBody>
      </p:sp>
      <p:sp>
        <p:nvSpPr>
          <p:cNvPr id="56" name="PlaceHolder 2"/>
          <p:cNvSpPr>
            <a:spLocks noGrp="1"/>
          </p:cNvSpPr>
          <p:nvPr>
            <p:ph type="body"/>
          </p:nvPr>
        </p:nvSpPr>
        <p:spPr>
          <a:xfrm>
            <a:off x="457200" y="1604520"/>
            <a:ext cx="4015800" cy="1896840"/>
          </a:xfrm>
          <a:prstGeom prst="rect">
            <a:avLst/>
          </a:prstGeom>
        </p:spPr>
        <p:txBody>
          <a:bodyPr lIns="0" rIns="0" tIns="0" bIns="0">
            <a:normAutofit/>
          </a:bodyPr>
          <a:p>
            <a:endParaRPr b="0" lang="es-ES" sz="2100" spc="-1" strike="noStrike">
              <a:solidFill>
                <a:srgbClr val="000000"/>
              </a:solidFill>
              <a:latin typeface="Calibri"/>
            </a:endParaRPr>
          </a:p>
        </p:txBody>
      </p:sp>
      <p:sp>
        <p:nvSpPr>
          <p:cNvPr id="57" name="PlaceHolder 3"/>
          <p:cNvSpPr>
            <a:spLocks noGrp="1"/>
          </p:cNvSpPr>
          <p:nvPr>
            <p:ph type="body"/>
          </p:nvPr>
        </p:nvSpPr>
        <p:spPr>
          <a:xfrm>
            <a:off x="4674240" y="1604520"/>
            <a:ext cx="4015800" cy="3976920"/>
          </a:xfrm>
          <a:prstGeom prst="rect">
            <a:avLst/>
          </a:prstGeom>
        </p:spPr>
        <p:txBody>
          <a:bodyPr lIns="0" rIns="0" tIns="0" bIns="0">
            <a:normAutofit/>
          </a:bodyPr>
          <a:p>
            <a:endParaRPr b="0" lang="es-ES" sz="2100" spc="-1" strike="noStrike">
              <a:solidFill>
                <a:srgbClr val="000000"/>
              </a:solidFill>
              <a:latin typeface="Calibri"/>
            </a:endParaRPr>
          </a:p>
        </p:txBody>
      </p:sp>
      <p:sp>
        <p:nvSpPr>
          <p:cNvPr id="58" name="PlaceHolder 4"/>
          <p:cNvSpPr>
            <a:spLocks noGrp="1"/>
          </p:cNvSpPr>
          <p:nvPr>
            <p:ph type="body"/>
          </p:nvPr>
        </p:nvSpPr>
        <p:spPr>
          <a:xfrm>
            <a:off x="457200" y="3682080"/>
            <a:ext cx="4015800" cy="1896840"/>
          </a:xfrm>
          <a:prstGeom prst="rect">
            <a:avLst/>
          </a:prstGeom>
        </p:spPr>
        <p:txBody>
          <a:bodyPr lIns="0" rIns="0" tIns="0" bIns="0">
            <a:normAutofit/>
          </a:bodyPr>
          <a:p>
            <a:endParaRPr b="0" lang="es-ES" sz="2100" spc="-1" strike="noStrike">
              <a:solidFill>
                <a:srgbClr val="000000"/>
              </a:solidFill>
              <a:latin typeface="Calibri"/>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1143000" y="1122480"/>
            <a:ext cx="6857640" cy="2387160"/>
          </a:xfrm>
          <a:prstGeom prst="rect">
            <a:avLst/>
          </a:prstGeom>
        </p:spPr>
        <p:txBody>
          <a:bodyPr lIns="0" rIns="0" tIns="0" bIns="0" anchor="ctr">
            <a:spAutoFit/>
          </a:bodyPr>
          <a:p>
            <a:endParaRPr b="0" lang="es-ES" sz="1800" spc="-1" strike="noStrike">
              <a:solidFill>
                <a:srgbClr val="000000"/>
              </a:solidFill>
              <a:latin typeface="Calibri"/>
            </a:endParaRPr>
          </a:p>
        </p:txBody>
      </p:sp>
      <p:sp>
        <p:nvSpPr>
          <p:cNvPr id="6" name="PlaceHolder 2"/>
          <p:cNvSpPr>
            <a:spLocks noGrp="1"/>
          </p:cNvSpPr>
          <p:nvPr>
            <p:ph type="subTitle"/>
          </p:nvPr>
        </p:nvSpPr>
        <p:spPr>
          <a:xfrm>
            <a:off x="457200" y="1604520"/>
            <a:ext cx="8229240" cy="3976920"/>
          </a:xfrm>
          <a:prstGeom prst="rect">
            <a:avLst/>
          </a:prstGeom>
        </p:spPr>
        <p:txBody>
          <a:bodyPr lIns="0" rIns="0" tIns="0" bIns="0" anchor="ctr">
            <a:spAutoFit/>
          </a:bodyPr>
          <a:p>
            <a:pPr algn="ctr"/>
            <a:endParaRPr b="0" lang="gl-ES"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1143000" y="1122480"/>
            <a:ext cx="6857640" cy="2387160"/>
          </a:xfrm>
          <a:prstGeom prst="rect">
            <a:avLst/>
          </a:prstGeom>
        </p:spPr>
        <p:txBody>
          <a:bodyPr lIns="0" rIns="0" tIns="0" bIns="0" anchor="ctr">
            <a:spAutoFit/>
          </a:bodyPr>
          <a:p>
            <a:endParaRPr b="0" lang="es-ES" sz="1800" spc="-1" strike="noStrike">
              <a:solidFill>
                <a:srgbClr val="000000"/>
              </a:solidFill>
              <a:latin typeface="Calibri"/>
            </a:endParaRPr>
          </a:p>
        </p:txBody>
      </p:sp>
      <p:sp>
        <p:nvSpPr>
          <p:cNvPr id="60" name="PlaceHolder 2"/>
          <p:cNvSpPr>
            <a:spLocks noGrp="1"/>
          </p:cNvSpPr>
          <p:nvPr>
            <p:ph type="body"/>
          </p:nvPr>
        </p:nvSpPr>
        <p:spPr>
          <a:xfrm>
            <a:off x="457200" y="1604520"/>
            <a:ext cx="4015800" cy="3976920"/>
          </a:xfrm>
          <a:prstGeom prst="rect">
            <a:avLst/>
          </a:prstGeom>
        </p:spPr>
        <p:txBody>
          <a:bodyPr lIns="0" rIns="0" tIns="0" bIns="0">
            <a:normAutofit/>
          </a:bodyPr>
          <a:p>
            <a:endParaRPr b="0" lang="es-ES" sz="2100" spc="-1" strike="noStrike">
              <a:solidFill>
                <a:srgbClr val="000000"/>
              </a:solidFill>
              <a:latin typeface="Calibri"/>
            </a:endParaRPr>
          </a:p>
        </p:txBody>
      </p:sp>
      <p:sp>
        <p:nvSpPr>
          <p:cNvPr id="61" name="PlaceHolder 3"/>
          <p:cNvSpPr>
            <a:spLocks noGrp="1"/>
          </p:cNvSpPr>
          <p:nvPr>
            <p:ph type="body"/>
          </p:nvPr>
        </p:nvSpPr>
        <p:spPr>
          <a:xfrm>
            <a:off x="4674240" y="1604520"/>
            <a:ext cx="4015800" cy="1896840"/>
          </a:xfrm>
          <a:prstGeom prst="rect">
            <a:avLst/>
          </a:prstGeom>
        </p:spPr>
        <p:txBody>
          <a:bodyPr lIns="0" rIns="0" tIns="0" bIns="0">
            <a:normAutofit/>
          </a:bodyPr>
          <a:p>
            <a:endParaRPr b="0" lang="es-ES" sz="2100" spc="-1" strike="noStrike">
              <a:solidFill>
                <a:srgbClr val="000000"/>
              </a:solidFill>
              <a:latin typeface="Calibri"/>
            </a:endParaRPr>
          </a:p>
        </p:txBody>
      </p:sp>
      <p:sp>
        <p:nvSpPr>
          <p:cNvPr id="62" name="PlaceHolder 4"/>
          <p:cNvSpPr>
            <a:spLocks noGrp="1"/>
          </p:cNvSpPr>
          <p:nvPr>
            <p:ph type="body"/>
          </p:nvPr>
        </p:nvSpPr>
        <p:spPr>
          <a:xfrm>
            <a:off x="4674240" y="3682080"/>
            <a:ext cx="4015800" cy="1896840"/>
          </a:xfrm>
          <a:prstGeom prst="rect">
            <a:avLst/>
          </a:prstGeom>
        </p:spPr>
        <p:txBody>
          <a:bodyPr lIns="0" rIns="0" tIns="0" bIns="0">
            <a:normAutofit/>
          </a:bodyPr>
          <a:p>
            <a:endParaRPr b="0" lang="es-ES" sz="2100" spc="-1" strike="noStrike">
              <a:solidFill>
                <a:srgbClr val="000000"/>
              </a:solidFill>
              <a:latin typeface="Calibri"/>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1143000" y="1122480"/>
            <a:ext cx="6857640" cy="2387160"/>
          </a:xfrm>
          <a:prstGeom prst="rect">
            <a:avLst/>
          </a:prstGeom>
        </p:spPr>
        <p:txBody>
          <a:bodyPr lIns="0" rIns="0" tIns="0" bIns="0" anchor="ctr">
            <a:spAutoFit/>
          </a:bodyPr>
          <a:p>
            <a:endParaRPr b="0" lang="es-ES" sz="1800" spc="-1" strike="noStrike">
              <a:solidFill>
                <a:srgbClr val="000000"/>
              </a:solidFill>
              <a:latin typeface="Calibri"/>
            </a:endParaRPr>
          </a:p>
        </p:txBody>
      </p:sp>
      <p:sp>
        <p:nvSpPr>
          <p:cNvPr id="64" name="PlaceHolder 2"/>
          <p:cNvSpPr>
            <a:spLocks noGrp="1"/>
          </p:cNvSpPr>
          <p:nvPr>
            <p:ph type="body"/>
          </p:nvPr>
        </p:nvSpPr>
        <p:spPr>
          <a:xfrm>
            <a:off x="457200" y="1604520"/>
            <a:ext cx="4015800" cy="1896840"/>
          </a:xfrm>
          <a:prstGeom prst="rect">
            <a:avLst/>
          </a:prstGeom>
        </p:spPr>
        <p:txBody>
          <a:bodyPr lIns="0" rIns="0" tIns="0" bIns="0">
            <a:normAutofit/>
          </a:bodyPr>
          <a:p>
            <a:endParaRPr b="0" lang="es-ES" sz="2100" spc="-1" strike="noStrike">
              <a:solidFill>
                <a:srgbClr val="000000"/>
              </a:solidFill>
              <a:latin typeface="Calibri"/>
            </a:endParaRPr>
          </a:p>
        </p:txBody>
      </p:sp>
      <p:sp>
        <p:nvSpPr>
          <p:cNvPr id="65" name="PlaceHolder 3"/>
          <p:cNvSpPr>
            <a:spLocks noGrp="1"/>
          </p:cNvSpPr>
          <p:nvPr>
            <p:ph type="body"/>
          </p:nvPr>
        </p:nvSpPr>
        <p:spPr>
          <a:xfrm>
            <a:off x="4674240" y="1604520"/>
            <a:ext cx="4015800" cy="1896840"/>
          </a:xfrm>
          <a:prstGeom prst="rect">
            <a:avLst/>
          </a:prstGeom>
        </p:spPr>
        <p:txBody>
          <a:bodyPr lIns="0" rIns="0" tIns="0" bIns="0">
            <a:normAutofit/>
          </a:bodyPr>
          <a:p>
            <a:endParaRPr b="0" lang="es-ES" sz="2100" spc="-1" strike="noStrike">
              <a:solidFill>
                <a:srgbClr val="000000"/>
              </a:solidFill>
              <a:latin typeface="Calibri"/>
            </a:endParaRPr>
          </a:p>
        </p:txBody>
      </p:sp>
      <p:sp>
        <p:nvSpPr>
          <p:cNvPr id="66" name="PlaceHolder 4"/>
          <p:cNvSpPr>
            <a:spLocks noGrp="1"/>
          </p:cNvSpPr>
          <p:nvPr>
            <p:ph type="body"/>
          </p:nvPr>
        </p:nvSpPr>
        <p:spPr>
          <a:xfrm>
            <a:off x="457200" y="3682080"/>
            <a:ext cx="8229240" cy="1896840"/>
          </a:xfrm>
          <a:prstGeom prst="rect">
            <a:avLst/>
          </a:prstGeom>
        </p:spPr>
        <p:txBody>
          <a:bodyPr lIns="0" rIns="0" tIns="0" bIns="0">
            <a:normAutofit/>
          </a:bodyPr>
          <a:p>
            <a:endParaRPr b="0" lang="es-ES" sz="2100" spc="-1" strike="noStrike">
              <a:solidFill>
                <a:srgbClr val="000000"/>
              </a:solidFill>
              <a:latin typeface="Calibri"/>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1143000" y="1122480"/>
            <a:ext cx="6857640" cy="2387160"/>
          </a:xfrm>
          <a:prstGeom prst="rect">
            <a:avLst/>
          </a:prstGeom>
        </p:spPr>
        <p:txBody>
          <a:bodyPr lIns="0" rIns="0" tIns="0" bIns="0" anchor="ctr">
            <a:spAutoFit/>
          </a:bodyPr>
          <a:p>
            <a:endParaRPr b="0" lang="es-ES" sz="1800" spc="-1" strike="noStrike">
              <a:solidFill>
                <a:srgbClr val="000000"/>
              </a:solidFill>
              <a:latin typeface="Calibri"/>
            </a:endParaRPr>
          </a:p>
        </p:txBody>
      </p:sp>
      <p:sp>
        <p:nvSpPr>
          <p:cNvPr id="68" name="PlaceHolder 2"/>
          <p:cNvSpPr>
            <a:spLocks noGrp="1"/>
          </p:cNvSpPr>
          <p:nvPr>
            <p:ph type="body"/>
          </p:nvPr>
        </p:nvSpPr>
        <p:spPr>
          <a:xfrm>
            <a:off x="457200" y="1604520"/>
            <a:ext cx="8229240" cy="1896840"/>
          </a:xfrm>
          <a:prstGeom prst="rect">
            <a:avLst/>
          </a:prstGeom>
        </p:spPr>
        <p:txBody>
          <a:bodyPr lIns="0" rIns="0" tIns="0" bIns="0">
            <a:normAutofit/>
          </a:bodyPr>
          <a:p>
            <a:endParaRPr b="0" lang="es-ES" sz="2100" spc="-1" strike="noStrike">
              <a:solidFill>
                <a:srgbClr val="000000"/>
              </a:solidFill>
              <a:latin typeface="Calibri"/>
            </a:endParaRPr>
          </a:p>
        </p:txBody>
      </p:sp>
      <p:sp>
        <p:nvSpPr>
          <p:cNvPr id="69" name="PlaceHolder 3"/>
          <p:cNvSpPr>
            <a:spLocks noGrp="1"/>
          </p:cNvSpPr>
          <p:nvPr>
            <p:ph type="body"/>
          </p:nvPr>
        </p:nvSpPr>
        <p:spPr>
          <a:xfrm>
            <a:off x="457200" y="3682080"/>
            <a:ext cx="8229240" cy="1896840"/>
          </a:xfrm>
          <a:prstGeom prst="rect">
            <a:avLst/>
          </a:prstGeom>
        </p:spPr>
        <p:txBody>
          <a:bodyPr lIns="0" rIns="0" tIns="0" bIns="0">
            <a:normAutofit/>
          </a:bodyPr>
          <a:p>
            <a:endParaRPr b="0" lang="es-ES" sz="2100" spc="-1" strike="noStrike">
              <a:solidFill>
                <a:srgbClr val="000000"/>
              </a:solidFill>
              <a:latin typeface="Calibri"/>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1143000" y="1122480"/>
            <a:ext cx="6857640" cy="2387160"/>
          </a:xfrm>
          <a:prstGeom prst="rect">
            <a:avLst/>
          </a:prstGeom>
        </p:spPr>
        <p:txBody>
          <a:bodyPr lIns="0" rIns="0" tIns="0" bIns="0" anchor="ctr">
            <a:spAutoFit/>
          </a:bodyPr>
          <a:p>
            <a:endParaRPr b="0" lang="es-ES" sz="1800" spc="-1" strike="noStrike">
              <a:solidFill>
                <a:srgbClr val="000000"/>
              </a:solidFill>
              <a:latin typeface="Calibri"/>
            </a:endParaRPr>
          </a:p>
        </p:txBody>
      </p:sp>
      <p:sp>
        <p:nvSpPr>
          <p:cNvPr id="71" name="PlaceHolder 2"/>
          <p:cNvSpPr>
            <a:spLocks noGrp="1"/>
          </p:cNvSpPr>
          <p:nvPr>
            <p:ph type="body"/>
          </p:nvPr>
        </p:nvSpPr>
        <p:spPr>
          <a:xfrm>
            <a:off x="457200" y="1604520"/>
            <a:ext cx="4015800" cy="1896840"/>
          </a:xfrm>
          <a:prstGeom prst="rect">
            <a:avLst/>
          </a:prstGeom>
        </p:spPr>
        <p:txBody>
          <a:bodyPr lIns="0" rIns="0" tIns="0" bIns="0">
            <a:normAutofit/>
          </a:bodyPr>
          <a:p>
            <a:endParaRPr b="0" lang="es-ES" sz="2100" spc="-1" strike="noStrike">
              <a:solidFill>
                <a:srgbClr val="000000"/>
              </a:solidFill>
              <a:latin typeface="Calibri"/>
            </a:endParaRPr>
          </a:p>
        </p:txBody>
      </p:sp>
      <p:sp>
        <p:nvSpPr>
          <p:cNvPr id="72" name="PlaceHolder 3"/>
          <p:cNvSpPr>
            <a:spLocks noGrp="1"/>
          </p:cNvSpPr>
          <p:nvPr>
            <p:ph type="body"/>
          </p:nvPr>
        </p:nvSpPr>
        <p:spPr>
          <a:xfrm>
            <a:off x="4674240" y="1604520"/>
            <a:ext cx="4015800" cy="1896840"/>
          </a:xfrm>
          <a:prstGeom prst="rect">
            <a:avLst/>
          </a:prstGeom>
        </p:spPr>
        <p:txBody>
          <a:bodyPr lIns="0" rIns="0" tIns="0" bIns="0">
            <a:normAutofit/>
          </a:bodyPr>
          <a:p>
            <a:endParaRPr b="0" lang="es-ES" sz="2100" spc="-1" strike="noStrike">
              <a:solidFill>
                <a:srgbClr val="000000"/>
              </a:solidFill>
              <a:latin typeface="Calibri"/>
            </a:endParaRPr>
          </a:p>
        </p:txBody>
      </p:sp>
      <p:sp>
        <p:nvSpPr>
          <p:cNvPr id="73" name="PlaceHolder 4"/>
          <p:cNvSpPr>
            <a:spLocks noGrp="1"/>
          </p:cNvSpPr>
          <p:nvPr>
            <p:ph type="body"/>
          </p:nvPr>
        </p:nvSpPr>
        <p:spPr>
          <a:xfrm>
            <a:off x="457200" y="3682080"/>
            <a:ext cx="4015800" cy="1896840"/>
          </a:xfrm>
          <a:prstGeom prst="rect">
            <a:avLst/>
          </a:prstGeom>
        </p:spPr>
        <p:txBody>
          <a:bodyPr lIns="0" rIns="0" tIns="0" bIns="0">
            <a:normAutofit/>
          </a:bodyPr>
          <a:p>
            <a:endParaRPr b="0" lang="es-ES" sz="2100" spc="-1" strike="noStrike">
              <a:solidFill>
                <a:srgbClr val="000000"/>
              </a:solidFill>
              <a:latin typeface="Calibri"/>
            </a:endParaRPr>
          </a:p>
        </p:txBody>
      </p:sp>
      <p:sp>
        <p:nvSpPr>
          <p:cNvPr id="74" name="PlaceHolder 5"/>
          <p:cNvSpPr>
            <a:spLocks noGrp="1"/>
          </p:cNvSpPr>
          <p:nvPr>
            <p:ph type="body"/>
          </p:nvPr>
        </p:nvSpPr>
        <p:spPr>
          <a:xfrm>
            <a:off x="4674240" y="3682080"/>
            <a:ext cx="4015800" cy="1896840"/>
          </a:xfrm>
          <a:prstGeom prst="rect">
            <a:avLst/>
          </a:prstGeom>
        </p:spPr>
        <p:txBody>
          <a:bodyPr lIns="0" rIns="0" tIns="0" bIns="0">
            <a:normAutofit/>
          </a:bodyPr>
          <a:p>
            <a:endParaRPr b="0" lang="es-ES" sz="2100" spc="-1" strike="noStrike">
              <a:solidFill>
                <a:srgbClr val="000000"/>
              </a:solidFill>
              <a:latin typeface="Calibri"/>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1143000" y="1122480"/>
            <a:ext cx="6857640" cy="2387160"/>
          </a:xfrm>
          <a:prstGeom prst="rect">
            <a:avLst/>
          </a:prstGeom>
        </p:spPr>
        <p:txBody>
          <a:bodyPr lIns="0" rIns="0" tIns="0" bIns="0" anchor="ctr">
            <a:spAutoFit/>
          </a:bodyPr>
          <a:p>
            <a:endParaRPr b="0" lang="es-ES" sz="1800" spc="-1" strike="noStrike">
              <a:solidFill>
                <a:srgbClr val="000000"/>
              </a:solidFill>
              <a:latin typeface="Calibri"/>
            </a:endParaRPr>
          </a:p>
        </p:txBody>
      </p:sp>
      <p:sp>
        <p:nvSpPr>
          <p:cNvPr id="76" name="PlaceHolder 2"/>
          <p:cNvSpPr>
            <a:spLocks noGrp="1"/>
          </p:cNvSpPr>
          <p:nvPr>
            <p:ph type="body"/>
          </p:nvPr>
        </p:nvSpPr>
        <p:spPr>
          <a:xfrm>
            <a:off x="457200" y="1604520"/>
            <a:ext cx="2649600" cy="1896840"/>
          </a:xfrm>
          <a:prstGeom prst="rect">
            <a:avLst/>
          </a:prstGeom>
        </p:spPr>
        <p:txBody>
          <a:bodyPr lIns="0" rIns="0" tIns="0" bIns="0">
            <a:normAutofit/>
          </a:bodyPr>
          <a:p>
            <a:endParaRPr b="0" lang="es-ES" sz="2100" spc="-1" strike="noStrike">
              <a:solidFill>
                <a:srgbClr val="000000"/>
              </a:solidFill>
              <a:latin typeface="Calibri"/>
            </a:endParaRPr>
          </a:p>
        </p:txBody>
      </p:sp>
      <p:sp>
        <p:nvSpPr>
          <p:cNvPr id="77" name="PlaceHolder 3"/>
          <p:cNvSpPr>
            <a:spLocks noGrp="1"/>
          </p:cNvSpPr>
          <p:nvPr>
            <p:ph type="body"/>
          </p:nvPr>
        </p:nvSpPr>
        <p:spPr>
          <a:xfrm>
            <a:off x="3239640" y="1604520"/>
            <a:ext cx="2649600" cy="1896840"/>
          </a:xfrm>
          <a:prstGeom prst="rect">
            <a:avLst/>
          </a:prstGeom>
        </p:spPr>
        <p:txBody>
          <a:bodyPr lIns="0" rIns="0" tIns="0" bIns="0">
            <a:normAutofit/>
          </a:bodyPr>
          <a:p>
            <a:endParaRPr b="0" lang="es-ES" sz="2100" spc="-1" strike="noStrike">
              <a:solidFill>
                <a:srgbClr val="000000"/>
              </a:solidFill>
              <a:latin typeface="Calibri"/>
            </a:endParaRPr>
          </a:p>
        </p:txBody>
      </p:sp>
      <p:sp>
        <p:nvSpPr>
          <p:cNvPr id="78" name="PlaceHolder 4"/>
          <p:cNvSpPr>
            <a:spLocks noGrp="1"/>
          </p:cNvSpPr>
          <p:nvPr>
            <p:ph type="body"/>
          </p:nvPr>
        </p:nvSpPr>
        <p:spPr>
          <a:xfrm>
            <a:off x="6022080" y="1604520"/>
            <a:ext cx="2649600" cy="1896840"/>
          </a:xfrm>
          <a:prstGeom prst="rect">
            <a:avLst/>
          </a:prstGeom>
        </p:spPr>
        <p:txBody>
          <a:bodyPr lIns="0" rIns="0" tIns="0" bIns="0">
            <a:normAutofit/>
          </a:bodyPr>
          <a:p>
            <a:endParaRPr b="0" lang="es-ES" sz="2100" spc="-1" strike="noStrike">
              <a:solidFill>
                <a:srgbClr val="000000"/>
              </a:solidFill>
              <a:latin typeface="Calibri"/>
            </a:endParaRPr>
          </a:p>
        </p:txBody>
      </p:sp>
      <p:sp>
        <p:nvSpPr>
          <p:cNvPr id="79" name="PlaceHolder 5"/>
          <p:cNvSpPr>
            <a:spLocks noGrp="1"/>
          </p:cNvSpPr>
          <p:nvPr>
            <p:ph type="body"/>
          </p:nvPr>
        </p:nvSpPr>
        <p:spPr>
          <a:xfrm>
            <a:off x="457200" y="3682080"/>
            <a:ext cx="2649600" cy="1896840"/>
          </a:xfrm>
          <a:prstGeom prst="rect">
            <a:avLst/>
          </a:prstGeom>
        </p:spPr>
        <p:txBody>
          <a:bodyPr lIns="0" rIns="0" tIns="0" bIns="0">
            <a:normAutofit/>
          </a:bodyPr>
          <a:p>
            <a:endParaRPr b="0" lang="es-ES" sz="2100" spc="-1" strike="noStrike">
              <a:solidFill>
                <a:srgbClr val="000000"/>
              </a:solidFill>
              <a:latin typeface="Calibri"/>
            </a:endParaRPr>
          </a:p>
        </p:txBody>
      </p:sp>
      <p:sp>
        <p:nvSpPr>
          <p:cNvPr id="80" name="PlaceHolder 6"/>
          <p:cNvSpPr>
            <a:spLocks noGrp="1"/>
          </p:cNvSpPr>
          <p:nvPr>
            <p:ph type="body"/>
          </p:nvPr>
        </p:nvSpPr>
        <p:spPr>
          <a:xfrm>
            <a:off x="3239640" y="3682080"/>
            <a:ext cx="2649600" cy="1896840"/>
          </a:xfrm>
          <a:prstGeom prst="rect">
            <a:avLst/>
          </a:prstGeom>
        </p:spPr>
        <p:txBody>
          <a:bodyPr lIns="0" rIns="0" tIns="0" bIns="0">
            <a:normAutofit/>
          </a:bodyPr>
          <a:p>
            <a:endParaRPr b="0" lang="es-ES" sz="2100" spc="-1" strike="noStrike">
              <a:solidFill>
                <a:srgbClr val="000000"/>
              </a:solidFill>
              <a:latin typeface="Calibri"/>
            </a:endParaRPr>
          </a:p>
        </p:txBody>
      </p:sp>
      <p:sp>
        <p:nvSpPr>
          <p:cNvPr id="81" name="PlaceHolder 7"/>
          <p:cNvSpPr>
            <a:spLocks noGrp="1"/>
          </p:cNvSpPr>
          <p:nvPr>
            <p:ph type="body"/>
          </p:nvPr>
        </p:nvSpPr>
        <p:spPr>
          <a:xfrm>
            <a:off x="6022080" y="3682080"/>
            <a:ext cx="2649600" cy="1896840"/>
          </a:xfrm>
          <a:prstGeom prst="rect">
            <a:avLst/>
          </a:prstGeom>
        </p:spPr>
        <p:txBody>
          <a:bodyPr lIns="0" rIns="0" tIns="0" bIns="0">
            <a:normAutofit/>
          </a:bodyPr>
          <a:p>
            <a:endParaRPr b="0" lang="es-ES" sz="2100" spc="-1" strike="noStrike">
              <a:solidFill>
                <a:srgbClr val="000000"/>
              </a:solidFill>
              <a:latin typeface="Calibri"/>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7" name="PlaceHolder 1"/>
          <p:cNvSpPr>
            <a:spLocks noGrp="1"/>
          </p:cNvSpPr>
          <p:nvPr>
            <p:ph type="title"/>
          </p:nvPr>
        </p:nvSpPr>
        <p:spPr>
          <a:xfrm>
            <a:off x="1143000" y="1122480"/>
            <a:ext cx="6857640" cy="2387160"/>
          </a:xfrm>
          <a:prstGeom prst="rect">
            <a:avLst/>
          </a:prstGeom>
        </p:spPr>
        <p:txBody>
          <a:bodyPr lIns="0" rIns="0" tIns="0" bIns="0" anchor="ctr">
            <a:spAutoFit/>
          </a:bodyPr>
          <a:p>
            <a:endParaRPr b="0" lang="es-ES" sz="1800" spc="-1" strike="noStrike">
              <a:solidFill>
                <a:srgbClr val="000000"/>
              </a:solidFill>
              <a:latin typeface="Calibri"/>
            </a:endParaRPr>
          </a:p>
        </p:txBody>
      </p:sp>
      <p:sp>
        <p:nvSpPr>
          <p:cNvPr id="88" name="PlaceHolder 2"/>
          <p:cNvSpPr>
            <a:spLocks noGrp="1"/>
          </p:cNvSpPr>
          <p:nvPr>
            <p:ph type="subTitle"/>
          </p:nvPr>
        </p:nvSpPr>
        <p:spPr>
          <a:xfrm>
            <a:off x="457200" y="1604520"/>
            <a:ext cx="8229240" cy="3976920"/>
          </a:xfrm>
          <a:prstGeom prst="rect">
            <a:avLst/>
          </a:prstGeom>
        </p:spPr>
        <p:txBody>
          <a:bodyPr lIns="0" rIns="0" tIns="0" bIns="0" anchor="ctr">
            <a:spAutoFit/>
          </a:bodyPr>
          <a:p>
            <a:pPr algn="ctr"/>
            <a:endParaRPr b="0" lang="gl-ES"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9" name="PlaceHolder 1"/>
          <p:cNvSpPr>
            <a:spLocks noGrp="1"/>
          </p:cNvSpPr>
          <p:nvPr>
            <p:ph type="title"/>
          </p:nvPr>
        </p:nvSpPr>
        <p:spPr>
          <a:xfrm>
            <a:off x="1143000" y="1122480"/>
            <a:ext cx="6857640" cy="2387160"/>
          </a:xfrm>
          <a:prstGeom prst="rect">
            <a:avLst/>
          </a:prstGeom>
        </p:spPr>
        <p:txBody>
          <a:bodyPr lIns="0" rIns="0" tIns="0" bIns="0" anchor="ctr">
            <a:spAutoFit/>
          </a:bodyPr>
          <a:p>
            <a:endParaRPr b="0" lang="es-ES" sz="1800" spc="-1" strike="noStrike">
              <a:solidFill>
                <a:srgbClr val="000000"/>
              </a:solidFill>
              <a:latin typeface="Calibri"/>
            </a:endParaRPr>
          </a:p>
        </p:txBody>
      </p:sp>
      <p:sp>
        <p:nvSpPr>
          <p:cNvPr id="90" name="PlaceHolder 2"/>
          <p:cNvSpPr>
            <a:spLocks noGrp="1"/>
          </p:cNvSpPr>
          <p:nvPr>
            <p:ph type="body"/>
          </p:nvPr>
        </p:nvSpPr>
        <p:spPr>
          <a:xfrm>
            <a:off x="457200" y="1604520"/>
            <a:ext cx="8229240" cy="3976920"/>
          </a:xfrm>
          <a:prstGeom prst="rect">
            <a:avLst/>
          </a:prstGeom>
        </p:spPr>
        <p:txBody>
          <a:bodyPr lIns="0" rIns="0" tIns="0" bIns="0">
            <a:normAutofit/>
          </a:bodyPr>
          <a:p>
            <a:endParaRPr b="0" lang="es-ES" sz="2100" spc="-1" strike="noStrike">
              <a:solidFill>
                <a:srgbClr val="000000"/>
              </a:solidFill>
              <a:latin typeface="Calibri"/>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1143000" y="1122480"/>
            <a:ext cx="6857640" cy="2387160"/>
          </a:xfrm>
          <a:prstGeom prst="rect">
            <a:avLst/>
          </a:prstGeom>
        </p:spPr>
        <p:txBody>
          <a:bodyPr lIns="0" rIns="0" tIns="0" bIns="0" anchor="ctr">
            <a:spAutoFit/>
          </a:bodyPr>
          <a:p>
            <a:endParaRPr b="0" lang="es-ES" sz="1800" spc="-1" strike="noStrike">
              <a:solidFill>
                <a:srgbClr val="000000"/>
              </a:solidFill>
              <a:latin typeface="Calibri"/>
            </a:endParaRPr>
          </a:p>
        </p:txBody>
      </p:sp>
      <p:sp>
        <p:nvSpPr>
          <p:cNvPr id="92" name="PlaceHolder 2"/>
          <p:cNvSpPr>
            <a:spLocks noGrp="1"/>
          </p:cNvSpPr>
          <p:nvPr>
            <p:ph type="body"/>
          </p:nvPr>
        </p:nvSpPr>
        <p:spPr>
          <a:xfrm>
            <a:off x="457200" y="1604520"/>
            <a:ext cx="4015800" cy="3976920"/>
          </a:xfrm>
          <a:prstGeom prst="rect">
            <a:avLst/>
          </a:prstGeom>
        </p:spPr>
        <p:txBody>
          <a:bodyPr lIns="0" rIns="0" tIns="0" bIns="0">
            <a:normAutofit/>
          </a:bodyPr>
          <a:p>
            <a:endParaRPr b="0" lang="es-ES" sz="2100" spc="-1" strike="noStrike">
              <a:solidFill>
                <a:srgbClr val="000000"/>
              </a:solidFill>
              <a:latin typeface="Calibri"/>
            </a:endParaRPr>
          </a:p>
        </p:txBody>
      </p:sp>
      <p:sp>
        <p:nvSpPr>
          <p:cNvPr id="93" name="PlaceHolder 3"/>
          <p:cNvSpPr>
            <a:spLocks noGrp="1"/>
          </p:cNvSpPr>
          <p:nvPr>
            <p:ph type="body"/>
          </p:nvPr>
        </p:nvSpPr>
        <p:spPr>
          <a:xfrm>
            <a:off x="4674240" y="1604520"/>
            <a:ext cx="4015800" cy="3976920"/>
          </a:xfrm>
          <a:prstGeom prst="rect">
            <a:avLst/>
          </a:prstGeom>
        </p:spPr>
        <p:txBody>
          <a:bodyPr lIns="0" rIns="0" tIns="0" bIns="0">
            <a:normAutofit/>
          </a:bodyPr>
          <a:p>
            <a:endParaRPr b="0" lang="es-ES" sz="2100" spc="-1" strike="noStrike">
              <a:solidFill>
                <a:srgbClr val="000000"/>
              </a:solidFill>
              <a:latin typeface="Calibri"/>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4" name="PlaceHolder 1"/>
          <p:cNvSpPr>
            <a:spLocks noGrp="1"/>
          </p:cNvSpPr>
          <p:nvPr>
            <p:ph type="title"/>
          </p:nvPr>
        </p:nvSpPr>
        <p:spPr>
          <a:xfrm>
            <a:off x="1143000" y="1122480"/>
            <a:ext cx="6857640" cy="2387160"/>
          </a:xfrm>
          <a:prstGeom prst="rect">
            <a:avLst/>
          </a:prstGeom>
        </p:spPr>
        <p:txBody>
          <a:bodyPr lIns="0" rIns="0" tIns="0" bIns="0" anchor="ctr">
            <a:spAutoFit/>
          </a:bodyPr>
          <a:p>
            <a:endParaRPr b="0" lang="es-ES" sz="1800" spc="-1" strike="noStrike">
              <a:solidFill>
                <a:srgbClr val="000000"/>
              </a:solidFill>
              <a:latin typeface="Calibri"/>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1143000" y="1122480"/>
            <a:ext cx="6857640" cy="2387160"/>
          </a:xfrm>
          <a:prstGeom prst="rect">
            <a:avLst/>
          </a:prstGeom>
        </p:spPr>
        <p:txBody>
          <a:bodyPr lIns="0" rIns="0" tIns="0" bIns="0" anchor="ctr">
            <a:spAutoFit/>
          </a:bodyPr>
          <a:p>
            <a:endParaRPr b="0" lang="es-ES" sz="1800" spc="-1" strike="noStrike">
              <a:solidFill>
                <a:srgbClr val="000000"/>
              </a:solidFill>
              <a:latin typeface="Calibri"/>
            </a:endParaRPr>
          </a:p>
        </p:txBody>
      </p:sp>
      <p:sp>
        <p:nvSpPr>
          <p:cNvPr id="8" name="PlaceHolder 2"/>
          <p:cNvSpPr>
            <a:spLocks noGrp="1"/>
          </p:cNvSpPr>
          <p:nvPr>
            <p:ph type="body"/>
          </p:nvPr>
        </p:nvSpPr>
        <p:spPr>
          <a:xfrm>
            <a:off x="457200" y="1604520"/>
            <a:ext cx="8229240" cy="3976920"/>
          </a:xfrm>
          <a:prstGeom prst="rect">
            <a:avLst/>
          </a:prstGeom>
        </p:spPr>
        <p:txBody>
          <a:bodyPr lIns="0" rIns="0" tIns="0" bIns="0">
            <a:normAutofit/>
          </a:bodyPr>
          <a:p>
            <a:endParaRPr b="0" lang="es-ES" sz="2100" spc="-1" strike="noStrike">
              <a:solidFill>
                <a:srgbClr val="000000"/>
              </a:solidFill>
              <a:latin typeface="Calibri"/>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5" name="PlaceHolder 1"/>
          <p:cNvSpPr>
            <a:spLocks noGrp="1"/>
          </p:cNvSpPr>
          <p:nvPr>
            <p:ph type="subTitle"/>
          </p:nvPr>
        </p:nvSpPr>
        <p:spPr>
          <a:xfrm>
            <a:off x="1143000" y="1122480"/>
            <a:ext cx="6857640" cy="11066760"/>
          </a:xfrm>
          <a:prstGeom prst="rect">
            <a:avLst/>
          </a:prstGeom>
        </p:spPr>
        <p:txBody>
          <a:bodyPr lIns="0" rIns="0" tIns="0" bIns="0" anchor="ctr">
            <a:spAutoFit/>
          </a:bodyPr>
          <a:p>
            <a:pPr algn="ctr"/>
            <a:endParaRPr b="0" lang="gl-ES"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1143000" y="1122480"/>
            <a:ext cx="6857640" cy="2387160"/>
          </a:xfrm>
          <a:prstGeom prst="rect">
            <a:avLst/>
          </a:prstGeom>
        </p:spPr>
        <p:txBody>
          <a:bodyPr lIns="0" rIns="0" tIns="0" bIns="0" anchor="ctr">
            <a:spAutoFit/>
          </a:bodyPr>
          <a:p>
            <a:endParaRPr b="0" lang="es-ES" sz="1800" spc="-1" strike="noStrike">
              <a:solidFill>
                <a:srgbClr val="000000"/>
              </a:solidFill>
              <a:latin typeface="Calibri"/>
            </a:endParaRPr>
          </a:p>
        </p:txBody>
      </p:sp>
      <p:sp>
        <p:nvSpPr>
          <p:cNvPr id="97" name="PlaceHolder 2"/>
          <p:cNvSpPr>
            <a:spLocks noGrp="1"/>
          </p:cNvSpPr>
          <p:nvPr>
            <p:ph type="body"/>
          </p:nvPr>
        </p:nvSpPr>
        <p:spPr>
          <a:xfrm>
            <a:off x="457200" y="1604520"/>
            <a:ext cx="4015800" cy="1896840"/>
          </a:xfrm>
          <a:prstGeom prst="rect">
            <a:avLst/>
          </a:prstGeom>
        </p:spPr>
        <p:txBody>
          <a:bodyPr lIns="0" rIns="0" tIns="0" bIns="0">
            <a:normAutofit/>
          </a:bodyPr>
          <a:p>
            <a:endParaRPr b="0" lang="es-ES" sz="2100" spc="-1" strike="noStrike">
              <a:solidFill>
                <a:srgbClr val="000000"/>
              </a:solidFill>
              <a:latin typeface="Calibri"/>
            </a:endParaRPr>
          </a:p>
        </p:txBody>
      </p:sp>
      <p:sp>
        <p:nvSpPr>
          <p:cNvPr id="98" name="PlaceHolder 3"/>
          <p:cNvSpPr>
            <a:spLocks noGrp="1"/>
          </p:cNvSpPr>
          <p:nvPr>
            <p:ph type="body"/>
          </p:nvPr>
        </p:nvSpPr>
        <p:spPr>
          <a:xfrm>
            <a:off x="4674240" y="1604520"/>
            <a:ext cx="4015800" cy="3976920"/>
          </a:xfrm>
          <a:prstGeom prst="rect">
            <a:avLst/>
          </a:prstGeom>
        </p:spPr>
        <p:txBody>
          <a:bodyPr lIns="0" rIns="0" tIns="0" bIns="0">
            <a:normAutofit/>
          </a:bodyPr>
          <a:p>
            <a:endParaRPr b="0" lang="es-ES" sz="2100" spc="-1" strike="noStrike">
              <a:solidFill>
                <a:srgbClr val="000000"/>
              </a:solidFill>
              <a:latin typeface="Calibri"/>
            </a:endParaRPr>
          </a:p>
        </p:txBody>
      </p:sp>
      <p:sp>
        <p:nvSpPr>
          <p:cNvPr id="99" name="PlaceHolder 4"/>
          <p:cNvSpPr>
            <a:spLocks noGrp="1"/>
          </p:cNvSpPr>
          <p:nvPr>
            <p:ph type="body"/>
          </p:nvPr>
        </p:nvSpPr>
        <p:spPr>
          <a:xfrm>
            <a:off x="457200" y="3682080"/>
            <a:ext cx="4015800" cy="1896840"/>
          </a:xfrm>
          <a:prstGeom prst="rect">
            <a:avLst/>
          </a:prstGeom>
        </p:spPr>
        <p:txBody>
          <a:bodyPr lIns="0" rIns="0" tIns="0" bIns="0">
            <a:normAutofit/>
          </a:bodyPr>
          <a:p>
            <a:endParaRPr b="0" lang="es-ES" sz="2100" spc="-1" strike="noStrike">
              <a:solidFill>
                <a:srgbClr val="000000"/>
              </a:solidFill>
              <a:latin typeface="Calibri"/>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0" name="PlaceHolder 1"/>
          <p:cNvSpPr>
            <a:spLocks noGrp="1"/>
          </p:cNvSpPr>
          <p:nvPr>
            <p:ph type="title"/>
          </p:nvPr>
        </p:nvSpPr>
        <p:spPr>
          <a:xfrm>
            <a:off x="1143000" y="1122480"/>
            <a:ext cx="6857640" cy="2387160"/>
          </a:xfrm>
          <a:prstGeom prst="rect">
            <a:avLst/>
          </a:prstGeom>
        </p:spPr>
        <p:txBody>
          <a:bodyPr lIns="0" rIns="0" tIns="0" bIns="0" anchor="ctr">
            <a:spAutoFit/>
          </a:bodyPr>
          <a:p>
            <a:endParaRPr b="0" lang="es-ES" sz="1800" spc="-1" strike="noStrike">
              <a:solidFill>
                <a:srgbClr val="000000"/>
              </a:solidFill>
              <a:latin typeface="Calibri"/>
            </a:endParaRPr>
          </a:p>
        </p:txBody>
      </p:sp>
      <p:sp>
        <p:nvSpPr>
          <p:cNvPr id="101" name="PlaceHolder 2"/>
          <p:cNvSpPr>
            <a:spLocks noGrp="1"/>
          </p:cNvSpPr>
          <p:nvPr>
            <p:ph type="body"/>
          </p:nvPr>
        </p:nvSpPr>
        <p:spPr>
          <a:xfrm>
            <a:off x="457200" y="1604520"/>
            <a:ext cx="4015800" cy="3976920"/>
          </a:xfrm>
          <a:prstGeom prst="rect">
            <a:avLst/>
          </a:prstGeom>
        </p:spPr>
        <p:txBody>
          <a:bodyPr lIns="0" rIns="0" tIns="0" bIns="0">
            <a:normAutofit/>
          </a:bodyPr>
          <a:p>
            <a:endParaRPr b="0" lang="es-ES" sz="2100" spc="-1" strike="noStrike">
              <a:solidFill>
                <a:srgbClr val="000000"/>
              </a:solidFill>
              <a:latin typeface="Calibri"/>
            </a:endParaRPr>
          </a:p>
        </p:txBody>
      </p:sp>
      <p:sp>
        <p:nvSpPr>
          <p:cNvPr id="102" name="PlaceHolder 3"/>
          <p:cNvSpPr>
            <a:spLocks noGrp="1"/>
          </p:cNvSpPr>
          <p:nvPr>
            <p:ph type="body"/>
          </p:nvPr>
        </p:nvSpPr>
        <p:spPr>
          <a:xfrm>
            <a:off x="4674240" y="1604520"/>
            <a:ext cx="4015800" cy="1896840"/>
          </a:xfrm>
          <a:prstGeom prst="rect">
            <a:avLst/>
          </a:prstGeom>
        </p:spPr>
        <p:txBody>
          <a:bodyPr lIns="0" rIns="0" tIns="0" bIns="0">
            <a:normAutofit/>
          </a:bodyPr>
          <a:p>
            <a:endParaRPr b="0" lang="es-ES" sz="2100" spc="-1" strike="noStrike">
              <a:solidFill>
                <a:srgbClr val="000000"/>
              </a:solidFill>
              <a:latin typeface="Calibri"/>
            </a:endParaRPr>
          </a:p>
        </p:txBody>
      </p:sp>
      <p:sp>
        <p:nvSpPr>
          <p:cNvPr id="103" name="PlaceHolder 4"/>
          <p:cNvSpPr>
            <a:spLocks noGrp="1"/>
          </p:cNvSpPr>
          <p:nvPr>
            <p:ph type="body"/>
          </p:nvPr>
        </p:nvSpPr>
        <p:spPr>
          <a:xfrm>
            <a:off x="4674240" y="3682080"/>
            <a:ext cx="4015800" cy="1896840"/>
          </a:xfrm>
          <a:prstGeom prst="rect">
            <a:avLst/>
          </a:prstGeom>
        </p:spPr>
        <p:txBody>
          <a:bodyPr lIns="0" rIns="0" tIns="0" bIns="0">
            <a:normAutofit/>
          </a:bodyPr>
          <a:p>
            <a:endParaRPr b="0" lang="es-ES" sz="2100" spc="-1" strike="noStrike">
              <a:solidFill>
                <a:srgbClr val="000000"/>
              </a:solidFill>
              <a:latin typeface="Calibri"/>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4" name="PlaceHolder 1"/>
          <p:cNvSpPr>
            <a:spLocks noGrp="1"/>
          </p:cNvSpPr>
          <p:nvPr>
            <p:ph type="title"/>
          </p:nvPr>
        </p:nvSpPr>
        <p:spPr>
          <a:xfrm>
            <a:off x="1143000" y="1122480"/>
            <a:ext cx="6857640" cy="2387160"/>
          </a:xfrm>
          <a:prstGeom prst="rect">
            <a:avLst/>
          </a:prstGeom>
        </p:spPr>
        <p:txBody>
          <a:bodyPr lIns="0" rIns="0" tIns="0" bIns="0" anchor="ctr">
            <a:spAutoFit/>
          </a:bodyPr>
          <a:p>
            <a:endParaRPr b="0" lang="es-ES" sz="1800" spc="-1" strike="noStrike">
              <a:solidFill>
                <a:srgbClr val="000000"/>
              </a:solidFill>
              <a:latin typeface="Calibri"/>
            </a:endParaRPr>
          </a:p>
        </p:txBody>
      </p:sp>
      <p:sp>
        <p:nvSpPr>
          <p:cNvPr id="105" name="PlaceHolder 2"/>
          <p:cNvSpPr>
            <a:spLocks noGrp="1"/>
          </p:cNvSpPr>
          <p:nvPr>
            <p:ph type="body"/>
          </p:nvPr>
        </p:nvSpPr>
        <p:spPr>
          <a:xfrm>
            <a:off x="457200" y="1604520"/>
            <a:ext cx="4015800" cy="1896840"/>
          </a:xfrm>
          <a:prstGeom prst="rect">
            <a:avLst/>
          </a:prstGeom>
        </p:spPr>
        <p:txBody>
          <a:bodyPr lIns="0" rIns="0" tIns="0" bIns="0">
            <a:normAutofit/>
          </a:bodyPr>
          <a:p>
            <a:endParaRPr b="0" lang="es-ES" sz="2100" spc="-1" strike="noStrike">
              <a:solidFill>
                <a:srgbClr val="000000"/>
              </a:solidFill>
              <a:latin typeface="Calibri"/>
            </a:endParaRPr>
          </a:p>
        </p:txBody>
      </p:sp>
      <p:sp>
        <p:nvSpPr>
          <p:cNvPr id="106" name="PlaceHolder 3"/>
          <p:cNvSpPr>
            <a:spLocks noGrp="1"/>
          </p:cNvSpPr>
          <p:nvPr>
            <p:ph type="body"/>
          </p:nvPr>
        </p:nvSpPr>
        <p:spPr>
          <a:xfrm>
            <a:off x="4674240" y="1604520"/>
            <a:ext cx="4015800" cy="1896840"/>
          </a:xfrm>
          <a:prstGeom prst="rect">
            <a:avLst/>
          </a:prstGeom>
        </p:spPr>
        <p:txBody>
          <a:bodyPr lIns="0" rIns="0" tIns="0" bIns="0">
            <a:normAutofit/>
          </a:bodyPr>
          <a:p>
            <a:endParaRPr b="0" lang="es-ES" sz="2100" spc="-1" strike="noStrike">
              <a:solidFill>
                <a:srgbClr val="000000"/>
              </a:solidFill>
              <a:latin typeface="Calibri"/>
            </a:endParaRPr>
          </a:p>
        </p:txBody>
      </p:sp>
      <p:sp>
        <p:nvSpPr>
          <p:cNvPr id="107" name="PlaceHolder 4"/>
          <p:cNvSpPr>
            <a:spLocks noGrp="1"/>
          </p:cNvSpPr>
          <p:nvPr>
            <p:ph type="body"/>
          </p:nvPr>
        </p:nvSpPr>
        <p:spPr>
          <a:xfrm>
            <a:off x="457200" y="3682080"/>
            <a:ext cx="8229240" cy="1896840"/>
          </a:xfrm>
          <a:prstGeom prst="rect">
            <a:avLst/>
          </a:prstGeom>
        </p:spPr>
        <p:txBody>
          <a:bodyPr lIns="0" rIns="0" tIns="0" bIns="0">
            <a:normAutofit/>
          </a:bodyPr>
          <a:p>
            <a:endParaRPr b="0" lang="es-ES" sz="2100" spc="-1" strike="noStrike">
              <a:solidFill>
                <a:srgbClr val="000000"/>
              </a:solidFill>
              <a:latin typeface="Calibri"/>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1143000" y="1122480"/>
            <a:ext cx="6857640" cy="2387160"/>
          </a:xfrm>
          <a:prstGeom prst="rect">
            <a:avLst/>
          </a:prstGeom>
        </p:spPr>
        <p:txBody>
          <a:bodyPr lIns="0" rIns="0" tIns="0" bIns="0" anchor="ctr">
            <a:spAutoFit/>
          </a:bodyPr>
          <a:p>
            <a:endParaRPr b="0" lang="es-ES" sz="1800" spc="-1" strike="noStrike">
              <a:solidFill>
                <a:srgbClr val="000000"/>
              </a:solidFill>
              <a:latin typeface="Calibri"/>
            </a:endParaRPr>
          </a:p>
        </p:txBody>
      </p:sp>
      <p:sp>
        <p:nvSpPr>
          <p:cNvPr id="109" name="PlaceHolder 2"/>
          <p:cNvSpPr>
            <a:spLocks noGrp="1"/>
          </p:cNvSpPr>
          <p:nvPr>
            <p:ph type="body"/>
          </p:nvPr>
        </p:nvSpPr>
        <p:spPr>
          <a:xfrm>
            <a:off x="457200" y="1604520"/>
            <a:ext cx="8229240" cy="1896840"/>
          </a:xfrm>
          <a:prstGeom prst="rect">
            <a:avLst/>
          </a:prstGeom>
        </p:spPr>
        <p:txBody>
          <a:bodyPr lIns="0" rIns="0" tIns="0" bIns="0">
            <a:normAutofit/>
          </a:bodyPr>
          <a:p>
            <a:endParaRPr b="0" lang="es-ES" sz="2100" spc="-1" strike="noStrike">
              <a:solidFill>
                <a:srgbClr val="000000"/>
              </a:solidFill>
              <a:latin typeface="Calibri"/>
            </a:endParaRPr>
          </a:p>
        </p:txBody>
      </p:sp>
      <p:sp>
        <p:nvSpPr>
          <p:cNvPr id="110" name="PlaceHolder 3"/>
          <p:cNvSpPr>
            <a:spLocks noGrp="1"/>
          </p:cNvSpPr>
          <p:nvPr>
            <p:ph type="body"/>
          </p:nvPr>
        </p:nvSpPr>
        <p:spPr>
          <a:xfrm>
            <a:off x="457200" y="3682080"/>
            <a:ext cx="8229240" cy="1896840"/>
          </a:xfrm>
          <a:prstGeom prst="rect">
            <a:avLst/>
          </a:prstGeom>
        </p:spPr>
        <p:txBody>
          <a:bodyPr lIns="0" rIns="0" tIns="0" bIns="0">
            <a:normAutofit/>
          </a:bodyPr>
          <a:p>
            <a:endParaRPr b="0" lang="es-ES" sz="2100" spc="-1" strike="noStrike">
              <a:solidFill>
                <a:srgbClr val="000000"/>
              </a:solidFill>
              <a:latin typeface="Calibri"/>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1" name="PlaceHolder 1"/>
          <p:cNvSpPr>
            <a:spLocks noGrp="1"/>
          </p:cNvSpPr>
          <p:nvPr>
            <p:ph type="title"/>
          </p:nvPr>
        </p:nvSpPr>
        <p:spPr>
          <a:xfrm>
            <a:off x="1143000" y="1122480"/>
            <a:ext cx="6857640" cy="2387160"/>
          </a:xfrm>
          <a:prstGeom prst="rect">
            <a:avLst/>
          </a:prstGeom>
        </p:spPr>
        <p:txBody>
          <a:bodyPr lIns="0" rIns="0" tIns="0" bIns="0" anchor="ctr">
            <a:spAutoFit/>
          </a:bodyPr>
          <a:p>
            <a:endParaRPr b="0" lang="es-ES" sz="1800" spc="-1" strike="noStrike">
              <a:solidFill>
                <a:srgbClr val="000000"/>
              </a:solidFill>
              <a:latin typeface="Calibri"/>
            </a:endParaRPr>
          </a:p>
        </p:txBody>
      </p:sp>
      <p:sp>
        <p:nvSpPr>
          <p:cNvPr id="112" name="PlaceHolder 2"/>
          <p:cNvSpPr>
            <a:spLocks noGrp="1"/>
          </p:cNvSpPr>
          <p:nvPr>
            <p:ph type="body"/>
          </p:nvPr>
        </p:nvSpPr>
        <p:spPr>
          <a:xfrm>
            <a:off x="457200" y="1604520"/>
            <a:ext cx="4015800" cy="1896840"/>
          </a:xfrm>
          <a:prstGeom prst="rect">
            <a:avLst/>
          </a:prstGeom>
        </p:spPr>
        <p:txBody>
          <a:bodyPr lIns="0" rIns="0" tIns="0" bIns="0">
            <a:normAutofit/>
          </a:bodyPr>
          <a:p>
            <a:endParaRPr b="0" lang="es-ES" sz="2100" spc="-1" strike="noStrike">
              <a:solidFill>
                <a:srgbClr val="000000"/>
              </a:solidFill>
              <a:latin typeface="Calibri"/>
            </a:endParaRPr>
          </a:p>
        </p:txBody>
      </p:sp>
      <p:sp>
        <p:nvSpPr>
          <p:cNvPr id="113" name="PlaceHolder 3"/>
          <p:cNvSpPr>
            <a:spLocks noGrp="1"/>
          </p:cNvSpPr>
          <p:nvPr>
            <p:ph type="body"/>
          </p:nvPr>
        </p:nvSpPr>
        <p:spPr>
          <a:xfrm>
            <a:off x="4674240" y="1604520"/>
            <a:ext cx="4015800" cy="1896840"/>
          </a:xfrm>
          <a:prstGeom prst="rect">
            <a:avLst/>
          </a:prstGeom>
        </p:spPr>
        <p:txBody>
          <a:bodyPr lIns="0" rIns="0" tIns="0" bIns="0">
            <a:normAutofit/>
          </a:bodyPr>
          <a:p>
            <a:endParaRPr b="0" lang="es-ES" sz="2100" spc="-1" strike="noStrike">
              <a:solidFill>
                <a:srgbClr val="000000"/>
              </a:solidFill>
              <a:latin typeface="Calibri"/>
            </a:endParaRPr>
          </a:p>
        </p:txBody>
      </p:sp>
      <p:sp>
        <p:nvSpPr>
          <p:cNvPr id="114" name="PlaceHolder 4"/>
          <p:cNvSpPr>
            <a:spLocks noGrp="1"/>
          </p:cNvSpPr>
          <p:nvPr>
            <p:ph type="body"/>
          </p:nvPr>
        </p:nvSpPr>
        <p:spPr>
          <a:xfrm>
            <a:off x="457200" y="3682080"/>
            <a:ext cx="4015800" cy="1896840"/>
          </a:xfrm>
          <a:prstGeom prst="rect">
            <a:avLst/>
          </a:prstGeom>
        </p:spPr>
        <p:txBody>
          <a:bodyPr lIns="0" rIns="0" tIns="0" bIns="0">
            <a:normAutofit/>
          </a:bodyPr>
          <a:p>
            <a:endParaRPr b="0" lang="es-ES" sz="2100" spc="-1" strike="noStrike">
              <a:solidFill>
                <a:srgbClr val="000000"/>
              </a:solidFill>
              <a:latin typeface="Calibri"/>
            </a:endParaRPr>
          </a:p>
        </p:txBody>
      </p:sp>
      <p:sp>
        <p:nvSpPr>
          <p:cNvPr id="115" name="PlaceHolder 5"/>
          <p:cNvSpPr>
            <a:spLocks noGrp="1"/>
          </p:cNvSpPr>
          <p:nvPr>
            <p:ph type="body"/>
          </p:nvPr>
        </p:nvSpPr>
        <p:spPr>
          <a:xfrm>
            <a:off x="4674240" y="3682080"/>
            <a:ext cx="4015800" cy="1896840"/>
          </a:xfrm>
          <a:prstGeom prst="rect">
            <a:avLst/>
          </a:prstGeom>
        </p:spPr>
        <p:txBody>
          <a:bodyPr lIns="0" rIns="0" tIns="0" bIns="0">
            <a:normAutofit/>
          </a:bodyPr>
          <a:p>
            <a:endParaRPr b="0" lang="es-ES" sz="2100" spc="-1" strike="noStrike">
              <a:solidFill>
                <a:srgbClr val="000000"/>
              </a:solidFill>
              <a:latin typeface="Calibri"/>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1143000" y="1122480"/>
            <a:ext cx="6857640" cy="2387160"/>
          </a:xfrm>
          <a:prstGeom prst="rect">
            <a:avLst/>
          </a:prstGeom>
        </p:spPr>
        <p:txBody>
          <a:bodyPr lIns="0" rIns="0" tIns="0" bIns="0" anchor="ctr">
            <a:spAutoFit/>
          </a:bodyPr>
          <a:p>
            <a:endParaRPr b="0" lang="es-ES" sz="1800" spc="-1" strike="noStrike">
              <a:solidFill>
                <a:srgbClr val="000000"/>
              </a:solidFill>
              <a:latin typeface="Calibri"/>
            </a:endParaRPr>
          </a:p>
        </p:txBody>
      </p:sp>
      <p:sp>
        <p:nvSpPr>
          <p:cNvPr id="117" name="PlaceHolder 2"/>
          <p:cNvSpPr>
            <a:spLocks noGrp="1"/>
          </p:cNvSpPr>
          <p:nvPr>
            <p:ph type="body"/>
          </p:nvPr>
        </p:nvSpPr>
        <p:spPr>
          <a:xfrm>
            <a:off x="457200" y="1604520"/>
            <a:ext cx="2649600" cy="1896840"/>
          </a:xfrm>
          <a:prstGeom prst="rect">
            <a:avLst/>
          </a:prstGeom>
        </p:spPr>
        <p:txBody>
          <a:bodyPr lIns="0" rIns="0" tIns="0" bIns="0">
            <a:normAutofit/>
          </a:bodyPr>
          <a:p>
            <a:endParaRPr b="0" lang="es-ES" sz="2100" spc="-1" strike="noStrike">
              <a:solidFill>
                <a:srgbClr val="000000"/>
              </a:solidFill>
              <a:latin typeface="Calibri"/>
            </a:endParaRPr>
          </a:p>
        </p:txBody>
      </p:sp>
      <p:sp>
        <p:nvSpPr>
          <p:cNvPr id="118" name="PlaceHolder 3"/>
          <p:cNvSpPr>
            <a:spLocks noGrp="1"/>
          </p:cNvSpPr>
          <p:nvPr>
            <p:ph type="body"/>
          </p:nvPr>
        </p:nvSpPr>
        <p:spPr>
          <a:xfrm>
            <a:off x="3239640" y="1604520"/>
            <a:ext cx="2649600" cy="1896840"/>
          </a:xfrm>
          <a:prstGeom prst="rect">
            <a:avLst/>
          </a:prstGeom>
        </p:spPr>
        <p:txBody>
          <a:bodyPr lIns="0" rIns="0" tIns="0" bIns="0">
            <a:normAutofit/>
          </a:bodyPr>
          <a:p>
            <a:endParaRPr b="0" lang="es-ES" sz="2100" spc="-1" strike="noStrike">
              <a:solidFill>
                <a:srgbClr val="000000"/>
              </a:solidFill>
              <a:latin typeface="Calibri"/>
            </a:endParaRPr>
          </a:p>
        </p:txBody>
      </p:sp>
      <p:sp>
        <p:nvSpPr>
          <p:cNvPr id="119" name="PlaceHolder 4"/>
          <p:cNvSpPr>
            <a:spLocks noGrp="1"/>
          </p:cNvSpPr>
          <p:nvPr>
            <p:ph type="body"/>
          </p:nvPr>
        </p:nvSpPr>
        <p:spPr>
          <a:xfrm>
            <a:off x="6022080" y="1604520"/>
            <a:ext cx="2649600" cy="1896840"/>
          </a:xfrm>
          <a:prstGeom prst="rect">
            <a:avLst/>
          </a:prstGeom>
        </p:spPr>
        <p:txBody>
          <a:bodyPr lIns="0" rIns="0" tIns="0" bIns="0">
            <a:normAutofit/>
          </a:bodyPr>
          <a:p>
            <a:endParaRPr b="0" lang="es-ES" sz="2100" spc="-1" strike="noStrike">
              <a:solidFill>
                <a:srgbClr val="000000"/>
              </a:solidFill>
              <a:latin typeface="Calibri"/>
            </a:endParaRPr>
          </a:p>
        </p:txBody>
      </p:sp>
      <p:sp>
        <p:nvSpPr>
          <p:cNvPr id="120" name="PlaceHolder 5"/>
          <p:cNvSpPr>
            <a:spLocks noGrp="1"/>
          </p:cNvSpPr>
          <p:nvPr>
            <p:ph type="body"/>
          </p:nvPr>
        </p:nvSpPr>
        <p:spPr>
          <a:xfrm>
            <a:off x="457200" y="3682080"/>
            <a:ext cx="2649600" cy="1896840"/>
          </a:xfrm>
          <a:prstGeom prst="rect">
            <a:avLst/>
          </a:prstGeom>
        </p:spPr>
        <p:txBody>
          <a:bodyPr lIns="0" rIns="0" tIns="0" bIns="0">
            <a:normAutofit/>
          </a:bodyPr>
          <a:p>
            <a:endParaRPr b="0" lang="es-ES" sz="2100" spc="-1" strike="noStrike">
              <a:solidFill>
                <a:srgbClr val="000000"/>
              </a:solidFill>
              <a:latin typeface="Calibri"/>
            </a:endParaRPr>
          </a:p>
        </p:txBody>
      </p:sp>
      <p:sp>
        <p:nvSpPr>
          <p:cNvPr id="121" name="PlaceHolder 6"/>
          <p:cNvSpPr>
            <a:spLocks noGrp="1"/>
          </p:cNvSpPr>
          <p:nvPr>
            <p:ph type="body"/>
          </p:nvPr>
        </p:nvSpPr>
        <p:spPr>
          <a:xfrm>
            <a:off x="3239640" y="3682080"/>
            <a:ext cx="2649600" cy="1896840"/>
          </a:xfrm>
          <a:prstGeom prst="rect">
            <a:avLst/>
          </a:prstGeom>
        </p:spPr>
        <p:txBody>
          <a:bodyPr lIns="0" rIns="0" tIns="0" bIns="0">
            <a:normAutofit/>
          </a:bodyPr>
          <a:p>
            <a:endParaRPr b="0" lang="es-ES" sz="2100" spc="-1" strike="noStrike">
              <a:solidFill>
                <a:srgbClr val="000000"/>
              </a:solidFill>
              <a:latin typeface="Calibri"/>
            </a:endParaRPr>
          </a:p>
        </p:txBody>
      </p:sp>
      <p:sp>
        <p:nvSpPr>
          <p:cNvPr id="122" name="PlaceHolder 7"/>
          <p:cNvSpPr>
            <a:spLocks noGrp="1"/>
          </p:cNvSpPr>
          <p:nvPr>
            <p:ph type="body"/>
          </p:nvPr>
        </p:nvSpPr>
        <p:spPr>
          <a:xfrm>
            <a:off x="6022080" y="3682080"/>
            <a:ext cx="2649600" cy="1896840"/>
          </a:xfrm>
          <a:prstGeom prst="rect">
            <a:avLst/>
          </a:prstGeom>
        </p:spPr>
        <p:txBody>
          <a:bodyPr lIns="0" rIns="0" tIns="0" bIns="0">
            <a:normAutofit/>
          </a:bodyPr>
          <a:p>
            <a:endParaRPr b="0" lang="es-ES" sz="2100" spc="-1" strike="noStrike">
              <a:solidFill>
                <a:srgbClr val="000000"/>
              </a:solidFill>
              <a:latin typeface="Calibri"/>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1143000" y="1122480"/>
            <a:ext cx="6857640" cy="2387160"/>
          </a:xfrm>
          <a:prstGeom prst="rect">
            <a:avLst/>
          </a:prstGeom>
        </p:spPr>
        <p:txBody>
          <a:bodyPr lIns="0" rIns="0" tIns="0" bIns="0" anchor="ctr">
            <a:spAutoFit/>
          </a:bodyPr>
          <a:p>
            <a:endParaRPr b="0" lang="es-ES" sz="1800" spc="-1" strike="noStrike">
              <a:solidFill>
                <a:srgbClr val="000000"/>
              </a:solidFill>
              <a:latin typeface="Calibri"/>
            </a:endParaRPr>
          </a:p>
        </p:txBody>
      </p:sp>
      <p:sp>
        <p:nvSpPr>
          <p:cNvPr id="10" name="PlaceHolder 2"/>
          <p:cNvSpPr>
            <a:spLocks noGrp="1"/>
          </p:cNvSpPr>
          <p:nvPr>
            <p:ph type="body"/>
          </p:nvPr>
        </p:nvSpPr>
        <p:spPr>
          <a:xfrm>
            <a:off x="457200" y="1604520"/>
            <a:ext cx="4015800" cy="3976920"/>
          </a:xfrm>
          <a:prstGeom prst="rect">
            <a:avLst/>
          </a:prstGeom>
        </p:spPr>
        <p:txBody>
          <a:bodyPr lIns="0" rIns="0" tIns="0" bIns="0">
            <a:normAutofit/>
          </a:bodyPr>
          <a:p>
            <a:endParaRPr b="0" lang="es-ES" sz="2100" spc="-1" strike="noStrike">
              <a:solidFill>
                <a:srgbClr val="000000"/>
              </a:solidFill>
              <a:latin typeface="Calibri"/>
            </a:endParaRPr>
          </a:p>
        </p:txBody>
      </p:sp>
      <p:sp>
        <p:nvSpPr>
          <p:cNvPr id="11" name="PlaceHolder 3"/>
          <p:cNvSpPr>
            <a:spLocks noGrp="1"/>
          </p:cNvSpPr>
          <p:nvPr>
            <p:ph type="body"/>
          </p:nvPr>
        </p:nvSpPr>
        <p:spPr>
          <a:xfrm>
            <a:off x="4674240" y="1604520"/>
            <a:ext cx="4015800" cy="3976920"/>
          </a:xfrm>
          <a:prstGeom prst="rect">
            <a:avLst/>
          </a:prstGeom>
        </p:spPr>
        <p:txBody>
          <a:bodyPr lIns="0" rIns="0" tIns="0" bIns="0">
            <a:normAutofit/>
          </a:bodyPr>
          <a:p>
            <a:endParaRPr b="0" lang="es-ES" sz="2100" spc="-1" strike="noStrike">
              <a:solidFill>
                <a:srgbClr val="000000"/>
              </a:solidFill>
              <a:latin typeface="Calibri"/>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1143000" y="1122480"/>
            <a:ext cx="6857640" cy="2387160"/>
          </a:xfrm>
          <a:prstGeom prst="rect">
            <a:avLst/>
          </a:prstGeom>
        </p:spPr>
        <p:txBody>
          <a:bodyPr lIns="0" rIns="0" tIns="0" bIns="0" anchor="ctr">
            <a:spAutoFit/>
          </a:bodyPr>
          <a:p>
            <a:endParaRPr b="0" lang="es-ES" sz="1800" spc="-1" strike="noStrike">
              <a:solidFill>
                <a:srgbClr val="000000"/>
              </a:solidFill>
              <a:latin typeface="Calibri"/>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1143000" y="1122480"/>
            <a:ext cx="6857640" cy="11066760"/>
          </a:xfrm>
          <a:prstGeom prst="rect">
            <a:avLst/>
          </a:prstGeom>
        </p:spPr>
        <p:txBody>
          <a:bodyPr lIns="0" rIns="0" tIns="0" bIns="0" anchor="ctr">
            <a:spAutoFit/>
          </a:bodyPr>
          <a:p>
            <a:pPr algn="ctr"/>
            <a:endParaRPr b="0" lang="gl-ES"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1143000" y="1122480"/>
            <a:ext cx="6857640" cy="2387160"/>
          </a:xfrm>
          <a:prstGeom prst="rect">
            <a:avLst/>
          </a:prstGeom>
        </p:spPr>
        <p:txBody>
          <a:bodyPr lIns="0" rIns="0" tIns="0" bIns="0" anchor="ctr">
            <a:spAutoFit/>
          </a:bodyPr>
          <a:p>
            <a:endParaRPr b="0" lang="es-ES" sz="1800" spc="-1" strike="noStrike">
              <a:solidFill>
                <a:srgbClr val="000000"/>
              </a:solidFill>
              <a:latin typeface="Calibri"/>
            </a:endParaRPr>
          </a:p>
        </p:txBody>
      </p:sp>
      <p:sp>
        <p:nvSpPr>
          <p:cNvPr id="15" name="PlaceHolder 2"/>
          <p:cNvSpPr>
            <a:spLocks noGrp="1"/>
          </p:cNvSpPr>
          <p:nvPr>
            <p:ph type="body"/>
          </p:nvPr>
        </p:nvSpPr>
        <p:spPr>
          <a:xfrm>
            <a:off x="457200" y="1604520"/>
            <a:ext cx="4015800" cy="1896840"/>
          </a:xfrm>
          <a:prstGeom prst="rect">
            <a:avLst/>
          </a:prstGeom>
        </p:spPr>
        <p:txBody>
          <a:bodyPr lIns="0" rIns="0" tIns="0" bIns="0">
            <a:normAutofit/>
          </a:bodyPr>
          <a:p>
            <a:endParaRPr b="0" lang="es-ES" sz="2100" spc="-1" strike="noStrike">
              <a:solidFill>
                <a:srgbClr val="000000"/>
              </a:solidFill>
              <a:latin typeface="Calibri"/>
            </a:endParaRPr>
          </a:p>
        </p:txBody>
      </p:sp>
      <p:sp>
        <p:nvSpPr>
          <p:cNvPr id="16" name="PlaceHolder 3"/>
          <p:cNvSpPr>
            <a:spLocks noGrp="1"/>
          </p:cNvSpPr>
          <p:nvPr>
            <p:ph type="body"/>
          </p:nvPr>
        </p:nvSpPr>
        <p:spPr>
          <a:xfrm>
            <a:off x="4674240" y="1604520"/>
            <a:ext cx="4015800" cy="3976920"/>
          </a:xfrm>
          <a:prstGeom prst="rect">
            <a:avLst/>
          </a:prstGeom>
        </p:spPr>
        <p:txBody>
          <a:bodyPr lIns="0" rIns="0" tIns="0" bIns="0">
            <a:normAutofit/>
          </a:bodyPr>
          <a:p>
            <a:endParaRPr b="0" lang="es-ES" sz="2100" spc="-1" strike="noStrike">
              <a:solidFill>
                <a:srgbClr val="000000"/>
              </a:solidFill>
              <a:latin typeface="Calibri"/>
            </a:endParaRPr>
          </a:p>
        </p:txBody>
      </p:sp>
      <p:sp>
        <p:nvSpPr>
          <p:cNvPr id="17" name="PlaceHolder 4"/>
          <p:cNvSpPr>
            <a:spLocks noGrp="1"/>
          </p:cNvSpPr>
          <p:nvPr>
            <p:ph type="body"/>
          </p:nvPr>
        </p:nvSpPr>
        <p:spPr>
          <a:xfrm>
            <a:off x="457200" y="3682080"/>
            <a:ext cx="4015800" cy="1896840"/>
          </a:xfrm>
          <a:prstGeom prst="rect">
            <a:avLst/>
          </a:prstGeom>
        </p:spPr>
        <p:txBody>
          <a:bodyPr lIns="0" rIns="0" tIns="0" bIns="0">
            <a:normAutofit/>
          </a:bodyPr>
          <a:p>
            <a:endParaRPr b="0" lang="es-ES" sz="2100" spc="-1" strike="noStrike">
              <a:solidFill>
                <a:srgbClr val="000000"/>
              </a:solidFill>
              <a:latin typeface="Calibri"/>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1143000" y="1122480"/>
            <a:ext cx="6857640" cy="2387160"/>
          </a:xfrm>
          <a:prstGeom prst="rect">
            <a:avLst/>
          </a:prstGeom>
        </p:spPr>
        <p:txBody>
          <a:bodyPr lIns="0" rIns="0" tIns="0" bIns="0" anchor="ctr">
            <a:spAutoFit/>
          </a:bodyPr>
          <a:p>
            <a:endParaRPr b="0" lang="es-ES" sz="1800" spc="-1" strike="noStrike">
              <a:solidFill>
                <a:srgbClr val="000000"/>
              </a:solidFill>
              <a:latin typeface="Calibri"/>
            </a:endParaRPr>
          </a:p>
        </p:txBody>
      </p:sp>
      <p:sp>
        <p:nvSpPr>
          <p:cNvPr id="19" name="PlaceHolder 2"/>
          <p:cNvSpPr>
            <a:spLocks noGrp="1"/>
          </p:cNvSpPr>
          <p:nvPr>
            <p:ph type="body"/>
          </p:nvPr>
        </p:nvSpPr>
        <p:spPr>
          <a:xfrm>
            <a:off x="457200" y="1604520"/>
            <a:ext cx="4015800" cy="3976920"/>
          </a:xfrm>
          <a:prstGeom prst="rect">
            <a:avLst/>
          </a:prstGeom>
        </p:spPr>
        <p:txBody>
          <a:bodyPr lIns="0" rIns="0" tIns="0" bIns="0">
            <a:normAutofit/>
          </a:bodyPr>
          <a:p>
            <a:endParaRPr b="0" lang="es-ES" sz="2100" spc="-1" strike="noStrike">
              <a:solidFill>
                <a:srgbClr val="000000"/>
              </a:solidFill>
              <a:latin typeface="Calibri"/>
            </a:endParaRPr>
          </a:p>
        </p:txBody>
      </p:sp>
      <p:sp>
        <p:nvSpPr>
          <p:cNvPr id="20" name="PlaceHolder 3"/>
          <p:cNvSpPr>
            <a:spLocks noGrp="1"/>
          </p:cNvSpPr>
          <p:nvPr>
            <p:ph type="body"/>
          </p:nvPr>
        </p:nvSpPr>
        <p:spPr>
          <a:xfrm>
            <a:off x="4674240" y="1604520"/>
            <a:ext cx="4015800" cy="1896840"/>
          </a:xfrm>
          <a:prstGeom prst="rect">
            <a:avLst/>
          </a:prstGeom>
        </p:spPr>
        <p:txBody>
          <a:bodyPr lIns="0" rIns="0" tIns="0" bIns="0">
            <a:normAutofit/>
          </a:bodyPr>
          <a:p>
            <a:endParaRPr b="0" lang="es-ES" sz="2100" spc="-1" strike="noStrike">
              <a:solidFill>
                <a:srgbClr val="000000"/>
              </a:solidFill>
              <a:latin typeface="Calibri"/>
            </a:endParaRPr>
          </a:p>
        </p:txBody>
      </p:sp>
      <p:sp>
        <p:nvSpPr>
          <p:cNvPr id="21" name="PlaceHolder 4"/>
          <p:cNvSpPr>
            <a:spLocks noGrp="1"/>
          </p:cNvSpPr>
          <p:nvPr>
            <p:ph type="body"/>
          </p:nvPr>
        </p:nvSpPr>
        <p:spPr>
          <a:xfrm>
            <a:off x="4674240" y="3682080"/>
            <a:ext cx="4015800" cy="1896840"/>
          </a:xfrm>
          <a:prstGeom prst="rect">
            <a:avLst/>
          </a:prstGeom>
        </p:spPr>
        <p:txBody>
          <a:bodyPr lIns="0" rIns="0" tIns="0" bIns="0">
            <a:normAutofit/>
          </a:bodyPr>
          <a:p>
            <a:endParaRPr b="0" lang="es-ES" sz="2100" spc="-1" strike="noStrike">
              <a:solidFill>
                <a:srgbClr val="000000"/>
              </a:solidFill>
              <a:latin typeface="Calibri"/>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1143000" y="1122480"/>
            <a:ext cx="6857640" cy="2387160"/>
          </a:xfrm>
          <a:prstGeom prst="rect">
            <a:avLst/>
          </a:prstGeom>
        </p:spPr>
        <p:txBody>
          <a:bodyPr lIns="0" rIns="0" tIns="0" bIns="0" anchor="ctr">
            <a:spAutoFit/>
          </a:bodyPr>
          <a:p>
            <a:endParaRPr b="0" lang="es-ES" sz="1800" spc="-1" strike="noStrike">
              <a:solidFill>
                <a:srgbClr val="000000"/>
              </a:solidFill>
              <a:latin typeface="Calibri"/>
            </a:endParaRPr>
          </a:p>
        </p:txBody>
      </p:sp>
      <p:sp>
        <p:nvSpPr>
          <p:cNvPr id="23" name="PlaceHolder 2"/>
          <p:cNvSpPr>
            <a:spLocks noGrp="1"/>
          </p:cNvSpPr>
          <p:nvPr>
            <p:ph type="body"/>
          </p:nvPr>
        </p:nvSpPr>
        <p:spPr>
          <a:xfrm>
            <a:off x="457200" y="1604520"/>
            <a:ext cx="4015800" cy="1896840"/>
          </a:xfrm>
          <a:prstGeom prst="rect">
            <a:avLst/>
          </a:prstGeom>
        </p:spPr>
        <p:txBody>
          <a:bodyPr lIns="0" rIns="0" tIns="0" bIns="0">
            <a:normAutofit/>
          </a:bodyPr>
          <a:p>
            <a:endParaRPr b="0" lang="es-ES" sz="2100" spc="-1" strike="noStrike">
              <a:solidFill>
                <a:srgbClr val="000000"/>
              </a:solidFill>
              <a:latin typeface="Calibri"/>
            </a:endParaRPr>
          </a:p>
        </p:txBody>
      </p:sp>
      <p:sp>
        <p:nvSpPr>
          <p:cNvPr id="24" name="PlaceHolder 3"/>
          <p:cNvSpPr>
            <a:spLocks noGrp="1"/>
          </p:cNvSpPr>
          <p:nvPr>
            <p:ph type="body"/>
          </p:nvPr>
        </p:nvSpPr>
        <p:spPr>
          <a:xfrm>
            <a:off x="4674240" y="1604520"/>
            <a:ext cx="4015800" cy="1896840"/>
          </a:xfrm>
          <a:prstGeom prst="rect">
            <a:avLst/>
          </a:prstGeom>
        </p:spPr>
        <p:txBody>
          <a:bodyPr lIns="0" rIns="0" tIns="0" bIns="0">
            <a:normAutofit/>
          </a:bodyPr>
          <a:p>
            <a:endParaRPr b="0" lang="es-ES" sz="2100" spc="-1" strike="noStrike">
              <a:solidFill>
                <a:srgbClr val="000000"/>
              </a:solidFill>
              <a:latin typeface="Calibri"/>
            </a:endParaRPr>
          </a:p>
        </p:txBody>
      </p:sp>
      <p:sp>
        <p:nvSpPr>
          <p:cNvPr id="25" name="PlaceHolder 4"/>
          <p:cNvSpPr>
            <a:spLocks noGrp="1"/>
          </p:cNvSpPr>
          <p:nvPr>
            <p:ph type="body"/>
          </p:nvPr>
        </p:nvSpPr>
        <p:spPr>
          <a:xfrm>
            <a:off x="457200" y="3682080"/>
            <a:ext cx="8229240" cy="1896840"/>
          </a:xfrm>
          <a:prstGeom prst="rect">
            <a:avLst/>
          </a:prstGeom>
        </p:spPr>
        <p:txBody>
          <a:bodyPr lIns="0" rIns="0" tIns="0" bIns="0">
            <a:normAutofit/>
          </a:bodyPr>
          <a:p>
            <a:endParaRPr b="0" lang="es-ES" sz="2100" spc="-1" strike="noStrike">
              <a:solidFill>
                <a:srgbClr val="000000"/>
              </a:solidFill>
              <a:latin typeface="Calibri"/>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dt"/>
          </p:nvPr>
        </p:nvSpPr>
        <p:spPr>
          <a:xfrm>
            <a:off x="628560" y="6356520"/>
            <a:ext cx="2057040" cy="364680"/>
          </a:xfrm>
          <a:prstGeom prst="rect">
            <a:avLst/>
          </a:prstGeom>
        </p:spPr>
        <p:txBody>
          <a:bodyPr anchor="ctr">
            <a:noAutofit/>
          </a:bodyPr>
          <a:p>
            <a:pPr>
              <a:lnSpc>
                <a:spcPct val="100000"/>
              </a:lnSpc>
            </a:pPr>
            <a:fld id="{F7183C73-F68A-4032-B6A7-6151DFD7DFAB}" type="datetime">
              <a:rPr b="0" lang="gl-ES" sz="900" spc="-1" strike="noStrike">
                <a:solidFill>
                  <a:srgbClr val="8b8b8b"/>
                </a:solidFill>
                <a:latin typeface="Calibri"/>
              </a:rPr>
              <a:t>15/06/19</a:t>
            </a:fld>
            <a:endParaRPr b="0" lang="gl-ES" sz="900" spc="-1" strike="noStrike">
              <a:latin typeface="Times New Roman"/>
            </a:endParaRPr>
          </a:p>
        </p:txBody>
      </p:sp>
      <p:sp>
        <p:nvSpPr>
          <p:cNvPr id="1" name="PlaceHolder 2"/>
          <p:cNvSpPr>
            <a:spLocks noGrp="1"/>
          </p:cNvSpPr>
          <p:nvPr>
            <p:ph type="ftr"/>
          </p:nvPr>
        </p:nvSpPr>
        <p:spPr>
          <a:xfrm>
            <a:off x="3029040" y="6356520"/>
            <a:ext cx="3085920" cy="364680"/>
          </a:xfrm>
          <a:prstGeom prst="rect">
            <a:avLst/>
          </a:prstGeom>
        </p:spPr>
        <p:txBody>
          <a:bodyPr anchor="ctr">
            <a:noAutofit/>
          </a:bodyPr>
          <a:p>
            <a:endParaRPr b="0" lang="gl-ES" sz="2400" spc="-1" strike="noStrike">
              <a:latin typeface="Times New Roman"/>
            </a:endParaRPr>
          </a:p>
        </p:txBody>
      </p:sp>
      <p:sp>
        <p:nvSpPr>
          <p:cNvPr id="2" name="PlaceHolder 3"/>
          <p:cNvSpPr>
            <a:spLocks noGrp="1"/>
          </p:cNvSpPr>
          <p:nvPr>
            <p:ph type="sldNum"/>
          </p:nvPr>
        </p:nvSpPr>
        <p:spPr>
          <a:xfrm>
            <a:off x="6458040" y="6356520"/>
            <a:ext cx="2057040" cy="364680"/>
          </a:xfrm>
          <a:prstGeom prst="rect">
            <a:avLst/>
          </a:prstGeom>
        </p:spPr>
        <p:txBody>
          <a:bodyPr anchor="ctr">
            <a:noAutofit/>
          </a:bodyPr>
          <a:p>
            <a:pPr algn="r">
              <a:lnSpc>
                <a:spcPct val="100000"/>
              </a:lnSpc>
            </a:pPr>
            <a:fld id="{9352D0B6-F099-49A1-B586-B1CDFFE9C16C}" type="slidenum">
              <a:rPr b="0" lang="gl-ES" sz="900" spc="-1" strike="noStrike">
                <a:solidFill>
                  <a:srgbClr val="8b8b8b"/>
                </a:solidFill>
                <a:latin typeface="Calibri"/>
              </a:rPr>
              <a:t>&lt;número&gt;</a:t>
            </a:fld>
            <a:endParaRPr b="0" lang="gl-ES" sz="900" spc="-1" strike="noStrike">
              <a:latin typeface="Times New Roman"/>
            </a:endParaRPr>
          </a:p>
        </p:txBody>
      </p:sp>
      <p:sp>
        <p:nvSpPr>
          <p:cNvPr id="3" name="PlaceHolder 4"/>
          <p:cNvSpPr>
            <a:spLocks noGrp="1"/>
          </p:cNvSpPr>
          <p:nvPr>
            <p:ph type="title"/>
          </p:nvPr>
        </p:nvSpPr>
        <p:spPr>
          <a:xfrm>
            <a:off x="457200" y="273600"/>
            <a:ext cx="8229240" cy="1144800"/>
          </a:xfrm>
          <a:prstGeom prst="rect">
            <a:avLst/>
          </a:prstGeom>
        </p:spPr>
        <p:txBody>
          <a:bodyPr lIns="0" rIns="0" tIns="0" bIns="0" anchor="ctr">
            <a:noAutofit/>
          </a:bodyPr>
          <a:p>
            <a:r>
              <a:rPr b="0" lang="es-ES" sz="1800" spc="-1" strike="noStrike">
                <a:solidFill>
                  <a:srgbClr val="000000"/>
                </a:solidFill>
                <a:latin typeface="Calibri"/>
              </a:rPr>
              <a:t>Prema para </a:t>
            </a:r>
            <a:r>
              <a:rPr b="0" lang="es-ES" sz="1800" spc="-1" strike="noStrike">
                <a:solidFill>
                  <a:srgbClr val="000000"/>
                </a:solidFill>
                <a:latin typeface="Calibri"/>
              </a:rPr>
              <a:t>editar o </a:t>
            </a:r>
            <a:r>
              <a:rPr b="0" lang="es-ES" sz="1800" spc="-1" strike="noStrike">
                <a:solidFill>
                  <a:srgbClr val="000000"/>
                </a:solidFill>
                <a:latin typeface="Calibri"/>
              </a:rPr>
              <a:t>formato de </a:t>
            </a:r>
            <a:r>
              <a:rPr b="0" lang="es-ES" sz="1800" spc="-1" strike="noStrike">
                <a:solidFill>
                  <a:srgbClr val="000000"/>
                </a:solidFill>
                <a:latin typeface="Calibri"/>
              </a:rPr>
              <a:t>texto do </a:t>
            </a:r>
            <a:r>
              <a:rPr b="0" lang="es-ES" sz="1800" spc="-1" strike="noStrike">
                <a:solidFill>
                  <a:srgbClr val="000000"/>
                </a:solidFill>
                <a:latin typeface="Calibri"/>
              </a:rPr>
              <a:t>título</a:t>
            </a:r>
            <a:endParaRPr b="0" lang="es-ES" sz="1800" spc="-1" strike="noStrike">
              <a:solidFill>
                <a:srgbClr val="000000"/>
              </a:solidFill>
              <a:latin typeface="Calibri"/>
            </a:endParaRPr>
          </a:p>
        </p:txBody>
      </p:sp>
      <p:sp>
        <p:nvSpPr>
          <p:cNvPr id="4" name="PlaceHolder 5"/>
          <p:cNvSpPr>
            <a:spLocks noGrp="1"/>
          </p:cNvSpPr>
          <p:nvPr>
            <p:ph type="body"/>
          </p:nvPr>
        </p:nvSpPr>
        <p:spPr>
          <a:xfrm>
            <a:off x="457200" y="1604520"/>
            <a:ext cx="8229240" cy="397692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s-ES" sz="2100" spc="-1" strike="noStrike">
                <a:solidFill>
                  <a:srgbClr val="000000"/>
                </a:solidFill>
                <a:latin typeface="Calibri"/>
              </a:rPr>
              <a:t>Prema para editar o formato de texto do esquema</a:t>
            </a:r>
            <a:endParaRPr b="0" lang="es-ES" sz="2100" spc="-1" strike="noStrike">
              <a:solidFill>
                <a:srgbClr val="000000"/>
              </a:solidFill>
              <a:latin typeface="Calibri"/>
            </a:endParaRPr>
          </a:p>
          <a:p>
            <a:pPr lvl="1" marL="864000" indent="-324000">
              <a:spcBef>
                <a:spcPts val="1134"/>
              </a:spcBef>
              <a:buClr>
                <a:srgbClr val="000000"/>
              </a:buClr>
              <a:buSzPct val="75000"/>
              <a:buFont typeface="Symbol" charset="2"/>
              <a:buChar char=""/>
            </a:pPr>
            <a:r>
              <a:rPr b="0" lang="es-ES" sz="1500" spc="-1" strike="noStrike">
                <a:solidFill>
                  <a:srgbClr val="000000"/>
                </a:solidFill>
                <a:latin typeface="Calibri"/>
              </a:rPr>
              <a:t>Segundo nivel do esquema</a:t>
            </a:r>
            <a:endParaRPr b="0" lang="es-ES" sz="1500" spc="-1" strike="noStrike">
              <a:solidFill>
                <a:srgbClr val="000000"/>
              </a:solidFill>
              <a:latin typeface="Calibri"/>
            </a:endParaRPr>
          </a:p>
          <a:p>
            <a:pPr lvl="2" marL="1296000" indent="-288000">
              <a:spcBef>
                <a:spcPts val="850"/>
              </a:spcBef>
              <a:buClr>
                <a:srgbClr val="000000"/>
              </a:buClr>
              <a:buSzPct val="45000"/>
              <a:buFont typeface="Wingdings" charset="2"/>
              <a:buChar char=""/>
            </a:pPr>
            <a:r>
              <a:rPr b="0" lang="es-ES" sz="1350" spc="-1" strike="noStrike">
                <a:solidFill>
                  <a:srgbClr val="000000"/>
                </a:solidFill>
                <a:latin typeface="Calibri"/>
              </a:rPr>
              <a:t>Terceiro nivel do esquema</a:t>
            </a:r>
            <a:endParaRPr b="0" lang="es-ES" sz="1350" spc="-1" strike="noStrike">
              <a:solidFill>
                <a:srgbClr val="000000"/>
              </a:solidFill>
              <a:latin typeface="Calibri"/>
            </a:endParaRPr>
          </a:p>
          <a:p>
            <a:pPr lvl="3" marL="1728000" indent="-216000">
              <a:spcBef>
                <a:spcPts val="567"/>
              </a:spcBef>
              <a:buClr>
                <a:srgbClr val="000000"/>
              </a:buClr>
              <a:buSzPct val="75000"/>
              <a:buFont typeface="Symbol" charset="2"/>
              <a:buChar char=""/>
            </a:pPr>
            <a:r>
              <a:rPr b="0" lang="es-ES" sz="1350" spc="-1" strike="noStrike">
                <a:solidFill>
                  <a:srgbClr val="000000"/>
                </a:solidFill>
                <a:latin typeface="Calibri"/>
              </a:rPr>
              <a:t>Cuarto nivel do esquema</a:t>
            </a:r>
            <a:endParaRPr b="0" lang="es-ES" sz="1350" spc="-1" strike="noStrike">
              <a:solidFill>
                <a:srgbClr val="000000"/>
              </a:solidFill>
              <a:latin typeface="Calibri"/>
            </a:endParaRPr>
          </a:p>
          <a:p>
            <a:pPr lvl="4" marL="2160000" indent="-216000">
              <a:spcBef>
                <a:spcPts val="283"/>
              </a:spcBef>
              <a:buClr>
                <a:srgbClr val="000000"/>
              </a:buClr>
              <a:buSzPct val="45000"/>
              <a:buFont typeface="Wingdings" charset="2"/>
              <a:buChar char=""/>
            </a:pPr>
            <a:r>
              <a:rPr b="0" lang="es-ES" sz="2000" spc="-1" strike="noStrike">
                <a:solidFill>
                  <a:srgbClr val="000000"/>
                </a:solidFill>
                <a:latin typeface="Calibri"/>
              </a:rPr>
              <a:t>Quinto nivel do esquema</a:t>
            </a:r>
            <a:endParaRPr b="0" lang="es-ES" sz="2000" spc="-1" strike="noStrike">
              <a:solidFill>
                <a:srgbClr val="000000"/>
              </a:solidFill>
              <a:latin typeface="Calibri"/>
            </a:endParaRPr>
          </a:p>
          <a:p>
            <a:pPr lvl="5" marL="2592000" indent="-216000">
              <a:spcBef>
                <a:spcPts val="283"/>
              </a:spcBef>
              <a:buClr>
                <a:srgbClr val="000000"/>
              </a:buClr>
              <a:buSzPct val="45000"/>
              <a:buFont typeface="Wingdings" charset="2"/>
              <a:buChar char=""/>
            </a:pPr>
            <a:r>
              <a:rPr b="0" lang="es-ES" sz="2000" spc="-1" strike="noStrike">
                <a:solidFill>
                  <a:srgbClr val="000000"/>
                </a:solidFill>
                <a:latin typeface="Calibri"/>
              </a:rPr>
              <a:t>Sexto nivel do esquema</a:t>
            </a:r>
            <a:endParaRPr b="0" lang="es-ES" sz="2000" spc="-1" strike="noStrike">
              <a:solidFill>
                <a:srgbClr val="000000"/>
              </a:solidFill>
              <a:latin typeface="Calibri"/>
            </a:endParaRPr>
          </a:p>
          <a:p>
            <a:pPr lvl="6" marL="3024000" indent="-216000">
              <a:spcBef>
                <a:spcPts val="283"/>
              </a:spcBef>
              <a:buClr>
                <a:srgbClr val="000000"/>
              </a:buClr>
              <a:buSzPct val="45000"/>
              <a:buFont typeface="Wingdings" charset="2"/>
              <a:buChar char=""/>
            </a:pPr>
            <a:r>
              <a:rPr b="0" lang="es-ES" sz="2000" spc="-1" strike="noStrike">
                <a:solidFill>
                  <a:srgbClr val="000000"/>
                </a:solidFill>
                <a:latin typeface="Calibri"/>
              </a:rPr>
              <a:t>Sétimo nivel do esquema</a:t>
            </a:r>
            <a:endParaRPr b="0" lang="es-ES"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1" name="PlaceHolder 1"/>
          <p:cNvSpPr>
            <a:spLocks noGrp="1"/>
          </p:cNvSpPr>
          <p:nvPr>
            <p:ph type="title"/>
          </p:nvPr>
        </p:nvSpPr>
        <p:spPr>
          <a:xfrm>
            <a:off x="1143000" y="1122480"/>
            <a:ext cx="6857640" cy="2387160"/>
          </a:xfrm>
          <a:prstGeom prst="rect">
            <a:avLst/>
          </a:prstGeom>
        </p:spPr>
        <p:txBody>
          <a:bodyPr anchor="b">
            <a:noAutofit/>
          </a:bodyPr>
          <a:p>
            <a:pPr algn="ctr">
              <a:lnSpc>
                <a:spcPct val="90000"/>
              </a:lnSpc>
            </a:pPr>
            <a:r>
              <a:rPr b="0" lang="es-ES" sz="4500" spc="-1" strike="noStrike">
                <a:solidFill>
                  <a:srgbClr val="000000"/>
                </a:solidFill>
                <a:latin typeface="Calibri Light"/>
              </a:rPr>
              <a:t>Haga clic para modificar el estilo de título del patrón</a:t>
            </a:r>
            <a:endParaRPr b="0" lang="es-ES" sz="4500" spc="-1" strike="noStrike">
              <a:solidFill>
                <a:srgbClr val="000000"/>
              </a:solidFill>
              <a:latin typeface="Calibri"/>
            </a:endParaRPr>
          </a:p>
        </p:txBody>
      </p:sp>
      <p:sp>
        <p:nvSpPr>
          <p:cNvPr id="42" name="PlaceHolder 2"/>
          <p:cNvSpPr>
            <a:spLocks noGrp="1"/>
          </p:cNvSpPr>
          <p:nvPr>
            <p:ph type="dt"/>
          </p:nvPr>
        </p:nvSpPr>
        <p:spPr>
          <a:xfrm>
            <a:off x="628560" y="6356520"/>
            <a:ext cx="2057040" cy="364680"/>
          </a:xfrm>
          <a:prstGeom prst="rect">
            <a:avLst/>
          </a:prstGeom>
        </p:spPr>
        <p:txBody>
          <a:bodyPr anchor="ctr">
            <a:noAutofit/>
          </a:bodyPr>
          <a:p>
            <a:pPr>
              <a:lnSpc>
                <a:spcPct val="100000"/>
              </a:lnSpc>
            </a:pPr>
            <a:fld id="{24FEC78F-F5F0-4B6D-AF98-B9C2E9A27A73}" type="datetime">
              <a:rPr b="0" lang="gl-ES" sz="900" spc="-1" strike="noStrike">
                <a:solidFill>
                  <a:srgbClr val="8b8b8b"/>
                </a:solidFill>
                <a:latin typeface="Calibri"/>
              </a:rPr>
              <a:t>15/06/19</a:t>
            </a:fld>
            <a:endParaRPr b="0" lang="gl-ES" sz="900" spc="-1" strike="noStrike">
              <a:latin typeface="Times New Roman"/>
            </a:endParaRPr>
          </a:p>
        </p:txBody>
      </p:sp>
      <p:sp>
        <p:nvSpPr>
          <p:cNvPr id="43" name="PlaceHolder 3"/>
          <p:cNvSpPr>
            <a:spLocks noGrp="1"/>
          </p:cNvSpPr>
          <p:nvPr>
            <p:ph type="ftr"/>
          </p:nvPr>
        </p:nvSpPr>
        <p:spPr>
          <a:xfrm>
            <a:off x="3029040" y="6356520"/>
            <a:ext cx="3085920" cy="364680"/>
          </a:xfrm>
          <a:prstGeom prst="rect">
            <a:avLst/>
          </a:prstGeom>
        </p:spPr>
        <p:txBody>
          <a:bodyPr anchor="ctr">
            <a:noAutofit/>
          </a:bodyPr>
          <a:p>
            <a:endParaRPr b="0" lang="gl-ES" sz="2400" spc="-1" strike="noStrike">
              <a:latin typeface="Times New Roman"/>
            </a:endParaRPr>
          </a:p>
        </p:txBody>
      </p:sp>
      <p:sp>
        <p:nvSpPr>
          <p:cNvPr id="44" name="PlaceHolder 4"/>
          <p:cNvSpPr>
            <a:spLocks noGrp="1"/>
          </p:cNvSpPr>
          <p:nvPr>
            <p:ph type="sldNum"/>
          </p:nvPr>
        </p:nvSpPr>
        <p:spPr>
          <a:xfrm>
            <a:off x="6458040" y="6356520"/>
            <a:ext cx="2057040" cy="364680"/>
          </a:xfrm>
          <a:prstGeom prst="rect">
            <a:avLst/>
          </a:prstGeom>
        </p:spPr>
        <p:txBody>
          <a:bodyPr anchor="ctr">
            <a:noAutofit/>
          </a:bodyPr>
          <a:p>
            <a:pPr algn="r">
              <a:lnSpc>
                <a:spcPct val="100000"/>
              </a:lnSpc>
            </a:pPr>
            <a:fld id="{CCD75B99-BC11-4632-B8D0-D4352B342814}" type="slidenum">
              <a:rPr b="0" lang="gl-ES" sz="900" spc="-1" strike="noStrike">
                <a:solidFill>
                  <a:srgbClr val="8b8b8b"/>
                </a:solidFill>
                <a:latin typeface="Calibri"/>
              </a:rPr>
              <a:t>1</a:t>
            </a:fld>
            <a:endParaRPr b="0" lang="gl-ES" sz="900" spc="-1" strike="noStrike">
              <a:latin typeface="Times New Roman"/>
            </a:endParaRPr>
          </a:p>
        </p:txBody>
      </p:sp>
      <p:sp>
        <p:nvSpPr>
          <p:cNvPr id="45" name="PlaceHolder 5"/>
          <p:cNvSpPr>
            <a:spLocks noGrp="1"/>
          </p:cNvSpPr>
          <p:nvPr>
            <p:ph type="body"/>
          </p:nvPr>
        </p:nvSpPr>
        <p:spPr>
          <a:xfrm>
            <a:off x="457200" y="1604520"/>
            <a:ext cx="8229240" cy="397692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s-ES" sz="2100" spc="-1" strike="noStrike">
                <a:solidFill>
                  <a:srgbClr val="000000"/>
                </a:solidFill>
                <a:latin typeface="Calibri"/>
              </a:rPr>
              <a:t>Prema para editar o formato de texto do esquema</a:t>
            </a:r>
            <a:endParaRPr b="0" lang="es-ES" sz="2100" spc="-1" strike="noStrike">
              <a:solidFill>
                <a:srgbClr val="000000"/>
              </a:solidFill>
              <a:latin typeface="Calibri"/>
            </a:endParaRPr>
          </a:p>
          <a:p>
            <a:pPr lvl="1" marL="864000" indent="-324000">
              <a:spcBef>
                <a:spcPts val="1134"/>
              </a:spcBef>
              <a:buClr>
                <a:srgbClr val="000000"/>
              </a:buClr>
              <a:buSzPct val="75000"/>
              <a:buFont typeface="Symbol" charset="2"/>
              <a:buChar char=""/>
            </a:pPr>
            <a:r>
              <a:rPr b="0" lang="es-ES" sz="1500" spc="-1" strike="noStrike">
                <a:solidFill>
                  <a:srgbClr val="000000"/>
                </a:solidFill>
                <a:latin typeface="Calibri"/>
              </a:rPr>
              <a:t>Segundo nivel do esquema</a:t>
            </a:r>
            <a:endParaRPr b="0" lang="es-ES" sz="1500" spc="-1" strike="noStrike">
              <a:solidFill>
                <a:srgbClr val="000000"/>
              </a:solidFill>
              <a:latin typeface="Calibri"/>
            </a:endParaRPr>
          </a:p>
          <a:p>
            <a:pPr lvl="2" marL="1296000" indent="-288000">
              <a:spcBef>
                <a:spcPts val="850"/>
              </a:spcBef>
              <a:buClr>
                <a:srgbClr val="000000"/>
              </a:buClr>
              <a:buSzPct val="45000"/>
              <a:buFont typeface="Wingdings" charset="2"/>
              <a:buChar char=""/>
            </a:pPr>
            <a:r>
              <a:rPr b="0" lang="es-ES" sz="1350" spc="-1" strike="noStrike">
                <a:solidFill>
                  <a:srgbClr val="000000"/>
                </a:solidFill>
                <a:latin typeface="Calibri"/>
              </a:rPr>
              <a:t>Terceiro nivel do esquema</a:t>
            </a:r>
            <a:endParaRPr b="0" lang="es-ES" sz="1350" spc="-1" strike="noStrike">
              <a:solidFill>
                <a:srgbClr val="000000"/>
              </a:solidFill>
              <a:latin typeface="Calibri"/>
            </a:endParaRPr>
          </a:p>
          <a:p>
            <a:pPr lvl="3" marL="1728000" indent="-216000">
              <a:spcBef>
                <a:spcPts val="567"/>
              </a:spcBef>
              <a:buClr>
                <a:srgbClr val="000000"/>
              </a:buClr>
              <a:buSzPct val="75000"/>
              <a:buFont typeface="Symbol" charset="2"/>
              <a:buChar char=""/>
            </a:pPr>
            <a:r>
              <a:rPr b="0" lang="es-ES" sz="1350" spc="-1" strike="noStrike">
                <a:solidFill>
                  <a:srgbClr val="000000"/>
                </a:solidFill>
                <a:latin typeface="Calibri"/>
              </a:rPr>
              <a:t>Cuarto nivel do esquema</a:t>
            </a:r>
            <a:endParaRPr b="0" lang="es-ES" sz="1350" spc="-1" strike="noStrike">
              <a:solidFill>
                <a:srgbClr val="000000"/>
              </a:solidFill>
              <a:latin typeface="Calibri"/>
            </a:endParaRPr>
          </a:p>
          <a:p>
            <a:pPr lvl="4" marL="2160000" indent="-216000">
              <a:spcBef>
                <a:spcPts val="283"/>
              </a:spcBef>
              <a:buClr>
                <a:srgbClr val="000000"/>
              </a:buClr>
              <a:buSzPct val="45000"/>
              <a:buFont typeface="Wingdings" charset="2"/>
              <a:buChar char=""/>
            </a:pPr>
            <a:r>
              <a:rPr b="0" lang="es-ES" sz="2000" spc="-1" strike="noStrike">
                <a:solidFill>
                  <a:srgbClr val="000000"/>
                </a:solidFill>
                <a:latin typeface="Calibri"/>
              </a:rPr>
              <a:t>Quinto nivel do esquema</a:t>
            </a:r>
            <a:endParaRPr b="0" lang="es-ES" sz="2000" spc="-1" strike="noStrike">
              <a:solidFill>
                <a:srgbClr val="000000"/>
              </a:solidFill>
              <a:latin typeface="Calibri"/>
            </a:endParaRPr>
          </a:p>
          <a:p>
            <a:pPr lvl="5" marL="2592000" indent="-216000">
              <a:spcBef>
                <a:spcPts val="283"/>
              </a:spcBef>
              <a:buClr>
                <a:srgbClr val="000000"/>
              </a:buClr>
              <a:buSzPct val="45000"/>
              <a:buFont typeface="Wingdings" charset="2"/>
              <a:buChar char=""/>
            </a:pPr>
            <a:r>
              <a:rPr b="0" lang="es-ES" sz="2000" spc="-1" strike="noStrike">
                <a:solidFill>
                  <a:srgbClr val="000000"/>
                </a:solidFill>
                <a:latin typeface="Calibri"/>
              </a:rPr>
              <a:t>Sexto nivel do esquema</a:t>
            </a:r>
            <a:endParaRPr b="0" lang="es-ES" sz="2000" spc="-1" strike="noStrike">
              <a:solidFill>
                <a:srgbClr val="000000"/>
              </a:solidFill>
              <a:latin typeface="Calibri"/>
            </a:endParaRPr>
          </a:p>
          <a:p>
            <a:pPr lvl="6" marL="3024000" indent="-216000">
              <a:spcBef>
                <a:spcPts val="283"/>
              </a:spcBef>
              <a:buClr>
                <a:srgbClr val="000000"/>
              </a:buClr>
              <a:buSzPct val="45000"/>
              <a:buFont typeface="Wingdings" charset="2"/>
              <a:buChar char=""/>
            </a:pPr>
            <a:r>
              <a:rPr b="0" lang="es-ES" sz="2000" spc="-1" strike="noStrike">
                <a:solidFill>
                  <a:srgbClr val="000000"/>
                </a:solidFill>
                <a:latin typeface="Calibri"/>
              </a:rPr>
              <a:t>Sétimo nivel do esquema</a:t>
            </a:r>
            <a:endParaRPr b="0" lang="es-ES"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2" name="PlaceHolder 1"/>
          <p:cNvSpPr>
            <a:spLocks noGrp="1"/>
          </p:cNvSpPr>
          <p:nvPr>
            <p:ph type="title"/>
          </p:nvPr>
        </p:nvSpPr>
        <p:spPr>
          <a:xfrm>
            <a:off x="628560" y="365040"/>
            <a:ext cx="7886520" cy="1325160"/>
          </a:xfrm>
          <a:prstGeom prst="rect">
            <a:avLst/>
          </a:prstGeom>
        </p:spPr>
        <p:txBody>
          <a:bodyPr anchor="ctr">
            <a:noAutofit/>
          </a:bodyPr>
          <a:p>
            <a:pPr>
              <a:lnSpc>
                <a:spcPct val="90000"/>
              </a:lnSpc>
            </a:pPr>
            <a:r>
              <a:rPr b="0" lang="es-ES" sz="3300" spc="-1" strike="noStrike">
                <a:solidFill>
                  <a:srgbClr val="000000"/>
                </a:solidFill>
                <a:latin typeface="Calibri Light"/>
              </a:rPr>
              <a:t>Haga clic para modificar el estilo de título del patrón</a:t>
            </a:r>
            <a:endParaRPr b="0" lang="es-ES" sz="3300" spc="-1" strike="noStrike">
              <a:solidFill>
                <a:srgbClr val="000000"/>
              </a:solidFill>
              <a:latin typeface="Calibri"/>
            </a:endParaRPr>
          </a:p>
        </p:txBody>
      </p:sp>
      <p:sp>
        <p:nvSpPr>
          <p:cNvPr id="83" name="PlaceHolder 2"/>
          <p:cNvSpPr>
            <a:spLocks noGrp="1"/>
          </p:cNvSpPr>
          <p:nvPr>
            <p:ph type="body"/>
          </p:nvPr>
        </p:nvSpPr>
        <p:spPr>
          <a:xfrm>
            <a:off x="628560" y="1825560"/>
            <a:ext cx="7886520" cy="4350960"/>
          </a:xfrm>
          <a:prstGeom prst="rect">
            <a:avLst/>
          </a:prstGeom>
        </p:spPr>
        <p:txBody>
          <a:bodyPr>
            <a:noAutofit/>
          </a:bodyPr>
          <a:p>
            <a:pPr marL="171360" indent="-171000">
              <a:lnSpc>
                <a:spcPct val="90000"/>
              </a:lnSpc>
              <a:spcBef>
                <a:spcPts val="751"/>
              </a:spcBef>
              <a:buClr>
                <a:srgbClr val="000000"/>
              </a:buClr>
              <a:buFont typeface="Arial"/>
              <a:buChar char="•"/>
            </a:pPr>
            <a:r>
              <a:rPr b="0" lang="es-ES" sz="2100" spc="-1" strike="noStrike">
                <a:solidFill>
                  <a:srgbClr val="000000"/>
                </a:solidFill>
                <a:latin typeface="Calibri"/>
              </a:rPr>
              <a:t>Haga clic para modificar los estilos de texto del patrón</a:t>
            </a:r>
            <a:endParaRPr b="0" lang="es-ES" sz="2100" spc="-1" strike="noStrike">
              <a:solidFill>
                <a:srgbClr val="000000"/>
              </a:solidFill>
              <a:latin typeface="Calibri"/>
            </a:endParaRPr>
          </a:p>
          <a:p>
            <a:pPr lvl="1" marL="514440" indent="-171000">
              <a:lnSpc>
                <a:spcPct val="90000"/>
              </a:lnSpc>
              <a:spcBef>
                <a:spcPts val="374"/>
              </a:spcBef>
              <a:buClr>
                <a:srgbClr val="000000"/>
              </a:buClr>
              <a:buFont typeface="Arial"/>
              <a:buChar char="•"/>
            </a:pPr>
            <a:r>
              <a:rPr b="0" lang="es-ES" sz="1800" spc="-1" strike="noStrike">
                <a:solidFill>
                  <a:srgbClr val="000000"/>
                </a:solidFill>
                <a:latin typeface="Calibri"/>
              </a:rPr>
              <a:t>Segundo nivel</a:t>
            </a:r>
            <a:endParaRPr b="0" lang="es-ES" sz="1800" spc="-1" strike="noStrike">
              <a:solidFill>
                <a:srgbClr val="000000"/>
              </a:solidFill>
              <a:latin typeface="Calibri"/>
            </a:endParaRPr>
          </a:p>
          <a:p>
            <a:pPr lvl="2" marL="857160" indent="-171000">
              <a:lnSpc>
                <a:spcPct val="90000"/>
              </a:lnSpc>
              <a:spcBef>
                <a:spcPts val="374"/>
              </a:spcBef>
              <a:buClr>
                <a:srgbClr val="000000"/>
              </a:buClr>
              <a:buFont typeface="Arial"/>
              <a:buChar char="•"/>
            </a:pPr>
            <a:r>
              <a:rPr b="0" lang="es-ES" sz="1500" spc="-1" strike="noStrike">
                <a:solidFill>
                  <a:srgbClr val="000000"/>
                </a:solidFill>
                <a:latin typeface="Calibri"/>
              </a:rPr>
              <a:t>Tercer nivel</a:t>
            </a:r>
            <a:endParaRPr b="0" lang="es-ES" sz="1500" spc="-1" strike="noStrike">
              <a:solidFill>
                <a:srgbClr val="000000"/>
              </a:solidFill>
              <a:latin typeface="Calibri"/>
            </a:endParaRPr>
          </a:p>
          <a:p>
            <a:pPr lvl="3" marL="1200240" indent="-171000">
              <a:lnSpc>
                <a:spcPct val="90000"/>
              </a:lnSpc>
              <a:spcBef>
                <a:spcPts val="374"/>
              </a:spcBef>
              <a:buClr>
                <a:srgbClr val="000000"/>
              </a:buClr>
              <a:buFont typeface="Arial"/>
              <a:buChar char="•"/>
            </a:pPr>
            <a:r>
              <a:rPr b="0" lang="es-ES" sz="1350" spc="-1" strike="noStrike">
                <a:solidFill>
                  <a:srgbClr val="000000"/>
                </a:solidFill>
                <a:latin typeface="Calibri"/>
              </a:rPr>
              <a:t>Cuarto nivel</a:t>
            </a:r>
            <a:endParaRPr b="0" lang="es-ES" sz="1350" spc="-1" strike="noStrike">
              <a:solidFill>
                <a:srgbClr val="000000"/>
              </a:solidFill>
              <a:latin typeface="Calibri"/>
            </a:endParaRPr>
          </a:p>
          <a:p>
            <a:pPr lvl="4" marL="1542960" indent="-171000">
              <a:lnSpc>
                <a:spcPct val="90000"/>
              </a:lnSpc>
              <a:spcBef>
                <a:spcPts val="374"/>
              </a:spcBef>
              <a:buClr>
                <a:srgbClr val="000000"/>
              </a:buClr>
              <a:buFont typeface="Arial"/>
              <a:buChar char="•"/>
            </a:pPr>
            <a:r>
              <a:rPr b="0" lang="es-ES" sz="1350" spc="-1" strike="noStrike">
                <a:solidFill>
                  <a:srgbClr val="000000"/>
                </a:solidFill>
                <a:latin typeface="Calibri"/>
              </a:rPr>
              <a:t>Quinto nivel</a:t>
            </a:r>
            <a:endParaRPr b="0" lang="es-ES" sz="1350" spc="-1" strike="noStrike">
              <a:solidFill>
                <a:srgbClr val="000000"/>
              </a:solidFill>
              <a:latin typeface="Calibri"/>
            </a:endParaRPr>
          </a:p>
        </p:txBody>
      </p:sp>
      <p:sp>
        <p:nvSpPr>
          <p:cNvPr id="84" name="PlaceHolder 3"/>
          <p:cNvSpPr>
            <a:spLocks noGrp="1"/>
          </p:cNvSpPr>
          <p:nvPr>
            <p:ph type="dt"/>
          </p:nvPr>
        </p:nvSpPr>
        <p:spPr>
          <a:xfrm>
            <a:off x="628560" y="6356520"/>
            <a:ext cx="2057040" cy="364680"/>
          </a:xfrm>
          <a:prstGeom prst="rect">
            <a:avLst/>
          </a:prstGeom>
        </p:spPr>
        <p:txBody>
          <a:bodyPr anchor="ctr">
            <a:noAutofit/>
          </a:bodyPr>
          <a:p>
            <a:pPr>
              <a:lnSpc>
                <a:spcPct val="100000"/>
              </a:lnSpc>
            </a:pPr>
            <a:fld id="{352F950B-437E-4338-BD67-98FC8D18CEE8}" type="datetime">
              <a:rPr b="0" lang="gl-ES" sz="900" spc="-1" strike="noStrike">
                <a:solidFill>
                  <a:srgbClr val="8b8b8b"/>
                </a:solidFill>
                <a:latin typeface="Calibri"/>
              </a:rPr>
              <a:t>15/06/19</a:t>
            </a:fld>
            <a:endParaRPr b="0" lang="gl-ES" sz="900" spc="-1" strike="noStrike">
              <a:latin typeface="Times New Roman"/>
            </a:endParaRPr>
          </a:p>
        </p:txBody>
      </p:sp>
      <p:sp>
        <p:nvSpPr>
          <p:cNvPr id="85" name="PlaceHolder 4"/>
          <p:cNvSpPr>
            <a:spLocks noGrp="1"/>
          </p:cNvSpPr>
          <p:nvPr>
            <p:ph type="ftr"/>
          </p:nvPr>
        </p:nvSpPr>
        <p:spPr>
          <a:xfrm>
            <a:off x="3029040" y="6356520"/>
            <a:ext cx="3085920" cy="364680"/>
          </a:xfrm>
          <a:prstGeom prst="rect">
            <a:avLst/>
          </a:prstGeom>
        </p:spPr>
        <p:txBody>
          <a:bodyPr anchor="ctr">
            <a:noAutofit/>
          </a:bodyPr>
          <a:p>
            <a:endParaRPr b="0" lang="gl-ES" sz="2400" spc="-1" strike="noStrike">
              <a:latin typeface="Times New Roman"/>
            </a:endParaRPr>
          </a:p>
        </p:txBody>
      </p:sp>
      <p:sp>
        <p:nvSpPr>
          <p:cNvPr id="86" name="PlaceHolder 5"/>
          <p:cNvSpPr>
            <a:spLocks noGrp="1"/>
          </p:cNvSpPr>
          <p:nvPr>
            <p:ph type="sldNum"/>
          </p:nvPr>
        </p:nvSpPr>
        <p:spPr>
          <a:xfrm>
            <a:off x="6458040" y="6356520"/>
            <a:ext cx="2057040" cy="364680"/>
          </a:xfrm>
          <a:prstGeom prst="rect">
            <a:avLst/>
          </a:prstGeom>
        </p:spPr>
        <p:txBody>
          <a:bodyPr anchor="ctr">
            <a:noAutofit/>
          </a:bodyPr>
          <a:p>
            <a:pPr algn="r">
              <a:lnSpc>
                <a:spcPct val="100000"/>
              </a:lnSpc>
            </a:pPr>
            <a:fld id="{4375388A-57C3-4630-BBCB-325E86A79553}" type="slidenum">
              <a:rPr b="0" lang="gl-ES" sz="900" spc="-1" strike="noStrike">
                <a:solidFill>
                  <a:srgbClr val="8b8b8b"/>
                </a:solidFill>
                <a:latin typeface="Calibri"/>
              </a:rPr>
              <a:t>1</a:t>
            </a:fld>
            <a:endParaRPr b="0" lang="gl-ES" sz="9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19.jpeg"/><Relationship Id="rId2" Type="http://schemas.openxmlformats.org/officeDocument/2006/relationships/slideLayout" Target="../slideLayouts/slideLayout1.xml"/>
</Relationships>
</file>

<file path=ppt/slides/_rels/slide100.xml.rels><?xml version="1.0" encoding="UTF-8"?>
<Relationships xmlns="http://schemas.openxmlformats.org/package/2006/relationships"><Relationship Id="rId1" Type="http://schemas.openxmlformats.org/officeDocument/2006/relationships/image" Target="../media/image107.jpeg"/><Relationship Id="rId2" Type="http://schemas.openxmlformats.org/officeDocument/2006/relationships/image" Target="../media/image108.jpeg"/><Relationship Id="rId3" Type="http://schemas.openxmlformats.org/officeDocument/2006/relationships/image" Target="../media/image109.png"/><Relationship Id="rId4" Type="http://schemas.openxmlformats.org/officeDocument/2006/relationships/slideLayout" Target="../slideLayouts/slideLayout25.xml"/>
</Relationships>
</file>

<file path=ppt/slides/_rels/slide101.xml.rels><?xml version="1.0" encoding="UTF-8"?>
<Relationships xmlns="http://schemas.openxmlformats.org/package/2006/relationships"><Relationship Id="rId1" Type="http://schemas.openxmlformats.org/officeDocument/2006/relationships/hyperlink" Target="https://aprendizajeservicio.net/" TargetMode="External"/><Relationship Id="rId2" Type="http://schemas.openxmlformats.org/officeDocument/2006/relationships/hyperlink" Target="https://roserbatlle.net/aprendizaje-servicio/" TargetMode="External"/><Relationship Id="rId3" Type="http://schemas.openxmlformats.org/officeDocument/2006/relationships/hyperlink" Target="http://www.zerbikas.es/" TargetMode="External"/><Relationship Id="rId4" Type="http://schemas.openxmlformats.org/officeDocument/2006/relationships/hyperlink" Target="http://www.aprenentatgeservei.cat/" TargetMode="External"/><Relationship Id="rId5" Type="http://schemas.openxmlformats.org/officeDocument/2006/relationships/hyperlink" Target="http://www.clayss.org/" TargetMode="External"/><Relationship Id="rId6" Type="http://schemas.openxmlformats.org/officeDocument/2006/relationships/slideLayout" Target="../slideLayouts/slideLayout25.xml"/>
</Relationships>
</file>

<file path=ppt/slides/_rels/slide102.xml.rels><?xml version="1.0" encoding="UTF-8"?>
<Relationships xmlns="http://schemas.openxmlformats.org/package/2006/relationships"><Relationship Id="rId1" Type="http://schemas.openxmlformats.org/officeDocument/2006/relationships/hyperlink" Target="http://www.zerbikas.es/guias/es/60.pdf" TargetMode="External"/><Relationship Id="rId2" Type="http://schemas.openxmlformats.org/officeDocument/2006/relationships/hyperlink" Target="http://www.zerbikas.es/guias/es/0.pdf" TargetMode="External"/><Relationship Id="rId3" Type="http://schemas.openxmlformats.org/officeDocument/2006/relationships/hyperlink" Target="http://www.zerbikas.es/guias/es/2.pdf" TargetMode="External"/><Relationship Id="rId4" Type="http://schemas.openxmlformats.org/officeDocument/2006/relationships/slideLayout" Target="../slideLayouts/slideLayout1.xml"/>
</Relationships>
</file>

<file path=ppt/slides/_rels/slide103.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104.xml.rels><?xml version="1.0" encoding="UTF-8"?>
<Relationships xmlns="http://schemas.openxmlformats.org/package/2006/relationships"><Relationship Id="rId1" Type="http://schemas.openxmlformats.org/officeDocument/2006/relationships/image" Target="../media/image110.jpeg"/><Relationship Id="rId2" Type="http://schemas.openxmlformats.org/officeDocument/2006/relationships/slideLayout" Target="../slideLayouts/slideLayout14.xml"/><Relationship Id="rId3" Type="http://schemas.openxmlformats.org/officeDocument/2006/relationships/notesSlide" Target="../notesSlides/notesSlide104.xml"/>
</Relationships>
</file>

<file path=ppt/slides/_rels/slide11.xml.rels><?xml version="1.0" encoding="UTF-8"?>
<Relationships xmlns="http://schemas.openxmlformats.org/package/2006/relationships"><Relationship Id="rId1" Type="http://schemas.openxmlformats.org/officeDocument/2006/relationships/image" Target="../media/image20.jpeg"/><Relationship Id="rId2" Type="http://schemas.openxmlformats.org/officeDocument/2006/relationships/hyperlink" Target="https://www.slideshare.net/rbatlle/aps-exito-educativo-y-compromiso-social-2018/rbatlle/aps-exito-educativo-y-compromiso-social-2018" TargetMode="External"/><Relationship Id="rId3" Type="http://schemas.openxmlformats.org/officeDocument/2006/relationships/hyperlink" Target="https://www.slideshare.net/rbatlle/aps-exito-educativo-y-compromiso-social-2018/rbatlle/aps-exito-educativo-y-compromiso-social-2018" TargetMode="External"/><Relationship Id="rId4" Type="http://schemas.openxmlformats.org/officeDocument/2006/relationships/slideLayout" Target="../slideLayouts/slideLayout1.xml"/><Relationship Id="rId5"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image" Target="../media/image21.jpeg"/><Relationship Id="rId2" Type="http://schemas.openxmlformats.org/officeDocument/2006/relationships/hyperlink" Target="https://www.slideshare.net/rbatlle/aps-exito-educativo-y-compromiso-social-2018/rbatlle/aps-exito-educativo-y-compromiso-social-2018" TargetMode="External"/><Relationship Id="rId3" Type="http://schemas.openxmlformats.org/officeDocument/2006/relationships/hyperlink" Target="https://www.slideshare.net/rbatlle/aps-exito-educativo-y-compromiso-social-2018/rbatlle/aps-exito-educativo-y-compromiso-social-2018" TargetMode="External"/><Relationship Id="rId4" Type="http://schemas.openxmlformats.org/officeDocument/2006/relationships/slideLayout" Target="../slideLayouts/slideLayout1.xml"/><Relationship Id="rId5"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image" Target="../media/image22.jpeg"/><Relationship Id="rId2" Type="http://schemas.openxmlformats.org/officeDocument/2006/relationships/hyperlink" Target="https://www.slideshare.net/rbatlle/aps-exito-educativo-y-compromiso-social-2018/rbatlle/aps-exito-educativo-y-compromiso-social-2018" TargetMode="External"/><Relationship Id="rId3" Type="http://schemas.openxmlformats.org/officeDocument/2006/relationships/hyperlink" Target="https://www.slideshare.net/rbatlle/aps-exito-educativo-y-compromiso-social-2018/rbatlle/aps-exito-educativo-y-compromiso-social-2018" TargetMode="External"/><Relationship Id="rId4" Type="http://schemas.openxmlformats.org/officeDocument/2006/relationships/slideLayout" Target="../slideLayouts/slideLayout1.xml"/>
</Relationships>
</file>

<file path=ppt/slides/_rels/slide14.xml.rels><?xml version="1.0" encoding="UTF-8"?>
<Relationships xmlns="http://schemas.openxmlformats.org/package/2006/relationships"><Relationship Id="rId1" Type="http://schemas.openxmlformats.org/officeDocument/2006/relationships/image" Target="../media/image23.jpeg"/><Relationship Id="rId2" Type="http://schemas.openxmlformats.org/officeDocument/2006/relationships/image" Target="../media/image24.jpeg"/><Relationship Id="rId3" Type="http://schemas.openxmlformats.org/officeDocument/2006/relationships/image" Target="../media/image25.jpeg"/><Relationship Id="rId4" Type="http://schemas.openxmlformats.org/officeDocument/2006/relationships/slideLayout" Target="../slideLayouts/slideLayout25.xml"/>
</Relationships>
</file>

<file path=ppt/slides/_rels/slide15.xml.rels><?xml version="1.0" encoding="UTF-8"?>
<Relationships xmlns="http://schemas.openxmlformats.org/package/2006/relationships"><Relationship Id="rId1" Type="http://schemas.openxmlformats.org/officeDocument/2006/relationships/image" Target="../media/image26.jpeg"/><Relationship Id="rId2" Type="http://schemas.openxmlformats.org/officeDocument/2006/relationships/image" Target="../media/image27.jpeg"/><Relationship Id="rId3" Type="http://schemas.openxmlformats.org/officeDocument/2006/relationships/image" Target="../media/image28.jpeg"/><Relationship Id="rId4" Type="http://schemas.openxmlformats.org/officeDocument/2006/relationships/slideLayout" Target="../slideLayouts/slideLayout1.xml"/>
</Relationships>
</file>

<file path=ppt/slides/_rels/slide16.xml.rels><?xml version="1.0" encoding="UTF-8"?>
<Relationships xmlns="http://schemas.openxmlformats.org/package/2006/relationships"><Relationship Id="rId1" Type="http://schemas.openxmlformats.org/officeDocument/2006/relationships/image" Target="../media/image29.jpeg"/><Relationship Id="rId2" Type="http://schemas.openxmlformats.org/officeDocument/2006/relationships/slideLayout" Target="../slideLayouts/slideLayout1.xml"/>
</Relationships>
</file>

<file path=ppt/slides/_rels/slide17.xml.rels><?xml version="1.0" encoding="UTF-8"?>
<Relationships xmlns="http://schemas.openxmlformats.org/package/2006/relationships"><Relationship Id="rId1" Type="http://schemas.openxmlformats.org/officeDocument/2006/relationships/image" Target="../media/image30.jpeg"/><Relationship Id="rId2" Type="http://schemas.openxmlformats.org/officeDocument/2006/relationships/slideLayout" Target="../slideLayouts/slideLayout1.xml"/>
</Relationships>
</file>

<file path=ppt/slides/_rels/slide18.xml.rels><?xml version="1.0" encoding="UTF-8"?>
<Relationships xmlns="http://schemas.openxmlformats.org/package/2006/relationships"><Relationship Id="rId1" Type="http://schemas.openxmlformats.org/officeDocument/2006/relationships/hyperlink" Target="https://www.slideshare.net/rbatlle/aprendizajeservicio-una-brujula-para-orientar-el-talento" TargetMode="External"/><Relationship Id="rId2" Type="http://schemas.openxmlformats.org/officeDocument/2006/relationships/slideLayout" Target="../slideLayouts/slideLayout1.xml"/>
</Relationships>
</file>

<file path=ppt/slides/_rels/slide19.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2.xml.rels><?xml version="1.0" encoding="UTF-8"?>
<Relationships xmlns="http://schemas.openxmlformats.org/package/2006/relationships"><Relationship Id="rId1" Type="http://schemas.openxmlformats.org/officeDocument/2006/relationships/image" Target="../media/image2.jpeg"/><Relationship Id="rId2" Type="http://schemas.openxmlformats.org/officeDocument/2006/relationships/image" Target="../media/image3.jpeg"/><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jpeg"/><Relationship Id="rId6" Type="http://schemas.openxmlformats.org/officeDocument/2006/relationships/image" Target="../media/image7.jpeg"/><Relationship Id="rId7" Type="http://schemas.openxmlformats.org/officeDocument/2006/relationships/slideLayout" Target="../slideLayouts/slideLayout14.xml"/><Relationship Id="rId8" Type="http://schemas.openxmlformats.org/officeDocument/2006/relationships/notesSlide" Target="../notesSlides/notesSlide2.xml"/>
</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2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22.xml.rels><?xml version="1.0" encoding="UTF-8"?>
<Relationships xmlns="http://schemas.openxmlformats.org/package/2006/relationships"><Relationship Id="rId1" Type="http://schemas.openxmlformats.org/officeDocument/2006/relationships/image" Target="../media/image31.jpeg"/><Relationship Id="rId2" Type="http://schemas.openxmlformats.org/officeDocument/2006/relationships/image" Target="../media/image32.jpeg"/><Relationship Id="rId3" Type="http://schemas.openxmlformats.org/officeDocument/2006/relationships/image" Target="../media/image33.jpeg"/><Relationship Id="rId4" Type="http://schemas.openxmlformats.org/officeDocument/2006/relationships/image" Target="../media/image34.jpeg"/><Relationship Id="rId5" Type="http://schemas.openxmlformats.org/officeDocument/2006/relationships/slideLayout" Target="../slideLayouts/slideLayout25.xml"/>
</Relationships>
</file>

<file path=ppt/slides/_rels/slide23.xml.rels><?xml version="1.0" encoding="UTF-8"?>
<Relationships xmlns="http://schemas.openxmlformats.org/package/2006/relationships"><Relationship Id="rId1" Type="http://schemas.openxmlformats.org/officeDocument/2006/relationships/image" Target="../media/image35.jpeg"/><Relationship Id="rId2" Type="http://schemas.openxmlformats.org/officeDocument/2006/relationships/slideLayout" Target="../slideLayouts/slideLayout1.xml"/>
</Relationships>
</file>

<file path=ppt/slides/_rels/slide24.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25.xml.rels><?xml version="1.0" encoding="UTF-8"?>
<Relationships xmlns="http://schemas.openxmlformats.org/package/2006/relationships"><Relationship Id="rId1" Type="http://schemas.openxmlformats.org/officeDocument/2006/relationships/image" Target="../media/image36.jpeg"/><Relationship Id="rId2" Type="http://schemas.openxmlformats.org/officeDocument/2006/relationships/slideLayout" Target="../slideLayouts/slideLayout1.xml"/>
</Relationships>
</file>

<file path=ppt/slides/_rels/slide26.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27.xml.rels><?xml version="1.0" encoding="UTF-8"?>
<Relationships xmlns="http://schemas.openxmlformats.org/package/2006/relationships"><Relationship Id="rId1" Type="http://schemas.openxmlformats.org/officeDocument/2006/relationships/image" Target="../media/image37.jpeg"/><Relationship Id="rId2" Type="http://schemas.openxmlformats.org/officeDocument/2006/relationships/image" Target="../media/image38.png"/><Relationship Id="rId3" Type="http://schemas.openxmlformats.org/officeDocument/2006/relationships/image" Target="../media/image39.png"/><Relationship Id="rId4" Type="http://schemas.openxmlformats.org/officeDocument/2006/relationships/image" Target="../media/image40.jpeg"/><Relationship Id="rId5" Type="http://schemas.openxmlformats.org/officeDocument/2006/relationships/slideLayout" Target="../slideLayouts/slideLayout1.xml"/>
</Relationships>
</file>

<file path=ppt/slides/_rels/slide28.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29.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3.xml.rels><?xml version="1.0" encoding="UTF-8"?>
<Relationships xmlns="http://schemas.openxmlformats.org/package/2006/relationships"><Relationship Id="rId1" Type="http://schemas.openxmlformats.org/officeDocument/2006/relationships/image" Target="../media/image8.jpeg"/><Relationship Id="rId2" Type="http://schemas.openxmlformats.org/officeDocument/2006/relationships/slideLayout" Target="../slideLayouts/slideLayout25.xml"/>
</Relationships>
</file>

<file path=ppt/slides/_rels/slide30.xml.rels><?xml version="1.0" encoding="UTF-8"?>
<Relationships xmlns="http://schemas.openxmlformats.org/package/2006/relationships"><Relationship Id="rId1" Type="http://schemas.openxmlformats.org/officeDocument/2006/relationships/image" Target="../media/image41.jpeg"/><Relationship Id="rId2" Type="http://schemas.openxmlformats.org/officeDocument/2006/relationships/slideLayout" Target="../slideLayouts/slideLayout1.xml"/>
</Relationships>
</file>

<file path=ppt/slides/_rels/slide31.xml.rels><?xml version="1.0" encoding="UTF-8"?>
<Relationships xmlns="http://schemas.openxmlformats.org/package/2006/relationships"><Relationship Id="rId1" Type="http://schemas.openxmlformats.org/officeDocument/2006/relationships/image" Target="../media/image42.jpeg"/><Relationship Id="rId2" Type="http://schemas.openxmlformats.org/officeDocument/2006/relationships/slideLayout" Target="../slideLayouts/slideLayout1.xml"/>
</Relationships>
</file>

<file path=ppt/slides/_rels/slide32.xml.rels><?xml version="1.0" encoding="UTF-8"?>
<Relationships xmlns="http://schemas.openxmlformats.org/package/2006/relationships"><Relationship Id="rId1" Type="http://schemas.openxmlformats.org/officeDocument/2006/relationships/image" Target="../media/image43.jpeg"/><Relationship Id="rId2" Type="http://schemas.openxmlformats.org/officeDocument/2006/relationships/slideLayout" Target="../slideLayouts/slideLayout1.xml"/>
</Relationships>
</file>

<file path=ppt/slides/_rels/slide33.xml.rels><?xml version="1.0" encoding="UTF-8"?>
<Relationships xmlns="http://schemas.openxmlformats.org/package/2006/relationships"><Relationship Id="rId1" Type="http://schemas.openxmlformats.org/officeDocument/2006/relationships/image" Target="../media/image44.jpeg"/><Relationship Id="rId2" Type="http://schemas.openxmlformats.org/officeDocument/2006/relationships/slideLayout" Target="../slideLayouts/slideLayout1.xml"/>
</Relationships>
</file>

<file path=ppt/slides/_rels/slide34.xml.rels><?xml version="1.0" encoding="UTF-8"?>
<Relationships xmlns="http://schemas.openxmlformats.org/package/2006/relationships"><Relationship Id="rId1" Type="http://schemas.openxmlformats.org/officeDocument/2006/relationships/image" Target="../media/image45.jpeg"/><Relationship Id="rId2" Type="http://schemas.openxmlformats.org/officeDocument/2006/relationships/slideLayout" Target="../slideLayouts/slideLayout1.xml"/>
</Relationships>
</file>

<file path=ppt/slides/_rels/slide35.xml.rels><?xml version="1.0" encoding="UTF-8"?>
<Relationships xmlns="http://schemas.openxmlformats.org/package/2006/relationships"><Relationship Id="rId1" Type="http://schemas.openxmlformats.org/officeDocument/2006/relationships/image" Target="../media/image46.jpeg"/><Relationship Id="rId2" Type="http://schemas.openxmlformats.org/officeDocument/2006/relationships/slideLayout" Target="../slideLayouts/slideLayout1.xml"/>
</Relationships>
</file>

<file path=ppt/slides/_rels/slide36.xml.rels><?xml version="1.0" encoding="UTF-8"?>
<Relationships xmlns="http://schemas.openxmlformats.org/package/2006/relationships"><Relationship Id="rId1" Type="http://schemas.openxmlformats.org/officeDocument/2006/relationships/image" Target="../media/image47.jpeg"/><Relationship Id="rId2" Type="http://schemas.openxmlformats.org/officeDocument/2006/relationships/slideLayout" Target="../slideLayouts/slideLayout1.xml"/>
</Relationships>
</file>

<file path=ppt/slides/_rels/slide37.xml.rels><?xml version="1.0" encoding="UTF-8"?>
<Relationships xmlns="http://schemas.openxmlformats.org/package/2006/relationships"><Relationship Id="rId1" Type="http://schemas.openxmlformats.org/officeDocument/2006/relationships/image" Target="../media/image48.jpeg"/><Relationship Id="rId2" Type="http://schemas.openxmlformats.org/officeDocument/2006/relationships/hyperlink" Target="https://www.slideshare.net/rbatlle/aps-exito-educativo-y-compromiso-social-2018/rbatlle/aps-exito-educativo-y-compromiso-social-2018" TargetMode="External"/><Relationship Id="rId3" Type="http://schemas.openxmlformats.org/officeDocument/2006/relationships/slideLayout" Target="../slideLayouts/slideLayout1.xml"/>
</Relationships>
</file>

<file path=ppt/slides/_rels/slide38.xml.rels><?xml version="1.0" encoding="UTF-8"?>
<Relationships xmlns="http://schemas.openxmlformats.org/package/2006/relationships"><Relationship Id="rId1" Type="http://schemas.openxmlformats.org/officeDocument/2006/relationships/image" Target="../media/image49.jpeg"/><Relationship Id="rId2" Type="http://schemas.openxmlformats.org/officeDocument/2006/relationships/hyperlink" Target="https://www.slideshare.net/rbatlle/aps-exito-educativo-y-compromiso-social-2018/rbatlle/aps-exito-educativo-y-compromiso-social-2018" TargetMode="External"/><Relationship Id="rId3" Type="http://schemas.openxmlformats.org/officeDocument/2006/relationships/slideLayout" Target="../slideLayouts/slideLayout1.xml"/>
</Relationships>
</file>

<file path=ppt/slides/_rels/slide39.xml.rels><?xml version="1.0" encoding="UTF-8"?>
<Relationships xmlns="http://schemas.openxmlformats.org/package/2006/relationships"><Relationship Id="rId1" Type="http://schemas.openxmlformats.org/officeDocument/2006/relationships/image" Target="../media/image50.jpeg"/><Relationship Id="rId2" Type="http://schemas.openxmlformats.org/officeDocument/2006/relationships/hyperlink" Target="https://www.slideshare.net/rbatlle/aps-exito-educativo-y-compromiso-social-2018/rbatlle/aps-exito-educativo-y-compromiso-social-2018" TargetMode="External"/><Relationship Id="rId3" Type="http://schemas.openxmlformats.org/officeDocument/2006/relationships/slideLayout" Target="../slideLayouts/slideLayout1.xml"/>
</Relationships>
</file>

<file path=ppt/slides/_rels/slide4.xml.rels><?xml version="1.0" encoding="UTF-8"?>
<Relationships xmlns="http://schemas.openxmlformats.org/package/2006/relationships"><Relationship Id="rId1" Type="http://schemas.openxmlformats.org/officeDocument/2006/relationships/image" Target="../media/image9.jpeg"/><Relationship Id="rId2" Type="http://schemas.openxmlformats.org/officeDocument/2006/relationships/image" Target="../media/image10.jpeg"/><Relationship Id="rId3" Type="http://schemas.openxmlformats.org/officeDocument/2006/relationships/image" Target="../media/image11.jpeg"/><Relationship Id="rId4" Type="http://schemas.openxmlformats.org/officeDocument/2006/relationships/slideLayout" Target="../slideLayouts/slideLayout25.xml"/><Relationship Id="rId5" Type="http://schemas.openxmlformats.org/officeDocument/2006/relationships/notesSlide" Target="../notesSlides/notesSlide4.xml"/>
</Relationships>
</file>

<file path=ppt/slides/_rels/slide40.xml.rels><?xml version="1.0" encoding="UTF-8"?>
<Relationships xmlns="http://schemas.openxmlformats.org/package/2006/relationships"><Relationship Id="rId1" Type="http://schemas.openxmlformats.org/officeDocument/2006/relationships/image" Target="../media/image51.jpeg"/><Relationship Id="rId2" Type="http://schemas.openxmlformats.org/officeDocument/2006/relationships/hyperlink" Target="https://www.slideshare.net/rbatlle/aps-exito-educativo-y-compromiso-social-2018/rbatlle/aps-exito-educativo-y-compromiso-social-2018" TargetMode="External"/><Relationship Id="rId3" Type="http://schemas.openxmlformats.org/officeDocument/2006/relationships/slideLayout" Target="../slideLayouts/slideLayout1.xml"/>
</Relationships>
</file>

<file path=ppt/slides/_rels/slide41.xml.rels><?xml version="1.0" encoding="UTF-8"?>
<Relationships xmlns="http://schemas.openxmlformats.org/package/2006/relationships"><Relationship Id="rId1" Type="http://schemas.openxmlformats.org/officeDocument/2006/relationships/image" Target="../media/image52.jpeg"/><Relationship Id="rId2" Type="http://schemas.openxmlformats.org/officeDocument/2006/relationships/hyperlink" Target="https://www.slideshare.net/rbatlle/aps-exito-educativo-y-compromiso-social-2018/rbatlle/aps-exito-educativo-y-compromiso-social-2018" TargetMode="External"/><Relationship Id="rId3" Type="http://schemas.openxmlformats.org/officeDocument/2006/relationships/slideLayout" Target="../slideLayouts/slideLayout1.xml"/>
</Relationships>
</file>

<file path=ppt/slides/_rels/slide42.xml.rels><?xml version="1.0" encoding="UTF-8"?>
<Relationships xmlns="http://schemas.openxmlformats.org/package/2006/relationships"><Relationship Id="rId1" Type="http://schemas.openxmlformats.org/officeDocument/2006/relationships/image" Target="../media/image53.jpeg"/><Relationship Id="rId2" Type="http://schemas.openxmlformats.org/officeDocument/2006/relationships/hyperlink" Target="https://www.slideshare.net/rbatlle/aps-exito-educativo-y-compromiso-social-2018/rbatlle/aps-exito-educativo-y-compromiso-social-2018" TargetMode="External"/><Relationship Id="rId3" Type="http://schemas.openxmlformats.org/officeDocument/2006/relationships/slideLayout" Target="../slideLayouts/slideLayout1.xml"/>
</Relationships>
</file>

<file path=ppt/slides/_rels/slide43.xml.rels><?xml version="1.0" encoding="UTF-8"?>
<Relationships xmlns="http://schemas.openxmlformats.org/package/2006/relationships"><Relationship Id="rId1" Type="http://schemas.openxmlformats.org/officeDocument/2006/relationships/image" Target="../media/image54.jpeg"/><Relationship Id="rId2" Type="http://schemas.openxmlformats.org/officeDocument/2006/relationships/hyperlink" Target="https://www.slideshare.net/rbatlle/aps-exito-educativo-y-compromiso-social-2018/rbatlle/aps-exito-educativo-y-compromiso-social-2018" TargetMode="External"/><Relationship Id="rId3" Type="http://schemas.openxmlformats.org/officeDocument/2006/relationships/slideLayout" Target="../slideLayouts/slideLayout1.xml"/>
</Relationships>
</file>

<file path=ppt/slides/_rels/slide44.xml.rels><?xml version="1.0" encoding="UTF-8"?>
<Relationships xmlns="http://schemas.openxmlformats.org/package/2006/relationships"><Relationship Id="rId1" Type="http://schemas.openxmlformats.org/officeDocument/2006/relationships/image" Target="../media/image55.jpeg"/><Relationship Id="rId2" Type="http://schemas.openxmlformats.org/officeDocument/2006/relationships/hyperlink" Target="https://www.slideshare.net/rbatlle/aps-exito-educativo-y-compromiso-social-2018/rbatlle/aps-exito-educativo-y-compromiso-social-2018" TargetMode="External"/><Relationship Id="rId3" Type="http://schemas.openxmlformats.org/officeDocument/2006/relationships/slideLayout" Target="../slideLayouts/slideLayout1.xml"/>
</Relationships>
</file>

<file path=ppt/slides/_rels/slide45.xml.rels><?xml version="1.0" encoding="UTF-8"?>
<Relationships xmlns="http://schemas.openxmlformats.org/package/2006/relationships"><Relationship Id="rId1" Type="http://schemas.openxmlformats.org/officeDocument/2006/relationships/image" Target="../media/image56.jpeg"/><Relationship Id="rId2" Type="http://schemas.openxmlformats.org/officeDocument/2006/relationships/hyperlink" Target="https://www.slideshare.net/rbatlle/aps-exito-educativo-y-compromiso-social-2018/rbatlle/aps-exito-educativo-y-compromiso-social-2018" TargetMode="External"/><Relationship Id="rId3" Type="http://schemas.openxmlformats.org/officeDocument/2006/relationships/slideLayout" Target="../slideLayouts/slideLayout1.xml"/>
</Relationships>
</file>

<file path=ppt/slides/_rels/slide46.xml.rels><?xml version="1.0" encoding="UTF-8"?>
<Relationships xmlns="http://schemas.openxmlformats.org/package/2006/relationships"><Relationship Id="rId1" Type="http://schemas.openxmlformats.org/officeDocument/2006/relationships/hyperlink" Target="https://www.slideshare.net/rbatlle/aps-exito-educativo-y-compromiso-social-2018/rbatlle/aps-exito-educativo-y-compromiso-social-2018" TargetMode="External"/><Relationship Id="rId2" Type="http://schemas.openxmlformats.org/officeDocument/2006/relationships/slideLayout" Target="../slideLayouts/slideLayout1.xml"/>
</Relationships>
</file>

<file path=ppt/slides/_rels/slide47.xml.rels><?xml version="1.0" encoding="UTF-8"?>
<Relationships xmlns="http://schemas.openxmlformats.org/package/2006/relationships"><Relationship Id="rId1" Type="http://schemas.openxmlformats.org/officeDocument/2006/relationships/hyperlink" Target="https://www.slideshare.net/rbatlle/aps-exito-educativo-y-compromiso-social-2018/rbatlle/aps-exito-educativo-y-compromiso-social-2018" TargetMode="External"/><Relationship Id="rId2" Type="http://schemas.openxmlformats.org/officeDocument/2006/relationships/slideLayout" Target="../slideLayouts/slideLayout1.xml"/>
</Relationships>
</file>

<file path=ppt/slides/_rels/slide48.xml.rels><?xml version="1.0" encoding="UTF-8"?>
<Relationships xmlns="http://schemas.openxmlformats.org/package/2006/relationships"><Relationship Id="rId1" Type="http://schemas.openxmlformats.org/officeDocument/2006/relationships/hyperlink" Target="https://www.slideshare.net/rbatlle/aps-exito-educativo-y-compromiso-social-2018/rbatlle/aps-exito-educativo-y-compromiso-social-2018" TargetMode="External"/><Relationship Id="rId2" Type="http://schemas.openxmlformats.org/officeDocument/2006/relationships/slideLayout" Target="../slideLayouts/slideLayout1.xml"/>
</Relationships>
</file>

<file path=ppt/slides/_rels/slide49.xml.rels><?xml version="1.0" encoding="UTF-8"?>
<Relationships xmlns="http://schemas.openxmlformats.org/package/2006/relationships"><Relationship Id="rId1" Type="http://schemas.openxmlformats.org/officeDocument/2006/relationships/image" Target="../media/image57.jpeg"/><Relationship Id="rId2" Type="http://schemas.openxmlformats.org/officeDocument/2006/relationships/slideLayout" Target="../slideLayouts/slideLayout1.xml"/>
</Relationships>
</file>

<file path=ppt/slides/_rels/slide5.xml.rels><?xml version="1.0" encoding="UTF-8"?>
<Relationships xmlns="http://schemas.openxmlformats.org/package/2006/relationships"><Relationship Id="rId1" Type="http://schemas.openxmlformats.org/officeDocument/2006/relationships/image" Target="../media/image12.jpeg"/><Relationship Id="rId2" Type="http://schemas.openxmlformats.org/officeDocument/2006/relationships/image" Target="../media/image13.jpeg"/><Relationship Id="rId3" Type="http://schemas.openxmlformats.org/officeDocument/2006/relationships/image" Target="../media/image14.png"/><Relationship Id="rId4" Type="http://schemas.openxmlformats.org/officeDocument/2006/relationships/slideLayout" Target="../slideLayouts/slideLayout25.xml"/>
</Relationships>
</file>

<file path=ppt/slides/_rels/slide50.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5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52.xml.rels><?xml version="1.0" encoding="UTF-8"?>
<Relationships xmlns="http://schemas.openxmlformats.org/package/2006/relationships"><Relationship Id="rId1" Type="http://schemas.openxmlformats.org/officeDocument/2006/relationships/image" Target="../media/image58.jpeg"/><Relationship Id="rId2" Type="http://schemas.openxmlformats.org/officeDocument/2006/relationships/slideLayout" Target="../slideLayouts/slideLayout1.xml"/>
</Relationships>
</file>

<file path=ppt/slides/_rels/slide53.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54.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55.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56.xml.rels><?xml version="1.0" encoding="UTF-8"?>
<Relationships xmlns="http://schemas.openxmlformats.org/package/2006/relationships"><Relationship Id="rId1" Type="http://schemas.openxmlformats.org/officeDocument/2006/relationships/image" Target="../media/image59.jpeg"/><Relationship Id="rId2" Type="http://schemas.openxmlformats.org/officeDocument/2006/relationships/slideLayout" Target="../slideLayouts/slideLayout1.xml"/>
</Relationships>
</file>

<file path=ppt/slides/_rels/slide57.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58.xml.rels><?xml version="1.0" encoding="UTF-8"?>
<Relationships xmlns="http://schemas.openxmlformats.org/package/2006/relationships"><Relationship Id="rId1" Type="http://schemas.openxmlformats.org/officeDocument/2006/relationships/image" Target="../media/image60.jpeg"/><Relationship Id="rId2" Type="http://schemas.openxmlformats.org/officeDocument/2006/relationships/slideLayout" Target="../slideLayouts/slideLayout1.xml"/>
</Relationships>
</file>

<file path=ppt/slides/_rels/slide59.xml.rels><?xml version="1.0" encoding="UTF-8"?>
<Relationships xmlns="http://schemas.openxmlformats.org/package/2006/relationships"><Relationship Id="rId1" Type="http://schemas.openxmlformats.org/officeDocument/2006/relationships/image" Target="../media/image61.jpeg"/><Relationship Id="rId2" Type="http://schemas.openxmlformats.org/officeDocument/2006/relationships/slideLayout" Target="../slideLayouts/slideLayout1.xml"/>
</Relationships>
</file>

<file path=ppt/slides/_rels/slide6.xml.rels><?xml version="1.0" encoding="UTF-8"?>
<Relationships xmlns="http://schemas.openxmlformats.org/package/2006/relationships"><Relationship Id="rId1" Type="http://schemas.openxmlformats.org/officeDocument/2006/relationships/image" Target="../media/image15.jpeg"/><Relationship Id="rId2" Type="http://schemas.openxmlformats.org/officeDocument/2006/relationships/slideLayout" Target="../slideLayouts/slideLayout25.xml"/>
</Relationships>
</file>

<file path=ppt/slides/_rels/slide60.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6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62.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63.xml.rels><?xml version="1.0" encoding="UTF-8"?>
<Relationships xmlns="http://schemas.openxmlformats.org/package/2006/relationships"><Relationship Id="rId1" Type="http://schemas.openxmlformats.org/officeDocument/2006/relationships/image" Target="../media/image62.jpeg"/><Relationship Id="rId2" Type="http://schemas.openxmlformats.org/officeDocument/2006/relationships/image" Target="../media/image63.jpeg"/><Relationship Id="rId3" Type="http://schemas.openxmlformats.org/officeDocument/2006/relationships/slideLayout" Target="../slideLayouts/slideLayout1.xml"/>
</Relationships>
</file>

<file path=ppt/slides/_rels/slide64.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65.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66.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67.xml.rels><?xml version="1.0" encoding="UTF-8"?>
<Relationships xmlns="http://schemas.openxmlformats.org/package/2006/relationships"><Relationship Id="rId1" Type="http://schemas.openxmlformats.org/officeDocument/2006/relationships/image" Target="../media/image64.jpeg"/><Relationship Id="rId2" Type="http://schemas.openxmlformats.org/officeDocument/2006/relationships/slideLayout" Target="../slideLayouts/slideLayout1.xml"/>
</Relationships>
</file>

<file path=ppt/slides/_rels/slide68.xml.rels><?xml version="1.0" encoding="UTF-8"?>
<Relationships xmlns="http://schemas.openxmlformats.org/package/2006/relationships"><Relationship Id="rId1" Type="http://schemas.openxmlformats.org/officeDocument/2006/relationships/image" Target="../media/image65.jpeg"/><Relationship Id="rId2" Type="http://schemas.openxmlformats.org/officeDocument/2006/relationships/slideLayout" Target="../slideLayouts/slideLayout1.xml"/>
</Relationships>
</file>

<file path=ppt/slides/_rels/slide69.xml.rels><?xml version="1.0" encoding="UTF-8"?>
<Relationships xmlns="http://schemas.openxmlformats.org/package/2006/relationships"><Relationship Id="rId1" Type="http://schemas.openxmlformats.org/officeDocument/2006/relationships/image" Target="../media/image66.jpeg"/><Relationship Id="rId2" Type="http://schemas.openxmlformats.org/officeDocument/2006/relationships/slideLayout" Target="../slideLayouts/slideLayout1.xml"/>
</Relationships>
</file>

<file path=ppt/slides/_rels/slide7.xml.rels><?xml version="1.0" encoding="UTF-8"?>
<Relationships xmlns="http://schemas.openxmlformats.org/package/2006/relationships"><Relationship Id="rId1" Type="http://schemas.openxmlformats.org/officeDocument/2006/relationships/image" Target="../media/image16.gif"/><Relationship Id="rId2" Type="http://schemas.openxmlformats.org/officeDocument/2006/relationships/slideLayout" Target="../slideLayouts/slideLayout25.xml"/>
</Relationships>
</file>

<file path=ppt/slides/_rels/slide70.xml.rels><?xml version="1.0" encoding="UTF-8"?>
<Relationships xmlns="http://schemas.openxmlformats.org/package/2006/relationships"><Relationship Id="rId1" Type="http://schemas.openxmlformats.org/officeDocument/2006/relationships/image" Target="../media/image67.jpeg"/><Relationship Id="rId2" Type="http://schemas.openxmlformats.org/officeDocument/2006/relationships/slideLayout" Target="../slideLayouts/slideLayout1.xml"/>
</Relationships>
</file>

<file path=ppt/slides/_rels/slide71.xml.rels><?xml version="1.0" encoding="UTF-8"?>
<Relationships xmlns="http://schemas.openxmlformats.org/package/2006/relationships"><Relationship Id="rId1" Type="http://schemas.openxmlformats.org/officeDocument/2006/relationships/image" Target="../media/image68.jpeg"/><Relationship Id="rId2" Type="http://schemas.openxmlformats.org/officeDocument/2006/relationships/slideLayout" Target="../slideLayouts/slideLayout1.xml"/>
</Relationships>
</file>

<file path=ppt/slides/_rels/slide72.xml.rels><?xml version="1.0" encoding="UTF-8"?>
<Relationships xmlns="http://schemas.openxmlformats.org/package/2006/relationships"><Relationship Id="rId1" Type="http://schemas.openxmlformats.org/officeDocument/2006/relationships/image" Target="../media/image69.jpeg"/><Relationship Id="rId2" Type="http://schemas.openxmlformats.org/officeDocument/2006/relationships/slideLayout" Target="../slideLayouts/slideLayout1.xml"/>
</Relationships>
</file>

<file path=ppt/slides/_rels/slide73.xml.rels><?xml version="1.0" encoding="UTF-8"?>
<Relationships xmlns="http://schemas.openxmlformats.org/package/2006/relationships"><Relationship Id="rId1" Type="http://schemas.openxmlformats.org/officeDocument/2006/relationships/image" Target="../media/image70.jpeg"/><Relationship Id="rId2" Type="http://schemas.openxmlformats.org/officeDocument/2006/relationships/slideLayout" Target="../slideLayouts/slideLayout1.xml"/>
</Relationships>
</file>

<file path=ppt/slides/_rels/slide74.xml.rels><?xml version="1.0" encoding="UTF-8"?>
<Relationships xmlns="http://schemas.openxmlformats.org/package/2006/relationships"><Relationship Id="rId1" Type="http://schemas.openxmlformats.org/officeDocument/2006/relationships/image" Target="../media/image71.png"/><Relationship Id="rId2" Type="http://schemas.openxmlformats.org/officeDocument/2006/relationships/slideLayout" Target="../slideLayouts/slideLayout1.xml"/>
</Relationships>
</file>

<file path=ppt/slides/_rels/slide75.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76.xml.rels><?xml version="1.0" encoding="UTF-8"?>
<Relationships xmlns="http://schemas.openxmlformats.org/package/2006/relationships"><Relationship Id="rId1" Type="http://schemas.openxmlformats.org/officeDocument/2006/relationships/image" Target="../media/image72.jpeg"/><Relationship Id="rId2" Type="http://schemas.openxmlformats.org/officeDocument/2006/relationships/image" Target="../media/image73.jpeg"/><Relationship Id="rId3" Type="http://schemas.openxmlformats.org/officeDocument/2006/relationships/image" Target="../media/image74.jpeg"/><Relationship Id="rId4" Type="http://schemas.openxmlformats.org/officeDocument/2006/relationships/image" Target="../media/image75.jpeg"/><Relationship Id="rId5" Type="http://schemas.openxmlformats.org/officeDocument/2006/relationships/slideLayout" Target="../slideLayouts/slideLayout1.xml"/>
</Relationships>
</file>

<file path=ppt/slides/_rels/slide77.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78.xml.rels><?xml version="1.0" encoding="UTF-8"?>
<Relationships xmlns="http://schemas.openxmlformats.org/package/2006/relationships"><Relationship Id="rId1" Type="http://schemas.openxmlformats.org/officeDocument/2006/relationships/image" Target="../media/image76.jpeg"/><Relationship Id="rId2" Type="http://schemas.openxmlformats.org/officeDocument/2006/relationships/slideLayout" Target="../slideLayouts/slideLayout1.xml"/>
</Relationships>
</file>

<file path=ppt/slides/_rels/slide79.xml.rels><?xml version="1.0" encoding="UTF-8"?>
<Relationships xmlns="http://schemas.openxmlformats.org/package/2006/relationships"><Relationship Id="rId1" Type="http://schemas.openxmlformats.org/officeDocument/2006/relationships/image" Target="../media/image77.jpeg"/><Relationship Id="rId2" Type="http://schemas.openxmlformats.org/officeDocument/2006/relationships/slideLayout" Target="../slideLayouts/slideLayout1.xml"/>
</Relationships>
</file>

<file path=ppt/slides/_rels/slide8.xml.rels><?xml version="1.0" encoding="UTF-8"?>
<Relationships xmlns="http://schemas.openxmlformats.org/package/2006/relationships"><Relationship Id="rId1" Type="http://schemas.openxmlformats.org/officeDocument/2006/relationships/image" Target="../media/image17.jpeg"/><Relationship Id="rId2" Type="http://schemas.openxmlformats.org/officeDocument/2006/relationships/hyperlink" Target="https://www.slideshare.net/rbatlle/aps-exito-educativo-y-compromiso-social-2018/rbatlle/aps-exito-educativo-y-compromiso-social-2018" TargetMode="External"/><Relationship Id="rId3" Type="http://schemas.openxmlformats.org/officeDocument/2006/relationships/hyperlink" Target="https://www.slideshare.net/rbatlle/aps-exito-educativo-y-compromiso-social-2018/rbatlle/aps-exito-educativo-y-compromiso-social-2018" TargetMode="External"/><Relationship Id="rId4" Type="http://schemas.openxmlformats.org/officeDocument/2006/relationships/slideLayout" Target="../slideLayouts/slideLayout1.xml"/>
</Relationships>
</file>

<file path=ppt/slides/_rels/slide80.xml.rels><?xml version="1.0" encoding="UTF-8"?>
<Relationships xmlns="http://schemas.openxmlformats.org/package/2006/relationships"><Relationship Id="rId1" Type="http://schemas.openxmlformats.org/officeDocument/2006/relationships/image" Target="../media/image78.jpeg"/><Relationship Id="rId2" Type="http://schemas.openxmlformats.org/officeDocument/2006/relationships/slideLayout" Target="../slideLayouts/slideLayout1.xml"/>
</Relationships>
</file>

<file path=ppt/slides/_rels/slide81.xml.rels><?xml version="1.0" encoding="UTF-8"?>
<Relationships xmlns="http://schemas.openxmlformats.org/package/2006/relationships"><Relationship Id="rId1" Type="http://schemas.openxmlformats.org/officeDocument/2006/relationships/image" Target="../media/image79.jpeg"/><Relationship Id="rId2" Type="http://schemas.openxmlformats.org/officeDocument/2006/relationships/slideLayout" Target="../slideLayouts/slideLayout25.xml"/>
</Relationships>
</file>

<file path=ppt/slides/_rels/slide82.xml.rels><?xml version="1.0" encoding="UTF-8"?>
<Relationships xmlns="http://schemas.openxmlformats.org/package/2006/relationships"><Relationship Id="rId1" Type="http://schemas.openxmlformats.org/officeDocument/2006/relationships/image" Target="../media/image80.png"/><Relationship Id="rId2" Type="http://schemas.openxmlformats.org/officeDocument/2006/relationships/slideLayout" Target="../slideLayouts/slideLayout25.xml"/>
</Relationships>
</file>

<file path=ppt/slides/_rels/slide83.xml.rels><?xml version="1.0" encoding="UTF-8"?>
<Relationships xmlns="http://schemas.openxmlformats.org/package/2006/relationships"><Relationship Id="rId1" Type="http://schemas.openxmlformats.org/officeDocument/2006/relationships/image" Target="../media/image81.jpeg"/><Relationship Id="rId2" Type="http://schemas.openxmlformats.org/officeDocument/2006/relationships/image" Target="../media/image82.jpeg"/><Relationship Id="rId3" Type="http://schemas.openxmlformats.org/officeDocument/2006/relationships/slideLayout" Target="../slideLayouts/slideLayout25.xml"/>
</Relationships>
</file>

<file path=ppt/slides/_rels/slide84.xml.rels><?xml version="1.0" encoding="UTF-8"?>
<Relationships xmlns="http://schemas.openxmlformats.org/package/2006/relationships"><Relationship Id="rId1" Type="http://schemas.openxmlformats.org/officeDocument/2006/relationships/image" Target="../media/image83.jpeg"/><Relationship Id="rId2" Type="http://schemas.openxmlformats.org/officeDocument/2006/relationships/slideLayout" Target="../slideLayouts/slideLayout25.xml"/>
</Relationships>
</file>

<file path=ppt/slides/_rels/slide85.xml.rels><?xml version="1.0" encoding="UTF-8"?>
<Relationships xmlns="http://schemas.openxmlformats.org/package/2006/relationships"><Relationship Id="rId1" Type="http://schemas.openxmlformats.org/officeDocument/2006/relationships/image" Target="../media/image84.jpeg"/><Relationship Id="rId2" Type="http://schemas.openxmlformats.org/officeDocument/2006/relationships/image" Target="../media/image85.jpeg"/><Relationship Id="rId3" Type="http://schemas.openxmlformats.org/officeDocument/2006/relationships/slideLayout" Target="../slideLayouts/slideLayout25.xml"/>
</Relationships>
</file>

<file path=ppt/slides/_rels/slide86.xml.rels><?xml version="1.0" encoding="UTF-8"?>
<Relationships xmlns="http://schemas.openxmlformats.org/package/2006/relationships"><Relationship Id="rId1" Type="http://schemas.openxmlformats.org/officeDocument/2006/relationships/image" Target="../media/image86.jpeg"/><Relationship Id="rId2" Type="http://schemas.openxmlformats.org/officeDocument/2006/relationships/slideLayout" Target="../slideLayouts/slideLayout25.xml"/>
</Relationships>
</file>

<file path=ppt/slides/_rels/slide87.xml.rels><?xml version="1.0" encoding="UTF-8"?>
<Relationships xmlns="http://schemas.openxmlformats.org/package/2006/relationships"><Relationship Id="rId1" Type="http://schemas.openxmlformats.org/officeDocument/2006/relationships/image" Target="../media/image87.jpeg"/><Relationship Id="rId2" Type="http://schemas.openxmlformats.org/officeDocument/2006/relationships/slideLayout" Target="../slideLayouts/slideLayout25.xml"/>
</Relationships>
</file>

<file path=ppt/slides/_rels/slide88.xml.rels><?xml version="1.0" encoding="UTF-8"?>
<Relationships xmlns="http://schemas.openxmlformats.org/package/2006/relationships"><Relationship Id="rId1" Type="http://schemas.openxmlformats.org/officeDocument/2006/relationships/image" Target="../media/image88.jpeg"/><Relationship Id="rId2" Type="http://schemas.openxmlformats.org/officeDocument/2006/relationships/slideLayout" Target="../slideLayouts/slideLayout25.xml"/>
</Relationships>
</file>

<file path=ppt/slides/_rels/slide89.xml.rels><?xml version="1.0" encoding="UTF-8"?>
<Relationships xmlns="http://schemas.openxmlformats.org/package/2006/relationships"><Relationship Id="rId1" Type="http://schemas.openxmlformats.org/officeDocument/2006/relationships/image" Target="../media/image89.png"/><Relationship Id="rId2" Type="http://schemas.openxmlformats.org/officeDocument/2006/relationships/image" Target="../media/image90.png"/><Relationship Id="rId3" Type="http://schemas.openxmlformats.org/officeDocument/2006/relationships/slideLayout" Target="../slideLayouts/slideLayout25.xml"/>
</Relationships>
</file>

<file path=ppt/slides/_rels/slide9.xml.rels><?xml version="1.0" encoding="UTF-8"?>
<Relationships xmlns="http://schemas.openxmlformats.org/package/2006/relationships"><Relationship Id="rId1" Type="http://schemas.openxmlformats.org/officeDocument/2006/relationships/image" Target="../media/image18.jpeg"/><Relationship Id="rId2" Type="http://schemas.openxmlformats.org/officeDocument/2006/relationships/slideLayout" Target="../slideLayouts/slideLayout1.xml"/>
</Relationships>
</file>

<file path=ppt/slides/_rels/slide90.xml.rels><?xml version="1.0" encoding="UTF-8"?>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slideLayout" Target="../slideLayouts/slideLayout25.xml"/>
</Relationships>
</file>

<file path=ppt/slides/_rels/slide91.xml.rels><?xml version="1.0" encoding="UTF-8"?>
<Relationships xmlns="http://schemas.openxmlformats.org/package/2006/relationships"><Relationship Id="rId1" Type="http://schemas.openxmlformats.org/officeDocument/2006/relationships/image" Target="../media/image93.png"/><Relationship Id="rId2" Type="http://schemas.openxmlformats.org/officeDocument/2006/relationships/slideLayout" Target="../slideLayouts/slideLayout25.xml"/>
</Relationships>
</file>

<file path=ppt/slides/_rels/slide92.xml.rels><?xml version="1.0" encoding="UTF-8"?>
<Relationships xmlns="http://schemas.openxmlformats.org/package/2006/relationships"><Relationship Id="rId1" Type="http://schemas.openxmlformats.org/officeDocument/2006/relationships/image" Target="../media/image94.png"/><Relationship Id="rId2" Type="http://schemas.openxmlformats.org/officeDocument/2006/relationships/image" Target="../media/image95.png"/><Relationship Id="rId3" Type="http://schemas.openxmlformats.org/officeDocument/2006/relationships/image" Target="../media/image96.png"/><Relationship Id="rId4" Type="http://schemas.openxmlformats.org/officeDocument/2006/relationships/slideLayout" Target="../slideLayouts/slideLayout25.xml"/>
</Relationships>
</file>

<file path=ppt/slides/_rels/slide93.xml.rels><?xml version="1.0" encoding="UTF-8"?>
<Relationships xmlns="http://schemas.openxmlformats.org/package/2006/relationships"><Relationship Id="rId1" Type="http://schemas.openxmlformats.org/officeDocument/2006/relationships/image" Target="../media/image97.png"/><Relationship Id="rId2" Type="http://schemas.openxmlformats.org/officeDocument/2006/relationships/slideLayout" Target="../slideLayouts/slideLayout25.xml"/><Relationship Id="rId3" Type="http://schemas.openxmlformats.org/officeDocument/2006/relationships/notesSlide" Target="../notesSlides/notesSlide93.xml"/>
</Relationships>
</file>

<file path=ppt/slides/_rels/slide94.xml.rels><?xml version="1.0" encoding="UTF-8"?>
<Relationships xmlns="http://schemas.openxmlformats.org/package/2006/relationships"><Relationship Id="rId1" Type="http://schemas.openxmlformats.org/officeDocument/2006/relationships/hyperlink" Target="http://www.aprenentatgeservei.cat/intra/aps/documents/aps_autoevaluacio_cast_IMP_A5.pdf" TargetMode="External"/><Relationship Id="rId2" Type="http://schemas.openxmlformats.org/officeDocument/2006/relationships/slideLayout" Target="../slideLayouts/slideLayout25.xml"/>
</Relationships>
</file>

<file path=ppt/slides/_rels/slide95.xml.rels><?xml version="1.0" encoding="UTF-8"?>
<Relationships xmlns="http://schemas.openxmlformats.org/package/2006/relationships"><Relationship Id="rId1" Type="http://schemas.openxmlformats.org/officeDocument/2006/relationships/image" Target="../media/image98.jpeg"/><Relationship Id="rId2" Type="http://schemas.openxmlformats.org/officeDocument/2006/relationships/slideLayout" Target="../slideLayouts/slideLayout25.xml"/>
</Relationships>
</file>

<file path=ppt/slides/_rels/slide96.xml.rels><?xml version="1.0" encoding="UTF-8"?>
<Relationships xmlns="http://schemas.openxmlformats.org/package/2006/relationships"><Relationship Id="rId1" Type="http://schemas.openxmlformats.org/officeDocument/2006/relationships/image" Target="../media/image99.jpeg"/><Relationship Id="rId2" Type="http://schemas.openxmlformats.org/officeDocument/2006/relationships/slideLayout" Target="../slideLayouts/slideLayout1.xml"/>
</Relationships>
</file>

<file path=ppt/slides/_rels/slide97.xml.rels><?xml version="1.0" encoding="UTF-8"?>
<Relationships xmlns="http://schemas.openxmlformats.org/package/2006/relationships"><Relationship Id="rId1" Type="http://schemas.openxmlformats.org/officeDocument/2006/relationships/image" Target="../media/image100.png"/><Relationship Id="rId2" Type="http://schemas.openxmlformats.org/officeDocument/2006/relationships/slideLayout" Target="../slideLayouts/slideLayout1.xml"/>
</Relationships>
</file>

<file path=ppt/slides/_rels/slide98.xml.rels><?xml version="1.0" encoding="UTF-8"?>
<Relationships xmlns="http://schemas.openxmlformats.org/package/2006/relationships"><Relationship Id="rId1" Type="http://schemas.openxmlformats.org/officeDocument/2006/relationships/image" Target="../media/image101.jpeg"/><Relationship Id="rId2" Type="http://schemas.openxmlformats.org/officeDocument/2006/relationships/image" Target="../media/image102.jpeg"/><Relationship Id="rId3" Type="http://schemas.openxmlformats.org/officeDocument/2006/relationships/image" Target="../media/image103.jpeg"/><Relationship Id="rId4" Type="http://schemas.openxmlformats.org/officeDocument/2006/relationships/slideLayout" Target="../slideLayouts/slideLayout25.xml"/>
</Relationships>
</file>

<file path=ppt/slides/_rels/slide99.xml.rels><?xml version="1.0" encoding="UTF-8"?>
<Relationships xmlns="http://schemas.openxmlformats.org/package/2006/relationships"><Relationship Id="rId1" Type="http://schemas.openxmlformats.org/officeDocument/2006/relationships/image" Target="../media/image104.jpeg"/><Relationship Id="rId2" Type="http://schemas.openxmlformats.org/officeDocument/2006/relationships/image" Target="../media/image105.jpeg"/><Relationship Id="rId3" Type="http://schemas.openxmlformats.org/officeDocument/2006/relationships/image" Target="../media/image106.jpeg"/><Relationship Id="rId4" Type="http://schemas.openxmlformats.org/officeDocument/2006/relationships/slideLayout" Target="../slideLayouts/slideLayout25.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29" name="Imagen 1" descr=""/>
          <p:cNvPicPr/>
          <p:nvPr/>
        </p:nvPicPr>
        <p:blipFill>
          <a:blip r:embed="rId1"/>
          <a:stretch/>
        </p:blipFill>
        <p:spPr>
          <a:xfrm>
            <a:off x="-304920" y="-355680"/>
            <a:ext cx="9617760" cy="9143640"/>
          </a:xfrm>
          <a:prstGeom prst="rect">
            <a:avLst/>
          </a:prstGeom>
          <a:ln>
            <a:noFill/>
          </a:ln>
        </p:spPr>
      </p:pic>
      <p:sp>
        <p:nvSpPr>
          <p:cNvPr id="130" name="CustomShape 1"/>
          <p:cNvSpPr/>
          <p:nvPr/>
        </p:nvSpPr>
        <p:spPr>
          <a:xfrm>
            <a:off x="2946240" y="3429000"/>
            <a:ext cx="3589560" cy="1218960"/>
          </a:xfrm>
          <a:prstGeom prst="rect">
            <a:avLst/>
          </a:prstGeom>
          <a:solidFill>
            <a:schemeClr val="accent2">
              <a:lumMod val="20000"/>
              <a:lumOff val="80000"/>
            </a:schemeClr>
          </a:solidFill>
          <a:ln w="38160">
            <a:solidFill>
              <a:srgbClr val="af378d"/>
            </a:solidFill>
            <a:round/>
          </a:ln>
        </p:spPr>
        <p:style>
          <a:lnRef idx="0"/>
          <a:fillRef idx="0"/>
          <a:effectRef idx="0"/>
          <a:fontRef idx="minor"/>
        </p:style>
        <p:txBody>
          <a:bodyPr lIns="90000" rIns="90000" tIns="45000" bIns="45000">
            <a:noAutofit/>
          </a:bodyPr>
          <a:p>
            <a:pPr algn="ctr">
              <a:lnSpc>
                <a:spcPct val="90000"/>
              </a:lnSpc>
            </a:pPr>
            <a:r>
              <a:rPr b="1" lang="gl-ES" sz="4800" spc="-1" strike="noStrike">
                <a:solidFill>
                  <a:srgbClr val="000000"/>
                </a:solidFill>
                <a:latin typeface="Freestyle Script"/>
              </a:rPr>
              <a:t>APRENDIZAJE SERVICIO (APS)</a:t>
            </a:r>
            <a:br/>
            <a:endParaRPr b="0" lang="gl-ES" sz="4800" spc="-1" strike="noStrike">
              <a:latin typeface="Arial"/>
            </a:endParaRPr>
          </a:p>
        </p:txBody>
      </p:sp>
      <p:sp>
        <p:nvSpPr>
          <p:cNvPr id="131" name="CustomShape 2"/>
          <p:cNvSpPr/>
          <p:nvPr/>
        </p:nvSpPr>
        <p:spPr>
          <a:xfrm>
            <a:off x="2692440" y="4826160"/>
            <a:ext cx="3716640" cy="118692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gl-ES" sz="3600" spc="-1" strike="noStrike">
                <a:solidFill>
                  <a:srgbClr val="000000"/>
                </a:solidFill>
                <a:latin typeface="Freestyle Script"/>
              </a:rPr>
              <a:t>APRENDER + SERVIR </a:t>
            </a:r>
            <a:endParaRPr b="0" lang="gl-ES" sz="3600" spc="-1" strike="noStrike">
              <a:latin typeface="Arial"/>
            </a:endParaRPr>
          </a:p>
        </p:txBody>
      </p:sp>
    </p:spTree>
  </p:cSld>
  <p:transition spd="slow">
    <p:push dir="u"/>
  </p:transition>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5" name="Picture 2" descr=""/>
          <p:cNvPicPr/>
          <p:nvPr/>
        </p:nvPicPr>
        <p:blipFill>
          <a:blip r:embed="rId1"/>
          <a:stretch/>
        </p:blipFill>
        <p:spPr>
          <a:xfrm>
            <a:off x="0" y="0"/>
            <a:ext cx="9143640" cy="6864840"/>
          </a:xfrm>
          <a:prstGeom prst="rect">
            <a:avLst/>
          </a:prstGeom>
          <a:ln>
            <a:noFill/>
          </a:ln>
        </p:spPr>
      </p:pic>
    </p:spTree>
  </p:cSld>
  <mc:AlternateContent>
    <mc:Choice Requires="p14">
      <p:transition spd="slow" p14:dur="2000"/>
    </mc:Choice>
    <mc:Fallback>
      <p:transition spd="slow"/>
    </mc:Fallback>
  </mc:AlternateContent>
</p:sld>
</file>

<file path=ppt/slides/slide10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73" name="TextShape 1"/>
          <p:cNvSpPr txBox="1"/>
          <p:nvPr/>
        </p:nvSpPr>
        <p:spPr>
          <a:xfrm>
            <a:off x="487800" y="280800"/>
            <a:ext cx="7886520" cy="750960"/>
          </a:xfrm>
          <a:prstGeom prst="rect">
            <a:avLst/>
          </a:prstGeom>
          <a:noFill/>
          <a:ln w="38160">
            <a:solidFill>
              <a:srgbClr val="000000"/>
            </a:solidFill>
            <a:round/>
          </a:ln>
        </p:spPr>
        <p:txBody>
          <a:bodyPr anchor="ctr">
            <a:noAutofit/>
          </a:bodyPr>
          <a:p>
            <a:pPr algn="ctr">
              <a:lnSpc>
                <a:spcPct val="90000"/>
              </a:lnSpc>
            </a:pPr>
            <a:r>
              <a:rPr b="1" lang="es-ES" sz="3300" spc="-1" strike="noStrike">
                <a:solidFill>
                  <a:srgbClr val="000000"/>
                </a:solidFill>
                <a:latin typeface="Calibri Light"/>
              </a:rPr>
              <a:t>PARA SABER MÁS</a:t>
            </a:r>
            <a:endParaRPr b="0" lang="es-ES" sz="3300" spc="-1" strike="noStrike">
              <a:solidFill>
                <a:srgbClr val="000000"/>
              </a:solidFill>
              <a:latin typeface="Calibri"/>
            </a:endParaRPr>
          </a:p>
        </p:txBody>
      </p:sp>
      <p:sp>
        <p:nvSpPr>
          <p:cNvPr id="674" name="CustomShape 2"/>
          <p:cNvSpPr/>
          <p:nvPr/>
        </p:nvSpPr>
        <p:spPr>
          <a:xfrm>
            <a:off x="573840" y="5628960"/>
            <a:ext cx="2152080" cy="6390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gl-ES" sz="1800" spc="-1" strike="noStrike">
                <a:solidFill>
                  <a:srgbClr val="000000"/>
                </a:solidFill>
                <a:latin typeface="Calibri"/>
              </a:rPr>
              <a:t>MARIA NIEVES TAPIA</a:t>
            </a:r>
            <a:endParaRPr b="0" lang="gl-ES" sz="1800" spc="-1" strike="noStrike">
              <a:latin typeface="Arial"/>
            </a:endParaRPr>
          </a:p>
        </p:txBody>
      </p:sp>
      <p:pic>
        <p:nvPicPr>
          <p:cNvPr id="675" name="Picture 2" descr=""/>
          <p:cNvPicPr/>
          <p:nvPr/>
        </p:nvPicPr>
        <p:blipFill>
          <a:blip r:embed="rId1"/>
          <a:stretch/>
        </p:blipFill>
        <p:spPr>
          <a:xfrm>
            <a:off x="573840" y="1616040"/>
            <a:ext cx="2400120" cy="3428640"/>
          </a:xfrm>
          <a:prstGeom prst="rect">
            <a:avLst/>
          </a:prstGeom>
          <a:ln>
            <a:noFill/>
          </a:ln>
        </p:spPr>
      </p:pic>
      <p:pic>
        <p:nvPicPr>
          <p:cNvPr id="676" name="Picture 4" descr=""/>
          <p:cNvPicPr/>
          <p:nvPr/>
        </p:nvPicPr>
        <p:blipFill>
          <a:blip r:embed="rId2"/>
          <a:stretch/>
        </p:blipFill>
        <p:spPr>
          <a:xfrm>
            <a:off x="3362400" y="1616040"/>
            <a:ext cx="2436120" cy="3428640"/>
          </a:xfrm>
          <a:prstGeom prst="rect">
            <a:avLst/>
          </a:prstGeom>
          <a:ln>
            <a:noFill/>
          </a:ln>
        </p:spPr>
      </p:pic>
      <p:sp>
        <p:nvSpPr>
          <p:cNvPr id="677" name="CustomShape 3"/>
          <p:cNvSpPr/>
          <p:nvPr/>
        </p:nvSpPr>
        <p:spPr>
          <a:xfrm>
            <a:off x="3504240" y="5115960"/>
            <a:ext cx="2152080" cy="146196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gl-ES" sz="1800" spc="-1" strike="noStrike">
                <a:solidFill>
                  <a:srgbClr val="000000"/>
                </a:solidFill>
                <a:latin typeface="Calibri"/>
              </a:rPr>
              <a:t>GREM</a:t>
            </a:r>
            <a:endParaRPr b="0" lang="gl-ES" sz="1800" spc="-1" strike="noStrike">
              <a:latin typeface="Arial"/>
            </a:endParaRPr>
          </a:p>
          <a:p>
            <a:pPr algn="ctr">
              <a:lnSpc>
                <a:spcPct val="100000"/>
              </a:lnSpc>
            </a:pPr>
            <a:r>
              <a:rPr b="1" lang="gl-ES" sz="1800" spc="-1" strike="noStrike">
                <a:solidFill>
                  <a:srgbClr val="000000"/>
                </a:solidFill>
                <a:latin typeface="Calibri"/>
              </a:rPr>
              <a:t>FACULTAD DE PEDAGOGIA DE LA UNIVERSIDAD DE BARCELONA</a:t>
            </a:r>
            <a:endParaRPr b="0" lang="gl-ES" sz="1800" spc="-1" strike="noStrike">
              <a:latin typeface="Arial"/>
            </a:endParaRPr>
          </a:p>
        </p:txBody>
      </p:sp>
      <p:pic>
        <p:nvPicPr>
          <p:cNvPr id="678" name="Picture 6" descr=""/>
          <p:cNvPicPr/>
          <p:nvPr/>
        </p:nvPicPr>
        <p:blipFill>
          <a:blip r:embed="rId3"/>
          <a:stretch/>
        </p:blipFill>
        <p:spPr>
          <a:xfrm>
            <a:off x="6187320" y="1616040"/>
            <a:ext cx="2381040" cy="3428640"/>
          </a:xfrm>
          <a:prstGeom prst="rect">
            <a:avLst/>
          </a:prstGeom>
          <a:ln>
            <a:noFill/>
          </a:ln>
        </p:spPr>
      </p:pic>
      <p:sp>
        <p:nvSpPr>
          <p:cNvPr id="679" name="CustomShape 4"/>
          <p:cNvSpPr/>
          <p:nvPr/>
        </p:nvSpPr>
        <p:spPr>
          <a:xfrm>
            <a:off x="6301800" y="5444280"/>
            <a:ext cx="2152080" cy="36468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gl-ES" sz="1800" spc="-1" strike="noStrike">
                <a:solidFill>
                  <a:srgbClr val="000000"/>
                </a:solidFill>
                <a:latin typeface="Calibri"/>
              </a:rPr>
              <a:t>GUIA ZERBIKAS</a:t>
            </a:r>
            <a:endParaRPr b="0" lang="gl-ES" sz="1800" spc="-1" strike="noStrike">
              <a:latin typeface="Arial"/>
            </a:endParaRPr>
          </a:p>
        </p:txBody>
      </p:sp>
    </p:spTree>
  </p:cSld>
  <p:transition spd="slow">
    <p:push dir="u"/>
  </p:transition>
</p:sld>
</file>

<file path=ppt/slides/slide10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80" name="TextShape 1"/>
          <p:cNvSpPr txBox="1"/>
          <p:nvPr/>
        </p:nvSpPr>
        <p:spPr>
          <a:xfrm>
            <a:off x="487800" y="280800"/>
            <a:ext cx="7886520" cy="750960"/>
          </a:xfrm>
          <a:prstGeom prst="rect">
            <a:avLst/>
          </a:prstGeom>
          <a:noFill/>
          <a:ln w="38160">
            <a:solidFill>
              <a:srgbClr val="000000"/>
            </a:solidFill>
            <a:round/>
          </a:ln>
        </p:spPr>
        <p:txBody>
          <a:bodyPr anchor="ctr">
            <a:noAutofit/>
          </a:bodyPr>
          <a:p>
            <a:pPr algn="ctr">
              <a:lnSpc>
                <a:spcPct val="90000"/>
              </a:lnSpc>
            </a:pPr>
            <a:r>
              <a:rPr b="1" lang="es-ES" sz="3300" spc="-1" strike="noStrike">
                <a:solidFill>
                  <a:srgbClr val="000000"/>
                </a:solidFill>
                <a:latin typeface="Calibri Light"/>
              </a:rPr>
              <a:t>PARA SABER MÁS</a:t>
            </a:r>
            <a:endParaRPr b="0" lang="es-ES" sz="3300" spc="-1" strike="noStrike">
              <a:solidFill>
                <a:srgbClr val="000000"/>
              </a:solidFill>
              <a:latin typeface="Calibri"/>
            </a:endParaRPr>
          </a:p>
        </p:txBody>
      </p:sp>
      <p:sp>
        <p:nvSpPr>
          <p:cNvPr id="681" name="CustomShape 2"/>
          <p:cNvSpPr/>
          <p:nvPr/>
        </p:nvSpPr>
        <p:spPr>
          <a:xfrm>
            <a:off x="1027080" y="2274840"/>
            <a:ext cx="7089840" cy="2284920"/>
          </a:xfrm>
          <a:prstGeom prst="rect">
            <a:avLst/>
          </a:prstGeom>
          <a:noFill/>
          <a:ln w="38160">
            <a:solidFill>
              <a:schemeClr val="tx1"/>
            </a:solidFill>
            <a:round/>
          </a:ln>
        </p:spPr>
        <p:style>
          <a:lnRef idx="0"/>
          <a:fillRef idx="0"/>
          <a:effectRef idx="0"/>
          <a:fontRef idx="minor"/>
        </p:style>
        <p:txBody>
          <a:bodyPr lIns="90000" rIns="90000" tIns="45000" bIns="45000">
            <a:spAutoFit/>
          </a:bodyPr>
          <a:p>
            <a:pPr algn="ctr">
              <a:lnSpc>
                <a:spcPct val="100000"/>
              </a:lnSpc>
            </a:pPr>
            <a:r>
              <a:rPr b="0" lang="gl-ES" sz="1800" spc="-1" strike="noStrike">
                <a:solidFill>
                  <a:srgbClr val="000000"/>
                </a:solidFill>
                <a:latin typeface="Calibri"/>
              </a:rPr>
              <a:t>Algunos </a:t>
            </a:r>
            <a:r>
              <a:rPr b="1" lang="gl-ES" sz="1800" spc="-1" strike="noStrike">
                <a:solidFill>
                  <a:srgbClr val="000000"/>
                </a:solidFill>
                <a:latin typeface="Calibri"/>
              </a:rPr>
              <a:t>Enlaces de interés</a:t>
            </a:r>
            <a:r>
              <a:rPr b="0" lang="gl-ES" sz="1800" spc="-1" strike="noStrike">
                <a:solidFill>
                  <a:srgbClr val="000000"/>
                </a:solidFill>
                <a:latin typeface="Calibri"/>
              </a:rPr>
              <a:t>:</a:t>
            </a:r>
            <a:endParaRPr b="0" lang="gl-ES" sz="1800" spc="-1" strike="noStrike">
              <a:latin typeface="Arial"/>
            </a:endParaRPr>
          </a:p>
          <a:p>
            <a:pPr>
              <a:lnSpc>
                <a:spcPct val="100000"/>
              </a:lnSpc>
            </a:pPr>
            <a:endParaRPr b="0" lang="gl-ES" sz="1800" spc="-1" strike="noStrike">
              <a:latin typeface="Arial"/>
            </a:endParaRPr>
          </a:p>
          <a:p>
            <a:pPr>
              <a:lnSpc>
                <a:spcPct val="100000"/>
              </a:lnSpc>
            </a:pPr>
            <a:r>
              <a:rPr b="0" lang="gl-ES" sz="1800" spc="-1" strike="noStrike" u="sng">
                <a:solidFill>
                  <a:srgbClr val="0563c1"/>
                </a:solidFill>
                <a:uFillTx/>
                <a:latin typeface="Calibri"/>
                <a:hlinkClick r:id="rId1"/>
              </a:rPr>
              <a:t>https://aprendizajeservicio.net</a:t>
            </a:r>
            <a:endParaRPr b="0" lang="gl-ES" sz="1800" spc="-1" strike="noStrike">
              <a:latin typeface="Arial"/>
            </a:endParaRPr>
          </a:p>
          <a:p>
            <a:pPr>
              <a:lnSpc>
                <a:spcPct val="100000"/>
              </a:lnSpc>
            </a:pPr>
            <a:r>
              <a:rPr b="0" lang="gl-ES" sz="1800" spc="-1" strike="noStrike" u="sng">
                <a:solidFill>
                  <a:srgbClr val="0563c1"/>
                </a:solidFill>
                <a:uFillTx/>
                <a:latin typeface="Calibri"/>
                <a:hlinkClick r:id="rId2"/>
              </a:rPr>
              <a:t>https://roserbatlle.net/aprendizaje-servicio/</a:t>
            </a:r>
            <a:endParaRPr b="0" lang="gl-ES" sz="1800" spc="-1" strike="noStrike">
              <a:latin typeface="Arial"/>
            </a:endParaRPr>
          </a:p>
          <a:p>
            <a:pPr>
              <a:lnSpc>
                <a:spcPct val="100000"/>
              </a:lnSpc>
            </a:pPr>
            <a:r>
              <a:rPr b="0" lang="gl-ES" sz="1800" spc="-1" strike="noStrike" u="sng">
                <a:solidFill>
                  <a:srgbClr val="0563c1"/>
                </a:solidFill>
                <a:uFillTx/>
                <a:latin typeface="Calibri"/>
                <a:hlinkClick r:id="rId3"/>
              </a:rPr>
              <a:t>http://www.zerbikas.es/</a:t>
            </a:r>
            <a:endParaRPr b="0" lang="gl-ES" sz="1800" spc="-1" strike="noStrike">
              <a:latin typeface="Arial"/>
            </a:endParaRPr>
          </a:p>
          <a:p>
            <a:pPr>
              <a:lnSpc>
                <a:spcPct val="100000"/>
              </a:lnSpc>
            </a:pPr>
            <a:r>
              <a:rPr b="0" lang="gl-ES" sz="1800" spc="-1" strike="noStrike" u="sng">
                <a:solidFill>
                  <a:srgbClr val="0563c1"/>
                </a:solidFill>
                <a:uFillTx/>
                <a:latin typeface="Calibri"/>
                <a:hlinkClick r:id="rId4"/>
              </a:rPr>
              <a:t>www.aprenentatgeservei.cat</a:t>
            </a:r>
            <a:endParaRPr b="0" lang="gl-ES" sz="1800" spc="-1" strike="noStrike">
              <a:latin typeface="Arial"/>
            </a:endParaRPr>
          </a:p>
          <a:p>
            <a:pPr>
              <a:lnSpc>
                <a:spcPct val="100000"/>
              </a:lnSpc>
            </a:pPr>
            <a:r>
              <a:rPr b="0" lang="gl-ES" sz="1800" spc="-1" strike="noStrike" u="sng">
                <a:solidFill>
                  <a:srgbClr val="0563c1"/>
                </a:solidFill>
                <a:uFillTx/>
                <a:latin typeface="Calibri"/>
                <a:hlinkClick r:id="rId5"/>
              </a:rPr>
              <a:t>www.clayss.org</a:t>
            </a:r>
            <a:endParaRPr b="0" lang="gl-ES" sz="1800" spc="-1" strike="noStrike">
              <a:latin typeface="Arial"/>
            </a:endParaRPr>
          </a:p>
          <a:p>
            <a:pPr>
              <a:lnSpc>
                <a:spcPct val="100000"/>
              </a:lnSpc>
            </a:pPr>
            <a:endParaRPr b="0" lang="gl-ES" sz="1800" spc="-1" strike="noStrike">
              <a:latin typeface="Arial"/>
            </a:endParaRPr>
          </a:p>
        </p:txBody>
      </p:sp>
    </p:spTree>
  </p:cSld>
  <p:transition spd="slow">
    <p:push dir="u"/>
  </p:transition>
</p:sld>
</file>

<file path=ppt/slides/slide10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82" name="CustomShape 1"/>
          <p:cNvSpPr/>
          <p:nvPr/>
        </p:nvSpPr>
        <p:spPr>
          <a:xfrm>
            <a:off x="628560" y="1757880"/>
            <a:ext cx="7886520" cy="3656520"/>
          </a:xfrm>
          <a:prstGeom prst="rect">
            <a:avLst/>
          </a:prstGeom>
          <a:noFill/>
          <a:ln w="38160">
            <a:solidFill>
              <a:schemeClr val="tx1"/>
            </a:solidFill>
            <a:round/>
          </a:ln>
        </p:spPr>
        <p:style>
          <a:lnRef idx="0"/>
          <a:fillRef idx="0"/>
          <a:effectRef idx="0"/>
          <a:fontRef idx="minor"/>
        </p:style>
        <p:txBody>
          <a:bodyPr lIns="90000" rIns="90000" tIns="45000" bIns="45000">
            <a:spAutoFit/>
          </a:bodyPr>
          <a:p>
            <a:pPr algn="ctr">
              <a:lnSpc>
                <a:spcPct val="100000"/>
              </a:lnSpc>
            </a:pPr>
            <a:r>
              <a:rPr b="0" lang="gl-ES" sz="1800" spc="-1" strike="noStrike">
                <a:solidFill>
                  <a:srgbClr val="000000"/>
                </a:solidFill>
                <a:latin typeface="Calibri"/>
              </a:rPr>
              <a:t>Algunas </a:t>
            </a:r>
            <a:r>
              <a:rPr b="1" lang="gl-ES" sz="1800" spc="-1" strike="noStrike">
                <a:solidFill>
                  <a:srgbClr val="000000"/>
                </a:solidFill>
                <a:latin typeface="Calibri"/>
              </a:rPr>
              <a:t>guías de interés</a:t>
            </a:r>
            <a:r>
              <a:rPr b="0" lang="gl-ES" sz="1800" spc="-1" strike="noStrike">
                <a:solidFill>
                  <a:srgbClr val="000000"/>
                </a:solidFill>
                <a:latin typeface="Calibri"/>
              </a:rPr>
              <a:t>:</a:t>
            </a:r>
            <a:endParaRPr b="0" lang="gl-ES" sz="1800" spc="-1" strike="noStrike">
              <a:latin typeface="Arial"/>
            </a:endParaRPr>
          </a:p>
          <a:p>
            <a:pPr>
              <a:lnSpc>
                <a:spcPct val="100000"/>
              </a:lnSpc>
            </a:pPr>
            <a:endParaRPr b="0" lang="gl-ES" sz="1800" spc="-1" strike="noStrike">
              <a:latin typeface="Arial"/>
            </a:endParaRPr>
          </a:p>
          <a:p>
            <a:pPr algn="just">
              <a:lnSpc>
                <a:spcPct val="100000"/>
              </a:lnSpc>
            </a:pPr>
            <a:r>
              <a:rPr b="0" lang="gl-ES" sz="1800" spc="-1" strike="noStrike">
                <a:solidFill>
                  <a:srgbClr val="000000"/>
                </a:solidFill>
                <a:latin typeface="Calibri"/>
              </a:rPr>
              <a:t>Batlle, Roser, </a:t>
            </a:r>
            <a:r>
              <a:rPr b="0" i="1" lang="gl-ES" sz="1800" spc="-1" strike="noStrike">
                <a:solidFill>
                  <a:srgbClr val="000000"/>
                </a:solidFill>
                <a:latin typeface="Calibri"/>
              </a:rPr>
              <a:t>60 buenas prácticas de aprendizaje-servicio</a:t>
            </a:r>
            <a:r>
              <a:rPr b="0" lang="gl-ES" sz="1800" spc="-1" strike="noStrike">
                <a:solidFill>
                  <a:srgbClr val="000000"/>
                </a:solidFill>
                <a:latin typeface="Calibri"/>
              </a:rPr>
              <a:t>. Inventario de experiencias educativas con finalidad social.2013: </a:t>
            </a:r>
            <a:r>
              <a:rPr b="0" lang="gl-ES" sz="1800" spc="-1" strike="noStrike" u="sng">
                <a:solidFill>
                  <a:srgbClr val="0563c1"/>
                </a:solidFill>
                <a:uFillTx/>
                <a:latin typeface="Calibri"/>
                <a:hlinkClick r:id="rId1"/>
              </a:rPr>
              <a:t>www.zerbikas.es/guias/es/60.pdf</a:t>
            </a:r>
            <a:endParaRPr b="0" lang="gl-ES" sz="1800" spc="-1" strike="noStrike">
              <a:latin typeface="Arial"/>
            </a:endParaRPr>
          </a:p>
          <a:p>
            <a:pPr algn="just">
              <a:lnSpc>
                <a:spcPct val="100000"/>
              </a:lnSpc>
            </a:pPr>
            <a:r>
              <a:rPr b="0" lang="gl-ES" sz="1800" spc="-1" strike="noStrike">
                <a:solidFill>
                  <a:srgbClr val="000000"/>
                </a:solidFill>
                <a:latin typeface="Calibri"/>
              </a:rPr>
              <a:t>Rubio, Laura (coord.), </a:t>
            </a:r>
            <a:r>
              <a:rPr b="0" i="1" lang="gl-ES" sz="1800" spc="-1" strike="noStrike">
                <a:solidFill>
                  <a:srgbClr val="000000"/>
                </a:solidFill>
                <a:latin typeface="Calibri"/>
              </a:rPr>
              <a:t>Aprendizaje y servicio solidario</a:t>
            </a:r>
            <a:r>
              <a:rPr b="0" lang="gl-ES" sz="1800" spc="-1" strike="noStrike">
                <a:solidFill>
                  <a:srgbClr val="000000"/>
                </a:solidFill>
                <a:latin typeface="Calibri"/>
              </a:rPr>
              <a:t>. Guía de bolsillo (Guía 0), 2008: </a:t>
            </a:r>
            <a:r>
              <a:rPr b="0" lang="gl-ES" sz="1800" spc="-1" strike="noStrike" u="sng">
                <a:solidFill>
                  <a:srgbClr val="0563c1"/>
                </a:solidFill>
                <a:uFillTx/>
                <a:latin typeface="Calibri"/>
                <a:hlinkClick r:id="rId2"/>
              </a:rPr>
              <a:t>www.zerbikas.es/guias/es/0.pdf</a:t>
            </a:r>
            <a:r>
              <a:rPr b="0" lang="gl-ES" sz="1800" spc="-1" strike="noStrike">
                <a:solidFill>
                  <a:srgbClr val="000000"/>
                </a:solidFill>
                <a:latin typeface="Calibri"/>
              </a:rPr>
              <a:t>.</a:t>
            </a:r>
            <a:endParaRPr b="0" lang="gl-ES" sz="1800" spc="-1" strike="noStrike">
              <a:latin typeface="Arial"/>
            </a:endParaRPr>
          </a:p>
          <a:p>
            <a:pPr algn="just">
              <a:lnSpc>
                <a:spcPct val="100000"/>
              </a:lnSpc>
            </a:pPr>
            <a:r>
              <a:rPr b="0" lang="gl-ES" sz="1800" spc="-1" strike="noStrike">
                <a:solidFill>
                  <a:srgbClr val="000000"/>
                </a:solidFill>
                <a:latin typeface="Calibri"/>
              </a:rPr>
              <a:t>Hernández, Cándido; Rafael Mendía; José Larrauri, Aprendizaje y servicio solidario y desarrollo de las competencias básicas (Guía 2),2009: </a:t>
            </a:r>
            <a:r>
              <a:rPr b="0" lang="gl-ES" sz="1800" spc="-1" strike="noStrike" u="sng">
                <a:solidFill>
                  <a:srgbClr val="0563c1"/>
                </a:solidFill>
                <a:uFillTx/>
                <a:latin typeface="Calibri"/>
                <a:hlinkClick r:id="rId3"/>
              </a:rPr>
              <a:t>www.zerbikas.es/guias/es/2.pdf</a:t>
            </a:r>
            <a:r>
              <a:rPr b="0" lang="gl-ES" sz="1800" spc="-1" strike="noStrike">
                <a:solidFill>
                  <a:srgbClr val="000000"/>
                </a:solidFill>
                <a:latin typeface="Calibri"/>
              </a:rPr>
              <a:t>.</a:t>
            </a:r>
            <a:endParaRPr b="0" lang="gl-ES" sz="1800" spc="-1" strike="noStrike">
              <a:latin typeface="Arial"/>
            </a:endParaRPr>
          </a:p>
          <a:p>
            <a:pPr algn="just">
              <a:lnSpc>
                <a:spcPct val="100000"/>
              </a:lnSpc>
            </a:pPr>
            <a:endParaRPr b="0" lang="gl-ES" sz="1800" spc="-1" strike="noStrike">
              <a:latin typeface="Arial"/>
            </a:endParaRPr>
          </a:p>
          <a:p>
            <a:pPr algn="just">
              <a:lnSpc>
                <a:spcPct val="100000"/>
              </a:lnSpc>
            </a:pPr>
            <a:endParaRPr b="0" lang="gl-ES" sz="1800" spc="-1" strike="noStrike">
              <a:latin typeface="Arial"/>
            </a:endParaRPr>
          </a:p>
          <a:p>
            <a:pPr algn="just">
              <a:lnSpc>
                <a:spcPct val="100000"/>
              </a:lnSpc>
            </a:pPr>
            <a:endParaRPr b="0" lang="gl-ES" sz="1800" spc="-1" strike="noStrike">
              <a:latin typeface="Arial"/>
            </a:endParaRPr>
          </a:p>
        </p:txBody>
      </p:sp>
      <p:sp>
        <p:nvSpPr>
          <p:cNvPr id="683" name="CustomShape 2"/>
          <p:cNvSpPr/>
          <p:nvPr/>
        </p:nvSpPr>
        <p:spPr>
          <a:xfrm>
            <a:off x="628560" y="266760"/>
            <a:ext cx="7886520" cy="750960"/>
          </a:xfrm>
          <a:prstGeom prst="rect">
            <a:avLst/>
          </a:prstGeom>
          <a:noFill/>
          <a:ln w="38160">
            <a:solidFill>
              <a:schemeClr val="tx1"/>
            </a:solidFill>
            <a:round/>
          </a:ln>
        </p:spPr>
        <p:style>
          <a:lnRef idx="0"/>
          <a:fillRef idx="0"/>
          <a:effectRef idx="0"/>
          <a:fontRef idx="minor"/>
        </p:style>
        <p:txBody>
          <a:bodyPr lIns="90000" rIns="90000" tIns="45000" bIns="45000">
            <a:noAutofit/>
          </a:bodyPr>
          <a:p>
            <a:pPr algn="ctr">
              <a:lnSpc>
                <a:spcPct val="90000"/>
              </a:lnSpc>
            </a:pPr>
            <a:r>
              <a:rPr b="1" lang="gl-ES" sz="4400" spc="-1" strike="noStrike">
                <a:solidFill>
                  <a:srgbClr val="000000"/>
                </a:solidFill>
                <a:latin typeface="Calibri Light"/>
              </a:rPr>
              <a:t>PARA SABER MÁS</a:t>
            </a:r>
            <a:endParaRPr b="0" lang="gl-ES" sz="4400" spc="-1" strike="noStrike">
              <a:latin typeface="Arial"/>
            </a:endParaRPr>
          </a:p>
        </p:txBody>
      </p:sp>
    </p:spTree>
  </p:cSld>
  <mc:AlternateContent>
    <mc:Choice Requires="p14">
      <p:transition spd="slow" p14:dur="2000"/>
    </mc:Choice>
    <mc:Fallback>
      <p:transition spd="slow"/>
    </mc:Fallback>
  </mc:AlternateContent>
</p:sld>
</file>

<file path=ppt/slides/slide10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84" name="CustomShape 1"/>
          <p:cNvSpPr/>
          <p:nvPr/>
        </p:nvSpPr>
        <p:spPr>
          <a:xfrm>
            <a:off x="872280" y="1847520"/>
            <a:ext cx="7117920" cy="2284920"/>
          </a:xfrm>
          <a:prstGeom prst="rect">
            <a:avLst/>
          </a:prstGeom>
          <a:noFill/>
          <a:ln w="38160">
            <a:solidFill>
              <a:schemeClr val="tx1"/>
            </a:solidFill>
            <a:round/>
          </a:ln>
        </p:spPr>
        <p:style>
          <a:lnRef idx="0"/>
          <a:fillRef idx="0"/>
          <a:effectRef idx="0"/>
          <a:fontRef idx="minor"/>
        </p:style>
        <p:txBody>
          <a:bodyPr lIns="90000" rIns="90000" tIns="45000" bIns="45000">
            <a:spAutoFit/>
          </a:bodyPr>
          <a:p>
            <a:pPr algn="ctr">
              <a:lnSpc>
                <a:spcPct val="100000"/>
              </a:lnSpc>
            </a:pPr>
            <a:r>
              <a:rPr b="0" lang="gl-ES" sz="1800" spc="-1" strike="noStrike">
                <a:solidFill>
                  <a:srgbClr val="000000"/>
                </a:solidFill>
                <a:latin typeface="Calibri"/>
              </a:rPr>
              <a:t>Más</a:t>
            </a:r>
            <a:r>
              <a:rPr b="1" lang="gl-ES" sz="1800" spc="-1" strike="noStrike">
                <a:solidFill>
                  <a:srgbClr val="000000"/>
                </a:solidFill>
                <a:latin typeface="Calibri"/>
              </a:rPr>
              <a:t> bibliografía</a:t>
            </a:r>
            <a:r>
              <a:rPr b="0" lang="gl-ES" sz="1800" spc="-1" strike="noStrike">
                <a:solidFill>
                  <a:srgbClr val="000000"/>
                </a:solidFill>
                <a:latin typeface="Calibri"/>
              </a:rPr>
              <a:t>:</a:t>
            </a:r>
            <a:endParaRPr b="0" lang="gl-ES" sz="1800" spc="-1" strike="noStrike">
              <a:latin typeface="Arial"/>
            </a:endParaRPr>
          </a:p>
          <a:p>
            <a:pPr algn="just">
              <a:lnSpc>
                <a:spcPct val="100000"/>
              </a:lnSpc>
            </a:pPr>
            <a:r>
              <a:rPr b="0" lang="gl-ES" sz="1800" spc="-1" strike="noStrike">
                <a:solidFill>
                  <a:srgbClr val="000000"/>
                </a:solidFill>
                <a:latin typeface="Calibri"/>
              </a:rPr>
              <a:t>Puig, J.M., y Palos, J. (2006). Rasgos pedagógicos del aprendizaje-servicio. Cuadernos de Pedagogía, 357, 60-63. </a:t>
            </a:r>
            <a:endParaRPr b="0" lang="gl-ES" sz="1800" spc="-1" strike="noStrike">
              <a:latin typeface="Arial"/>
            </a:endParaRPr>
          </a:p>
          <a:p>
            <a:pPr algn="just">
              <a:lnSpc>
                <a:spcPct val="100000"/>
              </a:lnSpc>
            </a:pPr>
            <a:r>
              <a:rPr b="0" lang="gl-ES" sz="1800" spc="-1" strike="noStrike">
                <a:solidFill>
                  <a:srgbClr val="000000"/>
                </a:solidFill>
                <a:latin typeface="Calibri"/>
              </a:rPr>
              <a:t>Rubio, L. (2011). Aps: aterrizaje entre la teoría y la práctica. </a:t>
            </a:r>
            <a:r>
              <a:rPr b="0" i="1" lang="gl-ES" sz="1800" spc="-1" strike="noStrike">
                <a:solidFill>
                  <a:srgbClr val="000000"/>
                </a:solidFill>
                <a:latin typeface="Calibri"/>
              </a:rPr>
              <a:t>Aula de innovación Educativa</a:t>
            </a:r>
            <a:r>
              <a:rPr b="0" lang="gl-ES" sz="1800" spc="-1" strike="noStrike">
                <a:solidFill>
                  <a:srgbClr val="000000"/>
                </a:solidFill>
                <a:latin typeface="Calibri"/>
              </a:rPr>
              <a:t>, 203-204, 34-37. </a:t>
            </a:r>
            <a:endParaRPr b="0" lang="gl-ES" sz="1800" spc="-1" strike="noStrike">
              <a:latin typeface="Arial"/>
            </a:endParaRPr>
          </a:p>
          <a:p>
            <a:pPr algn="just">
              <a:lnSpc>
                <a:spcPct val="100000"/>
              </a:lnSpc>
            </a:pPr>
            <a:r>
              <a:rPr b="0" lang="gl-ES" sz="1800" spc="-1" strike="noStrike">
                <a:solidFill>
                  <a:srgbClr val="000000"/>
                </a:solidFill>
                <a:latin typeface="Calibri"/>
              </a:rPr>
              <a:t>X. Martin y L. rubio (coords), </a:t>
            </a:r>
            <a:r>
              <a:rPr b="0" i="1" lang="gl-ES" sz="1800" spc="-1" strike="noStrike">
                <a:solidFill>
                  <a:srgbClr val="000000"/>
                </a:solidFill>
                <a:latin typeface="Calibri"/>
              </a:rPr>
              <a:t>Prácticas de ciudadanía. Diez experiencias de aprendizaje servicio</a:t>
            </a:r>
            <a:r>
              <a:rPr b="0" lang="gl-ES" sz="1800" spc="-1" strike="noStrike">
                <a:solidFill>
                  <a:srgbClr val="000000"/>
                </a:solidFill>
                <a:latin typeface="Calibri"/>
              </a:rPr>
              <a:t>. Barcelona: Octaedro.</a:t>
            </a:r>
            <a:endParaRPr b="0" lang="gl-ES" sz="1800" spc="-1" strike="noStrike">
              <a:latin typeface="Arial"/>
            </a:endParaRPr>
          </a:p>
          <a:p>
            <a:pPr algn="just">
              <a:lnSpc>
                <a:spcPct val="100000"/>
              </a:lnSpc>
            </a:pPr>
            <a:endParaRPr b="0" lang="gl-ES" sz="1800" spc="-1" strike="noStrike">
              <a:latin typeface="Arial"/>
            </a:endParaRPr>
          </a:p>
        </p:txBody>
      </p:sp>
      <p:sp>
        <p:nvSpPr>
          <p:cNvPr id="685" name="TextShape 2"/>
          <p:cNvSpPr txBox="1"/>
          <p:nvPr/>
        </p:nvSpPr>
        <p:spPr>
          <a:xfrm>
            <a:off x="487800" y="280800"/>
            <a:ext cx="7886520" cy="750960"/>
          </a:xfrm>
          <a:prstGeom prst="rect">
            <a:avLst/>
          </a:prstGeom>
          <a:noFill/>
          <a:ln w="38160">
            <a:solidFill>
              <a:srgbClr val="000000"/>
            </a:solidFill>
            <a:round/>
          </a:ln>
        </p:spPr>
        <p:txBody>
          <a:bodyPr anchor="ctr">
            <a:noAutofit/>
          </a:bodyPr>
          <a:p>
            <a:pPr algn="ctr">
              <a:lnSpc>
                <a:spcPct val="90000"/>
              </a:lnSpc>
            </a:pPr>
            <a:r>
              <a:rPr b="1" lang="es-ES" sz="3300" spc="-1" strike="noStrike">
                <a:solidFill>
                  <a:srgbClr val="000000"/>
                </a:solidFill>
                <a:latin typeface="Calibri Light"/>
              </a:rPr>
              <a:t>PARA SABER MÁS</a:t>
            </a:r>
            <a:endParaRPr b="0" lang="es-ES" sz="33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10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86" name="Imagen 8" descr=""/>
          <p:cNvPicPr/>
          <p:nvPr/>
        </p:nvPicPr>
        <p:blipFill>
          <a:blip r:embed="rId1"/>
          <a:stretch/>
        </p:blipFill>
        <p:spPr>
          <a:xfrm>
            <a:off x="-219960" y="-852120"/>
            <a:ext cx="10603080" cy="8031240"/>
          </a:xfrm>
          <a:prstGeom prst="rect">
            <a:avLst/>
          </a:prstGeom>
          <a:ln>
            <a:noFill/>
          </a:ln>
        </p:spPr>
      </p:pic>
      <p:sp>
        <p:nvSpPr>
          <p:cNvPr id="687" name="CustomShape 1"/>
          <p:cNvSpPr/>
          <p:nvPr/>
        </p:nvSpPr>
        <p:spPr>
          <a:xfrm>
            <a:off x="0" y="3267000"/>
            <a:ext cx="9279000" cy="36576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gl-ES" sz="2000" spc="-1" strike="noStrike">
                <a:solidFill>
                  <a:srgbClr val="000000"/>
                </a:solidFill>
                <a:latin typeface="Papyrus"/>
              </a:rPr>
              <a:t>De todo quedaron tres cosas:</a:t>
            </a:r>
            <a:endParaRPr b="0" lang="gl-ES" sz="2000" spc="-1" strike="noStrike">
              <a:latin typeface="Arial"/>
            </a:endParaRPr>
          </a:p>
          <a:p>
            <a:pPr algn="ctr">
              <a:lnSpc>
                <a:spcPct val="100000"/>
              </a:lnSpc>
            </a:pPr>
            <a:r>
              <a:rPr b="1" lang="gl-ES" sz="2000" spc="-1" strike="noStrike">
                <a:solidFill>
                  <a:srgbClr val="000000"/>
                </a:solidFill>
                <a:latin typeface="Papyrus"/>
              </a:rPr>
              <a:t>la certeza de que estaba siempre caminando,</a:t>
            </a:r>
            <a:endParaRPr b="0" lang="gl-ES" sz="2000" spc="-1" strike="noStrike">
              <a:latin typeface="Arial"/>
            </a:endParaRPr>
          </a:p>
          <a:p>
            <a:pPr algn="ctr">
              <a:lnSpc>
                <a:spcPct val="100000"/>
              </a:lnSpc>
            </a:pPr>
            <a:r>
              <a:rPr b="1" lang="gl-ES" sz="2000" spc="-1" strike="noStrike">
                <a:solidFill>
                  <a:srgbClr val="000000"/>
                </a:solidFill>
                <a:latin typeface="Papyrus"/>
              </a:rPr>
              <a:t>la certeza de que había que seguir</a:t>
            </a:r>
            <a:endParaRPr b="0" lang="gl-ES" sz="2000" spc="-1" strike="noStrike">
              <a:latin typeface="Arial"/>
            </a:endParaRPr>
          </a:p>
          <a:p>
            <a:pPr algn="ctr">
              <a:lnSpc>
                <a:spcPct val="100000"/>
              </a:lnSpc>
            </a:pPr>
            <a:r>
              <a:rPr b="1" lang="gl-ES" sz="2000" spc="-1" strike="noStrike">
                <a:solidFill>
                  <a:srgbClr val="000000"/>
                </a:solidFill>
                <a:latin typeface="Papyrus"/>
              </a:rPr>
              <a:t>y la certeza de que sería interrumpido</a:t>
            </a:r>
            <a:endParaRPr b="0" lang="gl-ES" sz="2000" spc="-1" strike="noStrike">
              <a:latin typeface="Arial"/>
            </a:endParaRPr>
          </a:p>
          <a:p>
            <a:pPr algn="ctr">
              <a:lnSpc>
                <a:spcPct val="100000"/>
              </a:lnSpc>
            </a:pPr>
            <a:r>
              <a:rPr b="1" lang="gl-ES" sz="2000" spc="-1" strike="noStrike">
                <a:solidFill>
                  <a:srgbClr val="000000"/>
                </a:solidFill>
                <a:latin typeface="Papyrus"/>
              </a:rPr>
              <a:t>antes de terminar .</a:t>
            </a:r>
            <a:endParaRPr b="0" lang="gl-ES" sz="2000" spc="-1" strike="noStrike">
              <a:latin typeface="Arial"/>
            </a:endParaRPr>
          </a:p>
          <a:p>
            <a:pPr algn="ctr">
              <a:lnSpc>
                <a:spcPct val="100000"/>
              </a:lnSpc>
            </a:pPr>
            <a:r>
              <a:rPr b="1" lang="gl-ES" sz="2000" spc="-1" strike="noStrike">
                <a:solidFill>
                  <a:srgbClr val="000000"/>
                </a:solidFill>
                <a:latin typeface="Papyrus"/>
              </a:rPr>
              <a:t>Hacer de la interrupción un camino nuevo,</a:t>
            </a:r>
            <a:endParaRPr b="0" lang="gl-ES" sz="2000" spc="-1" strike="noStrike">
              <a:latin typeface="Arial"/>
            </a:endParaRPr>
          </a:p>
          <a:p>
            <a:pPr algn="ctr">
              <a:lnSpc>
                <a:spcPct val="100000"/>
              </a:lnSpc>
            </a:pPr>
            <a:r>
              <a:rPr b="1" lang="gl-ES" sz="2000" spc="-1" strike="noStrike">
                <a:solidFill>
                  <a:srgbClr val="000000"/>
                </a:solidFill>
                <a:latin typeface="Papyrus"/>
              </a:rPr>
              <a:t>del miedo una escalera,</a:t>
            </a:r>
            <a:endParaRPr b="0" lang="gl-ES" sz="2000" spc="-1" strike="noStrike">
              <a:latin typeface="Arial"/>
            </a:endParaRPr>
          </a:p>
          <a:p>
            <a:pPr algn="ctr">
              <a:lnSpc>
                <a:spcPct val="100000"/>
              </a:lnSpc>
            </a:pPr>
            <a:r>
              <a:rPr b="1" lang="gl-ES" sz="2000" spc="-1" strike="noStrike">
                <a:solidFill>
                  <a:srgbClr val="000000"/>
                </a:solidFill>
                <a:latin typeface="Papyrus"/>
              </a:rPr>
              <a:t>del sueño un puente,</a:t>
            </a:r>
            <a:endParaRPr b="0" lang="gl-ES" sz="2000" spc="-1" strike="noStrike">
              <a:latin typeface="Arial"/>
            </a:endParaRPr>
          </a:p>
          <a:p>
            <a:pPr algn="ctr">
              <a:lnSpc>
                <a:spcPct val="100000"/>
              </a:lnSpc>
            </a:pPr>
            <a:r>
              <a:rPr b="1" lang="gl-ES" sz="2000" spc="-1" strike="noStrike">
                <a:solidFill>
                  <a:srgbClr val="000000"/>
                </a:solidFill>
                <a:latin typeface="Papyrus"/>
              </a:rPr>
              <a:t>de la búsqueda un encuentro.</a:t>
            </a:r>
            <a:endParaRPr b="0" lang="gl-ES" sz="2000" spc="-1" strike="noStrike">
              <a:latin typeface="Arial"/>
            </a:endParaRPr>
          </a:p>
          <a:p>
            <a:pPr algn="ctr">
              <a:lnSpc>
                <a:spcPct val="100000"/>
              </a:lnSpc>
            </a:pPr>
            <a:endParaRPr b="0" lang="gl-ES" sz="2000" spc="-1" strike="noStrike">
              <a:latin typeface="Arial"/>
            </a:endParaRPr>
          </a:p>
          <a:p>
            <a:pPr algn="ctr">
              <a:lnSpc>
                <a:spcPct val="100000"/>
              </a:lnSpc>
            </a:pPr>
            <a:r>
              <a:rPr b="1" lang="gl-ES" sz="1800" spc="-1" strike="noStrike">
                <a:solidFill>
                  <a:srgbClr val="000000"/>
                </a:solidFill>
                <a:latin typeface="Papyrus"/>
              </a:rPr>
              <a:t>      </a:t>
            </a:r>
            <a:r>
              <a:rPr b="1" lang="gl-ES" sz="1800" spc="-1" strike="noStrike">
                <a:solidFill>
                  <a:srgbClr val="000000"/>
                </a:solidFill>
                <a:latin typeface="Papyrus"/>
              </a:rPr>
              <a:t>Fernando Pessoa</a:t>
            </a:r>
            <a:endParaRPr b="0" lang="gl-ES" sz="1800" spc="-1" strike="noStrike">
              <a:latin typeface="Arial"/>
            </a:endParaRPr>
          </a:p>
          <a:p>
            <a:pPr algn="ctr">
              <a:lnSpc>
                <a:spcPct val="100000"/>
              </a:lnSpc>
            </a:pPr>
            <a:endParaRPr b="0" lang="gl-ES" sz="1800" spc="-1" strike="noStrike">
              <a:latin typeface="Arial"/>
            </a:endParaRPr>
          </a:p>
        </p:txBody>
      </p:sp>
    </p:spTree>
  </p:cSld>
  <p:transition spd="slow">
    <p:push dir="u"/>
  </p:transition>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6" name="Picture 2" descr=""/>
          <p:cNvPicPr/>
          <p:nvPr/>
        </p:nvPicPr>
        <p:blipFill>
          <a:blip r:embed="rId1"/>
          <a:stretch/>
        </p:blipFill>
        <p:spPr>
          <a:xfrm>
            <a:off x="0" y="0"/>
            <a:ext cx="9133920" cy="6857640"/>
          </a:xfrm>
          <a:prstGeom prst="rect">
            <a:avLst/>
          </a:prstGeom>
          <a:ln>
            <a:noFill/>
          </a:ln>
        </p:spPr>
      </p:pic>
      <p:sp>
        <p:nvSpPr>
          <p:cNvPr id="177" name="CustomShape 1"/>
          <p:cNvSpPr/>
          <p:nvPr/>
        </p:nvSpPr>
        <p:spPr>
          <a:xfrm>
            <a:off x="9720" y="6257880"/>
            <a:ext cx="4571640" cy="42516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gl-ES" sz="1100" spc="-1" strike="noStrike" u="sng">
                <a:solidFill>
                  <a:srgbClr val="056bd0"/>
                </a:solidFill>
                <a:uFillTx/>
                <a:latin typeface="Calibri"/>
                <a:hlinkClick r:id="rId2"/>
              </a:rPr>
              <a:t>Extraido</a:t>
            </a:r>
            <a:r>
              <a:rPr b="1" lang="gl-ES" sz="1100" spc="-1" strike="noStrike" u="sng">
                <a:solidFill>
                  <a:srgbClr val="056bd0"/>
                </a:solidFill>
                <a:uFillTx/>
                <a:latin typeface="Calibri"/>
                <a:hlinkClick r:id="rId3"/>
              </a:rPr>
              <a:t> de: https://www.slideshare.net/rbatlle/aps-exito-educativo-y-compromiso-social-2018/rbatlle/aps-exito-educativo-y-compromiso-social-2018</a:t>
            </a:r>
            <a:endParaRPr b="0" lang="gl-ES" sz="1100" spc="-1" strike="noStrike">
              <a:latin typeface="Arial"/>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8" name="Picture 2" descr=""/>
          <p:cNvPicPr/>
          <p:nvPr/>
        </p:nvPicPr>
        <p:blipFill>
          <a:blip r:embed="rId1"/>
          <a:stretch/>
        </p:blipFill>
        <p:spPr>
          <a:xfrm>
            <a:off x="0" y="0"/>
            <a:ext cx="9133920" cy="6857640"/>
          </a:xfrm>
          <a:prstGeom prst="rect">
            <a:avLst/>
          </a:prstGeom>
          <a:ln>
            <a:noFill/>
          </a:ln>
        </p:spPr>
      </p:pic>
      <p:sp>
        <p:nvSpPr>
          <p:cNvPr id="179" name="CustomShape 1"/>
          <p:cNvSpPr/>
          <p:nvPr/>
        </p:nvSpPr>
        <p:spPr>
          <a:xfrm>
            <a:off x="9720" y="6257880"/>
            <a:ext cx="4571640" cy="42516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gl-ES" sz="1100" spc="-1" strike="noStrike" u="sng">
                <a:solidFill>
                  <a:srgbClr val="056bd0"/>
                </a:solidFill>
                <a:uFillTx/>
                <a:latin typeface="Calibri"/>
                <a:hlinkClick r:id="rId2"/>
              </a:rPr>
              <a:t>Extraido</a:t>
            </a:r>
            <a:r>
              <a:rPr b="1" lang="gl-ES" sz="1100" spc="-1" strike="noStrike" u="sng">
                <a:solidFill>
                  <a:srgbClr val="056bd0"/>
                </a:solidFill>
                <a:uFillTx/>
                <a:latin typeface="Calibri"/>
                <a:hlinkClick r:id="rId3"/>
              </a:rPr>
              <a:t> de: https://www.slideshare.net/rbatlle/aps-exito-educativo-y-compromiso-social-2018/rbatlle/aps-exito-educativo-y-compromiso-social-2018</a:t>
            </a:r>
            <a:endParaRPr b="0" lang="gl-ES" sz="1100" spc="-1" strike="noStrike">
              <a:latin typeface="Aria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80" name="Picture 2" descr=""/>
          <p:cNvPicPr/>
          <p:nvPr/>
        </p:nvPicPr>
        <p:blipFill>
          <a:blip r:embed="rId1"/>
          <a:stretch/>
        </p:blipFill>
        <p:spPr>
          <a:xfrm>
            <a:off x="0" y="0"/>
            <a:ext cx="9133920" cy="6857640"/>
          </a:xfrm>
          <a:prstGeom prst="rect">
            <a:avLst/>
          </a:prstGeom>
          <a:ln>
            <a:noFill/>
          </a:ln>
        </p:spPr>
      </p:pic>
      <p:sp>
        <p:nvSpPr>
          <p:cNvPr id="181" name="CustomShape 1"/>
          <p:cNvSpPr/>
          <p:nvPr/>
        </p:nvSpPr>
        <p:spPr>
          <a:xfrm>
            <a:off x="9720" y="5978520"/>
            <a:ext cx="4571640" cy="42516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gl-ES" sz="1100" spc="-1" strike="noStrike" u="sng">
                <a:solidFill>
                  <a:srgbClr val="056bd0"/>
                </a:solidFill>
                <a:uFillTx/>
                <a:latin typeface="Calibri"/>
                <a:hlinkClick r:id="rId2"/>
              </a:rPr>
              <a:t>Extraido</a:t>
            </a:r>
            <a:r>
              <a:rPr b="1" lang="gl-ES" sz="1100" spc="-1" strike="noStrike" u="sng">
                <a:solidFill>
                  <a:srgbClr val="056bd0"/>
                </a:solidFill>
                <a:uFillTx/>
                <a:latin typeface="Calibri"/>
                <a:hlinkClick r:id="rId3"/>
              </a:rPr>
              <a:t> de: https://www.slideshare.net/rbatlle/aps-exito-educativo-y-compromiso-social-2018/rbatlle/aps-exito-educativo-y-compromiso-social-2018</a:t>
            </a:r>
            <a:endParaRPr b="0" lang="gl-ES" sz="1100" spc="-1" strike="noStrike">
              <a:latin typeface="Arial"/>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2" name="TextShape 1"/>
          <p:cNvSpPr txBox="1"/>
          <p:nvPr/>
        </p:nvSpPr>
        <p:spPr>
          <a:xfrm>
            <a:off x="628560" y="159120"/>
            <a:ext cx="7886520" cy="1737720"/>
          </a:xfrm>
          <a:prstGeom prst="rect">
            <a:avLst/>
          </a:prstGeom>
          <a:noFill/>
          <a:ln w="12600">
            <a:solidFill>
              <a:srgbClr val="000000"/>
            </a:solidFill>
            <a:round/>
          </a:ln>
        </p:spPr>
        <p:txBody>
          <a:bodyPr anchor="ctr">
            <a:spAutoFit/>
          </a:bodyPr>
          <a:p>
            <a:pPr algn="ctr">
              <a:lnSpc>
                <a:spcPct val="90000"/>
              </a:lnSpc>
            </a:pPr>
            <a:r>
              <a:rPr b="1" lang="es-ES" sz="6000" spc="-1" strike="noStrike">
                <a:solidFill>
                  <a:srgbClr val="000000"/>
                </a:solidFill>
                <a:latin typeface="Calibri Light"/>
              </a:rPr>
              <a:t>APRENDIZAJE SERVICIO</a:t>
            </a:r>
            <a:endParaRPr b="0" lang="es-ES" sz="6000" spc="-1" strike="noStrike">
              <a:solidFill>
                <a:srgbClr val="000000"/>
              </a:solidFill>
              <a:latin typeface="Calibri"/>
            </a:endParaRPr>
          </a:p>
        </p:txBody>
      </p:sp>
      <p:pic>
        <p:nvPicPr>
          <p:cNvPr id="183" name="Picture 2" descr=""/>
          <p:cNvPicPr/>
          <p:nvPr/>
        </p:nvPicPr>
        <p:blipFill>
          <a:blip r:embed="rId1"/>
          <a:stretch/>
        </p:blipFill>
        <p:spPr>
          <a:xfrm>
            <a:off x="327960" y="2342160"/>
            <a:ext cx="2161800" cy="3238200"/>
          </a:xfrm>
          <a:prstGeom prst="rect">
            <a:avLst/>
          </a:prstGeom>
          <a:ln>
            <a:noFill/>
          </a:ln>
        </p:spPr>
      </p:pic>
      <p:sp>
        <p:nvSpPr>
          <p:cNvPr id="184" name="CustomShape 2"/>
          <p:cNvSpPr/>
          <p:nvPr/>
        </p:nvSpPr>
        <p:spPr>
          <a:xfrm>
            <a:off x="2490120" y="3429000"/>
            <a:ext cx="1200600" cy="1194840"/>
          </a:xfrm>
          <a:prstGeom prst="mathPlus">
            <a:avLst>
              <a:gd name="adj1" fmla="val 23520"/>
            </a:avLst>
          </a:prstGeom>
          <a:ln/>
        </p:spPr>
        <p:style>
          <a:lnRef idx="2">
            <a:schemeClr val="dk1">
              <a:shade val="50000"/>
            </a:schemeClr>
          </a:lnRef>
          <a:fillRef idx="1">
            <a:schemeClr val="dk1"/>
          </a:fillRef>
          <a:effectRef idx="0">
            <a:schemeClr val="dk1"/>
          </a:effectRef>
          <a:fontRef idx="minor"/>
        </p:style>
      </p:sp>
      <p:pic>
        <p:nvPicPr>
          <p:cNvPr id="185" name="Picture 4" descr=""/>
          <p:cNvPicPr/>
          <p:nvPr/>
        </p:nvPicPr>
        <p:blipFill>
          <a:blip r:embed="rId2"/>
          <a:stretch/>
        </p:blipFill>
        <p:spPr>
          <a:xfrm>
            <a:off x="3620520" y="2610720"/>
            <a:ext cx="2831400" cy="2831400"/>
          </a:xfrm>
          <a:prstGeom prst="rect">
            <a:avLst/>
          </a:prstGeom>
          <a:ln>
            <a:noFill/>
          </a:ln>
        </p:spPr>
      </p:pic>
      <p:sp>
        <p:nvSpPr>
          <p:cNvPr id="186" name="CustomShape 3"/>
          <p:cNvSpPr/>
          <p:nvPr/>
        </p:nvSpPr>
        <p:spPr>
          <a:xfrm>
            <a:off x="5692320" y="3692520"/>
            <a:ext cx="759240" cy="1137240"/>
          </a:xfrm>
          <a:prstGeom prst="mathEqual">
            <a:avLst>
              <a:gd name="adj1" fmla="val 23520"/>
              <a:gd name="adj2" fmla="val 11760"/>
            </a:avLst>
          </a:prstGeom>
          <a:ln/>
        </p:spPr>
        <p:style>
          <a:lnRef idx="2">
            <a:schemeClr val="dk1">
              <a:shade val="50000"/>
            </a:schemeClr>
          </a:lnRef>
          <a:fillRef idx="1">
            <a:schemeClr val="dk1"/>
          </a:fillRef>
          <a:effectRef idx="0">
            <a:schemeClr val="dk1"/>
          </a:effectRef>
          <a:fontRef idx="minor"/>
        </p:style>
      </p:sp>
      <p:pic>
        <p:nvPicPr>
          <p:cNvPr id="187" name="Picture 6" descr=""/>
          <p:cNvPicPr/>
          <p:nvPr/>
        </p:nvPicPr>
        <p:blipFill>
          <a:blip r:embed="rId3"/>
          <a:stretch/>
        </p:blipFill>
        <p:spPr>
          <a:xfrm>
            <a:off x="6361920" y="2610720"/>
            <a:ext cx="2440800" cy="2633040"/>
          </a:xfrm>
          <a:prstGeom prst="rect">
            <a:avLst/>
          </a:prstGeom>
          <a:ln>
            <a:noFill/>
          </a:ln>
        </p:spPr>
      </p:pic>
    </p:spTree>
  </p:cSld>
  <p:transition spd="slow">
    <p:push dir="u"/>
  </p:transition>
  <p:timing>
    <p:tnLst>
      <p:par>
        <p:cTn id="103" dur="indefinite" restart="never" nodeType="tmRoot">
          <p:childTnLst>
            <p:seq>
              <p:cTn id="104" dur="indefinite" nodeType="mainSeq">
                <p:childTnLst>
                  <p:par>
                    <p:cTn id="105" fill="hold">
                      <p:stCondLst>
                        <p:cond delay="indefinite"/>
                      </p:stCondLst>
                      <p:childTnLst>
                        <p:par>
                          <p:cTn id="106" fill="hold">
                            <p:stCondLst>
                              <p:cond delay="0"/>
                            </p:stCondLst>
                            <p:childTnLst>
                              <p:par>
                                <p:cTn id="107" nodeType="clickEffect" fill="hold" presetClass="entr" presetID="2" presetSubtype="4">
                                  <p:stCondLst>
                                    <p:cond delay="0"/>
                                  </p:stCondLst>
                                  <p:childTnLst>
                                    <p:set>
                                      <p:cBhvr>
                                        <p:cTn id="108" dur="1" fill="hold">
                                          <p:stCondLst>
                                            <p:cond delay="0"/>
                                          </p:stCondLst>
                                        </p:cTn>
                                        <p:tgtEl>
                                          <p:spTgt spid="183"/>
                                        </p:tgtEl>
                                        <p:attrNameLst>
                                          <p:attrName>style.visibility</p:attrName>
                                        </p:attrNameLst>
                                      </p:cBhvr>
                                      <p:to>
                                        <p:strVal val="visible"/>
                                      </p:to>
                                    </p:set>
                                    <p:anim calcmode="lin" valueType="num">
                                      <p:cBhvr additive="repl">
                                        <p:cTn id="109" dur="500" fill="hold"/>
                                        <p:tgtEl>
                                          <p:spTgt spid="183"/>
                                        </p:tgtEl>
                                        <p:attrNameLst>
                                          <p:attrName>ppt_x</p:attrName>
                                        </p:attrNameLst>
                                      </p:cBhvr>
                                      <p:tavLst>
                                        <p:tav tm="0">
                                          <p:val>
                                            <p:strVal val="#ppt_x"/>
                                          </p:val>
                                        </p:tav>
                                        <p:tav tm="100000">
                                          <p:val>
                                            <p:strVal val="#ppt_x"/>
                                          </p:val>
                                        </p:tav>
                                      </p:tavLst>
                                    </p:anim>
                                    <p:anim calcmode="lin" valueType="num">
                                      <p:cBhvr additive="repl">
                                        <p:cTn id="110" dur="500" fill="hold"/>
                                        <p:tgtEl>
                                          <p:spTgt spid="183"/>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nodeType="clickEffect" fill="hold" presetClass="entr" presetID="1">
                                  <p:stCondLst>
                                    <p:cond delay="0"/>
                                  </p:stCondLst>
                                  <p:childTnLst>
                                    <p:set>
                                      <p:cBhvr>
                                        <p:cTn id="114" dur="1" fill="hold">
                                          <p:stCondLst>
                                            <p:cond delay="0"/>
                                          </p:stCondLst>
                                        </p:cTn>
                                        <p:tgtEl>
                                          <p:spTgt spid="184"/>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nodeType="clickEffect" fill="hold" presetClass="entr" presetID="2" presetSubtype="4">
                                  <p:stCondLst>
                                    <p:cond delay="0"/>
                                  </p:stCondLst>
                                  <p:childTnLst>
                                    <p:set>
                                      <p:cBhvr>
                                        <p:cTn id="118" dur="1" fill="hold">
                                          <p:stCondLst>
                                            <p:cond delay="0"/>
                                          </p:stCondLst>
                                        </p:cTn>
                                        <p:tgtEl>
                                          <p:spTgt spid="185"/>
                                        </p:tgtEl>
                                        <p:attrNameLst>
                                          <p:attrName>style.visibility</p:attrName>
                                        </p:attrNameLst>
                                      </p:cBhvr>
                                      <p:to>
                                        <p:strVal val="visible"/>
                                      </p:to>
                                    </p:set>
                                    <p:anim calcmode="lin" valueType="num">
                                      <p:cBhvr additive="repl">
                                        <p:cTn id="119" dur="500" fill="hold"/>
                                        <p:tgtEl>
                                          <p:spTgt spid="185"/>
                                        </p:tgtEl>
                                        <p:attrNameLst>
                                          <p:attrName>ppt_x</p:attrName>
                                        </p:attrNameLst>
                                      </p:cBhvr>
                                      <p:tavLst>
                                        <p:tav tm="0">
                                          <p:val>
                                            <p:strVal val="#ppt_x"/>
                                          </p:val>
                                        </p:tav>
                                        <p:tav tm="100000">
                                          <p:val>
                                            <p:strVal val="#ppt_x"/>
                                          </p:val>
                                        </p:tav>
                                      </p:tavLst>
                                    </p:anim>
                                    <p:anim calcmode="lin" valueType="num">
                                      <p:cBhvr additive="repl">
                                        <p:cTn id="120" dur="500" fill="hold"/>
                                        <p:tgtEl>
                                          <p:spTgt spid="185"/>
                                        </p:tgtEl>
                                        <p:attrNameLst>
                                          <p:attrName>ppt_y</p:attrName>
                                        </p:attrNameLst>
                                      </p:cBhvr>
                                      <p:tavLst>
                                        <p:tav tm="0">
                                          <p:val>
                                            <p:strVal val="1+#ppt_h/2"/>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nodeType="clickEffect" fill="hold" presetClass="entr" presetID="1">
                                  <p:stCondLst>
                                    <p:cond delay="0"/>
                                  </p:stCondLst>
                                  <p:childTnLst>
                                    <p:set>
                                      <p:cBhvr>
                                        <p:cTn id="124" dur="1" fill="hold">
                                          <p:stCondLst>
                                            <p:cond delay="0"/>
                                          </p:stCondLst>
                                        </p:cTn>
                                        <p:tgtEl>
                                          <p:spTgt spid="186"/>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nodeType="clickEffect" fill="hold" presetClass="entr" presetID="2" presetSubtype="4">
                                  <p:stCondLst>
                                    <p:cond delay="0"/>
                                  </p:stCondLst>
                                  <p:childTnLst>
                                    <p:set>
                                      <p:cBhvr>
                                        <p:cTn id="128" dur="1" fill="hold">
                                          <p:stCondLst>
                                            <p:cond delay="0"/>
                                          </p:stCondLst>
                                        </p:cTn>
                                        <p:tgtEl>
                                          <p:spTgt spid="187"/>
                                        </p:tgtEl>
                                        <p:attrNameLst>
                                          <p:attrName>style.visibility</p:attrName>
                                        </p:attrNameLst>
                                      </p:cBhvr>
                                      <p:to>
                                        <p:strVal val="visible"/>
                                      </p:to>
                                    </p:set>
                                    <p:anim calcmode="lin" valueType="num">
                                      <p:cBhvr additive="repl">
                                        <p:cTn id="129" dur="500" fill="hold"/>
                                        <p:tgtEl>
                                          <p:spTgt spid="187"/>
                                        </p:tgtEl>
                                        <p:attrNameLst>
                                          <p:attrName>ppt_x</p:attrName>
                                        </p:attrNameLst>
                                      </p:cBhvr>
                                      <p:tavLst>
                                        <p:tav tm="0">
                                          <p:val>
                                            <p:strVal val="#ppt_x"/>
                                          </p:val>
                                        </p:tav>
                                        <p:tav tm="100000">
                                          <p:val>
                                            <p:strVal val="#ppt_x"/>
                                          </p:val>
                                        </p:tav>
                                      </p:tavLst>
                                    </p:anim>
                                    <p:anim calcmode="lin" valueType="num">
                                      <p:cBhvr additive="repl">
                                        <p:cTn id="130" dur="500" fill="hold"/>
                                        <p:tgtEl>
                                          <p:spTgt spid="187"/>
                                        </p:tgtEl>
                                        <p:attrNameLst>
                                          <p:attrName>ppt_y</p:attrName>
                                        </p:attrNameLst>
                                      </p:cBhvr>
                                      <p:tavLst>
                                        <p:tav tm="0">
                                          <p:val>
                                            <p:strVal val="1+#ppt_h/2"/>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nodeType="clickEffect" fill="hold" presetClass="emph" presetID="26">
                                  <p:stCondLst>
                                    <p:cond delay="0"/>
                                  </p:stCondLst>
                                  <p:childTnLst>
                                    <p:animEffect filter="fade" transition="out">
                                      <p:cBhvr additive="repl">
                                        <p:cTn id="134" dur="500"/>
                                        <p:tgtEl>
                                          <p:spTgt spid="182"/>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8" name="CustomShape 1"/>
          <p:cNvSpPr/>
          <p:nvPr/>
        </p:nvSpPr>
        <p:spPr>
          <a:xfrm>
            <a:off x="916920" y="593280"/>
            <a:ext cx="7309800" cy="1918440"/>
          </a:xfrm>
          <a:prstGeom prst="rect">
            <a:avLst/>
          </a:prstGeom>
          <a:noFill/>
          <a:ln w="12600">
            <a:solidFill>
              <a:schemeClr val="tx1"/>
            </a:solidFill>
            <a:round/>
          </a:ln>
        </p:spPr>
        <p:style>
          <a:lnRef idx="0"/>
          <a:fillRef idx="0"/>
          <a:effectRef idx="0"/>
          <a:fontRef idx="minor"/>
        </p:style>
        <p:txBody>
          <a:bodyPr lIns="90000" rIns="90000" tIns="45000" bIns="45000">
            <a:spAutoFit/>
          </a:bodyPr>
          <a:p>
            <a:pPr algn="ctr">
              <a:lnSpc>
                <a:spcPct val="100000"/>
              </a:lnSpc>
            </a:pPr>
            <a:r>
              <a:rPr b="1" lang="gl-ES" sz="6000" spc="-1" strike="noStrike">
                <a:solidFill>
                  <a:srgbClr val="000000"/>
                </a:solidFill>
                <a:latin typeface="Calibri Light"/>
              </a:rPr>
              <a:t>APRENDIZAJE SERVICIO</a:t>
            </a:r>
            <a:endParaRPr b="0" lang="gl-ES" sz="6000" spc="-1" strike="noStrike">
              <a:latin typeface="Arial"/>
            </a:endParaRPr>
          </a:p>
        </p:txBody>
      </p:sp>
      <p:sp>
        <p:nvSpPr>
          <p:cNvPr id="189" name="CustomShape 2"/>
          <p:cNvSpPr/>
          <p:nvPr/>
        </p:nvSpPr>
        <p:spPr>
          <a:xfrm>
            <a:off x="2444760" y="3347280"/>
            <a:ext cx="1200600" cy="1194840"/>
          </a:xfrm>
          <a:prstGeom prst="mathPlus">
            <a:avLst>
              <a:gd name="adj1" fmla="val 23520"/>
            </a:avLst>
          </a:prstGeom>
          <a:ln/>
        </p:spPr>
        <p:style>
          <a:lnRef idx="2">
            <a:schemeClr val="dk1">
              <a:shade val="50000"/>
            </a:schemeClr>
          </a:lnRef>
          <a:fillRef idx="1">
            <a:schemeClr val="dk1"/>
          </a:fillRef>
          <a:effectRef idx="0">
            <a:schemeClr val="dk1"/>
          </a:effectRef>
          <a:fontRef idx="minor"/>
        </p:style>
      </p:sp>
      <p:sp>
        <p:nvSpPr>
          <p:cNvPr id="190" name="CustomShape 3"/>
          <p:cNvSpPr/>
          <p:nvPr/>
        </p:nvSpPr>
        <p:spPr>
          <a:xfrm>
            <a:off x="6235920" y="3304080"/>
            <a:ext cx="759240" cy="1137240"/>
          </a:xfrm>
          <a:prstGeom prst="mathEqual">
            <a:avLst>
              <a:gd name="adj1" fmla="val 23520"/>
              <a:gd name="adj2" fmla="val 11760"/>
            </a:avLst>
          </a:prstGeom>
          <a:ln/>
        </p:spPr>
        <p:style>
          <a:lnRef idx="2">
            <a:schemeClr val="dk1">
              <a:shade val="50000"/>
            </a:schemeClr>
          </a:lnRef>
          <a:fillRef idx="1">
            <a:schemeClr val="dk1"/>
          </a:fillRef>
          <a:effectRef idx="0">
            <a:schemeClr val="dk1"/>
          </a:effectRef>
          <a:fontRef idx="minor"/>
        </p:style>
      </p:sp>
      <p:pic>
        <p:nvPicPr>
          <p:cNvPr id="191" name="Picture 2" descr=""/>
          <p:cNvPicPr/>
          <p:nvPr/>
        </p:nvPicPr>
        <p:blipFill>
          <a:blip r:embed="rId1"/>
          <a:stretch/>
        </p:blipFill>
        <p:spPr>
          <a:xfrm>
            <a:off x="156240" y="3180600"/>
            <a:ext cx="2288160" cy="1528200"/>
          </a:xfrm>
          <a:prstGeom prst="rect">
            <a:avLst/>
          </a:prstGeom>
          <a:ln>
            <a:noFill/>
          </a:ln>
        </p:spPr>
      </p:pic>
      <p:pic>
        <p:nvPicPr>
          <p:cNvPr id="192" name="Picture 4" descr=""/>
          <p:cNvPicPr/>
          <p:nvPr/>
        </p:nvPicPr>
        <p:blipFill>
          <a:blip r:embed="rId2"/>
          <a:stretch/>
        </p:blipFill>
        <p:spPr>
          <a:xfrm>
            <a:off x="3704760" y="3064680"/>
            <a:ext cx="2471760" cy="1616040"/>
          </a:xfrm>
          <a:prstGeom prst="rect">
            <a:avLst/>
          </a:prstGeom>
          <a:ln>
            <a:noFill/>
          </a:ln>
        </p:spPr>
      </p:pic>
      <p:pic>
        <p:nvPicPr>
          <p:cNvPr id="193" name="Picture 6" descr=""/>
          <p:cNvPicPr/>
          <p:nvPr/>
        </p:nvPicPr>
        <p:blipFill>
          <a:blip r:embed="rId3"/>
          <a:stretch/>
        </p:blipFill>
        <p:spPr>
          <a:xfrm>
            <a:off x="6977520" y="3119400"/>
            <a:ext cx="2068920" cy="1376640"/>
          </a:xfrm>
          <a:prstGeom prst="rect">
            <a:avLst/>
          </a:prstGeom>
          <a:ln>
            <a:noFill/>
          </a:ln>
        </p:spPr>
      </p:pic>
    </p:spTree>
  </p:cSld>
  <p:transition spd="slow">
    <p:push dir="u"/>
  </p:transition>
  <p:timing>
    <p:tnLst>
      <p:par>
        <p:cTn id="135" dur="indefinite" restart="never" nodeType="tmRoot">
          <p:childTnLst>
            <p:seq>
              <p:cTn id="136" dur="indefinite" nodeType="mainSeq">
                <p:childTnLst>
                  <p:par>
                    <p:cTn id="137" fill="hold">
                      <p:stCondLst>
                        <p:cond delay="indefinite"/>
                      </p:stCondLst>
                      <p:childTnLst>
                        <p:par>
                          <p:cTn id="138" fill="hold">
                            <p:stCondLst>
                              <p:cond delay="0"/>
                            </p:stCondLst>
                            <p:childTnLst>
                              <p:par>
                                <p:cTn id="139" nodeType="clickEffect" fill="hold" presetClass="emph" presetID="26">
                                  <p:stCondLst>
                                    <p:cond delay="0"/>
                                  </p:stCondLst>
                                  <p:childTnLst>
                                    <p:animEffect filter="fade" transition="out">
                                      <p:cBhvr additive="repl">
                                        <p:cTn id="140" dur="500"/>
                                        <p:tgtEl>
                                          <p:spTgt spid="188"/>
                                        </p:tgtEl>
                                      </p:cBhvr>
                                    </p:animEffect>
                                  </p:childTnLst>
                                </p:cTn>
                              </p:par>
                            </p:childTnLst>
                          </p:cTn>
                        </p:par>
                      </p:childTnLst>
                    </p:cTn>
                  </p:par>
                  <p:par>
                    <p:cTn id="141" fill="hold">
                      <p:stCondLst>
                        <p:cond delay="indefinite"/>
                      </p:stCondLst>
                      <p:childTnLst>
                        <p:par>
                          <p:cTn id="142" fill="hold">
                            <p:stCondLst>
                              <p:cond delay="0"/>
                            </p:stCondLst>
                            <p:childTnLst>
                              <p:par>
                                <p:cTn id="143" nodeType="clickEffect" fill="hold" presetClass="entr" presetID="2" presetSubtype="4">
                                  <p:stCondLst>
                                    <p:cond delay="0"/>
                                  </p:stCondLst>
                                  <p:childTnLst>
                                    <p:set>
                                      <p:cBhvr>
                                        <p:cTn id="144" dur="1" fill="hold">
                                          <p:stCondLst>
                                            <p:cond delay="0"/>
                                          </p:stCondLst>
                                        </p:cTn>
                                        <p:tgtEl>
                                          <p:spTgt spid="189"/>
                                        </p:tgtEl>
                                        <p:attrNameLst>
                                          <p:attrName>style.visibility</p:attrName>
                                        </p:attrNameLst>
                                      </p:cBhvr>
                                      <p:to>
                                        <p:strVal val="visible"/>
                                      </p:to>
                                    </p:set>
                                    <p:anim calcmode="lin" valueType="num">
                                      <p:cBhvr additive="repl">
                                        <p:cTn id="145" dur="500" fill="hold"/>
                                        <p:tgtEl>
                                          <p:spTgt spid="189"/>
                                        </p:tgtEl>
                                        <p:attrNameLst>
                                          <p:attrName>ppt_x</p:attrName>
                                        </p:attrNameLst>
                                      </p:cBhvr>
                                      <p:tavLst>
                                        <p:tav tm="0">
                                          <p:val>
                                            <p:strVal val="#ppt_x"/>
                                          </p:val>
                                        </p:tav>
                                        <p:tav tm="100000">
                                          <p:val>
                                            <p:strVal val="#ppt_x"/>
                                          </p:val>
                                        </p:tav>
                                      </p:tavLst>
                                    </p:anim>
                                    <p:anim calcmode="lin" valueType="num">
                                      <p:cBhvr additive="repl">
                                        <p:cTn id="146" dur="500" fill="hold"/>
                                        <p:tgtEl>
                                          <p:spTgt spid="189"/>
                                        </p:tgtEl>
                                        <p:attrNameLst>
                                          <p:attrName>ppt_y</p:attrName>
                                        </p:attrNameLst>
                                      </p:cBhvr>
                                      <p:tavLst>
                                        <p:tav tm="0">
                                          <p:val>
                                            <p:strVal val="1+#ppt_h/2"/>
                                          </p:val>
                                        </p:tav>
                                        <p:tav tm="100000">
                                          <p:val>
                                            <p:strVal val="#ppt_y"/>
                                          </p:val>
                                        </p:tav>
                                      </p:tavLst>
                                    </p:anim>
                                  </p:childTnLst>
                                </p:cTn>
                              </p:par>
                            </p:childTnLst>
                          </p:cTn>
                        </p:par>
                      </p:childTnLst>
                    </p:cTn>
                  </p:par>
                  <p:par>
                    <p:cTn id="147" fill="hold">
                      <p:stCondLst>
                        <p:cond delay="indefinite"/>
                      </p:stCondLst>
                      <p:childTnLst>
                        <p:par>
                          <p:cTn id="148" fill="hold">
                            <p:stCondLst>
                              <p:cond delay="0"/>
                            </p:stCondLst>
                            <p:childTnLst>
                              <p:par>
                                <p:cTn id="149" nodeType="clickEffect" fill="hold" presetClass="entr" presetID="2" presetSubtype="4">
                                  <p:stCondLst>
                                    <p:cond delay="0"/>
                                  </p:stCondLst>
                                  <p:childTnLst>
                                    <p:set>
                                      <p:cBhvr>
                                        <p:cTn id="150" dur="1" fill="hold">
                                          <p:stCondLst>
                                            <p:cond delay="0"/>
                                          </p:stCondLst>
                                        </p:cTn>
                                        <p:tgtEl>
                                          <p:spTgt spid="190"/>
                                        </p:tgtEl>
                                        <p:attrNameLst>
                                          <p:attrName>style.visibility</p:attrName>
                                        </p:attrNameLst>
                                      </p:cBhvr>
                                      <p:to>
                                        <p:strVal val="visible"/>
                                      </p:to>
                                    </p:set>
                                    <p:anim calcmode="lin" valueType="num">
                                      <p:cBhvr additive="repl">
                                        <p:cTn id="151" dur="500" fill="hold"/>
                                        <p:tgtEl>
                                          <p:spTgt spid="190"/>
                                        </p:tgtEl>
                                        <p:attrNameLst>
                                          <p:attrName>ppt_x</p:attrName>
                                        </p:attrNameLst>
                                      </p:cBhvr>
                                      <p:tavLst>
                                        <p:tav tm="0">
                                          <p:val>
                                            <p:strVal val="#ppt_x"/>
                                          </p:val>
                                        </p:tav>
                                        <p:tav tm="100000">
                                          <p:val>
                                            <p:strVal val="#ppt_x"/>
                                          </p:val>
                                        </p:tav>
                                      </p:tavLst>
                                    </p:anim>
                                    <p:anim calcmode="lin" valueType="num">
                                      <p:cBhvr additive="repl">
                                        <p:cTn id="152" dur="500" fill="hold"/>
                                        <p:tgtEl>
                                          <p:spTgt spid="190"/>
                                        </p:tgtEl>
                                        <p:attrNameLst>
                                          <p:attrName>ppt_y</p:attrName>
                                        </p:attrNameLst>
                                      </p:cBhvr>
                                      <p:tavLst>
                                        <p:tav tm="0">
                                          <p:val>
                                            <p:strVal val="1+#ppt_h/2"/>
                                          </p:val>
                                        </p:tav>
                                        <p:tav tm="100000">
                                          <p:val>
                                            <p:strVal val="#ppt_y"/>
                                          </p:val>
                                        </p:tav>
                                      </p:tavLst>
                                    </p:anim>
                                  </p:childTnLst>
                                </p:cTn>
                              </p:par>
                            </p:childTnLst>
                          </p:cTn>
                        </p:par>
                      </p:childTnLst>
                    </p:cTn>
                  </p:par>
                  <p:par>
                    <p:cTn id="153" fill="hold">
                      <p:stCondLst>
                        <p:cond delay="indefinite"/>
                      </p:stCondLst>
                      <p:childTnLst>
                        <p:par>
                          <p:cTn id="154" fill="hold">
                            <p:stCondLst>
                              <p:cond delay="0"/>
                            </p:stCondLst>
                            <p:childTnLst>
                              <p:par>
                                <p:cTn id="155" nodeType="clickEffect" fill="hold" presetClass="entr" presetID="2" presetSubtype="4">
                                  <p:stCondLst>
                                    <p:cond delay="0"/>
                                  </p:stCondLst>
                                  <p:childTnLst>
                                    <p:set>
                                      <p:cBhvr>
                                        <p:cTn id="156" dur="1" fill="hold">
                                          <p:stCondLst>
                                            <p:cond delay="0"/>
                                          </p:stCondLst>
                                        </p:cTn>
                                        <p:tgtEl>
                                          <p:spTgt spid="191"/>
                                        </p:tgtEl>
                                        <p:attrNameLst>
                                          <p:attrName>style.visibility</p:attrName>
                                        </p:attrNameLst>
                                      </p:cBhvr>
                                      <p:to>
                                        <p:strVal val="visible"/>
                                      </p:to>
                                    </p:set>
                                    <p:anim calcmode="lin" valueType="num">
                                      <p:cBhvr additive="repl">
                                        <p:cTn id="157" dur="500" fill="hold"/>
                                        <p:tgtEl>
                                          <p:spTgt spid="191"/>
                                        </p:tgtEl>
                                        <p:attrNameLst>
                                          <p:attrName>ppt_x</p:attrName>
                                        </p:attrNameLst>
                                      </p:cBhvr>
                                      <p:tavLst>
                                        <p:tav tm="0">
                                          <p:val>
                                            <p:strVal val="#ppt_x"/>
                                          </p:val>
                                        </p:tav>
                                        <p:tav tm="100000">
                                          <p:val>
                                            <p:strVal val="#ppt_x"/>
                                          </p:val>
                                        </p:tav>
                                      </p:tavLst>
                                    </p:anim>
                                    <p:anim calcmode="lin" valueType="num">
                                      <p:cBhvr additive="repl">
                                        <p:cTn id="158" dur="500" fill="hold"/>
                                        <p:tgtEl>
                                          <p:spTgt spid="191"/>
                                        </p:tgtEl>
                                        <p:attrNameLst>
                                          <p:attrName>ppt_y</p:attrName>
                                        </p:attrNameLst>
                                      </p:cBhvr>
                                      <p:tavLst>
                                        <p:tav tm="0">
                                          <p:val>
                                            <p:strVal val="1+#ppt_h/2"/>
                                          </p:val>
                                        </p:tav>
                                        <p:tav tm="100000">
                                          <p:val>
                                            <p:strVal val="#ppt_y"/>
                                          </p:val>
                                        </p:tav>
                                      </p:tavLst>
                                    </p:anim>
                                  </p:childTnLst>
                                </p:cTn>
                              </p:par>
                            </p:childTnLst>
                          </p:cTn>
                        </p:par>
                      </p:childTnLst>
                    </p:cTn>
                  </p:par>
                  <p:par>
                    <p:cTn id="159" fill="hold">
                      <p:stCondLst>
                        <p:cond delay="indefinite"/>
                      </p:stCondLst>
                      <p:childTnLst>
                        <p:par>
                          <p:cTn id="160" fill="hold">
                            <p:stCondLst>
                              <p:cond delay="0"/>
                            </p:stCondLst>
                            <p:childTnLst>
                              <p:par>
                                <p:cTn id="161" nodeType="clickEffect" fill="hold" presetClass="entr" presetID="2" presetSubtype="4">
                                  <p:stCondLst>
                                    <p:cond delay="0"/>
                                  </p:stCondLst>
                                  <p:childTnLst>
                                    <p:set>
                                      <p:cBhvr>
                                        <p:cTn id="162" dur="1" fill="hold">
                                          <p:stCondLst>
                                            <p:cond delay="0"/>
                                          </p:stCondLst>
                                        </p:cTn>
                                        <p:tgtEl>
                                          <p:spTgt spid="192"/>
                                        </p:tgtEl>
                                        <p:attrNameLst>
                                          <p:attrName>style.visibility</p:attrName>
                                        </p:attrNameLst>
                                      </p:cBhvr>
                                      <p:to>
                                        <p:strVal val="visible"/>
                                      </p:to>
                                    </p:set>
                                    <p:anim calcmode="lin" valueType="num">
                                      <p:cBhvr additive="repl">
                                        <p:cTn id="163" dur="500" fill="hold"/>
                                        <p:tgtEl>
                                          <p:spTgt spid="192"/>
                                        </p:tgtEl>
                                        <p:attrNameLst>
                                          <p:attrName>ppt_x</p:attrName>
                                        </p:attrNameLst>
                                      </p:cBhvr>
                                      <p:tavLst>
                                        <p:tav tm="0">
                                          <p:val>
                                            <p:strVal val="#ppt_x"/>
                                          </p:val>
                                        </p:tav>
                                        <p:tav tm="100000">
                                          <p:val>
                                            <p:strVal val="#ppt_x"/>
                                          </p:val>
                                        </p:tav>
                                      </p:tavLst>
                                    </p:anim>
                                    <p:anim calcmode="lin" valueType="num">
                                      <p:cBhvr additive="repl">
                                        <p:cTn id="164" dur="500" fill="hold"/>
                                        <p:tgtEl>
                                          <p:spTgt spid="192"/>
                                        </p:tgtEl>
                                        <p:attrNameLst>
                                          <p:attrName>ppt_y</p:attrName>
                                        </p:attrNameLst>
                                      </p:cBhvr>
                                      <p:tavLst>
                                        <p:tav tm="0">
                                          <p:val>
                                            <p:strVal val="1+#ppt_h/2"/>
                                          </p:val>
                                        </p:tav>
                                        <p:tav tm="100000">
                                          <p:val>
                                            <p:strVal val="#ppt_y"/>
                                          </p:val>
                                        </p:tav>
                                      </p:tavLst>
                                    </p:anim>
                                  </p:childTnLst>
                                </p:cTn>
                              </p:par>
                            </p:childTnLst>
                          </p:cTn>
                        </p:par>
                      </p:childTnLst>
                    </p:cTn>
                  </p:par>
                  <p:par>
                    <p:cTn id="165" fill="hold">
                      <p:stCondLst>
                        <p:cond delay="indefinite"/>
                      </p:stCondLst>
                      <p:childTnLst>
                        <p:par>
                          <p:cTn id="166" fill="hold">
                            <p:stCondLst>
                              <p:cond delay="0"/>
                            </p:stCondLst>
                            <p:childTnLst>
                              <p:par>
                                <p:cTn id="167" nodeType="clickEffect" fill="hold" presetClass="entr" presetID="2" presetSubtype="4">
                                  <p:stCondLst>
                                    <p:cond delay="0"/>
                                  </p:stCondLst>
                                  <p:childTnLst>
                                    <p:set>
                                      <p:cBhvr>
                                        <p:cTn id="168" dur="1" fill="hold">
                                          <p:stCondLst>
                                            <p:cond delay="0"/>
                                          </p:stCondLst>
                                        </p:cTn>
                                        <p:tgtEl>
                                          <p:spTgt spid="193"/>
                                        </p:tgtEl>
                                        <p:attrNameLst>
                                          <p:attrName>style.visibility</p:attrName>
                                        </p:attrNameLst>
                                      </p:cBhvr>
                                      <p:to>
                                        <p:strVal val="visible"/>
                                      </p:to>
                                    </p:set>
                                    <p:anim calcmode="lin" valueType="num">
                                      <p:cBhvr additive="repl">
                                        <p:cTn id="169" dur="500" fill="hold"/>
                                        <p:tgtEl>
                                          <p:spTgt spid="193"/>
                                        </p:tgtEl>
                                        <p:attrNameLst>
                                          <p:attrName>ppt_x</p:attrName>
                                        </p:attrNameLst>
                                      </p:cBhvr>
                                      <p:tavLst>
                                        <p:tav tm="0">
                                          <p:val>
                                            <p:strVal val="#ppt_x"/>
                                          </p:val>
                                        </p:tav>
                                        <p:tav tm="100000">
                                          <p:val>
                                            <p:strVal val="#ppt_x"/>
                                          </p:val>
                                        </p:tav>
                                      </p:tavLst>
                                    </p:anim>
                                    <p:anim calcmode="lin" valueType="num">
                                      <p:cBhvr additive="repl">
                                        <p:cTn id="170" dur="500" fill="hold"/>
                                        <p:tgtEl>
                                          <p:spTgt spid="193"/>
                                        </p:tgtEl>
                                        <p:attrNameLst>
                                          <p:attrName>ppt_y</p:attrName>
                                        </p:attrNameLst>
                                      </p:cBhvr>
                                      <p:tavLst>
                                        <p:tav tm="0">
                                          <p:val>
                                            <p:strVal val="1+#ppt_h/2"/>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94" name="Picture 2" descr=""/>
          <p:cNvPicPr/>
          <p:nvPr/>
        </p:nvPicPr>
        <p:blipFill>
          <a:blip r:embed="rId1"/>
          <a:stretch/>
        </p:blipFill>
        <p:spPr>
          <a:xfrm>
            <a:off x="0" y="0"/>
            <a:ext cx="12182760" cy="6857640"/>
          </a:xfrm>
          <a:prstGeom prst="rect">
            <a:avLst/>
          </a:prstGeom>
          <a:ln>
            <a:noFill/>
          </a:ln>
        </p:spPr>
      </p:pic>
      <p:sp>
        <p:nvSpPr>
          <p:cNvPr id="195" name="CustomShape 1"/>
          <p:cNvSpPr/>
          <p:nvPr/>
        </p:nvSpPr>
        <p:spPr>
          <a:xfrm>
            <a:off x="3552120" y="3765960"/>
            <a:ext cx="4023000" cy="943560"/>
          </a:xfrm>
          <a:prstGeom prst="rect">
            <a:avLst/>
          </a:prstGeom>
          <a:solidFill>
            <a:schemeClr val="bg1"/>
          </a:solidFill>
          <a:ln w="9360">
            <a:noFill/>
          </a:ln>
        </p:spPr>
        <p:style>
          <a:lnRef idx="0"/>
          <a:fillRef idx="0"/>
          <a:effectRef idx="0"/>
          <a:fontRef idx="minor"/>
        </p:style>
        <p:txBody>
          <a:bodyPr lIns="90000" rIns="90000" tIns="45000" bIns="45000">
            <a:spAutoFit/>
          </a:bodyPr>
          <a:p>
            <a:pPr algn="ctr">
              <a:lnSpc>
                <a:spcPct val="100000"/>
              </a:lnSpc>
            </a:pPr>
            <a:r>
              <a:rPr b="1" lang="gl-ES" sz="2800" spc="-1" strike="noStrike">
                <a:solidFill>
                  <a:srgbClr val="000000"/>
                </a:solidFill>
                <a:latin typeface="Calibri"/>
              </a:rPr>
              <a:t>El aprendizaje y Servicio no es un invento...</a:t>
            </a:r>
            <a:endParaRPr b="0" lang="gl-ES" sz="2800" spc="-1" strike="noStrike">
              <a:latin typeface="Arial"/>
            </a:endParaRPr>
          </a:p>
        </p:txBody>
      </p:sp>
      <p:sp>
        <p:nvSpPr>
          <p:cNvPr id="196" name="CustomShape 2"/>
          <p:cNvSpPr/>
          <p:nvPr/>
        </p:nvSpPr>
        <p:spPr>
          <a:xfrm>
            <a:off x="407880" y="4951800"/>
            <a:ext cx="4571640" cy="516960"/>
          </a:xfrm>
          <a:prstGeom prst="rect">
            <a:avLst/>
          </a:prstGeom>
          <a:solidFill>
            <a:schemeClr val="bg1"/>
          </a:solidFill>
          <a:ln w="9360">
            <a:noFill/>
          </a:ln>
        </p:spPr>
        <p:style>
          <a:lnRef idx="0"/>
          <a:fillRef idx="0"/>
          <a:effectRef idx="0"/>
          <a:fontRef idx="minor"/>
        </p:style>
        <p:txBody>
          <a:bodyPr lIns="90000" rIns="90000" tIns="45000" bIns="45000">
            <a:spAutoFit/>
          </a:bodyPr>
          <a:p>
            <a:pPr algn="ctr">
              <a:lnSpc>
                <a:spcPct val="100000"/>
              </a:lnSpc>
            </a:pPr>
            <a:r>
              <a:rPr b="1" lang="gl-ES" sz="2800" spc="-1" strike="noStrike">
                <a:solidFill>
                  <a:srgbClr val="000000"/>
                </a:solidFill>
                <a:latin typeface="Calibri"/>
              </a:rPr>
              <a:t>si no un descubrimiento</a:t>
            </a:r>
            <a:endParaRPr b="0" lang="gl-ES" sz="2800" spc="-1" strike="noStrike">
              <a:latin typeface="Arial"/>
            </a:endParaRPr>
          </a:p>
        </p:txBody>
      </p:sp>
    </p:spTree>
  </p:cSld>
  <p:transition spd="slow">
    <p:push dir="u"/>
  </p:transition>
  <p:timing>
    <p:tnLst>
      <p:par>
        <p:cTn id="171" dur="indefinite" restart="never" nodeType="tmRoot">
          <p:childTnLst>
            <p:seq>
              <p:cTn id="172" dur="indefinite" nodeType="mainSeq">
                <p:childTnLst>
                  <p:par>
                    <p:cTn id="173" fill="hold">
                      <p:stCondLst>
                        <p:cond delay="indefinite"/>
                      </p:stCondLst>
                      <p:childTnLst>
                        <p:par>
                          <p:cTn id="174" fill="hold">
                            <p:stCondLst>
                              <p:cond delay="0"/>
                            </p:stCondLst>
                            <p:childTnLst>
                              <p:par>
                                <p:cTn id="175" nodeType="clickEffect" fill="hold" presetClass="entr" presetID="1">
                                  <p:stCondLst>
                                    <p:cond delay="0"/>
                                  </p:stCondLst>
                                  <p:childTnLst>
                                    <p:set>
                                      <p:cBhvr>
                                        <p:cTn id="176" dur="1" fill="hold">
                                          <p:stCondLst>
                                            <p:cond delay="0"/>
                                          </p:stCondLst>
                                        </p:cTn>
                                        <p:tgtEl>
                                          <p:spTgt spid="195"/>
                                        </p:tgtEl>
                                        <p:attrNameLst>
                                          <p:attrName>style.visibility</p:attrName>
                                        </p:attrNameLst>
                                      </p:cBhvr>
                                      <p:to>
                                        <p:strVal val="visible"/>
                                      </p:to>
                                    </p:set>
                                  </p:childTnLst>
                                </p:cTn>
                              </p:par>
                            </p:childTnLst>
                          </p:cTn>
                        </p:par>
                      </p:childTnLst>
                    </p:cTn>
                  </p:par>
                  <p:par>
                    <p:cTn id="177" fill="hold">
                      <p:stCondLst>
                        <p:cond delay="indefinite"/>
                      </p:stCondLst>
                      <p:childTnLst>
                        <p:par>
                          <p:cTn id="178" fill="hold">
                            <p:stCondLst>
                              <p:cond delay="0"/>
                            </p:stCondLst>
                            <p:childTnLst>
                              <p:par>
                                <p:cTn id="179" nodeType="clickEffect" fill="hold" presetClass="entr" presetID="1">
                                  <p:stCondLst>
                                    <p:cond delay="0"/>
                                  </p:stCondLst>
                                  <p:childTnLst>
                                    <p:set>
                                      <p:cBhvr>
                                        <p:cTn id="180" dur="1" fill="hold">
                                          <p:stCondLst>
                                            <p:cond delay="0"/>
                                          </p:stCondLst>
                                        </p:cTn>
                                        <p:tgtEl>
                                          <p:spTgt spid="196"/>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7" name="CustomShape 1"/>
          <p:cNvSpPr/>
          <p:nvPr/>
        </p:nvSpPr>
        <p:spPr>
          <a:xfrm>
            <a:off x="1085760" y="228600"/>
            <a:ext cx="7309800" cy="1187640"/>
          </a:xfrm>
          <a:prstGeom prst="rect">
            <a:avLst/>
          </a:prstGeom>
          <a:solidFill>
            <a:schemeClr val="accent6">
              <a:lumMod val="75000"/>
            </a:schemeClr>
          </a:solidFill>
          <a:ln w="12600">
            <a:solidFill>
              <a:schemeClr val="tx1"/>
            </a:solidFill>
            <a:round/>
          </a:ln>
        </p:spPr>
        <p:style>
          <a:lnRef idx="0"/>
          <a:fillRef idx="0"/>
          <a:effectRef idx="0"/>
          <a:fontRef idx="minor"/>
        </p:style>
        <p:txBody>
          <a:bodyPr lIns="90000" rIns="90000" tIns="45000" bIns="45000">
            <a:spAutoFit/>
          </a:bodyPr>
          <a:p>
            <a:pPr algn="ctr">
              <a:lnSpc>
                <a:spcPct val="100000"/>
              </a:lnSpc>
            </a:pPr>
            <a:r>
              <a:rPr b="0" lang="gl-ES" sz="3600" spc="-1" strike="noStrike">
                <a:solidFill>
                  <a:srgbClr val="000000"/>
                </a:solidFill>
                <a:latin typeface="Calibri Light"/>
              </a:rPr>
              <a:t>Una buena metodología entre muchas otras</a:t>
            </a:r>
            <a:endParaRPr b="0" lang="gl-ES" sz="3600" spc="-1" strike="noStrike">
              <a:latin typeface="Arial"/>
            </a:endParaRPr>
          </a:p>
        </p:txBody>
      </p:sp>
      <p:sp>
        <p:nvSpPr>
          <p:cNvPr id="198" name="CustomShape 2"/>
          <p:cNvSpPr/>
          <p:nvPr/>
        </p:nvSpPr>
        <p:spPr>
          <a:xfrm>
            <a:off x="2175480" y="2036520"/>
            <a:ext cx="2095560" cy="506160"/>
          </a:xfrm>
          <a:prstGeom prst="rect">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p:style>
      </p:sp>
      <p:sp>
        <p:nvSpPr>
          <p:cNvPr id="199" name="CustomShape 3"/>
          <p:cNvSpPr/>
          <p:nvPr/>
        </p:nvSpPr>
        <p:spPr>
          <a:xfrm>
            <a:off x="2257920" y="1966680"/>
            <a:ext cx="1828440" cy="6390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gl-ES" sz="1800" spc="-1" strike="noStrike">
                <a:solidFill>
                  <a:srgbClr val="000000"/>
                </a:solidFill>
                <a:latin typeface="Calibri"/>
              </a:rPr>
              <a:t>Aprendizaje Servicio</a:t>
            </a:r>
            <a:endParaRPr b="0" lang="gl-ES" sz="1800" spc="-1" strike="noStrike">
              <a:latin typeface="Arial"/>
            </a:endParaRPr>
          </a:p>
        </p:txBody>
      </p:sp>
      <p:sp>
        <p:nvSpPr>
          <p:cNvPr id="200" name="CustomShape 4"/>
          <p:cNvSpPr/>
          <p:nvPr/>
        </p:nvSpPr>
        <p:spPr>
          <a:xfrm>
            <a:off x="4790160" y="1853280"/>
            <a:ext cx="2095560" cy="506160"/>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p:style>
      </p:sp>
      <p:sp>
        <p:nvSpPr>
          <p:cNvPr id="201" name="CustomShape 5"/>
          <p:cNvSpPr/>
          <p:nvPr/>
        </p:nvSpPr>
        <p:spPr>
          <a:xfrm>
            <a:off x="6834600" y="3001680"/>
            <a:ext cx="2095560" cy="50616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p:style>
      </p:sp>
      <p:sp>
        <p:nvSpPr>
          <p:cNvPr id="202" name="CustomShape 6"/>
          <p:cNvSpPr/>
          <p:nvPr/>
        </p:nvSpPr>
        <p:spPr>
          <a:xfrm>
            <a:off x="7017480" y="2931840"/>
            <a:ext cx="1828440" cy="6390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gl-ES" sz="1800" spc="-1" strike="noStrike">
                <a:solidFill>
                  <a:srgbClr val="000000"/>
                </a:solidFill>
                <a:latin typeface="Calibri"/>
              </a:rPr>
              <a:t>Dinámica de grupo</a:t>
            </a:r>
            <a:endParaRPr b="0" lang="gl-ES" sz="1800" spc="-1" strike="noStrike">
              <a:latin typeface="Arial"/>
            </a:endParaRPr>
          </a:p>
        </p:txBody>
      </p:sp>
      <p:sp>
        <p:nvSpPr>
          <p:cNvPr id="203" name="CustomShape 7"/>
          <p:cNvSpPr/>
          <p:nvPr/>
        </p:nvSpPr>
        <p:spPr>
          <a:xfrm>
            <a:off x="4923720" y="1813680"/>
            <a:ext cx="1828440" cy="6390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gl-ES" sz="1800" spc="-1" strike="noStrike">
                <a:solidFill>
                  <a:srgbClr val="000000"/>
                </a:solidFill>
                <a:latin typeface="Calibri"/>
              </a:rPr>
              <a:t>Una buena clase magistral</a:t>
            </a:r>
            <a:endParaRPr b="0" lang="gl-ES" sz="1800" spc="-1" strike="noStrike">
              <a:latin typeface="Arial"/>
            </a:endParaRPr>
          </a:p>
        </p:txBody>
      </p:sp>
      <p:sp>
        <p:nvSpPr>
          <p:cNvPr id="204" name="CustomShape 8"/>
          <p:cNvSpPr/>
          <p:nvPr/>
        </p:nvSpPr>
        <p:spPr>
          <a:xfrm>
            <a:off x="6684120" y="3959280"/>
            <a:ext cx="2095560" cy="506160"/>
          </a:xfrm>
          <a:prstGeom prst="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p:style>
      </p:sp>
      <p:sp>
        <p:nvSpPr>
          <p:cNvPr id="205" name="CustomShape 9"/>
          <p:cNvSpPr/>
          <p:nvPr/>
        </p:nvSpPr>
        <p:spPr>
          <a:xfrm>
            <a:off x="6549120" y="4936680"/>
            <a:ext cx="2095560" cy="506160"/>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p:style>
      </p:sp>
      <p:sp>
        <p:nvSpPr>
          <p:cNvPr id="206" name="CustomShape 10"/>
          <p:cNvSpPr/>
          <p:nvPr/>
        </p:nvSpPr>
        <p:spPr>
          <a:xfrm>
            <a:off x="6750000" y="5821920"/>
            <a:ext cx="2095560" cy="506160"/>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p:style>
      </p:sp>
      <p:sp>
        <p:nvSpPr>
          <p:cNvPr id="207" name="CustomShape 11"/>
          <p:cNvSpPr/>
          <p:nvPr/>
        </p:nvSpPr>
        <p:spPr>
          <a:xfrm>
            <a:off x="6883920" y="5846040"/>
            <a:ext cx="1828440" cy="36468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gl-ES" sz="1800" spc="-1" strike="noStrike">
                <a:solidFill>
                  <a:srgbClr val="000000"/>
                </a:solidFill>
                <a:latin typeface="Calibri"/>
              </a:rPr>
              <a:t>Gamificación</a:t>
            </a:r>
            <a:endParaRPr b="0" lang="gl-ES" sz="1800" spc="-1" strike="noStrike">
              <a:latin typeface="Arial"/>
            </a:endParaRPr>
          </a:p>
        </p:txBody>
      </p:sp>
      <p:sp>
        <p:nvSpPr>
          <p:cNvPr id="208" name="CustomShape 12"/>
          <p:cNvSpPr/>
          <p:nvPr/>
        </p:nvSpPr>
        <p:spPr>
          <a:xfrm>
            <a:off x="3883680" y="5232240"/>
            <a:ext cx="2095560" cy="506160"/>
          </a:xfrm>
          <a:prstGeom prst="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p:style>
      </p:sp>
      <p:sp>
        <p:nvSpPr>
          <p:cNvPr id="209" name="CustomShape 13"/>
          <p:cNvSpPr/>
          <p:nvPr/>
        </p:nvSpPr>
        <p:spPr>
          <a:xfrm>
            <a:off x="278280" y="1838160"/>
            <a:ext cx="1378080" cy="144648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p:style>
      </p:sp>
      <p:sp>
        <p:nvSpPr>
          <p:cNvPr id="210" name="CustomShape 14"/>
          <p:cNvSpPr/>
          <p:nvPr/>
        </p:nvSpPr>
        <p:spPr>
          <a:xfrm>
            <a:off x="77400" y="2078280"/>
            <a:ext cx="1828440" cy="91332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gl-ES" sz="1800" spc="-1" strike="noStrike">
                <a:solidFill>
                  <a:srgbClr val="000000"/>
                </a:solidFill>
                <a:latin typeface="Calibri"/>
              </a:rPr>
              <a:t>Aprendizaje basado en problemas</a:t>
            </a:r>
            <a:endParaRPr b="0" lang="gl-ES" sz="1800" spc="-1" strike="noStrike">
              <a:latin typeface="Arial"/>
            </a:endParaRPr>
          </a:p>
        </p:txBody>
      </p:sp>
      <p:sp>
        <p:nvSpPr>
          <p:cNvPr id="211" name="CustomShape 15"/>
          <p:cNvSpPr/>
          <p:nvPr/>
        </p:nvSpPr>
        <p:spPr>
          <a:xfrm>
            <a:off x="147960" y="3678120"/>
            <a:ext cx="1998720" cy="808200"/>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p:style>
      </p:sp>
      <p:sp>
        <p:nvSpPr>
          <p:cNvPr id="212" name="CustomShape 16"/>
          <p:cNvSpPr/>
          <p:nvPr/>
        </p:nvSpPr>
        <p:spPr>
          <a:xfrm>
            <a:off x="266760" y="5036400"/>
            <a:ext cx="2318400" cy="583200"/>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p:style>
      </p:sp>
      <p:sp>
        <p:nvSpPr>
          <p:cNvPr id="213" name="CustomShape 17"/>
          <p:cNvSpPr/>
          <p:nvPr/>
        </p:nvSpPr>
        <p:spPr>
          <a:xfrm>
            <a:off x="227160" y="5102280"/>
            <a:ext cx="1828440" cy="36468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gl-ES" sz="1800" spc="-1" strike="noStrike">
                <a:solidFill>
                  <a:srgbClr val="000000"/>
                </a:solidFill>
                <a:latin typeface="Calibri"/>
              </a:rPr>
              <a:t>Debates</a:t>
            </a:r>
            <a:endParaRPr b="0" lang="gl-ES" sz="1800" spc="-1" strike="noStrike">
              <a:latin typeface="Arial"/>
            </a:endParaRPr>
          </a:p>
        </p:txBody>
      </p:sp>
      <p:sp>
        <p:nvSpPr>
          <p:cNvPr id="214" name="CustomShape 18"/>
          <p:cNvSpPr/>
          <p:nvPr/>
        </p:nvSpPr>
        <p:spPr>
          <a:xfrm>
            <a:off x="726120" y="5923440"/>
            <a:ext cx="2318400" cy="583200"/>
          </a:xfrm>
          <a:prstGeom prst="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p:style>
      </p:sp>
      <p:sp>
        <p:nvSpPr>
          <p:cNvPr id="215" name="CustomShape 19"/>
          <p:cNvSpPr/>
          <p:nvPr/>
        </p:nvSpPr>
        <p:spPr>
          <a:xfrm>
            <a:off x="3945600" y="6067440"/>
            <a:ext cx="2318400" cy="5832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p:style>
      </p:sp>
      <p:sp>
        <p:nvSpPr>
          <p:cNvPr id="216" name="CustomShape 20"/>
          <p:cNvSpPr/>
          <p:nvPr/>
        </p:nvSpPr>
        <p:spPr>
          <a:xfrm>
            <a:off x="4115160" y="6036120"/>
            <a:ext cx="2122560" cy="6390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gl-ES" sz="1800" spc="-1" strike="noStrike">
                <a:solidFill>
                  <a:srgbClr val="000000"/>
                </a:solidFill>
                <a:latin typeface="Calibri"/>
              </a:rPr>
              <a:t>Aprendizaje cooperativo</a:t>
            </a:r>
            <a:endParaRPr b="0" lang="gl-ES" sz="1800" spc="-1" strike="noStrike">
              <a:latin typeface="Arial"/>
            </a:endParaRPr>
          </a:p>
        </p:txBody>
      </p:sp>
      <p:sp>
        <p:nvSpPr>
          <p:cNvPr id="217" name="CustomShape 21"/>
          <p:cNvSpPr/>
          <p:nvPr/>
        </p:nvSpPr>
        <p:spPr>
          <a:xfrm>
            <a:off x="7106400" y="2053440"/>
            <a:ext cx="1882440" cy="506160"/>
          </a:xfrm>
          <a:prstGeom prst="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p:style>
      </p:sp>
      <p:sp>
        <p:nvSpPr>
          <p:cNvPr id="218" name="CustomShape 22"/>
          <p:cNvSpPr/>
          <p:nvPr/>
        </p:nvSpPr>
        <p:spPr>
          <a:xfrm>
            <a:off x="3172320" y="2612880"/>
            <a:ext cx="457920" cy="345240"/>
          </a:xfrm>
          <a:prstGeom prst="downArrow">
            <a:avLst>
              <a:gd name="adj1" fmla="val 50000"/>
              <a:gd name="adj2" fmla="val 50000"/>
            </a:avLst>
          </a:prstGeom>
          <a:ln/>
        </p:spPr>
        <p:style>
          <a:lnRef idx="2">
            <a:schemeClr val="dk1">
              <a:shade val="50000"/>
            </a:schemeClr>
          </a:lnRef>
          <a:fillRef idx="1">
            <a:schemeClr val="dk1"/>
          </a:fillRef>
          <a:effectRef idx="0">
            <a:schemeClr val="dk1"/>
          </a:effectRef>
          <a:fontRef idx="minor"/>
        </p:style>
      </p:sp>
      <p:pic>
        <p:nvPicPr>
          <p:cNvPr id="219" name="Imagen 32" descr=""/>
          <p:cNvPicPr/>
          <p:nvPr/>
        </p:nvPicPr>
        <p:blipFill>
          <a:blip r:embed="rId1"/>
          <a:stretch/>
        </p:blipFill>
        <p:spPr>
          <a:xfrm>
            <a:off x="2963520" y="3019320"/>
            <a:ext cx="3350160" cy="2004120"/>
          </a:xfrm>
          <a:prstGeom prst="rect">
            <a:avLst/>
          </a:prstGeom>
          <a:ln>
            <a:noFill/>
          </a:ln>
        </p:spPr>
      </p:pic>
      <p:sp>
        <p:nvSpPr>
          <p:cNvPr id="220" name="CustomShape 23"/>
          <p:cNvSpPr/>
          <p:nvPr/>
        </p:nvSpPr>
        <p:spPr>
          <a:xfrm>
            <a:off x="227160" y="3773160"/>
            <a:ext cx="1828440" cy="6390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gl-ES" sz="1800" spc="-1" strike="noStrike">
                <a:solidFill>
                  <a:srgbClr val="000000"/>
                </a:solidFill>
                <a:latin typeface="Calibri"/>
              </a:rPr>
              <a:t>Trabajos de campo</a:t>
            </a:r>
            <a:endParaRPr b="0" lang="gl-ES" sz="1800" spc="-1" strike="noStrike">
              <a:latin typeface="Arial"/>
            </a:endParaRPr>
          </a:p>
        </p:txBody>
      </p:sp>
      <p:sp>
        <p:nvSpPr>
          <p:cNvPr id="221" name="CustomShape 24"/>
          <p:cNvSpPr/>
          <p:nvPr/>
        </p:nvSpPr>
        <p:spPr>
          <a:xfrm>
            <a:off x="1014840" y="5861160"/>
            <a:ext cx="1828440" cy="6390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gl-ES" sz="1800" spc="-1" strike="noStrike">
                <a:solidFill>
                  <a:srgbClr val="000000"/>
                </a:solidFill>
                <a:latin typeface="Calibri"/>
              </a:rPr>
              <a:t>Método de proyectos </a:t>
            </a:r>
            <a:endParaRPr b="0" lang="gl-ES" sz="1800" spc="-1" strike="noStrike">
              <a:latin typeface="Arial"/>
            </a:endParaRPr>
          </a:p>
        </p:txBody>
      </p:sp>
      <p:sp>
        <p:nvSpPr>
          <p:cNvPr id="222" name="CustomShape 25"/>
          <p:cNvSpPr/>
          <p:nvPr/>
        </p:nvSpPr>
        <p:spPr>
          <a:xfrm>
            <a:off x="4124880" y="5175720"/>
            <a:ext cx="1828440" cy="6390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gl-ES" sz="1800" spc="-1" strike="noStrike">
                <a:solidFill>
                  <a:srgbClr val="000000"/>
                </a:solidFill>
                <a:latin typeface="Calibri"/>
              </a:rPr>
              <a:t>Talleres Creativos</a:t>
            </a:r>
            <a:endParaRPr b="0" lang="gl-ES" sz="1800" spc="-1" strike="noStrike">
              <a:latin typeface="Arial"/>
            </a:endParaRPr>
          </a:p>
        </p:txBody>
      </p:sp>
      <p:sp>
        <p:nvSpPr>
          <p:cNvPr id="223" name="CustomShape 26"/>
          <p:cNvSpPr/>
          <p:nvPr/>
        </p:nvSpPr>
        <p:spPr>
          <a:xfrm>
            <a:off x="6706080" y="4866840"/>
            <a:ext cx="1828440" cy="6390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gl-ES" sz="1800" spc="-1" strike="noStrike">
                <a:solidFill>
                  <a:srgbClr val="000000"/>
                </a:solidFill>
                <a:latin typeface="Calibri"/>
              </a:rPr>
              <a:t>Lectura y escritura</a:t>
            </a:r>
            <a:endParaRPr b="0" lang="gl-ES" sz="1800" spc="-1" strike="noStrike">
              <a:latin typeface="Arial"/>
            </a:endParaRPr>
          </a:p>
        </p:txBody>
      </p:sp>
      <p:sp>
        <p:nvSpPr>
          <p:cNvPr id="224" name="CustomShape 27"/>
          <p:cNvSpPr/>
          <p:nvPr/>
        </p:nvSpPr>
        <p:spPr>
          <a:xfrm>
            <a:off x="6841440" y="3886920"/>
            <a:ext cx="1828440" cy="6390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gl-ES" sz="1800" spc="-1" strike="noStrike">
                <a:solidFill>
                  <a:srgbClr val="000000"/>
                </a:solidFill>
                <a:latin typeface="Calibri"/>
              </a:rPr>
              <a:t>Centros de interés </a:t>
            </a:r>
            <a:endParaRPr b="0" lang="gl-ES" sz="1800" spc="-1" strike="noStrike">
              <a:latin typeface="Arial"/>
            </a:endParaRPr>
          </a:p>
        </p:txBody>
      </p:sp>
      <p:sp>
        <p:nvSpPr>
          <p:cNvPr id="225" name="CustomShape 28"/>
          <p:cNvSpPr/>
          <p:nvPr/>
        </p:nvSpPr>
        <p:spPr>
          <a:xfrm>
            <a:off x="7160400" y="2121840"/>
            <a:ext cx="1828440" cy="36468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gl-ES" sz="1800" spc="-1" strike="noStrike">
                <a:solidFill>
                  <a:srgbClr val="000000"/>
                </a:solidFill>
                <a:latin typeface="Calibri"/>
              </a:rPr>
              <a:t>Role Play</a:t>
            </a:r>
            <a:endParaRPr b="0" lang="gl-ES" sz="1800" spc="-1" strike="noStrike">
              <a:latin typeface="Arial"/>
            </a:endParaRPr>
          </a:p>
        </p:txBody>
      </p:sp>
    </p:spTree>
  </p:cSld>
  <mc:AlternateContent>
    <mc:Choice Requires="p14">
      <p:transition spd="slow" p14:dur="2000"/>
    </mc:Choice>
    <mc:Fallback>
      <p:transition spd="slow"/>
    </mc:Fallback>
  </mc:AlternateContent>
  <p:timing>
    <p:tnLst>
      <p:par>
        <p:cTn id="181" dur="indefinite" restart="never" nodeType="tmRoot">
          <p:childTnLst>
            <p:seq>
              <p:cTn id="182" dur="indefinite" nodeType="mainSeq">
                <p:childTnLst>
                  <p:par>
                    <p:cTn id="183" fill="hold">
                      <p:stCondLst>
                        <p:cond delay="indefinite"/>
                      </p:stCondLst>
                      <p:childTnLst>
                        <p:par>
                          <p:cTn id="184" fill="hold">
                            <p:stCondLst>
                              <p:cond delay="0"/>
                            </p:stCondLst>
                            <p:childTnLst>
                              <p:par>
                                <p:cTn id="185" nodeType="clickEffect" fill="hold" presetClass="entr" presetID="1">
                                  <p:stCondLst>
                                    <p:cond delay="0"/>
                                  </p:stCondLst>
                                  <p:childTnLst>
                                    <p:set>
                                      <p:cBhvr>
                                        <p:cTn id="186" dur="1" fill="hold">
                                          <p:stCondLst>
                                            <p:cond delay="0"/>
                                          </p:stCondLst>
                                        </p:cTn>
                                        <p:tgtEl>
                                          <p:spTgt spid="197"/>
                                        </p:tgtEl>
                                        <p:attrNameLst>
                                          <p:attrName>style.visibility</p:attrName>
                                        </p:attrNameLst>
                                      </p:cBhvr>
                                      <p:to>
                                        <p:strVal val="visible"/>
                                      </p:to>
                                    </p:set>
                                  </p:childTnLst>
                                </p:cTn>
                              </p:par>
                            </p:childTnLst>
                          </p:cTn>
                        </p:par>
                      </p:childTnLst>
                    </p:cTn>
                  </p:par>
                  <p:par>
                    <p:cTn id="187" fill="hold">
                      <p:stCondLst>
                        <p:cond delay="indefinite"/>
                      </p:stCondLst>
                      <p:childTnLst>
                        <p:par>
                          <p:cTn id="188" fill="hold">
                            <p:stCondLst>
                              <p:cond delay="0"/>
                            </p:stCondLst>
                            <p:childTnLst>
                              <p:par>
                                <p:cTn id="189" nodeType="clickEffect" fill="hold" presetClass="entr" presetID="1">
                                  <p:stCondLst>
                                    <p:cond delay="0"/>
                                  </p:stCondLst>
                                  <p:childTnLst>
                                    <p:set>
                                      <p:cBhvr>
                                        <p:cTn id="190" dur="1" fill="hold">
                                          <p:stCondLst>
                                            <p:cond delay="0"/>
                                          </p:stCondLst>
                                        </p:cTn>
                                        <p:tgtEl>
                                          <p:spTgt spid="209"/>
                                        </p:tgtEl>
                                        <p:attrNameLst>
                                          <p:attrName>style.visibility</p:attrName>
                                        </p:attrNameLst>
                                      </p:cBhvr>
                                      <p:to>
                                        <p:strVal val="visible"/>
                                      </p:to>
                                    </p:set>
                                  </p:childTnLst>
                                </p:cTn>
                              </p:par>
                            </p:childTnLst>
                          </p:cTn>
                        </p:par>
                      </p:childTnLst>
                    </p:cTn>
                  </p:par>
                  <p:par>
                    <p:cTn id="191" fill="hold">
                      <p:stCondLst>
                        <p:cond delay="indefinite"/>
                      </p:stCondLst>
                      <p:childTnLst>
                        <p:par>
                          <p:cTn id="192" fill="hold">
                            <p:stCondLst>
                              <p:cond delay="0"/>
                            </p:stCondLst>
                            <p:childTnLst>
                              <p:par>
                                <p:cTn id="193" nodeType="clickEffect" fill="hold" presetClass="entr" presetID="1">
                                  <p:stCondLst>
                                    <p:cond delay="0"/>
                                  </p:stCondLst>
                                  <p:childTnLst>
                                    <p:set>
                                      <p:cBhvr>
                                        <p:cTn id="194" dur="1" fill="hold">
                                          <p:stCondLst>
                                            <p:cond delay="0"/>
                                          </p:stCondLst>
                                        </p:cTn>
                                        <p:tgtEl>
                                          <p:spTgt spid="210">
                                            <p:txEl>
                                              <p:pRg st="0" end="0"/>
                                            </p:txEl>
                                          </p:spTgt>
                                        </p:tgtEl>
                                        <p:attrNameLst>
                                          <p:attrName>style.visibility</p:attrName>
                                        </p:attrNameLst>
                                      </p:cBhvr>
                                      <p:to>
                                        <p:strVal val="visible"/>
                                      </p:to>
                                    </p:set>
                                  </p:childTnLst>
                                </p:cTn>
                              </p:par>
                            </p:childTnLst>
                          </p:cTn>
                        </p:par>
                      </p:childTnLst>
                    </p:cTn>
                  </p:par>
                  <p:par>
                    <p:cTn id="195" fill="hold">
                      <p:stCondLst>
                        <p:cond delay="indefinite"/>
                      </p:stCondLst>
                      <p:childTnLst>
                        <p:par>
                          <p:cTn id="196" fill="hold">
                            <p:stCondLst>
                              <p:cond delay="0"/>
                            </p:stCondLst>
                            <p:childTnLst>
                              <p:par>
                                <p:cTn id="197" nodeType="clickEffect" fill="hold" presetClass="entr" presetID="1">
                                  <p:stCondLst>
                                    <p:cond delay="0"/>
                                  </p:stCondLst>
                                  <p:childTnLst>
                                    <p:set>
                                      <p:cBhvr>
                                        <p:cTn id="198" dur="1" fill="hold">
                                          <p:stCondLst>
                                            <p:cond delay="0"/>
                                          </p:stCondLst>
                                        </p:cTn>
                                        <p:tgtEl>
                                          <p:spTgt spid="211"/>
                                        </p:tgtEl>
                                        <p:attrNameLst>
                                          <p:attrName>style.visibility</p:attrName>
                                        </p:attrNameLst>
                                      </p:cBhvr>
                                      <p:to>
                                        <p:strVal val="visible"/>
                                      </p:to>
                                    </p:set>
                                  </p:childTnLst>
                                </p:cTn>
                              </p:par>
                            </p:childTnLst>
                          </p:cTn>
                        </p:par>
                      </p:childTnLst>
                    </p:cTn>
                  </p:par>
                  <p:par>
                    <p:cTn id="199" fill="hold">
                      <p:stCondLst>
                        <p:cond delay="indefinite"/>
                      </p:stCondLst>
                      <p:childTnLst>
                        <p:par>
                          <p:cTn id="200" fill="hold">
                            <p:stCondLst>
                              <p:cond delay="0"/>
                            </p:stCondLst>
                            <p:childTnLst>
                              <p:par>
                                <p:cTn id="201" nodeType="clickEffect" fill="hold" presetClass="entr" presetID="1">
                                  <p:stCondLst>
                                    <p:cond delay="0"/>
                                  </p:stCondLst>
                                  <p:childTnLst>
                                    <p:set>
                                      <p:cBhvr>
                                        <p:cTn id="202" dur="1" fill="hold">
                                          <p:stCondLst>
                                            <p:cond delay="0"/>
                                          </p:stCondLst>
                                        </p:cTn>
                                        <p:tgtEl>
                                          <p:spTgt spid="220">
                                            <p:txEl>
                                              <p:pRg st="0" end="0"/>
                                            </p:txEl>
                                          </p:spTgt>
                                        </p:tgtEl>
                                        <p:attrNameLst>
                                          <p:attrName>style.visibility</p:attrName>
                                        </p:attrNameLst>
                                      </p:cBhvr>
                                      <p:to>
                                        <p:strVal val="visible"/>
                                      </p:to>
                                    </p:set>
                                  </p:childTnLst>
                                </p:cTn>
                              </p:par>
                            </p:childTnLst>
                          </p:cTn>
                        </p:par>
                      </p:childTnLst>
                    </p:cTn>
                  </p:par>
                  <p:par>
                    <p:cTn id="203" fill="hold">
                      <p:stCondLst>
                        <p:cond delay="indefinite"/>
                      </p:stCondLst>
                      <p:childTnLst>
                        <p:par>
                          <p:cTn id="204" fill="hold">
                            <p:stCondLst>
                              <p:cond delay="0"/>
                            </p:stCondLst>
                            <p:childTnLst>
                              <p:par>
                                <p:cTn id="205" nodeType="clickEffect" fill="hold" presetClass="entr" presetID="1">
                                  <p:stCondLst>
                                    <p:cond delay="0"/>
                                  </p:stCondLst>
                                  <p:childTnLst>
                                    <p:set>
                                      <p:cBhvr>
                                        <p:cTn id="206" dur="1" fill="hold">
                                          <p:stCondLst>
                                            <p:cond delay="0"/>
                                          </p:stCondLst>
                                        </p:cTn>
                                        <p:tgtEl>
                                          <p:spTgt spid="212"/>
                                        </p:tgtEl>
                                        <p:attrNameLst>
                                          <p:attrName>style.visibility</p:attrName>
                                        </p:attrNameLst>
                                      </p:cBhvr>
                                      <p:to>
                                        <p:strVal val="visible"/>
                                      </p:to>
                                    </p:set>
                                  </p:childTnLst>
                                </p:cTn>
                              </p:par>
                            </p:childTnLst>
                          </p:cTn>
                        </p:par>
                      </p:childTnLst>
                    </p:cTn>
                  </p:par>
                  <p:par>
                    <p:cTn id="207" fill="hold">
                      <p:stCondLst>
                        <p:cond delay="indefinite"/>
                      </p:stCondLst>
                      <p:childTnLst>
                        <p:par>
                          <p:cTn id="208" fill="hold">
                            <p:stCondLst>
                              <p:cond delay="0"/>
                            </p:stCondLst>
                            <p:childTnLst>
                              <p:par>
                                <p:cTn id="209" nodeType="clickEffect" fill="hold" presetClass="entr" presetID="1">
                                  <p:stCondLst>
                                    <p:cond delay="0"/>
                                  </p:stCondLst>
                                  <p:childTnLst>
                                    <p:set>
                                      <p:cBhvr>
                                        <p:cTn id="210" dur="1" fill="hold">
                                          <p:stCondLst>
                                            <p:cond delay="0"/>
                                          </p:stCondLst>
                                        </p:cTn>
                                        <p:tgtEl>
                                          <p:spTgt spid="213">
                                            <p:txEl>
                                              <p:pRg st="0" end="0"/>
                                            </p:txEl>
                                          </p:spTgt>
                                        </p:tgtEl>
                                        <p:attrNameLst>
                                          <p:attrName>style.visibility</p:attrName>
                                        </p:attrNameLst>
                                      </p:cBhvr>
                                      <p:to>
                                        <p:strVal val="visible"/>
                                      </p:to>
                                    </p:set>
                                  </p:childTnLst>
                                </p:cTn>
                              </p:par>
                            </p:childTnLst>
                          </p:cTn>
                        </p:par>
                      </p:childTnLst>
                    </p:cTn>
                  </p:par>
                  <p:par>
                    <p:cTn id="211" fill="hold">
                      <p:stCondLst>
                        <p:cond delay="indefinite"/>
                      </p:stCondLst>
                      <p:childTnLst>
                        <p:par>
                          <p:cTn id="212" fill="hold">
                            <p:stCondLst>
                              <p:cond delay="0"/>
                            </p:stCondLst>
                            <p:childTnLst>
                              <p:par>
                                <p:cTn id="213" nodeType="clickEffect" fill="hold" presetClass="entr" presetID="1">
                                  <p:stCondLst>
                                    <p:cond delay="0"/>
                                  </p:stCondLst>
                                  <p:childTnLst>
                                    <p:set>
                                      <p:cBhvr>
                                        <p:cTn id="214" dur="1" fill="hold">
                                          <p:stCondLst>
                                            <p:cond delay="0"/>
                                          </p:stCondLst>
                                        </p:cTn>
                                        <p:tgtEl>
                                          <p:spTgt spid="214"/>
                                        </p:tgtEl>
                                        <p:attrNameLst>
                                          <p:attrName>style.visibility</p:attrName>
                                        </p:attrNameLst>
                                      </p:cBhvr>
                                      <p:to>
                                        <p:strVal val="visible"/>
                                      </p:to>
                                    </p:set>
                                  </p:childTnLst>
                                </p:cTn>
                              </p:par>
                            </p:childTnLst>
                          </p:cTn>
                        </p:par>
                      </p:childTnLst>
                    </p:cTn>
                  </p:par>
                  <p:par>
                    <p:cTn id="215" fill="hold">
                      <p:stCondLst>
                        <p:cond delay="indefinite"/>
                      </p:stCondLst>
                      <p:childTnLst>
                        <p:par>
                          <p:cTn id="216" fill="hold">
                            <p:stCondLst>
                              <p:cond delay="0"/>
                            </p:stCondLst>
                            <p:childTnLst>
                              <p:par>
                                <p:cTn id="217" nodeType="clickEffect" fill="hold" presetClass="entr" presetID="1">
                                  <p:stCondLst>
                                    <p:cond delay="0"/>
                                  </p:stCondLst>
                                  <p:childTnLst>
                                    <p:set>
                                      <p:cBhvr>
                                        <p:cTn id="218" dur="1" fill="hold">
                                          <p:stCondLst>
                                            <p:cond delay="0"/>
                                          </p:stCondLst>
                                        </p:cTn>
                                        <p:tgtEl>
                                          <p:spTgt spid="221">
                                            <p:txEl>
                                              <p:pRg st="0" end="0"/>
                                            </p:txEl>
                                          </p:spTgt>
                                        </p:tgtEl>
                                        <p:attrNameLst>
                                          <p:attrName>style.visibility</p:attrName>
                                        </p:attrNameLst>
                                      </p:cBhvr>
                                      <p:to>
                                        <p:strVal val="visible"/>
                                      </p:to>
                                    </p:set>
                                  </p:childTnLst>
                                </p:cTn>
                              </p:par>
                            </p:childTnLst>
                          </p:cTn>
                        </p:par>
                      </p:childTnLst>
                    </p:cTn>
                  </p:par>
                  <p:par>
                    <p:cTn id="219" fill="hold">
                      <p:stCondLst>
                        <p:cond delay="indefinite"/>
                      </p:stCondLst>
                      <p:childTnLst>
                        <p:par>
                          <p:cTn id="220" fill="hold">
                            <p:stCondLst>
                              <p:cond delay="0"/>
                            </p:stCondLst>
                            <p:childTnLst>
                              <p:par>
                                <p:cTn id="221" nodeType="clickEffect" fill="hold" presetClass="entr" presetID="1">
                                  <p:stCondLst>
                                    <p:cond delay="0"/>
                                  </p:stCondLst>
                                  <p:childTnLst>
                                    <p:set>
                                      <p:cBhvr>
                                        <p:cTn id="222" dur="1" fill="hold">
                                          <p:stCondLst>
                                            <p:cond delay="0"/>
                                          </p:stCondLst>
                                        </p:cTn>
                                        <p:tgtEl>
                                          <p:spTgt spid="215"/>
                                        </p:tgtEl>
                                        <p:attrNameLst>
                                          <p:attrName>style.visibility</p:attrName>
                                        </p:attrNameLst>
                                      </p:cBhvr>
                                      <p:to>
                                        <p:strVal val="visible"/>
                                      </p:to>
                                    </p:set>
                                  </p:childTnLst>
                                </p:cTn>
                              </p:par>
                            </p:childTnLst>
                          </p:cTn>
                        </p:par>
                      </p:childTnLst>
                    </p:cTn>
                  </p:par>
                  <p:par>
                    <p:cTn id="223" fill="hold">
                      <p:stCondLst>
                        <p:cond delay="indefinite"/>
                      </p:stCondLst>
                      <p:childTnLst>
                        <p:par>
                          <p:cTn id="224" fill="hold">
                            <p:stCondLst>
                              <p:cond delay="0"/>
                            </p:stCondLst>
                            <p:childTnLst>
                              <p:par>
                                <p:cTn id="225" nodeType="clickEffect" fill="hold" presetClass="entr" presetID="1">
                                  <p:stCondLst>
                                    <p:cond delay="0"/>
                                  </p:stCondLst>
                                  <p:childTnLst>
                                    <p:set>
                                      <p:cBhvr>
                                        <p:cTn id="226" dur="1" fill="hold">
                                          <p:stCondLst>
                                            <p:cond delay="0"/>
                                          </p:stCondLst>
                                        </p:cTn>
                                        <p:tgtEl>
                                          <p:spTgt spid="216">
                                            <p:txEl>
                                              <p:pRg st="0" end="0"/>
                                            </p:txEl>
                                          </p:spTgt>
                                        </p:tgtEl>
                                        <p:attrNameLst>
                                          <p:attrName>style.visibility</p:attrName>
                                        </p:attrNameLst>
                                      </p:cBhvr>
                                      <p:to>
                                        <p:strVal val="visible"/>
                                      </p:to>
                                    </p:set>
                                  </p:childTnLst>
                                </p:cTn>
                              </p:par>
                            </p:childTnLst>
                          </p:cTn>
                        </p:par>
                      </p:childTnLst>
                    </p:cTn>
                  </p:par>
                  <p:par>
                    <p:cTn id="227" fill="hold">
                      <p:stCondLst>
                        <p:cond delay="indefinite"/>
                      </p:stCondLst>
                      <p:childTnLst>
                        <p:par>
                          <p:cTn id="228" fill="hold">
                            <p:stCondLst>
                              <p:cond delay="0"/>
                            </p:stCondLst>
                            <p:childTnLst>
                              <p:par>
                                <p:cTn id="229" nodeType="clickEffect" fill="hold" presetClass="entr" presetID="1">
                                  <p:stCondLst>
                                    <p:cond delay="0"/>
                                  </p:stCondLst>
                                  <p:childTnLst>
                                    <p:set>
                                      <p:cBhvr>
                                        <p:cTn id="230" dur="1" fill="hold">
                                          <p:stCondLst>
                                            <p:cond delay="0"/>
                                          </p:stCondLst>
                                        </p:cTn>
                                        <p:tgtEl>
                                          <p:spTgt spid="208"/>
                                        </p:tgtEl>
                                        <p:attrNameLst>
                                          <p:attrName>style.visibility</p:attrName>
                                        </p:attrNameLst>
                                      </p:cBhvr>
                                      <p:to>
                                        <p:strVal val="visible"/>
                                      </p:to>
                                    </p:set>
                                  </p:childTnLst>
                                </p:cTn>
                              </p:par>
                            </p:childTnLst>
                          </p:cTn>
                        </p:par>
                      </p:childTnLst>
                    </p:cTn>
                  </p:par>
                  <p:par>
                    <p:cTn id="231" fill="hold">
                      <p:stCondLst>
                        <p:cond delay="indefinite"/>
                      </p:stCondLst>
                      <p:childTnLst>
                        <p:par>
                          <p:cTn id="232" fill="hold">
                            <p:stCondLst>
                              <p:cond delay="0"/>
                            </p:stCondLst>
                            <p:childTnLst>
                              <p:par>
                                <p:cTn id="233" nodeType="clickEffect" fill="hold" presetClass="entr" presetID="1">
                                  <p:stCondLst>
                                    <p:cond delay="0"/>
                                  </p:stCondLst>
                                  <p:childTnLst>
                                    <p:set>
                                      <p:cBhvr>
                                        <p:cTn id="234" dur="1" fill="hold">
                                          <p:stCondLst>
                                            <p:cond delay="0"/>
                                          </p:stCondLst>
                                        </p:cTn>
                                        <p:tgtEl>
                                          <p:spTgt spid="222">
                                            <p:txEl>
                                              <p:pRg st="0" end="0"/>
                                            </p:txEl>
                                          </p:spTgt>
                                        </p:tgtEl>
                                        <p:attrNameLst>
                                          <p:attrName>style.visibility</p:attrName>
                                        </p:attrNameLst>
                                      </p:cBhvr>
                                      <p:to>
                                        <p:strVal val="visible"/>
                                      </p:to>
                                    </p:set>
                                  </p:childTnLst>
                                </p:cTn>
                              </p:par>
                            </p:childTnLst>
                          </p:cTn>
                        </p:par>
                      </p:childTnLst>
                    </p:cTn>
                  </p:par>
                  <p:par>
                    <p:cTn id="235" fill="hold">
                      <p:stCondLst>
                        <p:cond delay="indefinite"/>
                      </p:stCondLst>
                      <p:childTnLst>
                        <p:par>
                          <p:cTn id="236" fill="hold">
                            <p:stCondLst>
                              <p:cond delay="0"/>
                            </p:stCondLst>
                            <p:childTnLst>
                              <p:par>
                                <p:cTn id="237" nodeType="clickEffect" fill="hold" presetClass="entr" presetID="1">
                                  <p:stCondLst>
                                    <p:cond delay="0"/>
                                  </p:stCondLst>
                                  <p:childTnLst>
                                    <p:set>
                                      <p:cBhvr>
                                        <p:cTn id="238" dur="1" fill="hold">
                                          <p:stCondLst>
                                            <p:cond delay="0"/>
                                          </p:stCondLst>
                                        </p:cTn>
                                        <p:tgtEl>
                                          <p:spTgt spid="206"/>
                                        </p:tgtEl>
                                        <p:attrNameLst>
                                          <p:attrName>style.visibility</p:attrName>
                                        </p:attrNameLst>
                                      </p:cBhvr>
                                      <p:to>
                                        <p:strVal val="visible"/>
                                      </p:to>
                                    </p:set>
                                  </p:childTnLst>
                                </p:cTn>
                              </p:par>
                            </p:childTnLst>
                          </p:cTn>
                        </p:par>
                      </p:childTnLst>
                    </p:cTn>
                  </p:par>
                  <p:par>
                    <p:cTn id="239" fill="hold">
                      <p:stCondLst>
                        <p:cond delay="indefinite"/>
                      </p:stCondLst>
                      <p:childTnLst>
                        <p:par>
                          <p:cTn id="240" fill="hold">
                            <p:stCondLst>
                              <p:cond delay="0"/>
                            </p:stCondLst>
                            <p:childTnLst>
                              <p:par>
                                <p:cTn id="241" nodeType="clickEffect" fill="hold" presetClass="entr" presetID="1">
                                  <p:stCondLst>
                                    <p:cond delay="0"/>
                                  </p:stCondLst>
                                  <p:childTnLst>
                                    <p:set>
                                      <p:cBhvr>
                                        <p:cTn id="242" dur="1" fill="hold">
                                          <p:stCondLst>
                                            <p:cond delay="0"/>
                                          </p:stCondLst>
                                        </p:cTn>
                                        <p:tgtEl>
                                          <p:spTgt spid="207"/>
                                        </p:tgtEl>
                                        <p:attrNameLst>
                                          <p:attrName>style.visibility</p:attrName>
                                        </p:attrNameLst>
                                      </p:cBhvr>
                                      <p:to>
                                        <p:strVal val="visible"/>
                                      </p:to>
                                    </p:set>
                                  </p:childTnLst>
                                </p:cTn>
                              </p:par>
                            </p:childTnLst>
                          </p:cTn>
                        </p:par>
                      </p:childTnLst>
                    </p:cTn>
                  </p:par>
                  <p:par>
                    <p:cTn id="243" fill="hold">
                      <p:stCondLst>
                        <p:cond delay="indefinite"/>
                      </p:stCondLst>
                      <p:childTnLst>
                        <p:par>
                          <p:cTn id="244" fill="hold">
                            <p:stCondLst>
                              <p:cond delay="0"/>
                            </p:stCondLst>
                            <p:childTnLst>
                              <p:par>
                                <p:cTn id="245" nodeType="clickEffect" fill="hold" presetClass="entr" presetID="1">
                                  <p:stCondLst>
                                    <p:cond delay="0"/>
                                  </p:stCondLst>
                                  <p:childTnLst>
                                    <p:set>
                                      <p:cBhvr>
                                        <p:cTn id="246" dur="1" fill="hold">
                                          <p:stCondLst>
                                            <p:cond delay="0"/>
                                          </p:stCondLst>
                                        </p:cTn>
                                        <p:tgtEl>
                                          <p:spTgt spid="205"/>
                                        </p:tgtEl>
                                        <p:attrNameLst>
                                          <p:attrName>style.visibility</p:attrName>
                                        </p:attrNameLst>
                                      </p:cBhvr>
                                      <p:to>
                                        <p:strVal val="visible"/>
                                      </p:to>
                                    </p:set>
                                  </p:childTnLst>
                                </p:cTn>
                              </p:par>
                            </p:childTnLst>
                          </p:cTn>
                        </p:par>
                      </p:childTnLst>
                    </p:cTn>
                  </p:par>
                  <p:par>
                    <p:cTn id="247" fill="hold">
                      <p:stCondLst>
                        <p:cond delay="indefinite"/>
                      </p:stCondLst>
                      <p:childTnLst>
                        <p:par>
                          <p:cTn id="248" fill="hold">
                            <p:stCondLst>
                              <p:cond delay="0"/>
                            </p:stCondLst>
                            <p:childTnLst>
                              <p:par>
                                <p:cTn id="249" nodeType="clickEffect" fill="hold" presetClass="entr" presetID="1">
                                  <p:stCondLst>
                                    <p:cond delay="0"/>
                                  </p:stCondLst>
                                  <p:childTnLst>
                                    <p:set>
                                      <p:cBhvr>
                                        <p:cTn id="250" dur="1" fill="hold">
                                          <p:stCondLst>
                                            <p:cond delay="0"/>
                                          </p:stCondLst>
                                        </p:cTn>
                                        <p:tgtEl>
                                          <p:spTgt spid="223"/>
                                        </p:tgtEl>
                                        <p:attrNameLst>
                                          <p:attrName>style.visibility</p:attrName>
                                        </p:attrNameLst>
                                      </p:cBhvr>
                                      <p:to>
                                        <p:strVal val="visible"/>
                                      </p:to>
                                    </p:set>
                                  </p:childTnLst>
                                </p:cTn>
                              </p:par>
                            </p:childTnLst>
                          </p:cTn>
                        </p:par>
                      </p:childTnLst>
                    </p:cTn>
                  </p:par>
                  <p:par>
                    <p:cTn id="251" fill="hold">
                      <p:stCondLst>
                        <p:cond delay="indefinite"/>
                      </p:stCondLst>
                      <p:childTnLst>
                        <p:par>
                          <p:cTn id="252" fill="hold">
                            <p:stCondLst>
                              <p:cond delay="0"/>
                            </p:stCondLst>
                            <p:childTnLst>
                              <p:par>
                                <p:cTn id="253" nodeType="clickEffect" fill="hold" presetClass="entr" presetID="1">
                                  <p:stCondLst>
                                    <p:cond delay="0"/>
                                  </p:stCondLst>
                                  <p:childTnLst>
                                    <p:set>
                                      <p:cBhvr>
                                        <p:cTn id="254" dur="1" fill="hold">
                                          <p:stCondLst>
                                            <p:cond delay="0"/>
                                          </p:stCondLst>
                                        </p:cTn>
                                        <p:tgtEl>
                                          <p:spTgt spid="204"/>
                                        </p:tgtEl>
                                        <p:attrNameLst>
                                          <p:attrName>style.visibility</p:attrName>
                                        </p:attrNameLst>
                                      </p:cBhvr>
                                      <p:to>
                                        <p:strVal val="visible"/>
                                      </p:to>
                                    </p:set>
                                  </p:childTnLst>
                                </p:cTn>
                              </p:par>
                            </p:childTnLst>
                          </p:cTn>
                        </p:par>
                      </p:childTnLst>
                    </p:cTn>
                  </p:par>
                  <p:par>
                    <p:cTn id="255" fill="hold">
                      <p:stCondLst>
                        <p:cond delay="indefinite"/>
                      </p:stCondLst>
                      <p:childTnLst>
                        <p:par>
                          <p:cTn id="256" fill="hold">
                            <p:stCondLst>
                              <p:cond delay="0"/>
                            </p:stCondLst>
                            <p:childTnLst>
                              <p:par>
                                <p:cTn id="257" nodeType="clickEffect" fill="hold" presetClass="entr" presetID="1">
                                  <p:stCondLst>
                                    <p:cond delay="0"/>
                                  </p:stCondLst>
                                  <p:childTnLst>
                                    <p:set>
                                      <p:cBhvr>
                                        <p:cTn id="258" dur="1" fill="hold">
                                          <p:stCondLst>
                                            <p:cond delay="0"/>
                                          </p:stCondLst>
                                        </p:cTn>
                                        <p:tgtEl>
                                          <p:spTgt spid="224"/>
                                        </p:tgtEl>
                                        <p:attrNameLst>
                                          <p:attrName>style.visibility</p:attrName>
                                        </p:attrNameLst>
                                      </p:cBhvr>
                                      <p:to>
                                        <p:strVal val="visible"/>
                                      </p:to>
                                    </p:set>
                                  </p:childTnLst>
                                </p:cTn>
                              </p:par>
                            </p:childTnLst>
                          </p:cTn>
                        </p:par>
                      </p:childTnLst>
                    </p:cTn>
                  </p:par>
                  <p:par>
                    <p:cTn id="259" fill="hold">
                      <p:stCondLst>
                        <p:cond delay="indefinite"/>
                      </p:stCondLst>
                      <p:childTnLst>
                        <p:par>
                          <p:cTn id="260" fill="hold">
                            <p:stCondLst>
                              <p:cond delay="0"/>
                            </p:stCondLst>
                            <p:childTnLst>
                              <p:par>
                                <p:cTn id="261" nodeType="clickEffect" fill="hold" presetClass="entr" presetID="1">
                                  <p:stCondLst>
                                    <p:cond delay="0"/>
                                  </p:stCondLst>
                                  <p:childTnLst>
                                    <p:set>
                                      <p:cBhvr>
                                        <p:cTn id="262" dur="1" fill="hold">
                                          <p:stCondLst>
                                            <p:cond delay="0"/>
                                          </p:stCondLst>
                                        </p:cTn>
                                        <p:tgtEl>
                                          <p:spTgt spid="201"/>
                                        </p:tgtEl>
                                        <p:attrNameLst>
                                          <p:attrName>style.visibility</p:attrName>
                                        </p:attrNameLst>
                                      </p:cBhvr>
                                      <p:to>
                                        <p:strVal val="visible"/>
                                      </p:to>
                                    </p:set>
                                  </p:childTnLst>
                                </p:cTn>
                              </p:par>
                            </p:childTnLst>
                          </p:cTn>
                        </p:par>
                      </p:childTnLst>
                    </p:cTn>
                  </p:par>
                  <p:par>
                    <p:cTn id="263" fill="hold">
                      <p:stCondLst>
                        <p:cond delay="indefinite"/>
                      </p:stCondLst>
                      <p:childTnLst>
                        <p:par>
                          <p:cTn id="264" fill="hold">
                            <p:stCondLst>
                              <p:cond delay="0"/>
                            </p:stCondLst>
                            <p:childTnLst>
                              <p:par>
                                <p:cTn id="265" nodeType="clickEffect" fill="hold" presetClass="entr" presetID="1">
                                  <p:stCondLst>
                                    <p:cond delay="0"/>
                                  </p:stCondLst>
                                  <p:childTnLst>
                                    <p:set>
                                      <p:cBhvr>
                                        <p:cTn id="266" dur="1" fill="hold">
                                          <p:stCondLst>
                                            <p:cond delay="0"/>
                                          </p:stCondLst>
                                        </p:cTn>
                                        <p:tgtEl>
                                          <p:spTgt spid="202"/>
                                        </p:tgtEl>
                                        <p:attrNameLst>
                                          <p:attrName>style.visibility</p:attrName>
                                        </p:attrNameLst>
                                      </p:cBhvr>
                                      <p:to>
                                        <p:strVal val="visible"/>
                                      </p:to>
                                    </p:set>
                                  </p:childTnLst>
                                </p:cTn>
                              </p:par>
                            </p:childTnLst>
                          </p:cTn>
                        </p:par>
                      </p:childTnLst>
                    </p:cTn>
                  </p:par>
                  <p:par>
                    <p:cTn id="267" fill="hold">
                      <p:stCondLst>
                        <p:cond delay="indefinite"/>
                      </p:stCondLst>
                      <p:childTnLst>
                        <p:par>
                          <p:cTn id="268" fill="hold">
                            <p:stCondLst>
                              <p:cond delay="0"/>
                            </p:stCondLst>
                            <p:childTnLst>
                              <p:par>
                                <p:cTn id="269" nodeType="clickEffect" fill="hold" presetClass="entr" presetID="1">
                                  <p:stCondLst>
                                    <p:cond delay="0"/>
                                  </p:stCondLst>
                                  <p:childTnLst>
                                    <p:set>
                                      <p:cBhvr>
                                        <p:cTn id="270" dur="1" fill="hold">
                                          <p:stCondLst>
                                            <p:cond delay="0"/>
                                          </p:stCondLst>
                                        </p:cTn>
                                        <p:tgtEl>
                                          <p:spTgt spid="217"/>
                                        </p:tgtEl>
                                        <p:attrNameLst>
                                          <p:attrName>style.visibility</p:attrName>
                                        </p:attrNameLst>
                                      </p:cBhvr>
                                      <p:to>
                                        <p:strVal val="visible"/>
                                      </p:to>
                                    </p:set>
                                  </p:childTnLst>
                                </p:cTn>
                              </p:par>
                            </p:childTnLst>
                          </p:cTn>
                        </p:par>
                      </p:childTnLst>
                    </p:cTn>
                  </p:par>
                  <p:par>
                    <p:cTn id="271" fill="hold">
                      <p:stCondLst>
                        <p:cond delay="indefinite"/>
                      </p:stCondLst>
                      <p:childTnLst>
                        <p:par>
                          <p:cTn id="272" fill="hold">
                            <p:stCondLst>
                              <p:cond delay="0"/>
                            </p:stCondLst>
                            <p:childTnLst>
                              <p:par>
                                <p:cTn id="273" nodeType="clickEffect" fill="hold" presetClass="entr" presetID="1">
                                  <p:stCondLst>
                                    <p:cond delay="0"/>
                                  </p:stCondLst>
                                  <p:childTnLst>
                                    <p:set>
                                      <p:cBhvr>
                                        <p:cTn id="274" dur="1" fill="hold">
                                          <p:stCondLst>
                                            <p:cond delay="0"/>
                                          </p:stCondLst>
                                        </p:cTn>
                                        <p:tgtEl>
                                          <p:spTgt spid="225"/>
                                        </p:tgtEl>
                                        <p:attrNameLst>
                                          <p:attrName>style.visibility</p:attrName>
                                        </p:attrNameLst>
                                      </p:cBhvr>
                                      <p:to>
                                        <p:strVal val="visible"/>
                                      </p:to>
                                    </p:set>
                                  </p:childTnLst>
                                </p:cTn>
                              </p:par>
                            </p:childTnLst>
                          </p:cTn>
                        </p:par>
                      </p:childTnLst>
                    </p:cTn>
                  </p:par>
                  <p:par>
                    <p:cTn id="275" fill="hold">
                      <p:stCondLst>
                        <p:cond delay="indefinite"/>
                      </p:stCondLst>
                      <p:childTnLst>
                        <p:par>
                          <p:cTn id="276" fill="hold">
                            <p:stCondLst>
                              <p:cond delay="0"/>
                            </p:stCondLst>
                            <p:childTnLst>
                              <p:par>
                                <p:cTn id="277" nodeType="clickEffect" fill="hold" presetClass="entr" presetID="1">
                                  <p:stCondLst>
                                    <p:cond delay="0"/>
                                  </p:stCondLst>
                                  <p:childTnLst>
                                    <p:set>
                                      <p:cBhvr>
                                        <p:cTn id="278" dur="1" fill="hold">
                                          <p:stCondLst>
                                            <p:cond delay="0"/>
                                          </p:stCondLst>
                                        </p:cTn>
                                        <p:tgtEl>
                                          <p:spTgt spid="200"/>
                                        </p:tgtEl>
                                        <p:attrNameLst>
                                          <p:attrName>style.visibility</p:attrName>
                                        </p:attrNameLst>
                                      </p:cBhvr>
                                      <p:to>
                                        <p:strVal val="visible"/>
                                      </p:to>
                                    </p:set>
                                  </p:childTnLst>
                                </p:cTn>
                              </p:par>
                            </p:childTnLst>
                          </p:cTn>
                        </p:par>
                      </p:childTnLst>
                    </p:cTn>
                  </p:par>
                  <p:par>
                    <p:cTn id="279" fill="hold">
                      <p:stCondLst>
                        <p:cond delay="indefinite"/>
                      </p:stCondLst>
                      <p:childTnLst>
                        <p:par>
                          <p:cTn id="280" fill="hold">
                            <p:stCondLst>
                              <p:cond delay="0"/>
                            </p:stCondLst>
                            <p:childTnLst>
                              <p:par>
                                <p:cTn id="281" nodeType="clickEffect" fill="hold" presetClass="entr" presetID="1">
                                  <p:stCondLst>
                                    <p:cond delay="0"/>
                                  </p:stCondLst>
                                  <p:childTnLst>
                                    <p:set>
                                      <p:cBhvr>
                                        <p:cTn id="282" dur="1" fill="hold">
                                          <p:stCondLst>
                                            <p:cond delay="0"/>
                                          </p:stCondLst>
                                        </p:cTn>
                                        <p:tgtEl>
                                          <p:spTgt spid="203">
                                            <p:txEl>
                                              <p:pRg st="0" end="0"/>
                                            </p:txEl>
                                          </p:spTgt>
                                        </p:tgtEl>
                                        <p:attrNameLst>
                                          <p:attrName>style.visibility</p:attrName>
                                        </p:attrNameLst>
                                      </p:cBhvr>
                                      <p:to>
                                        <p:strVal val="visible"/>
                                      </p:to>
                                    </p:set>
                                  </p:childTnLst>
                                </p:cTn>
                              </p:par>
                            </p:childTnLst>
                          </p:cTn>
                        </p:par>
                      </p:childTnLst>
                    </p:cTn>
                  </p:par>
                  <p:par>
                    <p:cTn id="283" fill="hold">
                      <p:stCondLst>
                        <p:cond delay="indefinite"/>
                      </p:stCondLst>
                      <p:childTnLst>
                        <p:par>
                          <p:cTn id="284" fill="hold">
                            <p:stCondLst>
                              <p:cond delay="0"/>
                            </p:stCondLst>
                            <p:childTnLst>
                              <p:par>
                                <p:cTn id="285" nodeType="clickEffect" fill="hold" presetClass="entr" presetID="1">
                                  <p:stCondLst>
                                    <p:cond delay="0"/>
                                  </p:stCondLst>
                                  <p:childTnLst>
                                    <p:set>
                                      <p:cBhvr>
                                        <p:cTn id="286" dur="1" fill="hold">
                                          <p:stCondLst>
                                            <p:cond delay="0"/>
                                          </p:stCondLst>
                                        </p:cTn>
                                        <p:tgtEl>
                                          <p:spTgt spid="198"/>
                                        </p:tgtEl>
                                        <p:attrNameLst>
                                          <p:attrName>style.visibility</p:attrName>
                                        </p:attrNameLst>
                                      </p:cBhvr>
                                      <p:to>
                                        <p:strVal val="visible"/>
                                      </p:to>
                                    </p:set>
                                  </p:childTnLst>
                                </p:cTn>
                              </p:par>
                            </p:childTnLst>
                          </p:cTn>
                        </p:par>
                      </p:childTnLst>
                    </p:cTn>
                  </p:par>
                  <p:par>
                    <p:cTn id="287" fill="hold">
                      <p:stCondLst>
                        <p:cond delay="indefinite"/>
                      </p:stCondLst>
                      <p:childTnLst>
                        <p:par>
                          <p:cTn id="288" fill="hold">
                            <p:stCondLst>
                              <p:cond delay="0"/>
                            </p:stCondLst>
                            <p:childTnLst>
                              <p:par>
                                <p:cTn id="289" nodeType="clickEffect" fill="hold" presetClass="entr" presetID="1">
                                  <p:stCondLst>
                                    <p:cond delay="0"/>
                                  </p:stCondLst>
                                  <p:childTnLst>
                                    <p:set>
                                      <p:cBhvr>
                                        <p:cTn id="290" dur="1" fill="hold">
                                          <p:stCondLst>
                                            <p:cond delay="0"/>
                                          </p:stCondLst>
                                        </p:cTn>
                                        <p:tgtEl>
                                          <p:spTgt spid="199">
                                            <p:txEl>
                                              <p:pRg st="0" end="0"/>
                                            </p:txEl>
                                          </p:spTgt>
                                        </p:tgtEl>
                                        <p:attrNameLst>
                                          <p:attrName>style.visibility</p:attrName>
                                        </p:attrNameLst>
                                      </p:cBhvr>
                                      <p:to>
                                        <p:strVal val="visible"/>
                                      </p:to>
                                    </p:set>
                                  </p:childTnLst>
                                </p:cTn>
                              </p:par>
                            </p:childTnLst>
                          </p:cTn>
                        </p:par>
                      </p:childTnLst>
                    </p:cTn>
                  </p:par>
                  <p:par>
                    <p:cTn id="291" fill="hold">
                      <p:stCondLst>
                        <p:cond delay="indefinite"/>
                      </p:stCondLst>
                      <p:childTnLst>
                        <p:par>
                          <p:cTn id="292" fill="hold">
                            <p:stCondLst>
                              <p:cond delay="0"/>
                            </p:stCondLst>
                            <p:childTnLst>
                              <p:par>
                                <p:cTn id="293" nodeType="clickEffect" fill="hold" presetClass="entr" presetID="1">
                                  <p:stCondLst>
                                    <p:cond delay="0"/>
                                  </p:stCondLst>
                                  <p:childTnLst>
                                    <p:set>
                                      <p:cBhvr>
                                        <p:cTn id="294" dur="1" fill="hold">
                                          <p:stCondLst>
                                            <p:cond delay="0"/>
                                          </p:stCondLst>
                                        </p:cTn>
                                        <p:tgtEl>
                                          <p:spTgt spid="218"/>
                                        </p:tgtEl>
                                        <p:attrNameLst>
                                          <p:attrName>style.visibility</p:attrName>
                                        </p:attrNameLst>
                                      </p:cBhvr>
                                      <p:to>
                                        <p:strVal val="visible"/>
                                      </p:to>
                                    </p:set>
                                  </p:childTnLst>
                                </p:cTn>
                              </p:par>
                            </p:childTnLst>
                          </p:cTn>
                        </p:par>
                      </p:childTnLst>
                    </p:cTn>
                  </p:par>
                  <p:par>
                    <p:cTn id="295" fill="hold">
                      <p:stCondLst>
                        <p:cond delay="indefinite"/>
                      </p:stCondLst>
                      <p:childTnLst>
                        <p:par>
                          <p:cTn id="296" fill="hold">
                            <p:stCondLst>
                              <p:cond delay="0"/>
                            </p:stCondLst>
                            <p:childTnLst>
                              <p:par>
                                <p:cTn id="297" nodeType="clickEffect" fill="hold" presetClass="entr" presetID="1">
                                  <p:stCondLst>
                                    <p:cond delay="0"/>
                                  </p:stCondLst>
                                  <p:childTnLst>
                                    <p:set>
                                      <p:cBhvr>
                                        <p:cTn id="298" dur="1" fill="hold">
                                          <p:stCondLst>
                                            <p:cond delay="0"/>
                                          </p:stCondLst>
                                        </p:cTn>
                                        <p:tgtEl>
                                          <p:spTgt spid="219"/>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6" name="CustomShape 1"/>
          <p:cNvSpPr/>
          <p:nvPr/>
        </p:nvSpPr>
        <p:spPr>
          <a:xfrm>
            <a:off x="119520" y="157320"/>
            <a:ext cx="8904600" cy="699840"/>
          </a:xfrm>
          <a:prstGeom prst="rect">
            <a:avLst/>
          </a:prstGeom>
          <a:noFill/>
          <a:ln w="12600">
            <a:solidFill>
              <a:schemeClr val="tx1"/>
            </a:solidFill>
            <a:round/>
          </a:ln>
        </p:spPr>
        <p:style>
          <a:lnRef idx="0"/>
          <a:fillRef idx="0"/>
          <a:effectRef idx="0"/>
          <a:fontRef idx="minor"/>
        </p:style>
        <p:txBody>
          <a:bodyPr lIns="90000" rIns="90000" tIns="45000" bIns="45000">
            <a:spAutoFit/>
          </a:bodyPr>
          <a:p>
            <a:pPr algn="ctr">
              <a:lnSpc>
                <a:spcPct val="100000"/>
              </a:lnSpc>
            </a:pPr>
            <a:r>
              <a:rPr b="0" lang="gl-ES" sz="4000" spc="-1" strike="noStrike">
                <a:solidFill>
                  <a:srgbClr val="000000"/>
                </a:solidFill>
                <a:latin typeface="Calibri Light"/>
              </a:rPr>
              <a:t>Definiciones sencillas de ApS</a:t>
            </a:r>
            <a:endParaRPr b="0" lang="gl-ES" sz="4000" spc="-1" strike="noStrike">
              <a:latin typeface="Arial"/>
            </a:endParaRPr>
          </a:p>
        </p:txBody>
      </p:sp>
      <p:sp>
        <p:nvSpPr>
          <p:cNvPr id="227" name="CustomShape 2"/>
          <p:cNvSpPr/>
          <p:nvPr/>
        </p:nvSpPr>
        <p:spPr>
          <a:xfrm rot="10474200">
            <a:off x="211680" y="1614240"/>
            <a:ext cx="4124160" cy="2144520"/>
          </a:xfrm>
          <a:prstGeom prst="cloudCallout">
            <a:avLst>
              <a:gd name="adj1" fmla="val -20833"/>
              <a:gd name="adj2" fmla="val 62500"/>
            </a:avLst>
          </a:prstGeom>
          <a:noFill/>
          <a:ln/>
        </p:spPr>
        <p:style>
          <a:lnRef idx="2">
            <a:schemeClr val="dk1">
              <a:shade val="50000"/>
            </a:schemeClr>
          </a:lnRef>
          <a:fillRef idx="1">
            <a:schemeClr val="dk1"/>
          </a:fillRef>
          <a:effectRef idx="0">
            <a:schemeClr val="dk1"/>
          </a:effectRef>
          <a:fontRef idx="minor"/>
        </p:style>
      </p:sp>
      <p:sp>
        <p:nvSpPr>
          <p:cNvPr id="228" name="CustomShape 3"/>
          <p:cNvSpPr/>
          <p:nvPr/>
        </p:nvSpPr>
        <p:spPr>
          <a:xfrm>
            <a:off x="1912680" y="5041800"/>
            <a:ext cx="3474720" cy="63900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gl-ES" sz="1800" spc="-1" strike="noStrike">
                <a:solidFill>
                  <a:srgbClr val="000000"/>
                </a:solidFill>
                <a:latin typeface="Calibri"/>
              </a:rPr>
              <a:t>Hacer alguna cosa socialmente útil y aprender con esta experiencia</a:t>
            </a:r>
            <a:endParaRPr b="0" lang="gl-ES" sz="1800" spc="-1" strike="noStrike">
              <a:latin typeface="Arial"/>
            </a:endParaRPr>
          </a:p>
        </p:txBody>
      </p:sp>
      <p:sp>
        <p:nvSpPr>
          <p:cNvPr id="229" name="CustomShape 4"/>
          <p:cNvSpPr/>
          <p:nvPr/>
        </p:nvSpPr>
        <p:spPr>
          <a:xfrm rot="10474200">
            <a:off x="1587960" y="4140360"/>
            <a:ext cx="4124160" cy="2144520"/>
          </a:xfrm>
          <a:prstGeom prst="cloudCallout">
            <a:avLst>
              <a:gd name="adj1" fmla="val -20833"/>
              <a:gd name="adj2" fmla="val 62500"/>
            </a:avLst>
          </a:prstGeom>
          <a:noFill/>
          <a:ln/>
        </p:spPr>
        <p:style>
          <a:lnRef idx="2">
            <a:schemeClr val="dk1">
              <a:shade val="50000"/>
            </a:schemeClr>
          </a:lnRef>
          <a:fillRef idx="1">
            <a:schemeClr val="dk1"/>
          </a:fillRef>
          <a:effectRef idx="0">
            <a:schemeClr val="dk1"/>
          </a:effectRef>
          <a:fontRef idx="minor"/>
        </p:style>
      </p:sp>
      <p:sp>
        <p:nvSpPr>
          <p:cNvPr id="230" name="CustomShape 5"/>
          <p:cNvSpPr/>
          <p:nvPr/>
        </p:nvSpPr>
        <p:spPr>
          <a:xfrm>
            <a:off x="1207440" y="2516040"/>
            <a:ext cx="3136680" cy="63900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gl-ES" sz="1800" spc="-1" strike="noStrike">
                <a:solidFill>
                  <a:srgbClr val="000000"/>
                </a:solidFill>
                <a:latin typeface="Calibri"/>
              </a:rPr>
              <a:t>Aprender a través de hacer un servicio a la comunidad</a:t>
            </a:r>
            <a:endParaRPr b="0" lang="gl-ES" sz="1800" spc="-1" strike="noStrike">
              <a:latin typeface="Arial"/>
            </a:endParaRPr>
          </a:p>
        </p:txBody>
      </p:sp>
      <p:sp>
        <p:nvSpPr>
          <p:cNvPr id="231" name="CustomShape 6"/>
          <p:cNvSpPr/>
          <p:nvPr/>
        </p:nvSpPr>
        <p:spPr>
          <a:xfrm rot="10474200">
            <a:off x="4927320" y="1614240"/>
            <a:ext cx="4124160" cy="2144520"/>
          </a:xfrm>
          <a:prstGeom prst="cloudCallout">
            <a:avLst>
              <a:gd name="adj1" fmla="val -20833"/>
              <a:gd name="adj2" fmla="val 62500"/>
            </a:avLst>
          </a:prstGeom>
          <a:noFill/>
          <a:ln/>
        </p:spPr>
        <p:style>
          <a:lnRef idx="2">
            <a:schemeClr val="dk1">
              <a:shade val="50000"/>
            </a:schemeClr>
          </a:lnRef>
          <a:fillRef idx="1">
            <a:schemeClr val="dk1"/>
          </a:fillRef>
          <a:effectRef idx="0">
            <a:schemeClr val="dk1"/>
          </a:effectRef>
          <a:fontRef idx="minor"/>
        </p:style>
      </p:sp>
      <p:sp>
        <p:nvSpPr>
          <p:cNvPr id="232" name="CustomShape 7"/>
          <p:cNvSpPr/>
          <p:nvPr/>
        </p:nvSpPr>
        <p:spPr>
          <a:xfrm>
            <a:off x="5218200" y="2637360"/>
            <a:ext cx="3542760" cy="36468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gl-ES" sz="1800" spc="-1" strike="noStrike">
                <a:solidFill>
                  <a:srgbClr val="000000"/>
                </a:solidFill>
                <a:latin typeface="Calibri"/>
              </a:rPr>
              <a:t>Aprender ayudando a los demás</a:t>
            </a:r>
            <a:endParaRPr b="0" lang="gl-ES" sz="1800" spc="-1" strike="noStrike">
              <a:latin typeface="Arial"/>
            </a:endParaRPr>
          </a:p>
        </p:txBody>
      </p:sp>
      <p:sp>
        <p:nvSpPr>
          <p:cNvPr id="233" name="CustomShape 8"/>
          <p:cNvSpPr/>
          <p:nvPr/>
        </p:nvSpPr>
        <p:spPr>
          <a:xfrm>
            <a:off x="4835160" y="6345720"/>
            <a:ext cx="4571640" cy="30348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gl-ES" sz="1400" spc="-1" strike="noStrike" u="sng">
                <a:solidFill>
                  <a:srgbClr val="0563c1"/>
                </a:solidFill>
                <a:uFillTx/>
                <a:latin typeface="Calibri"/>
                <a:hlinkClick r:id="rId1"/>
              </a:rPr>
              <a:t>https://www.slideshare.net/rbatlle/aprendizajeservicio-una-brujula-para-orientar-el-talento</a:t>
            </a:r>
            <a:endParaRPr b="0" lang="gl-ES" sz="1400" spc="-1" strike="noStrike">
              <a:latin typeface="Arial"/>
            </a:endParaRPr>
          </a:p>
        </p:txBody>
      </p:sp>
    </p:spTree>
  </p:cSld>
  <mc:AlternateContent>
    <mc:Choice Requires="p14">
      <p:transition spd="slow" p14:dur="2000"/>
    </mc:Choice>
    <mc:Fallback>
      <p:transition spd="slow"/>
    </mc:Fallback>
  </mc:AlternateContent>
  <p:timing>
    <p:tnLst>
      <p:par>
        <p:cTn id="299" dur="indefinite" restart="never" nodeType="tmRoot">
          <p:childTnLst>
            <p:seq>
              <p:cTn id="300" dur="indefinite" nodeType="mainSeq">
                <p:childTnLst>
                  <p:par>
                    <p:cTn id="301" fill="hold">
                      <p:stCondLst>
                        <p:cond delay="indefinite"/>
                      </p:stCondLst>
                      <p:childTnLst>
                        <p:par>
                          <p:cTn id="302" fill="hold">
                            <p:stCondLst>
                              <p:cond delay="0"/>
                            </p:stCondLst>
                            <p:childTnLst>
                              <p:par>
                                <p:cTn id="303" nodeType="clickEffect" fill="hold" presetClass="emph" presetID="26">
                                  <p:stCondLst>
                                    <p:cond delay="0"/>
                                  </p:stCondLst>
                                  <p:childTnLst>
                                    <p:animEffect filter="fade" transition="out">
                                      <p:cBhvr additive="repl">
                                        <p:cTn id="304" dur="500"/>
                                        <p:tgtEl>
                                          <p:spTgt spid="226"/>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4" name="CustomShape 1"/>
          <p:cNvSpPr/>
          <p:nvPr/>
        </p:nvSpPr>
        <p:spPr>
          <a:xfrm>
            <a:off x="351720" y="2039760"/>
            <a:ext cx="8440200" cy="350316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gl-ES" sz="2800" spc="-1" strike="noStrike">
                <a:solidFill>
                  <a:srgbClr val="000000"/>
                </a:solidFill>
                <a:latin typeface="Calibri"/>
              </a:rPr>
              <a:t>“</a:t>
            </a:r>
            <a:r>
              <a:rPr b="1" lang="gl-ES" sz="2800" spc="-1" strike="noStrike">
                <a:solidFill>
                  <a:srgbClr val="000000"/>
                </a:solidFill>
                <a:latin typeface="Calibri"/>
              </a:rPr>
              <a:t>El aprendizaje servicio es una propuesta educativa que combina procesos de aprendizaje y de servicio a la comunidad en un solo proyecto bien articulado en el que los participantes se forman al trabajar sobre necesidades reales del entorno con el objetivo de mejorarlo” </a:t>
            </a:r>
            <a:endParaRPr b="0" lang="gl-ES" sz="2800" spc="-1" strike="noStrike">
              <a:latin typeface="Arial"/>
            </a:endParaRPr>
          </a:p>
          <a:p>
            <a:pPr algn="ctr">
              <a:lnSpc>
                <a:spcPct val="100000"/>
              </a:lnSpc>
            </a:pPr>
            <a:r>
              <a:rPr b="1" lang="gl-ES" sz="2800" spc="-1" strike="noStrike">
                <a:solidFill>
                  <a:srgbClr val="000000"/>
                </a:solidFill>
                <a:latin typeface="Calibri"/>
              </a:rPr>
              <a:t>	</a:t>
            </a:r>
            <a:r>
              <a:rPr b="1" lang="gl-ES" sz="2800" spc="-1" strike="noStrike">
                <a:solidFill>
                  <a:srgbClr val="000000"/>
                </a:solidFill>
                <a:latin typeface="Calibri"/>
              </a:rPr>
              <a:t>	</a:t>
            </a:r>
            <a:r>
              <a:rPr b="1" lang="gl-ES" sz="2800" spc="-1" strike="noStrike">
                <a:solidFill>
                  <a:srgbClr val="000000"/>
                </a:solidFill>
                <a:latin typeface="Calibri"/>
              </a:rPr>
              <a:t>	</a:t>
            </a:r>
            <a:r>
              <a:rPr b="1" lang="gl-ES" sz="2800" spc="-1" strike="noStrike">
                <a:solidFill>
                  <a:srgbClr val="000000"/>
                </a:solidFill>
                <a:latin typeface="Calibri"/>
              </a:rPr>
              <a:t>	</a:t>
            </a:r>
            <a:r>
              <a:rPr b="1" lang="gl-ES" sz="2800" spc="-1" strike="noStrike">
                <a:solidFill>
                  <a:srgbClr val="000000"/>
                </a:solidFill>
                <a:latin typeface="Calibri"/>
              </a:rPr>
              <a:t>	</a:t>
            </a:r>
            <a:r>
              <a:rPr b="1" lang="gl-ES" sz="2800" spc="-1" strike="noStrike">
                <a:solidFill>
                  <a:srgbClr val="000000"/>
                </a:solidFill>
                <a:latin typeface="Calibri"/>
              </a:rPr>
              <a:t>	</a:t>
            </a:r>
            <a:r>
              <a:rPr b="1" lang="gl-ES" sz="2800" spc="-1" strike="noStrike">
                <a:solidFill>
                  <a:srgbClr val="000000"/>
                </a:solidFill>
                <a:latin typeface="Calibri"/>
              </a:rPr>
              <a:t>	</a:t>
            </a:r>
            <a:r>
              <a:rPr b="1" lang="gl-ES" sz="2800" spc="-1" strike="noStrike">
                <a:solidFill>
                  <a:srgbClr val="000000"/>
                </a:solidFill>
                <a:latin typeface="Calibri"/>
              </a:rPr>
              <a:t>	</a:t>
            </a:r>
            <a:r>
              <a:rPr b="1" lang="gl-ES" sz="2800" spc="-1" strike="noStrike">
                <a:solidFill>
                  <a:srgbClr val="000000"/>
                </a:solidFill>
                <a:latin typeface="Calibri"/>
              </a:rPr>
              <a:t>	</a:t>
            </a:r>
            <a:r>
              <a:rPr b="1" lang="gl-ES" sz="2800" spc="-1" strike="noStrike">
                <a:solidFill>
                  <a:srgbClr val="000000"/>
                </a:solidFill>
                <a:latin typeface="Calibri"/>
              </a:rPr>
              <a:t>	</a:t>
            </a:r>
            <a:r>
              <a:rPr b="1" lang="gl-ES" sz="2800" spc="-1" strike="noStrike">
                <a:solidFill>
                  <a:srgbClr val="000000"/>
                </a:solidFill>
                <a:latin typeface="Calibri"/>
              </a:rPr>
              <a:t>	</a:t>
            </a:r>
            <a:r>
              <a:rPr b="1" lang="gl-ES" sz="2800" spc="-1" strike="noStrike">
                <a:solidFill>
                  <a:srgbClr val="000000"/>
                </a:solidFill>
                <a:latin typeface="Calibri"/>
              </a:rPr>
              <a:t>“</a:t>
            </a:r>
            <a:r>
              <a:rPr b="1" lang="gl-ES" sz="2800" spc="-1" strike="noStrike">
                <a:solidFill>
                  <a:srgbClr val="000000"/>
                </a:solidFill>
                <a:latin typeface="Calibri"/>
              </a:rPr>
              <a:t>Roser Batlle”</a:t>
            </a:r>
            <a:endParaRPr b="0" lang="gl-ES" sz="2800" spc="-1" strike="noStrike">
              <a:latin typeface="Arial"/>
            </a:endParaRPr>
          </a:p>
          <a:p>
            <a:pPr algn="ctr">
              <a:lnSpc>
                <a:spcPct val="100000"/>
              </a:lnSpc>
            </a:pPr>
            <a:r>
              <a:rPr b="1" lang="gl-ES" sz="2800" spc="-1" strike="noStrike">
                <a:solidFill>
                  <a:srgbClr val="000000"/>
                </a:solidFill>
                <a:latin typeface="Calibri"/>
              </a:rPr>
              <a:t>Centre Promotor d´aprenentatge servei de Cataluña</a:t>
            </a:r>
            <a:endParaRPr b="0" lang="gl-ES" sz="2800" spc="-1" strike="noStrike">
              <a:latin typeface="Arial"/>
            </a:endParaRPr>
          </a:p>
        </p:txBody>
      </p:sp>
    </p:spTree>
  </p:cSld>
  <p:transition spd="slow">
    <p:push dir="u"/>
  </p:transition>
  <p:timing>
    <p:tnLst>
      <p:par>
        <p:cTn id="305" dur="indefinite" restart="never" nodeType="tmRoot">
          <p:childTnLst>
            <p:seq>
              <p:cTn id="306" dur="indefinite" nodeType="mainSeq">
                <p:childTnLst>
                  <p:par>
                    <p:cTn id="307" fill="hold">
                      <p:stCondLst>
                        <p:cond delay="indefinite"/>
                      </p:stCondLst>
                      <p:childTnLst>
                        <p:par>
                          <p:cTn id="308" fill="hold">
                            <p:stCondLst>
                              <p:cond delay="0"/>
                            </p:stCondLst>
                            <p:childTnLst>
                              <p:par>
                                <p:cTn id="309" nodeType="clickEffect" fill="hold" presetClass="entr" presetID="1">
                                  <p:stCondLst>
                                    <p:cond delay="0"/>
                                  </p:stCondLst>
                                  <p:childTnLst>
                                    <p:set>
                                      <p:cBhvr>
                                        <p:cTn id="310" dur="1" fill="hold">
                                          <p:stCondLst>
                                            <p:cond delay="0"/>
                                          </p:stCondLst>
                                        </p:cTn>
                                        <p:tgtEl>
                                          <p:spTgt spid="234">
                                            <p:txEl>
                                              <p:pRg st="0" end="0"/>
                                            </p:txEl>
                                          </p:spTgt>
                                        </p:tgtEl>
                                        <p:attrNameLst>
                                          <p:attrName>style.visibility</p:attrName>
                                        </p:attrNameLst>
                                      </p:cBhvr>
                                      <p:to>
                                        <p:strVal val="visible"/>
                                      </p:to>
                                    </p:set>
                                  </p:childTnLst>
                                </p:cTn>
                              </p:par>
                              <p:par>
                                <p:cTn id="311" nodeType="withEffect" fill="hold" presetClass="entr" presetID="1">
                                  <p:stCondLst>
                                    <p:cond delay="0"/>
                                  </p:stCondLst>
                                  <p:childTnLst>
                                    <p:set>
                                      <p:cBhvr>
                                        <p:cTn id="312" dur="1" fill="hold">
                                          <p:stCondLst>
                                            <p:cond delay="0"/>
                                          </p:stCondLst>
                                        </p:cTn>
                                        <p:tgtEl>
                                          <p:spTgt spid="234">
                                            <p:txEl>
                                              <p:pRg st="1" end="1"/>
                                            </p:txEl>
                                          </p:spTgt>
                                        </p:tgtEl>
                                        <p:attrNameLst>
                                          <p:attrName>style.visibility</p:attrName>
                                        </p:attrNameLst>
                                      </p:cBhvr>
                                      <p:to>
                                        <p:strVal val="visible"/>
                                      </p:to>
                                    </p:set>
                                  </p:childTnLst>
                                </p:cTn>
                              </p:par>
                              <p:par>
                                <p:cTn id="313" nodeType="withEffect" fill="hold" presetClass="entr" presetID="1">
                                  <p:stCondLst>
                                    <p:cond delay="0"/>
                                  </p:stCondLst>
                                  <p:childTnLst>
                                    <p:set>
                                      <p:cBhvr>
                                        <p:cTn id="314" dur="1" fill="hold">
                                          <p:stCondLst>
                                            <p:cond delay="0"/>
                                          </p:stCondLst>
                                        </p:cTn>
                                        <p:tgtEl>
                                          <p:spTgt spid="234">
                                            <p:txEl>
                                              <p:pRg st="2" end="2"/>
                                            </p:txEl>
                                          </p:spTgt>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32" name="Picture 10" descr=""/>
          <p:cNvPicPr/>
          <p:nvPr/>
        </p:nvPicPr>
        <p:blipFill>
          <a:blip r:embed="rId1"/>
          <a:srcRect l="30088" t="30444" r="24550" b="30444"/>
          <a:stretch/>
        </p:blipFill>
        <p:spPr>
          <a:xfrm>
            <a:off x="0" y="0"/>
            <a:ext cx="3168360" cy="3428640"/>
          </a:xfrm>
          <a:prstGeom prst="rect">
            <a:avLst/>
          </a:prstGeom>
          <a:ln>
            <a:noFill/>
          </a:ln>
        </p:spPr>
      </p:pic>
      <p:pic>
        <p:nvPicPr>
          <p:cNvPr id="133" name="Picture 5" descr=""/>
          <p:cNvPicPr/>
          <p:nvPr/>
        </p:nvPicPr>
        <p:blipFill>
          <a:blip r:embed="rId2"/>
          <a:stretch/>
        </p:blipFill>
        <p:spPr>
          <a:xfrm>
            <a:off x="0" y="3429000"/>
            <a:ext cx="3188880" cy="2491920"/>
          </a:xfrm>
          <a:prstGeom prst="rect">
            <a:avLst/>
          </a:prstGeom>
          <a:ln>
            <a:noFill/>
          </a:ln>
        </p:spPr>
      </p:pic>
      <p:pic>
        <p:nvPicPr>
          <p:cNvPr id="134" name="Picture 9" descr=""/>
          <p:cNvPicPr/>
          <p:nvPr/>
        </p:nvPicPr>
        <p:blipFill>
          <a:blip r:embed="rId3"/>
          <a:srcRect l="0" t="0" r="3428" b="0"/>
          <a:stretch/>
        </p:blipFill>
        <p:spPr>
          <a:xfrm>
            <a:off x="6012000" y="0"/>
            <a:ext cx="3131640" cy="4149360"/>
          </a:xfrm>
          <a:prstGeom prst="rect">
            <a:avLst/>
          </a:prstGeom>
          <a:ln>
            <a:noFill/>
          </a:ln>
        </p:spPr>
      </p:pic>
      <p:pic>
        <p:nvPicPr>
          <p:cNvPr id="135" name="Picture 4" descr=""/>
          <p:cNvPicPr/>
          <p:nvPr/>
        </p:nvPicPr>
        <p:blipFill>
          <a:blip r:embed="rId4"/>
          <a:srcRect l="10462" t="2593" r="0" b="0"/>
          <a:stretch/>
        </p:blipFill>
        <p:spPr>
          <a:xfrm>
            <a:off x="6012000" y="4149720"/>
            <a:ext cx="3131640" cy="2707920"/>
          </a:xfrm>
          <a:prstGeom prst="rect">
            <a:avLst/>
          </a:prstGeom>
          <a:ln>
            <a:noFill/>
          </a:ln>
        </p:spPr>
      </p:pic>
      <p:pic>
        <p:nvPicPr>
          <p:cNvPr id="136" name="Picture 8" descr=""/>
          <p:cNvPicPr/>
          <p:nvPr/>
        </p:nvPicPr>
        <p:blipFill>
          <a:blip r:embed="rId5"/>
          <a:stretch/>
        </p:blipFill>
        <p:spPr>
          <a:xfrm>
            <a:off x="0" y="5634000"/>
            <a:ext cx="3261960" cy="1223640"/>
          </a:xfrm>
          <a:prstGeom prst="rect">
            <a:avLst/>
          </a:prstGeom>
          <a:ln>
            <a:noFill/>
          </a:ln>
        </p:spPr>
      </p:pic>
      <p:pic>
        <p:nvPicPr>
          <p:cNvPr id="137" name="Picture 9" descr=""/>
          <p:cNvPicPr/>
          <p:nvPr/>
        </p:nvPicPr>
        <p:blipFill>
          <a:blip r:embed="rId6"/>
          <a:srcRect l="0" t="609" r="0" b="609"/>
          <a:stretch/>
        </p:blipFill>
        <p:spPr>
          <a:xfrm>
            <a:off x="3132000" y="0"/>
            <a:ext cx="2879280" cy="6857640"/>
          </a:xfrm>
          <a:prstGeom prst="rect">
            <a:avLst/>
          </a:prstGeom>
          <a:ln>
            <a:noFill/>
          </a:ln>
        </p:spPr>
      </p:pic>
      <p:sp>
        <p:nvSpPr>
          <p:cNvPr id="138" name="CustomShape 1"/>
          <p:cNvSpPr/>
          <p:nvPr/>
        </p:nvSpPr>
        <p:spPr>
          <a:xfrm>
            <a:off x="971640" y="2565360"/>
            <a:ext cx="3095280" cy="1095840"/>
          </a:xfrm>
          <a:prstGeom prst="rect">
            <a:avLst/>
          </a:prstGeom>
          <a:solidFill>
            <a:schemeClr val="bg1"/>
          </a:solidFill>
          <a:ln w="9360">
            <a:noFill/>
          </a:ln>
        </p:spPr>
        <p:style>
          <a:lnRef idx="0"/>
          <a:fillRef idx="0"/>
          <a:effectRef idx="0"/>
          <a:fontRef idx="minor"/>
        </p:style>
        <p:txBody>
          <a:bodyPr lIns="90000" rIns="90000" tIns="45000" bIns="45000">
            <a:spAutoFit/>
          </a:bodyPr>
          <a:p>
            <a:pPr algn="ctr">
              <a:lnSpc>
                <a:spcPct val="100000"/>
              </a:lnSpc>
            </a:pPr>
            <a:r>
              <a:rPr b="1" lang="gl-ES" sz="2200" spc="-1" strike="noStrike">
                <a:solidFill>
                  <a:srgbClr val="000000"/>
                </a:solidFill>
                <a:latin typeface="Calibri"/>
              </a:rPr>
              <a:t>¿Mejorar la competencia y el  currículum personal?</a:t>
            </a:r>
            <a:endParaRPr b="0" lang="gl-ES" sz="2200" spc="-1" strike="noStrike">
              <a:latin typeface="Arial"/>
            </a:endParaRPr>
          </a:p>
        </p:txBody>
      </p:sp>
      <p:sp>
        <p:nvSpPr>
          <p:cNvPr id="139" name="CustomShape 2"/>
          <p:cNvSpPr/>
          <p:nvPr/>
        </p:nvSpPr>
        <p:spPr>
          <a:xfrm>
            <a:off x="5796000" y="2565360"/>
            <a:ext cx="3168360" cy="639000"/>
          </a:xfrm>
          <a:prstGeom prst="rect">
            <a:avLst/>
          </a:prstGeom>
          <a:solidFill>
            <a:schemeClr val="bg1"/>
          </a:solidFill>
          <a:ln w="9360">
            <a:noFill/>
          </a:ln>
        </p:spPr>
        <p:style>
          <a:lnRef idx="0"/>
          <a:fillRef idx="0"/>
          <a:effectRef idx="0"/>
          <a:fontRef idx="minor"/>
        </p:style>
        <p:txBody>
          <a:bodyPr lIns="90000" rIns="90000" tIns="45000" bIns="45000">
            <a:spAutoFit/>
          </a:bodyPr>
          <a:p>
            <a:pPr algn="ctr">
              <a:lnSpc>
                <a:spcPct val="100000"/>
              </a:lnSpc>
            </a:pPr>
            <a:r>
              <a:rPr b="1" lang="gl-ES" sz="1800" spc="-1" strike="noStrike">
                <a:solidFill>
                  <a:srgbClr val="000000"/>
                </a:solidFill>
                <a:latin typeface="Calibri"/>
              </a:rPr>
              <a:t>¿Fomentar la solidaridad para transformar el mundo?</a:t>
            </a:r>
            <a:endParaRPr b="0" lang="gl-ES" sz="1800" spc="-1" strike="noStrike">
              <a:latin typeface="Arial"/>
            </a:endParaRPr>
          </a:p>
        </p:txBody>
      </p:sp>
      <p:sp>
        <p:nvSpPr>
          <p:cNvPr id="140" name="CustomShape 3"/>
          <p:cNvSpPr/>
          <p:nvPr/>
        </p:nvSpPr>
        <p:spPr>
          <a:xfrm>
            <a:off x="3132000" y="41400"/>
            <a:ext cx="2879280" cy="228492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gl-ES" sz="3600" spc="-1" strike="noStrike">
                <a:solidFill>
                  <a:srgbClr val="ffffff"/>
                </a:solidFill>
                <a:latin typeface="Calibri"/>
              </a:rPr>
              <a:t>¿Cuál es la finalidad última de la educación?</a:t>
            </a:r>
            <a:endParaRPr b="0" lang="gl-ES" sz="3600" spc="-1" strike="noStrike">
              <a:latin typeface="Arial"/>
            </a:endParaRPr>
          </a:p>
        </p:txBody>
      </p:sp>
    </p:spTree>
  </p:cSld>
  <p:transition spd="slow">
    <p:push dir="u"/>
  </p:transition>
  <p:timing>
    <p:tnLst>
      <p:par>
        <p:cTn id="1" dur="indefinite" restart="never" nodeType="tmRoot">
          <p:childTnLst>
            <p:seq>
              <p:cTn id="2" dur="indefinite" nodeType="mainSeq">
                <p:childTnLst>
                  <p:par>
                    <p:cTn id="3" nodeType="clickEffect" fill="hold">
                      <p:stCondLst>
                        <p:cond delay="indefinite"/>
                      </p:stCondLst>
                      <p:childTnLst>
                        <p:par>
                          <p:cTn id="4" nodeType="withEffect" fill="hold">
                            <p:stCondLst>
                              <p:cond delay="0"/>
                            </p:stCondLst>
                            <p:childTnLst>
                              <p:par>
                                <p:cTn id="5" nodeType="clickEffect" fill="hold" presetClass="entr" presetID="10">
                                  <p:stCondLst>
                                    <p:cond delay="0"/>
                                  </p:stCondLst>
                                  <p:childTnLst>
                                    <p:set>
                                      <p:cBhvr>
                                        <p:cTn id="6" dur="1" fill="hold">
                                          <p:stCondLst>
                                            <p:cond delay="0"/>
                                          </p:stCondLst>
                                        </p:cTn>
                                        <p:tgtEl>
                                          <p:spTgt spid="138"/>
                                        </p:tgtEl>
                                        <p:attrNameLst>
                                          <p:attrName>style.visibility</p:attrName>
                                        </p:attrNameLst>
                                      </p:cBhvr>
                                      <p:to>
                                        <p:strVal val="visible"/>
                                      </p:to>
                                    </p:set>
                                    <p:animEffect filter="fade" transition="in">
                                      <p:cBhvr additive="repl">
                                        <p:cTn id="7" dur="2000"/>
                                        <p:tgtEl>
                                          <p:spTgt spid="138"/>
                                        </p:tgtEl>
                                      </p:cBhvr>
                                    </p:animEffect>
                                  </p:childTnLst>
                                </p:cTn>
                              </p:par>
                            </p:childTnLst>
                          </p:cTn>
                        </p:par>
                      </p:childTnLst>
                    </p:cTn>
                  </p:par>
                  <p:par>
                    <p:cTn id="8" nodeType="clickEffect" fill="hold">
                      <p:stCondLst>
                        <p:cond delay="indefinite"/>
                      </p:stCondLst>
                      <p:childTnLst>
                        <p:par>
                          <p:cTn id="9" nodeType="withEffect" fill="hold">
                            <p:stCondLst>
                              <p:cond delay="0"/>
                            </p:stCondLst>
                            <p:childTnLst>
                              <p:par>
                                <p:cTn id="10" nodeType="clickEffect" fill="hold" presetClass="entr" presetID="10">
                                  <p:stCondLst>
                                    <p:cond delay="0"/>
                                  </p:stCondLst>
                                  <p:childTnLst>
                                    <p:set>
                                      <p:cBhvr>
                                        <p:cTn id="11" dur="1" fill="hold">
                                          <p:stCondLst>
                                            <p:cond delay="0"/>
                                          </p:stCondLst>
                                        </p:cTn>
                                        <p:tgtEl>
                                          <p:spTgt spid="139"/>
                                        </p:tgtEl>
                                        <p:attrNameLst>
                                          <p:attrName>style.visibility</p:attrName>
                                        </p:attrNameLst>
                                      </p:cBhvr>
                                      <p:to>
                                        <p:strVal val="visible"/>
                                      </p:to>
                                    </p:set>
                                    <p:animEffect filter="fade" transition="in">
                                      <p:cBhvr additive="repl">
                                        <p:cTn id="12" dur="2000"/>
                                        <p:tgtEl>
                                          <p:spTgt spid="139"/>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5" name="CustomShape 1"/>
          <p:cNvSpPr/>
          <p:nvPr/>
        </p:nvSpPr>
        <p:spPr>
          <a:xfrm>
            <a:off x="2673000" y="1609560"/>
            <a:ext cx="3798000" cy="12200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p:style>
      </p:sp>
      <p:sp>
        <p:nvSpPr>
          <p:cNvPr id="236" name="CustomShape 2"/>
          <p:cNvSpPr/>
          <p:nvPr/>
        </p:nvSpPr>
        <p:spPr>
          <a:xfrm>
            <a:off x="3017520" y="1988640"/>
            <a:ext cx="3453120" cy="45612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gl-ES" sz="2400" spc="-1" strike="noStrike">
                <a:solidFill>
                  <a:srgbClr val="000000"/>
                </a:solidFill>
                <a:latin typeface="Calibri"/>
              </a:rPr>
              <a:t> </a:t>
            </a:r>
            <a:r>
              <a:rPr b="1" lang="gl-ES" sz="2400" spc="-1" strike="noStrike">
                <a:solidFill>
                  <a:srgbClr val="000000"/>
                </a:solidFill>
                <a:latin typeface="Calibri"/>
              </a:rPr>
              <a:t>APRENDIZAJE SERVICIO</a:t>
            </a:r>
            <a:endParaRPr b="0" lang="gl-ES" sz="2400" spc="-1" strike="noStrike">
              <a:latin typeface="Arial"/>
            </a:endParaRPr>
          </a:p>
        </p:txBody>
      </p:sp>
      <p:sp>
        <p:nvSpPr>
          <p:cNvPr id="237" name="CustomShape 3"/>
          <p:cNvSpPr/>
          <p:nvPr/>
        </p:nvSpPr>
        <p:spPr>
          <a:xfrm>
            <a:off x="288360" y="1281240"/>
            <a:ext cx="2074680" cy="1548360"/>
          </a:xfrm>
          <a:prstGeom prst="curvedRightArrow">
            <a:avLst>
              <a:gd name="adj1" fmla="val 25000"/>
              <a:gd name="adj2" fmla="val 50000"/>
              <a:gd name="adj3" fmla="val 25000"/>
            </a:avLst>
          </a:prstGeom>
          <a:ln/>
        </p:spPr>
        <p:style>
          <a:lnRef idx="2">
            <a:schemeClr val="dk1">
              <a:shade val="50000"/>
            </a:schemeClr>
          </a:lnRef>
          <a:fillRef idx="1">
            <a:schemeClr val="dk1"/>
          </a:fillRef>
          <a:effectRef idx="0">
            <a:schemeClr val="dk1"/>
          </a:effectRef>
          <a:fontRef idx="minor"/>
        </p:style>
      </p:sp>
      <p:sp>
        <p:nvSpPr>
          <p:cNvPr id="238" name="CustomShape 4"/>
          <p:cNvSpPr/>
          <p:nvPr/>
        </p:nvSpPr>
        <p:spPr>
          <a:xfrm>
            <a:off x="6780600" y="1073520"/>
            <a:ext cx="1490760" cy="1963440"/>
          </a:xfrm>
          <a:prstGeom prst="curvedLeftArrow">
            <a:avLst>
              <a:gd name="adj1" fmla="val 42255"/>
              <a:gd name="adj2" fmla="val 50000"/>
              <a:gd name="adj3" fmla="val 25000"/>
            </a:avLst>
          </a:prstGeom>
          <a:ln/>
        </p:spPr>
        <p:style>
          <a:lnRef idx="2">
            <a:schemeClr val="dk1">
              <a:shade val="50000"/>
            </a:schemeClr>
          </a:lnRef>
          <a:fillRef idx="1">
            <a:schemeClr val="dk1"/>
          </a:fillRef>
          <a:effectRef idx="0">
            <a:schemeClr val="dk1"/>
          </a:effectRef>
          <a:fontRef idx="minor"/>
        </p:style>
      </p:sp>
      <p:sp>
        <p:nvSpPr>
          <p:cNvPr id="239" name="CustomShape 5"/>
          <p:cNvSpPr/>
          <p:nvPr/>
        </p:nvSpPr>
        <p:spPr>
          <a:xfrm>
            <a:off x="3967200" y="4754880"/>
            <a:ext cx="1434600" cy="1082880"/>
          </a:xfrm>
          <a:prstGeom prst="mathPlus">
            <a:avLst>
              <a:gd name="adj1" fmla="val 23520"/>
            </a:avLst>
          </a:prstGeom>
          <a:ln/>
        </p:spPr>
        <p:style>
          <a:lnRef idx="2">
            <a:schemeClr val="dk1">
              <a:shade val="50000"/>
            </a:schemeClr>
          </a:lnRef>
          <a:fillRef idx="1">
            <a:schemeClr val="dk1"/>
          </a:fillRef>
          <a:effectRef idx="0">
            <a:schemeClr val="dk1"/>
          </a:effectRef>
          <a:fontRef idx="minor"/>
        </p:style>
      </p:sp>
      <p:sp>
        <p:nvSpPr>
          <p:cNvPr id="240" name="CustomShape 6"/>
          <p:cNvSpPr/>
          <p:nvPr/>
        </p:nvSpPr>
        <p:spPr>
          <a:xfrm>
            <a:off x="1878120" y="4754880"/>
            <a:ext cx="1589400" cy="1082880"/>
          </a:xfrm>
          <a:prstGeom prst="roundRect">
            <a:avLst>
              <a:gd name="adj" fmla="val 16667"/>
            </a:avLst>
          </a:prstGeom>
          <a:ln/>
        </p:spPr>
        <p:style>
          <a:lnRef idx="2">
            <a:schemeClr val="dk1">
              <a:shade val="50000"/>
            </a:schemeClr>
          </a:lnRef>
          <a:fillRef idx="1">
            <a:schemeClr val="dk1"/>
          </a:fillRef>
          <a:effectRef idx="0">
            <a:schemeClr val="dk1"/>
          </a:effectRef>
          <a:fontRef idx="minor"/>
        </p:style>
        <p:txBody>
          <a:bodyPr lIns="90000" rIns="90000" tIns="45000" bIns="45000" anchor="ctr">
            <a:noAutofit/>
          </a:bodyPr>
          <a:p>
            <a:pPr algn="ctr">
              <a:lnSpc>
                <a:spcPct val="100000"/>
              </a:lnSpc>
            </a:pPr>
            <a:r>
              <a:rPr b="0" lang="gl-ES" sz="1800" spc="-1" strike="noStrike">
                <a:solidFill>
                  <a:srgbClr val="ffffff"/>
                </a:solidFill>
                <a:latin typeface="Calibri"/>
              </a:rPr>
              <a:t>ÉXITO EDUCATIVO</a:t>
            </a:r>
            <a:endParaRPr b="0" lang="gl-ES" sz="1800" spc="-1" strike="noStrike">
              <a:latin typeface="Arial"/>
            </a:endParaRPr>
          </a:p>
        </p:txBody>
      </p:sp>
      <p:sp>
        <p:nvSpPr>
          <p:cNvPr id="241" name="CustomShape 7"/>
          <p:cNvSpPr/>
          <p:nvPr/>
        </p:nvSpPr>
        <p:spPr>
          <a:xfrm>
            <a:off x="5894280" y="4707000"/>
            <a:ext cx="1955160" cy="1082880"/>
          </a:xfrm>
          <a:prstGeom prst="roundRect">
            <a:avLst>
              <a:gd name="adj" fmla="val 16667"/>
            </a:avLst>
          </a:prstGeom>
          <a:ln/>
        </p:spPr>
        <p:style>
          <a:lnRef idx="2">
            <a:schemeClr val="dk1">
              <a:shade val="50000"/>
            </a:schemeClr>
          </a:lnRef>
          <a:fillRef idx="1">
            <a:schemeClr val="dk1"/>
          </a:fillRef>
          <a:effectRef idx="0">
            <a:schemeClr val="dk1"/>
          </a:effectRef>
          <a:fontRef idx="minor"/>
        </p:style>
        <p:txBody>
          <a:bodyPr lIns="90000" rIns="90000" tIns="45000" bIns="45000" anchor="ctr">
            <a:noAutofit/>
          </a:bodyPr>
          <a:p>
            <a:pPr algn="ctr">
              <a:lnSpc>
                <a:spcPct val="100000"/>
              </a:lnSpc>
            </a:pPr>
            <a:r>
              <a:rPr b="0" lang="gl-ES" sz="1800" spc="-1" strike="noStrike">
                <a:solidFill>
                  <a:srgbClr val="ffffff"/>
                </a:solidFill>
                <a:latin typeface="Calibri"/>
              </a:rPr>
              <a:t>COMPROMISO </a:t>
            </a:r>
            <a:endParaRPr b="0" lang="gl-ES" sz="1800" spc="-1" strike="noStrike">
              <a:latin typeface="Arial"/>
            </a:endParaRPr>
          </a:p>
          <a:p>
            <a:pPr algn="ctr">
              <a:lnSpc>
                <a:spcPct val="100000"/>
              </a:lnSpc>
            </a:pPr>
            <a:r>
              <a:rPr b="0" lang="gl-ES" sz="1800" spc="-1" strike="noStrike">
                <a:solidFill>
                  <a:srgbClr val="ffffff"/>
                </a:solidFill>
                <a:latin typeface="Calibri"/>
              </a:rPr>
              <a:t>SOCIAL</a:t>
            </a:r>
            <a:endParaRPr b="0" lang="gl-ES" sz="1800" spc="-1" strike="noStrike">
              <a:latin typeface="Arial"/>
            </a:endParaRPr>
          </a:p>
        </p:txBody>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2" name="CustomShape 1"/>
          <p:cNvSpPr/>
          <p:nvPr/>
        </p:nvSpPr>
        <p:spPr>
          <a:xfrm>
            <a:off x="1730160" y="351720"/>
            <a:ext cx="5443920" cy="45612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gl-ES" sz="2400" spc="-1" strike="noStrike">
                <a:solidFill>
                  <a:srgbClr val="000000"/>
                </a:solidFill>
                <a:latin typeface="Calibri"/>
              </a:rPr>
              <a:t>PARA QUE SEA APRENDIZAJE SERVICIO….</a:t>
            </a:r>
            <a:endParaRPr b="0" lang="gl-ES" sz="2400" spc="-1" strike="noStrike">
              <a:latin typeface="Arial"/>
            </a:endParaRPr>
          </a:p>
        </p:txBody>
      </p:sp>
      <p:sp>
        <p:nvSpPr>
          <p:cNvPr id="243" name="CustomShape 2"/>
          <p:cNvSpPr/>
          <p:nvPr/>
        </p:nvSpPr>
        <p:spPr>
          <a:xfrm>
            <a:off x="3024720" y="1122840"/>
            <a:ext cx="2419200" cy="1324440"/>
          </a:xfrm>
          <a:prstGeom prst="rect">
            <a:avLst/>
          </a:prstGeom>
          <a:solidFill>
            <a:srgbClr val="00b050"/>
          </a:solidFill>
          <a:ln>
            <a:solidFill>
              <a:srgbClr val="002060"/>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0" lang="gl-ES" sz="1800" spc="-1" strike="noStrike">
                <a:solidFill>
                  <a:srgbClr val="000000"/>
                </a:solidFill>
                <a:latin typeface="Calibri"/>
              </a:rPr>
              <a:t>REFLEXIÓN </a:t>
            </a:r>
            <a:endParaRPr b="0" lang="gl-ES" sz="1800" spc="-1" strike="noStrike">
              <a:latin typeface="Arial"/>
            </a:endParaRPr>
          </a:p>
        </p:txBody>
      </p:sp>
      <p:sp>
        <p:nvSpPr>
          <p:cNvPr id="244" name="CustomShape 3"/>
          <p:cNvSpPr/>
          <p:nvPr/>
        </p:nvSpPr>
        <p:spPr>
          <a:xfrm>
            <a:off x="1559160" y="2447640"/>
            <a:ext cx="2419200" cy="1324440"/>
          </a:xfrm>
          <a:prstGeom prst="rect">
            <a:avLst/>
          </a:prstGeom>
          <a:solidFill>
            <a:schemeClr val="accent4">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0" lang="gl-ES" sz="1800" spc="-1" strike="noStrike">
                <a:solidFill>
                  <a:srgbClr val="000000"/>
                </a:solidFill>
                <a:latin typeface="Calibri"/>
              </a:rPr>
              <a:t>INTENCIÓN </a:t>
            </a:r>
            <a:endParaRPr b="0" lang="gl-ES" sz="1800" spc="-1" strike="noStrike">
              <a:latin typeface="Arial"/>
            </a:endParaRPr>
          </a:p>
        </p:txBody>
      </p:sp>
      <p:sp>
        <p:nvSpPr>
          <p:cNvPr id="245" name="CustomShape 4"/>
          <p:cNvSpPr/>
          <p:nvPr/>
        </p:nvSpPr>
        <p:spPr>
          <a:xfrm>
            <a:off x="4572000" y="2447640"/>
            <a:ext cx="2419200" cy="1324440"/>
          </a:xfrm>
          <a:prstGeom prst="rect">
            <a:avLst/>
          </a:prstGeom>
          <a:solidFill>
            <a:schemeClr val="accent2">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0" lang="gl-ES" sz="1800" spc="-1" strike="noStrike">
                <a:solidFill>
                  <a:srgbClr val="000000"/>
                </a:solidFill>
                <a:latin typeface="Calibri"/>
              </a:rPr>
              <a:t>PARTICIPACIÓN </a:t>
            </a:r>
            <a:endParaRPr b="0" lang="gl-ES" sz="1800" spc="-1" strike="noStrike">
              <a:latin typeface="Arial"/>
            </a:endParaRPr>
          </a:p>
        </p:txBody>
      </p:sp>
      <p:sp>
        <p:nvSpPr>
          <p:cNvPr id="246" name="CustomShape 5"/>
          <p:cNvSpPr/>
          <p:nvPr/>
        </p:nvSpPr>
        <p:spPr>
          <a:xfrm>
            <a:off x="1814760" y="3772800"/>
            <a:ext cx="2419200" cy="1324440"/>
          </a:xfrm>
          <a:prstGeom prst="rect">
            <a:avLst/>
          </a:prstGeom>
          <a:solidFill>
            <a:schemeClr val="accent3"/>
          </a:solidFill>
          <a:ln>
            <a:solidFill>
              <a:srgbClr val="002060"/>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0" lang="gl-ES" sz="1800" spc="-1" strike="noStrike">
                <a:solidFill>
                  <a:srgbClr val="000000"/>
                </a:solidFill>
                <a:latin typeface="Calibri"/>
              </a:rPr>
              <a:t>APRENDIZAJE </a:t>
            </a:r>
            <a:endParaRPr b="0" lang="gl-ES" sz="1800" spc="-1" strike="noStrike">
              <a:latin typeface="Arial"/>
            </a:endParaRPr>
          </a:p>
        </p:txBody>
      </p:sp>
      <p:sp>
        <p:nvSpPr>
          <p:cNvPr id="247" name="CustomShape 6"/>
          <p:cNvSpPr/>
          <p:nvPr/>
        </p:nvSpPr>
        <p:spPr>
          <a:xfrm>
            <a:off x="4234320" y="3772800"/>
            <a:ext cx="2419200" cy="1324440"/>
          </a:xfrm>
          <a:prstGeom prst="rect">
            <a:avLst/>
          </a:prstGeom>
          <a:solidFill>
            <a:schemeClr val="accent5"/>
          </a:solidFill>
          <a:ln>
            <a:solidFill>
              <a:srgbClr val="002060"/>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0" lang="gl-ES" sz="1800" spc="-1" strike="noStrike">
                <a:solidFill>
                  <a:srgbClr val="000000"/>
                </a:solidFill>
                <a:latin typeface="Calibri"/>
              </a:rPr>
              <a:t>SERVICIO </a:t>
            </a:r>
            <a:endParaRPr b="0" lang="gl-ES" sz="1800" spc="-1" strike="noStrike">
              <a:latin typeface="Arial"/>
            </a:endParaRPr>
          </a:p>
        </p:txBody>
      </p:sp>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8" name="CustomShape 1"/>
          <p:cNvSpPr/>
          <p:nvPr/>
        </p:nvSpPr>
        <p:spPr>
          <a:xfrm>
            <a:off x="446400" y="262080"/>
            <a:ext cx="8251200" cy="640440"/>
          </a:xfrm>
          <a:prstGeom prst="rect">
            <a:avLst/>
          </a:prstGeom>
          <a:noFill/>
          <a:ln>
            <a:noFill/>
          </a:ln>
        </p:spPr>
        <p:style>
          <a:lnRef idx="0"/>
          <a:fillRef idx="0"/>
          <a:effectRef idx="0"/>
          <a:fontRef idx="minor"/>
        </p:style>
        <p:txBody>
          <a:bodyPr>
            <a:spAutoFit/>
          </a:bodyPr>
          <a:p>
            <a:pPr algn="ctr">
              <a:lnSpc>
                <a:spcPct val="100000"/>
              </a:lnSpc>
            </a:pPr>
            <a:r>
              <a:rPr b="1" lang="gl-ES" sz="3600" spc="-1" strike="noStrike">
                <a:solidFill>
                  <a:srgbClr val="000000"/>
                </a:solidFill>
                <a:latin typeface="Kristen ITC"/>
              </a:rPr>
              <a:t>APRENDIZAJE SERVICIO</a:t>
            </a:r>
            <a:endParaRPr b="0" lang="gl-ES" sz="3600" spc="-1" strike="noStrike">
              <a:latin typeface="Arial"/>
            </a:endParaRPr>
          </a:p>
        </p:txBody>
      </p:sp>
      <p:sp>
        <p:nvSpPr>
          <p:cNvPr id="249" name="CustomShape 2"/>
          <p:cNvSpPr/>
          <p:nvPr/>
        </p:nvSpPr>
        <p:spPr>
          <a:xfrm rot="18739200">
            <a:off x="3550320" y="4447800"/>
            <a:ext cx="2302200" cy="785520"/>
          </a:xfrm>
          <a:prstGeom prst="rect">
            <a:avLst/>
          </a:prstGeom>
          <a:noFill/>
          <a:ln>
            <a:noFill/>
          </a:ln>
        </p:spPr>
        <p:style>
          <a:lnRef idx="0"/>
          <a:fillRef idx="0"/>
          <a:effectRef idx="0"/>
          <a:fontRef idx="minor"/>
        </p:style>
        <p:txBody>
          <a:bodyPr anchor="ctr">
            <a:normAutofit fontScale="73000"/>
          </a:bodyPr>
          <a:p>
            <a:pPr algn="ctr">
              <a:lnSpc>
                <a:spcPct val="100000"/>
              </a:lnSpc>
            </a:pPr>
            <a:r>
              <a:rPr b="0" lang="gl-ES" sz="4400" spc="-1" strike="noStrike">
                <a:solidFill>
                  <a:srgbClr val="2f5597"/>
                </a:solidFill>
                <a:latin typeface="Kristen ITC"/>
              </a:rPr>
              <a:t>Vinculación </a:t>
            </a:r>
            <a:endParaRPr b="0" lang="gl-ES" sz="4400" spc="-1" strike="noStrike">
              <a:latin typeface="Arial"/>
            </a:endParaRPr>
          </a:p>
          <a:p>
            <a:pPr algn="ctr">
              <a:lnSpc>
                <a:spcPct val="100000"/>
              </a:lnSpc>
            </a:pPr>
            <a:r>
              <a:rPr b="0" lang="gl-ES" sz="4400" spc="-1" strike="noStrike">
                <a:solidFill>
                  <a:srgbClr val="2f5597"/>
                </a:solidFill>
                <a:latin typeface="Kristen ITC"/>
              </a:rPr>
              <a:t>sociedad</a:t>
            </a:r>
            <a:endParaRPr b="0" lang="gl-ES" sz="4400" spc="-1" strike="noStrike">
              <a:latin typeface="Arial"/>
            </a:endParaRPr>
          </a:p>
        </p:txBody>
      </p:sp>
      <p:sp>
        <p:nvSpPr>
          <p:cNvPr id="250" name="CustomShape 3"/>
          <p:cNvSpPr/>
          <p:nvPr/>
        </p:nvSpPr>
        <p:spPr>
          <a:xfrm rot="16200000">
            <a:off x="3709440" y="2436480"/>
            <a:ext cx="2862360" cy="587880"/>
          </a:xfrm>
          <a:prstGeom prst="rect">
            <a:avLst/>
          </a:prstGeom>
          <a:noFill/>
          <a:ln>
            <a:noFill/>
          </a:ln>
        </p:spPr>
        <p:style>
          <a:lnRef idx="0"/>
          <a:fillRef idx="0"/>
          <a:effectRef idx="0"/>
          <a:fontRef idx="minor"/>
        </p:style>
        <p:txBody>
          <a:bodyPr anchor="ctr">
            <a:normAutofit fontScale="27000"/>
          </a:bodyPr>
          <a:p>
            <a:pPr algn="ctr">
              <a:lnSpc>
                <a:spcPct val="100000"/>
              </a:lnSpc>
            </a:pPr>
            <a:r>
              <a:rPr b="0" lang="gl-ES" sz="4400" spc="-1" strike="noStrike">
                <a:solidFill>
                  <a:srgbClr val="333f4f"/>
                </a:solidFill>
                <a:latin typeface="Aharoni"/>
              </a:rPr>
              <a:t>Compromiso</a:t>
            </a:r>
            <a:endParaRPr b="0" lang="gl-ES" sz="4400" spc="-1" strike="noStrike">
              <a:latin typeface="Arial"/>
            </a:endParaRPr>
          </a:p>
          <a:p>
            <a:pPr algn="ctr">
              <a:lnSpc>
                <a:spcPct val="100000"/>
              </a:lnSpc>
            </a:pPr>
            <a:endParaRPr b="0" lang="gl-ES" sz="4400" spc="-1" strike="noStrike">
              <a:latin typeface="Arial"/>
            </a:endParaRPr>
          </a:p>
        </p:txBody>
      </p:sp>
      <p:sp>
        <p:nvSpPr>
          <p:cNvPr id="251" name="CustomShape 4"/>
          <p:cNvSpPr/>
          <p:nvPr/>
        </p:nvSpPr>
        <p:spPr>
          <a:xfrm>
            <a:off x="1480320" y="1194480"/>
            <a:ext cx="2376000" cy="759240"/>
          </a:xfrm>
          <a:prstGeom prst="rect">
            <a:avLst/>
          </a:prstGeom>
          <a:noFill/>
          <a:ln>
            <a:noFill/>
          </a:ln>
        </p:spPr>
        <p:style>
          <a:lnRef idx="0"/>
          <a:fillRef idx="0"/>
          <a:effectRef idx="0"/>
          <a:fontRef idx="minor"/>
        </p:style>
        <p:txBody>
          <a:bodyPr anchor="ctr">
            <a:noAutofit/>
          </a:bodyPr>
          <a:p>
            <a:pPr algn="ctr">
              <a:lnSpc>
                <a:spcPct val="100000"/>
              </a:lnSpc>
            </a:pPr>
            <a:r>
              <a:rPr b="0" lang="gl-ES" sz="2800" spc="-1" strike="noStrike">
                <a:solidFill>
                  <a:srgbClr val="9905eb"/>
                </a:solidFill>
                <a:latin typeface="Kristen ITC"/>
              </a:rPr>
              <a:t>Conciencia </a:t>
            </a:r>
            <a:endParaRPr b="0" lang="gl-ES" sz="2800" spc="-1" strike="noStrike">
              <a:latin typeface="Arial"/>
            </a:endParaRPr>
          </a:p>
          <a:p>
            <a:pPr algn="ctr">
              <a:lnSpc>
                <a:spcPct val="100000"/>
              </a:lnSpc>
            </a:pPr>
            <a:r>
              <a:rPr b="0" lang="gl-ES" sz="2800" spc="-1" strike="noStrike">
                <a:solidFill>
                  <a:srgbClr val="9905eb"/>
                </a:solidFill>
                <a:latin typeface="Kristen ITC"/>
              </a:rPr>
              <a:t>social</a:t>
            </a:r>
            <a:endParaRPr b="0" lang="gl-ES" sz="2800" spc="-1" strike="noStrike">
              <a:latin typeface="Arial"/>
            </a:endParaRPr>
          </a:p>
        </p:txBody>
      </p:sp>
      <p:sp>
        <p:nvSpPr>
          <p:cNvPr id="252" name="CustomShape 5"/>
          <p:cNvSpPr/>
          <p:nvPr/>
        </p:nvSpPr>
        <p:spPr>
          <a:xfrm>
            <a:off x="5576760" y="3605040"/>
            <a:ext cx="2555280" cy="556200"/>
          </a:xfrm>
          <a:prstGeom prst="rect">
            <a:avLst/>
          </a:prstGeom>
          <a:noFill/>
          <a:ln>
            <a:noFill/>
          </a:ln>
        </p:spPr>
        <p:style>
          <a:lnRef idx="0"/>
          <a:fillRef idx="0"/>
          <a:effectRef idx="0"/>
          <a:fontRef idx="minor"/>
        </p:style>
        <p:txBody>
          <a:bodyPr anchor="ctr">
            <a:normAutofit fontScale="7000"/>
          </a:bodyPr>
          <a:p>
            <a:pPr algn="ctr">
              <a:lnSpc>
                <a:spcPct val="100000"/>
              </a:lnSpc>
            </a:pPr>
            <a:r>
              <a:rPr b="0" lang="gl-ES" sz="4400" spc="-1" strike="noStrike">
                <a:solidFill>
                  <a:srgbClr val="08c1da"/>
                </a:solidFill>
                <a:latin typeface="Kristen ITC"/>
              </a:rPr>
              <a:t>Aprendizajes</a:t>
            </a:r>
            <a:endParaRPr b="0" lang="gl-ES" sz="4400" spc="-1" strike="noStrike">
              <a:latin typeface="Arial"/>
            </a:endParaRPr>
          </a:p>
          <a:p>
            <a:pPr algn="ctr">
              <a:lnSpc>
                <a:spcPct val="100000"/>
              </a:lnSpc>
            </a:pPr>
            <a:r>
              <a:rPr b="0" lang="gl-ES" sz="4400" spc="-1" strike="noStrike">
                <a:solidFill>
                  <a:srgbClr val="08c1da"/>
                </a:solidFill>
                <a:latin typeface="Kristen ITC"/>
              </a:rPr>
              <a:t>significativos</a:t>
            </a:r>
            <a:endParaRPr b="0" lang="gl-ES" sz="4400" spc="-1" strike="noStrike">
              <a:latin typeface="Arial"/>
            </a:endParaRPr>
          </a:p>
        </p:txBody>
      </p:sp>
      <p:sp>
        <p:nvSpPr>
          <p:cNvPr id="253" name="CustomShape 6"/>
          <p:cNvSpPr/>
          <p:nvPr/>
        </p:nvSpPr>
        <p:spPr>
          <a:xfrm>
            <a:off x="5143680" y="1357200"/>
            <a:ext cx="3101400" cy="556200"/>
          </a:xfrm>
          <a:prstGeom prst="rect">
            <a:avLst/>
          </a:prstGeom>
          <a:noFill/>
          <a:ln>
            <a:noFill/>
          </a:ln>
        </p:spPr>
        <p:style>
          <a:lnRef idx="0"/>
          <a:fillRef idx="0"/>
          <a:effectRef idx="0"/>
          <a:fontRef idx="minor"/>
        </p:style>
        <p:txBody>
          <a:bodyPr anchor="ctr">
            <a:normAutofit fontScale="20000"/>
          </a:bodyPr>
          <a:p>
            <a:pPr algn="ctr">
              <a:lnSpc>
                <a:spcPct val="100000"/>
              </a:lnSpc>
            </a:pPr>
            <a:r>
              <a:rPr b="0" lang="gl-ES" sz="4400" spc="-1" strike="noStrike">
                <a:solidFill>
                  <a:srgbClr val="c9db1b"/>
                </a:solidFill>
                <a:latin typeface="Kristen ITC"/>
              </a:rPr>
              <a:t>Responsabilidad</a:t>
            </a:r>
            <a:endParaRPr b="0" lang="gl-ES" sz="4400" spc="-1" strike="noStrike">
              <a:latin typeface="Arial"/>
            </a:endParaRPr>
          </a:p>
        </p:txBody>
      </p:sp>
      <p:sp>
        <p:nvSpPr>
          <p:cNvPr id="254" name="CustomShape 7"/>
          <p:cNvSpPr/>
          <p:nvPr/>
        </p:nvSpPr>
        <p:spPr>
          <a:xfrm>
            <a:off x="1041480" y="3929040"/>
            <a:ext cx="3006360" cy="465480"/>
          </a:xfrm>
          <a:prstGeom prst="rect">
            <a:avLst/>
          </a:prstGeom>
          <a:noFill/>
          <a:ln>
            <a:noFill/>
          </a:ln>
        </p:spPr>
        <p:style>
          <a:lnRef idx="0"/>
          <a:fillRef idx="0"/>
          <a:effectRef idx="0"/>
          <a:fontRef idx="minor"/>
        </p:style>
        <p:txBody>
          <a:bodyPr anchor="ctr">
            <a:normAutofit fontScale="4000"/>
          </a:bodyPr>
          <a:p>
            <a:pPr algn="ctr">
              <a:lnSpc>
                <a:spcPct val="100000"/>
              </a:lnSpc>
            </a:pPr>
            <a:r>
              <a:rPr b="0" lang="gl-ES" sz="6200" spc="-1" strike="noStrike">
                <a:solidFill>
                  <a:srgbClr val="00b050"/>
                </a:solidFill>
                <a:latin typeface="Kristen ITC"/>
              </a:rPr>
              <a:t>Trabajo en equipo</a:t>
            </a:r>
            <a:endParaRPr b="0" lang="gl-ES" sz="6200" spc="-1" strike="noStrike">
              <a:latin typeface="Arial"/>
            </a:endParaRPr>
          </a:p>
          <a:p>
            <a:pPr algn="ctr">
              <a:lnSpc>
                <a:spcPct val="100000"/>
              </a:lnSpc>
            </a:pPr>
            <a:endParaRPr b="0" lang="gl-ES" sz="6200" spc="-1" strike="noStrike">
              <a:latin typeface="Arial"/>
            </a:endParaRPr>
          </a:p>
        </p:txBody>
      </p:sp>
      <p:pic>
        <p:nvPicPr>
          <p:cNvPr id="255" name="Imagen 2" descr=""/>
          <p:cNvPicPr/>
          <p:nvPr/>
        </p:nvPicPr>
        <p:blipFill>
          <a:blip r:embed="rId1"/>
          <a:stretch/>
        </p:blipFill>
        <p:spPr>
          <a:xfrm>
            <a:off x="5335560" y="4396680"/>
            <a:ext cx="2725920" cy="1533240"/>
          </a:xfrm>
          <a:prstGeom prst="rect">
            <a:avLst/>
          </a:prstGeom>
          <a:ln>
            <a:noFill/>
          </a:ln>
        </p:spPr>
      </p:pic>
      <p:pic>
        <p:nvPicPr>
          <p:cNvPr id="256" name="Imagen 7" descr=""/>
          <p:cNvPicPr/>
          <p:nvPr/>
        </p:nvPicPr>
        <p:blipFill>
          <a:blip r:embed="rId2"/>
          <a:stretch/>
        </p:blipFill>
        <p:spPr>
          <a:xfrm>
            <a:off x="2280600" y="2137680"/>
            <a:ext cx="2376000" cy="1336320"/>
          </a:xfrm>
          <a:prstGeom prst="rect">
            <a:avLst/>
          </a:prstGeom>
          <a:ln>
            <a:noFill/>
          </a:ln>
        </p:spPr>
      </p:pic>
      <p:pic>
        <p:nvPicPr>
          <p:cNvPr id="257" name="Imagen 17" descr=""/>
          <p:cNvPicPr/>
          <p:nvPr/>
        </p:nvPicPr>
        <p:blipFill>
          <a:blip r:embed="rId3"/>
          <a:stretch/>
        </p:blipFill>
        <p:spPr>
          <a:xfrm>
            <a:off x="5362560" y="1871280"/>
            <a:ext cx="2555280" cy="1533240"/>
          </a:xfrm>
          <a:prstGeom prst="rect">
            <a:avLst/>
          </a:prstGeom>
          <a:ln>
            <a:noFill/>
          </a:ln>
        </p:spPr>
      </p:pic>
      <p:pic>
        <p:nvPicPr>
          <p:cNvPr id="258" name="Imagen 19" descr=""/>
          <p:cNvPicPr/>
          <p:nvPr/>
        </p:nvPicPr>
        <p:blipFill>
          <a:blip r:embed="rId4"/>
          <a:stretch/>
        </p:blipFill>
        <p:spPr>
          <a:xfrm>
            <a:off x="813240" y="4428000"/>
            <a:ext cx="2995200" cy="1681920"/>
          </a:xfrm>
          <a:prstGeom prst="rect">
            <a:avLst/>
          </a:prstGeom>
          <a:ln>
            <a:noFill/>
          </a:ln>
        </p:spPr>
      </p:pic>
      <p:sp>
        <p:nvSpPr>
          <p:cNvPr id="259" name="CustomShape 8"/>
          <p:cNvSpPr/>
          <p:nvPr/>
        </p:nvSpPr>
        <p:spPr>
          <a:xfrm>
            <a:off x="5576760" y="6165000"/>
            <a:ext cx="2995200" cy="392400"/>
          </a:xfrm>
          <a:prstGeom prst="rect">
            <a:avLst/>
          </a:prstGeom>
          <a:noFill/>
          <a:ln>
            <a:noFill/>
          </a:ln>
        </p:spPr>
        <p:style>
          <a:lnRef idx="0"/>
          <a:fillRef idx="0"/>
          <a:effectRef idx="0"/>
          <a:fontRef idx="minor"/>
        </p:style>
        <p:txBody>
          <a:bodyPr anchor="ctr">
            <a:normAutofit fontScale="77000"/>
          </a:bodyPr>
          <a:p>
            <a:pPr algn="ctr">
              <a:lnSpc>
                <a:spcPct val="100000"/>
              </a:lnSpc>
            </a:pPr>
            <a:r>
              <a:rPr b="0" lang="gl-ES" sz="2400" spc="-1" strike="noStrike">
                <a:solidFill>
                  <a:srgbClr val="2f5597"/>
                </a:solidFill>
                <a:latin typeface="Kristen ITC"/>
              </a:rPr>
              <a:t>SOLIDARIEDAD </a:t>
            </a:r>
            <a:endParaRPr b="0" lang="gl-ES" sz="2400" spc="-1" strike="noStrike">
              <a:latin typeface="Arial"/>
            </a:endParaRPr>
          </a:p>
        </p:txBody>
      </p:sp>
      <p:sp>
        <p:nvSpPr>
          <p:cNvPr id="260" name="CustomShape 9"/>
          <p:cNvSpPr/>
          <p:nvPr/>
        </p:nvSpPr>
        <p:spPr>
          <a:xfrm>
            <a:off x="-12600" y="1161360"/>
            <a:ext cx="2376000" cy="759240"/>
          </a:xfrm>
          <a:prstGeom prst="rect">
            <a:avLst/>
          </a:prstGeom>
          <a:noFill/>
          <a:ln>
            <a:noFill/>
          </a:ln>
        </p:spPr>
        <p:style>
          <a:lnRef idx="0"/>
          <a:fillRef idx="0"/>
          <a:effectRef idx="0"/>
          <a:fontRef idx="minor"/>
        </p:style>
      </p:sp>
      <p:sp>
        <p:nvSpPr>
          <p:cNvPr id="261" name="CustomShape 10"/>
          <p:cNvSpPr/>
          <p:nvPr/>
        </p:nvSpPr>
        <p:spPr>
          <a:xfrm>
            <a:off x="-65520" y="2567160"/>
            <a:ext cx="2376000" cy="759240"/>
          </a:xfrm>
          <a:prstGeom prst="rect">
            <a:avLst/>
          </a:prstGeom>
          <a:noFill/>
          <a:ln>
            <a:noFill/>
          </a:ln>
        </p:spPr>
        <p:style>
          <a:lnRef idx="0"/>
          <a:fillRef idx="0"/>
          <a:effectRef idx="0"/>
          <a:fontRef idx="minor"/>
        </p:style>
        <p:txBody>
          <a:bodyPr anchor="ctr">
            <a:noAutofit/>
          </a:bodyPr>
          <a:p>
            <a:pPr algn="ctr">
              <a:lnSpc>
                <a:spcPct val="100000"/>
              </a:lnSpc>
            </a:pPr>
            <a:r>
              <a:rPr b="0" lang="gl-ES" sz="2800" spc="-1" strike="noStrike">
                <a:solidFill>
                  <a:srgbClr val="ffff00"/>
                </a:solidFill>
                <a:latin typeface="Kristen ITC"/>
              </a:rPr>
              <a:t>Habilidades para la vida</a:t>
            </a:r>
            <a:endParaRPr b="0" lang="gl-ES" sz="2800" spc="-1" strike="noStrike">
              <a:latin typeface="Arial"/>
            </a:endParaRPr>
          </a:p>
        </p:txBody>
      </p:sp>
    </p:spTree>
  </p:cSld>
  <p:transition spd="slow">
    <p:push dir="u"/>
  </p:transition>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sp>
        <p:nvSpPr>
          <p:cNvPr id="262" name="CustomShape 1"/>
          <p:cNvSpPr/>
          <p:nvPr/>
        </p:nvSpPr>
        <p:spPr>
          <a:xfrm>
            <a:off x="1436040" y="-56160"/>
            <a:ext cx="7133040" cy="167508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gl-ES" sz="4000" spc="-1" strike="noStrike">
                <a:solidFill>
                  <a:srgbClr val="000000"/>
                </a:solidFill>
                <a:latin typeface="Calibri"/>
              </a:rPr>
              <a:t>¿Qué aporta el Aprendizaje Servicio</a:t>
            </a:r>
            <a:r>
              <a:rPr b="1" lang="gl-ES" sz="3600" spc="-1" strike="noStrike">
                <a:solidFill>
                  <a:srgbClr val="000000"/>
                </a:solidFill>
                <a:latin typeface="Calibri"/>
              </a:rPr>
              <a:t>?</a:t>
            </a:r>
            <a:endParaRPr b="0" lang="gl-ES" sz="3600" spc="-1" strike="noStrike">
              <a:latin typeface="Arial"/>
            </a:endParaRPr>
          </a:p>
          <a:p>
            <a:pPr algn="ctr">
              <a:lnSpc>
                <a:spcPct val="100000"/>
              </a:lnSpc>
            </a:pPr>
            <a:r>
              <a:rPr b="1" i="1" lang="gl-ES" sz="2400" spc="-1" strike="noStrike">
                <a:solidFill>
                  <a:srgbClr val="000000"/>
                </a:solidFill>
                <a:latin typeface="Calibri"/>
              </a:rPr>
              <a:t>Andrew furco</a:t>
            </a:r>
            <a:r>
              <a:rPr b="1" lang="gl-ES" sz="2400" spc="-1" strike="noStrike">
                <a:solidFill>
                  <a:srgbClr val="000000"/>
                </a:solidFill>
                <a:latin typeface="Calibri"/>
              </a:rPr>
              <a:t>. University of California-Berkeley,2003</a:t>
            </a:r>
            <a:endParaRPr b="0" lang="gl-ES" sz="2400" spc="-1" strike="noStrike">
              <a:latin typeface="Arial"/>
            </a:endParaRPr>
          </a:p>
        </p:txBody>
      </p:sp>
      <p:sp>
        <p:nvSpPr>
          <p:cNvPr id="263" name="CustomShape 2"/>
          <p:cNvSpPr/>
          <p:nvPr/>
        </p:nvSpPr>
        <p:spPr>
          <a:xfrm>
            <a:off x="434880" y="5138280"/>
            <a:ext cx="2419200" cy="1324440"/>
          </a:xfrm>
          <a:prstGeom prst="rect">
            <a:avLst/>
          </a:prstGeom>
          <a:solidFill>
            <a:schemeClr val="accent1">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0" lang="gl-ES" sz="1800" spc="-1" strike="noStrike">
                <a:solidFill>
                  <a:srgbClr val="000000"/>
                </a:solidFill>
                <a:latin typeface="Calibri"/>
              </a:rPr>
              <a:t>MEJORES RESULTADOS ACADÉMICOS </a:t>
            </a:r>
            <a:endParaRPr b="0" lang="gl-ES" sz="1800" spc="-1" strike="noStrike">
              <a:latin typeface="Arial"/>
            </a:endParaRPr>
          </a:p>
        </p:txBody>
      </p:sp>
      <p:sp>
        <p:nvSpPr>
          <p:cNvPr id="264" name="CustomShape 3"/>
          <p:cNvSpPr/>
          <p:nvPr/>
        </p:nvSpPr>
        <p:spPr>
          <a:xfrm>
            <a:off x="6149880" y="5288040"/>
            <a:ext cx="2419200" cy="1324440"/>
          </a:xfrm>
          <a:prstGeom prst="rect">
            <a:avLst/>
          </a:prstGeom>
          <a:solidFill>
            <a:schemeClr val="accent6">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0" lang="gl-ES" sz="1800" spc="-1" strike="noStrike">
                <a:solidFill>
                  <a:srgbClr val="000000"/>
                </a:solidFill>
                <a:latin typeface="Calibri"/>
              </a:rPr>
              <a:t>MEJOR CONVIVENCIA EN EL AULA </a:t>
            </a:r>
            <a:endParaRPr b="0" lang="gl-ES" sz="1800" spc="-1" strike="noStrike">
              <a:latin typeface="Arial"/>
            </a:endParaRPr>
          </a:p>
        </p:txBody>
      </p:sp>
      <p:sp>
        <p:nvSpPr>
          <p:cNvPr id="265" name="CustomShape 4"/>
          <p:cNvSpPr/>
          <p:nvPr/>
        </p:nvSpPr>
        <p:spPr>
          <a:xfrm>
            <a:off x="4065120" y="5394600"/>
            <a:ext cx="986760" cy="812160"/>
          </a:xfrm>
          <a:prstGeom prst="mathPlus">
            <a:avLst>
              <a:gd name="adj1" fmla="val 23520"/>
            </a:avLst>
          </a:prstGeom>
          <a:ln/>
        </p:spPr>
        <p:style>
          <a:lnRef idx="2">
            <a:schemeClr val="dk1">
              <a:shade val="50000"/>
            </a:schemeClr>
          </a:lnRef>
          <a:fillRef idx="1">
            <a:schemeClr val="dk1"/>
          </a:fillRef>
          <a:effectRef idx="0">
            <a:schemeClr val="dk1"/>
          </a:effectRef>
          <a:fontRef idx="minor"/>
        </p:style>
      </p:sp>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6" name="CustomShape 1"/>
          <p:cNvSpPr/>
          <p:nvPr/>
        </p:nvSpPr>
        <p:spPr>
          <a:xfrm>
            <a:off x="3336840" y="2845080"/>
            <a:ext cx="1794960" cy="1167480"/>
          </a:xfrm>
          <a:prstGeom prst="ellipse">
            <a:avLst/>
          </a:prstGeom>
          <a:noFill/>
          <a:ln w="28440">
            <a:solidFill>
              <a:schemeClr val="tx1"/>
            </a:solidFill>
          </a:ln>
        </p:spPr>
        <p:style>
          <a:lnRef idx="2">
            <a:schemeClr val="accent1">
              <a:shade val="50000"/>
            </a:schemeClr>
          </a:lnRef>
          <a:fillRef idx="1">
            <a:schemeClr val="accent1"/>
          </a:fillRef>
          <a:effectRef idx="0">
            <a:schemeClr val="accent1"/>
          </a:effectRef>
          <a:fontRef idx="minor"/>
        </p:style>
      </p:sp>
      <p:sp>
        <p:nvSpPr>
          <p:cNvPr id="267" name="CustomShape 2"/>
          <p:cNvSpPr/>
          <p:nvPr/>
        </p:nvSpPr>
        <p:spPr>
          <a:xfrm>
            <a:off x="3460680" y="3021840"/>
            <a:ext cx="1670760" cy="824040"/>
          </a:xfrm>
          <a:prstGeom prst="rect">
            <a:avLst/>
          </a:prstGeom>
          <a:noFill/>
          <a:ln>
            <a:noFill/>
          </a:ln>
        </p:spPr>
        <p:style>
          <a:lnRef idx="0"/>
          <a:fillRef idx="0"/>
          <a:effectRef idx="0"/>
          <a:fontRef idx="minor"/>
        </p:style>
        <p:txBody>
          <a:bodyPr lIns="90000" rIns="90000" tIns="45000" bIns="45000">
            <a:spAutoFit/>
          </a:bodyPr>
          <a:p>
            <a:pPr algn="ctr">
              <a:lnSpc>
                <a:spcPct val="115000"/>
              </a:lnSpc>
            </a:pPr>
            <a:r>
              <a:rPr b="1" lang="gl-ES" sz="1400" spc="-1" strike="noStrike">
                <a:solidFill>
                  <a:srgbClr val="000000"/>
                </a:solidFill>
                <a:latin typeface="Arial"/>
                <a:ea typeface="Arial"/>
              </a:rPr>
              <a:t>APS</a:t>
            </a:r>
            <a:endParaRPr b="0" lang="gl-ES" sz="1400" spc="-1" strike="noStrike">
              <a:latin typeface="Arial"/>
            </a:endParaRPr>
          </a:p>
          <a:p>
            <a:pPr algn="ctr">
              <a:lnSpc>
                <a:spcPct val="115000"/>
              </a:lnSpc>
            </a:pPr>
            <a:r>
              <a:rPr b="1" lang="gl-ES" sz="1400" spc="-1" strike="noStrike">
                <a:solidFill>
                  <a:srgbClr val="000000"/>
                </a:solidFill>
                <a:latin typeface="Arial"/>
                <a:ea typeface="Arial"/>
              </a:rPr>
              <a:t>APRENDIZAJE</a:t>
            </a:r>
            <a:endParaRPr b="0" lang="gl-ES" sz="1400" spc="-1" strike="noStrike">
              <a:latin typeface="Arial"/>
            </a:endParaRPr>
          </a:p>
          <a:p>
            <a:pPr algn="ctr">
              <a:lnSpc>
                <a:spcPct val="115000"/>
              </a:lnSpc>
            </a:pPr>
            <a:r>
              <a:rPr b="1" lang="gl-ES" sz="1400" spc="-1" strike="noStrike">
                <a:solidFill>
                  <a:srgbClr val="000000"/>
                </a:solidFill>
                <a:latin typeface="Arial"/>
                <a:ea typeface="Arial"/>
              </a:rPr>
              <a:t>SERVICIO</a:t>
            </a:r>
            <a:endParaRPr b="0" lang="gl-ES" sz="1400" spc="-1" strike="noStrike">
              <a:latin typeface="Arial"/>
            </a:endParaRPr>
          </a:p>
        </p:txBody>
      </p:sp>
      <p:sp>
        <p:nvSpPr>
          <p:cNvPr id="268" name="CustomShape 3"/>
          <p:cNvSpPr/>
          <p:nvPr/>
        </p:nvSpPr>
        <p:spPr>
          <a:xfrm flipV="1">
            <a:off x="4685400" y="2074320"/>
            <a:ext cx="1442520" cy="858960"/>
          </a:xfrm>
          <a:prstGeom prst="bentConnector3">
            <a:avLst>
              <a:gd name="adj1" fmla="val 50000"/>
            </a:avLst>
          </a:prstGeom>
          <a:noFill/>
          <a:ln>
            <a:solidFill>
              <a:schemeClr val="tx1"/>
            </a:solidFill>
            <a:tailEnd len="med" type="triangle" w="med"/>
          </a:ln>
        </p:spPr>
        <p:style>
          <a:lnRef idx="1">
            <a:schemeClr val="accent1"/>
          </a:lnRef>
          <a:fillRef idx="0">
            <a:schemeClr val="accent1"/>
          </a:fillRef>
          <a:effectRef idx="0">
            <a:schemeClr val="accent1"/>
          </a:effectRef>
          <a:fontRef idx="minor"/>
        </p:style>
      </p:sp>
      <p:sp>
        <p:nvSpPr>
          <p:cNvPr id="269" name="CustomShape 4"/>
          <p:cNvSpPr/>
          <p:nvPr/>
        </p:nvSpPr>
        <p:spPr>
          <a:xfrm>
            <a:off x="6127920" y="455400"/>
            <a:ext cx="1721520" cy="2147040"/>
          </a:xfrm>
          <a:prstGeom prst="roundRect">
            <a:avLst>
              <a:gd name="adj" fmla="val 16667"/>
            </a:avLst>
          </a:prstGeom>
          <a:noFill/>
          <a:ln w="28440">
            <a:solidFill>
              <a:schemeClr val="tx1"/>
            </a:solidFill>
          </a:ln>
        </p:spPr>
        <p:style>
          <a:lnRef idx="2">
            <a:schemeClr val="accent1">
              <a:shade val="50000"/>
            </a:schemeClr>
          </a:lnRef>
          <a:fillRef idx="1">
            <a:schemeClr val="accent1"/>
          </a:fillRef>
          <a:effectRef idx="0">
            <a:schemeClr val="accent1"/>
          </a:effectRef>
          <a:fontRef idx="minor"/>
        </p:style>
      </p:sp>
      <p:sp>
        <p:nvSpPr>
          <p:cNvPr id="270" name="CustomShape 5"/>
          <p:cNvSpPr/>
          <p:nvPr/>
        </p:nvSpPr>
        <p:spPr>
          <a:xfrm>
            <a:off x="6127920" y="601920"/>
            <a:ext cx="1721520" cy="1979280"/>
          </a:xfrm>
          <a:prstGeom prst="rect">
            <a:avLst/>
          </a:prstGeom>
          <a:noFill/>
          <a:ln>
            <a:noFill/>
          </a:ln>
        </p:spPr>
        <p:style>
          <a:lnRef idx="0"/>
          <a:fillRef idx="0"/>
          <a:effectRef idx="0"/>
          <a:fontRef idx="minor"/>
        </p:style>
        <p:txBody>
          <a:bodyPr lIns="90000" rIns="90000" tIns="45000" bIns="45000">
            <a:spAutoFit/>
          </a:bodyPr>
          <a:p>
            <a:pPr algn="ctr">
              <a:lnSpc>
                <a:spcPct val="115000"/>
              </a:lnSpc>
            </a:pPr>
            <a:r>
              <a:rPr b="1" lang="gl-ES" sz="1200" spc="-1" strike="noStrike">
                <a:solidFill>
                  <a:srgbClr val="000000"/>
                </a:solidFill>
                <a:latin typeface="Arial"/>
                <a:ea typeface="Arial"/>
              </a:rPr>
              <a:t>- Utilidad social</a:t>
            </a:r>
            <a:endParaRPr b="0" lang="gl-ES" sz="1200" spc="-1" strike="noStrike">
              <a:latin typeface="Arial"/>
            </a:endParaRPr>
          </a:p>
          <a:p>
            <a:pPr algn="ctr">
              <a:lnSpc>
                <a:spcPct val="115000"/>
              </a:lnSpc>
            </a:pPr>
            <a:r>
              <a:rPr b="1" lang="gl-ES" sz="1200" spc="-1" strike="noStrike">
                <a:solidFill>
                  <a:srgbClr val="000000"/>
                </a:solidFill>
                <a:latin typeface="Arial"/>
                <a:ea typeface="Arial"/>
              </a:rPr>
              <a:t>- Servicio a la comunidad</a:t>
            </a:r>
            <a:endParaRPr b="0" lang="gl-ES" sz="1200" spc="-1" strike="noStrike">
              <a:latin typeface="Arial"/>
            </a:endParaRPr>
          </a:p>
          <a:p>
            <a:pPr algn="ctr">
              <a:lnSpc>
                <a:spcPct val="115000"/>
              </a:lnSpc>
            </a:pPr>
            <a:r>
              <a:rPr b="1" lang="gl-ES" sz="1200" spc="-1" strike="noStrike">
                <a:solidFill>
                  <a:srgbClr val="000000"/>
                </a:solidFill>
                <a:latin typeface="Arial"/>
                <a:ea typeface="Arial"/>
              </a:rPr>
              <a:t>- Impacto formativo y transformador</a:t>
            </a:r>
            <a:endParaRPr b="0" lang="gl-ES" sz="1200" spc="-1" strike="noStrike">
              <a:latin typeface="Arial"/>
            </a:endParaRPr>
          </a:p>
          <a:p>
            <a:pPr algn="ctr">
              <a:lnSpc>
                <a:spcPct val="115000"/>
              </a:lnSpc>
            </a:pPr>
            <a:r>
              <a:rPr b="1" lang="gl-ES" sz="1200" spc="-1" strike="noStrike">
                <a:solidFill>
                  <a:srgbClr val="000000"/>
                </a:solidFill>
                <a:latin typeface="Arial"/>
                <a:ea typeface="Arial"/>
              </a:rPr>
              <a:t>- Adquisición de conocimientos y competencias para la vida</a:t>
            </a:r>
            <a:endParaRPr b="0" lang="gl-ES" sz="1200" spc="-1" strike="noStrike">
              <a:latin typeface="Arial"/>
            </a:endParaRPr>
          </a:p>
        </p:txBody>
      </p:sp>
      <p:sp>
        <p:nvSpPr>
          <p:cNvPr id="271" name="CustomShape 6"/>
          <p:cNvSpPr/>
          <p:nvPr/>
        </p:nvSpPr>
        <p:spPr>
          <a:xfrm>
            <a:off x="5131800" y="1528920"/>
            <a:ext cx="770400" cy="415080"/>
          </a:xfrm>
          <a:prstGeom prst="rect">
            <a:avLst/>
          </a:prstGeom>
          <a:noFill/>
          <a:ln w="28440">
            <a:solidFill>
              <a:schemeClr val="tx1"/>
            </a:solidFill>
          </a:ln>
        </p:spPr>
        <p:style>
          <a:lnRef idx="2">
            <a:schemeClr val="accent1">
              <a:shade val="50000"/>
            </a:schemeClr>
          </a:lnRef>
          <a:fillRef idx="1">
            <a:schemeClr val="accent1"/>
          </a:fillRef>
          <a:effectRef idx="0">
            <a:schemeClr val="accent1"/>
          </a:effectRef>
          <a:fontRef idx="minor"/>
        </p:style>
        <p:txBody>
          <a:bodyPr anchor="ctr">
            <a:noAutofit/>
          </a:bodyPr>
          <a:p>
            <a:pPr>
              <a:lnSpc>
                <a:spcPct val="100000"/>
              </a:lnSpc>
            </a:pPr>
            <a:r>
              <a:rPr b="0" lang="gl-ES" sz="1800" spc="-1" strike="noStrike">
                <a:solidFill>
                  <a:srgbClr val="ffffff"/>
                </a:solidFill>
                <a:latin typeface="Calibri"/>
              </a:rPr>
              <a:t>f</a:t>
            </a:r>
            <a:endParaRPr b="0" lang="gl-ES" sz="1800" spc="-1" strike="noStrike">
              <a:latin typeface="Arial"/>
            </a:endParaRPr>
          </a:p>
        </p:txBody>
      </p:sp>
      <p:sp>
        <p:nvSpPr>
          <p:cNvPr id="272" name="CustomShape 7"/>
          <p:cNvSpPr/>
          <p:nvPr/>
        </p:nvSpPr>
        <p:spPr>
          <a:xfrm>
            <a:off x="5090040" y="1528920"/>
            <a:ext cx="854640" cy="405000"/>
          </a:xfrm>
          <a:prstGeom prst="rect">
            <a:avLst/>
          </a:prstGeom>
          <a:noFill/>
          <a:ln>
            <a:noFill/>
          </a:ln>
        </p:spPr>
        <p:style>
          <a:lnRef idx="0"/>
          <a:fillRef idx="0"/>
          <a:effectRef idx="0"/>
          <a:fontRef idx="minor"/>
        </p:style>
        <p:txBody>
          <a:bodyPr wrap="none" lIns="90000" rIns="90000" tIns="45000" bIns="45000">
            <a:spAutoFit/>
          </a:bodyPr>
          <a:p>
            <a:pPr algn="ctr">
              <a:lnSpc>
                <a:spcPct val="115000"/>
              </a:lnSpc>
            </a:pPr>
            <a:r>
              <a:rPr b="1" lang="gl-ES" sz="1800" spc="-1" strike="noStrike">
                <a:solidFill>
                  <a:srgbClr val="000000"/>
                </a:solidFill>
                <a:latin typeface="Arial"/>
                <a:ea typeface="Arial"/>
              </a:rPr>
              <a:t>FINES</a:t>
            </a:r>
            <a:endParaRPr b="0" lang="gl-ES" sz="1800" spc="-1" strike="noStrike">
              <a:latin typeface="Arial"/>
            </a:endParaRPr>
          </a:p>
        </p:txBody>
      </p:sp>
      <p:sp>
        <p:nvSpPr>
          <p:cNvPr id="273" name="CustomShape 8"/>
          <p:cNvSpPr/>
          <p:nvPr/>
        </p:nvSpPr>
        <p:spPr>
          <a:xfrm>
            <a:off x="5140440" y="3450960"/>
            <a:ext cx="1167480" cy="473400"/>
          </a:xfrm>
          <a:custGeom>
            <a:avLst/>
            <a:gdLst/>
            <a:ahLst/>
            <a:rect l="l" t="t" r="r" b="b"/>
            <a:pathLst>
              <a:path w="21600" h="21600">
                <a:moveTo>
                  <a:pt x="0" y="0"/>
                </a:moveTo>
                <a:lnTo>
                  <a:pt x="21600" y="21600"/>
                </a:lnTo>
              </a:path>
            </a:pathLst>
          </a:custGeom>
          <a:noFill/>
          <a:ln>
            <a:solidFill>
              <a:schemeClr val="tx1"/>
            </a:solidFill>
            <a:tailEnd len="med" type="triangle" w="med"/>
          </a:ln>
        </p:spPr>
        <p:style>
          <a:lnRef idx="1">
            <a:schemeClr val="accent1"/>
          </a:lnRef>
          <a:fillRef idx="0">
            <a:schemeClr val="accent1"/>
          </a:fillRef>
          <a:effectRef idx="0">
            <a:schemeClr val="accent1"/>
          </a:effectRef>
          <a:fontRef idx="minor"/>
        </p:style>
      </p:sp>
      <p:sp>
        <p:nvSpPr>
          <p:cNvPr id="274" name="CustomShape 9"/>
          <p:cNvSpPr/>
          <p:nvPr/>
        </p:nvSpPr>
        <p:spPr>
          <a:xfrm>
            <a:off x="6316560" y="3873600"/>
            <a:ext cx="2521800" cy="483480"/>
          </a:xfrm>
          <a:prstGeom prst="rect">
            <a:avLst/>
          </a:prstGeom>
          <a:noFill/>
          <a:ln w="28440">
            <a:solidFill>
              <a:schemeClr val="tx1"/>
            </a:solidFill>
          </a:ln>
        </p:spPr>
        <p:style>
          <a:lnRef idx="2">
            <a:schemeClr val="accent1">
              <a:shade val="50000"/>
            </a:schemeClr>
          </a:lnRef>
          <a:fillRef idx="1">
            <a:schemeClr val="accent1"/>
          </a:fillRef>
          <a:effectRef idx="0">
            <a:schemeClr val="accent1"/>
          </a:effectRef>
          <a:fontRef idx="minor"/>
        </p:style>
      </p:sp>
      <p:sp>
        <p:nvSpPr>
          <p:cNvPr id="275" name="CustomShape 10"/>
          <p:cNvSpPr/>
          <p:nvPr/>
        </p:nvSpPr>
        <p:spPr>
          <a:xfrm>
            <a:off x="6275520" y="3958560"/>
            <a:ext cx="2604240" cy="334440"/>
          </a:xfrm>
          <a:prstGeom prst="rect">
            <a:avLst/>
          </a:prstGeom>
          <a:noFill/>
          <a:ln>
            <a:noFill/>
          </a:ln>
        </p:spPr>
        <p:style>
          <a:lnRef idx="0"/>
          <a:fillRef idx="0"/>
          <a:effectRef idx="0"/>
          <a:fontRef idx="minor"/>
        </p:style>
        <p:txBody>
          <a:bodyPr wrap="none" lIns="90000" rIns="90000" tIns="45000" bIns="45000">
            <a:spAutoFit/>
          </a:bodyPr>
          <a:p>
            <a:pPr algn="ctr">
              <a:lnSpc>
                <a:spcPct val="115000"/>
              </a:lnSpc>
            </a:pPr>
            <a:r>
              <a:rPr b="1" lang="gl-ES" sz="1400" spc="-1" strike="noStrike">
                <a:solidFill>
                  <a:srgbClr val="000000"/>
                </a:solidFill>
                <a:latin typeface="Arial"/>
                <a:ea typeface="Arial"/>
              </a:rPr>
              <a:t>ELEMENTOS DEFINITORIOS</a:t>
            </a:r>
            <a:endParaRPr b="0" lang="gl-ES" sz="1400" spc="-1" strike="noStrike">
              <a:latin typeface="Arial"/>
            </a:endParaRPr>
          </a:p>
        </p:txBody>
      </p:sp>
      <p:sp>
        <p:nvSpPr>
          <p:cNvPr id="276" name="CustomShape 11"/>
          <p:cNvSpPr/>
          <p:nvPr/>
        </p:nvSpPr>
        <p:spPr>
          <a:xfrm>
            <a:off x="7548840" y="4357440"/>
            <a:ext cx="360" cy="379440"/>
          </a:xfrm>
          <a:custGeom>
            <a:avLst/>
            <a:gdLst/>
            <a:ahLst/>
            <a:rect l="l" t="t" r="r" b="b"/>
            <a:pathLst>
              <a:path w="21600" h="21600">
                <a:moveTo>
                  <a:pt x="0" y="0"/>
                </a:moveTo>
                <a:lnTo>
                  <a:pt x="21600" y="21600"/>
                </a:lnTo>
              </a:path>
            </a:pathLst>
          </a:custGeom>
          <a:noFill/>
          <a:ln>
            <a:solidFill>
              <a:schemeClr val="tx1"/>
            </a:solidFill>
            <a:tailEnd len="med" type="triangle" w="med"/>
          </a:ln>
        </p:spPr>
        <p:style>
          <a:lnRef idx="1">
            <a:schemeClr val="accent1"/>
          </a:lnRef>
          <a:fillRef idx="0">
            <a:schemeClr val="accent1"/>
          </a:fillRef>
          <a:effectRef idx="0">
            <a:schemeClr val="accent1"/>
          </a:effectRef>
          <a:fontRef idx="minor"/>
        </p:style>
      </p:sp>
      <p:sp>
        <p:nvSpPr>
          <p:cNvPr id="277" name="CustomShape 12"/>
          <p:cNvSpPr/>
          <p:nvPr/>
        </p:nvSpPr>
        <p:spPr>
          <a:xfrm>
            <a:off x="6530040" y="4821120"/>
            <a:ext cx="2037240" cy="1905120"/>
          </a:xfrm>
          <a:prstGeom prst="rect">
            <a:avLst/>
          </a:prstGeom>
          <a:noFill/>
          <a:ln w="28440">
            <a:solidFill>
              <a:schemeClr val="tx1"/>
            </a:solidFill>
          </a:ln>
        </p:spPr>
        <p:style>
          <a:lnRef idx="2">
            <a:schemeClr val="accent1">
              <a:shade val="50000"/>
            </a:schemeClr>
          </a:lnRef>
          <a:fillRef idx="1">
            <a:schemeClr val="accent1"/>
          </a:fillRef>
          <a:effectRef idx="0">
            <a:schemeClr val="accent1"/>
          </a:effectRef>
          <a:fontRef idx="minor"/>
        </p:style>
      </p:sp>
      <p:sp>
        <p:nvSpPr>
          <p:cNvPr id="278" name="CustomShape 13"/>
          <p:cNvSpPr/>
          <p:nvPr/>
        </p:nvSpPr>
        <p:spPr>
          <a:xfrm>
            <a:off x="6516000" y="4940640"/>
            <a:ext cx="4571640" cy="1768320"/>
          </a:xfrm>
          <a:prstGeom prst="rect">
            <a:avLst/>
          </a:prstGeom>
          <a:noFill/>
          <a:ln>
            <a:noFill/>
          </a:ln>
        </p:spPr>
        <p:style>
          <a:lnRef idx="0"/>
          <a:fillRef idx="0"/>
          <a:effectRef idx="0"/>
          <a:fontRef idx="minor"/>
        </p:style>
        <p:txBody>
          <a:bodyPr lIns="90000" rIns="90000" tIns="45000" bIns="45000">
            <a:spAutoFit/>
          </a:bodyPr>
          <a:p>
            <a:pPr>
              <a:lnSpc>
                <a:spcPct val="115000"/>
              </a:lnSpc>
            </a:pPr>
            <a:r>
              <a:rPr b="1" lang="gl-ES" sz="1200" spc="-1" strike="noStrike">
                <a:solidFill>
                  <a:srgbClr val="000000"/>
                </a:solidFill>
                <a:latin typeface="Arial"/>
                <a:ea typeface="Arial"/>
              </a:rPr>
              <a:t>- </a:t>
            </a:r>
            <a:r>
              <a:rPr b="1" lang="gl-ES" sz="1050" spc="-1" strike="noStrike">
                <a:solidFill>
                  <a:srgbClr val="000000"/>
                </a:solidFill>
                <a:latin typeface="Arial"/>
                <a:ea typeface="Arial"/>
              </a:rPr>
              <a:t>APRENDIZAJE</a:t>
            </a:r>
            <a:endParaRPr b="0" lang="gl-ES" sz="1050" spc="-1" strike="noStrike">
              <a:latin typeface="Arial"/>
            </a:endParaRPr>
          </a:p>
          <a:p>
            <a:pPr>
              <a:lnSpc>
                <a:spcPct val="115000"/>
              </a:lnSpc>
            </a:pPr>
            <a:r>
              <a:rPr b="1" lang="gl-ES" sz="1050" spc="-1" strike="noStrike">
                <a:solidFill>
                  <a:srgbClr val="000000"/>
                </a:solidFill>
                <a:latin typeface="Arial"/>
                <a:ea typeface="Arial"/>
              </a:rPr>
              <a:t>- SERVICIO</a:t>
            </a:r>
            <a:endParaRPr b="0" lang="gl-ES" sz="1050" spc="-1" strike="noStrike">
              <a:latin typeface="Arial"/>
            </a:endParaRPr>
          </a:p>
          <a:p>
            <a:pPr>
              <a:lnSpc>
                <a:spcPct val="115000"/>
              </a:lnSpc>
            </a:pPr>
            <a:r>
              <a:rPr b="1" lang="gl-ES" sz="1050" spc="-1" strike="noStrike">
                <a:solidFill>
                  <a:srgbClr val="000000"/>
                </a:solidFill>
                <a:latin typeface="Arial"/>
                <a:ea typeface="Arial"/>
              </a:rPr>
              <a:t>- NECESIDADES SOCIALES</a:t>
            </a:r>
            <a:endParaRPr b="0" lang="gl-ES" sz="1050" spc="-1" strike="noStrike">
              <a:latin typeface="Arial"/>
            </a:endParaRPr>
          </a:p>
          <a:p>
            <a:pPr>
              <a:lnSpc>
                <a:spcPct val="115000"/>
              </a:lnSpc>
            </a:pPr>
            <a:r>
              <a:rPr b="1" lang="gl-ES" sz="1050" spc="-1" strike="noStrike">
                <a:solidFill>
                  <a:srgbClr val="000000"/>
                </a:solidFill>
                <a:latin typeface="Arial"/>
                <a:ea typeface="Arial"/>
              </a:rPr>
              <a:t>- REFLEXIÓN</a:t>
            </a:r>
            <a:endParaRPr b="0" lang="gl-ES" sz="1050" spc="-1" strike="noStrike">
              <a:latin typeface="Arial"/>
            </a:endParaRPr>
          </a:p>
          <a:p>
            <a:pPr>
              <a:lnSpc>
                <a:spcPct val="115000"/>
              </a:lnSpc>
            </a:pPr>
            <a:r>
              <a:rPr b="1" lang="gl-ES" sz="1050" spc="-1" strike="noStrike">
                <a:solidFill>
                  <a:srgbClr val="000000"/>
                </a:solidFill>
                <a:latin typeface="Arial"/>
                <a:ea typeface="Arial"/>
              </a:rPr>
              <a:t>- TRABAJO EN GRUPO</a:t>
            </a:r>
            <a:endParaRPr b="0" lang="gl-ES" sz="1050" spc="-1" strike="noStrike">
              <a:latin typeface="Arial"/>
            </a:endParaRPr>
          </a:p>
          <a:p>
            <a:pPr>
              <a:lnSpc>
                <a:spcPct val="115000"/>
              </a:lnSpc>
            </a:pPr>
            <a:r>
              <a:rPr b="1" lang="gl-ES" sz="1050" spc="-1" strike="noStrike">
                <a:solidFill>
                  <a:srgbClr val="000000"/>
                </a:solidFill>
                <a:latin typeface="Arial"/>
                <a:ea typeface="Arial"/>
              </a:rPr>
              <a:t>- PARTENARIADO</a:t>
            </a:r>
            <a:endParaRPr b="0" lang="gl-ES" sz="1050" spc="-1" strike="noStrike">
              <a:latin typeface="Arial"/>
            </a:endParaRPr>
          </a:p>
          <a:p>
            <a:pPr>
              <a:lnSpc>
                <a:spcPct val="115000"/>
              </a:lnSpc>
            </a:pPr>
            <a:r>
              <a:rPr b="1" lang="gl-ES" sz="1050" spc="-1" strike="noStrike">
                <a:solidFill>
                  <a:srgbClr val="000000"/>
                </a:solidFill>
                <a:latin typeface="Arial"/>
                <a:ea typeface="Arial"/>
              </a:rPr>
              <a:t>- RECONOCIMIENTO</a:t>
            </a:r>
            <a:endParaRPr b="0" lang="gl-ES" sz="1050" spc="-1" strike="noStrike">
              <a:latin typeface="Arial"/>
            </a:endParaRPr>
          </a:p>
          <a:p>
            <a:pPr>
              <a:lnSpc>
                <a:spcPct val="115000"/>
              </a:lnSpc>
            </a:pPr>
            <a:r>
              <a:rPr b="1" lang="gl-ES" sz="1050" spc="-1" strike="noStrike">
                <a:solidFill>
                  <a:srgbClr val="000000"/>
                </a:solidFill>
                <a:latin typeface="Arial"/>
                <a:ea typeface="Arial"/>
              </a:rPr>
              <a:t>- PARTICIPACIÓN</a:t>
            </a:r>
            <a:endParaRPr b="0" lang="gl-ES" sz="1050" spc="-1" strike="noStrike">
              <a:latin typeface="Arial"/>
            </a:endParaRPr>
          </a:p>
          <a:p>
            <a:pPr>
              <a:lnSpc>
                <a:spcPct val="115000"/>
              </a:lnSpc>
            </a:pPr>
            <a:r>
              <a:rPr b="1" lang="gl-ES" sz="1050" spc="-1" strike="noStrike">
                <a:solidFill>
                  <a:srgbClr val="000000"/>
                </a:solidFill>
                <a:latin typeface="Arial"/>
                <a:ea typeface="Arial"/>
              </a:rPr>
              <a:t>- EVALUACIÓN</a:t>
            </a:r>
            <a:endParaRPr b="0" lang="gl-ES" sz="1050" spc="-1" strike="noStrike">
              <a:latin typeface="Arial"/>
            </a:endParaRPr>
          </a:p>
        </p:txBody>
      </p:sp>
      <p:sp>
        <p:nvSpPr>
          <p:cNvPr id="279" name="CustomShape 14"/>
          <p:cNvSpPr/>
          <p:nvPr/>
        </p:nvSpPr>
        <p:spPr>
          <a:xfrm flipH="1">
            <a:off x="2745360" y="3675600"/>
            <a:ext cx="653040" cy="439560"/>
          </a:xfrm>
          <a:custGeom>
            <a:avLst/>
            <a:gdLst/>
            <a:ahLst/>
            <a:rect l="l" t="t" r="r" b="b"/>
            <a:pathLst>
              <a:path w="21600" h="21600">
                <a:moveTo>
                  <a:pt x="0" y="0"/>
                </a:moveTo>
                <a:lnTo>
                  <a:pt x="21600" y="21600"/>
                </a:lnTo>
              </a:path>
            </a:pathLst>
          </a:custGeom>
          <a:noFill/>
          <a:ln>
            <a:solidFill>
              <a:schemeClr val="tx1"/>
            </a:solidFill>
            <a:tailEnd len="med" type="triangle" w="med"/>
          </a:ln>
        </p:spPr>
        <p:style>
          <a:lnRef idx="1">
            <a:schemeClr val="accent1"/>
          </a:lnRef>
          <a:fillRef idx="0">
            <a:schemeClr val="accent1"/>
          </a:fillRef>
          <a:effectRef idx="0">
            <a:schemeClr val="accent1"/>
          </a:effectRef>
          <a:fontRef idx="minor"/>
        </p:style>
      </p:sp>
      <p:sp>
        <p:nvSpPr>
          <p:cNvPr id="280" name="CustomShape 15"/>
          <p:cNvSpPr/>
          <p:nvPr/>
        </p:nvSpPr>
        <p:spPr>
          <a:xfrm>
            <a:off x="905400" y="4160160"/>
            <a:ext cx="4607640" cy="1758240"/>
          </a:xfrm>
          <a:prstGeom prst="rect">
            <a:avLst/>
          </a:prstGeom>
          <a:noFill/>
          <a:ln w="28440">
            <a:solidFill>
              <a:schemeClr val="tx1"/>
            </a:solidFill>
          </a:ln>
        </p:spPr>
        <p:style>
          <a:lnRef idx="2">
            <a:schemeClr val="accent1">
              <a:shade val="50000"/>
            </a:schemeClr>
          </a:lnRef>
          <a:fillRef idx="1">
            <a:schemeClr val="accent1"/>
          </a:fillRef>
          <a:effectRef idx="0">
            <a:schemeClr val="accent1"/>
          </a:effectRef>
          <a:fontRef idx="minor"/>
        </p:style>
      </p:sp>
      <p:sp>
        <p:nvSpPr>
          <p:cNvPr id="281" name="CustomShape 16"/>
          <p:cNvSpPr/>
          <p:nvPr/>
        </p:nvSpPr>
        <p:spPr>
          <a:xfrm>
            <a:off x="892080" y="4284000"/>
            <a:ext cx="4571640" cy="1488240"/>
          </a:xfrm>
          <a:prstGeom prst="rect">
            <a:avLst/>
          </a:prstGeom>
          <a:noFill/>
          <a:ln>
            <a:noFill/>
          </a:ln>
        </p:spPr>
        <p:style>
          <a:lnRef idx="0"/>
          <a:fillRef idx="0"/>
          <a:effectRef idx="0"/>
          <a:fontRef idx="minor"/>
        </p:style>
        <p:txBody>
          <a:bodyPr lIns="90000" rIns="90000" tIns="45000" bIns="45000">
            <a:spAutoFit/>
          </a:bodyPr>
          <a:p>
            <a:pPr>
              <a:lnSpc>
                <a:spcPct val="115000"/>
              </a:lnSpc>
            </a:pPr>
            <a:r>
              <a:rPr b="1" lang="gl-ES" sz="1600" spc="-1" strike="noStrike">
                <a:solidFill>
                  <a:srgbClr val="000000"/>
                </a:solidFill>
                <a:latin typeface="Arial"/>
                <a:ea typeface="Arial"/>
              </a:rPr>
              <a:t>- Procesos de enseñanza-aprendizaje de forma sistemática y planificada</a:t>
            </a:r>
            <a:endParaRPr b="0" lang="gl-ES" sz="1600" spc="-1" strike="noStrike">
              <a:latin typeface="Arial"/>
            </a:endParaRPr>
          </a:p>
          <a:p>
            <a:pPr>
              <a:lnSpc>
                <a:spcPct val="115000"/>
              </a:lnSpc>
            </a:pPr>
            <a:r>
              <a:rPr b="1" lang="gl-ES" sz="1600" spc="-1" strike="noStrike">
                <a:solidFill>
                  <a:srgbClr val="000000"/>
                </a:solidFill>
                <a:latin typeface="Arial"/>
                <a:ea typeface="Arial"/>
              </a:rPr>
              <a:t>- Aplicación a cualquier edad y etapa educativa</a:t>
            </a:r>
            <a:endParaRPr b="0" lang="gl-ES" sz="1600" spc="-1" strike="noStrike">
              <a:latin typeface="Arial"/>
            </a:endParaRPr>
          </a:p>
          <a:p>
            <a:pPr>
              <a:lnSpc>
                <a:spcPct val="115000"/>
              </a:lnSpc>
            </a:pPr>
            <a:r>
              <a:rPr b="1" lang="gl-ES" sz="1600" spc="-1" strike="noStrike">
                <a:solidFill>
                  <a:srgbClr val="000000"/>
                </a:solidFill>
                <a:latin typeface="Arial"/>
                <a:ea typeface="Arial"/>
              </a:rPr>
              <a:t>- Adaptado a la naturaleza de cada realidad</a:t>
            </a:r>
            <a:endParaRPr b="0" lang="gl-ES" sz="1600" spc="-1" strike="noStrike">
              <a:latin typeface="Arial"/>
            </a:endParaRPr>
          </a:p>
        </p:txBody>
      </p:sp>
      <p:sp>
        <p:nvSpPr>
          <p:cNvPr id="282" name="CustomShape 17"/>
          <p:cNvSpPr/>
          <p:nvPr/>
        </p:nvSpPr>
        <p:spPr>
          <a:xfrm rot="10800000">
            <a:off x="3783960" y="2910600"/>
            <a:ext cx="1211400" cy="858960"/>
          </a:xfrm>
          <a:prstGeom prst="bentConnector3">
            <a:avLst>
              <a:gd name="adj1" fmla="val 50000"/>
            </a:avLst>
          </a:prstGeom>
          <a:noFill/>
          <a:ln>
            <a:solidFill>
              <a:schemeClr val="tx1"/>
            </a:solidFill>
          </a:ln>
        </p:spPr>
        <p:style>
          <a:lnRef idx="1">
            <a:schemeClr val="accent1"/>
          </a:lnRef>
          <a:fillRef idx="0">
            <a:schemeClr val="accent1"/>
          </a:fillRef>
          <a:effectRef idx="0">
            <a:schemeClr val="accent1"/>
          </a:effectRef>
          <a:fontRef idx="minor"/>
        </p:style>
      </p:sp>
      <p:sp>
        <p:nvSpPr>
          <p:cNvPr id="283" name="CustomShape 18"/>
          <p:cNvSpPr/>
          <p:nvPr/>
        </p:nvSpPr>
        <p:spPr>
          <a:xfrm>
            <a:off x="892080" y="1926000"/>
            <a:ext cx="1632960" cy="415080"/>
          </a:xfrm>
          <a:prstGeom prst="rect">
            <a:avLst/>
          </a:prstGeom>
          <a:noFill/>
          <a:ln w="28440">
            <a:solidFill>
              <a:schemeClr val="tx1"/>
            </a:solidFill>
          </a:ln>
        </p:spPr>
        <p:style>
          <a:lnRef idx="2">
            <a:schemeClr val="accent1">
              <a:shade val="50000"/>
            </a:schemeClr>
          </a:lnRef>
          <a:fillRef idx="1">
            <a:schemeClr val="accent1"/>
          </a:fillRef>
          <a:effectRef idx="0">
            <a:schemeClr val="accent1"/>
          </a:effectRef>
          <a:fontRef idx="minor"/>
        </p:style>
        <p:txBody>
          <a:bodyPr anchor="ctr">
            <a:noAutofit/>
          </a:bodyPr>
          <a:p>
            <a:pPr>
              <a:lnSpc>
                <a:spcPct val="100000"/>
              </a:lnSpc>
            </a:pPr>
            <a:r>
              <a:rPr b="1" lang="gl-ES" sz="1800" spc="-1" strike="noStrike">
                <a:solidFill>
                  <a:srgbClr val="ffffff"/>
                </a:solidFill>
                <a:latin typeface="Calibri"/>
              </a:rPr>
              <a:t>Fundamentos</a:t>
            </a:r>
            <a:endParaRPr b="0" lang="gl-ES" sz="1800" spc="-1" strike="noStrike">
              <a:latin typeface="Arial"/>
            </a:endParaRPr>
          </a:p>
        </p:txBody>
      </p:sp>
      <p:sp>
        <p:nvSpPr>
          <p:cNvPr id="284" name="CustomShape 19"/>
          <p:cNvSpPr/>
          <p:nvPr/>
        </p:nvSpPr>
        <p:spPr>
          <a:xfrm>
            <a:off x="882360" y="1957320"/>
            <a:ext cx="1680840" cy="405000"/>
          </a:xfrm>
          <a:prstGeom prst="rect">
            <a:avLst/>
          </a:prstGeom>
          <a:noFill/>
          <a:ln>
            <a:noFill/>
          </a:ln>
        </p:spPr>
        <p:style>
          <a:lnRef idx="0"/>
          <a:fillRef idx="0"/>
          <a:effectRef idx="0"/>
          <a:fontRef idx="minor"/>
        </p:style>
        <p:txBody>
          <a:bodyPr wrap="none" lIns="90000" rIns="90000" tIns="45000" bIns="45000">
            <a:spAutoFit/>
          </a:bodyPr>
          <a:p>
            <a:pPr algn="ctr">
              <a:lnSpc>
                <a:spcPct val="115000"/>
              </a:lnSpc>
            </a:pPr>
            <a:r>
              <a:rPr b="1" lang="gl-ES" sz="1800" spc="-1" strike="noStrike">
                <a:solidFill>
                  <a:srgbClr val="000000"/>
                </a:solidFill>
                <a:latin typeface="Arial"/>
                <a:ea typeface="Arial"/>
              </a:rPr>
              <a:t>Fundamentos</a:t>
            </a:r>
            <a:endParaRPr b="0" lang="gl-ES" sz="1800" spc="-1" strike="noStrike">
              <a:latin typeface="Arial"/>
            </a:endParaRPr>
          </a:p>
        </p:txBody>
      </p:sp>
      <p:sp>
        <p:nvSpPr>
          <p:cNvPr id="285" name="CustomShape 20"/>
          <p:cNvSpPr/>
          <p:nvPr/>
        </p:nvSpPr>
        <p:spPr>
          <a:xfrm flipV="1">
            <a:off x="1480680" y="1356120"/>
            <a:ext cx="600840" cy="526680"/>
          </a:xfrm>
          <a:prstGeom prst="upArrow">
            <a:avLst>
              <a:gd name="adj1" fmla="val 50000"/>
              <a:gd name="adj2"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p:style>
      </p:sp>
      <p:sp>
        <p:nvSpPr>
          <p:cNvPr id="286" name="CustomShape 21"/>
          <p:cNvSpPr/>
          <p:nvPr/>
        </p:nvSpPr>
        <p:spPr>
          <a:xfrm>
            <a:off x="351720" y="369000"/>
            <a:ext cx="3336480" cy="916920"/>
          </a:xfrm>
          <a:prstGeom prst="roundRect">
            <a:avLst>
              <a:gd name="adj" fmla="val 16667"/>
            </a:avLst>
          </a:prstGeom>
          <a:noFill/>
          <a:ln w="28440">
            <a:solidFill>
              <a:schemeClr val="tx1"/>
            </a:solidFill>
          </a:ln>
        </p:spPr>
        <p:style>
          <a:lnRef idx="2">
            <a:schemeClr val="accent1">
              <a:shade val="50000"/>
            </a:schemeClr>
          </a:lnRef>
          <a:fillRef idx="1">
            <a:schemeClr val="accent1"/>
          </a:fillRef>
          <a:effectRef idx="0">
            <a:schemeClr val="accent1"/>
          </a:effectRef>
          <a:fontRef idx="minor"/>
        </p:style>
      </p:sp>
      <p:sp>
        <p:nvSpPr>
          <p:cNvPr id="287" name="CustomShape 22"/>
          <p:cNvSpPr/>
          <p:nvPr/>
        </p:nvSpPr>
        <p:spPr>
          <a:xfrm>
            <a:off x="245160" y="443880"/>
            <a:ext cx="3336480" cy="649080"/>
          </a:xfrm>
          <a:prstGeom prst="rect">
            <a:avLst/>
          </a:prstGeom>
          <a:noFill/>
          <a:ln>
            <a:noFill/>
          </a:ln>
        </p:spPr>
        <p:style>
          <a:lnRef idx="0"/>
          <a:fillRef idx="0"/>
          <a:effectRef idx="0"/>
          <a:fontRef idx="minor"/>
        </p:style>
        <p:txBody>
          <a:bodyPr lIns="90000" rIns="90000" tIns="45000" bIns="45000">
            <a:spAutoFit/>
          </a:bodyPr>
          <a:p>
            <a:pPr algn="ctr">
              <a:lnSpc>
                <a:spcPct val="115000"/>
              </a:lnSpc>
            </a:pPr>
            <a:r>
              <a:rPr b="1" lang="gl-ES" sz="1600" spc="-1" strike="noStrike">
                <a:solidFill>
                  <a:srgbClr val="000000"/>
                </a:solidFill>
                <a:latin typeface="Arial"/>
                <a:ea typeface="Arial"/>
              </a:rPr>
              <a:t>Pedagogía de la Experiencia/Activa y Reflexiva</a:t>
            </a:r>
            <a:endParaRPr b="0" lang="gl-ES" sz="1600" spc="-1" strike="noStrike">
              <a:latin typeface="Arial"/>
            </a:endParaRPr>
          </a:p>
        </p:txBody>
      </p:sp>
    </p:spTree>
  </p:cSld>
  <p:transition spd="slow">
    <p:push dir="u"/>
  </p:transition>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88" name="Picture 2" descr=""/>
          <p:cNvPicPr/>
          <p:nvPr/>
        </p:nvPicPr>
        <p:blipFill>
          <a:blip r:embed="rId1"/>
          <a:stretch/>
        </p:blipFill>
        <p:spPr>
          <a:xfrm>
            <a:off x="-165600" y="0"/>
            <a:ext cx="10125360" cy="6857640"/>
          </a:xfrm>
          <a:prstGeom prst="rect">
            <a:avLst/>
          </a:prstGeom>
          <a:ln>
            <a:noFill/>
          </a:ln>
        </p:spPr>
      </p:pic>
      <p:sp>
        <p:nvSpPr>
          <p:cNvPr id="289" name="CustomShape 1"/>
          <p:cNvSpPr/>
          <p:nvPr/>
        </p:nvSpPr>
        <p:spPr>
          <a:xfrm>
            <a:off x="2214360" y="111240"/>
            <a:ext cx="5972400" cy="1431000"/>
          </a:xfrm>
          <a:prstGeom prst="rect">
            <a:avLst/>
          </a:prstGeom>
          <a:solidFill>
            <a:schemeClr val="bg1"/>
          </a:solidFill>
          <a:ln w="9360">
            <a:noFill/>
          </a:ln>
        </p:spPr>
        <p:style>
          <a:lnRef idx="0"/>
          <a:fillRef idx="0"/>
          <a:effectRef idx="0"/>
          <a:fontRef idx="minor"/>
        </p:style>
        <p:txBody>
          <a:bodyPr lIns="90000" rIns="90000" tIns="45000" bIns="45000">
            <a:spAutoFit/>
          </a:bodyPr>
          <a:p>
            <a:pPr algn="ctr">
              <a:lnSpc>
                <a:spcPct val="100000"/>
              </a:lnSpc>
            </a:pPr>
            <a:r>
              <a:rPr b="0" lang="gl-ES" sz="2200" spc="-1" strike="noStrike">
                <a:solidFill>
                  <a:srgbClr val="000000"/>
                </a:solidFill>
                <a:latin typeface="Calibri"/>
              </a:rPr>
              <a:t>El Aprendizaje Servicio (ApS) requiere una red de alianzas entre las Instituciones educativos y las entidades sociales que facilitan servicios a la comunidad </a:t>
            </a:r>
            <a:endParaRPr b="0" lang="gl-ES" sz="2200" spc="-1" strike="noStrike">
              <a:latin typeface="Arial"/>
            </a:endParaRPr>
          </a:p>
        </p:txBody>
      </p:sp>
    </p:spTree>
  </p:cSld>
  <p:transition spd="slow">
    <p:push dir="u"/>
  </p:transition>
  <p:timing>
    <p:tnLst>
      <p:par>
        <p:cTn id="315" dur="indefinite" restart="never" nodeType="tmRoot">
          <p:childTnLst>
            <p:seq>
              <p:cTn id="316" dur="indefinite" nodeType="mainSeq">
                <p:childTnLst>
                  <p:par>
                    <p:cTn id="317" fill="hold">
                      <p:stCondLst>
                        <p:cond delay="indefinite"/>
                      </p:stCondLst>
                      <p:childTnLst>
                        <p:par>
                          <p:cTn id="318" fill="hold">
                            <p:stCondLst>
                              <p:cond delay="0"/>
                            </p:stCondLst>
                            <p:childTnLst>
                              <p:par>
                                <p:cTn id="319" nodeType="clickEffect" fill="hold" presetClass="entr" presetID="1">
                                  <p:stCondLst>
                                    <p:cond delay="0"/>
                                  </p:stCondLst>
                                  <p:childTnLst>
                                    <p:set>
                                      <p:cBhvr>
                                        <p:cTn id="320" dur="1" fill="hold">
                                          <p:stCondLst>
                                            <p:cond delay="0"/>
                                          </p:stCondLst>
                                        </p:cTn>
                                        <p:tgtEl>
                                          <p:spTgt spid="289"/>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0" name="CustomShape 1"/>
          <p:cNvSpPr/>
          <p:nvPr/>
        </p:nvSpPr>
        <p:spPr>
          <a:xfrm>
            <a:off x="119520" y="157320"/>
            <a:ext cx="8904600" cy="1308600"/>
          </a:xfrm>
          <a:prstGeom prst="rect">
            <a:avLst/>
          </a:prstGeom>
          <a:noFill/>
          <a:ln w="12600">
            <a:solidFill>
              <a:schemeClr val="tx1"/>
            </a:solidFill>
            <a:round/>
          </a:ln>
        </p:spPr>
        <p:style>
          <a:lnRef idx="0"/>
          <a:fillRef idx="0"/>
          <a:effectRef idx="0"/>
          <a:fontRef idx="minor"/>
        </p:style>
        <p:txBody>
          <a:bodyPr lIns="90000" rIns="90000" tIns="45000" bIns="45000">
            <a:spAutoFit/>
          </a:bodyPr>
          <a:p>
            <a:pPr algn="ctr">
              <a:lnSpc>
                <a:spcPct val="100000"/>
              </a:lnSpc>
            </a:pPr>
            <a:r>
              <a:rPr b="1" lang="gl-ES" sz="4000" spc="-1" strike="noStrike">
                <a:solidFill>
                  <a:srgbClr val="000000"/>
                </a:solidFill>
                <a:latin typeface="Calibri Light"/>
              </a:rPr>
              <a:t>CUADRANTES DEL APRENDIZAJE SERVICIO</a:t>
            </a:r>
            <a:endParaRPr b="0" lang="gl-ES" sz="4000" spc="-1" strike="noStrike">
              <a:latin typeface="Arial"/>
            </a:endParaRPr>
          </a:p>
        </p:txBody>
      </p:sp>
      <p:sp>
        <p:nvSpPr>
          <p:cNvPr id="291" name="CustomShape 2"/>
          <p:cNvSpPr/>
          <p:nvPr/>
        </p:nvSpPr>
        <p:spPr>
          <a:xfrm>
            <a:off x="583920" y="998640"/>
            <a:ext cx="7533000" cy="707400"/>
          </a:xfrm>
          <a:prstGeom prst="leftRightArrow">
            <a:avLst>
              <a:gd name="adj1" fmla="val 50000"/>
              <a:gd name="adj2" fmla="val 50000"/>
            </a:avLst>
          </a:prstGeom>
          <a:noFill/>
          <a:ln>
            <a:solidFill>
              <a:schemeClr val="tx1">
                <a:lumMod val="95000"/>
                <a:lumOff val="5000"/>
              </a:schemeClr>
            </a:solidFill>
          </a:ln>
        </p:spPr>
        <p:style>
          <a:lnRef idx="2">
            <a:schemeClr val="dk1">
              <a:shade val="50000"/>
            </a:schemeClr>
          </a:lnRef>
          <a:fillRef idx="1">
            <a:schemeClr val="dk1"/>
          </a:fillRef>
          <a:effectRef idx="0">
            <a:schemeClr val="dk1"/>
          </a:effectRef>
          <a:fontRef idx="minor"/>
        </p:style>
      </p:sp>
      <p:sp>
        <p:nvSpPr>
          <p:cNvPr id="292" name="CustomShape 3"/>
          <p:cNvSpPr/>
          <p:nvPr/>
        </p:nvSpPr>
        <p:spPr>
          <a:xfrm>
            <a:off x="1027080" y="1168200"/>
            <a:ext cx="1012680" cy="36468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gl-ES" sz="1800" spc="-1" strike="noStrike">
                <a:solidFill>
                  <a:srgbClr val="000000"/>
                </a:solidFill>
                <a:latin typeface="Calibri"/>
              </a:rPr>
              <a:t>MENOS </a:t>
            </a:r>
            <a:endParaRPr b="0" lang="gl-ES" sz="1800" spc="-1" strike="noStrike">
              <a:latin typeface="Arial"/>
            </a:endParaRPr>
          </a:p>
        </p:txBody>
      </p:sp>
      <p:sp>
        <p:nvSpPr>
          <p:cNvPr id="293" name="CustomShape 4"/>
          <p:cNvSpPr/>
          <p:nvPr/>
        </p:nvSpPr>
        <p:spPr>
          <a:xfrm>
            <a:off x="6785280" y="1190160"/>
            <a:ext cx="1012680" cy="36468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gl-ES" sz="1800" spc="-1" strike="noStrike">
                <a:solidFill>
                  <a:srgbClr val="000000"/>
                </a:solidFill>
                <a:latin typeface="Calibri"/>
              </a:rPr>
              <a:t>MÁS </a:t>
            </a:r>
            <a:endParaRPr b="0" lang="gl-ES" sz="1800" spc="-1" strike="noStrike">
              <a:latin typeface="Arial"/>
            </a:endParaRPr>
          </a:p>
        </p:txBody>
      </p:sp>
      <p:sp>
        <p:nvSpPr>
          <p:cNvPr id="294" name="CustomShape 5"/>
          <p:cNvSpPr/>
          <p:nvPr/>
        </p:nvSpPr>
        <p:spPr>
          <a:xfrm>
            <a:off x="1474920" y="1867320"/>
            <a:ext cx="2925720" cy="1870560"/>
          </a:xfrm>
          <a:prstGeom prst="rect">
            <a:avLst/>
          </a:prstGeom>
          <a:noFill/>
          <a:ln w="19080">
            <a:solidFill>
              <a:schemeClr val="tx1"/>
            </a:solidFill>
          </a:ln>
        </p:spPr>
        <p:style>
          <a:lnRef idx="2">
            <a:schemeClr val="accent1">
              <a:shade val="50000"/>
            </a:schemeClr>
          </a:lnRef>
          <a:fillRef idx="1">
            <a:schemeClr val="accent1"/>
          </a:fillRef>
          <a:effectRef idx="0">
            <a:schemeClr val="accent1"/>
          </a:effectRef>
          <a:fontRef idx="minor"/>
        </p:style>
      </p:sp>
      <p:sp>
        <p:nvSpPr>
          <p:cNvPr id="295" name="CustomShape 6"/>
          <p:cNvSpPr/>
          <p:nvPr/>
        </p:nvSpPr>
        <p:spPr>
          <a:xfrm>
            <a:off x="4401000" y="1875960"/>
            <a:ext cx="2925720" cy="1861920"/>
          </a:xfrm>
          <a:prstGeom prst="rect">
            <a:avLst/>
          </a:prstGeom>
          <a:noFill/>
          <a:ln w="19080">
            <a:solidFill>
              <a:schemeClr val="tx1"/>
            </a:solidFill>
          </a:ln>
        </p:spPr>
        <p:style>
          <a:lnRef idx="2">
            <a:schemeClr val="accent1">
              <a:shade val="50000"/>
            </a:schemeClr>
          </a:lnRef>
          <a:fillRef idx="1">
            <a:schemeClr val="accent1"/>
          </a:fillRef>
          <a:effectRef idx="0">
            <a:schemeClr val="accent1"/>
          </a:effectRef>
          <a:fontRef idx="minor"/>
        </p:style>
      </p:sp>
      <p:sp>
        <p:nvSpPr>
          <p:cNvPr id="296" name="CustomShape 7"/>
          <p:cNvSpPr/>
          <p:nvPr/>
        </p:nvSpPr>
        <p:spPr>
          <a:xfrm>
            <a:off x="1474920" y="3738240"/>
            <a:ext cx="2925720" cy="1951200"/>
          </a:xfrm>
          <a:prstGeom prst="rect">
            <a:avLst/>
          </a:prstGeom>
          <a:noFill/>
          <a:ln w="19080">
            <a:solidFill>
              <a:schemeClr val="tx1"/>
            </a:solidFill>
          </a:ln>
        </p:spPr>
        <p:style>
          <a:lnRef idx="2">
            <a:schemeClr val="accent1">
              <a:shade val="50000"/>
            </a:schemeClr>
          </a:lnRef>
          <a:fillRef idx="1">
            <a:schemeClr val="accent1"/>
          </a:fillRef>
          <a:effectRef idx="0">
            <a:schemeClr val="accent1"/>
          </a:effectRef>
          <a:fontRef idx="minor"/>
        </p:style>
      </p:sp>
      <p:sp>
        <p:nvSpPr>
          <p:cNvPr id="297" name="CustomShape 8"/>
          <p:cNvSpPr/>
          <p:nvPr/>
        </p:nvSpPr>
        <p:spPr>
          <a:xfrm>
            <a:off x="4401000" y="3746880"/>
            <a:ext cx="2925720" cy="1942560"/>
          </a:xfrm>
          <a:prstGeom prst="rect">
            <a:avLst/>
          </a:prstGeom>
          <a:noFill/>
          <a:ln w="19080">
            <a:solidFill>
              <a:schemeClr val="tx1"/>
            </a:solidFill>
          </a:ln>
        </p:spPr>
        <p:style>
          <a:lnRef idx="2">
            <a:schemeClr val="accent1">
              <a:shade val="50000"/>
            </a:schemeClr>
          </a:lnRef>
          <a:fillRef idx="1">
            <a:schemeClr val="accent1"/>
          </a:fillRef>
          <a:effectRef idx="0">
            <a:schemeClr val="accent1"/>
          </a:effectRef>
          <a:fontRef idx="minor"/>
        </p:style>
      </p:sp>
      <p:sp>
        <p:nvSpPr>
          <p:cNvPr id="298" name="CustomShape 9"/>
          <p:cNvSpPr/>
          <p:nvPr/>
        </p:nvSpPr>
        <p:spPr>
          <a:xfrm rot="5400000">
            <a:off x="-1233720" y="3513600"/>
            <a:ext cx="3983040" cy="707400"/>
          </a:xfrm>
          <a:prstGeom prst="leftRightArrow">
            <a:avLst>
              <a:gd name="adj1" fmla="val 50000"/>
              <a:gd name="adj2" fmla="val 50000"/>
            </a:avLst>
          </a:prstGeom>
          <a:noFill/>
          <a:ln>
            <a:solidFill>
              <a:schemeClr val="tx1">
                <a:lumMod val="95000"/>
                <a:lumOff val="5000"/>
              </a:schemeClr>
            </a:solidFill>
          </a:ln>
        </p:spPr>
        <p:style>
          <a:lnRef idx="2">
            <a:schemeClr val="dk1">
              <a:shade val="50000"/>
            </a:schemeClr>
          </a:lnRef>
          <a:fillRef idx="1">
            <a:schemeClr val="dk1"/>
          </a:fillRef>
          <a:effectRef idx="0">
            <a:schemeClr val="dk1"/>
          </a:effectRef>
          <a:fontRef idx="minor"/>
        </p:style>
      </p:sp>
      <p:sp>
        <p:nvSpPr>
          <p:cNvPr id="299" name="CustomShape 10"/>
          <p:cNvSpPr/>
          <p:nvPr/>
        </p:nvSpPr>
        <p:spPr>
          <a:xfrm>
            <a:off x="3247200" y="1168200"/>
            <a:ext cx="2306880" cy="36468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gl-ES" sz="1800" spc="-1" strike="noStrike">
                <a:solidFill>
                  <a:srgbClr val="000000"/>
                </a:solidFill>
                <a:latin typeface="Calibri"/>
              </a:rPr>
              <a:t>APRENDIZAJES</a:t>
            </a:r>
            <a:endParaRPr b="0" lang="gl-ES" sz="1800" spc="-1" strike="noStrike">
              <a:latin typeface="Arial"/>
            </a:endParaRPr>
          </a:p>
        </p:txBody>
      </p:sp>
      <p:sp>
        <p:nvSpPr>
          <p:cNvPr id="300" name="CustomShape 11"/>
          <p:cNvSpPr/>
          <p:nvPr/>
        </p:nvSpPr>
        <p:spPr>
          <a:xfrm rot="16200000">
            <a:off x="121680" y="3898440"/>
            <a:ext cx="1266840" cy="36468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gl-ES" sz="1800" spc="-1" strike="noStrike">
                <a:solidFill>
                  <a:srgbClr val="000000"/>
                </a:solidFill>
                <a:latin typeface="Calibri"/>
              </a:rPr>
              <a:t>SERVICIO</a:t>
            </a:r>
            <a:endParaRPr b="0" lang="gl-ES" sz="1800" spc="-1" strike="noStrike">
              <a:latin typeface="Arial"/>
            </a:endParaRPr>
          </a:p>
        </p:txBody>
      </p:sp>
      <p:sp>
        <p:nvSpPr>
          <p:cNvPr id="301" name="CustomShape 12"/>
          <p:cNvSpPr/>
          <p:nvPr/>
        </p:nvSpPr>
        <p:spPr>
          <a:xfrm rot="16200000">
            <a:off x="248760" y="5038560"/>
            <a:ext cx="1012680" cy="36468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gl-ES" sz="1800" spc="-1" strike="noStrike">
                <a:solidFill>
                  <a:srgbClr val="000000"/>
                </a:solidFill>
                <a:latin typeface="Calibri"/>
              </a:rPr>
              <a:t>MENOS </a:t>
            </a:r>
            <a:endParaRPr b="0" lang="gl-ES" sz="1800" spc="-1" strike="noStrike">
              <a:latin typeface="Arial"/>
            </a:endParaRPr>
          </a:p>
        </p:txBody>
      </p:sp>
      <p:sp>
        <p:nvSpPr>
          <p:cNvPr id="302" name="CustomShape 13"/>
          <p:cNvSpPr/>
          <p:nvPr/>
        </p:nvSpPr>
        <p:spPr>
          <a:xfrm rot="16200000">
            <a:off x="283680" y="2479320"/>
            <a:ext cx="1012680" cy="36468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gl-ES" sz="1800" spc="-1" strike="noStrike">
                <a:solidFill>
                  <a:srgbClr val="000000"/>
                </a:solidFill>
                <a:latin typeface="Calibri"/>
              </a:rPr>
              <a:t>MÁS </a:t>
            </a:r>
            <a:endParaRPr b="0" lang="gl-ES" sz="1800" spc="-1" strike="noStrike">
              <a:latin typeface="Arial"/>
            </a:endParaRPr>
          </a:p>
        </p:txBody>
      </p:sp>
      <p:sp>
        <p:nvSpPr>
          <p:cNvPr id="303" name="CustomShape 14"/>
          <p:cNvSpPr/>
          <p:nvPr/>
        </p:nvSpPr>
        <p:spPr>
          <a:xfrm>
            <a:off x="1474920" y="2278800"/>
            <a:ext cx="2815560" cy="6390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gl-ES" sz="1800" spc="-1" strike="noStrike">
                <a:solidFill>
                  <a:srgbClr val="000000"/>
                </a:solidFill>
                <a:latin typeface="Calibri"/>
              </a:rPr>
              <a:t>SERVICIOS COMUNITARIOS INSTITUCIONALES </a:t>
            </a:r>
            <a:endParaRPr b="0" lang="gl-ES" sz="1800" spc="-1" strike="noStrike">
              <a:latin typeface="Arial"/>
            </a:endParaRPr>
          </a:p>
        </p:txBody>
      </p:sp>
      <p:sp>
        <p:nvSpPr>
          <p:cNvPr id="304" name="CustomShape 15"/>
          <p:cNvSpPr/>
          <p:nvPr/>
        </p:nvSpPr>
        <p:spPr>
          <a:xfrm>
            <a:off x="4572000" y="2391480"/>
            <a:ext cx="2644200" cy="36468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gl-ES" sz="1800" spc="-1" strike="noStrike">
                <a:solidFill>
                  <a:srgbClr val="000000"/>
                </a:solidFill>
                <a:latin typeface="Calibri"/>
              </a:rPr>
              <a:t>APRENDIZAJE SERVICIO </a:t>
            </a:r>
            <a:endParaRPr b="0" lang="gl-ES" sz="1800" spc="-1" strike="noStrike">
              <a:latin typeface="Arial"/>
            </a:endParaRPr>
          </a:p>
        </p:txBody>
      </p:sp>
      <p:sp>
        <p:nvSpPr>
          <p:cNvPr id="305" name="CustomShape 16"/>
          <p:cNvSpPr/>
          <p:nvPr/>
        </p:nvSpPr>
        <p:spPr>
          <a:xfrm>
            <a:off x="1665720" y="4150080"/>
            <a:ext cx="2433240" cy="91332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gl-ES" sz="1800" spc="-1" strike="noStrike">
                <a:solidFill>
                  <a:srgbClr val="000000"/>
                </a:solidFill>
                <a:latin typeface="Calibri"/>
              </a:rPr>
              <a:t>INICIATIVAS SOLIDARIAS ASISTEMÁTICAS</a:t>
            </a:r>
            <a:endParaRPr b="0" lang="gl-ES" sz="1800" spc="-1" strike="noStrike">
              <a:latin typeface="Arial"/>
            </a:endParaRPr>
          </a:p>
        </p:txBody>
      </p:sp>
      <p:sp>
        <p:nvSpPr>
          <p:cNvPr id="306" name="CustomShape 17"/>
          <p:cNvSpPr/>
          <p:nvPr/>
        </p:nvSpPr>
        <p:spPr>
          <a:xfrm>
            <a:off x="4572000" y="4389120"/>
            <a:ext cx="2754720" cy="36468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gl-ES" sz="1800" spc="-1" strike="noStrike">
                <a:solidFill>
                  <a:srgbClr val="000000"/>
                </a:solidFill>
                <a:latin typeface="Calibri"/>
              </a:rPr>
              <a:t>TRABAJO DE CAMPO</a:t>
            </a:r>
            <a:endParaRPr b="0" lang="gl-ES" sz="1800" spc="-1" strike="noStrike">
              <a:latin typeface="Arial"/>
            </a:endParaRPr>
          </a:p>
        </p:txBody>
      </p:sp>
      <p:sp>
        <p:nvSpPr>
          <p:cNvPr id="307" name="CustomShape 18"/>
          <p:cNvSpPr/>
          <p:nvPr/>
        </p:nvSpPr>
        <p:spPr>
          <a:xfrm>
            <a:off x="1665720" y="6101640"/>
            <a:ext cx="7005240" cy="5166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gl-ES" sz="1400" spc="-1" strike="noStrike">
                <a:solidFill>
                  <a:srgbClr val="000000"/>
                </a:solidFill>
                <a:latin typeface="Calibri"/>
              </a:rPr>
              <a:t>Cuadrantes del aprendizaje servicio. Fuente: Service-Learning 2000 Center, Service-Learning Quadransts, Palo Alto, CA, 1996, adaptado por Puig et al (2007)</a:t>
            </a:r>
            <a:endParaRPr b="0" lang="gl-ES" sz="1400" spc="-1" strike="noStrike">
              <a:latin typeface="Arial"/>
            </a:endParaRPr>
          </a:p>
        </p:txBody>
      </p:sp>
    </p:spTree>
  </p:cSld>
  <p:transition spd="slow">
    <p:push dir="u"/>
  </p:transition>
  <p:timing>
    <p:tnLst>
      <p:par>
        <p:cTn id="321" dur="indefinite" restart="never" nodeType="tmRoot">
          <p:childTnLst>
            <p:seq>
              <p:cTn id="322" dur="indefinite" nodeType="mainSeq">
                <p:childTnLst>
                  <p:par>
                    <p:cTn id="323" fill="hold">
                      <p:stCondLst>
                        <p:cond delay="indefinite"/>
                      </p:stCondLst>
                      <p:childTnLst>
                        <p:par>
                          <p:cTn id="324" fill="hold">
                            <p:stCondLst>
                              <p:cond delay="0"/>
                            </p:stCondLst>
                            <p:childTnLst>
                              <p:par>
                                <p:cTn id="325" nodeType="clickEffect" fill="hold" presetClass="emph" presetID="26">
                                  <p:stCondLst>
                                    <p:cond delay="0"/>
                                  </p:stCondLst>
                                  <p:childTnLst>
                                    <p:animEffect filter="fade" transition="out">
                                      <p:cBhvr additive="repl">
                                        <p:cTn id="326" dur="500"/>
                                        <p:tgtEl>
                                          <p:spTgt spid="290"/>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8" name="CustomShape 1"/>
          <p:cNvSpPr/>
          <p:nvPr/>
        </p:nvSpPr>
        <p:spPr>
          <a:xfrm>
            <a:off x="2923560" y="1843920"/>
            <a:ext cx="3439080" cy="2527560"/>
          </a:xfrm>
          <a:prstGeom prst="rect">
            <a:avLst/>
          </a:prstGeom>
          <a:noFill/>
          <a:ln w="12600">
            <a:solidFill>
              <a:schemeClr val="tx1"/>
            </a:solidFill>
            <a:round/>
          </a:ln>
        </p:spPr>
        <p:style>
          <a:lnRef idx="0"/>
          <a:fillRef idx="0"/>
          <a:effectRef idx="0"/>
          <a:fontRef idx="minor"/>
        </p:style>
        <p:txBody>
          <a:bodyPr lIns="90000" rIns="90000" tIns="45000" bIns="45000">
            <a:spAutoFit/>
          </a:bodyPr>
          <a:p>
            <a:pPr algn="ctr">
              <a:lnSpc>
                <a:spcPct val="100000"/>
              </a:lnSpc>
            </a:pPr>
            <a:r>
              <a:rPr b="0" lang="gl-ES" sz="4000" spc="-1" strike="noStrike">
                <a:solidFill>
                  <a:srgbClr val="000000"/>
                </a:solidFill>
                <a:latin typeface="Calibri Light"/>
              </a:rPr>
              <a:t>¿Qué beneficios aporta el ApS?</a:t>
            </a:r>
            <a:endParaRPr b="0" lang="gl-ES" sz="4000" spc="-1" strike="noStrike">
              <a:latin typeface="Arial"/>
            </a:endParaRPr>
          </a:p>
        </p:txBody>
      </p:sp>
      <p:pic>
        <p:nvPicPr>
          <p:cNvPr id="309" name="Picture 6" descr=""/>
          <p:cNvPicPr/>
          <p:nvPr/>
        </p:nvPicPr>
        <p:blipFill>
          <a:blip r:embed="rId1"/>
          <a:stretch/>
        </p:blipFill>
        <p:spPr>
          <a:xfrm>
            <a:off x="67320" y="3878640"/>
            <a:ext cx="2599920" cy="1618920"/>
          </a:xfrm>
          <a:prstGeom prst="rect">
            <a:avLst/>
          </a:prstGeom>
          <a:ln>
            <a:solidFill>
              <a:schemeClr val="tx1"/>
            </a:solidFill>
          </a:ln>
        </p:spPr>
      </p:pic>
      <p:pic>
        <p:nvPicPr>
          <p:cNvPr id="310" name="Picture 8" descr=""/>
          <p:cNvPicPr/>
          <p:nvPr/>
        </p:nvPicPr>
        <p:blipFill>
          <a:blip r:embed="rId2"/>
          <a:stretch/>
        </p:blipFill>
        <p:spPr>
          <a:xfrm>
            <a:off x="6476400" y="162000"/>
            <a:ext cx="2482200" cy="1397160"/>
          </a:xfrm>
          <a:prstGeom prst="rect">
            <a:avLst/>
          </a:prstGeom>
          <a:ln>
            <a:solidFill>
              <a:schemeClr val="tx1"/>
            </a:solidFill>
          </a:ln>
        </p:spPr>
      </p:pic>
      <p:pic>
        <p:nvPicPr>
          <p:cNvPr id="311" name="Picture 10" descr=""/>
          <p:cNvPicPr/>
          <p:nvPr/>
        </p:nvPicPr>
        <p:blipFill>
          <a:blip r:embed="rId3"/>
          <a:stretch/>
        </p:blipFill>
        <p:spPr>
          <a:xfrm>
            <a:off x="6476400" y="3889440"/>
            <a:ext cx="2482200" cy="1618920"/>
          </a:xfrm>
          <a:prstGeom prst="rect">
            <a:avLst/>
          </a:prstGeom>
          <a:ln>
            <a:solidFill>
              <a:schemeClr val="tx1"/>
            </a:solidFill>
          </a:ln>
        </p:spPr>
      </p:pic>
      <p:sp>
        <p:nvSpPr>
          <p:cNvPr id="312" name="CustomShape 2"/>
          <p:cNvSpPr/>
          <p:nvPr/>
        </p:nvSpPr>
        <p:spPr>
          <a:xfrm>
            <a:off x="6577560" y="1843920"/>
            <a:ext cx="2279880" cy="155052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gl-ES" sz="1600" spc="-1" strike="noStrike">
                <a:solidFill>
                  <a:srgbClr val="000000"/>
                </a:solidFill>
                <a:latin typeface="Calibri"/>
              </a:rPr>
              <a:t>Favorece el aprendizaje significativo, mejora la motivación y los resultados académicos y promueve el desarrollo personal y social</a:t>
            </a:r>
            <a:endParaRPr b="0" lang="gl-ES" sz="1600" spc="-1" strike="noStrike">
              <a:latin typeface="Arial"/>
            </a:endParaRPr>
          </a:p>
        </p:txBody>
      </p:sp>
      <p:sp>
        <p:nvSpPr>
          <p:cNvPr id="313" name="CustomShape 3"/>
          <p:cNvSpPr/>
          <p:nvPr/>
        </p:nvSpPr>
        <p:spPr>
          <a:xfrm>
            <a:off x="-87480" y="5615280"/>
            <a:ext cx="3439080" cy="94284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gl-ES" sz="1400" spc="-1" strike="noStrike">
                <a:solidFill>
                  <a:srgbClr val="000000"/>
                </a:solidFill>
                <a:latin typeface="Calibri"/>
              </a:rPr>
              <a:t>Mejora las condiciones de vida de las personas, refuerza el sentimiento de pertenencia de sus miembros y estimula la participación ciudadana</a:t>
            </a:r>
            <a:endParaRPr b="0" lang="gl-ES" sz="1400" spc="-1" strike="noStrike">
              <a:latin typeface="Arial"/>
            </a:endParaRPr>
          </a:p>
        </p:txBody>
      </p:sp>
      <p:pic>
        <p:nvPicPr>
          <p:cNvPr id="314" name="Picture 12" descr=""/>
          <p:cNvPicPr/>
          <p:nvPr/>
        </p:nvPicPr>
        <p:blipFill>
          <a:blip r:embed="rId4"/>
          <a:stretch/>
        </p:blipFill>
        <p:spPr>
          <a:xfrm>
            <a:off x="185040" y="156240"/>
            <a:ext cx="2619000" cy="1742760"/>
          </a:xfrm>
          <a:prstGeom prst="rect">
            <a:avLst/>
          </a:prstGeom>
          <a:ln>
            <a:solidFill>
              <a:schemeClr val="tx1"/>
            </a:solidFill>
          </a:ln>
        </p:spPr>
      </p:pic>
      <p:sp>
        <p:nvSpPr>
          <p:cNvPr id="315" name="CustomShape 4"/>
          <p:cNvSpPr/>
          <p:nvPr/>
        </p:nvSpPr>
        <p:spPr>
          <a:xfrm>
            <a:off x="90000" y="2039760"/>
            <a:ext cx="2619000" cy="10638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gl-ES" sz="1600" spc="-1" strike="noStrike">
                <a:solidFill>
                  <a:srgbClr val="000000"/>
                </a:solidFill>
                <a:latin typeface="Calibri"/>
              </a:rPr>
              <a:t>Difunde sus valores y las causas que promueven y refuerzan su acción transformadora</a:t>
            </a:r>
            <a:endParaRPr b="0" lang="gl-ES" sz="1600" spc="-1" strike="noStrike">
              <a:latin typeface="Arial"/>
            </a:endParaRPr>
          </a:p>
        </p:txBody>
      </p:sp>
      <p:sp>
        <p:nvSpPr>
          <p:cNvPr id="316" name="CustomShape 5"/>
          <p:cNvSpPr/>
          <p:nvPr/>
        </p:nvSpPr>
        <p:spPr>
          <a:xfrm>
            <a:off x="5814720" y="5615280"/>
            <a:ext cx="3439080" cy="115596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gl-ES" sz="1400" spc="-1" strike="noStrike">
                <a:solidFill>
                  <a:srgbClr val="000000"/>
                </a:solidFill>
                <a:latin typeface="Calibri"/>
              </a:rPr>
              <a:t>Concreta la educación para la ciudadanía, facilita la evaluación de las competencias básicas, mejora la convivencia en el aula y favorece la relación entre escuela y comunidad</a:t>
            </a:r>
            <a:endParaRPr b="0" lang="gl-ES" sz="1400" spc="-1" strike="noStrike">
              <a:latin typeface="Arial"/>
            </a:endParaRPr>
          </a:p>
        </p:txBody>
      </p:sp>
    </p:spTree>
  </p:cSld>
  <p:transition spd="slow">
    <p:push dir="u"/>
  </p:transition>
  <p:timing>
    <p:tnLst>
      <p:par>
        <p:cTn id="327" dur="indefinite" restart="never" nodeType="tmRoot">
          <p:childTnLst>
            <p:seq>
              <p:cTn id="328" dur="indefinite" nodeType="mainSeq">
                <p:childTnLst>
                  <p:par>
                    <p:cTn id="329" fill="hold">
                      <p:stCondLst>
                        <p:cond delay="indefinite"/>
                      </p:stCondLst>
                      <p:childTnLst>
                        <p:par>
                          <p:cTn id="330" fill="hold">
                            <p:stCondLst>
                              <p:cond delay="0"/>
                            </p:stCondLst>
                            <p:childTnLst>
                              <p:par>
                                <p:cTn id="331" nodeType="clickEffect" fill="hold" presetClass="entr" presetID="1">
                                  <p:stCondLst>
                                    <p:cond delay="0"/>
                                  </p:stCondLst>
                                  <p:childTnLst>
                                    <p:set>
                                      <p:cBhvr>
                                        <p:cTn id="332" dur="1" fill="hold">
                                          <p:stCondLst>
                                            <p:cond delay="0"/>
                                          </p:stCondLst>
                                        </p:cTn>
                                        <p:tgtEl>
                                          <p:spTgt spid="308"/>
                                        </p:tgtEl>
                                        <p:attrNameLst>
                                          <p:attrName>style.visibility</p:attrName>
                                        </p:attrNameLst>
                                      </p:cBhvr>
                                      <p:to>
                                        <p:strVal val="visible"/>
                                      </p:to>
                                    </p:set>
                                  </p:childTnLst>
                                </p:cTn>
                              </p:par>
                            </p:childTnLst>
                          </p:cTn>
                        </p:par>
                      </p:childTnLst>
                    </p:cTn>
                  </p:par>
                  <p:par>
                    <p:cTn id="333" fill="hold">
                      <p:stCondLst>
                        <p:cond delay="indefinite"/>
                      </p:stCondLst>
                      <p:childTnLst>
                        <p:par>
                          <p:cTn id="334" fill="hold">
                            <p:stCondLst>
                              <p:cond delay="0"/>
                            </p:stCondLst>
                            <p:childTnLst>
                              <p:par>
                                <p:cTn id="335" nodeType="clickEffect" fill="hold" presetClass="entr" presetID="2" presetSubtype="4">
                                  <p:stCondLst>
                                    <p:cond delay="0"/>
                                  </p:stCondLst>
                                  <p:childTnLst>
                                    <p:set>
                                      <p:cBhvr>
                                        <p:cTn id="336" dur="1" fill="hold">
                                          <p:stCondLst>
                                            <p:cond delay="0"/>
                                          </p:stCondLst>
                                        </p:cTn>
                                        <p:tgtEl>
                                          <p:spTgt spid="314"/>
                                        </p:tgtEl>
                                        <p:attrNameLst>
                                          <p:attrName>style.visibility</p:attrName>
                                        </p:attrNameLst>
                                      </p:cBhvr>
                                      <p:to>
                                        <p:strVal val="visible"/>
                                      </p:to>
                                    </p:set>
                                    <p:anim calcmode="lin" valueType="num">
                                      <p:cBhvr additive="repl">
                                        <p:cTn id="337" dur="500" fill="hold"/>
                                        <p:tgtEl>
                                          <p:spTgt spid="314"/>
                                        </p:tgtEl>
                                        <p:attrNameLst>
                                          <p:attrName>ppt_x</p:attrName>
                                        </p:attrNameLst>
                                      </p:cBhvr>
                                      <p:tavLst>
                                        <p:tav tm="0">
                                          <p:val>
                                            <p:strVal val="#ppt_x"/>
                                          </p:val>
                                        </p:tav>
                                        <p:tav tm="100000">
                                          <p:val>
                                            <p:strVal val="#ppt_x"/>
                                          </p:val>
                                        </p:tav>
                                      </p:tavLst>
                                    </p:anim>
                                    <p:anim calcmode="lin" valueType="num">
                                      <p:cBhvr additive="repl">
                                        <p:cTn id="338" dur="500" fill="hold"/>
                                        <p:tgtEl>
                                          <p:spTgt spid="314"/>
                                        </p:tgtEl>
                                        <p:attrNameLst>
                                          <p:attrName>ppt_y</p:attrName>
                                        </p:attrNameLst>
                                      </p:cBhvr>
                                      <p:tavLst>
                                        <p:tav tm="0">
                                          <p:val>
                                            <p:strVal val="1+#ppt_h/2"/>
                                          </p:val>
                                        </p:tav>
                                        <p:tav tm="100000">
                                          <p:val>
                                            <p:strVal val="#ppt_y"/>
                                          </p:val>
                                        </p:tav>
                                      </p:tavLst>
                                    </p:anim>
                                  </p:childTnLst>
                                </p:cTn>
                              </p:par>
                            </p:childTnLst>
                          </p:cTn>
                        </p:par>
                      </p:childTnLst>
                    </p:cTn>
                  </p:par>
                  <p:par>
                    <p:cTn id="339" fill="hold">
                      <p:stCondLst>
                        <p:cond delay="indefinite"/>
                      </p:stCondLst>
                      <p:childTnLst>
                        <p:par>
                          <p:cTn id="340" fill="hold">
                            <p:stCondLst>
                              <p:cond delay="0"/>
                            </p:stCondLst>
                            <p:childTnLst>
                              <p:par>
                                <p:cTn id="341" nodeType="clickEffect" fill="hold" presetClass="entr" presetID="1">
                                  <p:stCondLst>
                                    <p:cond delay="0"/>
                                  </p:stCondLst>
                                  <p:childTnLst>
                                    <p:set>
                                      <p:cBhvr>
                                        <p:cTn id="342" dur="1" fill="hold">
                                          <p:stCondLst>
                                            <p:cond delay="0"/>
                                          </p:stCondLst>
                                        </p:cTn>
                                        <p:tgtEl>
                                          <p:spTgt spid="315"/>
                                        </p:tgtEl>
                                        <p:attrNameLst>
                                          <p:attrName>style.visibility</p:attrName>
                                        </p:attrNameLst>
                                      </p:cBhvr>
                                      <p:to>
                                        <p:strVal val="visible"/>
                                      </p:to>
                                    </p:set>
                                  </p:childTnLst>
                                </p:cTn>
                              </p:par>
                            </p:childTnLst>
                          </p:cTn>
                        </p:par>
                      </p:childTnLst>
                    </p:cTn>
                  </p:par>
                  <p:par>
                    <p:cTn id="343" fill="hold">
                      <p:stCondLst>
                        <p:cond delay="indefinite"/>
                      </p:stCondLst>
                      <p:childTnLst>
                        <p:par>
                          <p:cTn id="344" fill="hold">
                            <p:stCondLst>
                              <p:cond delay="0"/>
                            </p:stCondLst>
                            <p:childTnLst>
                              <p:par>
                                <p:cTn id="345" nodeType="clickEffect" fill="hold" presetClass="entr" presetID="2" presetSubtype="4">
                                  <p:stCondLst>
                                    <p:cond delay="0"/>
                                  </p:stCondLst>
                                  <p:childTnLst>
                                    <p:set>
                                      <p:cBhvr>
                                        <p:cTn id="346" dur="1" fill="hold">
                                          <p:stCondLst>
                                            <p:cond delay="0"/>
                                          </p:stCondLst>
                                        </p:cTn>
                                        <p:tgtEl>
                                          <p:spTgt spid="309"/>
                                        </p:tgtEl>
                                        <p:attrNameLst>
                                          <p:attrName>style.visibility</p:attrName>
                                        </p:attrNameLst>
                                      </p:cBhvr>
                                      <p:to>
                                        <p:strVal val="visible"/>
                                      </p:to>
                                    </p:set>
                                    <p:anim calcmode="lin" valueType="num">
                                      <p:cBhvr additive="repl">
                                        <p:cTn id="347" dur="500" fill="hold"/>
                                        <p:tgtEl>
                                          <p:spTgt spid="309"/>
                                        </p:tgtEl>
                                        <p:attrNameLst>
                                          <p:attrName>ppt_x</p:attrName>
                                        </p:attrNameLst>
                                      </p:cBhvr>
                                      <p:tavLst>
                                        <p:tav tm="0">
                                          <p:val>
                                            <p:strVal val="#ppt_x"/>
                                          </p:val>
                                        </p:tav>
                                        <p:tav tm="100000">
                                          <p:val>
                                            <p:strVal val="#ppt_x"/>
                                          </p:val>
                                        </p:tav>
                                      </p:tavLst>
                                    </p:anim>
                                    <p:anim calcmode="lin" valueType="num">
                                      <p:cBhvr additive="repl">
                                        <p:cTn id="348" dur="500" fill="hold"/>
                                        <p:tgtEl>
                                          <p:spTgt spid="309"/>
                                        </p:tgtEl>
                                        <p:attrNameLst>
                                          <p:attrName>ppt_y</p:attrName>
                                        </p:attrNameLst>
                                      </p:cBhvr>
                                      <p:tavLst>
                                        <p:tav tm="0">
                                          <p:val>
                                            <p:strVal val="1+#ppt_h/2"/>
                                          </p:val>
                                        </p:tav>
                                        <p:tav tm="100000">
                                          <p:val>
                                            <p:strVal val="#ppt_y"/>
                                          </p:val>
                                        </p:tav>
                                      </p:tavLst>
                                    </p:anim>
                                  </p:childTnLst>
                                </p:cTn>
                              </p:par>
                            </p:childTnLst>
                          </p:cTn>
                        </p:par>
                      </p:childTnLst>
                    </p:cTn>
                  </p:par>
                  <p:par>
                    <p:cTn id="349" fill="hold">
                      <p:stCondLst>
                        <p:cond delay="indefinite"/>
                      </p:stCondLst>
                      <p:childTnLst>
                        <p:par>
                          <p:cTn id="350" fill="hold">
                            <p:stCondLst>
                              <p:cond delay="0"/>
                            </p:stCondLst>
                            <p:childTnLst>
                              <p:par>
                                <p:cTn id="351" nodeType="clickEffect" fill="hold" presetClass="entr" presetID="1">
                                  <p:stCondLst>
                                    <p:cond delay="0"/>
                                  </p:stCondLst>
                                  <p:childTnLst>
                                    <p:set>
                                      <p:cBhvr>
                                        <p:cTn id="352" dur="1" fill="hold">
                                          <p:stCondLst>
                                            <p:cond delay="0"/>
                                          </p:stCondLst>
                                        </p:cTn>
                                        <p:tgtEl>
                                          <p:spTgt spid="313"/>
                                        </p:tgtEl>
                                        <p:attrNameLst>
                                          <p:attrName>style.visibility</p:attrName>
                                        </p:attrNameLst>
                                      </p:cBhvr>
                                      <p:to>
                                        <p:strVal val="visible"/>
                                      </p:to>
                                    </p:set>
                                  </p:childTnLst>
                                </p:cTn>
                              </p:par>
                            </p:childTnLst>
                          </p:cTn>
                        </p:par>
                      </p:childTnLst>
                    </p:cTn>
                  </p:par>
                  <p:par>
                    <p:cTn id="353" fill="hold">
                      <p:stCondLst>
                        <p:cond delay="indefinite"/>
                      </p:stCondLst>
                      <p:childTnLst>
                        <p:par>
                          <p:cTn id="354" fill="hold">
                            <p:stCondLst>
                              <p:cond delay="0"/>
                            </p:stCondLst>
                            <p:childTnLst>
                              <p:par>
                                <p:cTn id="355" nodeType="clickEffect" fill="hold" presetClass="entr" presetID="2" presetSubtype="4">
                                  <p:stCondLst>
                                    <p:cond delay="0"/>
                                  </p:stCondLst>
                                  <p:childTnLst>
                                    <p:set>
                                      <p:cBhvr>
                                        <p:cTn id="356" dur="1" fill="hold">
                                          <p:stCondLst>
                                            <p:cond delay="0"/>
                                          </p:stCondLst>
                                        </p:cTn>
                                        <p:tgtEl>
                                          <p:spTgt spid="310"/>
                                        </p:tgtEl>
                                        <p:attrNameLst>
                                          <p:attrName>style.visibility</p:attrName>
                                        </p:attrNameLst>
                                      </p:cBhvr>
                                      <p:to>
                                        <p:strVal val="visible"/>
                                      </p:to>
                                    </p:set>
                                    <p:anim calcmode="lin" valueType="num">
                                      <p:cBhvr additive="repl">
                                        <p:cTn id="357" dur="500" fill="hold"/>
                                        <p:tgtEl>
                                          <p:spTgt spid="310"/>
                                        </p:tgtEl>
                                        <p:attrNameLst>
                                          <p:attrName>ppt_x</p:attrName>
                                        </p:attrNameLst>
                                      </p:cBhvr>
                                      <p:tavLst>
                                        <p:tav tm="0">
                                          <p:val>
                                            <p:strVal val="#ppt_x"/>
                                          </p:val>
                                        </p:tav>
                                        <p:tav tm="100000">
                                          <p:val>
                                            <p:strVal val="#ppt_x"/>
                                          </p:val>
                                        </p:tav>
                                      </p:tavLst>
                                    </p:anim>
                                    <p:anim calcmode="lin" valueType="num">
                                      <p:cBhvr additive="repl">
                                        <p:cTn id="358" dur="500" fill="hold"/>
                                        <p:tgtEl>
                                          <p:spTgt spid="310"/>
                                        </p:tgtEl>
                                        <p:attrNameLst>
                                          <p:attrName>ppt_y</p:attrName>
                                        </p:attrNameLst>
                                      </p:cBhvr>
                                      <p:tavLst>
                                        <p:tav tm="0">
                                          <p:val>
                                            <p:strVal val="1+#ppt_h/2"/>
                                          </p:val>
                                        </p:tav>
                                        <p:tav tm="100000">
                                          <p:val>
                                            <p:strVal val="#ppt_y"/>
                                          </p:val>
                                        </p:tav>
                                      </p:tavLst>
                                    </p:anim>
                                  </p:childTnLst>
                                </p:cTn>
                              </p:par>
                            </p:childTnLst>
                          </p:cTn>
                        </p:par>
                      </p:childTnLst>
                    </p:cTn>
                  </p:par>
                  <p:par>
                    <p:cTn id="359" fill="hold">
                      <p:stCondLst>
                        <p:cond delay="indefinite"/>
                      </p:stCondLst>
                      <p:childTnLst>
                        <p:par>
                          <p:cTn id="360" fill="hold">
                            <p:stCondLst>
                              <p:cond delay="0"/>
                            </p:stCondLst>
                            <p:childTnLst>
                              <p:par>
                                <p:cTn id="361" nodeType="clickEffect" fill="hold" presetClass="entr" presetID="1">
                                  <p:stCondLst>
                                    <p:cond delay="0"/>
                                  </p:stCondLst>
                                  <p:childTnLst>
                                    <p:set>
                                      <p:cBhvr>
                                        <p:cTn id="362" dur="1" fill="hold">
                                          <p:stCondLst>
                                            <p:cond delay="0"/>
                                          </p:stCondLst>
                                        </p:cTn>
                                        <p:tgtEl>
                                          <p:spTgt spid="312"/>
                                        </p:tgtEl>
                                        <p:attrNameLst>
                                          <p:attrName>style.visibility</p:attrName>
                                        </p:attrNameLst>
                                      </p:cBhvr>
                                      <p:to>
                                        <p:strVal val="visible"/>
                                      </p:to>
                                    </p:set>
                                  </p:childTnLst>
                                </p:cTn>
                              </p:par>
                            </p:childTnLst>
                          </p:cTn>
                        </p:par>
                      </p:childTnLst>
                    </p:cTn>
                  </p:par>
                  <p:par>
                    <p:cTn id="363" fill="hold">
                      <p:stCondLst>
                        <p:cond delay="indefinite"/>
                      </p:stCondLst>
                      <p:childTnLst>
                        <p:par>
                          <p:cTn id="364" fill="hold">
                            <p:stCondLst>
                              <p:cond delay="0"/>
                            </p:stCondLst>
                            <p:childTnLst>
                              <p:par>
                                <p:cTn id="365" nodeType="clickEffect" fill="hold" presetClass="entr" presetID="2" presetSubtype="4">
                                  <p:stCondLst>
                                    <p:cond delay="0"/>
                                  </p:stCondLst>
                                  <p:childTnLst>
                                    <p:set>
                                      <p:cBhvr>
                                        <p:cTn id="366" dur="1" fill="hold">
                                          <p:stCondLst>
                                            <p:cond delay="0"/>
                                          </p:stCondLst>
                                        </p:cTn>
                                        <p:tgtEl>
                                          <p:spTgt spid="311"/>
                                        </p:tgtEl>
                                        <p:attrNameLst>
                                          <p:attrName>style.visibility</p:attrName>
                                        </p:attrNameLst>
                                      </p:cBhvr>
                                      <p:to>
                                        <p:strVal val="visible"/>
                                      </p:to>
                                    </p:set>
                                    <p:anim calcmode="lin" valueType="num">
                                      <p:cBhvr additive="repl">
                                        <p:cTn id="367" dur="500" fill="hold"/>
                                        <p:tgtEl>
                                          <p:spTgt spid="311"/>
                                        </p:tgtEl>
                                        <p:attrNameLst>
                                          <p:attrName>ppt_x</p:attrName>
                                        </p:attrNameLst>
                                      </p:cBhvr>
                                      <p:tavLst>
                                        <p:tav tm="0">
                                          <p:val>
                                            <p:strVal val="#ppt_x"/>
                                          </p:val>
                                        </p:tav>
                                        <p:tav tm="100000">
                                          <p:val>
                                            <p:strVal val="#ppt_x"/>
                                          </p:val>
                                        </p:tav>
                                      </p:tavLst>
                                    </p:anim>
                                    <p:anim calcmode="lin" valueType="num">
                                      <p:cBhvr additive="repl">
                                        <p:cTn id="368" dur="500" fill="hold"/>
                                        <p:tgtEl>
                                          <p:spTgt spid="311"/>
                                        </p:tgtEl>
                                        <p:attrNameLst>
                                          <p:attrName>ppt_y</p:attrName>
                                        </p:attrNameLst>
                                      </p:cBhvr>
                                      <p:tavLst>
                                        <p:tav tm="0">
                                          <p:val>
                                            <p:strVal val="1+#ppt_h/2"/>
                                          </p:val>
                                        </p:tav>
                                        <p:tav tm="100000">
                                          <p:val>
                                            <p:strVal val="#ppt_y"/>
                                          </p:val>
                                        </p:tav>
                                      </p:tavLst>
                                    </p:anim>
                                  </p:childTnLst>
                                </p:cTn>
                              </p:par>
                            </p:childTnLst>
                          </p:cTn>
                        </p:par>
                      </p:childTnLst>
                    </p:cTn>
                  </p:par>
                  <p:par>
                    <p:cTn id="369" fill="hold">
                      <p:stCondLst>
                        <p:cond delay="indefinite"/>
                      </p:stCondLst>
                      <p:childTnLst>
                        <p:par>
                          <p:cTn id="370" fill="hold">
                            <p:stCondLst>
                              <p:cond delay="0"/>
                            </p:stCondLst>
                            <p:childTnLst>
                              <p:par>
                                <p:cTn id="371" nodeType="clickEffect" fill="hold" presetClass="entr" presetID="1">
                                  <p:stCondLst>
                                    <p:cond delay="0"/>
                                  </p:stCondLst>
                                  <p:childTnLst>
                                    <p:set>
                                      <p:cBhvr>
                                        <p:cTn id="372" dur="1" fill="hold">
                                          <p:stCondLst>
                                            <p:cond delay="0"/>
                                          </p:stCondLst>
                                        </p:cTn>
                                        <p:tgtEl>
                                          <p:spTgt spid="316"/>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7" name="CustomShape 1"/>
          <p:cNvSpPr/>
          <p:nvPr/>
        </p:nvSpPr>
        <p:spPr>
          <a:xfrm>
            <a:off x="766800" y="496800"/>
            <a:ext cx="7610400" cy="5332680"/>
          </a:xfrm>
          <a:prstGeom prst="rect">
            <a:avLst/>
          </a:prstGeom>
          <a:noFill/>
          <a:ln w="28440">
            <a:solidFill>
              <a:schemeClr val="tx1"/>
            </a:solidFill>
            <a:round/>
          </a:ln>
        </p:spPr>
        <p:style>
          <a:lnRef idx="0"/>
          <a:fillRef idx="0"/>
          <a:effectRef idx="0"/>
          <a:fontRef idx="minor"/>
        </p:style>
        <p:txBody>
          <a:bodyPr lIns="90000" rIns="90000" tIns="45000" bIns="45000">
            <a:spAutoFit/>
          </a:bodyPr>
          <a:p>
            <a:pPr algn="ctr">
              <a:lnSpc>
                <a:spcPct val="100000"/>
              </a:lnSpc>
            </a:pPr>
            <a:r>
              <a:rPr b="1" lang="gl-ES" sz="2800" spc="-1" strike="noStrike">
                <a:solidFill>
                  <a:srgbClr val="000000"/>
                </a:solidFill>
                <a:latin typeface="Calibri"/>
              </a:rPr>
              <a:t>Diez razones educativas y sociales para practicar el ApS</a:t>
            </a:r>
            <a:endParaRPr b="0" lang="gl-ES" sz="2800" spc="-1" strike="noStrike">
              <a:latin typeface="Arial"/>
            </a:endParaRPr>
          </a:p>
          <a:p>
            <a:pPr>
              <a:lnSpc>
                <a:spcPct val="100000"/>
              </a:lnSpc>
            </a:pPr>
            <a:r>
              <a:rPr b="0" lang="gl-ES" sz="1800" spc="-1" strike="noStrike">
                <a:solidFill>
                  <a:srgbClr val="000000"/>
                </a:solidFill>
                <a:latin typeface="Calibri"/>
              </a:rPr>
              <a:t>Los niños tienen derecho a contribuir a mejorar  la sociedad, a hacer  de este mundo un lugar más fraternal y habitable.</a:t>
            </a:r>
            <a:endParaRPr b="0" lang="gl-ES" sz="1800" spc="-1" strike="noStrike">
              <a:latin typeface="Arial"/>
            </a:endParaRPr>
          </a:p>
          <a:p>
            <a:pPr>
              <a:lnSpc>
                <a:spcPct val="100000"/>
              </a:lnSpc>
            </a:pPr>
            <a:r>
              <a:rPr b="0" lang="gl-ES" sz="1800" spc="-1" strike="noStrike">
                <a:solidFill>
                  <a:srgbClr val="000000"/>
                </a:solidFill>
                <a:latin typeface="Calibri"/>
              </a:rPr>
              <a:t> </a:t>
            </a:r>
            <a:r>
              <a:rPr b="0" lang="gl-ES" sz="1800" spc="-1" strike="noStrike">
                <a:solidFill>
                  <a:srgbClr val="000000"/>
                </a:solidFill>
                <a:latin typeface="Calibri"/>
              </a:rPr>
              <a:t>1.  Para recuperar el sentido social de la educación. </a:t>
            </a:r>
            <a:endParaRPr b="0" lang="gl-ES" sz="1800" spc="-1" strike="noStrike">
              <a:latin typeface="Arial"/>
            </a:endParaRPr>
          </a:p>
          <a:p>
            <a:pPr>
              <a:lnSpc>
                <a:spcPct val="100000"/>
              </a:lnSpc>
            </a:pPr>
            <a:r>
              <a:rPr b="0" lang="gl-ES" sz="1800" spc="-1" strike="noStrike">
                <a:solidFill>
                  <a:srgbClr val="000000"/>
                </a:solidFill>
                <a:latin typeface="Calibri"/>
              </a:rPr>
              <a:t> </a:t>
            </a:r>
            <a:r>
              <a:rPr b="0" lang="gl-ES" sz="1800" spc="-1" strike="noStrike">
                <a:solidFill>
                  <a:srgbClr val="000000"/>
                </a:solidFill>
                <a:latin typeface="Calibri"/>
              </a:rPr>
              <a:t>2.  Para integrar los aspectos cognitivos  con los aspectos actitudinales y morales  del aprendizaje. </a:t>
            </a:r>
            <a:endParaRPr b="0" lang="gl-ES" sz="1800" spc="-1" strike="noStrike">
              <a:latin typeface="Arial"/>
            </a:endParaRPr>
          </a:p>
          <a:p>
            <a:pPr>
              <a:lnSpc>
                <a:spcPct val="100000"/>
              </a:lnSpc>
            </a:pPr>
            <a:r>
              <a:rPr b="0" lang="gl-ES" sz="1800" spc="-1" strike="noStrike">
                <a:solidFill>
                  <a:srgbClr val="000000"/>
                </a:solidFill>
                <a:latin typeface="Calibri"/>
              </a:rPr>
              <a:t> </a:t>
            </a:r>
            <a:r>
              <a:rPr b="0" lang="gl-ES" sz="1800" spc="-1" strike="noStrike">
                <a:solidFill>
                  <a:srgbClr val="000000"/>
                </a:solidFill>
                <a:latin typeface="Calibri"/>
              </a:rPr>
              <a:t>3.  Para que los adolescentes aprendan mejor. </a:t>
            </a:r>
            <a:endParaRPr b="0" lang="gl-ES" sz="1800" spc="-1" strike="noStrike">
              <a:latin typeface="Arial"/>
            </a:endParaRPr>
          </a:p>
          <a:p>
            <a:pPr>
              <a:lnSpc>
                <a:spcPct val="100000"/>
              </a:lnSpc>
            </a:pPr>
            <a:r>
              <a:rPr b="0" lang="gl-ES" sz="1800" spc="-1" strike="noStrike">
                <a:solidFill>
                  <a:srgbClr val="000000"/>
                </a:solidFill>
                <a:latin typeface="Calibri"/>
              </a:rPr>
              <a:t> </a:t>
            </a:r>
            <a:r>
              <a:rPr b="0" lang="gl-ES" sz="1800" spc="-1" strike="noStrike">
                <a:solidFill>
                  <a:srgbClr val="000000"/>
                </a:solidFill>
                <a:latin typeface="Calibri"/>
              </a:rPr>
              <a:t>4.  Para incrementar la percepción positiva  y la consideración social de los niños y jóvenes como ciudadanos.</a:t>
            </a:r>
            <a:endParaRPr b="0" lang="gl-ES" sz="1800" spc="-1" strike="noStrike">
              <a:latin typeface="Arial"/>
            </a:endParaRPr>
          </a:p>
          <a:p>
            <a:pPr>
              <a:lnSpc>
                <a:spcPct val="100000"/>
              </a:lnSpc>
            </a:pPr>
            <a:r>
              <a:rPr b="0" lang="gl-ES" sz="1800" spc="-1" strike="noStrike">
                <a:solidFill>
                  <a:srgbClr val="000000"/>
                </a:solidFill>
                <a:latin typeface="Calibri"/>
              </a:rPr>
              <a:t> </a:t>
            </a:r>
            <a:r>
              <a:rPr b="0" lang="gl-ES" sz="1800" spc="-1" strike="noStrike">
                <a:solidFill>
                  <a:srgbClr val="000000"/>
                </a:solidFill>
                <a:latin typeface="Calibri"/>
              </a:rPr>
              <a:t>5.  Para reforzar las buenas prácticas existentes  y mejorar la imagen social del centro educativo. </a:t>
            </a:r>
            <a:endParaRPr b="0" lang="gl-ES" sz="1800" spc="-1" strike="noStrike">
              <a:latin typeface="Arial"/>
            </a:endParaRPr>
          </a:p>
          <a:p>
            <a:pPr>
              <a:lnSpc>
                <a:spcPct val="100000"/>
              </a:lnSpc>
            </a:pPr>
            <a:r>
              <a:rPr b="0" lang="gl-ES" sz="1800" spc="-1" strike="noStrike">
                <a:solidFill>
                  <a:srgbClr val="000000"/>
                </a:solidFill>
                <a:latin typeface="Calibri"/>
              </a:rPr>
              <a:t> </a:t>
            </a:r>
            <a:r>
              <a:rPr b="0" lang="gl-ES" sz="1800" spc="-1" strike="noStrike">
                <a:solidFill>
                  <a:srgbClr val="000000"/>
                </a:solidFill>
                <a:latin typeface="Calibri"/>
              </a:rPr>
              <a:t>6.  Para potenciar el liderazgo de los docentes  y educadores en tanto que dinamizadores sociales en su entorno. </a:t>
            </a:r>
            <a:endParaRPr b="0" lang="gl-ES" sz="1800" spc="-1" strike="noStrike">
              <a:latin typeface="Arial"/>
            </a:endParaRPr>
          </a:p>
          <a:p>
            <a:pPr>
              <a:lnSpc>
                <a:spcPct val="100000"/>
              </a:lnSpc>
            </a:pPr>
            <a:r>
              <a:rPr b="0" lang="gl-ES" sz="1800" spc="-1" strike="noStrike">
                <a:solidFill>
                  <a:srgbClr val="000000"/>
                </a:solidFill>
                <a:latin typeface="Calibri"/>
              </a:rPr>
              <a:t> </a:t>
            </a:r>
            <a:r>
              <a:rPr b="0" lang="gl-ES" sz="1800" spc="-1" strike="noStrike">
                <a:solidFill>
                  <a:srgbClr val="000000"/>
                </a:solidFill>
                <a:latin typeface="Calibri"/>
              </a:rPr>
              <a:t>7.  Para estimular la práctica democrática  y participativa de la ciudadanía.</a:t>
            </a:r>
            <a:endParaRPr b="0" lang="gl-ES" sz="1800" spc="-1" strike="noStrike">
              <a:latin typeface="Arial"/>
            </a:endParaRPr>
          </a:p>
          <a:p>
            <a:pPr>
              <a:lnSpc>
                <a:spcPct val="100000"/>
              </a:lnSpc>
            </a:pPr>
            <a:r>
              <a:rPr b="0" lang="gl-ES" sz="1800" spc="-1" strike="noStrike">
                <a:solidFill>
                  <a:srgbClr val="000000"/>
                </a:solidFill>
                <a:latin typeface="Calibri"/>
              </a:rPr>
              <a:t> </a:t>
            </a:r>
            <a:r>
              <a:rPr b="0" lang="gl-ES" sz="1800" spc="-1" strike="noStrike">
                <a:solidFill>
                  <a:srgbClr val="000000"/>
                </a:solidFill>
                <a:latin typeface="Calibri"/>
              </a:rPr>
              <a:t>8.  Para aumentar la cohesión social en los barrios y poblaciones. </a:t>
            </a:r>
            <a:endParaRPr b="0" lang="gl-ES" sz="1800" spc="-1" strike="noStrike">
              <a:latin typeface="Arial"/>
            </a:endParaRPr>
          </a:p>
          <a:p>
            <a:pPr>
              <a:lnSpc>
                <a:spcPct val="100000"/>
              </a:lnSpc>
            </a:pPr>
            <a:r>
              <a:rPr b="0" lang="gl-ES" sz="1800" spc="-1" strike="noStrike">
                <a:solidFill>
                  <a:srgbClr val="000000"/>
                </a:solidFill>
                <a:latin typeface="Calibri"/>
              </a:rPr>
              <a:t> </a:t>
            </a:r>
            <a:r>
              <a:rPr b="0" lang="gl-ES" sz="1800" spc="-1" strike="noStrike">
                <a:solidFill>
                  <a:srgbClr val="000000"/>
                </a:solidFill>
                <a:latin typeface="Calibri"/>
              </a:rPr>
              <a:t>9.  Para fomentar el voluntariado. </a:t>
            </a:r>
            <a:endParaRPr b="0" lang="gl-ES" sz="1800" spc="-1" strike="noStrike">
              <a:latin typeface="Arial"/>
            </a:endParaRPr>
          </a:p>
          <a:p>
            <a:pPr>
              <a:lnSpc>
                <a:spcPct val="100000"/>
              </a:lnSpc>
            </a:pPr>
            <a:r>
              <a:rPr b="0" lang="gl-ES" sz="1800" spc="-1" strike="noStrike">
                <a:solidFill>
                  <a:srgbClr val="000000"/>
                </a:solidFill>
                <a:latin typeface="Calibri"/>
              </a:rPr>
              <a:t>10.  Para compensar la ética de la justicia con la ética del cuidado.</a:t>
            </a:r>
            <a:endParaRPr b="0" lang="gl-ES" sz="1800" spc="-1" strike="noStrike">
              <a:latin typeface="Arial"/>
            </a:endParaRPr>
          </a:p>
        </p:txBody>
      </p:sp>
      <p:sp>
        <p:nvSpPr>
          <p:cNvPr id="318" name="CustomShape 2"/>
          <p:cNvSpPr/>
          <p:nvPr/>
        </p:nvSpPr>
        <p:spPr>
          <a:xfrm>
            <a:off x="3988080" y="6208200"/>
            <a:ext cx="4571640" cy="51660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gl-ES" sz="1400" spc="-1" strike="noStrike">
                <a:solidFill>
                  <a:srgbClr val="000000"/>
                </a:solidFill>
                <a:latin typeface="Calibri"/>
              </a:rPr>
              <a:t>file:///C:/Users/Usuario/Desktop/Documentos%20APS/Guia-practica-ApS.pdf</a:t>
            </a:r>
            <a:endParaRPr b="0" lang="gl-ES" sz="1400" spc="-1" strike="noStrike">
              <a:latin typeface="Arial"/>
            </a:endParaRPr>
          </a:p>
        </p:txBody>
      </p:sp>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9" name="CustomShape 1"/>
          <p:cNvSpPr/>
          <p:nvPr/>
        </p:nvSpPr>
        <p:spPr>
          <a:xfrm>
            <a:off x="271080" y="1351440"/>
            <a:ext cx="8364600" cy="54522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i="1" lang="gl-ES" sz="8800" spc="-1" strike="noStrike">
                <a:solidFill>
                  <a:srgbClr val="000000"/>
                </a:solidFill>
                <a:latin typeface="Freestyle Script"/>
              </a:rPr>
              <a:t>DINÁMICA </a:t>
            </a:r>
            <a:endParaRPr b="0" lang="gl-ES" sz="8800" spc="-1" strike="noStrike">
              <a:latin typeface="Arial"/>
            </a:endParaRPr>
          </a:p>
          <a:p>
            <a:pPr algn="ctr">
              <a:lnSpc>
                <a:spcPct val="100000"/>
              </a:lnSpc>
            </a:pPr>
            <a:r>
              <a:rPr b="1" lang="gl-ES" sz="8800" spc="-1" strike="noStrike">
                <a:solidFill>
                  <a:srgbClr val="000000"/>
                </a:solidFill>
                <a:latin typeface="Freestyle Script"/>
              </a:rPr>
              <a:t>¿ES APRENDIZAJE SERVICIO?</a:t>
            </a:r>
            <a:endParaRPr b="0" lang="gl-ES" sz="8800" spc="-1" strike="noStrike">
              <a:latin typeface="Arial"/>
            </a:endParaRPr>
          </a:p>
        </p:txBody>
      </p:sp>
    </p:spTree>
  </p:cSld>
  <p:transition spd="slow">
    <p:push dir="u"/>
  </p:transition>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sp>
        <p:nvSpPr>
          <p:cNvPr id="141" name="CustomShape 1"/>
          <p:cNvSpPr/>
          <p:nvPr/>
        </p:nvSpPr>
        <p:spPr>
          <a:xfrm>
            <a:off x="1997640" y="196920"/>
            <a:ext cx="4571640" cy="1370160"/>
          </a:xfrm>
          <a:prstGeom prst="rect">
            <a:avLst/>
          </a:prstGeom>
          <a:solidFill>
            <a:schemeClr val="bg1"/>
          </a:solidFill>
          <a:ln w="9360">
            <a:noFill/>
          </a:ln>
        </p:spPr>
        <p:style>
          <a:lnRef idx="0"/>
          <a:fillRef idx="0"/>
          <a:effectRef idx="0"/>
          <a:fontRef idx="minor"/>
        </p:style>
        <p:txBody>
          <a:bodyPr lIns="90000" rIns="90000" tIns="45000" bIns="45000">
            <a:spAutoFit/>
          </a:bodyPr>
          <a:p>
            <a:pPr algn="ctr">
              <a:lnSpc>
                <a:spcPct val="100000"/>
              </a:lnSpc>
            </a:pPr>
            <a:r>
              <a:rPr b="1" lang="gl-ES" sz="2800" spc="-1" strike="noStrike">
                <a:solidFill>
                  <a:srgbClr val="000000"/>
                </a:solidFill>
                <a:latin typeface="Calibri"/>
              </a:rPr>
              <a:t>ENTONCES ¿CUAL ES LA FINALIDAD ÚLTIMA DE LA EDUCACIÓN?</a:t>
            </a:r>
            <a:endParaRPr b="0" lang="gl-ES" sz="2800" spc="-1" strike="noStrike">
              <a:latin typeface="Arial"/>
            </a:endParaRPr>
          </a:p>
        </p:txBody>
      </p:sp>
      <p:sp>
        <p:nvSpPr>
          <p:cNvPr id="142" name="CustomShape 2"/>
          <p:cNvSpPr/>
          <p:nvPr/>
        </p:nvSpPr>
        <p:spPr>
          <a:xfrm>
            <a:off x="984960" y="5013000"/>
            <a:ext cx="5204520" cy="1065240"/>
          </a:xfrm>
          <a:prstGeom prst="rect">
            <a:avLst/>
          </a:prstGeom>
          <a:solidFill>
            <a:schemeClr val="bg1"/>
          </a:solidFill>
          <a:ln w="9360">
            <a:noFill/>
          </a:ln>
        </p:spPr>
        <p:style>
          <a:lnRef idx="0"/>
          <a:fillRef idx="0"/>
          <a:effectRef idx="0"/>
          <a:fontRef idx="minor"/>
        </p:style>
        <p:txBody>
          <a:bodyPr lIns="90000" rIns="90000" tIns="45000" bIns="45000">
            <a:spAutoFit/>
          </a:bodyPr>
          <a:p>
            <a:pPr algn="ctr">
              <a:lnSpc>
                <a:spcPct val="100000"/>
              </a:lnSpc>
            </a:pPr>
            <a:r>
              <a:rPr b="1" lang="gl-ES" sz="3200" spc="-1" strike="noStrike">
                <a:solidFill>
                  <a:srgbClr val="000000"/>
                </a:solidFill>
                <a:latin typeface="Calibri"/>
              </a:rPr>
              <a:t>¡CULTIVAR EL TALENTO INDIVIDUAL!</a:t>
            </a:r>
            <a:endParaRPr b="0" lang="gl-ES" sz="3200" spc="-1" strike="noStrike">
              <a:latin typeface="Arial"/>
            </a:endParaRPr>
          </a:p>
        </p:txBody>
      </p:sp>
    </p:spTree>
  </p:cSld>
  <mc:AlternateContent>
    <mc:Choice Requires="p14">
      <p:transition spd="slow" p14:dur="2000"/>
    </mc:Choice>
    <mc:Fallback>
      <p:transition spd="slow"/>
    </mc:Fallback>
  </mc:AlternateContent>
  <p:timing>
    <p:tnLst>
      <p:par>
        <p:cTn id="13" dur="indefinite" restart="never" nodeType="tmRoot">
          <p:childTnLst>
            <p:seq>
              <p:cTn id="14" dur="indefinite" nodeType="mainSeq">
                <p:childTnLst>
                  <p:par>
                    <p:cTn id="15" fill="hold">
                      <p:stCondLst>
                        <p:cond delay="indefinite"/>
                      </p:stCondLst>
                      <p:childTnLst>
                        <p:par>
                          <p:cTn id="16" fill="hold">
                            <p:stCondLst>
                              <p:cond delay="0"/>
                            </p:stCondLst>
                            <p:childTnLst>
                              <p:par>
                                <p:cTn id="17" nodeType="clickEffect" fill="hold" presetClass="entr" presetID="1">
                                  <p:stCondLst>
                                    <p:cond delay="0"/>
                                  </p:stCondLst>
                                  <p:childTnLst>
                                    <p:set>
                                      <p:cBhvr>
                                        <p:cTn id="18" dur="1" fill="hold">
                                          <p:stCondLst>
                                            <p:cond delay="0"/>
                                          </p:stCondLst>
                                        </p:cTn>
                                        <p:tgtEl>
                                          <p:spTgt spid="1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nodeType="clickEffect" fill="hold" presetClass="entr" presetID="1">
                                  <p:stCondLst>
                                    <p:cond delay="0"/>
                                  </p:stCondLst>
                                  <p:childTnLst>
                                    <p:set>
                                      <p:cBhvr>
                                        <p:cTn id="22" dur="1" fill="hold">
                                          <p:stCondLst>
                                            <p:cond delay="0"/>
                                          </p:stCondLst>
                                        </p:cTn>
                                        <p:tgtEl>
                                          <p:spTgt spid="142"/>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20" name="Picture 2" descr=""/>
          <p:cNvPicPr/>
          <p:nvPr/>
        </p:nvPicPr>
        <p:blipFill>
          <a:blip r:embed="rId1"/>
          <a:stretch/>
        </p:blipFill>
        <p:spPr>
          <a:xfrm>
            <a:off x="164520" y="342360"/>
            <a:ext cx="3772080" cy="3772080"/>
          </a:xfrm>
          <a:prstGeom prst="rect">
            <a:avLst/>
          </a:prstGeom>
          <a:ln>
            <a:noFill/>
          </a:ln>
        </p:spPr>
      </p:pic>
      <p:sp>
        <p:nvSpPr>
          <p:cNvPr id="321" name="CustomShape 1"/>
          <p:cNvSpPr/>
          <p:nvPr/>
        </p:nvSpPr>
        <p:spPr>
          <a:xfrm>
            <a:off x="3936960" y="711720"/>
            <a:ext cx="4791600" cy="201060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1" i="1" lang="gl-ES" sz="1800" spc="-1" strike="noStrike">
                <a:solidFill>
                  <a:srgbClr val="000000"/>
                </a:solidFill>
                <a:latin typeface="Calibri"/>
              </a:rPr>
              <a:t>Un grupo-clase de adolescentes de un instituto monta una campaña económica para abaratar su viaje de fin de cursos a Menorca: el grupo organiza con gran éxito una venta de camisetas y la rifa de un jamón. Todos los chicos y las chicas se implican con gran entusiasmo en el proyecto .</a:t>
            </a:r>
            <a:endParaRPr b="0" lang="gl-ES" sz="1800" spc="-1" strike="noStrike">
              <a:latin typeface="Arial"/>
            </a:endParaRPr>
          </a:p>
        </p:txBody>
      </p:sp>
      <p:sp>
        <p:nvSpPr>
          <p:cNvPr id="322" name="CustomShape 2"/>
          <p:cNvSpPr/>
          <p:nvPr/>
        </p:nvSpPr>
        <p:spPr>
          <a:xfrm>
            <a:off x="626400" y="4139280"/>
            <a:ext cx="8102160" cy="130932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gl-ES" sz="4000" spc="-1" strike="noStrike">
                <a:solidFill>
                  <a:srgbClr val="000000"/>
                </a:solidFill>
                <a:latin typeface="Kristen ITC"/>
              </a:rPr>
              <a:t>¿</a:t>
            </a:r>
            <a:r>
              <a:rPr b="1" i="1" lang="gl-ES" sz="4000" spc="-1" strike="noStrike">
                <a:solidFill>
                  <a:srgbClr val="000000"/>
                </a:solidFill>
                <a:latin typeface="Kristen ITC"/>
              </a:rPr>
              <a:t>ES APRENDIZAJE SERVICIO? ¿</a:t>
            </a:r>
            <a:r>
              <a:rPr b="1" i="1" lang="gl-ES" sz="4000" spc="-1" strike="noStrike">
                <a:solidFill>
                  <a:srgbClr val="000000"/>
                </a:solidFill>
                <a:latin typeface="Kristen ITC"/>
              </a:rPr>
              <a:t>	</a:t>
            </a:r>
            <a:endParaRPr b="0" lang="gl-ES" sz="4000" spc="-1" strike="noStrike">
              <a:latin typeface="Arial"/>
            </a:endParaRPr>
          </a:p>
        </p:txBody>
      </p:sp>
    </p:spTree>
  </p:cSld>
  <p:transition spd="slow">
    <p:push dir="u"/>
  </p:transition>
  <p:timing>
    <p:tnLst>
      <p:par>
        <p:cTn id="373" dur="indefinite" restart="never" nodeType="tmRoot">
          <p:childTnLst>
            <p:seq>
              <p:cTn id="374" dur="indefinite" nodeType="mainSeq">
                <p:childTnLst>
                  <p:par>
                    <p:cTn id="375" fill="hold">
                      <p:stCondLst>
                        <p:cond delay="indefinite"/>
                      </p:stCondLst>
                      <p:childTnLst>
                        <p:par>
                          <p:cTn id="376" fill="hold">
                            <p:stCondLst>
                              <p:cond delay="0"/>
                            </p:stCondLst>
                            <p:childTnLst>
                              <p:par>
                                <p:cTn id="377" nodeType="clickEffect" fill="hold" presetClass="entr" presetID="1">
                                  <p:stCondLst>
                                    <p:cond delay="0"/>
                                  </p:stCondLst>
                                  <p:childTnLst>
                                    <p:set>
                                      <p:cBhvr>
                                        <p:cTn id="378" dur="1" fill="hold">
                                          <p:stCondLst>
                                            <p:cond delay="0"/>
                                          </p:stCondLst>
                                        </p:cTn>
                                        <p:tgtEl>
                                          <p:spTgt spid="322">
                                            <p:txEl>
                                              <p:pRg st="0" end="0"/>
                                            </p:txEl>
                                          </p:spTgt>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3" name="CustomShape 1"/>
          <p:cNvSpPr/>
          <p:nvPr/>
        </p:nvSpPr>
        <p:spPr>
          <a:xfrm>
            <a:off x="3352680" y="493920"/>
            <a:ext cx="5553720" cy="146196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1" i="1" lang="gl-ES" sz="1800" spc="-1" strike="noStrike">
                <a:solidFill>
                  <a:srgbClr val="000000"/>
                </a:solidFill>
                <a:latin typeface="Calibri"/>
              </a:rPr>
              <a:t>Un grupo de niños y niñas de un centro de primaria, en el marco de una excursión, organiza una recogida de basura de una fuente en un bosque. Reflexionan sobre la degradación del entorno y las actitudes que lo provocan, y redactan y envían una carta de denuncia al alcalde. </a:t>
            </a:r>
            <a:endParaRPr b="0" lang="gl-ES" sz="1800" spc="-1" strike="noStrike">
              <a:latin typeface="Arial"/>
            </a:endParaRPr>
          </a:p>
        </p:txBody>
      </p:sp>
      <p:pic>
        <p:nvPicPr>
          <p:cNvPr id="324" name="Picture 6" descr=""/>
          <p:cNvPicPr/>
          <p:nvPr/>
        </p:nvPicPr>
        <p:blipFill>
          <a:blip r:embed="rId1"/>
          <a:stretch/>
        </p:blipFill>
        <p:spPr>
          <a:xfrm>
            <a:off x="323280" y="2324520"/>
            <a:ext cx="4248360" cy="2827080"/>
          </a:xfrm>
          <a:prstGeom prst="rect">
            <a:avLst/>
          </a:prstGeom>
          <a:ln>
            <a:noFill/>
          </a:ln>
        </p:spPr>
      </p:pic>
      <p:sp>
        <p:nvSpPr>
          <p:cNvPr id="325" name="CustomShape 2"/>
          <p:cNvSpPr/>
          <p:nvPr/>
        </p:nvSpPr>
        <p:spPr>
          <a:xfrm>
            <a:off x="1041480" y="5365080"/>
            <a:ext cx="8102160" cy="130932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gl-ES" sz="4000" spc="-1" strike="noStrike">
                <a:solidFill>
                  <a:srgbClr val="000000"/>
                </a:solidFill>
                <a:latin typeface="Kristen ITC"/>
              </a:rPr>
              <a:t>¿</a:t>
            </a:r>
            <a:r>
              <a:rPr b="1" i="1" lang="gl-ES" sz="4000" spc="-1" strike="noStrike">
                <a:solidFill>
                  <a:srgbClr val="000000"/>
                </a:solidFill>
                <a:latin typeface="Kristen ITC"/>
              </a:rPr>
              <a:t>ES APRENDIZAJE SERVICIO? ¿</a:t>
            </a:r>
            <a:r>
              <a:rPr b="1" i="1" lang="gl-ES" sz="4000" spc="-1" strike="noStrike">
                <a:solidFill>
                  <a:srgbClr val="000000"/>
                </a:solidFill>
                <a:latin typeface="Kristen ITC"/>
              </a:rPr>
              <a:t>	</a:t>
            </a:r>
            <a:endParaRPr b="0" lang="gl-ES" sz="4000" spc="-1" strike="noStrike">
              <a:latin typeface="Arial"/>
            </a:endParaRPr>
          </a:p>
        </p:txBody>
      </p:sp>
    </p:spTree>
  </p:cSld>
  <p:transition spd="slow">
    <p:push dir="u"/>
  </p:transition>
  <p:timing>
    <p:tnLst>
      <p:par>
        <p:cTn id="379" dur="indefinite" restart="never" nodeType="tmRoot">
          <p:childTnLst>
            <p:seq>
              <p:cTn id="380" dur="indefinite" nodeType="mainSeq">
                <p:childTnLst>
                  <p:par>
                    <p:cTn id="381" fill="hold">
                      <p:stCondLst>
                        <p:cond delay="indefinite"/>
                      </p:stCondLst>
                      <p:childTnLst>
                        <p:par>
                          <p:cTn id="382" fill="hold">
                            <p:stCondLst>
                              <p:cond delay="0"/>
                            </p:stCondLst>
                            <p:childTnLst>
                              <p:par>
                                <p:cTn id="383" nodeType="clickEffect" fill="hold" presetClass="entr" presetID="1">
                                  <p:stCondLst>
                                    <p:cond delay="0"/>
                                  </p:stCondLst>
                                  <p:childTnLst>
                                    <p:set>
                                      <p:cBhvr>
                                        <p:cTn id="384" dur="1" fill="hold">
                                          <p:stCondLst>
                                            <p:cond delay="0"/>
                                          </p:stCondLst>
                                        </p:cTn>
                                        <p:tgtEl>
                                          <p:spTgt spid="325">
                                            <p:txEl>
                                              <p:pRg st="0" end="0"/>
                                            </p:txEl>
                                          </p:spTgt>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26" name="Picture 2" descr=""/>
          <p:cNvPicPr/>
          <p:nvPr/>
        </p:nvPicPr>
        <p:blipFill>
          <a:blip r:embed="rId1"/>
          <a:stretch/>
        </p:blipFill>
        <p:spPr>
          <a:xfrm>
            <a:off x="4231080" y="132840"/>
            <a:ext cx="4777200" cy="2830320"/>
          </a:xfrm>
          <a:prstGeom prst="rect">
            <a:avLst/>
          </a:prstGeom>
          <a:ln>
            <a:noFill/>
          </a:ln>
        </p:spPr>
      </p:pic>
      <p:sp>
        <p:nvSpPr>
          <p:cNvPr id="327" name="CustomShape 1"/>
          <p:cNvSpPr/>
          <p:nvPr/>
        </p:nvSpPr>
        <p:spPr>
          <a:xfrm>
            <a:off x="254160" y="3271680"/>
            <a:ext cx="5841720" cy="173628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1" i="1" lang="gl-ES" sz="1800" spc="-1" strike="noStrike">
                <a:solidFill>
                  <a:srgbClr val="000000"/>
                </a:solidFill>
                <a:latin typeface="Calibri"/>
              </a:rPr>
              <a:t>Un grupo de jóvenes de un centro juvenil decide responder a una demanda de la delegación provincial de una ONG local, que necesita voluntarios para colaborar en tarea logísticas de recogida de libros y material didáctico. Apenas conocen nada de la entidad ni de su causa, pero les atrae la actividad. </a:t>
            </a:r>
            <a:endParaRPr b="0" lang="gl-ES" sz="1800" spc="-1" strike="noStrike">
              <a:latin typeface="Arial"/>
            </a:endParaRPr>
          </a:p>
        </p:txBody>
      </p:sp>
      <p:sp>
        <p:nvSpPr>
          <p:cNvPr id="328" name="CustomShape 2"/>
          <p:cNvSpPr/>
          <p:nvPr/>
        </p:nvSpPr>
        <p:spPr>
          <a:xfrm>
            <a:off x="906120" y="5195880"/>
            <a:ext cx="8102160" cy="130932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gl-ES" sz="4000" spc="-1" strike="noStrike">
                <a:solidFill>
                  <a:srgbClr val="000000"/>
                </a:solidFill>
                <a:latin typeface="Kristen ITC"/>
              </a:rPr>
              <a:t>¿</a:t>
            </a:r>
            <a:r>
              <a:rPr b="1" i="1" lang="gl-ES" sz="4000" spc="-1" strike="noStrike">
                <a:solidFill>
                  <a:srgbClr val="000000"/>
                </a:solidFill>
                <a:latin typeface="Kristen ITC"/>
              </a:rPr>
              <a:t>ES APRENDIZAJE SERVICIO? ¿</a:t>
            </a:r>
            <a:r>
              <a:rPr b="1" i="1" lang="gl-ES" sz="4000" spc="-1" strike="noStrike">
                <a:solidFill>
                  <a:srgbClr val="000000"/>
                </a:solidFill>
                <a:latin typeface="Kristen ITC"/>
              </a:rPr>
              <a:t>	</a:t>
            </a:r>
            <a:endParaRPr b="0" lang="gl-ES" sz="4000" spc="-1" strike="noStrike">
              <a:latin typeface="Arial"/>
            </a:endParaRPr>
          </a:p>
        </p:txBody>
      </p:sp>
    </p:spTree>
  </p:cSld>
  <p:transition spd="slow">
    <p:push dir="u"/>
  </p:transition>
  <p:timing>
    <p:tnLst>
      <p:par>
        <p:cTn id="385" dur="indefinite" restart="never" nodeType="tmRoot">
          <p:childTnLst>
            <p:seq>
              <p:cTn id="386" dur="indefinite" nodeType="mainSeq">
                <p:childTnLst>
                  <p:par>
                    <p:cTn id="387" fill="hold">
                      <p:stCondLst>
                        <p:cond delay="indefinite"/>
                      </p:stCondLst>
                      <p:childTnLst>
                        <p:par>
                          <p:cTn id="388" fill="hold">
                            <p:stCondLst>
                              <p:cond delay="0"/>
                            </p:stCondLst>
                            <p:childTnLst>
                              <p:par>
                                <p:cTn id="389" nodeType="clickEffect" fill="hold" presetClass="entr" presetID="1">
                                  <p:stCondLst>
                                    <p:cond delay="0"/>
                                  </p:stCondLst>
                                  <p:childTnLst>
                                    <p:set>
                                      <p:cBhvr>
                                        <p:cTn id="390" dur="1" fill="hold">
                                          <p:stCondLst>
                                            <p:cond delay="0"/>
                                          </p:stCondLst>
                                        </p:cTn>
                                        <p:tgtEl>
                                          <p:spTgt spid="328">
                                            <p:txEl>
                                              <p:pRg st="0" end="0"/>
                                            </p:txEl>
                                          </p:spTgt>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29" name="Picture 2" descr=""/>
          <p:cNvPicPr/>
          <p:nvPr/>
        </p:nvPicPr>
        <p:blipFill>
          <a:blip r:embed="rId1"/>
          <a:stretch/>
        </p:blipFill>
        <p:spPr>
          <a:xfrm>
            <a:off x="252360" y="406440"/>
            <a:ext cx="4044240" cy="2285640"/>
          </a:xfrm>
          <a:prstGeom prst="rect">
            <a:avLst/>
          </a:prstGeom>
          <a:ln>
            <a:noFill/>
          </a:ln>
        </p:spPr>
      </p:pic>
      <p:sp>
        <p:nvSpPr>
          <p:cNvPr id="330" name="CustomShape 1"/>
          <p:cNvSpPr/>
          <p:nvPr/>
        </p:nvSpPr>
        <p:spPr>
          <a:xfrm>
            <a:off x="3115800" y="2916000"/>
            <a:ext cx="5841720" cy="146196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1" i="1" lang="gl-ES" sz="1800" spc="-1" strike="noStrike">
                <a:solidFill>
                  <a:srgbClr val="000000"/>
                </a:solidFill>
                <a:latin typeface="Calibri"/>
              </a:rPr>
              <a:t>Un incipiente grupo infantil de teatro estrena, en una sala del barrio, la obra ensayada durante todo el trimestre. Es la primera vez que actuarán en público y los niños y niñas están trabajando duro, absolutamente entregados y emocionados </a:t>
            </a:r>
            <a:endParaRPr b="0" lang="gl-ES" sz="1800" spc="-1" strike="noStrike">
              <a:latin typeface="Arial"/>
            </a:endParaRPr>
          </a:p>
        </p:txBody>
      </p:sp>
      <p:sp>
        <p:nvSpPr>
          <p:cNvPr id="331" name="CustomShape 2"/>
          <p:cNvSpPr/>
          <p:nvPr/>
        </p:nvSpPr>
        <p:spPr>
          <a:xfrm>
            <a:off x="855000" y="4975920"/>
            <a:ext cx="8102160" cy="130932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gl-ES" sz="4000" spc="-1" strike="noStrike">
                <a:solidFill>
                  <a:srgbClr val="000000"/>
                </a:solidFill>
                <a:latin typeface="Kristen ITC"/>
              </a:rPr>
              <a:t>¿</a:t>
            </a:r>
            <a:r>
              <a:rPr b="1" i="1" lang="gl-ES" sz="4000" spc="-1" strike="noStrike">
                <a:solidFill>
                  <a:srgbClr val="000000"/>
                </a:solidFill>
                <a:latin typeface="Kristen ITC"/>
              </a:rPr>
              <a:t>ES APRENDIZAJE SERVICIO? ¿</a:t>
            </a:r>
            <a:r>
              <a:rPr b="1" i="1" lang="gl-ES" sz="4000" spc="-1" strike="noStrike">
                <a:solidFill>
                  <a:srgbClr val="000000"/>
                </a:solidFill>
                <a:latin typeface="Kristen ITC"/>
              </a:rPr>
              <a:t>	</a:t>
            </a:r>
            <a:endParaRPr b="0" lang="gl-ES" sz="4000" spc="-1" strike="noStrike">
              <a:latin typeface="Arial"/>
            </a:endParaRPr>
          </a:p>
        </p:txBody>
      </p:sp>
    </p:spTree>
  </p:cSld>
  <p:transition spd="slow">
    <p:push dir="u"/>
  </p:transition>
  <p:timing>
    <p:tnLst>
      <p:par>
        <p:cTn id="391" dur="indefinite" restart="never" nodeType="tmRoot">
          <p:childTnLst>
            <p:seq>
              <p:cTn id="392" dur="indefinite" nodeType="mainSeq">
                <p:childTnLst>
                  <p:par>
                    <p:cTn id="393" fill="hold">
                      <p:stCondLst>
                        <p:cond delay="indefinite"/>
                      </p:stCondLst>
                      <p:childTnLst>
                        <p:par>
                          <p:cTn id="394" fill="hold">
                            <p:stCondLst>
                              <p:cond delay="0"/>
                            </p:stCondLst>
                            <p:childTnLst>
                              <p:par>
                                <p:cTn id="395" nodeType="clickEffect" fill="hold" presetClass="entr" presetID="1">
                                  <p:stCondLst>
                                    <p:cond delay="0"/>
                                  </p:stCondLst>
                                  <p:childTnLst>
                                    <p:set>
                                      <p:cBhvr>
                                        <p:cTn id="396" dur="1" fill="hold">
                                          <p:stCondLst>
                                            <p:cond delay="0"/>
                                          </p:stCondLst>
                                        </p:cTn>
                                        <p:tgtEl>
                                          <p:spTgt spid="331">
                                            <p:txEl>
                                              <p:pRg st="0" end="0"/>
                                            </p:txEl>
                                          </p:spTgt>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32" name="Picture 2" descr=""/>
          <p:cNvPicPr/>
          <p:nvPr/>
        </p:nvPicPr>
        <p:blipFill>
          <a:blip r:embed="rId1"/>
          <a:stretch/>
        </p:blipFill>
        <p:spPr>
          <a:xfrm>
            <a:off x="4818960" y="0"/>
            <a:ext cx="4324680" cy="2877840"/>
          </a:xfrm>
          <a:prstGeom prst="rect">
            <a:avLst/>
          </a:prstGeom>
          <a:ln>
            <a:noFill/>
          </a:ln>
        </p:spPr>
      </p:pic>
      <p:sp>
        <p:nvSpPr>
          <p:cNvPr id="333" name="CustomShape 1"/>
          <p:cNvSpPr/>
          <p:nvPr/>
        </p:nvSpPr>
        <p:spPr>
          <a:xfrm>
            <a:off x="152280" y="3102120"/>
            <a:ext cx="5841720" cy="173628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1" i="1" lang="gl-ES" sz="1800" spc="-1" strike="noStrike">
                <a:solidFill>
                  <a:srgbClr val="000000"/>
                </a:solidFill>
                <a:latin typeface="Calibri"/>
              </a:rPr>
              <a:t>Un grupo de adolescentes de un instituto, a partir del estudio de la degradación del entorno natural, monta una ruta en bicicleta popular en una zona natural cercana pero desconocida, con la intención de difundir su riqueza ecológica. Previamente realizan una exploración y deciden el itinerario. </a:t>
            </a:r>
            <a:endParaRPr b="0" lang="gl-ES" sz="1800" spc="-1" strike="noStrike">
              <a:latin typeface="Arial"/>
            </a:endParaRPr>
          </a:p>
        </p:txBody>
      </p:sp>
      <p:sp>
        <p:nvSpPr>
          <p:cNvPr id="334" name="CustomShape 2"/>
          <p:cNvSpPr/>
          <p:nvPr/>
        </p:nvSpPr>
        <p:spPr>
          <a:xfrm>
            <a:off x="888840" y="5080680"/>
            <a:ext cx="8102160" cy="130932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gl-ES" sz="4000" spc="-1" strike="noStrike">
                <a:solidFill>
                  <a:srgbClr val="000000"/>
                </a:solidFill>
                <a:latin typeface="Kristen ITC"/>
              </a:rPr>
              <a:t>¿</a:t>
            </a:r>
            <a:r>
              <a:rPr b="1" i="1" lang="gl-ES" sz="4000" spc="-1" strike="noStrike">
                <a:solidFill>
                  <a:srgbClr val="000000"/>
                </a:solidFill>
                <a:latin typeface="Kristen ITC"/>
              </a:rPr>
              <a:t>ES APRENDIZAJE SERVICIO? ¿</a:t>
            </a:r>
            <a:r>
              <a:rPr b="1" i="1" lang="gl-ES" sz="4000" spc="-1" strike="noStrike">
                <a:solidFill>
                  <a:srgbClr val="000000"/>
                </a:solidFill>
                <a:latin typeface="Kristen ITC"/>
              </a:rPr>
              <a:t>	</a:t>
            </a:r>
            <a:endParaRPr b="0" lang="gl-ES" sz="4000" spc="-1" strike="noStrike">
              <a:latin typeface="Arial"/>
            </a:endParaRPr>
          </a:p>
        </p:txBody>
      </p:sp>
    </p:spTree>
  </p:cSld>
  <p:transition spd="slow">
    <p:push dir="u"/>
  </p:transition>
  <p:timing>
    <p:tnLst>
      <p:par>
        <p:cTn id="397" dur="indefinite" restart="never" nodeType="tmRoot">
          <p:childTnLst>
            <p:seq>
              <p:cTn id="398" dur="indefinite" nodeType="mainSeq">
                <p:childTnLst>
                  <p:par>
                    <p:cTn id="399" fill="hold">
                      <p:stCondLst>
                        <p:cond delay="indefinite"/>
                      </p:stCondLst>
                      <p:childTnLst>
                        <p:par>
                          <p:cTn id="400" fill="hold">
                            <p:stCondLst>
                              <p:cond delay="0"/>
                            </p:stCondLst>
                            <p:childTnLst>
                              <p:par>
                                <p:cTn id="401" nodeType="clickEffect" fill="hold" presetClass="entr" presetID="1">
                                  <p:stCondLst>
                                    <p:cond delay="0"/>
                                  </p:stCondLst>
                                  <p:childTnLst>
                                    <p:set>
                                      <p:cBhvr>
                                        <p:cTn id="402" dur="1" fill="hold">
                                          <p:stCondLst>
                                            <p:cond delay="0"/>
                                          </p:stCondLst>
                                        </p:cTn>
                                        <p:tgtEl>
                                          <p:spTgt spid="334">
                                            <p:txEl>
                                              <p:pRg st="0" end="0"/>
                                            </p:txEl>
                                          </p:spTgt>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35" name="Picture 2" descr=""/>
          <p:cNvPicPr/>
          <p:nvPr/>
        </p:nvPicPr>
        <p:blipFill>
          <a:blip r:embed="rId1"/>
          <a:stretch/>
        </p:blipFill>
        <p:spPr>
          <a:xfrm>
            <a:off x="2895480" y="2084760"/>
            <a:ext cx="3077280" cy="2531160"/>
          </a:xfrm>
          <a:prstGeom prst="rect">
            <a:avLst/>
          </a:prstGeom>
          <a:ln>
            <a:noFill/>
          </a:ln>
        </p:spPr>
      </p:pic>
      <p:sp>
        <p:nvSpPr>
          <p:cNvPr id="336" name="CustomShape 1"/>
          <p:cNvSpPr/>
          <p:nvPr/>
        </p:nvSpPr>
        <p:spPr>
          <a:xfrm>
            <a:off x="1117440" y="453960"/>
            <a:ext cx="7331760" cy="118764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1" i="1" lang="gl-ES" sz="1800" spc="-1" strike="noStrike">
                <a:solidFill>
                  <a:srgbClr val="000000"/>
                </a:solidFill>
                <a:latin typeface="Calibri"/>
              </a:rPr>
              <a:t>Un grupo de niños y niñas de primaria organiza cada año una tómbola benéfica en solidaridad con niños y niñas enfermos, de países en desarrollo. Previamente conocen a los cooperantes, investigan el problema y sus causas, así como las características del país destinatario. </a:t>
            </a:r>
            <a:endParaRPr b="0" lang="gl-ES" sz="1800" spc="-1" strike="noStrike">
              <a:latin typeface="Arial"/>
            </a:endParaRPr>
          </a:p>
        </p:txBody>
      </p:sp>
      <p:sp>
        <p:nvSpPr>
          <p:cNvPr id="337" name="CustomShape 2"/>
          <p:cNvSpPr/>
          <p:nvPr/>
        </p:nvSpPr>
        <p:spPr>
          <a:xfrm>
            <a:off x="520560" y="5080680"/>
            <a:ext cx="8102160" cy="130932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gl-ES" sz="4000" spc="-1" strike="noStrike">
                <a:solidFill>
                  <a:srgbClr val="000000"/>
                </a:solidFill>
                <a:latin typeface="Kristen ITC"/>
              </a:rPr>
              <a:t>¿</a:t>
            </a:r>
            <a:r>
              <a:rPr b="1" i="1" lang="gl-ES" sz="4000" spc="-1" strike="noStrike">
                <a:solidFill>
                  <a:srgbClr val="000000"/>
                </a:solidFill>
                <a:latin typeface="Kristen ITC"/>
              </a:rPr>
              <a:t>ES APRENDIZAJE SERVICIO? ¿</a:t>
            </a:r>
            <a:r>
              <a:rPr b="1" i="1" lang="gl-ES" sz="4000" spc="-1" strike="noStrike">
                <a:solidFill>
                  <a:srgbClr val="000000"/>
                </a:solidFill>
                <a:latin typeface="Kristen ITC"/>
              </a:rPr>
              <a:t>	</a:t>
            </a:r>
            <a:endParaRPr b="0" lang="gl-ES" sz="4000" spc="-1" strike="noStrike">
              <a:latin typeface="Arial"/>
            </a:endParaRPr>
          </a:p>
        </p:txBody>
      </p:sp>
    </p:spTree>
  </p:cSld>
  <p:transition spd="slow">
    <p:push dir="u"/>
  </p:transition>
  <p:timing>
    <p:tnLst>
      <p:par>
        <p:cTn id="403" dur="indefinite" restart="never" nodeType="tmRoot">
          <p:childTnLst>
            <p:seq>
              <p:cTn id="404" dur="indefinite" nodeType="mainSeq">
                <p:childTnLst>
                  <p:par>
                    <p:cTn id="405" fill="hold">
                      <p:stCondLst>
                        <p:cond delay="indefinite"/>
                      </p:stCondLst>
                      <p:childTnLst>
                        <p:par>
                          <p:cTn id="406" fill="hold">
                            <p:stCondLst>
                              <p:cond delay="0"/>
                            </p:stCondLst>
                            <p:childTnLst>
                              <p:par>
                                <p:cTn id="407" nodeType="clickEffect" fill="hold" presetClass="entr" presetID="1">
                                  <p:stCondLst>
                                    <p:cond delay="0"/>
                                  </p:stCondLst>
                                  <p:childTnLst>
                                    <p:set>
                                      <p:cBhvr>
                                        <p:cTn id="408" dur="1" fill="hold">
                                          <p:stCondLst>
                                            <p:cond delay="0"/>
                                          </p:stCondLst>
                                        </p:cTn>
                                        <p:tgtEl>
                                          <p:spTgt spid="337">
                                            <p:txEl>
                                              <p:pRg st="0" end="0"/>
                                            </p:txEl>
                                          </p:spTgt>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38" name="Picture 2" descr=""/>
          <p:cNvPicPr/>
          <p:nvPr/>
        </p:nvPicPr>
        <p:blipFill>
          <a:blip r:embed="rId1"/>
          <a:stretch/>
        </p:blipFill>
        <p:spPr>
          <a:xfrm>
            <a:off x="0" y="-102960"/>
            <a:ext cx="9143640" cy="7063560"/>
          </a:xfrm>
          <a:prstGeom prst="rect">
            <a:avLst/>
          </a:prstGeom>
          <a:ln>
            <a:noFill/>
          </a:ln>
        </p:spPr>
      </p:pic>
      <p:sp>
        <p:nvSpPr>
          <p:cNvPr id="339" name="CustomShape 1"/>
          <p:cNvSpPr/>
          <p:nvPr/>
        </p:nvSpPr>
        <p:spPr>
          <a:xfrm>
            <a:off x="2014920" y="5003640"/>
            <a:ext cx="6739200" cy="1431000"/>
          </a:xfrm>
          <a:prstGeom prst="rect">
            <a:avLst/>
          </a:prstGeom>
          <a:noFill/>
          <a:ln w="38160">
            <a:solidFill>
              <a:schemeClr val="bg1">
                <a:lumMod val="75000"/>
              </a:schemeClr>
            </a:solidFill>
            <a:round/>
          </a:ln>
        </p:spPr>
        <p:style>
          <a:lnRef idx="0"/>
          <a:fillRef idx="0"/>
          <a:effectRef idx="0"/>
          <a:fontRef idx="minor"/>
        </p:style>
        <p:txBody>
          <a:bodyPr lIns="90000" rIns="90000" tIns="45000" bIns="45000">
            <a:spAutoFit/>
          </a:bodyPr>
          <a:p>
            <a:pPr algn="ctr">
              <a:lnSpc>
                <a:spcPct val="100000"/>
              </a:lnSpc>
            </a:pPr>
            <a:r>
              <a:rPr b="0" lang="gl-ES" sz="4400" spc="-1" strike="noStrike">
                <a:solidFill>
                  <a:srgbClr val="f2f2f2"/>
                </a:solidFill>
                <a:latin typeface="Calibri"/>
              </a:rPr>
              <a:t>PROYECTOS DE APRENDIZAJE SERVICIO</a:t>
            </a:r>
            <a:endParaRPr b="0" lang="gl-ES" sz="4400" spc="-1" strike="noStrike">
              <a:latin typeface="Arial"/>
            </a:endParaRPr>
          </a:p>
        </p:txBody>
      </p:sp>
    </p:spTree>
  </p:cSld>
  <p:transition spd="slow">
    <p:push dir="u"/>
  </p:transition>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40" name="Picture 2" descr=""/>
          <p:cNvPicPr/>
          <p:nvPr/>
        </p:nvPicPr>
        <p:blipFill>
          <a:blip r:embed="rId1"/>
          <a:stretch/>
        </p:blipFill>
        <p:spPr>
          <a:xfrm>
            <a:off x="351720" y="205200"/>
            <a:ext cx="8383680" cy="6294240"/>
          </a:xfrm>
          <a:prstGeom prst="rect">
            <a:avLst/>
          </a:prstGeom>
          <a:ln>
            <a:noFill/>
          </a:ln>
        </p:spPr>
      </p:pic>
      <p:sp>
        <p:nvSpPr>
          <p:cNvPr id="341" name="CustomShape 1"/>
          <p:cNvSpPr/>
          <p:nvPr/>
        </p:nvSpPr>
        <p:spPr>
          <a:xfrm>
            <a:off x="3960000" y="5914080"/>
            <a:ext cx="4571640" cy="30348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gl-ES" sz="1400" spc="-1" strike="noStrike" u="sng">
                <a:solidFill>
                  <a:srgbClr val="0563c1"/>
                </a:solidFill>
                <a:uFillTx/>
                <a:latin typeface="Calibri"/>
                <a:hlinkClick r:id="rId2"/>
              </a:rPr>
              <a:t>https://www.slideshare.net/rbatlle/aps-exito-educativo-y-compromiso-social-2018/rbatlle/aps-exito-educativo-y-compromiso-social-2018</a:t>
            </a:r>
            <a:endParaRPr b="0" lang="gl-ES" sz="1400" spc="-1" strike="noStrike">
              <a:latin typeface="Arial"/>
            </a:endParaRPr>
          </a:p>
        </p:txBody>
      </p:sp>
    </p:spTree>
  </p:cSld>
  <mc:AlternateContent>
    <mc:Choice Requires="p14">
      <p:transition spd="slow" p14:dur="2000"/>
    </mc:Choice>
    <mc:Fallback>
      <p:transition spd="slow"/>
    </mc:Fallback>
  </mc:AlternateContent>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42" name="Picture 2" descr=""/>
          <p:cNvPicPr/>
          <p:nvPr/>
        </p:nvPicPr>
        <p:blipFill>
          <a:blip r:embed="rId1"/>
          <a:stretch/>
        </p:blipFill>
        <p:spPr>
          <a:xfrm>
            <a:off x="576720" y="198720"/>
            <a:ext cx="7989840" cy="5998680"/>
          </a:xfrm>
          <a:prstGeom prst="rect">
            <a:avLst/>
          </a:prstGeom>
          <a:ln>
            <a:noFill/>
          </a:ln>
        </p:spPr>
      </p:pic>
      <p:sp>
        <p:nvSpPr>
          <p:cNvPr id="343" name="CustomShape 1"/>
          <p:cNvSpPr/>
          <p:nvPr/>
        </p:nvSpPr>
        <p:spPr>
          <a:xfrm>
            <a:off x="3636360" y="5828400"/>
            <a:ext cx="4571640" cy="30348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gl-ES" sz="1400" spc="-1" strike="noStrike" u="sng">
                <a:solidFill>
                  <a:srgbClr val="0563c1"/>
                </a:solidFill>
                <a:uFillTx/>
                <a:latin typeface="Calibri"/>
                <a:hlinkClick r:id="rId2"/>
              </a:rPr>
              <a:t>https://www.slideshare.net/rbatlle/aps-exito-educativo-y-compromiso-social-2018/rbatlle/aps-exito-educativo-y-compromiso-social-2018</a:t>
            </a:r>
            <a:endParaRPr b="0" lang="gl-ES" sz="1400" spc="-1" strike="noStrike">
              <a:latin typeface="Arial"/>
            </a:endParaRPr>
          </a:p>
        </p:txBody>
      </p:sp>
    </p:spTree>
  </p:cSld>
  <mc:AlternateContent>
    <mc:Choice Requires="p14">
      <p:transition spd="slow" p14:dur="2000"/>
    </mc:Choice>
    <mc:Fallback>
      <p:transition spd="slow"/>
    </mc:Fallback>
  </mc:AlternateContent>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44" name="Picture 2" descr=""/>
          <p:cNvPicPr/>
          <p:nvPr/>
        </p:nvPicPr>
        <p:blipFill>
          <a:blip r:embed="rId1"/>
          <a:stretch/>
        </p:blipFill>
        <p:spPr>
          <a:xfrm>
            <a:off x="1125720" y="500760"/>
            <a:ext cx="6498720" cy="4879080"/>
          </a:xfrm>
          <a:prstGeom prst="rect">
            <a:avLst/>
          </a:prstGeom>
          <a:ln>
            <a:noFill/>
          </a:ln>
        </p:spPr>
      </p:pic>
      <p:sp>
        <p:nvSpPr>
          <p:cNvPr id="345" name="CustomShape 1"/>
          <p:cNvSpPr/>
          <p:nvPr/>
        </p:nvSpPr>
        <p:spPr>
          <a:xfrm>
            <a:off x="3960000" y="5914080"/>
            <a:ext cx="4571640" cy="30348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gl-ES" sz="1400" spc="-1" strike="noStrike" u="sng">
                <a:solidFill>
                  <a:srgbClr val="0563c1"/>
                </a:solidFill>
                <a:uFillTx/>
                <a:latin typeface="Calibri"/>
                <a:hlinkClick r:id="rId2"/>
              </a:rPr>
              <a:t>https://www.slideshare.net/rbatlle/aps-exito-educativo-y-compromiso-social-2018/rbatlle/aps-exito-educativo-y-compromiso-social-2018</a:t>
            </a:r>
            <a:endParaRPr b="0" lang="gl-ES" sz="1400" spc="-1" strike="noStrike">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43" name="Imagen 4" descr=""/>
          <p:cNvPicPr/>
          <p:nvPr/>
        </p:nvPicPr>
        <p:blipFill>
          <a:blip r:embed="rId1"/>
          <a:stretch/>
        </p:blipFill>
        <p:spPr>
          <a:xfrm>
            <a:off x="0" y="-14040"/>
            <a:ext cx="4799880" cy="2869560"/>
          </a:xfrm>
          <a:prstGeom prst="rect">
            <a:avLst/>
          </a:prstGeom>
          <a:ln>
            <a:noFill/>
          </a:ln>
        </p:spPr>
      </p:pic>
      <p:pic>
        <p:nvPicPr>
          <p:cNvPr id="144" name="Imagen 6" descr=""/>
          <p:cNvPicPr/>
          <p:nvPr/>
        </p:nvPicPr>
        <p:blipFill>
          <a:blip r:embed="rId2"/>
          <a:stretch/>
        </p:blipFill>
        <p:spPr>
          <a:xfrm>
            <a:off x="4800240" y="7200"/>
            <a:ext cx="4343400" cy="2869560"/>
          </a:xfrm>
          <a:prstGeom prst="rect">
            <a:avLst/>
          </a:prstGeom>
          <a:ln>
            <a:noFill/>
          </a:ln>
        </p:spPr>
      </p:pic>
      <p:pic>
        <p:nvPicPr>
          <p:cNvPr id="145" name="Imagen 8" descr=""/>
          <p:cNvPicPr/>
          <p:nvPr/>
        </p:nvPicPr>
        <p:blipFill>
          <a:blip r:embed="rId3"/>
          <a:stretch/>
        </p:blipFill>
        <p:spPr>
          <a:xfrm>
            <a:off x="0" y="2855880"/>
            <a:ext cx="9143640" cy="4051080"/>
          </a:xfrm>
          <a:prstGeom prst="rect">
            <a:avLst/>
          </a:prstGeom>
          <a:ln>
            <a:noFill/>
          </a:ln>
        </p:spPr>
      </p:pic>
      <p:sp>
        <p:nvSpPr>
          <p:cNvPr id="146" name="CustomShape 1"/>
          <p:cNvSpPr/>
          <p:nvPr/>
        </p:nvSpPr>
        <p:spPr>
          <a:xfrm>
            <a:off x="2400120" y="2044080"/>
            <a:ext cx="4571640" cy="1370160"/>
          </a:xfrm>
          <a:prstGeom prst="rect">
            <a:avLst/>
          </a:prstGeom>
          <a:solidFill>
            <a:schemeClr val="bg1"/>
          </a:solidFill>
          <a:ln w="9360">
            <a:noFill/>
          </a:ln>
        </p:spPr>
        <p:style>
          <a:lnRef idx="0"/>
          <a:fillRef idx="0"/>
          <a:effectRef idx="0"/>
          <a:fontRef idx="minor"/>
        </p:style>
        <p:txBody>
          <a:bodyPr lIns="90000" rIns="90000" tIns="45000" bIns="45000">
            <a:spAutoFit/>
          </a:bodyPr>
          <a:p>
            <a:pPr algn="ctr">
              <a:lnSpc>
                <a:spcPct val="100000"/>
              </a:lnSpc>
            </a:pPr>
            <a:r>
              <a:rPr b="1" lang="gl-ES" sz="2800" spc="-1" strike="noStrike">
                <a:solidFill>
                  <a:srgbClr val="000000"/>
                </a:solidFill>
                <a:latin typeface="Calibri"/>
              </a:rPr>
              <a:t>ENTONCES ¿CUAL ES LA FINALIDAD ÚLTIMA DE LA EDUCACIÓN?</a:t>
            </a:r>
            <a:endParaRPr b="0" lang="gl-ES" sz="2800" spc="-1" strike="noStrike">
              <a:latin typeface="Arial"/>
            </a:endParaRPr>
          </a:p>
        </p:txBody>
      </p:sp>
      <p:sp>
        <p:nvSpPr>
          <p:cNvPr id="147" name="CustomShape 2"/>
          <p:cNvSpPr/>
          <p:nvPr/>
        </p:nvSpPr>
        <p:spPr>
          <a:xfrm>
            <a:off x="-14040" y="5487120"/>
            <a:ext cx="5640840" cy="821880"/>
          </a:xfrm>
          <a:prstGeom prst="rect">
            <a:avLst/>
          </a:prstGeom>
          <a:solidFill>
            <a:schemeClr val="bg1"/>
          </a:solidFill>
          <a:ln w="9360">
            <a:noFill/>
          </a:ln>
        </p:spPr>
        <p:style>
          <a:lnRef idx="0"/>
          <a:fillRef idx="0"/>
          <a:effectRef idx="0"/>
          <a:fontRef idx="minor"/>
        </p:style>
        <p:txBody>
          <a:bodyPr lIns="90000" rIns="90000" tIns="45000" bIns="45000">
            <a:spAutoFit/>
          </a:bodyPr>
          <a:p>
            <a:pPr algn="ctr">
              <a:lnSpc>
                <a:spcPct val="100000"/>
              </a:lnSpc>
            </a:pPr>
            <a:r>
              <a:rPr b="1" lang="gl-ES" sz="2400" spc="-1" strike="noStrike">
                <a:solidFill>
                  <a:srgbClr val="000000"/>
                </a:solidFill>
                <a:latin typeface="Calibri"/>
              </a:rPr>
              <a:t>¡COMPROMISO SOCIAL! PARA CONTRIBUIR A LA TRANSFORMACIÓN DEL MUNDO!</a:t>
            </a:r>
            <a:endParaRPr b="0" lang="gl-ES" sz="2400" spc="-1" strike="noStrike">
              <a:latin typeface="Arial"/>
            </a:endParaRPr>
          </a:p>
        </p:txBody>
      </p:sp>
    </p:spTree>
  </p:cSld>
  <mc:AlternateContent>
    <mc:Choice Requires="p14">
      <p:transition spd="slow" p14:dur="2000"/>
    </mc:Choice>
    <mc:Fallback>
      <p:transition spd="slow"/>
    </mc:Fallback>
  </mc:AlternateContent>
  <p:timing>
    <p:tnLst>
      <p:par>
        <p:cTn id="23" dur="indefinite" restart="never" nodeType="tmRoot">
          <p:childTnLst>
            <p:seq>
              <p:cTn id="24" dur="indefinite" nodeType="mainSeq">
                <p:childTnLst>
                  <p:par>
                    <p:cTn id="25" fill="hold">
                      <p:stCondLst>
                        <p:cond delay="indefinite"/>
                      </p:stCondLst>
                      <p:childTnLst>
                        <p:par>
                          <p:cTn id="26" fill="hold">
                            <p:stCondLst>
                              <p:cond delay="0"/>
                            </p:stCondLst>
                            <p:childTnLst>
                              <p:par>
                                <p:cTn id="27" nodeType="clickEffect" fill="hold" presetClass="entr" presetID="1">
                                  <p:stCondLst>
                                    <p:cond delay="0"/>
                                  </p:stCondLst>
                                  <p:childTnLst>
                                    <p:set>
                                      <p:cBhvr>
                                        <p:cTn id="28" dur="1" fill="hold">
                                          <p:stCondLst>
                                            <p:cond delay="0"/>
                                          </p:stCondLst>
                                        </p:cTn>
                                        <p:tgtEl>
                                          <p:spTgt spid="14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nodeType="clickEffect" fill="hold" presetClass="entr" presetID="1">
                                  <p:stCondLst>
                                    <p:cond delay="0"/>
                                  </p:stCondLst>
                                  <p:childTnLst>
                                    <p:set>
                                      <p:cBhvr>
                                        <p:cTn id="32" dur="1" fill="hold">
                                          <p:stCondLst>
                                            <p:cond delay="0"/>
                                          </p:stCondLst>
                                        </p:cTn>
                                        <p:tgtEl>
                                          <p:spTgt spid="147"/>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46" name="Picture 2" descr=""/>
          <p:cNvPicPr/>
          <p:nvPr/>
        </p:nvPicPr>
        <p:blipFill>
          <a:blip r:embed="rId1"/>
          <a:stretch/>
        </p:blipFill>
        <p:spPr>
          <a:xfrm>
            <a:off x="1097280" y="360000"/>
            <a:ext cx="7146360" cy="5365080"/>
          </a:xfrm>
          <a:prstGeom prst="rect">
            <a:avLst/>
          </a:prstGeom>
          <a:ln>
            <a:noFill/>
          </a:ln>
        </p:spPr>
      </p:pic>
      <p:sp>
        <p:nvSpPr>
          <p:cNvPr id="347" name="CustomShape 1"/>
          <p:cNvSpPr/>
          <p:nvPr/>
        </p:nvSpPr>
        <p:spPr>
          <a:xfrm>
            <a:off x="3672000" y="5870520"/>
            <a:ext cx="4571640" cy="30348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gl-ES" sz="1400" spc="-1" strike="noStrike" u="sng">
                <a:solidFill>
                  <a:srgbClr val="0563c1"/>
                </a:solidFill>
                <a:uFillTx/>
                <a:latin typeface="Calibri"/>
                <a:hlinkClick r:id="rId2"/>
              </a:rPr>
              <a:t>https://www.slideshare.net/rbatlle/aps-exito-educativo-y-compromiso-social-2018/rbatlle/aps-exito-educativo-y-compromiso-social-2018</a:t>
            </a:r>
            <a:endParaRPr b="0" lang="gl-ES" sz="1400" spc="-1" strike="noStrike">
              <a:latin typeface="Arial"/>
            </a:endParaRPr>
          </a:p>
        </p:txBody>
      </p:sp>
    </p:spTree>
  </p:cSld>
  <mc:AlternateContent>
    <mc:Choice Requires="p14">
      <p:transition spd="slow" p14:dur="2000"/>
    </mc:Choice>
    <mc:Fallback>
      <p:transition spd="slow"/>
    </mc:Fallback>
  </mc:AlternateContent>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48" name="Picture 2" descr=""/>
          <p:cNvPicPr/>
          <p:nvPr/>
        </p:nvPicPr>
        <p:blipFill>
          <a:blip r:embed="rId1"/>
          <a:stretch/>
        </p:blipFill>
        <p:spPr>
          <a:xfrm>
            <a:off x="1230840" y="753840"/>
            <a:ext cx="6681600" cy="5016240"/>
          </a:xfrm>
          <a:prstGeom prst="rect">
            <a:avLst/>
          </a:prstGeom>
          <a:ln>
            <a:noFill/>
          </a:ln>
        </p:spPr>
      </p:pic>
      <p:sp>
        <p:nvSpPr>
          <p:cNvPr id="349" name="CustomShape 1"/>
          <p:cNvSpPr/>
          <p:nvPr/>
        </p:nvSpPr>
        <p:spPr>
          <a:xfrm>
            <a:off x="3686040" y="5940720"/>
            <a:ext cx="4571640" cy="30348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gl-ES" sz="1400" spc="-1" strike="noStrike" u="sng">
                <a:solidFill>
                  <a:srgbClr val="0563c1"/>
                </a:solidFill>
                <a:uFillTx/>
                <a:latin typeface="Calibri"/>
                <a:hlinkClick r:id="rId2"/>
              </a:rPr>
              <a:t>https://www.slideshare.net/rbatlle/aps-exito-educativo-y-compromiso-social-2018/rbatlle/aps-exito-educativo-y-compromiso-social-2018</a:t>
            </a:r>
            <a:endParaRPr b="0" lang="gl-ES" sz="1400" spc="-1" strike="noStrike">
              <a:latin typeface="Arial"/>
            </a:endParaRPr>
          </a:p>
        </p:txBody>
      </p:sp>
    </p:spTree>
  </p:cSld>
  <mc:AlternateContent>
    <mc:Choice Requires="p14">
      <p:transition spd="slow" p14:dur="2000"/>
    </mc:Choice>
    <mc:Fallback>
      <p:transition spd="slow"/>
    </mc:Fallback>
  </mc:AlternateContent>
</p:sld>
</file>

<file path=ppt/slides/slide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50" name="Picture 2" descr=""/>
          <p:cNvPicPr/>
          <p:nvPr/>
        </p:nvPicPr>
        <p:blipFill>
          <a:blip r:embed="rId1"/>
          <a:stretch/>
        </p:blipFill>
        <p:spPr>
          <a:xfrm>
            <a:off x="956880" y="365760"/>
            <a:ext cx="7581960" cy="5692320"/>
          </a:xfrm>
          <a:prstGeom prst="rect">
            <a:avLst/>
          </a:prstGeom>
          <a:ln>
            <a:noFill/>
          </a:ln>
        </p:spPr>
      </p:pic>
      <p:sp>
        <p:nvSpPr>
          <p:cNvPr id="351" name="CustomShape 1"/>
          <p:cNvSpPr/>
          <p:nvPr/>
        </p:nvSpPr>
        <p:spPr>
          <a:xfrm>
            <a:off x="3967200" y="6058440"/>
            <a:ext cx="4571640" cy="30348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gl-ES" sz="1400" spc="-1" strike="noStrike" u="sng">
                <a:solidFill>
                  <a:srgbClr val="0563c1"/>
                </a:solidFill>
                <a:uFillTx/>
                <a:latin typeface="Calibri"/>
                <a:hlinkClick r:id="rId2"/>
              </a:rPr>
              <a:t>https://www.slideshare.net/rbatlle/aps-exito-educativo-y-compromiso-social-2018/rbatlle/aps-exito-educativo-y-compromiso-social-2018</a:t>
            </a:r>
            <a:endParaRPr b="0" lang="gl-ES" sz="1400" spc="-1" strike="noStrike">
              <a:latin typeface="Arial"/>
            </a:endParaRPr>
          </a:p>
        </p:txBody>
      </p:sp>
    </p:spTree>
  </p:cSld>
  <mc:AlternateContent>
    <mc:Choice Requires="p14">
      <p:transition spd="slow" p14:dur="2000"/>
    </mc:Choice>
    <mc:Fallback>
      <p:transition spd="slow"/>
    </mc:Fallback>
  </mc:AlternateContent>
</p:sld>
</file>

<file path=ppt/slides/slide4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52" name="Picture 4" descr=""/>
          <p:cNvPicPr/>
          <p:nvPr/>
        </p:nvPicPr>
        <p:blipFill>
          <a:blip r:embed="rId1"/>
          <a:stretch/>
        </p:blipFill>
        <p:spPr>
          <a:xfrm>
            <a:off x="1533600" y="711720"/>
            <a:ext cx="6076440" cy="4562280"/>
          </a:xfrm>
          <a:prstGeom prst="rect">
            <a:avLst/>
          </a:prstGeom>
          <a:ln>
            <a:noFill/>
          </a:ln>
        </p:spPr>
      </p:pic>
      <p:sp>
        <p:nvSpPr>
          <p:cNvPr id="353" name="CustomShape 1"/>
          <p:cNvSpPr/>
          <p:nvPr/>
        </p:nvSpPr>
        <p:spPr>
          <a:xfrm>
            <a:off x="3995280" y="5917680"/>
            <a:ext cx="4571640" cy="30348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gl-ES" sz="1400" spc="-1" strike="noStrike" u="sng">
                <a:solidFill>
                  <a:srgbClr val="0563c1"/>
                </a:solidFill>
                <a:uFillTx/>
                <a:latin typeface="Calibri"/>
                <a:hlinkClick r:id="rId2"/>
              </a:rPr>
              <a:t>https://www.slideshare.net/rbatlle/aps-exito-educativo-y-compromiso-social-2018/rbatlle/aps-exito-educativo-y-compromiso-social-2018</a:t>
            </a:r>
            <a:endParaRPr b="0" lang="gl-ES" sz="1400" spc="-1" strike="noStrike">
              <a:latin typeface="Arial"/>
            </a:endParaRPr>
          </a:p>
        </p:txBody>
      </p:sp>
    </p:spTree>
  </p:cSld>
  <mc:AlternateContent>
    <mc:Choice Requires="p14">
      <p:transition spd="slow" p14:dur="2000"/>
    </mc:Choice>
    <mc:Fallback>
      <p:transition spd="slow"/>
    </mc:Fallback>
  </mc:AlternateContent>
</p:sld>
</file>

<file path=ppt/slides/slide4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54" name="Picture 2" descr=""/>
          <p:cNvPicPr/>
          <p:nvPr/>
        </p:nvPicPr>
        <p:blipFill>
          <a:blip r:embed="rId1"/>
          <a:stretch/>
        </p:blipFill>
        <p:spPr>
          <a:xfrm>
            <a:off x="1158120" y="514800"/>
            <a:ext cx="6827760" cy="5126040"/>
          </a:xfrm>
          <a:prstGeom prst="rect">
            <a:avLst/>
          </a:prstGeom>
          <a:ln>
            <a:noFill/>
          </a:ln>
        </p:spPr>
      </p:pic>
      <p:sp>
        <p:nvSpPr>
          <p:cNvPr id="355" name="CustomShape 1"/>
          <p:cNvSpPr/>
          <p:nvPr/>
        </p:nvSpPr>
        <p:spPr>
          <a:xfrm>
            <a:off x="3967200" y="5790960"/>
            <a:ext cx="4571640" cy="30348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gl-ES" sz="1400" spc="-1" strike="noStrike" u="sng">
                <a:solidFill>
                  <a:srgbClr val="0563c1"/>
                </a:solidFill>
                <a:uFillTx/>
                <a:latin typeface="Calibri"/>
                <a:hlinkClick r:id="rId2"/>
              </a:rPr>
              <a:t>https://www.slideshare.net/rbatlle/aps-exito-educativo-y-compromiso-social-2018/rbatlle/aps-exito-educativo-y-compromiso-social-2018</a:t>
            </a:r>
            <a:endParaRPr b="0" lang="gl-ES" sz="1400" spc="-1" strike="noStrike">
              <a:latin typeface="Arial"/>
            </a:endParaRPr>
          </a:p>
        </p:txBody>
      </p:sp>
    </p:spTree>
  </p:cSld>
  <mc:AlternateContent>
    <mc:Choice Requires="p14">
      <p:transition spd="slow" p14:dur="2000"/>
    </mc:Choice>
    <mc:Fallback>
      <p:transition spd="slow"/>
    </mc:Fallback>
  </mc:AlternateContent>
</p:sld>
</file>

<file path=ppt/slides/slide4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56" name="Picture 2" descr=""/>
          <p:cNvPicPr/>
          <p:nvPr/>
        </p:nvPicPr>
        <p:blipFill>
          <a:blip r:embed="rId1"/>
          <a:stretch/>
        </p:blipFill>
        <p:spPr>
          <a:xfrm>
            <a:off x="1069200" y="458280"/>
            <a:ext cx="6892560" cy="5174640"/>
          </a:xfrm>
          <a:prstGeom prst="rect">
            <a:avLst/>
          </a:prstGeom>
          <a:ln>
            <a:noFill/>
          </a:ln>
        </p:spPr>
      </p:pic>
      <p:sp>
        <p:nvSpPr>
          <p:cNvPr id="357" name="CustomShape 1"/>
          <p:cNvSpPr/>
          <p:nvPr/>
        </p:nvSpPr>
        <p:spPr>
          <a:xfrm>
            <a:off x="4150080" y="6030360"/>
            <a:ext cx="4571640" cy="30348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gl-ES" sz="1400" spc="-1" strike="noStrike" u="sng">
                <a:solidFill>
                  <a:srgbClr val="0563c1"/>
                </a:solidFill>
                <a:uFillTx/>
                <a:latin typeface="Calibri"/>
                <a:hlinkClick r:id="rId2"/>
              </a:rPr>
              <a:t>https://www.slideshare.net/rbatlle/aps-exito-educativo-y-compromiso-social-2018/rbatlle/aps-exito-educativo-y-compromiso-social-2018</a:t>
            </a:r>
            <a:endParaRPr b="0" lang="gl-ES" sz="1400" spc="-1" strike="noStrike">
              <a:latin typeface="Arial"/>
            </a:endParaRPr>
          </a:p>
        </p:txBody>
      </p:sp>
    </p:spTree>
  </p:cSld>
  <mc:AlternateContent>
    <mc:Choice Requires="p14">
      <p:transition spd="slow" p14:dur="2000"/>
    </mc:Choice>
    <mc:Fallback>
      <p:transition spd="slow"/>
    </mc:Fallback>
  </mc:AlternateContent>
</p:sld>
</file>

<file path=ppt/slides/slide4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8" name="CustomShape 1"/>
          <p:cNvSpPr/>
          <p:nvPr/>
        </p:nvSpPr>
        <p:spPr>
          <a:xfrm>
            <a:off x="2154600" y="299880"/>
            <a:ext cx="4458960" cy="51696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gl-ES" sz="2800" spc="-1" strike="noStrike">
                <a:solidFill>
                  <a:srgbClr val="000000"/>
                </a:solidFill>
                <a:latin typeface="Calibri"/>
              </a:rPr>
              <a:t>¿QUÉ PERMITE APRENDER?</a:t>
            </a:r>
            <a:endParaRPr b="0" lang="gl-ES" sz="2800" spc="-1" strike="noStrike">
              <a:latin typeface="Arial"/>
            </a:endParaRPr>
          </a:p>
        </p:txBody>
      </p:sp>
      <p:grpSp>
        <p:nvGrpSpPr>
          <p:cNvPr id="359" name="Group 2"/>
          <p:cNvGrpSpPr/>
          <p:nvPr/>
        </p:nvGrpSpPr>
        <p:grpSpPr>
          <a:xfrm>
            <a:off x="1863720" y="1216800"/>
            <a:ext cx="5041080" cy="4356720"/>
            <a:chOff x="1863720" y="1216800"/>
            <a:chExt cx="5041080" cy="4356720"/>
          </a:xfrm>
        </p:grpSpPr>
        <p:sp>
          <p:nvSpPr>
            <p:cNvPr id="360" name="CustomShape 3"/>
            <p:cNvSpPr/>
            <p:nvPr/>
          </p:nvSpPr>
          <p:spPr>
            <a:xfrm>
              <a:off x="3657600" y="1216800"/>
              <a:ext cx="1452960" cy="944280"/>
            </a:xfrm>
            <a:prstGeom prst="roundRect">
              <a:avLst>
                <a:gd name="adj" fmla="val 16667"/>
              </a:avLst>
            </a:prstGeom>
            <a:solidFill>
              <a:schemeClr val="accent2">
                <a:hueOff val="0"/>
                <a:satOff val="0"/>
                <a:lumOff val="0"/>
                <a:alphaOff val="0"/>
              </a:schemeClr>
            </a:solidFill>
            <a:ln>
              <a:solidFill>
                <a:schemeClr val="lt1">
                  <a:hueOff val="0"/>
                  <a:satOff val="0"/>
                  <a:lumOff val="0"/>
                  <a:alphaOff val="0"/>
                </a:schemeClr>
              </a:solidFill>
            </a:ln>
          </p:spPr>
          <p:style>
            <a:lnRef idx="2"/>
            <a:fillRef idx="0"/>
            <a:effectRef idx="0"/>
            <a:fontRef idx="minor"/>
          </p:style>
          <p:txBody>
            <a:bodyPr lIns="106920" rIns="60840" tIns="106920" bIns="106920" anchor="ctr">
              <a:noAutofit/>
            </a:bodyPr>
            <a:p>
              <a:pPr algn="ctr">
                <a:lnSpc>
                  <a:spcPct val="90000"/>
                </a:lnSpc>
                <a:spcAft>
                  <a:spcPts val="561"/>
                </a:spcAft>
              </a:pPr>
              <a:r>
                <a:rPr b="0" lang="gl-ES" sz="1600" spc="-1" strike="noStrike">
                  <a:solidFill>
                    <a:srgbClr val="ffffff"/>
                  </a:solidFill>
                  <a:latin typeface="Calibri"/>
                </a:rPr>
                <a:t>Valores humanos </a:t>
              </a:r>
              <a:endParaRPr b="0" lang="gl-ES" sz="1600" spc="-1" strike="noStrike">
                <a:latin typeface="Arial"/>
              </a:endParaRPr>
            </a:p>
          </p:txBody>
        </p:sp>
        <p:sp>
          <p:nvSpPr>
            <p:cNvPr id="361" name="CustomShape 4"/>
            <p:cNvSpPr/>
            <p:nvPr/>
          </p:nvSpPr>
          <p:spPr>
            <a:xfrm>
              <a:off x="2498040" y="1689120"/>
              <a:ext cx="3772440" cy="3772440"/>
            </a:xfrm>
            <a:custGeom>
              <a:avLst/>
              <a:gdLst/>
              <a:ahLst/>
              <a:rect l="l" t="t" r="r" b="b"/>
              <a:pathLst>
                <a:path w="2807276" h="1886389">
                  <a:moveTo>
                    <a:pt x="2807575" y="240203"/>
                  </a:moveTo>
                </a:path>
              </a:pathLst>
            </a:custGeom>
            <a:noFill/>
            <a:ln>
              <a:solidFill>
                <a:schemeClr val="accent2">
                  <a:hueOff val="0"/>
                  <a:satOff val="0"/>
                  <a:lumOff val="0"/>
                  <a:alphaOff val="0"/>
                </a:schemeClr>
              </a:solidFill>
              <a:tailEnd len="med" type="triangle" w="med"/>
            </a:ln>
          </p:spPr>
          <p:style>
            <a:lnRef idx="1"/>
            <a:fillRef idx="0"/>
            <a:effectRef idx="0"/>
            <a:fontRef idx="minor"/>
          </p:style>
        </p:sp>
        <p:sp>
          <p:nvSpPr>
            <p:cNvPr id="362" name="CustomShape 5"/>
            <p:cNvSpPr/>
            <p:nvPr/>
          </p:nvSpPr>
          <p:spPr>
            <a:xfrm>
              <a:off x="5451840" y="2520360"/>
              <a:ext cx="1452960" cy="944280"/>
            </a:xfrm>
            <a:prstGeom prst="roundRect">
              <a:avLst>
                <a:gd name="adj" fmla="val 16667"/>
              </a:avLst>
            </a:prstGeom>
            <a:solidFill>
              <a:schemeClr val="accent3">
                <a:hueOff val="0"/>
                <a:satOff val="0"/>
                <a:lumOff val="0"/>
                <a:alphaOff val="0"/>
              </a:schemeClr>
            </a:solidFill>
            <a:ln>
              <a:solidFill>
                <a:schemeClr val="lt1">
                  <a:hueOff val="0"/>
                  <a:satOff val="0"/>
                  <a:lumOff val="0"/>
                  <a:alphaOff val="0"/>
                </a:schemeClr>
              </a:solidFill>
            </a:ln>
          </p:spPr>
          <p:style>
            <a:lnRef idx="2"/>
            <a:fillRef idx="0"/>
            <a:effectRef idx="0"/>
            <a:fontRef idx="minor"/>
          </p:style>
          <p:txBody>
            <a:bodyPr lIns="106920" rIns="60840" tIns="106920" bIns="106920" anchor="ctr">
              <a:noAutofit/>
            </a:bodyPr>
            <a:p>
              <a:pPr algn="ctr">
                <a:lnSpc>
                  <a:spcPct val="90000"/>
                </a:lnSpc>
                <a:spcAft>
                  <a:spcPts val="561"/>
                </a:spcAft>
              </a:pPr>
              <a:r>
                <a:rPr b="0" lang="gl-ES" sz="1600" spc="-1" strike="noStrike">
                  <a:solidFill>
                    <a:srgbClr val="ffffff"/>
                  </a:solidFill>
                  <a:latin typeface="Calibri"/>
                </a:rPr>
                <a:t>Participación ciudadana</a:t>
              </a:r>
              <a:endParaRPr b="0" lang="gl-ES" sz="1600" spc="-1" strike="noStrike">
                <a:latin typeface="Arial"/>
              </a:endParaRPr>
            </a:p>
          </p:txBody>
        </p:sp>
        <p:sp>
          <p:nvSpPr>
            <p:cNvPr id="363" name="CustomShape 6"/>
            <p:cNvSpPr/>
            <p:nvPr/>
          </p:nvSpPr>
          <p:spPr>
            <a:xfrm>
              <a:off x="2498040" y="1689120"/>
              <a:ext cx="3772440" cy="3772440"/>
            </a:xfrm>
            <a:custGeom>
              <a:avLst/>
              <a:gdLst/>
              <a:ahLst/>
              <a:rect l="l" t="t" r="r" b="b"/>
              <a:pathLst>
                <a:path w="3767922" h="2017074">
                  <a:moveTo>
                    <a:pt x="3768286" y="2017097"/>
                  </a:moveTo>
                </a:path>
              </a:pathLst>
            </a:custGeom>
            <a:noFill/>
            <a:ln>
              <a:solidFill>
                <a:schemeClr val="accent3">
                  <a:hueOff val="0"/>
                  <a:satOff val="0"/>
                  <a:lumOff val="0"/>
                  <a:alphaOff val="0"/>
                </a:schemeClr>
              </a:solidFill>
              <a:tailEnd len="med" type="triangle" w="med"/>
            </a:ln>
          </p:spPr>
          <p:style>
            <a:lnRef idx="1"/>
            <a:fillRef idx="0"/>
            <a:effectRef idx="0"/>
            <a:fontRef idx="minor"/>
          </p:style>
        </p:sp>
        <p:sp>
          <p:nvSpPr>
            <p:cNvPr id="364" name="CustomShape 7"/>
            <p:cNvSpPr/>
            <p:nvPr/>
          </p:nvSpPr>
          <p:spPr>
            <a:xfrm>
              <a:off x="4766400" y="4629240"/>
              <a:ext cx="1452960" cy="944280"/>
            </a:xfrm>
            <a:prstGeom prst="roundRect">
              <a:avLst>
                <a:gd name="adj" fmla="val 16667"/>
              </a:avLst>
            </a:prstGeom>
            <a:solidFill>
              <a:schemeClr val="accent4">
                <a:hueOff val="0"/>
                <a:satOff val="0"/>
                <a:lumOff val="0"/>
                <a:alphaOff val="0"/>
              </a:schemeClr>
            </a:solidFill>
            <a:ln>
              <a:solidFill>
                <a:schemeClr val="lt1">
                  <a:hueOff val="0"/>
                  <a:satOff val="0"/>
                  <a:lumOff val="0"/>
                  <a:alphaOff val="0"/>
                </a:schemeClr>
              </a:solidFill>
            </a:ln>
          </p:spPr>
          <p:style>
            <a:lnRef idx="2"/>
            <a:fillRef idx="0"/>
            <a:effectRef idx="0"/>
            <a:fontRef idx="minor"/>
          </p:style>
          <p:txBody>
            <a:bodyPr lIns="106920" rIns="60840" tIns="106920" bIns="106920" anchor="ctr">
              <a:noAutofit/>
            </a:bodyPr>
            <a:p>
              <a:pPr algn="ctr">
                <a:lnSpc>
                  <a:spcPct val="90000"/>
                </a:lnSpc>
                <a:spcAft>
                  <a:spcPts val="561"/>
                </a:spcAft>
              </a:pPr>
              <a:r>
                <a:rPr b="0" lang="gl-ES" sz="1600" spc="-1" strike="noStrike">
                  <a:solidFill>
                    <a:srgbClr val="ffffff"/>
                  </a:solidFill>
                  <a:latin typeface="Calibri"/>
                </a:rPr>
                <a:t>Competencias y conocimientos</a:t>
              </a:r>
              <a:endParaRPr b="0" lang="gl-ES" sz="1600" spc="-1" strike="noStrike">
                <a:latin typeface="Arial"/>
              </a:endParaRPr>
            </a:p>
          </p:txBody>
        </p:sp>
        <p:sp>
          <p:nvSpPr>
            <p:cNvPr id="365" name="CustomShape 8"/>
            <p:cNvSpPr/>
            <p:nvPr/>
          </p:nvSpPr>
          <p:spPr>
            <a:xfrm>
              <a:off x="2498040" y="1689120"/>
              <a:ext cx="3772440" cy="3772440"/>
            </a:xfrm>
            <a:custGeom>
              <a:avLst/>
              <a:gdLst/>
              <a:ahLst/>
              <a:rect l="l" t="t" r="r" b="b"/>
              <a:pathLst>
                <a:path w="2117658" h="3758566">
                  <a:moveTo>
                    <a:pt x="2117741" y="3758580"/>
                  </a:moveTo>
                </a:path>
              </a:pathLst>
            </a:custGeom>
            <a:noFill/>
            <a:ln>
              <a:solidFill>
                <a:schemeClr val="accent4">
                  <a:hueOff val="0"/>
                  <a:satOff val="0"/>
                  <a:lumOff val="0"/>
                  <a:alphaOff val="0"/>
                </a:schemeClr>
              </a:solidFill>
              <a:tailEnd len="med" type="triangle" w="med"/>
            </a:ln>
          </p:spPr>
          <p:style>
            <a:lnRef idx="1"/>
            <a:fillRef idx="0"/>
            <a:effectRef idx="0"/>
            <a:fontRef idx="minor"/>
          </p:style>
        </p:sp>
        <p:sp>
          <p:nvSpPr>
            <p:cNvPr id="366" name="CustomShape 9"/>
            <p:cNvSpPr/>
            <p:nvPr/>
          </p:nvSpPr>
          <p:spPr>
            <a:xfrm>
              <a:off x="2548800" y="4629240"/>
              <a:ext cx="1452960" cy="944280"/>
            </a:xfrm>
            <a:prstGeom prst="roundRect">
              <a:avLst>
                <a:gd name="adj" fmla="val 16667"/>
              </a:avLst>
            </a:prstGeom>
            <a:solidFill>
              <a:schemeClr val="accent5">
                <a:hueOff val="0"/>
                <a:satOff val="0"/>
                <a:lumOff val="0"/>
                <a:alphaOff val="0"/>
              </a:schemeClr>
            </a:solidFill>
            <a:ln>
              <a:solidFill>
                <a:schemeClr val="lt1">
                  <a:hueOff val="0"/>
                  <a:satOff val="0"/>
                  <a:lumOff val="0"/>
                  <a:alphaOff val="0"/>
                </a:schemeClr>
              </a:solidFill>
            </a:ln>
          </p:spPr>
          <p:style>
            <a:lnRef idx="2"/>
            <a:fillRef idx="0"/>
            <a:effectRef idx="0"/>
            <a:fontRef idx="minor"/>
          </p:style>
          <p:txBody>
            <a:bodyPr lIns="106920" rIns="60840" tIns="106920" bIns="106920" anchor="ctr">
              <a:noAutofit/>
            </a:bodyPr>
            <a:p>
              <a:pPr algn="ctr">
                <a:lnSpc>
                  <a:spcPct val="90000"/>
                </a:lnSpc>
                <a:spcAft>
                  <a:spcPts val="561"/>
                </a:spcAft>
              </a:pPr>
              <a:r>
                <a:rPr b="0" lang="gl-ES" sz="1600" spc="-1" strike="noStrike">
                  <a:solidFill>
                    <a:srgbClr val="ffffff"/>
                  </a:solidFill>
                  <a:latin typeface="Calibri"/>
                </a:rPr>
                <a:t>Habilidades para la vida</a:t>
              </a:r>
              <a:endParaRPr b="0" lang="gl-ES" sz="1600" spc="-1" strike="noStrike">
                <a:latin typeface="Arial"/>
              </a:endParaRPr>
            </a:p>
          </p:txBody>
        </p:sp>
        <p:sp>
          <p:nvSpPr>
            <p:cNvPr id="367" name="CustomShape 10"/>
            <p:cNvSpPr/>
            <p:nvPr/>
          </p:nvSpPr>
          <p:spPr>
            <a:xfrm>
              <a:off x="2498040" y="1689120"/>
              <a:ext cx="3772440" cy="3772440"/>
            </a:xfrm>
            <a:custGeom>
              <a:avLst/>
              <a:gdLst/>
              <a:ahLst/>
              <a:rect l="l" t="t" r="r" b="b"/>
              <a:pathLst>
                <a:path w="1886256" h="2731842">
                  <a:moveTo>
                    <a:pt x="200069" y="2731865"/>
                  </a:moveTo>
                </a:path>
              </a:pathLst>
            </a:custGeom>
            <a:noFill/>
            <a:ln>
              <a:solidFill>
                <a:schemeClr val="accent5">
                  <a:hueOff val="0"/>
                  <a:satOff val="0"/>
                  <a:lumOff val="0"/>
                  <a:alphaOff val="0"/>
                </a:schemeClr>
              </a:solidFill>
              <a:tailEnd len="med" type="triangle" w="med"/>
            </a:ln>
          </p:spPr>
          <p:style>
            <a:lnRef idx="1"/>
            <a:fillRef idx="0"/>
            <a:effectRef idx="0"/>
            <a:fontRef idx="minor"/>
          </p:style>
        </p:sp>
        <p:sp>
          <p:nvSpPr>
            <p:cNvPr id="368" name="CustomShape 11"/>
            <p:cNvSpPr/>
            <p:nvPr/>
          </p:nvSpPr>
          <p:spPr>
            <a:xfrm>
              <a:off x="1863720" y="2520360"/>
              <a:ext cx="1452960" cy="944280"/>
            </a:xfrm>
            <a:prstGeom prst="roundRect">
              <a:avLst>
                <a:gd name="adj" fmla="val 16667"/>
              </a:avLst>
            </a:prstGeom>
            <a:solidFill>
              <a:schemeClr val="accent6">
                <a:hueOff val="0"/>
                <a:satOff val="0"/>
                <a:lumOff val="0"/>
                <a:alphaOff val="0"/>
              </a:schemeClr>
            </a:solidFill>
            <a:ln>
              <a:solidFill>
                <a:schemeClr val="lt1">
                  <a:hueOff val="0"/>
                  <a:satOff val="0"/>
                  <a:lumOff val="0"/>
                  <a:alphaOff val="0"/>
                </a:schemeClr>
              </a:solidFill>
            </a:ln>
          </p:spPr>
          <p:style>
            <a:lnRef idx="2"/>
            <a:fillRef idx="0"/>
            <a:effectRef idx="0"/>
            <a:fontRef idx="minor"/>
          </p:style>
          <p:txBody>
            <a:bodyPr lIns="106920" rIns="60840" tIns="106920" bIns="106920" anchor="ctr">
              <a:noAutofit/>
            </a:bodyPr>
            <a:p>
              <a:pPr algn="ctr">
                <a:lnSpc>
                  <a:spcPct val="90000"/>
                </a:lnSpc>
                <a:spcAft>
                  <a:spcPts val="561"/>
                </a:spcAft>
              </a:pPr>
              <a:r>
                <a:rPr b="0" lang="gl-ES" sz="1600" spc="-1" strike="noStrike">
                  <a:solidFill>
                    <a:srgbClr val="ffffff"/>
                  </a:solidFill>
                  <a:latin typeface="Calibri"/>
                </a:rPr>
                <a:t>Autoestima y Autoconcepto</a:t>
              </a:r>
              <a:endParaRPr b="0" lang="gl-ES" sz="1600" spc="-1" strike="noStrike">
                <a:latin typeface="Arial"/>
              </a:endParaRPr>
            </a:p>
          </p:txBody>
        </p:sp>
        <p:sp>
          <p:nvSpPr>
            <p:cNvPr id="369" name="CustomShape 12"/>
            <p:cNvSpPr/>
            <p:nvPr/>
          </p:nvSpPr>
          <p:spPr>
            <a:xfrm>
              <a:off x="2498040" y="1689120"/>
              <a:ext cx="3772440" cy="3772440"/>
            </a:xfrm>
            <a:custGeom>
              <a:avLst/>
              <a:gdLst/>
              <a:ahLst/>
              <a:rect l="l" t="t" r="r" b="b"/>
              <a:pathLst>
                <a:path w="1886188" h="1886389">
                  <a:moveTo>
                    <a:pt x="453842" y="659098"/>
                  </a:moveTo>
                </a:path>
              </a:pathLst>
            </a:custGeom>
            <a:noFill/>
            <a:ln>
              <a:solidFill>
                <a:schemeClr val="accent6">
                  <a:hueOff val="0"/>
                  <a:satOff val="0"/>
                  <a:lumOff val="0"/>
                  <a:alphaOff val="0"/>
                </a:schemeClr>
              </a:solidFill>
              <a:tailEnd len="med" type="triangle" w="med"/>
            </a:ln>
          </p:spPr>
          <p:style>
            <a:lnRef idx="1"/>
            <a:fillRef idx="0"/>
            <a:effectRef idx="0"/>
            <a:fontRef idx="minor"/>
          </p:style>
        </p:sp>
      </p:grpSp>
      <p:grpSp>
        <p:nvGrpSpPr>
          <p:cNvPr id="370" name="Group 13"/>
          <p:cNvGrpSpPr/>
          <p:nvPr/>
        </p:nvGrpSpPr>
        <p:grpSpPr>
          <a:xfrm>
            <a:off x="0" y="0"/>
            <a:ext cx="36000" cy="36000"/>
            <a:chOff x="0" y="0"/>
            <a:chExt cx="36000" cy="36000"/>
          </a:xfrm>
        </p:grpSpPr>
      </p:grpSp>
      <p:sp>
        <p:nvSpPr>
          <p:cNvPr id="371" name="CustomShape 14"/>
          <p:cNvSpPr/>
          <p:nvPr/>
        </p:nvSpPr>
        <p:spPr>
          <a:xfrm>
            <a:off x="4150080" y="6030360"/>
            <a:ext cx="4571640" cy="30348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gl-ES" sz="1400" spc="-1" strike="noStrike" u="sng">
                <a:solidFill>
                  <a:srgbClr val="0563c1"/>
                </a:solidFill>
                <a:uFillTx/>
                <a:latin typeface="Calibri"/>
                <a:hlinkClick r:id="rId1"/>
              </a:rPr>
              <a:t>https://www.slideshare.net/rbatlle/aps-exito-educativo-y-compromiso-social-2018/rbatlle/aps-exito-educativo-y-compromiso-social-2018</a:t>
            </a:r>
            <a:endParaRPr b="0" lang="gl-ES" sz="1400" spc="-1" strike="noStrike">
              <a:latin typeface="Arial"/>
            </a:endParaRPr>
          </a:p>
        </p:txBody>
      </p:sp>
    </p:spTree>
  </p:cSld>
  <mc:AlternateContent>
    <mc:Choice Requires="p14">
      <p:transition spd="slow" p14:dur="2000"/>
    </mc:Choice>
    <mc:Fallback>
      <p:transition spd="slow"/>
    </mc:Fallback>
  </mc:AlternateContent>
</p:sld>
</file>

<file path=ppt/slides/slide4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2" name="CustomShape 1"/>
          <p:cNvSpPr/>
          <p:nvPr/>
        </p:nvSpPr>
        <p:spPr>
          <a:xfrm>
            <a:off x="2278800" y="125640"/>
            <a:ext cx="4782600" cy="5778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gl-ES" sz="3200" spc="-1" strike="noStrike">
                <a:solidFill>
                  <a:srgbClr val="000000"/>
                </a:solidFill>
                <a:latin typeface="Calibri"/>
              </a:rPr>
              <a:t>ÁMBITOS DEL SERVICIO </a:t>
            </a:r>
            <a:endParaRPr b="0" lang="gl-ES" sz="3200" spc="-1" strike="noStrike">
              <a:latin typeface="Arial"/>
            </a:endParaRPr>
          </a:p>
        </p:txBody>
      </p:sp>
      <p:grpSp>
        <p:nvGrpSpPr>
          <p:cNvPr id="373" name="Group 2"/>
          <p:cNvGrpSpPr/>
          <p:nvPr/>
        </p:nvGrpSpPr>
        <p:grpSpPr>
          <a:xfrm>
            <a:off x="2725920" y="996480"/>
            <a:ext cx="3888720" cy="4747680"/>
            <a:chOff x="2725920" y="996480"/>
            <a:chExt cx="3888720" cy="4747680"/>
          </a:xfrm>
        </p:grpSpPr>
        <p:sp>
          <p:nvSpPr>
            <p:cNvPr id="374" name="CustomShape 3"/>
            <p:cNvSpPr/>
            <p:nvPr/>
          </p:nvSpPr>
          <p:spPr>
            <a:xfrm rot="5400000">
              <a:off x="4370760" y="1066320"/>
              <a:ext cx="1080000" cy="939600"/>
            </a:xfrm>
            <a:prstGeom prst="hexagon">
              <a:avLst>
                <a:gd name="adj" fmla="val 25000"/>
                <a:gd name="vf" fmla="val 115470"/>
              </a:avLst>
            </a:prstGeom>
            <a:solidFill>
              <a:schemeClr val="accent4">
                <a:hueOff val="0"/>
                <a:satOff val="0"/>
                <a:lumOff val="0"/>
                <a:alphaOff val="0"/>
              </a:schemeClr>
            </a:solidFill>
            <a:ln>
              <a:solidFill>
                <a:schemeClr val="lt1">
                  <a:hueOff val="0"/>
                  <a:satOff val="0"/>
                  <a:lumOff val="0"/>
                  <a:alphaOff val="0"/>
                </a:schemeClr>
              </a:solidFill>
            </a:ln>
          </p:spPr>
          <p:style>
            <a:lnRef idx="2"/>
            <a:fillRef idx="0"/>
            <a:effectRef idx="0"/>
            <a:fontRef idx="minor"/>
          </p:style>
          <p:txBody>
            <a:bodyPr lIns="30600" rIns="30600" tIns="30600" bIns="30600" anchor="ctr" rot="-5400000">
              <a:noAutofit/>
            </a:bodyPr>
            <a:p>
              <a:pPr algn="ctr">
                <a:lnSpc>
                  <a:spcPct val="90000"/>
                </a:lnSpc>
                <a:spcAft>
                  <a:spcPts val="281"/>
                </a:spcAft>
              </a:pPr>
              <a:r>
                <a:rPr b="0" lang="gl-ES" sz="800" spc="-1" strike="noStrike">
                  <a:solidFill>
                    <a:srgbClr val="ffffff"/>
                  </a:solidFill>
                  <a:latin typeface="Calibri"/>
                </a:rPr>
                <a:t>Medio ambiente</a:t>
              </a:r>
              <a:endParaRPr b="0" lang="gl-ES" sz="800" spc="-1" strike="noStrike">
                <a:latin typeface="Arial"/>
              </a:endParaRPr>
            </a:p>
          </p:txBody>
        </p:sp>
        <p:sp>
          <p:nvSpPr>
            <p:cNvPr id="375" name="CustomShape 4"/>
            <p:cNvSpPr/>
            <p:nvPr/>
          </p:nvSpPr>
          <p:spPr>
            <a:xfrm>
              <a:off x="5409360" y="1212480"/>
              <a:ext cx="1205280" cy="647640"/>
            </a:xfrm>
            <a:prstGeom prst="rect">
              <a:avLst/>
            </a:prstGeom>
            <a:noFill/>
            <a:ln>
              <a:noFill/>
            </a:ln>
          </p:spPr>
          <p:style>
            <a:lnRef idx="0"/>
            <a:fillRef idx="0"/>
            <a:effectRef idx="0"/>
            <a:fontRef idx="minor"/>
          </p:style>
        </p:sp>
        <p:sp>
          <p:nvSpPr>
            <p:cNvPr id="376" name="CustomShape 5"/>
            <p:cNvSpPr/>
            <p:nvPr/>
          </p:nvSpPr>
          <p:spPr>
            <a:xfrm rot="5400000">
              <a:off x="3355560" y="1066320"/>
              <a:ext cx="1080000" cy="939600"/>
            </a:xfrm>
            <a:prstGeom prst="hexagon">
              <a:avLst>
                <a:gd name="adj" fmla="val 25000"/>
                <a:gd name="vf" fmla="val 115470"/>
              </a:avLst>
            </a:prstGeom>
            <a:solidFill>
              <a:schemeClr val="accent4">
                <a:hueOff val="1088988"/>
                <a:satOff val="-4531"/>
                <a:lumOff val="1068"/>
                <a:alphaOff val="0"/>
              </a:schemeClr>
            </a:solidFill>
            <a:ln>
              <a:solidFill>
                <a:schemeClr val="lt1">
                  <a:hueOff val="0"/>
                  <a:satOff val="0"/>
                  <a:lumOff val="0"/>
                  <a:alphaOff val="0"/>
                </a:schemeClr>
              </a:solidFill>
            </a:ln>
          </p:spPr>
          <p:style>
            <a:lnRef idx="2"/>
            <a:fillRef idx="0"/>
            <a:effectRef idx="0"/>
            <a:fontRef idx="minor"/>
          </p:style>
          <p:txBody>
            <a:bodyPr lIns="0" rIns="0" tIns="0" bIns="0" anchor="ctr" rot="-5400000">
              <a:noAutofit/>
            </a:bodyPr>
            <a:p>
              <a:pPr algn="ctr">
                <a:lnSpc>
                  <a:spcPct val="90000"/>
                </a:lnSpc>
                <a:spcAft>
                  <a:spcPts val="386"/>
                </a:spcAft>
              </a:pPr>
              <a:r>
                <a:rPr b="0" lang="gl-ES" sz="1100" spc="-1" strike="noStrike">
                  <a:solidFill>
                    <a:srgbClr val="ffffff"/>
                  </a:solidFill>
                  <a:latin typeface="Calibri"/>
                </a:rPr>
                <a:t>Patrimonio cultural </a:t>
              </a:r>
              <a:endParaRPr b="0" lang="gl-ES" sz="1100" spc="-1" strike="noStrike">
                <a:latin typeface="Arial"/>
              </a:endParaRPr>
            </a:p>
          </p:txBody>
        </p:sp>
        <p:sp>
          <p:nvSpPr>
            <p:cNvPr id="377" name="CustomShape 6"/>
            <p:cNvSpPr/>
            <p:nvPr/>
          </p:nvSpPr>
          <p:spPr>
            <a:xfrm rot="5400000">
              <a:off x="3861360" y="1983240"/>
              <a:ext cx="1080000" cy="939600"/>
            </a:xfrm>
            <a:prstGeom prst="hexagon">
              <a:avLst>
                <a:gd name="adj" fmla="val 25000"/>
                <a:gd name="vf" fmla="val 115470"/>
              </a:avLst>
            </a:prstGeom>
            <a:solidFill>
              <a:schemeClr val="accent4">
                <a:hueOff val="2177976"/>
                <a:satOff val="-9062"/>
                <a:lumOff val="2135"/>
                <a:alphaOff val="0"/>
              </a:schemeClr>
            </a:solidFill>
            <a:ln>
              <a:solidFill>
                <a:schemeClr val="lt1">
                  <a:hueOff val="0"/>
                  <a:satOff val="0"/>
                  <a:lumOff val="0"/>
                  <a:alphaOff val="0"/>
                </a:schemeClr>
              </a:solidFill>
            </a:ln>
          </p:spPr>
          <p:style>
            <a:lnRef idx="2"/>
            <a:fillRef idx="0"/>
            <a:effectRef idx="0"/>
            <a:fontRef idx="minor"/>
          </p:style>
          <p:txBody>
            <a:bodyPr lIns="30600" rIns="30600" tIns="30600" bIns="30600" anchor="ctr" rot="-5400000">
              <a:noAutofit/>
            </a:bodyPr>
            <a:p>
              <a:pPr algn="ctr">
                <a:lnSpc>
                  <a:spcPct val="90000"/>
                </a:lnSpc>
                <a:spcAft>
                  <a:spcPts val="281"/>
                </a:spcAft>
              </a:pPr>
              <a:r>
                <a:rPr b="0" lang="gl-ES" sz="800" spc="-1" strike="noStrike">
                  <a:solidFill>
                    <a:srgbClr val="ffffff"/>
                  </a:solidFill>
                  <a:latin typeface="Calibri"/>
                </a:rPr>
                <a:t>Solidariedad y cooperación</a:t>
              </a:r>
              <a:endParaRPr b="0" lang="gl-ES" sz="800" spc="-1" strike="noStrike">
                <a:latin typeface="Arial"/>
              </a:endParaRPr>
            </a:p>
          </p:txBody>
        </p:sp>
        <p:sp>
          <p:nvSpPr>
            <p:cNvPr id="378" name="CustomShape 7"/>
            <p:cNvSpPr/>
            <p:nvPr/>
          </p:nvSpPr>
          <p:spPr>
            <a:xfrm>
              <a:off x="2725920" y="2129400"/>
              <a:ext cx="1166400" cy="647640"/>
            </a:xfrm>
            <a:prstGeom prst="rect">
              <a:avLst/>
            </a:prstGeom>
            <a:noFill/>
            <a:ln>
              <a:noFill/>
            </a:ln>
          </p:spPr>
          <p:style>
            <a:lnRef idx="0"/>
            <a:fillRef idx="0"/>
            <a:effectRef idx="0"/>
            <a:fontRef idx="minor"/>
          </p:style>
        </p:sp>
        <p:sp>
          <p:nvSpPr>
            <p:cNvPr id="379" name="CustomShape 8"/>
            <p:cNvSpPr/>
            <p:nvPr/>
          </p:nvSpPr>
          <p:spPr>
            <a:xfrm rot="5400000">
              <a:off x="4876200" y="1983240"/>
              <a:ext cx="1080000" cy="939600"/>
            </a:xfrm>
            <a:prstGeom prst="hexagon">
              <a:avLst>
                <a:gd name="adj" fmla="val 25000"/>
                <a:gd name="vf" fmla="val 115470"/>
              </a:avLst>
            </a:prstGeom>
            <a:solidFill>
              <a:schemeClr val="accent4">
                <a:hueOff val="3266964"/>
                <a:satOff val="-13592"/>
                <a:lumOff val="3203"/>
                <a:alphaOff val="0"/>
              </a:schemeClr>
            </a:solidFill>
            <a:ln>
              <a:solidFill>
                <a:schemeClr val="lt1">
                  <a:hueOff val="0"/>
                  <a:satOff val="0"/>
                  <a:lumOff val="0"/>
                  <a:alphaOff val="0"/>
                </a:schemeClr>
              </a:solidFill>
            </a:ln>
          </p:spPr>
          <p:style>
            <a:lnRef idx="2"/>
            <a:fillRef idx="0"/>
            <a:effectRef idx="0"/>
            <a:fontRef idx="minor"/>
          </p:style>
          <p:txBody>
            <a:bodyPr lIns="0" rIns="0" tIns="0" bIns="0" anchor="ctr" rot="-5400000">
              <a:noAutofit/>
            </a:bodyPr>
            <a:p>
              <a:pPr algn="ctr">
                <a:lnSpc>
                  <a:spcPct val="90000"/>
                </a:lnSpc>
                <a:spcAft>
                  <a:spcPts val="386"/>
                </a:spcAft>
              </a:pPr>
              <a:r>
                <a:rPr b="0" lang="gl-ES" sz="1100" spc="-1" strike="noStrike">
                  <a:solidFill>
                    <a:srgbClr val="ffffff"/>
                  </a:solidFill>
                  <a:latin typeface="Calibri"/>
                </a:rPr>
                <a:t>Promoción de la salud</a:t>
              </a:r>
              <a:endParaRPr b="0" lang="gl-ES" sz="1100" spc="-1" strike="noStrike">
                <a:latin typeface="Arial"/>
              </a:endParaRPr>
            </a:p>
          </p:txBody>
        </p:sp>
        <p:sp>
          <p:nvSpPr>
            <p:cNvPr id="380" name="CustomShape 9"/>
            <p:cNvSpPr/>
            <p:nvPr/>
          </p:nvSpPr>
          <p:spPr>
            <a:xfrm rot="5400000">
              <a:off x="4370760" y="2900160"/>
              <a:ext cx="1080000" cy="939600"/>
            </a:xfrm>
            <a:prstGeom prst="hexagon">
              <a:avLst>
                <a:gd name="adj" fmla="val 25000"/>
                <a:gd name="vf" fmla="val 115470"/>
              </a:avLst>
            </a:prstGeom>
            <a:solidFill>
              <a:schemeClr val="accent4">
                <a:hueOff val="4355951"/>
                <a:satOff val="-18123"/>
                <a:lumOff val="4270"/>
                <a:alphaOff val="0"/>
              </a:schemeClr>
            </a:solidFill>
            <a:ln>
              <a:solidFill>
                <a:schemeClr val="lt1">
                  <a:hueOff val="0"/>
                  <a:satOff val="0"/>
                  <a:lumOff val="0"/>
                  <a:alphaOff val="0"/>
                </a:schemeClr>
              </a:solidFill>
            </a:ln>
          </p:spPr>
          <p:style>
            <a:lnRef idx="2"/>
            <a:fillRef idx="0"/>
            <a:effectRef idx="0"/>
            <a:fontRef idx="minor"/>
          </p:style>
          <p:txBody>
            <a:bodyPr lIns="30600" rIns="30600" tIns="30600" bIns="30600" anchor="ctr" rot="-5400000">
              <a:noAutofit/>
            </a:bodyPr>
            <a:p>
              <a:pPr algn="ctr">
                <a:lnSpc>
                  <a:spcPct val="90000"/>
                </a:lnSpc>
                <a:spcAft>
                  <a:spcPts val="281"/>
                </a:spcAft>
              </a:pPr>
              <a:r>
                <a:rPr b="0" lang="gl-ES" sz="800" spc="-1" strike="noStrike">
                  <a:solidFill>
                    <a:srgbClr val="ffffff"/>
                  </a:solidFill>
                  <a:latin typeface="Calibri"/>
                </a:rPr>
                <a:t>Participación ciudadana</a:t>
              </a:r>
              <a:endParaRPr b="0" lang="gl-ES" sz="800" spc="-1" strike="noStrike">
                <a:latin typeface="Arial"/>
              </a:endParaRPr>
            </a:p>
          </p:txBody>
        </p:sp>
        <p:sp>
          <p:nvSpPr>
            <p:cNvPr id="381" name="CustomShape 10"/>
            <p:cNvSpPr/>
            <p:nvPr/>
          </p:nvSpPr>
          <p:spPr>
            <a:xfrm>
              <a:off x="5409360" y="3046320"/>
              <a:ext cx="1205280" cy="647640"/>
            </a:xfrm>
            <a:prstGeom prst="rect">
              <a:avLst/>
            </a:prstGeom>
            <a:noFill/>
            <a:ln>
              <a:noFill/>
            </a:ln>
          </p:spPr>
          <p:style>
            <a:lnRef idx="0"/>
            <a:fillRef idx="0"/>
            <a:effectRef idx="0"/>
            <a:fontRef idx="minor"/>
          </p:style>
        </p:sp>
        <p:sp>
          <p:nvSpPr>
            <p:cNvPr id="382" name="CustomShape 11"/>
            <p:cNvSpPr/>
            <p:nvPr/>
          </p:nvSpPr>
          <p:spPr>
            <a:xfrm rot="5400000">
              <a:off x="3355560" y="2900160"/>
              <a:ext cx="1080000" cy="939600"/>
            </a:xfrm>
            <a:prstGeom prst="hexagon">
              <a:avLst>
                <a:gd name="adj" fmla="val 25000"/>
                <a:gd name="vf" fmla="val 115470"/>
              </a:avLst>
            </a:prstGeom>
            <a:solidFill>
              <a:schemeClr val="accent4">
                <a:hueOff val="5444940"/>
                <a:satOff val="-22654"/>
                <a:lumOff val="5338"/>
                <a:alphaOff val="0"/>
              </a:schemeClr>
            </a:solidFill>
            <a:ln>
              <a:solidFill>
                <a:schemeClr val="lt1">
                  <a:hueOff val="0"/>
                  <a:satOff val="0"/>
                  <a:lumOff val="0"/>
                  <a:alphaOff val="0"/>
                </a:schemeClr>
              </a:solidFill>
            </a:ln>
          </p:spPr>
          <p:style>
            <a:lnRef idx="2"/>
            <a:fillRef idx="0"/>
            <a:effectRef idx="0"/>
            <a:fontRef idx="minor"/>
          </p:style>
          <p:txBody>
            <a:bodyPr lIns="0" rIns="0" tIns="0" bIns="0" anchor="ctr" rot="-5400000">
              <a:noAutofit/>
            </a:bodyPr>
            <a:p>
              <a:pPr algn="ctr">
                <a:lnSpc>
                  <a:spcPct val="90000"/>
                </a:lnSpc>
                <a:spcAft>
                  <a:spcPts val="244"/>
                </a:spcAft>
              </a:pPr>
              <a:r>
                <a:rPr b="0" lang="gl-ES" sz="700" spc="-1" strike="noStrike">
                  <a:solidFill>
                    <a:srgbClr val="ffffff"/>
                  </a:solidFill>
                  <a:latin typeface="Calibri"/>
                </a:rPr>
                <a:t>Intercambio intergeneracional </a:t>
              </a:r>
              <a:endParaRPr b="0" lang="gl-ES" sz="700" spc="-1" strike="noStrike">
                <a:latin typeface="Arial"/>
              </a:endParaRPr>
            </a:p>
          </p:txBody>
        </p:sp>
        <p:sp>
          <p:nvSpPr>
            <p:cNvPr id="383" name="CustomShape 12"/>
            <p:cNvSpPr/>
            <p:nvPr/>
          </p:nvSpPr>
          <p:spPr>
            <a:xfrm rot="5400000">
              <a:off x="3861360" y="3817080"/>
              <a:ext cx="1080000" cy="939600"/>
            </a:xfrm>
            <a:prstGeom prst="hexagon">
              <a:avLst>
                <a:gd name="adj" fmla="val 25000"/>
                <a:gd name="vf" fmla="val 115470"/>
              </a:avLst>
            </a:prstGeom>
            <a:solidFill>
              <a:schemeClr val="accent4">
                <a:hueOff val="6533927"/>
                <a:satOff val="-27185"/>
                <a:lumOff val="6405"/>
                <a:alphaOff val="0"/>
              </a:schemeClr>
            </a:solidFill>
            <a:ln>
              <a:solidFill>
                <a:schemeClr val="lt1">
                  <a:hueOff val="0"/>
                  <a:satOff val="0"/>
                  <a:lumOff val="0"/>
                  <a:alphaOff val="0"/>
                </a:schemeClr>
              </a:solidFill>
            </a:ln>
          </p:spPr>
          <p:style>
            <a:lnRef idx="2"/>
            <a:fillRef idx="0"/>
            <a:effectRef idx="0"/>
            <a:fontRef idx="minor"/>
          </p:style>
          <p:txBody>
            <a:bodyPr lIns="30600" rIns="30600" tIns="30600" bIns="30600" anchor="ctr" rot="-5400000">
              <a:noAutofit/>
            </a:bodyPr>
            <a:p>
              <a:pPr algn="ctr">
                <a:lnSpc>
                  <a:spcPct val="90000"/>
                </a:lnSpc>
                <a:spcAft>
                  <a:spcPts val="281"/>
                </a:spcAft>
              </a:pPr>
              <a:r>
                <a:rPr b="0" lang="gl-ES" sz="800" spc="-1" strike="noStrike">
                  <a:solidFill>
                    <a:srgbClr val="ffffff"/>
                  </a:solidFill>
                  <a:latin typeface="Calibri"/>
                </a:rPr>
                <a:t>Participación ciudadana</a:t>
              </a:r>
              <a:endParaRPr b="0" lang="gl-ES" sz="800" spc="-1" strike="noStrike">
                <a:latin typeface="Arial"/>
              </a:endParaRPr>
            </a:p>
          </p:txBody>
        </p:sp>
        <p:sp>
          <p:nvSpPr>
            <p:cNvPr id="384" name="CustomShape 13"/>
            <p:cNvSpPr/>
            <p:nvPr/>
          </p:nvSpPr>
          <p:spPr>
            <a:xfrm>
              <a:off x="2725920" y="3963240"/>
              <a:ext cx="1166400" cy="647640"/>
            </a:xfrm>
            <a:prstGeom prst="rect">
              <a:avLst/>
            </a:prstGeom>
            <a:noFill/>
            <a:ln>
              <a:noFill/>
            </a:ln>
          </p:spPr>
          <p:style>
            <a:lnRef idx="0"/>
            <a:fillRef idx="0"/>
            <a:effectRef idx="0"/>
            <a:fontRef idx="minor"/>
          </p:style>
        </p:sp>
        <p:sp>
          <p:nvSpPr>
            <p:cNvPr id="385" name="CustomShape 14"/>
            <p:cNvSpPr/>
            <p:nvPr/>
          </p:nvSpPr>
          <p:spPr>
            <a:xfrm rot="5400000">
              <a:off x="4876200" y="3817080"/>
              <a:ext cx="1080000" cy="939600"/>
            </a:xfrm>
            <a:prstGeom prst="hexagon">
              <a:avLst>
                <a:gd name="adj" fmla="val 25000"/>
                <a:gd name="vf" fmla="val 115470"/>
              </a:avLst>
            </a:prstGeom>
            <a:solidFill>
              <a:schemeClr val="accent4">
                <a:hueOff val="7622915"/>
                <a:satOff val="-31715"/>
                <a:lumOff val="7473"/>
                <a:alphaOff val="0"/>
              </a:schemeClr>
            </a:solidFill>
            <a:ln>
              <a:solidFill>
                <a:schemeClr val="lt1">
                  <a:hueOff val="0"/>
                  <a:satOff val="0"/>
                  <a:lumOff val="0"/>
                  <a:alphaOff val="0"/>
                </a:schemeClr>
              </a:solidFill>
            </a:ln>
          </p:spPr>
          <p:style>
            <a:lnRef idx="2"/>
            <a:fillRef idx="0"/>
            <a:effectRef idx="0"/>
            <a:fontRef idx="minor"/>
          </p:style>
          <p:txBody>
            <a:bodyPr lIns="0" rIns="0" tIns="0" bIns="0" anchor="ctr" rot="-5400000">
              <a:noAutofit/>
            </a:bodyPr>
            <a:p>
              <a:pPr algn="ctr">
                <a:lnSpc>
                  <a:spcPct val="90000"/>
                </a:lnSpc>
                <a:spcAft>
                  <a:spcPts val="386"/>
                </a:spcAft>
              </a:pPr>
              <a:r>
                <a:rPr b="0" lang="gl-ES" sz="1100" spc="-1" strike="noStrike">
                  <a:solidFill>
                    <a:srgbClr val="ffffff"/>
                  </a:solidFill>
                  <a:latin typeface="Calibri"/>
                </a:rPr>
                <a:t>Promoción de la igualdad de género</a:t>
              </a:r>
              <a:endParaRPr b="0" lang="gl-ES" sz="1100" spc="-1" strike="noStrike">
                <a:latin typeface="Arial"/>
              </a:endParaRPr>
            </a:p>
          </p:txBody>
        </p:sp>
        <p:sp>
          <p:nvSpPr>
            <p:cNvPr id="386" name="CustomShape 15"/>
            <p:cNvSpPr/>
            <p:nvPr/>
          </p:nvSpPr>
          <p:spPr>
            <a:xfrm rot="5400000">
              <a:off x="4370760" y="4734000"/>
              <a:ext cx="1080000" cy="939600"/>
            </a:xfrm>
            <a:prstGeom prst="hexagon">
              <a:avLst>
                <a:gd name="adj" fmla="val 25000"/>
                <a:gd name="vf" fmla="val 115470"/>
              </a:avLst>
            </a:prstGeom>
            <a:solidFill>
              <a:schemeClr val="accent4">
                <a:hueOff val="8711903"/>
                <a:satOff val="-36246"/>
                <a:lumOff val="8540"/>
                <a:alphaOff val="0"/>
              </a:schemeClr>
            </a:solidFill>
            <a:ln>
              <a:solidFill>
                <a:schemeClr val="lt1">
                  <a:hueOff val="0"/>
                  <a:satOff val="0"/>
                  <a:lumOff val="0"/>
                  <a:alphaOff val="0"/>
                </a:schemeClr>
              </a:solidFill>
            </a:ln>
          </p:spPr>
          <p:style>
            <a:lnRef idx="2"/>
            <a:fillRef idx="0"/>
            <a:effectRef idx="0"/>
            <a:fontRef idx="minor"/>
          </p:style>
          <p:txBody>
            <a:bodyPr lIns="30600" rIns="30600" tIns="30600" bIns="30600" anchor="ctr" rot="-5400000">
              <a:noAutofit/>
            </a:bodyPr>
            <a:p>
              <a:pPr algn="ctr">
                <a:lnSpc>
                  <a:spcPct val="90000"/>
                </a:lnSpc>
                <a:spcAft>
                  <a:spcPts val="281"/>
                </a:spcAft>
              </a:pPr>
              <a:r>
                <a:rPr b="0" lang="gl-ES" sz="800" spc="-1" strike="noStrike">
                  <a:solidFill>
                    <a:srgbClr val="ffffff"/>
                  </a:solidFill>
                  <a:latin typeface="Calibri"/>
                </a:rPr>
                <a:t>Participación ciudadana</a:t>
              </a:r>
              <a:endParaRPr b="0" lang="gl-ES" sz="800" spc="-1" strike="noStrike">
                <a:latin typeface="Arial"/>
              </a:endParaRPr>
            </a:p>
          </p:txBody>
        </p:sp>
        <p:sp>
          <p:nvSpPr>
            <p:cNvPr id="387" name="CustomShape 16"/>
            <p:cNvSpPr/>
            <p:nvPr/>
          </p:nvSpPr>
          <p:spPr>
            <a:xfrm>
              <a:off x="5409360" y="4880160"/>
              <a:ext cx="1205280" cy="647640"/>
            </a:xfrm>
            <a:prstGeom prst="rect">
              <a:avLst/>
            </a:prstGeom>
            <a:noFill/>
            <a:ln>
              <a:noFill/>
            </a:ln>
          </p:spPr>
          <p:style>
            <a:lnRef idx="0"/>
            <a:fillRef idx="0"/>
            <a:effectRef idx="0"/>
            <a:fontRef idx="minor"/>
          </p:style>
        </p:sp>
        <p:sp>
          <p:nvSpPr>
            <p:cNvPr id="388" name="CustomShape 17"/>
            <p:cNvSpPr/>
            <p:nvPr/>
          </p:nvSpPr>
          <p:spPr>
            <a:xfrm rot="5400000">
              <a:off x="3355560" y="4734000"/>
              <a:ext cx="1080000" cy="939600"/>
            </a:xfrm>
            <a:prstGeom prst="hexagon">
              <a:avLst>
                <a:gd name="adj" fmla="val 25000"/>
                <a:gd name="vf" fmla="val 115470"/>
              </a:avLst>
            </a:prstGeom>
            <a:solidFill>
              <a:schemeClr val="accent4">
                <a:hueOff val="9800891"/>
                <a:satOff val="-40777"/>
                <a:lumOff val="9608"/>
                <a:alphaOff val="0"/>
              </a:schemeClr>
            </a:solidFill>
            <a:ln>
              <a:solidFill>
                <a:schemeClr val="lt1">
                  <a:hueOff val="0"/>
                  <a:satOff val="0"/>
                  <a:lumOff val="0"/>
                  <a:alphaOff val="0"/>
                </a:schemeClr>
              </a:solidFill>
            </a:ln>
          </p:spPr>
          <p:style>
            <a:lnRef idx="2"/>
            <a:fillRef idx="0"/>
            <a:effectRef idx="0"/>
            <a:fontRef idx="minor"/>
          </p:style>
          <p:txBody>
            <a:bodyPr lIns="0" rIns="0" tIns="0" bIns="0" anchor="ctr" rot="-5400000">
              <a:noAutofit/>
            </a:bodyPr>
            <a:p>
              <a:pPr algn="ctr">
                <a:lnSpc>
                  <a:spcPct val="90000"/>
                </a:lnSpc>
                <a:spcAft>
                  <a:spcPts val="456"/>
                </a:spcAft>
              </a:pPr>
              <a:r>
                <a:rPr b="0" lang="gl-ES" sz="1300" spc="-1" strike="noStrike">
                  <a:solidFill>
                    <a:srgbClr val="ffffff"/>
                  </a:solidFill>
                  <a:latin typeface="Calibri"/>
                </a:rPr>
                <a:t>Ayuda próxima a otras personas </a:t>
              </a:r>
              <a:endParaRPr b="0" lang="gl-ES" sz="1300" spc="-1" strike="noStrike">
                <a:latin typeface="Arial"/>
              </a:endParaRPr>
            </a:p>
          </p:txBody>
        </p:sp>
      </p:grpSp>
      <p:grpSp>
        <p:nvGrpSpPr>
          <p:cNvPr id="389" name="Group 18"/>
          <p:cNvGrpSpPr/>
          <p:nvPr/>
        </p:nvGrpSpPr>
        <p:grpSpPr>
          <a:xfrm>
            <a:off x="0" y="0"/>
            <a:ext cx="36000" cy="36000"/>
            <a:chOff x="0" y="0"/>
            <a:chExt cx="36000" cy="36000"/>
          </a:xfrm>
        </p:grpSpPr>
      </p:grpSp>
      <p:sp>
        <p:nvSpPr>
          <p:cNvPr id="390" name="CustomShape 19"/>
          <p:cNvSpPr/>
          <p:nvPr/>
        </p:nvSpPr>
        <p:spPr>
          <a:xfrm>
            <a:off x="4150080" y="6030360"/>
            <a:ext cx="4571640" cy="30348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gl-ES" sz="1400" spc="-1" strike="noStrike" u="sng">
                <a:solidFill>
                  <a:srgbClr val="0563c1"/>
                </a:solidFill>
                <a:uFillTx/>
                <a:latin typeface="Calibri"/>
                <a:hlinkClick r:id="rId1"/>
              </a:rPr>
              <a:t>https://www.slideshare.net/rbatlle/aps-exito-educativo-y-compromiso-social-2018/rbatlle/aps-exito-educativo-y-compromiso-social-2018</a:t>
            </a:r>
            <a:endParaRPr b="0" lang="gl-ES" sz="1400" spc="-1" strike="noStrike">
              <a:latin typeface="Arial"/>
            </a:endParaRPr>
          </a:p>
        </p:txBody>
      </p:sp>
    </p:spTree>
  </p:cSld>
  <mc:AlternateContent>
    <mc:Choice Requires="p14">
      <p:transition spd="slow" p14:dur="2000"/>
    </mc:Choice>
    <mc:Fallback>
      <p:transition spd="slow"/>
    </mc:Fallback>
  </mc:AlternateContent>
</p:sld>
</file>

<file path=ppt/slides/slide4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1" name="CustomShape 1"/>
          <p:cNvSpPr/>
          <p:nvPr/>
        </p:nvSpPr>
        <p:spPr>
          <a:xfrm>
            <a:off x="1831320" y="308520"/>
            <a:ext cx="5078160" cy="5778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gl-ES" sz="3200" spc="-1" strike="noStrike">
                <a:solidFill>
                  <a:srgbClr val="000000"/>
                </a:solidFill>
                <a:latin typeface="Calibri"/>
              </a:rPr>
              <a:t>ACCIONES DEL SERVICIO</a:t>
            </a:r>
            <a:endParaRPr b="0" lang="gl-ES" sz="3200" spc="-1" strike="noStrike">
              <a:latin typeface="Arial"/>
            </a:endParaRPr>
          </a:p>
        </p:txBody>
      </p:sp>
      <p:grpSp>
        <p:nvGrpSpPr>
          <p:cNvPr id="392" name="Group 2"/>
          <p:cNvGrpSpPr/>
          <p:nvPr/>
        </p:nvGrpSpPr>
        <p:grpSpPr>
          <a:xfrm>
            <a:off x="2041920" y="1034640"/>
            <a:ext cx="4656960" cy="4495680"/>
            <a:chOff x="2041920" y="1034640"/>
            <a:chExt cx="4656960" cy="4495680"/>
          </a:xfrm>
        </p:grpSpPr>
        <p:sp>
          <p:nvSpPr>
            <p:cNvPr id="393" name="CustomShape 3"/>
            <p:cNvSpPr/>
            <p:nvPr/>
          </p:nvSpPr>
          <p:spPr>
            <a:xfrm>
              <a:off x="3691800" y="1034640"/>
              <a:ext cx="1356840" cy="1356840"/>
            </a:xfrm>
            <a:prstGeom prst="ellipse">
              <a:avLst/>
            </a:prstGeom>
            <a:solidFill>
              <a:schemeClr val="accent2">
                <a:hueOff val="0"/>
                <a:satOff val="0"/>
                <a:lumOff val="0"/>
                <a:alphaOff val="0"/>
              </a:schemeClr>
            </a:solidFill>
            <a:ln>
              <a:solidFill>
                <a:schemeClr val="lt1">
                  <a:hueOff val="0"/>
                  <a:satOff val="0"/>
                  <a:lumOff val="0"/>
                  <a:alphaOff val="0"/>
                </a:schemeClr>
              </a:solidFill>
            </a:ln>
          </p:spPr>
          <p:style>
            <a:lnRef idx="2"/>
            <a:fillRef idx="0"/>
            <a:effectRef idx="0"/>
            <a:fontRef idx="minor"/>
          </p:style>
          <p:txBody>
            <a:bodyPr lIns="9000" rIns="9000" tIns="9000" bIns="9000" anchor="ctr">
              <a:noAutofit/>
            </a:bodyPr>
            <a:p>
              <a:pPr algn="ctr">
                <a:lnSpc>
                  <a:spcPct val="90000"/>
                </a:lnSpc>
                <a:spcAft>
                  <a:spcPts val="244"/>
                </a:spcAft>
              </a:pPr>
              <a:r>
                <a:rPr b="0" lang="gl-ES" sz="700" spc="-1" strike="noStrike">
                  <a:solidFill>
                    <a:srgbClr val="ffffff"/>
                  </a:solidFill>
                  <a:latin typeface="Calibri"/>
                </a:rPr>
                <a:t>CONTAR CUENTOS A NIÑOS/AS PEQUEÑOS </a:t>
              </a:r>
              <a:endParaRPr b="0" lang="gl-ES" sz="700" spc="-1" strike="noStrike">
                <a:latin typeface="Arial"/>
              </a:endParaRPr>
            </a:p>
          </p:txBody>
        </p:sp>
        <p:sp>
          <p:nvSpPr>
            <p:cNvPr id="394" name="CustomShape 4"/>
            <p:cNvSpPr/>
            <p:nvPr/>
          </p:nvSpPr>
          <p:spPr>
            <a:xfrm rot="2160000">
              <a:off x="5006160" y="2077560"/>
              <a:ext cx="361440" cy="457560"/>
            </a:xfrm>
            <a:prstGeom prst="rightArrow">
              <a:avLst>
                <a:gd name="adj1" fmla="val 60000"/>
                <a:gd name="adj2" fmla="val 50000"/>
              </a:avLst>
            </a:prstGeom>
            <a:solidFill>
              <a:schemeClr val="accent2">
                <a:hueOff val="0"/>
                <a:satOff val="0"/>
                <a:lumOff val="0"/>
                <a:alphaOff val="0"/>
              </a:schemeClr>
            </a:solidFill>
            <a:ln>
              <a:noFill/>
            </a:ln>
          </p:spPr>
          <p:style>
            <a:lnRef idx="0"/>
            <a:fillRef idx="0"/>
            <a:effectRef idx="0"/>
            <a:fontRef idx="minor"/>
          </p:style>
        </p:sp>
        <p:sp>
          <p:nvSpPr>
            <p:cNvPr id="395" name="CustomShape 5"/>
            <p:cNvSpPr/>
            <p:nvPr/>
          </p:nvSpPr>
          <p:spPr>
            <a:xfrm>
              <a:off x="5342040" y="2233800"/>
              <a:ext cx="1356840" cy="1356840"/>
            </a:xfrm>
            <a:prstGeom prst="ellipse">
              <a:avLst/>
            </a:prstGeom>
            <a:solidFill>
              <a:schemeClr val="accent3">
                <a:hueOff val="0"/>
                <a:satOff val="0"/>
                <a:lumOff val="0"/>
                <a:alphaOff val="0"/>
              </a:schemeClr>
            </a:solidFill>
            <a:ln>
              <a:solidFill>
                <a:schemeClr val="lt1">
                  <a:hueOff val="0"/>
                  <a:satOff val="0"/>
                  <a:lumOff val="0"/>
                  <a:alphaOff val="0"/>
                </a:schemeClr>
              </a:solidFill>
            </a:ln>
          </p:spPr>
          <p:style>
            <a:lnRef idx="2"/>
            <a:fillRef idx="0"/>
            <a:effectRef idx="0"/>
            <a:fontRef idx="minor"/>
          </p:style>
          <p:txBody>
            <a:bodyPr lIns="9000" rIns="9000" tIns="9000" bIns="9000" anchor="ctr">
              <a:noAutofit/>
            </a:bodyPr>
            <a:p>
              <a:pPr algn="ctr">
                <a:lnSpc>
                  <a:spcPct val="90000"/>
                </a:lnSpc>
                <a:spcAft>
                  <a:spcPts val="244"/>
                </a:spcAft>
              </a:pPr>
              <a:r>
                <a:rPr b="0" lang="gl-ES" sz="700" spc="-1" strike="noStrike">
                  <a:solidFill>
                    <a:srgbClr val="ffffff"/>
                  </a:solidFill>
                  <a:latin typeface="Calibri"/>
                </a:rPr>
                <a:t>CAMPAÑA PARA LA PREVENCIÓN DE INCENDIOS FORESTALES</a:t>
              </a:r>
              <a:endParaRPr b="0" lang="gl-ES" sz="700" spc="-1" strike="noStrike">
                <a:latin typeface="Arial"/>
              </a:endParaRPr>
            </a:p>
          </p:txBody>
        </p:sp>
        <p:sp>
          <p:nvSpPr>
            <p:cNvPr id="396" name="CustomShape 6"/>
            <p:cNvSpPr/>
            <p:nvPr/>
          </p:nvSpPr>
          <p:spPr>
            <a:xfrm rot="6480000">
              <a:off x="5527800" y="3643200"/>
              <a:ext cx="361440" cy="457560"/>
            </a:xfrm>
            <a:prstGeom prst="rightArrow">
              <a:avLst>
                <a:gd name="adj1" fmla="val 60000"/>
                <a:gd name="adj2" fmla="val 50000"/>
              </a:avLst>
            </a:prstGeom>
            <a:solidFill>
              <a:schemeClr val="accent3">
                <a:hueOff val="0"/>
                <a:satOff val="0"/>
                <a:lumOff val="0"/>
                <a:alphaOff val="0"/>
              </a:schemeClr>
            </a:solidFill>
            <a:ln>
              <a:noFill/>
            </a:ln>
          </p:spPr>
          <p:style>
            <a:lnRef idx="0"/>
            <a:fillRef idx="0"/>
            <a:effectRef idx="0"/>
            <a:fontRef idx="minor"/>
          </p:style>
        </p:sp>
        <p:sp>
          <p:nvSpPr>
            <p:cNvPr id="397" name="CustomShape 7"/>
            <p:cNvSpPr/>
            <p:nvPr/>
          </p:nvSpPr>
          <p:spPr>
            <a:xfrm>
              <a:off x="4711680" y="4173480"/>
              <a:ext cx="1356840" cy="1356840"/>
            </a:xfrm>
            <a:prstGeom prst="ellipse">
              <a:avLst/>
            </a:prstGeom>
            <a:solidFill>
              <a:schemeClr val="accent4">
                <a:hueOff val="0"/>
                <a:satOff val="0"/>
                <a:lumOff val="0"/>
                <a:alphaOff val="0"/>
              </a:schemeClr>
            </a:solidFill>
            <a:ln>
              <a:solidFill>
                <a:schemeClr val="lt1">
                  <a:hueOff val="0"/>
                  <a:satOff val="0"/>
                  <a:lumOff val="0"/>
                  <a:alphaOff val="0"/>
                </a:schemeClr>
              </a:solidFill>
            </a:ln>
          </p:spPr>
          <p:style>
            <a:lnRef idx="2"/>
            <a:fillRef idx="0"/>
            <a:effectRef idx="0"/>
            <a:fontRef idx="minor"/>
          </p:style>
          <p:txBody>
            <a:bodyPr lIns="9000" rIns="9000" tIns="9000" bIns="9000" anchor="ctr">
              <a:noAutofit/>
            </a:bodyPr>
            <a:p>
              <a:pPr algn="ctr">
                <a:lnSpc>
                  <a:spcPct val="90000"/>
                </a:lnSpc>
                <a:spcAft>
                  <a:spcPts val="244"/>
                </a:spcAft>
              </a:pPr>
              <a:r>
                <a:rPr b="0" lang="gl-ES" sz="700" spc="-1" strike="noStrike">
                  <a:solidFill>
                    <a:srgbClr val="ffffff"/>
                  </a:solidFill>
                  <a:latin typeface="Calibri"/>
                </a:rPr>
                <a:t>APADRINAMIENTO DE UN MONUMENTO </a:t>
              </a:r>
              <a:endParaRPr b="0" lang="gl-ES" sz="700" spc="-1" strike="noStrike">
                <a:latin typeface="Arial"/>
              </a:endParaRPr>
            </a:p>
          </p:txBody>
        </p:sp>
        <p:sp>
          <p:nvSpPr>
            <p:cNvPr id="398" name="CustomShape 8"/>
            <p:cNvSpPr/>
            <p:nvPr/>
          </p:nvSpPr>
          <p:spPr>
            <a:xfrm rot="10800000">
              <a:off x="4200120" y="4623480"/>
              <a:ext cx="361440" cy="457560"/>
            </a:xfrm>
            <a:prstGeom prst="rightArrow">
              <a:avLst>
                <a:gd name="adj1" fmla="val 60000"/>
                <a:gd name="adj2" fmla="val 50000"/>
              </a:avLst>
            </a:prstGeom>
            <a:solidFill>
              <a:schemeClr val="accent4">
                <a:hueOff val="0"/>
                <a:satOff val="0"/>
                <a:lumOff val="0"/>
                <a:alphaOff val="0"/>
              </a:schemeClr>
            </a:solidFill>
            <a:ln>
              <a:noFill/>
            </a:ln>
          </p:spPr>
          <p:style>
            <a:lnRef idx="0"/>
            <a:fillRef idx="0"/>
            <a:effectRef idx="0"/>
            <a:fontRef idx="minor"/>
          </p:style>
        </p:sp>
        <p:sp>
          <p:nvSpPr>
            <p:cNvPr id="399" name="CustomShape 9"/>
            <p:cNvSpPr/>
            <p:nvPr/>
          </p:nvSpPr>
          <p:spPr>
            <a:xfrm>
              <a:off x="2671920" y="4173480"/>
              <a:ext cx="1356840" cy="1356840"/>
            </a:xfrm>
            <a:prstGeom prst="ellipse">
              <a:avLst/>
            </a:prstGeom>
            <a:solidFill>
              <a:schemeClr val="accent5">
                <a:hueOff val="0"/>
                <a:satOff val="0"/>
                <a:lumOff val="0"/>
                <a:alphaOff val="0"/>
              </a:schemeClr>
            </a:solidFill>
            <a:ln>
              <a:solidFill>
                <a:schemeClr val="lt1">
                  <a:hueOff val="0"/>
                  <a:satOff val="0"/>
                  <a:lumOff val="0"/>
                  <a:alphaOff val="0"/>
                </a:schemeClr>
              </a:solidFill>
            </a:ln>
          </p:spPr>
          <p:style>
            <a:lnRef idx="2"/>
            <a:fillRef idx="0"/>
            <a:effectRef idx="0"/>
            <a:fontRef idx="minor"/>
          </p:style>
          <p:txBody>
            <a:bodyPr lIns="9000" rIns="9000" tIns="9000" bIns="9000" anchor="ctr">
              <a:noAutofit/>
            </a:bodyPr>
            <a:p>
              <a:pPr algn="ctr">
                <a:lnSpc>
                  <a:spcPct val="90000"/>
                </a:lnSpc>
                <a:spcAft>
                  <a:spcPts val="244"/>
                </a:spcAft>
              </a:pPr>
              <a:r>
                <a:rPr b="0" lang="gl-ES" sz="700" spc="-1" strike="noStrike">
                  <a:solidFill>
                    <a:srgbClr val="ffffff"/>
                  </a:solidFill>
                  <a:latin typeface="Calibri"/>
                </a:rPr>
                <a:t>JUEGOS PSICOMOTRICES PARA NIÑOS/AS CON DIVERSIDAD FUNCIONAL</a:t>
              </a:r>
              <a:endParaRPr b="0" lang="gl-ES" sz="700" spc="-1" strike="noStrike">
                <a:latin typeface="Arial"/>
              </a:endParaRPr>
            </a:p>
          </p:txBody>
        </p:sp>
        <p:sp>
          <p:nvSpPr>
            <p:cNvPr id="400" name="CustomShape 10"/>
            <p:cNvSpPr/>
            <p:nvPr/>
          </p:nvSpPr>
          <p:spPr>
            <a:xfrm rot="15120000">
              <a:off x="2857680" y="3663000"/>
              <a:ext cx="361440" cy="457560"/>
            </a:xfrm>
            <a:prstGeom prst="rightArrow">
              <a:avLst>
                <a:gd name="adj1" fmla="val 60000"/>
                <a:gd name="adj2" fmla="val 50000"/>
              </a:avLst>
            </a:prstGeom>
            <a:solidFill>
              <a:schemeClr val="accent5">
                <a:hueOff val="0"/>
                <a:satOff val="0"/>
                <a:lumOff val="0"/>
                <a:alphaOff val="0"/>
              </a:schemeClr>
            </a:solidFill>
            <a:ln>
              <a:noFill/>
            </a:ln>
          </p:spPr>
          <p:style>
            <a:lnRef idx="0"/>
            <a:fillRef idx="0"/>
            <a:effectRef idx="0"/>
            <a:fontRef idx="minor"/>
          </p:style>
        </p:sp>
        <p:sp>
          <p:nvSpPr>
            <p:cNvPr id="401" name="CustomShape 11"/>
            <p:cNvSpPr/>
            <p:nvPr/>
          </p:nvSpPr>
          <p:spPr>
            <a:xfrm>
              <a:off x="2041920" y="2233800"/>
              <a:ext cx="1356840" cy="1356840"/>
            </a:xfrm>
            <a:prstGeom prst="ellipse">
              <a:avLst/>
            </a:prstGeom>
            <a:solidFill>
              <a:schemeClr val="accent6">
                <a:hueOff val="0"/>
                <a:satOff val="0"/>
                <a:lumOff val="0"/>
                <a:alphaOff val="0"/>
              </a:schemeClr>
            </a:solidFill>
            <a:ln>
              <a:solidFill>
                <a:schemeClr val="lt1">
                  <a:hueOff val="0"/>
                  <a:satOff val="0"/>
                  <a:lumOff val="0"/>
                  <a:alphaOff val="0"/>
                </a:schemeClr>
              </a:solidFill>
            </a:ln>
          </p:spPr>
          <p:style>
            <a:lnRef idx="2"/>
            <a:fillRef idx="0"/>
            <a:effectRef idx="0"/>
            <a:fontRef idx="minor"/>
          </p:style>
          <p:txBody>
            <a:bodyPr lIns="9000" rIns="9000" tIns="9000" bIns="9000" anchor="ctr">
              <a:noAutofit/>
            </a:bodyPr>
            <a:p>
              <a:pPr algn="ctr">
                <a:lnSpc>
                  <a:spcPct val="90000"/>
                </a:lnSpc>
                <a:spcAft>
                  <a:spcPts val="244"/>
                </a:spcAft>
              </a:pPr>
              <a:r>
                <a:rPr b="0" lang="gl-ES" sz="700" spc="-1" strike="noStrike">
                  <a:solidFill>
                    <a:srgbClr val="ffffff"/>
                  </a:solidFill>
                  <a:latin typeface="Calibri"/>
                </a:rPr>
                <a:t>EXPERIENCIAS INTERGENERACIONALES </a:t>
              </a:r>
              <a:endParaRPr b="0" lang="gl-ES" sz="700" spc="-1" strike="noStrike">
                <a:latin typeface="Arial"/>
              </a:endParaRPr>
            </a:p>
          </p:txBody>
        </p:sp>
        <p:sp>
          <p:nvSpPr>
            <p:cNvPr id="402" name="CustomShape 12"/>
            <p:cNvSpPr/>
            <p:nvPr/>
          </p:nvSpPr>
          <p:spPr>
            <a:xfrm rot="19440000">
              <a:off x="3355920" y="2089800"/>
              <a:ext cx="361440" cy="457560"/>
            </a:xfrm>
            <a:prstGeom prst="rightArrow">
              <a:avLst>
                <a:gd name="adj1" fmla="val 60000"/>
                <a:gd name="adj2" fmla="val 50000"/>
              </a:avLst>
            </a:prstGeom>
            <a:solidFill>
              <a:schemeClr val="accent6">
                <a:hueOff val="0"/>
                <a:satOff val="0"/>
                <a:lumOff val="0"/>
                <a:alphaOff val="0"/>
              </a:schemeClr>
            </a:solidFill>
            <a:ln>
              <a:noFill/>
            </a:ln>
          </p:spPr>
          <p:style>
            <a:lnRef idx="0"/>
            <a:fillRef idx="0"/>
            <a:effectRef idx="0"/>
            <a:fontRef idx="minor"/>
          </p:style>
        </p:sp>
      </p:grpSp>
      <p:grpSp>
        <p:nvGrpSpPr>
          <p:cNvPr id="403" name="Group 13"/>
          <p:cNvGrpSpPr/>
          <p:nvPr/>
        </p:nvGrpSpPr>
        <p:grpSpPr>
          <a:xfrm>
            <a:off x="0" y="0"/>
            <a:ext cx="36000" cy="36000"/>
            <a:chOff x="0" y="0"/>
            <a:chExt cx="36000" cy="36000"/>
          </a:xfrm>
        </p:grpSpPr>
      </p:grpSp>
      <p:sp>
        <p:nvSpPr>
          <p:cNvPr id="404" name="CustomShape 14"/>
          <p:cNvSpPr/>
          <p:nvPr/>
        </p:nvSpPr>
        <p:spPr>
          <a:xfrm>
            <a:off x="4150080" y="6030360"/>
            <a:ext cx="4571640" cy="30348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gl-ES" sz="1400" spc="-1" strike="noStrike" u="sng">
                <a:solidFill>
                  <a:srgbClr val="0563c1"/>
                </a:solidFill>
                <a:uFillTx/>
                <a:latin typeface="Calibri"/>
                <a:hlinkClick r:id="rId1"/>
              </a:rPr>
              <a:t>https://www.slideshare.net/rbatlle/aps-exito-educativo-y-compromiso-social-2018/rbatlle/aps-exito-educativo-y-compromiso-social-2018</a:t>
            </a:r>
            <a:endParaRPr b="0" lang="gl-ES" sz="1400" spc="-1" strike="noStrike">
              <a:latin typeface="Arial"/>
            </a:endParaRPr>
          </a:p>
        </p:txBody>
      </p:sp>
    </p:spTree>
  </p:cSld>
  <mc:AlternateContent>
    <mc:Choice Requires="p14">
      <p:transition spd="slow" p14:dur="2000"/>
    </mc:Choice>
    <mc:Fallback>
      <p:transition spd="slow"/>
    </mc:Fallback>
  </mc:AlternateContent>
</p:sld>
</file>

<file path=ppt/slides/slide4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05" name="Picture 4" descr=""/>
          <p:cNvPicPr/>
          <p:nvPr/>
        </p:nvPicPr>
        <p:blipFill>
          <a:blip r:embed="rId1"/>
          <a:stretch/>
        </p:blipFill>
        <p:spPr>
          <a:xfrm>
            <a:off x="-1486080" y="-189360"/>
            <a:ext cx="10629720" cy="7086240"/>
          </a:xfrm>
          <a:prstGeom prst="rect">
            <a:avLst/>
          </a:prstGeom>
          <a:ln>
            <a:noFill/>
          </a:ln>
        </p:spPr>
      </p:pic>
      <p:sp>
        <p:nvSpPr>
          <p:cNvPr id="406" name="CustomShape 1"/>
          <p:cNvSpPr/>
          <p:nvPr/>
        </p:nvSpPr>
        <p:spPr>
          <a:xfrm>
            <a:off x="2421000" y="5094360"/>
            <a:ext cx="4854960" cy="2527560"/>
          </a:xfrm>
          <a:prstGeom prst="rect">
            <a:avLst/>
          </a:prstGeom>
          <a:noFill/>
          <a:ln w="38160">
            <a:solidFill>
              <a:schemeClr val="tx1"/>
            </a:solidFill>
            <a:round/>
          </a:ln>
        </p:spPr>
        <p:style>
          <a:lnRef idx="0"/>
          <a:fillRef idx="0"/>
          <a:effectRef idx="0"/>
          <a:fontRef idx="minor"/>
        </p:style>
        <p:txBody>
          <a:bodyPr lIns="90000" rIns="90000" tIns="45000" bIns="45000">
            <a:spAutoFit/>
          </a:bodyPr>
          <a:p>
            <a:pPr algn="ctr">
              <a:lnSpc>
                <a:spcPct val="100000"/>
              </a:lnSpc>
            </a:pPr>
            <a:r>
              <a:rPr b="1" i="1" lang="gl-ES" sz="4000" spc="-1" strike="noStrike">
                <a:solidFill>
                  <a:srgbClr val="000000"/>
                </a:solidFill>
                <a:latin typeface="Freestyle Script"/>
              </a:rPr>
              <a:t>DISEÑO DE PROYECTO DE APRENDIZAJE SERVICIO</a:t>
            </a:r>
            <a:endParaRPr b="0" lang="gl-ES" sz="4000" spc="-1" strike="noStrike">
              <a:latin typeface="Arial"/>
            </a:endParaRPr>
          </a:p>
        </p:txBody>
      </p:sp>
    </p:spTree>
  </p:cSld>
  <p:transition spd="slow">
    <p:push dir="u"/>
  </p:transition>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8" name="CustomShape 1"/>
          <p:cNvSpPr/>
          <p:nvPr/>
        </p:nvSpPr>
        <p:spPr>
          <a:xfrm>
            <a:off x="0" y="0"/>
            <a:ext cx="9143640" cy="456840"/>
          </a:xfrm>
          <a:prstGeom prst="rect">
            <a:avLst/>
          </a:prstGeom>
          <a:noFill/>
          <a:ln>
            <a:noFill/>
          </a:ln>
        </p:spPr>
        <p:style>
          <a:lnRef idx="0"/>
          <a:fillRef idx="0"/>
          <a:effectRef idx="0"/>
          <a:fontRef idx="minor"/>
        </p:style>
      </p:sp>
      <p:pic>
        <p:nvPicPr>
          <p:cNvPr id="149" name="Picture 2" descr=""/>
          <p:cNvPicPr/>
          <p:nvPr/>
        </p:nvPicPr>
        <p:blipFill>
          <a:blip r:embed="rId1"/>
          <a:srcRect l="345" t="1422" r="0" b="393"/>
          <a:stretch/>
        </p:blipFill>
        <p:spPr>
          <a:xfrm>
            <a:off x="3851280" y="0"/>
            <a:ext cx="5292360" cy="6857640"/>
          </a:xfrm>
          <a:prstGeom prst="rect">
            <a:avLst/>
          </a:prstGeom>
          <a:ln>
            <a:noFill/>
          </a:ln>
        </p:spPr>
      </p:pic>
      <p:sp>
        <p:nvSpPr>
          <p:cNvPr id="150" name="CustomShape 2"/>
          <p:cNvSpPr/>
          <p:nvPr/>
        </p:nvSpPr>
        <p:spPr>
          <a:xfrm>
            <a:off x="5435640" y="333360"/>
            <a:ext cx="3565080" cy="577080"/>
          </a:xfrm>
          <a:prstGeom prst="rect">
            <a:avLst/>
          </a:prstGeom>
          <a:solidFill>
            <a:schemeClr val="bg1"/>
          </a:solidFill>
          <a:ln w="9360">
            <a:noFill/>
          </a:ln>
        </p:spPr>
        <p:style>
          <a:lnRef idx="0"/>
          <a:fillRef idx="0"/>
          <a:effectRef idx="0"/>
          <a:fontRef idx="minor"/>
        </p:style>
        <p:txBody>
          <a:bodyPr lIns="90000" rIns="90000" tIns="45000" bIns="45000">
            <a:spAutoFit/>
          </a:bodyPr>
          <a:p>
            <a:pPr>
              <a:lnSpc>
                <a:spcPct val="100000"/>
              </a:lnSpc>
            </a:pPr>
            <a:r>
              <a:rPr b="1" i="1" lang="gl-ES" sz="1600" spc="-1" strike="noStrike">
                <a:solidFill>
                  <a:srgbClr val="000000"/>
                </a:solidFill>
                <a:latin typeface="Calibri"/>
              </a:rPr>
              <a:t>No se construye una sociedad justa con ciudadanos mediocres. </a:t>
            </a:r>
            <a:r>
              <a:rPr b="1" lang="gl-ES" sz="1600" spc="-1" strike="noStrike">
                <a:solidFill>
                  <a:srgbClr val="203864"/>
                </a:solidFill>
                <a:latin typeface="Calibri"/>
              </a:rPr>
              <a:t>Adela Cortina</a:t>
            </a:r>
            <a:endParaRPr b="0" lang="gl-ES" sz="1600" spc="-1" strike="noStrike">
              <a:latin typeface="Arial"/>
            </a:endParaRPr>
          </a:p>
        </p:txBody>
      </p:sp>
      <p:pic>
        <p:nvPicPr>
          <p:cNvPr id="151" name="Picture 6" descr=""/>
          <p:cNvPicPr/>
          <p:nvPr/>
        </p:nvPicPr>
        <p:blipFill>
          <a:blip r:embed="rId2"/>
          <a:stretch/>
        </p:blipFill>
        <p:spPr>
          <a:xfrm>
            <a:off x="0" y="3716280"/>
            <a:ext cx="4355640" cy="3141360"/>
          </a:xfrm>
          <a:prstGeom prst="rect">
            <a:avLst/>
          </a:prstGeom>
          <a:ln>
            <a:noFill/>
          </a:ln>
        </p:spPr>
      </p:pic>
      <p:pic>
        <p:nvPicPr>
          <p:cNvPr id="152" name="Picture 8" descr=""/>
          <p:cNvPicPr/>
          <p:nvPr/>
        </p:nvPicPr>
        <p:blipFill>
          <a:blip r:embed="rId3"/>
          <a:srcRect l="18063" t="0" r="0" b="0"/>
          <a:stretch/>
        </p:blipFill>
        <p:spPr>
          <a:xfrm>
            <a:off x="0" y="-27000"/>
            <a:ext cx="4355640" cy="3860280"/>
          </a:xfrm>
          <a:prstGeom prst="rect">
            <a:avLst/>
          </a:prstGeom>
          <a:ln>
            <a:noFill/>
          </a:ln>
        </p:spPr>
      </p:pic>
      <p:sp>
        <p:nvSpPr>
          <p:cNvPr id="153" name="CustomShape 3"/>
          <p:cNvSpPr/>
          <p:nvPr/>
        </p:nvSpPr>
        <p:spPr>
          <a:xfrm>
            <a:off x="3044880" y="5430960"/>
            <a:ext cx="5041440" cy="820440"/>
          </a:xfrm>
          <a:prstGeom prst="rect">
            <a:avLst/>
          </a:prstGeom>
          <a:solidFill>
            <a:schemeClr val="bg1"/>
          </a:solidFill>
          <a:ln w="9360">
            <a:noFill/>
          </a:ln>
        </p:spPr>
        <p:style>
          <a:lnRef idx="0"/>
          <a:fillRef idx="0"/>
          <a:effectRef idx="0"/>
          <a:fontRef idx="minor"/>
        </p:style>
        <p:txBody>
          <a:bodyPr lIns="90000" rIns="90000" tIns="45000" bIns="45000">
            <a:spAutoFit/>
          </a:bodyPr>
          <a:p>
            <a:pPr>
              <a:lnSpc>
                <a:spcPct val="100000"/>
              </a:lnSpc>
            </a:pPr>
            <a:r>
              <a:rPr b="1" i="1" lang="gl-ES" sz="1600" spc="-1" strike="noStrike">
                <a:solidFill>
                  <a:srgbClr val="000000"/>
                </a:solidFill>
                <a:latin typeface="Calibri"/>
              </a:rPr>
              <a:t>Los alumnos aprenden mejor si su educación es experimental y está basada directamente en la resolución de problemas en la comunidad. </a:t>
            </a:r>
            <a:r>
              <a:rPr b="1" lang="gl-ES" sz="1600" spc="-1" strike="noStrike">
                <a:solidFill>
                  <a:srgbClr val="203864"/>
                </a:solidFill>
                <a:latin typeface="Calibri"/>
              </a:rPr>
              <a:t>Jeremy Rifkin</a:t>
            </a:r>
            <a:endParaRPr b="0" lang="gl-ES" sz="1600" spc="-1" strike="noStrike">
              <a:latin typeface="Arial"/>
            </a:endParaRPr>
          </a:p>
        </p:txBody>
      </p:sp>
      <p:sp>
        <p:nvSpPr>
          <p:cNvPr id="154" name="CustomShape 4"/>
          <p:cNvSpPr/>
          <p:nvPr/>
        </p:nvSpPr>
        <p:spPr>
          <a:xfrm>
            <a:off x="250920" y="2349360"/>
            <a:ext cx="3816000" cy="820440"/>
          </a:xfrm>
          <a:prstGeom prst="rect">
            <a:avLst/>
          </a:prstGeom>
          <a:solidFill>
            <a:schemeClr val="bg1"/>
          </a:solidFill>
          <a:ln w="9360">
            <a:noFill/>
          </a:ln>
        </p:spPr>
        <p:style>
          <a:lnRef idx="0"/>
          <a:fillRef idx="0"/>
          <a:effectRef idx="0"/>
          <a:fontRef idx="minor"/>
        </p:style>
        <p:txBody>
          <a:bodyPr lIns="90000" rIns="90000" tIns="45000" bIns="45000">
            <a:spAutoFit/>
          </a:bodyPr>
          <a:p>
            <a:pPr>
              <a:lnSpc>
                <a:spcPct val="100000"/>
              </a:lnSpc>
            </a:pPr>
            <a:r>
              <a:rPr b="1" i="1" lang="gl-ES" sz="1600" spc="-1" strike="noStrike">
                <a:solidFill>
                  <a:srgbClr val="000000"/>
                </a:solidFill>
                <a:latin typeface="Calibri"/>
              </a:rPr>
              <a:t>Hemos de resistir el intento de reducir la educación a una herramienta del producto nacional bruto. </a:t>
            </a:r>
            <a:r>
              <a:rPr b="1" lang="gl-ES" sz="1600" spc="-1" strike="noStrike">
                <a:solidFill>
                  <a:srgbClr val="203864"/>
                </a:solidFill>
                <a:latin typeface="Calibri"/>
              </a:rPr>
              <a:t>Martha Nussbaum</a:t>
            </a:r>
            <a:endParaRPr b="0" lang="gl-ES" sz="1600" spc="-1" strike="noStrike">
              <a:latin typeface="Arial"/>
            </a:endParaRPr>
          </a:p>
        </p:txBody>
      </p:sp>
    </p:spTree>
  </p:cSld>
  <p:transition spd="slow">
    <p:push dir="u"/>
  </p:transition>
  <p:timing>
    <p:tnLst>
      <p:par>
        <p:cTn id="33" dur="indefinite" restart="never" nodeType="tmRoot">
          <p:childTnLst>
            <p:seq>
              <p:cTn id="34" dur="indefinite" nodeType="mainSeq">
                <p:childTnLst>
                  <p:par>
                    <p:cTn id="35" nodeType="clickEffect" fill="hold">
                      <p:stCondLst>
                        <p:cond delay="indefinite"/>
                      </p:stCondLst>
                      <p:childTnLst>
                        <p:par>
                          <p:cTn id="36" nodeType="withEffect" fill="hold">
                            <p:stCondLst>
                              <p:cond delay="0"/>
                            </p:stCondLst>
                            <p:childTnLst>
                              <p:par>
                                <p:cTn id="37" nodeType="clickEffect" fill="hold" presetClass="entr" presetID="10">
                                  <p:stCondLst>
                                    <p:cond delay="0"/>
                                  </p:stCondLst>
                                  <p:childTnLst>
                                    <p:set>
                                      <p:cBhvr>
                                        <p:cTn id="38" dur="1" fill="hold">
                                          <p:stCondLst>
                                            <p:cond delay="0"/>
                                          </p:stCondLst>
                                        </p:cTn>
                                        <p:tgtEl>
                                          <p:spTgt spid="150"/>
                                        </p:tgtEl>
                                        <p:attrNameLst>
                                          <p:attrName>style.visibility</p:attrName>
                                        </p:attrNameLst>
                                      </p:cBhvr>
                                      <p:to>
                                        <p:strVal val="visible"/>
                                      </p:to>
                                    </p:set>
                                    <p:animEffect filter="fade" transition="in">
                                      <p:cBhvr additive="repl">
                                        <p:cTn id="39" dur="2000"/>
                                        <p:tgtEl>
                                          <p:spTgt spid="150"/>
                                        </p:tgtEl>
                                      </p:cBhvr>
                                    </p:animEffect>
                                  </p:childTnLst>
                                </p:cTn>
                              </p:par>
                            </p:childTnLst>
                          </p:cTn>
                        </p:par>
                      </p:childTnLst>
                    </p:cTn>
                  </p:par>
                  <p:par>
                    <p:cTn id="40" nodeType="clickEffect" fill="hold">
                      <p:stCondLst>
                        <p:cond delay="indefinite"/>
                      </p:stCondLst>
                      <p:childTnLst>
                        <p:par>
                          <p:cTn id="41" nodeType="withEffect" fill="hold">
                            <p:stCondLst>
                              <p:cond delay="0"/>
                            </p:stCondLst>
                            <p:childTnLst>
                              <p:par>
                                <p:cTn id="42" nodeType="clickEffect" fill="hold" presetClass="entr" presetID="10">
                                  <p:stCondLst>
                                    <p:cond delay="0"/>
                                  </p:stCondLst>
                                  <p:childTnLst>
                                    <p:set>
                                      <p:cBhvr>
                                        <p:cTn id="43" dur="1" fill="hold">
                                          <p:stCondLst>
                                            <p:cond delay="0"/>
                                          </p:stCondLst>
                                        </p:cTn>
                                        <p:tgtEl>
                                          <p:spTgt spid="154"/>
                                        </p:tgtEl>
                                        <p:attrNameLst>
                                          <p:attrName>style.visibility</p:attrName>
                                        </p:attrNameLst>
                                      </p:cBhvr>
                                      <p:to>
                                        <p:strVal val="visible"/>
                                      </p:to>
                                    </p:set>
                                    <p:animEffect filter="fade" transition="in">
                                      <p:cBhvr additive="repl">
                                        <p:cTn id="44" dur="2000"/>
                                        <p:tgtEl>
                                          <p:spTgt spid="154"/>
                                        </p:tgtEl>
                                      </p:cBhvr>
                                    </p:animEffect>
                                  </p:childTnLst>
                                </p:cTn>
                              </p:par>
                            </p:childTnLst>
                          </p:cTn>
                        </p:par>
                      </p:childTnLst>
                    </p:cTn>
                  </p:par>
                  <p:par>
                    <p:cTn id="45" nodeType="clickEffect" fill="hold">
                      <p:stCondLst>
                        <p:cond delay="indefinite"/>
                      </p:stCondLst>
                      <p:childTnLst>
                        <p:par>
                          <p:cTn id="46" nodeType="withEffect" fill="hold">
                            <p:stCondLst>
                              <p:cond delay="0"/>
                            </p:stCondLst>
                            <p:childTnLst>
                              <p:par>
                                <p:cTn id="47" nodeType="clickEffect" fill="hold" presetClass="entr" presetID="10">
                                  <p:stCondLst>
                                    <p:cond delay="0"/>
                                  </p:stCondLst>
                                  <p:childTnLst>
                                    <p:set>
                                      <p:cBhvr>
                                        <p:cTn id="48" dur="1" fill="hold">
                                          <p:stCondLst>
                                            <p:cond delay="0"/>
                                          </p:stCondLst>
                                        </p:cTn>
                                        <p:tgtEl>
                                          <p:spTgt spid="153"/>
                                        </p:tgtEl>
                                        <p:attrNameLst>
                                          <p:attrName>style.visibility</p:attrName>
                                        </p:attrNameLst>
                                      </p:cBhvr>
                                      <p:to>
                                        <p:strVal val="visible"/>
                                      </p:to>
                                    </p:set>
                                    <p:animEffect filter="fade" transition="in">
                                      <p:cBhvr additive="repl">
                                        <p:cTn id="49" dur="2000"/>
                                        <p:tgtEl>
                                          <p:spTgt spid="153"/>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5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7" name="CustomShape 1"/>
          <p:cNvSpPr/>
          <p:nvPr/>
        </p:nvSpPr>
        <p:spPr>
          <a:xfrm>
            <a:off x="3130200" y="6219720"/>
            <a:ext cx="6027480" cy="79092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gl-ES" sz="1400" spc="-1" strike="noStrike">
                <a:solidFill>
                  <a:srgbClr val="000000"/>
                </a:solidFill>
                <a:latin typeface="Calibri"/>
              </a:rPr>
              <a:t>Fuente:file:///C:/Users/Usuario/Desktop/Documentos%20APS/Guia-practica-ApS.pdf</a:t>
            </a:r>
            <a:endParaRPr b="0" lang="gl-ES" sz="1400" spc="-1" strike="noStrike">
              <a:latin typeface="Arial"/>
            </a:endParaRPr>
          </a:p>
          <a:p>
            <a:pPr>
              <a:lnSpc>
                <a:spcPct val="100000"/>
              </a:lnSpc>
            </a:pPr>
            <a:endParaRPr b="0" lang="gl-ES" sz="1400" spc="-1" strike="noStrike">
              <a:latin typeface="Arial"/>
            </a:endParaRPr>
          </a:p>
        </p:txBody>
      </p:sp>
      <p:sp>
        <p:nvSpPr>
          <p:cNvPr id="408" name="CustomShape 2"/>
          <p:cNvSpPr/>
          <p:nvPr/>
        </p:nvSpPr>
        <p:spPr>
          <a:xfrm>
            <a:off x="2475000" y="363600"/>
            <a:ext cx="4164840" cy="577800"/>
          </a:xfrm>
          <a:prstGeom prst="rect">
            <a:avLst/>
          </a:prstGeom>
          <a:noFill/>
          <a:ln w="28440">
            <a:solidFill>
              <a:schemeClr val="tx1"/>
            </a:solidFill>
            <a:round/>
          </a:ln>
        </p:spPr>
        <p:style>
          <a:lnRef idx="0"/>
          <a:fillRef idx="0"/>
          <a:effectRef idx="0"/>
          <a:fontRef idx="minor"/>
        </p:style>
        <p:txBody>
          <a:bodyPr lIns="90000" rIns="90000" tIns="45000" bIns="45000">
            <a:spAutoFit/>
          </a:bodyPr>
          <a:p>
            <a:pPr algn="ctr">
              <a:lnSpc>
                <a:spcPct val="100000"/>
              </a:lnSpc>
            </a:pPr>
            <a:r>
              <a:rPr b="0" lang="gl-ES" sz="3200" spc="-1" strike="noStrike">
                <a:solidFill>
                  <a:srgbClr val="000000"/>
                </a:solidFill>
                <a:latin typeface="Calibri"/>
              </a:rPr>
              <a:t>FASES </a:t>
            </a:r>
            <a:endParaRPr b="0" lang="gl-ES" sz="3200" spc="-1" strike="noStrike">
              <a:latin typeface="Arial"/>
            </a:endParaRPr>
          </a:p>
        </p:txBody>
      </p:sp>
      <p:sp>
        <p:nvSpPr>
          <p:cNvPr id="409" name="CustomShape 3"/>
          <p:cNvSpPr/>
          <p:nvPr/>
        </p:nvSpPr>
        <p:spPr>
          <a:xfrm>
            <a:off x="4001760" y="1060560"/>
            <a:ext cx="885960" cy="809280"/>
          </a:xfrm>
          <a:prstGeom prst="downArrow">
            <a:avLst>
              <a:gd name="adj1" fmla="val 50000"/>
              <a:gd name="adj2" fmla="val 50000"/>
            </a:avLst>
          </a:prstGeom>
          <a:ln/>
        </p:spPr>
        <p:style>
          <a:lnRef idx="2">
            <a:schemeClr val="dk1">
              <a:shade val="50000"/>
            </a:schemeClr>
          </a:lnRef>
          <a:fillRef idx="1">
            <a:schemeClr val="dk1"/>
          </a:fillRef>
          <a:effectRef idx="0">
            <a:schemeClr val="dk1"/>
          </a:effectRef>
          <a:fontRef idx="minor"/>
        </p:style>
      </p:sp>
      <p:sp>
        <p:nvSpPr>
          <p:cNvPr id="410" name="CustomShape 4"/>
          <p:cNvSpPr/>
          <p:nvPr/>
        </p:nvSpPr>
        <p:spPr>
          <a:xfrm>
            <a:off x="435960" y="2634120"/>
            <a:ext cx="2011320" cy="1589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p:style>
      </p:sp>
      <p:sp>
        <p:nvSpPr>
          <p:cNvPr id="411" name="CustomShape 5"/>
          <p:cNvSpPr/>
          <p:nvPr/>
        </p:nvSpPr>
        <p:spPr>
          <a:xfrm>
            <a:off x="671760" y="3200040"/>
            <a:ext cx="1772280" cy="36468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gl-ES" sz="1800" spc="-1" strike="noStrike">
                <a:solidFill>
                  <a:srgbClr val="000000"/>
                </a:solidFill>
                <a:latin typeface="Calibri"/>
              </a:rPr>
              <a:t>PREPARACIÓN</a:t>
            </a:r>
            <a:endParaRPr b="0" lang="gl-ES" sz="1800" spc="-1" strike="noStrike">
              <a:latin typeface="Arial"/>
            </a:endParaRPr>
          </a:p>
        </p:txBody>
      </p:sp>
      <p:sp>
        <p:nvSpPr>
          <p:cNvPr id="412" name="CustomShape 6"/>
          <p:cNvSpPr/>
          <p:nvPr/>
        </p:nvSpPr>
        <p:spPr>
          <a:xfrm rot="16200000">
            <a:off x="2564280" y="2980080"/>
            <a:ext cx="885960" cy="809280"/>
          </a:xfrm>
          <a:prstGeom prst="downArrow">
            <a:avLst>
              <a:gd name="adj1" fmla="val 50000"/>
              <a:gd name="adj2" fmla="val 50000"/>
            </a:avLst>
          </a:prstGeom>
          <a:ln/>
        </p:spPr>
        <p:style>
          <a:lnRef idx="2">
            <a:schemeClr val="dk1">
              <a:shade val="50000"/>
            </a:schemeClr>
          </a:lnRef>
          <a:fillRef idx="1">
            <a:schemeClr val="dk1"/>
          </a:fillRef>
          <a:effectRef idx="0">
            <a:schemeClr val="dk1"/>
          </a:effectRef>
          <a:fontRef idx="minor"/>
        </p:style>
      </p:sp>
      <p:sp>
        <p:nvSpPr>
          <p:cNvPr id="413" name="CustomShape 7"/>
          <p:cNvSpPr/>
          <p:nvPr/>
        </p:nvSpPr>
        <p:spPr>
          <a:xfrm>
            <a:off x="3567600" y="2621520"/>
            <a:ext cx="2011320" cy="1589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p:style>
      </p:sp>
      <p:sp>
        <p:nvSpPr>
          <p:cNvPr id="414" name="CustomShape 8"/>
          <p:cNvSpPr/>
          <p:nvPr/>
        </p:nvSpPr>
        <p:spPr>
          <a:xfrm>
            <a:off x="3685680" y="3138480"/>
            <a:ext cx="1772280" cy="36468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gl-ES" sz="1800" spc="-1" strike="noStrike">
                <a:solidFill>
                  <a:srgbClr val="000000"/>
                </a:solidFill>
                <a:latin typeface="Calibri"/>
              </a:rPr>
              <a:t>REALIZACIÓN</a:t>
            </a:r>
            <a:endParaRPr b="0" lang="gl-ES" sz="1800" spc="-1" strike="noStrike">
              <a:latin typeface="Arial"/>
            </a:endParaRPr>
          </a:p>
        </p:txBody>
      </p:sp>
      <p:sp>
        <p:nvSpPr>
          <p:cNvPr id="415" name="CustomShape 9"/>
          <p:cNvSpPr/>
          <p:nvPr/>
        </p:nvSpPr>
        <p:spPr>
          <a:xfrm rot="16200000">
            <a:off x="5695920" y="2918520"/>
            <a:ext cx="885960" cy="809280"/>
          </a:xfrm>
          <a:prstGeom prst="downArrow">
            <a:avLst>
              <a:gd name="adj1" fmla="val 50000"/>
              <a:gd name="adj2" fmla="val 50000"/>
            </a:avLst>
          </a:prstGeom>
          <a:ln/>
        </p:spPr>
        <p:style>
          <a:lnRef idx="2">
            <a:schemeClr val="dk1">
              <a:shade val="50000"/>
            </a:schemeClr>
          </a:lnRef>
          <a:fillRef idx="1">
            <a:schemeClr val="dk1"/>
          </a:fillRef>
          <a:effectRef idx="0">
            <a:schemeClr val="dk1"/>
          </a:effectRef>
          <a:fontRef idx="minor"/>
        </p:style>
      </p:sp>
      <p:sp>
        <p:nvSpPr>
          <p:cNvPr id="416" name="CustomShape 10"/>
          <p:cNvSpPr/>
          <p:nvPr/>
        </p:nvSpPr>
        <p:spPr>
          <a:xfrm>
            <a:off x="6696360" y="2589840"/>
            <a:ext cx="2011320" cy="1589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p:style>
      </p:sp>
      <p:sp>
        <p:nvSpPr>
          <p:cNvPr id="417" name="CustomShape 11"/>
          <p:cNvSpPr/>
          <p:nvPr/>
        </p:nvSpPr>
        <p:spPr>
          <a:xfrm>
            <a:off x="6815880" y="3138480"/>
            <a:ext cx="1772280" cy="36468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gl-ES" sz="1800" spc="-1" strike="noStrike">
                <a:solidFill>
                  <a:srgbClr val="000000"/>
                </a:solidFill>
                <a:latin typeface="Calibri"/>
              </a:rPr>
              <a:t>EVALUACIÓN</a:t>
            </a:r>
            <a:endParaRPr b="0" lang="gl-ES" sz="1800" spc="-1" strike="noStrike">
              <a:latin typeface="Arial"/>
            </a:endParaRPr>
          </a:p>
        </p:txBody>
      </p:sp>
    </p:spTree>
  </p:cSld>
  <mc:AlternateContent>
    <mc:Choice Requires="p14">
      <p:transition spd="slow" p14:dur="2000"/>
    </mc:Choice>
    <mc:Fallback>
      <p:transition spd="slow"/>
    </mc:Fallback>
  </mc:AlternateContent>
  <p:timing>
    <p:tnLst>
      <p:par>
        <p:cTn id="409" dur="indefinite" restart="never" nodeType="tmRoot">
          <p:childTnLst>
            <p:seq>
              <p:cTn id="410" dur="indefinite" nodeType="mainSeq">
                <p:childTnLst>
                  <p:par>
                    <p:cTn id="411" fill="hold">
                      <p:stCondLst>
                        <p:cond delay="indefinite"/>
                      </p:stCondLst>
                      <p:childTnLst>
                        <p:par>
                          <p:cTn id="412" fill="hold">
                            <p:stCondLst>
                              <p:cond delay="0"/>
                            </p:stCondLst>
                            <p:childTnLst>
                              <p:par>
                                <p:cTn id="413" nodeType="clickEffect" fill="hold" presetClass="entr" presetID="1">
                                  <p:stCondLst>
                                    <p:cond delay="0"/>
                                  </p:stCondLst>
                                  <p:childTnLst>
                                    <p:set>
                                      <p:cBhvr>
                                        <p:cTn id="414" dur="1" fill="hold">
                                          <p:stCondLst>
                                            <p:cond delay="0"/>
                                          </p:stCondLst>
                                        </p:cTn>
                                        <p:tgtEl>
                                          <p:spTgt spid="408"/>
                                        </p:tgtEl>
                                        <p:attrNameLst>
                                          <p:attrName>style.visibility</p:attrName>
                                        </p:attrNameLst>
                                      </p:cBhvr>
                                      <p:to>
                                        <p:strVal val="visible"/>
                                      </p:to>
                                    </p:set>
                                  </p:childTnLst>
                                </p:cTn>
                              </p:par>
                            </p:childTnLst>
                          </p:cTn>
                        </p:par>
                      </p:childTnLst>
                    </p:cTn>
                  </p:par>
                  <p:par>
                    <p:cTn id="415" fill="hold">
                      <p:stCondLst>
                        <p:cond delay="indefinite"/>
                      </p:stCondLst>
                      <p:childTnLst>
                        <p:par>
                          <p:cTn id="416" fill="hold">
                            <p:stCondLst>
                              <p:cond delay="0"/>
                            </p:stCondLst>
                            <p:childTnLst>
                              <p:par>
                                <p:cTn id="417" nodeType="clickEffect" fill="hold" presetClass="entr" presetID="1">
                                  <p:stCondLst>
                                    <p:cond delay="0"/>
                                  </p:stCondLst>
                                  <p:childTnLst>
                                    <p:set>
                                      <p:cBhvr>
                                        <p:cTn id="418" dur="1" fill="hold">
                                          <p:stCondLst>
                                            <p:cond delay="0"/>
                                          </p:stCondLst>
                                        </p:cTn>
                                        <p:tgtEl>
                                          <p:spTgt spid="408">
                                            <p:txEl>
                                              <p:pRg st="0" end="0"/>
                                            </p:txEl>
                                          </p:spTgt>
                                        </p:tgtEl>
                                        <p:attrNameLst>
                                          <p:attrName>style.visibility</p:attrName>
                                        </p:attrNameLst>
                                      </p:cBhvr>
                                      <p:to>
                                        <p:strVal val="visible"/>
                                      </p:to>
                                    </p:set>
                                  </p:childTnLst>
                                </p:cTn>
                              </p:par>
                            </p:childTnLst>
                          </p:cTn>
                        </p:par>
                      </p:childTnLst>
                    </p:cTn>
                  </p:par>
                  <p:par>
                    <p:cTn id="419" fill="hold">
                      <p:stCondLst>
                        <p:cond delay="indefinite"/>
                      </p:stCondLst>
                      <p:childTnLst>
                        <p:par>
                          <p:cTn id="420" fill="hold">
                            <p:stCondLst>
                              <p:cond delay="0"/>
                            </p:stCondLst>
                            <p:childTnLst>
                              <p:par>
                                <p:cTn id="421" nodeType="clickEffect" fill="hold" presetClass="entr" presetID="1">
                                  <p:stCondLst>
                                    <p:cond delay="0"/>
                                  </p:stCondLst>
                                  <p:childTnLst>
                                    <p:set>
                                      <p:cBhvr>
                                        <p:cTn id="422" dur="1" fill="hold">
                                          <p:stCondLst>
                                            <p:cond delay="0"/>
                                          </p:stCondLst>
                                        </p:cTn>
                                        <p:tgtEl>
                                          <p:spTgt spid="409"/>
                                        </p:tgtEl>
                                        <p:attrNameLst>
                                          <p:attrName>style.visibility</p:attrName>
                                        </p:attrNameLst>
                                      </p:cBhvr>
                                      <p:to>
                                        <p:strVal val="visible"/>
                                      </p:to>
                                    </p:set>
                                  </p:childTnLst>
                                </p:cTn>
                              </p:par>
                            </p:childTnLst>
                          </p:cTn>
                        </p:par>
                      </p:childTnLst>
                    </p:cTn>
                  </p:par>
                  <p:par>
                    <p:cTn id="423" fill="hold">
                      <p:stCondLst>
                        <p:cond delay="indefinite"/>
                      </p:stCondLst>
                      <p:childTnLst>
                        <p:par>
                          <p:cTn id="424" fill="hold">
                            <p:stCondLst>
                              <p:cond delay="0"/>
                            </p:stCondLst>
                            <p:childTnLst>
                              <p:par>
                                <p:cTn id="425" nodeType="clickEffect" fill="hold" presetClass="entr" presetID="1">
                                  <p:stCondLst>
                                    <p:cond delay="0"/>
                                  </p:stCondLst>
                                  <p:childTnLst>
                                    <p:set>
                                      <p:cBhvr>
                                        <p:cTn id="426" dur="1" fill="hold">
                                          <p:stCondLst>
                                            <p:cond delay="0"/>
                                          </p:stCondLst>
                                        </p:cTn>
                                        <p:tgtEl>
                                          <p:spTgt spid="410"/>
                                        </p:tgtEl>
                                        <p:attrNameLst>
                                          <p:attrName>style.visibility</p:attrName>
                                        </p:attrNameLst>
                                      </p:cBhvr>
                                      <p:to>
                                        <p:strVal val="visible"/>
                                      </p:to>
                                    </p:set>
                                  </p:childTnLst>
                                </p:cTn>
                              </p:par>
                            </p:childTnLst>
                          </p:cTn>
                        </p:par>
                      </p:childTnLst>
                    </p:cTn>
                  </p:par>
                  <p:par>
                    <p:cTn id="427" fill="hold">
                      <p:stCondLst>
                        <p:cond delay="indefinite"/>
                      </p:stCondLst>
                      <p:childTnLst>
                        <p:par>
                          <p:cTn id="428" fill="hold">
                            <p:stCondLst>
                              <p:cond delay="0"/>
                            </p:stCondLst>
                            <p:childTnLst>
                              <p:par>
                                <p:cTn id="429" nodeType="clickEffect" fill="hold" presetClass="entr" presetID="1">
                                  <p:stCondLst>
                                    <p:cond delay="0"/>
                                  </p:stCondLst>
                                  <p:childTnLst>
                                    <p:set>
                                      <p:cBhvr>
                                        <p:cTn id="430" dur="1" fill="hold">
                                          <p:stCondLst>
                                            <p:cond delay="0"/>
                                          </p:stCondLst>
                                        </p:cTn>
                                        <p:tgtEl>
                                          <p:spTgt spid="411"/>
                                        </p:tgtEl>
                                        <p:attrNameLst>
                                          <p:attrName>style.visibility</p:attrName>
                                        </p:attrNameLst>
                                      </p:cBhvr>
                                      <p:to>
                                        <p:strVal val="visible"/>
                                      </p:to>
                                    </p:set>
                                  </p:childTnLst>
                                </p:cTn>
                              </p:par>
                            </p:childTnLst>
                          </p:cTn>
                        </p:par>
                      </p:childTnLst>
                    </p:cTn>
                  </p:par>
                  <p:par>
                    <p:cTn id="431" fill="hold">
                      <p:stCondLst>
                        <p:cond delay="indefinite"/>
                      </p:stCondLst>
                      <p:childTnLst>
                        <p:par>
                          <p:cTn id="432" fill="hold">
                            <p:stCondLst>
                              <p:cond delay="0"/>
                            </p:stCondLst>
                            <p:childTnLst>
                              <p:par>
                                <p:cTn id="433" nodeType="clickEffect" fill="hold" presetClass="entr" presetID="1">
                                  <p:stCondLst>
                                    <p:cond delay="0"/>
                                  </p:stCondLst>
                                  <p:childTnLst>
                                    <p:set>
                                      <p:cBhvr>
                                        <p:cTn id="434" dur="1" fill="hold">
                                          <p:stCondLst>
                                            <p:cond delay="0"/>
                                          </p:stCondLst>
                                        </p:cTn>
                                        <p:tgtEl>
                                          <p:spTgt spid="412"/>
                                        </p:tgtEl>
                                        <p:attrNameLst>
                                          <p:attrName>style.visibility</p:attrName>
                                        </p:attrNameLst>
                                      </p:cBhvr>
                                      <p:to>
                                        <p:strVal val="visible"/>
                                      </p:to>
                                    </p:set>
                                  </p:childTnLst>
                                </p:cTn>
                              </p:par>
                            </p:childTnLst>
                          </p:cTn>
                        </p:par>
                      </p:childTnLst>
                    </p:cTn>
                  </p:par>
                  <p:par>
                    <p:cTn id="435" fill="hold">
                      <p:stCondLst>
                        <p:cond delay="indefinite"/>
                      </p:stCondLst>
                      <p:childTnLst>
                        <p:par>
                          <p:cTn id="436" fill="hold">
                            <p:stCondLst>
                              <p:cond delay="0"/>
                            </p:stCondLst>
                            <p:childTnLst>
                              <p:par>
                                <p:cTn id="437" nodeType="clickEffect" fill="hold" presetClass="entr" presetID="1">
                                  <p:stCondLst>
                                    <p:cond delay="0"/>
                                  </p:stCondLst>
                                  <p:childTnLst>
                                    <p:set>
                                      <p:cBhvr>
                                        <p:cTn id="438" dur="1" fill="hold">
                                          <p:stCondLst>
                                            <p:cond delay="0"/>
                                          </p:stCondLst>
                                        </p:cTn>
                                        <p:tgtEl>
                                          <p:spTgt spid="413"/>
                                        </p:tgtEl>
                                        <p:attrNameLst>
                                          <p:attrName>style.visibility</p:attrName>
                                        </p:attrNameLst>
                                      </p:cBhvr>
                                      <p:to>
                                        <p:strVal val="visible"/>
                                      </p:to>
                                    </p:set>
                                  </p:childTnLst>
                                </p:cTn>
                              </p:par>
                            </p:childTnLst>
                          </p:cTn>
                        </p:par>
                      </p:childTnLst>
                    </p:cTn>
                  </p:par>
                  <p:par>
                    <p:cTn id="439" fill="hold">
                      <p:stCondLst>
                        <p:cond delay="indefinite"/>
                      </p:stCondLst>
                      <p:childTnLst>
                        <p:par>
                          <p:cTn id="440" fill="hold">
                            <p:stCondLst>
                              <p:cond delay="0"/>
                            </p:stCondLst>
                            <p:childTnLst>
                              <p:par>
                                <p:cTn id="441" nodeType="clickEffect" fill="hold" presetClass="entr" presetID="1">
                                  <p:stCondLst>
                                    <p:cond delay="0"/>
                                  </p:stCondLst>
                                  <p:childTnLst>
                                    <p:set>
                                      <p:cBhvr>
                                        <p:cTn id="442" dur="1" fill="hold">
                                          <p:stCondLst>
                                            <p:cond delay="0"/>
                                          </p:stCondLst>
                                        </p:cTn>
                                        <p:tgtEl>
                                          <p:spTgt spid="414"/>
                                        </p:tgtEl>
                                        <p:attrNameLst>
                                          <p:attrName>style.visibility</p:attrName>
                                        </p:attrNameLst>
                                      </p:cBhvr>
                                      <p:to>
                                        <p:strVal val="visible"/>
                                      </p:to>
                                    </p:set>
                                  </p:childTnLst>
                                </p:cTn>
                              </p:par>
                            </p:childTnLst>
                          </p:cTn>
                        </p:par>
                      </p:childTnLst>
                    </p:cTn>
                  </p:par>
                  <p:par>
                    <p:cTn id="443" fill="hold">
                      <p:stCondLst>
                        <p:cond delay="indefinite"/>
                      </p:stCondLst>
                      <p:childTnLst>
                        <p:par>
                          <p:cTn id="444" fill="hold">
                            <p:stCondLst>
                              <p:cond delay="0"/>
                            </p:stCondLst>
                            <p:childTnLst>
                              <p:par>
                                <p:cTn id="445" nodeType="clickEffect" fill="hold" presetClass="entr" presetID="1">
                                  <p:stCondLst>
                                    <p:cond delay="0"/>
                                  </p:stCondLst>
                                  <p:childTnLst>
                                    <p:set>
                                      <p:cBhvr>
                                        <p:cTn id="446" dur="1" fill="hold">
                                          <p:stCondLst>
                                            <p:cond delay="0"/>
                                          </p:stCondLst>
                                        </p:cTn>
                                        <p:tgtEl>
                                          <p:spTgt spid="415"/>
                                        </p:tgtEl>
                                        <p:attrNameLst>
                                          <p:attrName>style.visibility</p:attrName>
                                        </p:attrNameLst>
                                      </p:cBhvr>
                                      <p:to>
                                        <p:strVal val="visible"/>
                                      </p:to>
                                    </p:set>
                                  </p:childTnLst>
                                </p:cTn>
                              </p:par>
                            </p:childTnLst>
                          </p:cTn>
                        </p:par>
                      </p:childTnLst>
                    </p:cTn>
                  </p:par>
                  <p:par>
                    <p:cTn id="447" fill="hold">
                      <p:stCondLst>
                        <p:cond delay="indefinite"/>
                      </p:stCondLst>
                      <p:childTnLst>
                        <p:par>
                          <p:cTn id="448" fill="hold">
                            <p:stCondLst>
                              <p:cond delay="0"/>
                            </p:stCondLst>
                            <p:childTnLst>
                              <p:par>
                                <p:cTn id="449" nodeType="clickEffect" fill="hold" presetClass="entr" presetID="1">
                                  <p:stCondLst>
                                    <p:cond delay="0"/>
                                  </p:stCondLst>
                                  <p:childTnLst>
                                    <p:set>
                                      <p:cBhvr>
                                        <p:cTn id="450" dur="1" fill="hold">
                                          <p:stCondLst>
                                            <p:cond delay="0"/>
                                          </p:stCondLst>
                                        </p:cTn>
                                        <p:tgtEl>
                                          <p:spTgt spid="416"/>
                                        </p:tgtEl>
                                        <p:attrNameLst>
                                          <p:attrName>style.visibility</p:attrName>
                                        </p:attrNameLst>
                                      </p:cBhvr>
                                      <p:to>
                                        <p:strVal val="visible"/>
                                      </p:to>
                                    </p:set>
                                  </p:childTnLst>
                                </p:cTn>
                              </p:par>
                            </p:childTnLst>
                          </p:cTn>
                        </p:par>
                      </p:childTnLst>
                    </p:cTn>
                  </p:par>
                  <p:par>
                    <p:cTn id="451" fill="hold">
                      <p:stCondLst>
                        <p:cond delay="indefinite"/>
                      </p:stCondLst>
                      <p:childTnLst>
                        <p:par>
                          <p:cTn id="452" fill="hold">
                            <p:stCondLst>
                              <p:cond delay="0"/>
                            </p:stCondLst>
                            <p:childTnLst>
                              <p:par>
                                <p:cTn id="453" nodeType="clickEffect" fill="hold" presetClass="entr" presetID="1">
                                  <p:stCondLst>
                                    <p:cond delay="0"/>
                                  </p:stCondLst>
                                  <p:childTnLst>
                                    <p:set>
                                      <p:cBhvr>
                                        <p:cTn id="454" dur="1" fill="hold">
                                          <p:stCondLst>
                                            <p:cond delay="0"/>
                                          </p:stCondLst>
                                        </p:cTn>
                                        <p:tgtEl>
                                          <p:spTgt spid="417"/>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5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8" name="CustomShape 1"/>
          <p:cNvSpPr/>
          <p:nvPr/>
        </p:nvSpPr>
        <p:spPr>
          <a:xfrm>
            <a:off x="3116160" y="6253200"/>
            <a:ext cx="6027480" cy="79092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gl-ES" sz="1400" spc="-1" strike="noStrike">
                <a:solidFill>
                  <a:srgbClr val="000000"/>
                </a:solidFill>
                <a:latin typeface="Calibri"/>
              </a:rPr>
              <a:t>Fuente:file:///C:/Users/Usuario/Desktop/Documentos%20APS/Guia-practica-ApS.pdf</a:t>
            </a:r>
            <a:endParaRPr b="0" lang="gl-ES" sz="1400" spc="-1" strike="noStrike">
              <a:latin typeface="Arial"/>
            </a:endParaRPr>
          </a:p>
          <a:p>
            <a:pPr>
              <a:lnSpc>
                <a:spcPct val="100000"/>
              </a:lnSpc>
            </a:pPr>
            <a:endParaRPr b="0" lang="gl-ES" sz="1400" spc="-1" strike="noStrike">
              <a:latin typeface="Arial"/>
            </a:endParaRPr>
          </a:p>
        </p:txBody>
      </p:sp>
      <p:graphicFrame>
        <p:nvGraphicFramePr>
          <p:cNvPr id="419" name="Table 2"/>
          <p:cNvGraphicFramePr/>
          <p:nvPr/>
        </p:nvGraphicFramePr>
        <p:xfrm>
          <a:off x="1041120" y="604800"/>
          <a:ext cx="6887880" cy="4824720"/>
        </p:xfrm>
        <a:graphic>
          <a:graphicData uri="http://schemas.openxmlformats.org/drawingml/2006/table">
            <a:tbl>
              <a:tblPr/>
              <a:tblGrid>
                <a:gridCol w="1591560"/>
                <a:gridCol w="1765440"/>
                <a:gridCol w="3530880"/>
              </a:tblGrid>
              <a:tr h="603000">
                <a:tc gridSpan="3">
                  <a:txBody>
                    <a:bodyPr>
                      <a:noAutofit/>
                    </a:bodyPr>
                    <a:p>
                      <a:pPr algn="ctr">
                        <a:lnSpc>
                          <a:spcPct val="100000"/>
                        </a:lnSpc>
                      </a:pPr>
                      <a:r>
                        <a:rPr b="1" lang="gl-ES" sz="1350" spc="-1" strike="noStrike">
                          <a:solidFill>
                            <a:srgbClr val="ffffff"/>
                          </a:solidFill>
                          <a:latin typeface="Calibri"/>
                        </a:rPr>
                        <a:t>BLOQUES LOGÍSTICOS EN LOS QUE DESGLOSAN LAS ETAPAS </a:t>
                      </a:r>
                      <a:endParaRPr b="0" lang="gl-ES" sz="1350" spc="-1" strike="noStrike">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000000"/>
                    </a:solidFill>
                  </a:tcPr>
                </a:tc>
                <a:tc hMerge="1">
                  <a:tcPr marL="90000" marR="90000">
                    <a:solidFill>
                      <a:srgbClr val="729fcf"/>
                    </a:solidFill>
                  </a:tcPr>
                </a:tc>
                <a:tc hMerge="1">
                  <a:tcPr marL="90000" marR="90000">
                    <a:solidFill>
                      <a:srgbClr val="729fcf"/>
                    </a:solidFill>
                  </a:tcPr>
                </a:tc>
              </a:tr>
              <a:tr h="603000">
                <a:tc rowSpan="3">
                  <a:txBody>
                    <a:bodyPr>
                      <a:noAutofit/>
                    </a:bodyPr>
                    <a:p>
                      <a:pPr algn="ctr">
                        <a:lnSpc>
                          <a:spcPct val="100000"/>
                        </a:lnSpc>
                      </a:pPr>
                      <a:r>
                        <a:rPr b="1" lang="gl-ES" sz="1350" spc="-1" strike="noStrike">
                          <a:solidFill>
                            <a:srgbClr val="000000"/>
                          </a:solidFill>
                          <a:latin typeface="Calibri"/>
                        </a:rPr>
                        <a:t>PREPARACIÓN</a:t>
                      </a:r>
                      <a:endParaRPr b="0" lang="gl-ES" sz="135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ccccc"/>
                    </a:solidFill>
                  </a:tcPr>
                </a:tc>
                <a:tc>
                  <a:txBody>
                    <a:bodyPr>
                      <a:noAutofit/>
                    </a:bodyPr>
                    <a:p>
                      <a:pPr>
                        <a:lnSpc>
                          <a:spcPct val="100000"/>
                        </a:lnSpc>
                      </a:pPr>
                      <a:r>
                        <a:rPr b="1" lang="gl-ES" sz="1350" spc="-1" strike="noStrike">
                          <a:solidFill>
                            <a:srgbClr val="000000"/>
                          </a:solidFill>
                          <a:latin typeface="Calibri"/>
                        </a:rPr>
                        <a:t>1</a:t>
                      </a:r>
                      <a:endParaRPr b="0" lang="gl-ES" sz="135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ccccc"/>
                    </a:solidFill>
                  </a:tcPr>
                </a:tc>
                <a:tc>
                  <a:txBody>
                    <a:bodyPr>
                      <a:noAutofit/>
                    </a:bodyPr>
                    <a:p>
                      <a:pPr algn="ctr">
                        <a:lnSpc>
                          <a:spcPct val="100000"/>
                        </a:lnSpc>
                      </a:pPr>
                      <a:r>
                        <a:rPr b="1" lang="gl-ES" sz="1350" spc="-1" strike="noStrike">
                          <a:solidFill>
                            <a:srgbClr val="000000"/>
                          </a:solidFill>
                          <a:latin typeface="Calibri"/>
                        </a:rPr>
                        <a:t>ESBOZO DE LA IDEA</a:t>
                      </a:r>
                      <a:endParaRPr b="0" lang="gl-ES" sz="135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ccccc"/>
                    </a:solidFill>
                  </a:tcPr>
                </a:tc>
              </a:tr>
              <a:tr h="603000">
                <a:tc vMerge="1">
                  <a:tcPr marL="90000" marR="90000">
                    <a:solidFill>
                      <a:srgbClr val="729fcf"/>
                    </a:solidFill>
                  </a:tcPr>
                </a:tc>
                <a:tc>
                  <a:txBody>
                    <a:bodyPr>
                      <a:noAutofit/>
                    </a:bodyPr>
                    <a:p>
                      <a:pPr>
                        <a:lnSpc>
                          <a:spcPct val="100000"/>
                        </a:lnSpc>
                      </a:pPr>
                      <a:r>
                        <a:rPr b="1" lang="gl-ES" sz="1350" spc="-1" strike="noStrike">
                          <a:solidFill>
                            <a:srgbClr val="000000"/>
                          </a:solidFill>
                          <a:latin typeface="Calibri"/>
                        </a:rPr>
                        <a:t>2</a:t>
                      </a:r>
                      <a:endParaRPr b="0" lang="gl-ES" sz="135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7e7e7"/>
                    </a:solidFill>
                  </a:tcPr>
                </a:tc>
                <a:tc>
                  <a:txBody>
                    <a:bodyPr>
                      <a:noAutofit/>
                    </a:bodyPr>
                    <a:p>
                      <a:pPr>
                        <a:lnSpc>
                          <a:spcPct val="100000"/>
                        </a:lnSpc>
                      </a:pPr>
                      <a:r>
                        <a:rPr b="1" lang="gl-ES" sz="1350" spc="-1" strike="noStrike">
                          <a:solidFill>
                            <a:srgbClr val="000000"/>
                          </a:solidFill>
                          <a:latin typeface="Calibri"/>
                        </a:rPr>
                        <a:t>ESTABLECIMIENTO DE ALIANZAS</a:t>
                      </a:r>
                      <a:endParaRPr b="0" lang="gl-ES" sz="135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7e7e7"/>
                    </a:solidFill>
                  </a:tcPr>
                </a:tc>
              </a:tr>
              <a:tr h="603000">
                <a:tc vMerge="1">
                  <a:tcPr marL="90000" marR="90000">
                    <a:solidFill>
                      <a:srgbClr val="729fcf"/>
                    </a:solidFill>
                  </a:tcPr>
                </a:tc>
                <a:tc>
                  <a:txBody>
                    <a:bodyPr>
                      <a:noAutofit/>
                    </a:bodyPr>
                    <a:p>
                      <a:pPr>
                        <a:lnSpc>
                          <a:spcPct val="100000"/>
                        </a:lnSpc>
                      </a:pPr>
                      <a:r>
                        <a:rPr b="1" lang="gl-ES" sz="1350" spc="-1" strike="noStrike">
                          <a:solidFill>
                            <a:srgbClr val="000000"/>
                          </a:solidFill>
                          <a:latin typeface="Calibri"/>
                        </a:rPr>
                        <a:t>3</a:t>
                      </a:r>
                      <a:endParaRPr b="0" lang="gl-ES" sz="135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ccccc"/>
                    </a:solidFill>
                  </a:tcPr>
                </a:tc>
                <a:tc>
                  <a:txBody>
                    <a:bodyPr>
                      <a:noAutofit/>
                    </a:bodyPr>
                    <a:p>
                      <a:pPr algn="ctr">
                        <a:lnSpc>
                          <a:spcPct val="100000"/>
                        </a:lnSpc>
                      </a:pPr>
                      <a:r>
                        <a:rPr b="1" lang="gl-ES" sz="1350" spc="-1" strike="noStrike">
                          <a:solidFill>
                            <a:srgbClr val="000000"/>
                          </a:solidFill>
                          <a:latin typeface="Calibri"/>
                        </a:rPr>
                        <a:t>PLANIFICACIÓN DEL PROYECTO</a:t>
                      </a:r>
                      <a:endParaRPr b="0" lang="gl-ES" sz="135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ccccc"/>
                    </a:solidFill>
                  </a:tcPr>
                </a:tc>
              </a:tr>
              <a:tr h="603000">
                <a:tc rowSpan="3">
                  <a:txBody>
                    <a:bodyPr>
                      <a:noAutofit/>
                    </a:bodyPr>
                    <a:p>
                      <a:pPr>
                        <a:lnSpc>
                          <a:spcPct val="100000"/>
                        </a:lnSpc>
                      </a:pPr>
                      <a:r>
                        <a:rPr b="1" lang="gl-ES" sz="1350" spc="-1" strike="noStrike">
                          <a:solidFill>
                            <a:srgbClr val="000000"/>
                          </a:solidFill>
                          <a:latin typeface="Calibri"/>
                        </a:rPr>
                        <a:t>REALIZACIÓN</a:t>
                      </a:r>
                      <a:endParaRPr b="0" lang="gl-ES" sz="135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7e7e7"/>
                    </a:solidFill>
                  </a:tcPr>
                </a:tc>
                <a:tc>
                  <a:txBody>
                    <a:bodyPr>
                      <a:noAutofit/>
                    </a:bodyPr>
                    <a:p>
                      <a:pPr>
                        <a:lnSpc>
                          <a:spcPct val="100000"/>
                        </a:lnSpc>
                      </a:pPr>
                      <a:r>
                        <a:rPr b="1" lang="gl-ES" sz="1350" spc="-1" strike="noStrike">
                          <a:solidFill>
                            <a:srgbClr val="000000"/>
                          </a:solidFill>
                          <a:latin typeface="Calibri"/>
                        </a:rPr>
                        <a:t>4</a:t>
                      </a:r>
                      <a:endParaRPr b="0" lang="gl-ES" sz="135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7e7e7"/>
                    </a:solidFill>
                  </a:tcPr>
                </a:tc>
                <a:tc>
                  <a:txBody>
                    <a:bodyPr>
                      <a:noAutofit/>
                    </a:bodyPr>
                    <a:p>
                      <a:pPr algn="ctr">
                        <a:lnSpc>
                          <a:spcPct val="100000"/>
                        </a:lnSpc>
                      </a:pPr>
                      <a:r>
                        <a:rPr b="1" lang="gl-ES" sz="1350" spc="-1" strike="noStrike">
                          <a:solidFill>
                            <a:srgbClr val="000000"/>
                          </a:solidFill>
                          <a:latin typeface="Calibri"/>
                        </a:rPr>
                        <a:t>PREPARACIÓN DEL PROYECTO CON EL GRUPO</a:t>
                      </a:r>
                      <a:endParaRPr b="0" lang="gl-ES" sz="135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7e7e7"/>
                    </a:solidFill>
                  </a:tcPr>
                </a:tc>
              </a:tr>
              <a:tr h="603000">
                <a:tc vMerge="1">
                  <a:tcPr marL="90000" marR="90000">
                    <a:solidFill>
                      <a:srgbClr val="729fcf"/>
                    </a:solidFill>
                  </a:tcPr>
                </a:tc>
                <a:tc>
                  <a:txBody>
                    <a:bodyPr>
                      <a:noAutofit/>
                    </a:bodyPr>
                    <a:p>
                      <a:pPr>
                        <a:lnSpc>
                          <a:spcPct val="100000"/>
                        </a:lnSpc>
                      </a:pPr>
                      <a:r>
                        <a:rPr b="1" lang="gl-ES" sz="1350" spc="-1" strike="noStrike">
                          <a:solidFill>
                            <a:srgbClr val="000000"/>
                          </a:solidFill>
                          <a:latin typeface="Calibri"/>
                        </a:rPr>
                        <a:t>5</a:t>
                      </a:r>
                      <a:endParaRPr b="0" lang="gl-ES" sz="135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ccccc"/>
                    </a:solidFill>
                  </a:tcPr>
                </a:tc>
                <a:tc>
                  <a:txBody>
                    <a:bodyPr>
                      <a:noAutofit/>
                    </a:bodyPr>
                    <a:p>
                      <a:pPr algn="ctr">
                        <a:lnSpc>
                          <a:spcPct val="100000"/>
                        </a:lnSpc>
                      </a:pPr>
                      <a:r>
                        <a:rPr b="1" lang="gl-ES" sz="1350" spc="-1" strike="noStrike">
                          <a:solidFill>
                            <a:srgbClr val="000000"/>
                          </a:solidFill>
                          <a:latin typeface="Calibri"/>
                        </a:rPr>
                        <a:t>EJECUCIÓN DEL PROYECTO</a:t>
                      </a:r>
                      <a:endParaRPr b="0" lang="gl-ES" sz="135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ccccc"/>
                    </a:solidFill>
                  </a:tcPr>
                </a:tc>
              </a:tr>
              <a:tr h="603000">
                <a:tc vMerge="1">
                  <a:tcPr marL="90000" marR="90000">
                    <a:solidFill>
                      <a:srgbClr val="729fcf"/>
                    </a:solidFill>
                  </a:tcPr>
                </a:tc>
                <a:tc>
                  <a:txBody>
                    <a:bodyPr>
                      <a:noAutofit/>
                    </a:bodyPr>
                    <a:p>
                      <a:pPr>
                        <a:lnSpc>
                          <a:spcPct val="100000"/>
                        </a:lnSpc>
                      </a:pPr>
                      <a:r>
                        <a:rPr b="1" lang="gl-ES" sz="1350" spc="-1" strike="noStrike">
                          <a:solidFill>
                            <a:srgbClr val="000000"/>
                          </a:solidFill>
                          <a:latin typeface="Calibri"/>
                        </a:rPr>
                        <a:t>6</a:t>
                      </a:r>
                      <a:endParaRPr b="0" lang="gl-ES" sz="135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7e7e7"/>
                    </a:solidFill>
                  </a:tcPr>
                </a:tc>
                <a:tc>
                  <a:txBody>
                    <a:bodyPr>
                      <a:noAutofit/>
                    </a:bodyPr>
                    <a:p>
                      <a:pPr algn="ctr">
                        <a:lnSpc>
                          <a:spcPct val="100000"/>
                        </a:lnSpc>
                      </a:pPr>
                      <a:r>
                        <a:rPr b="1" lang="gl-ES" sz="1350" spc="-1" strike="noStrike">
                          <a:solidFill>
                            <a:srgbClr val="000000"/>
                          </a:solidFill>
                          <a:latin typeface="Calibri"/>
                        </a:rPr>
                        <a:t>CIERRE DEL PROYECTO DEL GRUPO </a:t>
                      </a:r>
                      <a:endParaRPr b="0" lang="gl-ES" sz="135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7e7e7"/>
                    </a:solidFill>
                  </a:tcPr>
                </a:tc>
              </a:tr>
              <a:tr h="603720">
                <a:tc>
                  <a:txBody>
                    <a:bodyPr>
                      <a:noAutofit/>
                    </a:bodyPr>
                    <a:p>
                      <a:pPr>
                        <a:lnSpc>
                          <a:spcPct val="100000"/>
                        </a:lnSpc>
                      </a:pPr>
                      <a:r>
                        <a:rPr b="1" lang="gl-ES" sz="1350" spc="-1" strike="noStrike">
                          <a:solidFill>
                            <a:srgbClr val="000000"/>
                          </a:solidFill>
                          <a:latin typeface="Calibri"/>
                        </a:rPr>
                        <a:t>EVALUACIÓN</a:t>
                      </a:r>
                      <a:endParaRPr b="0" lang="gl-ES" sz="135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ccccc"/>
                    </a:solidFill>
                  </a:tcPr>
                </a:tc>
                <a:tc>
                  <a:txBody>
                    <a:bodyPr>
                      <a:noAutofit/>
                    </a:bodyPr>
                    <a:p>
                      <a:pPr>
                        <a:lnSpc>
                          <a:spcPct val="100000"/>
                        </a:lnSpc>
                      </a:pPr>
                      <a:r>
                        <a:rPr b="1" lang="gl-ES" sz="1350" spc="-1" strike="noStrike">
                          <a:solidFill>
                            <a:srgbClr val="000000"/>
                          </a:solidFill>
                          <a:latin typeface="Calibri"/>
                        </a:rPr>
                        <a:t>7</a:t>
                      </a:r>
                      <a:endParaRPr b="0" lang="gl-ES" sz="135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ccccc"/>
                    </a:solidFill>
                  </a:tcPr>
                </a:tc>
                <a:tc>
                  <a:txBody>
                    <a:bodyPr>
                      <a:noAutofit/>
                    </a:bodyPr>
                    <a:p>
                      <a:pPr algn="ctr">
                        <a:lnSpc>
                          <a:spcPct val="100000"/>
                        </a:lnSpc>
                      </a:pPr>
                      <a:r>
                        <a:rPr b="1" lang="gl-ES" sz="1350" spc="-1" strike="noStrike">
                          <a:solidFill>
                            <a:srgbClr val="000000"/>
                          </a:solidFill>
                          <a:latin typeface="Calibri"/>
                        </a:rPr>
                        <a:t>EVALUACIÓN MULTIFOCAL</a:t>
                      </a:r>
                      <a:endParaRPr b="0" lang="gl-ES" sz="135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ccccc"/>
                    </a:solidFill>
                  </a:tcPr>
                </a:tc>
              </a:tr>
            </a:tbl>
          </a:graphicData>
        </a:graphic>
      </p:graphicFrame>
    </p:spTree>
  </p:cSld>
  <mc:AlternateContent>
    <mc:Choice Requires="p14">
      <p:transition spd="slow" p14:dur="2000"/>
    </mc:Choice>
    <mc:Fallback>
      <p:transition spd="slow"/>
    </mc:Fallback>
  </mc:AlternateContent>
</p:sld>
</file>

<file path=ppt/slides/slide5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20" name="Picture 2" descr=""/>
          <p:cNvPicPr/>
          <p:nvPr/>
        </p:nvPicPr>
        <p:blipFill>
          <a:blip r:embed="rId1"/>
          <a:stretch/>
        </p:blipFill>
        <p:spPr>
          <a:xfrm>
            <a:off x="-200880" y="0"/>
            <a:ext cx="9370800" cy="6857640"/>
          </a:xfrm>
          <a:prstGeom prst="rect">
            <a:avLst/>
          </a:prstGeom>
          <a:ln>
            <a:noFill/>
          </a:ln>
        </p:spPr>
      </p:pic>
    </p:spTree>
  </p:cSld>
  <mc:AlternateContent>
    <mc:Choice Requires="p14">
      <p:transition spd="slow" p14:dur="2000"/>
    </mc:Choice>
    <mc:Fallback>
      <p:transition spd="slow"/>
    </mc:Fallback>
  </mc:AlternateContent>
</p:sld>
</file>

<file path=ppt/slides/slide5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1" name="CustomShape 1"/>
          <p:cNvSpPr/>
          <p:nvPr/>
        </p:nvSpPr>
        <p:spPr>
          <a:xfrm>
            <a:off x="3166200" y="6362640"/>
            <a:ext cx="6027480" cy="79092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gl-ES" sz="1400" spc="-1" strike="noStrike">
                <a:solidFill>
                  <a:srgbClr val="000000"/>
                </a:solidFill>
                <a:latin typeface="Calibri"/>
              </a:rPr>
              <a:t>Fuente:file:///C:/Users/Usuario/Desktop/Documentos%20APS/Guia-practica-ApS.pdf</a:t>
            </a:r>
            <a:endParaRPr b="0" lang="gl-ES" sz="1400" spc="-1" strike="noStrike">
              <a:latin typeface="Arial"/>
            </a:endParaRPr>
          </a:p>
          <a:p>
            <a:pPr>
              <a:lnSpc>
                <a:spcPct val="100000"/>
              </a:lnSpc>
            </a:pPr>
            <a:endParaRPr b="0" lang="gl-ES" sz="1400" spc="-1" strike="noStrike">
              <a:latin typeface="Arial"/>
            </a:endParaRPr>
          </a:p>
        </p:txBody>
      </p:sp>
      <p:sp>
        <p:nvSpPr>
          <p:cNvPr id="422" name="CustomShape 2"/>
          <p:cNvSpPr/>
          <p:nvPr/>
        </p:nvSpPr>
        <p:spPr>
          <a:xfrm>
            <a:off x="2462400" y="199080"/>
            <a:ext cx="4396680" cy="821880"/>
          </a:xfrm>
          <a:prstGeom prst="rect">
            <a:avLst/>
          </a:prstGeom>
          <a:noFill/>
          <a:ln w="28440">
            <a:solidFill>
              <a:schemeClr val="tx1"/>
            </a:solidFill>
            <a:round/>
          </a:ln>
        </p:spPr>
        <p:style>
          <a:lnRef idx="0"/>
          <a:fillRef idx="0"/>
          <a:effectRef idx="0"/>
          <a:fontRef idx="minor"/>
        </p:style>
        <p:txBody>
          <a:bodyPr lIns="90000" rIns="90000" tIns="45000" bIns="45000">
            <a:spAutoFit/>
          </a:bodyPr>
          <a:p>
            <a:pPr algn="ctr">
              <a:lnSpc>
                <a:spcPct val="100000"/>
              </a:lnSpc>
            </a:pPr>
            <a:r>
              <a:rPr b="1" lang="gl-ES" sz="2400" spc="-1" strike="noStrike">
                <a:solidFill>
                  <a:srgbClr val="000000"/>
                </a:solidFill>
                <a:latin typeface="Calibri"/>
              </a:rPr>
              <a:t>ESTRATEGIAS EN EL ESBOZO DE UN PROYECTO  </a:t>
            </a:r>
            <a:endParaRPr b="0" lang="gl-ES" sz="2400" spc="-1" strike="noStrike">
              <a:latin typeface="Arial"/>
            </a:endParaRPr>
          </a:p>
        </p:txBody>
      </p:sp>
      <p:sp>
        <p:nvSpPr>
          <p:cNvPr id="423" name="CustomShape 3"/>
          <p:cNvSpPr/>
          <p:nvPr/>
        </p:nvSpPr>
        <p:spPr>
          <a:xfrm>
            <a:off x="724320" y="1350360"/>
            <a:ext cx="2067480" cy="6390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gl-ES" sz="1800" spc="-1" strike="noStrike">
                <a:solidFill>
                  <a:srgbClr val="000000"/>
                </a:solidFill>
                <a:latin typeface="Calibri"/>
              </a:rPr>
              <a:t>Estrategia 1:</a:t>
            </a:r>
            <a:endParaRPr b="0" lang="gl-ES" sz="1800" spc="-1" strike="noStrike">
              <a:latin typeface="Arial"/>
            </a:endParaRPr>
          </a:p>
          <a:p>
            <a:pPr algn="ctr">
              <a:lnSpc>
                <a:spcPct val="100000"/>
              </a:lnSpc>
            </a:pPr>
            <a:r>
              <a:rPr b="1" lang="gl-ES" sz="1800" spc="-1" strike="noStrike">
                <a:solidFill>
                  <a:srgbClr val="000000"/>
                </a:solidFill>
                <a:latin typeface="Calibri"/>
              </a:rPr>
              <a:t>TRANSFORMAR</a:t>
            </a:r>
            <a:endParaRPr b="0" lang="gl-ES" sz="1800" spc="-1" strike="noStrike">
              <a:latin typeface="Arial"/>
            </a:endParaRPr>
          </a:p>
        </p:txBody>
      </p:sp>
      <p:sp>
        <p:nvSpPr>
          <p:cNvPr id="424" name="Line 4"/>
          <p:cNvSpPr/>
          <p:nvPr/>
        </p:nvSpPr>
        <p:spPr>
          <a:xfrm>
            <a:off x="1898640" y="1996560"/>
            <a:ext cx="0" cy="437040"/>
          </a:xfrm>
          <a:prstGeom prst="line">
            <a:avLst/>
          </a:prstGeom>
          <a:ln/>
        </p:spPr>
        <p:style>
          <a:lnRef idx="1">
            <a:schemeClr val="dk1"/>
          </a:lnRef>
          <a:fillRef idx="0">
            <a:schemeClr val="dk1"/>
          </a:fillRef>
          <a:effectRef idx="0">
            <a:schemeClr val="dk1"/>
          </a:effectRef>
          <a:fontRef idx="minor"/>
        </p:style>
      </p:sp>
      <p:sp>
        <p:nvSpPr>
          <p:cNvPr id="425" name="Line 5"/>
          <p:cNvSpPr/>
          <p:nvPr/>
        </p:nvSpPr>
        <p:spPr>
          <a:xfrm flipH="1">
            <a:off x="140400" y="2433600"/>
            <a:ext cx="1758600" cy="360"/>
          </a:xfrm>
          <a:prstGeom prst="line">
            <a:avLst/>
          </a:prstGeom>
          <a:ln/>
        </p:spPr>
        <p:style>
          <a:lnRef idx="1">
            <a:schemeClr val="dk1"/>
          </a:lnRef>
          <a:fillRef idx="0">
            <a:schemeClr val="dk1"/>
          </a:fillRef>
          <a:effectRef idx="0">
            <a:schemeClr val="dk1"/>
          </a:effectRef>
          <a:fontRef idx="minor"/>
        </p:style>
      </p:sp>
      <p:sp>
        <p:nvSpPr>
          <p:cNvPr id="426" name="Line 6"/>
          <p:cNvSpPr/>
          <p:nvPr/>
        </p:nvSpPr>
        <p:spPr>
          <a:xfrm flipH="1">
            <a:off x="1898640" y="2433600"/>
            <a:ext cx="2166480" cy="360"/>
          </a:xfrm>
          <a:prstGeom prst="line">
            <a:avLst/>
          </a:prstGeom>
          <a:ln/>
        </p:spPr>
        <p:style>
          <a:lnRef idx="1">
            <a:schemeClr val="dk1"/>
          </a:lnRef>
          <a:fillRef idx="0">
            <a:schemeClr val="dk1"/>
          </a:fillRef>
          <a:effectRef idx="0">
            <a:schemeClr val="dk1"/>
          </a:effectRef>
          <a:fontRef idx="minor"/>
        </p:style>
      </p:sp>
      <p:sp>
        <p:nvSpPr>
          <p:cNvPr id="427" name="Line 7"/>
          <p:cNvSpPr/>
          <p:nvPr/>
        </p:nvSpPr>
        <p:spPr>
          <a:xfrm>
            <a:off x="140400" y="2433600"/>
            <a:ext cx="360" cy="995400"/>
          </a:xfrm>
          <a:prstGeom prst="line">
            <a:avLst/>
          </a:prstGeom>
          <a:ln/>
        </p:spPr>
        <p:style>
          <a:lnRef idx="1">
            <a:schemeClr val="dk1"/>
          </a:lnRef>
          <a:fillRef idx="0">
            <a:schemeClr val="dk1"/>
          </a:fillRef>
          <a:effectRef idx="0">
            <a:schemeClr val="dk1"/>
          </a:effectRef>
          <a:fontRef idx="minor"/>
        </p:style>
      </p:sp>
      <p:sp>
        <p:nvSpPr>
          <p:cNvPr id="428" name="Line 8"/>
          <p:cNvSpPr/>
          <p:nvPr/>
        </p:nvSpPr>
        <p:spPr>
          <a:xfrm flipV="1">
            <a:off x="4065120" y="2463480"/>
            <a:ext cx="0" cy="965520"/>
          </a:xfrm>
          <a:prstGeom prst="line">
            <a:avLst/>
          </a:prstGeom>
          <a:ln/>
        </p:spPr>
        <p:style>
          <a:lnRef idx="1">
            <a:schemeClr val="dk1"/>
          </a:lnRef>
          <a:fillRef idx="0">
            <a:schemeClr val="dk1"/>
          </a:fillRef>
          <a:effectRef idx="0">
            <a:schemeClr val="dk1"/>
          </a:effectRef>
          <a:fontRef idx="minor"/>
        </p:style>
      </p:sp>
      <p:sp>
        <p:nvSpPr>
          <p:cNvPr id="429" name="CustomShape 9"/>
          <p:cNvSpPr/>
          <p:nvPr/>
        </p:nvSpPr>
        <p:spPr>
          <a:xfrm>
            <a:off x="21240" y="3471120"/>
            <a:ext cx="1877400" cy="10353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p:style>
      </p:sp>
      <p:sp>
        <p:nvSpPr>
          <p:cNvPr id="430" name="CustomShape 10"/>
          <p:cNvSpPr/>
          <p:nvPr/>
        </p:nvSpPr>
        <p:spPr>
          <a:xfrm>
            <a:off x="383400" y="3527640"/>
            <a:ext cx="1153080" cy="91332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gl-ES" sz="1800" spc="-1" strike="noStrike">
                <a:solidFill>
                  <a:srgbClr val="000000"/>
                </a:solidFill>
                <a:latin typeface="Calibri"/>
              </a:rPr>
              <a:t>Si es una acción solidaria</a:t>
            </a:r>
            <a:endParaRPr b="0" lang="gl-ES" sz="1800" spc="-1" strike="noStrike">
              <a:latin typeface="Arial"/>
            </a:endParaRPr>
          </a:p>
        </p:txBody>
      </p:sp>
      <p:sp>
        <p:nvSpPr>
          <p:cNvPr id="431" name="CustomShape 11"/>
          <p:cNvSpPr/>
          <p:nvPr/>
        </p:nvSpPr>
        <p:spPr>
          <a:xfrm flipH="1">
            <a:off x="959400" y="4507200"/>
            <a:ext cx="360" cy="500760"/>
          </a:xfrm>
          <a:custGeom>
            <a:avLst/>
            <a:gdLst/>
            <a:ahLst/>
            <a:rect l="l" t="t" r="r" b="b"/>
            <a:pathLst>
              <a:path w="21600" h="21600">
                <a:moveTo>
                  <a:pt x="0" y="0"/>
                </a:moveTo>
                <a:lnTo>
                  <a:pt x="21600" y="21600"/>
                </a:lnTo>
              </a:path>
            </a:pathLst>
          </a:custGeom>
          <a:noFill/>
          <a:ln>
            <a:solidFill>
              <a:schemeClr val="tx1"/>
            </a:solidFill>
            <a:tailEnd len="med" type="triangle" w="med"/>
          </a:ln>
        </p:spPr>
        <p:style>
          <a:lnRef idx="1">
            <a:schemeClr val="accent1"/>
          </a:lnRef>
          <a:fillRef idx="0">
            <a:schemeClr val="accent1"/>
          </a:fillRef>
          <a:effectRef idx="0">
            <a:schemeClr val="accent1"/>
          </a:effectRef>
          <a:fontRef idx="minor"/>
        </p:style>
      </p:sp>
      <p:sp>
        <p:nvSpPr>
          <p:cNvPr id="432" name="CustomShape 12"/>
          <p:cNvSpPr/>
          <p:nvPr/>
        </p:nvSpPr>
        <p:spPr>
          <a:xfrm>
            <a:off x="253080" y="5085360"/>
            <a:ext cx="1954440" cy="6390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gl-ES" sz="1800" spc="-1" strike="noStrike">
                <a:solidFill>
                  <a:srgbClr val="000000"/>
                </a:solidFill>
                <a:latin typeface="Calibri"/>
              </a:rPr>
              <a:t>Sistematizar los aprendizajes</a:t>
            </a:r>
            <a:endParaRPr b="0" lang="gl-ES" sz="1800" spc="-1" strike="noStrike">
              <a:latin typeface="Arial"/>
            </a:endParaRPr>
          </a:p>
        </p:txBody>
      </p:sp>
      <p:sp>
        <p:nvSpPr>
          <p:cNvPr id="433" name="CustomShape 13"/>
          <p:cNvSpPr/>
          <p:nvPr/>
        </p:nvSpPr>
        <p:spPr>
          <a:xfrm>
            <a:off x="2694240" y="3471120"/>
            <a:ext cx="1877400" cy="10353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p:style>
      </p:sp>
      <p:sp>
        <p:nvSpPr>
          <p:cNvPr id="434" name="CustomShape 14"/>
          <p:cNvSpPr/>
          <p:nvPr/>
        </p:nvSpPr>
        <p:spPr>
          <a:xfrm>
            <a:off x="3166200" y="3527640"/>
            <a:ext cx="1153080" cy="91332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gl-ES" sz="1800" spc="-1" strike="noStrike">
                <a:solidFill>
                  <a:srgbClr val="000000"/>
                </a:solidFill>
                <a:latin typeface="Calibri"/>
              </a:rPr>
              <a:t>Si es un trabajo de campo</a:t>
            </a:r>
            <a:endParaRPr b="0" lang="gl-ES" sz="1800" spc="-1" strike="noStrike">
              <a:latin typeface="Arial"/>
            </a:endParaRPr>
          </a:p>
        </p:txBody>
      </p:sp>
      <p:sp>
        <p:nvSpPr>
          <p:cNvPr id="435" name="CustomShape 15"/>
          <p:cNvSpPr/>
          <p:nvPr/>
        </p:nvSpPr>
        <p:spPr>
          <a:xfrm flipH="1">
            <a:off x="3742200" y="4507200"/>
            <a:ext cx="360" cy="500760"/>
          </a:xfrm>
          <a:custGeom>
            <a:avLst/>
            <a:gdLst/>
            <a:ahLst/>
            <a:rect l="l" t="t" r="r" b="b"/>
            <a:pathLst>
              <a:path w="21600" h="21600">
                <a:moveTo>
                  <a:pt x="0" y="0"/>
                </a:moveTo>
                <a:lnTo>
                  <a:pt x="21600" y="21600"/>
                </a:lnTo>
              </a:path>
            </a:pathLst>
          </a:custGeom>
          <a:noFill/>
          <a:ln>
            <a:solidFill>
              <a:schemeClr val="tx1"/>
            </a:solidFill>
            <a:tailEnd len="med" type="triangle" w="med"/>
          </a:ln>
        </p:spPr>
        <p:style>
          <a:lnRef idx="1">
            <a:schemeClr val="accent1"/>
          </a:lnRef>
          <a:fillRef idx="0">
            <a:schemeClr val="accent1"/>
          </a:fillRef>
          <a:effectRef idx="0">
            <a:schemeClr val="accent1"/>
          </a:effectRef>
          <a:fontRef idx="minor"/>
        </p:style>
      </p:sp>
      <p:sp>
        <p:nvSpPr>
          <p:cNvPr id="436" name="CustomShape 16"/>
          <p:cNvSpPr/>
          <p:nvPr/>
        </p:nvSpPr>
        <p:spPr>
          <a:xfrm>
            <a:off x="2694240" y="5082840"/>
            <a:ext cx="1954440" cy="6390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gl-ES" sz="1800" spc="-1" strike="noStrike">
                <a:solidFill>
                  <a:srgbClr val="000000"/>
                </a:solidFill>
                <a:latin typeface="Calibri"/>
              </a:rPr>
              <a:t>Buscar un servicio relacionado</a:t>
            </a:r>
            <a:endParaRPr b="0" lang="gl-ES" sz="1800" spc="-1" strike="noStrike">
              <a:latin typeface="Arial"/>
            </a:endParaRPr>
          </a:p>
        </p:txBody>
      </p:sp>
      <p:sp>
        <p:nvSpPr>
          <p:cNvPr id="437" name="CustomShape 17"/>
          <p:cNvSpPr/>
          <p:nvPr/>
        </p:nvSpPr>
        <p:spPr>
          <a:xfrm>
            <a:off x="6351480" y="1277280"/>
            <a:ext cx="2067480" cy="6390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gl-ES" sz="1800" spc="-1" strike="noStrike">
                <a:solidFill>
                  <a:srgbClr val="000000"/>
                </a:solidFill>
                <a:latin typeface="Calibri"/>
              </a:rPr>
              <a:t>Estrategia 2:</a:t>
            </a:r>
            <a:endParaRPr b="0" lang="gl-ES" sz="1800" spc="-1" strike="noStrike">
              <a:latin typeface="Arial"/>
            </a:endParaRPr>
          </a:p>
          <a:p>
            <a:pPr algn="ctr">
              <a:lnSpc>
                <a:spcPct val="100000"/>
              </a:lnSpc>
            </a:pPr>
            <a:r>
              <a:rPr b="1" lang="gl-ES" sz="1800" spc="-1" strike="noStrike">
                <a:solidFill>
                  <a:srgbClr val="000000"/>
                </a:solidFill>
                <a:latin typeface="Calibri"/>
              </a:rPr>
              <a:t>COPIAR</a:t>
            </a:r>
            <a:endParaRPr b="0" lang="gl-ES" sz="1800" spc="-1" strike="noStrike">
              <a:latin typeface="Arial"/>
            </a:endParaRPr>
          </a:p>
        </p:txBody>
      </p:sp>
      <p:sp>
        <p:nvSpPr>
          <p:cNvPr id="438" name="CustomShape 18"/>
          <p:cNvSpPr/>
          <p:nvPr/>
        </p:nvSpPr>
        <p:spPr>
          <a:xfrm flipH="1">
            <a:off x="7435080" y="1916280"/>
            <a:ext cx="360" cy="500760"/>
          </a:xfrm>
          <a:custGeom>
            <a:avLst/>
            <a:gdLst/>
            <a:ahLst/>
            <a:rect l="l" t="t" r="r" b="b"/>
            <a:pathLst>
              <a:path w="21600" h="21600">
                <a:moveTo>
                  <a:pt x="0" y="0"/>
                </a:moveTo>
                <a:lnTo>
                  <a:pt x="21600" y="21600"/>
                </a:lnTo>
              </a:path>
            </a:pathLst>
          </a:custGeom>
          <a:noFill/>
          <a:ln>
            <a:solidFill>
              <a:schemeClr val="tx1"/>
            </a:solidFill>
            <a:tailEnd len="med" type="triangle" w="med"/>
          </a:ln>
        </p:spPr>
        <p:style>
          <a:lnRef idx="1">
            <a:schemeClr val="accent1"/>
          </a:lnRef>
          <a:fillRef idx="0">
            <a:schemeClr val="accent1"/>
          </a:fillRef>
          <a:effectRef idx="0">
            <a:schemeClr val="accent1"/>
          </a:effectRef>
          <a:fontRef idx="minor"/>
        </p:style>
      </p:sp>
      <p:sp>
        <p:nvSpPr>
          <p:cNvPr id="439" name="CustomShape 19"/>
          <p:cNvSpPr/>
          <p:nvPr/>
        </p:nvSpPr>
        <p:spPr>
          <a:xfrm>
            <a:off x="6464520" y="2463480"/>
            <a:ext cx="1954440" cy="118764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gl-ES" sz="1800" spc="-1" strike="noStrike">
                <a:solidFill>
                  <a:srgbClr val="000000"/>
                </a:solidFill>
                <a:latin typeface="Calibri"/>
              </a:rPr>
              <a:t>Imitar un buen proyecto ApS de otro centro educativo</a:t>
            </a:r>
            <a:endParaRPr b="0" lang="gl-ES" sz="1800" spc="-1" strike="noStrike">
              <a:latin typeface="Arial"/>
            </a:endParaRPr>
          </a:p>
        </p:txBody>
      </p:sp>
      <p:sp>
        <p:nvSpPr>
          <p:cNvPr id="440" name="CustomShape 20"/>
          <p:cNvSpPr/>
          <p:nvPr/>
        </p:nvSpPr>
        <p:spPr>
          <a:xfrm flipH="1">
            <a:off x="7337520" y="3569760"/>
            <a:ext cx="360" cy="500760"/>
          </a:xfrm>
          <a:custGeom>
            <a:avLst/>
            <a:gdLst/>
            <a:ahLst/>
            <a:rect l="l" t="t" r="r" b="b"/>
            <a:pathLst>
              <a:path w="21600" h="21600">
                <a:moveTo>
                  <a:pt x="0" y="0"/>
                </a:moveTo>
                <a:lnTo>
                  <a:pt x="21600" y="21600"/>
                </a:lnTo>
              </a:path>
            </a:pathLst>
          </a:custGeom>
          <a:noFill/>
          <a:ln>
            <a:solidFill>
              <a:schemeClr val="tx1"/>
            </a:solidFill>
            <a:tailEnd len="med" type="triangle" w="med"/>
          </a:ln>
        </p:spPr>
        <p:style>
          <a:lnRef idx="1">
            <a:schemeClr val="accent1"/>
          </a:lnRef>
          <a:fillRef idx="0">
            <a:schemeClr val="accent1"/>
          </a:fillRef>
          <a:effectRef idx="0">
            <a:schemeClr val="accent1"/>
          </a:effectRef>
          <a:fontRef idx="minor"/>
        </p:style>
      </p:sp>
      <p:sp>
        <p:nvSpPr>
          <p:cNvPr id="441" name="CustomShape 21"/>
          <p:cNvSpPr/>
          <p:nvPr/>
        </p:nvSpPr>
        <p:spPr>
          <a:xfrm>
            <a:off x="5887080" y="4128840"/>
            <a:ext cx="3003480" cy="20127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p:style>
      </p:sp>
      <p:sp>
        <p:nvSpPr>
          <p:cNvPr id="442" name="CustomShape 22"/>
          <p:cNvSpPr/>
          <p:nvPr/>
        </p:nvSpPr>
        <p:spPr>
          <a:xfrm>
            <a:off x="5909040" y="4245480"/>
            <a:ext cx="2952360" cy="1856520"/>
          </a:xfrm>
          <a:prstGeom prst="rect">
            <a:avLst/>
          </a:prstGeom>
          <a:noFill/>
          <a:ln>
            <a:noFill/>
          </a:ln>
        </p:spPr>
        <p:style>
          <a:lnRef idx="0"/>
          <a:fillRef idx="0"/>
          <a:effectRef idx="0"/>
          <a:fontRef idx="minor"/>
        </p:style>
        <p:txBody>
          <a:bodyPr lIns="90000" rIns="90000" tIns="45000" bIns="45000">
            <a:spAutoFit/>
          </a:bodyPr>
          <a:p>
            <a:pPr marL="343080" indent="-342720" algn="just">
              <a:lnSpc>
                <a:spcPct val="100000"/>
              </a:lnSpc>
              <a:buClr>
                <a:srgbClr val="000000"/>
              </a:buClr>
              <a:buFont typeface="StarSymbol"/>
              <a:buAutoNum type="arabicPeriod"/>
            </a:pPr>
            <a:r>
              <a:rPr b="1" lang="gl-ES" sz="1400" spc="-1" strike="noStrike">
                <a:solidFill>
                  <a:srgbClr val="000000"/>
                </a:solidFill>
                <a:latin typeface="Calibri"/>
              </a:rPr>
              <a:t>Fijarnos en buenos proyectos ApS</a:t>
            </a:r>
            <a:endParaRPr b="0" lang="gl-ES" sz="1400" spc="-1" strike="noStrike">
              <a:latin typeface="Arial"/>
            </a:endParaRPr>
          </a:p>
          <a:p>
            <a:pPr marL="343080" indent="-342720" algn="just">
              <a:lnSpc>
                <a:spcPct val="100000"/>
              </a:lnSpc>
              <a:buClr>
                <a:srgbClr val="000000"/>
              </a:buClr>
              <a:buFont typeface="StarSymbol"/>
              <a:buAutoNum type="arabicPeriod"/>
            </a:pPr>
            <a:r>
              <a:rPr b="1" lang="gl-ES" sz="1400" spc="-1" strike="noStrike">
                <a:solidFill>
                  <a:srgbClr val="000000"/>
                </a:solidFill>
                <a:latin typeface="Calibri"/>
              </a:rPr>
              <a:t> </a:t>
            </a:r>
            <a:r>
              <a:rPr b="1" lang="gl-ES" sz="1400" spc="-1" strike="noStrike">
                <a:solidFill>
                  <a:srgbClr val="000000"/>
                </a:solidFill>
                <a:latin typeface="Calibri"/>
              </a:rPr>
              <a:t>Escoger el que nos encaje  y sea fáil de imitar</a:t>
            </a:r>
            <a:endParaRPr b="0" lang="gl-ES" sz="1400" spc="-1" strike="noStrike">
              <a:latin typeface="Arial"/>
            </a:endParaRPr>
          </a:p>
          <a:p>
            <a:pPr marL="343080" indent="-342720" algn="just">
              <a:lnSpc>
                <a:spcPct val="100000"/>
              </a:lnSpc>
              <a:buClr>
                <a:srgbClr val="000000"/>
              </a:buClr>
              <a:buFont typeface="StarSymbol"/>
              <a:buAutoNum type="arabicPeriod"/>
            </a:pPr>
            <a:r>
              <a:rPr b="1" lang="gl-ES" sz="1400" spc="-1" strike="noStrike">
                <a:solidFill>
                  <a:srgbClr val="000000"/>
                </a:solidFill>
                <a:latin typeface="Calibri"/>
              </a:rPr>
              <a:t> </a:t>
            </a:r>
            <a:r>
              <a:rPr b="1" lang="gl-ES" sz="1400" spc="-1" strike="noStrike">
                <a:solidFill>
                  <a:srgbClr val="000000"/>
                </a:solidFill>
                <a:latin typeface="Calibri"/>
              </a:rPr>
              <a:t>Sumarnos a un buen proyecto que necesite más socios</a:t>
            </a:r>
            <a:endParaRPr b="0" lang="gl-ES" sz="1400" spc="-1" strike="noStrike">
              <a:latin typeface="Arial"/>
            </a:endParaRPr>
          </a:p>
          <a:p>
            <a:pPr marL="343080" indent="-342720" algn="just">
              <a:lnSpc>
                <a:spcPct val="100000"/>
              </a:lnSpc>
              <a:buClr>
                <a:srgbClr val="000000"/>
              </a:buClr>
              <a:buFont typeface="StarSymbol"/>
              <a:buAutoNum type="arabicPeriod"/>
            </a:pPr>
            <a:r>
              <a:rPr b="1" lang="gl-ES" sz="1400" spc="-1" strike="noStrike">
                <a:solidFill>
                  <a:srgbClr val="000000"/>
                </a:solidFill>
                <a:latin typeface="Calibri"/>
              </a:rPr>
              <a:t> </a:t>
            </a:r>
            <a:r>
              <a:rPr b="1" lang="gl-ES" sz="1400" spc="-1" strike="noStrike">
                <a:solidFill>
                  <a:srgbClr val="000000"/>
                </a:solidFill>
                <a:latin typeface="Calibri"/>
              </a:rPr>
              <a:t>Plantear una prueba piloto</a:t>
            </a:r>
            <a:endParaRPr b="0" lang="gl-ES" sz="1400" spc="-1" strike="noStrike">
              <a:latin typeface="Arial"/>
            </a:endParaRPr>
          </a:p>
          <a:p>
            <a:pPr algn="just">
              <a:lnSpc>
                <a:spcPct val="100000"/>
              </a:lnSpc>
            </a:pPr>
            <a:endParaRPr b="0" lang="gl-ES" sz="1400" spc="-1" strike="noStrike">
              <a:latin typeface="Arial"/>
            </a:endParaRPr>
          </a:p>
        </p:txBody>
      </p:sp>
    </p:spTree>
  </p:cSld>
  <mc:AlternateContent>
    <mc:Choice Requires="p14">
      <p:transition spd="slow" p14:dur="2000"/>
    </mc:Choice>
    <mc:Fallback>
      <p:transition spd="slow"/>
    </mc:Fallback>
  </mc:AlternateContent>
  <p:timing>
    <p:tnLst>
      <p:par>
        <p:cTn id="455" dur="indefinite" restart="never" nodeType="tmRoot">
          <p:childTnLst>
            <p:seq>
              <p:cTn id="456" dur="indefinite" nodeType="mainSeq">
                <p:childTnLst>
                  <p:par>
                    <p:cTn id="457" fill="hold">
                      <p:stCondLst>
                        <p:cond delay="indefinite"/>
                      </p:stCondLst>
                      <p:childTnLst>
                        <p:par>
                          <p:cTn id="458" fill="hold">
                            <p:stCondLst>
                              <p:cond delay="0"/>
                            </p:stCondLst>
                            <p:childTnLst>
                              <p:par>
                                <p:cTn id="459" nodeType="clickEffect" fill="hold" presetClass="entr" presetID="1">
                                  <p:stCondLst>
                                    <p:cond delay="0"/>
                                  </p:stCondLst>
                                  <p:childTnLst>
                                    <p:set>
                                      <p:cBhvr>
                                        <p:cTn id="460" dur="1" fill="hold">
                                          <p:stCondLst>
                                            <p:cond delay="0"/>
                                          </p:stCondLst>
                                        </p:cTn>
                                        <p:tgtEl>
                                          <p:spTgt spid="422"/>
                                        </p:tgtEl>
                                        <p:attrNameLst>
                                          <p:attrName>style.visibility</p:attrName>
                                        </p:attrNameLst>
                                      </p:cBhvr>
                                      <p:to>
                                        <p:strVal val="visible"/>
                                      </p:to>
                                    </p:set>
                                  </p:childTnLst>
                                </p:cTn>
                              </p:par>
                            </p:childTnLst>
                          </p:cTn>
                        </p:par>
                      </p:childTnLst>
                    </p:cTn>
                  </p:par>
                  <p:par>
                    <p:cTn id="461" fill="hold">
                      <p:stCondLst>
                        <p:cond delay="indefinite"/>
                      </p:stCondLst>
                      <p:childTnLst>
                        <p:par>
                          <p:cTn id="462" fill="hold">
                            <p:stCondLst>
                              <p:cond delay="0"/>
                            </p:stCondLst>
                            <p:childTnLst>
                              <p:par>
                                <p:cTn id="463" nodeType="clickEffect" fill="hold" presetClass="entr" presetID="1">
                                  <p:stCondLst>
                                    <p:cond delay="0"/>
                                  </p:stCondLst>
                                  <p:childTnLst>
                                    <p:set>
                                      <p:cBhvr>
                                        <p:cTn id="464" dur="1" fill="hold">
                                          <p:stCondLst>
                                            <p:cond delay="0"/>
                                          </p:stCondLst>
                                        </p:cTn>
                                        <p:tgtEl>
                                          <p:spTgt spid="422">
                                            <p:txEl>
                                              <p:pRg st="0" end="0"/>
                                            </p:txEl>
                                          </p:spTgt>
                                        </p:tgtEl>
                                        <p:attrNameLst>
                                          <p:attrName>style.visibility</p:attrName>
                                        </p:attrNameLst>
                                      </p:cBhvr>
                                      <p:to>
                                        <p:strVal val="visible"/>
                                      </p:to>
                                    </p:set>
                                  </p:childTnLst>
                                </p:cTn>
                              </p:par>
                            </p:childTnLst>
                          </p:cTn>
                        </p:par>
                      </p:childTnLst>
                    </p:cTn>
                  </p:par>
                  <p:par>
                    <p:cTn id="465" fill="hold">
                      <p:stCondLst>
                        <p:cond delay="indefinite"/>
                      </p:stCondLst>
                      <p:childTnLst>
                        <p:par>
                          <p:cTn id="466" fill="hold">
                            <p:stCondLst>
                              <p:cond delay="0"/>
                            </p:stCondLst>
                            <p:childTnLst>
                              <p:par>
                                <p:cTn id="467" nodeType="clickEffect" fill="hold" presetClass="entr" presetID="1">
                                  <p:stCondLst>
                                    <p:cond delay="0"/>
                                  </p:stCondLst>
                                  <p:childTnLst>
                                    <p:set>
                                      <p:cBhvr>
                                        <p:cTn id="468" dur="1" fill="hold">
                                          <p:stCondLst>
                                            <p:cond delay="0"/>
                                          </p:stCondLst>
                                        </p:cTn>
                                        <p:tgtEl>
                                          <p:spTgt spid="423"/>
                                        </p:tgtEl>
                                        <p:attrNameLst>
                                          <p:attrName>style.visibility</p:attrName>
                                        </p:attrNameLst>
                                      </p:cBhvr>
                                      <p:to>
                                        <p:strVal val="visible"/>
                                      </p:to>
                                    </p:set>
                                  </p:childTnLst>
                                </p:cTn>
                              </p:par>
                            </p:childTnLst>
                          </p:cTn>
                        </p:par>
                      </p:childTnLst>
                    </p:cTn>
                  </p:par>
                  <p:par>
                    <p:cTn id="469" fill="hold">
                      <p:stCondLst>
                        <p:cond delay="indefinite"/>
                      </p:stCondLst>
                      <p:childTnLst>
                        <p:par>
                          <p:cTn id="470" fill="hold">
                            <p:stCondLst>
                              <p:cond delay="0"/>
                            </p:stCondLst>
                            <p:childTnLst>
                              <p:par>
                                <p:cTn id="471" nodeType="clickEffect" fill="hold" presetClass="entr" presetID="1">
                                  <p:stCondLst>
                                    <p:cond delay="0"/>
                                  </p:stCondLst>
                                  <p:childTnLst>
                                    <p:set>
                                      <p:cBhvr>
                                        <p:cTn id="472" dur="1" fill="hold">
                                          <p:stCondLst>
                                            <p:cond delay="0"/>
                                          </p:stCondLst>
                                        </p:cTn>
                                        <p:tgtEl>
                                          <p:spTgt spid="423">
                                            <p:txEl>
                                              <p:pRg st="0" end="0"/>
                                            </p:txEl>
                                          </p:spTgt>
                                        </p:tgtEl>
                                        <p:attrNameLst>
                                          <p:attrName>style.visibility</p:attrName>
                                        </p:attrNameLst>
                                      </p:cBhvr>
                                      <p:to>
                                        <p:strVal val="visible"/>
                                      </p:to>
                                    </p:set>
                                  </p:childTnLst>
                                </p:cTn>
                              </p:par>
                              <p:par>
                                <p:cTn id="473" nodeType="withEffect" fill="hold" presetClass="entr" presetID="1">
                                  <p:stCondLst>
                                    <p:cond delay="0"/>
                                  </p:stCondLst>
                                  <p:childTnLst>
                                    <p:set>
                                      <p:cBhvr>
                                        <p:cTn id="474" dur="1" fill="hold">
                                          <p:stCondLst>
                                            <p:cond delay="0"/>
                                          </p:stCondLst>
                                        </p:cTn>
                                        <p:tgtEl>
                                          <p:spTgt spid="423">
                                            <p:txEl>
                                              <p:pRg st="1" end="1"/>
                                            </p:txEl>
                                          </p:spTgt>
                                        </p:tgtEl>
                                        <p:attrNameLst>
                                          <p:attrName>style.visibility</p:attrName>
                                        </p:attrNameLst>
                                      </p:cBhvr>
                                      <p:to>
                                        <p:strVal val="visible"/>
                                      </p:to>
                                    </p:set>
                                  </p:childTnLst>
                                </p:cTn>
                              </p:par>
                            </p:childTnLst>
                          </p:cTn>
                        </p:par>
                      </p:childTnLst>
                    </p:cTn>
                  </p:par>
                  <p:par>
                    <p:cTn id="475" fill="hold">
                      <p:stCondLst>
                        <p:cond delay="indefinite"/>
                      </p:stCondLst>
                      <p:childTnLst>
                        <p:par>
                          <p:cTn id="476" fill="hold">
                            <p:stCondLst>
                              <p:cond delay="0"/>
                            </p:stCondLst>
                            <p:childTnLst>
                              <p:par>
                                <p:cTn id="477" nodeType="clickEffect" fill="hold" presetClass="entr" presetID="1">
                                  <p:stCondLst>
                                    <p:cond delay="0"/>
                                  </p:stCondLst>
                                  <p:childTnLst>
                                    <p:set>
                                      <p:cBhvr>
                                        <p:cTn id="478" dur="1" fill="hold">
                                          <p:stCondLst>
                                            <p:cond delay="0"/>
                                          </p:stCondLst>
                                        </p:cTn>
                                        <p:tgtEl>
                                          <p:spTgt spid="424"/>
                                        </p:tgtEl>
                                        <p:attrNameLst>
                                          <p:attrName>style.visibility</p:attrName>
                                        </p:attrNameLst>
                                      </p:cBhvr>
                                      <p:to>
                                        <p:strVal val="visible"/>
                                      </p:to>
                                    </p:set>
                                  </p:childTnLst>
                                </p:cTn>
                              </p:par>
                            </p:childTnLst>
                          </p:cTn>
                        </p:par>
                      </p:childTnLst>
                    </p:cTn>
                  </p:par>
                  <p:par>
                    <p:cTn id="479" fill="hold">
                      <p:stCondLst>
                        <p:cond delay="indefinite"/>
                      </p:stCondLst>
                      <p:childTnLst>
                        <p:par>
                          <p:cTn id="480" fill="hold">
                            <p:stCondLst>
                              <p:cond delay="0"/>
                            </p:stCondLst>
                            <p:childTnLst>
                              <p:par>
                                <p:cTn id="481" nodeType="clickEffect" fill="hold" presetClass="entr" presetID="1">
                                  <p:stCondLst>
                                    <p:cond delay="0"/>
                                  </p:stCondLst>
                                  <p:childTnLst>
                                    <p:set>
                                      <p:cBhvr>
                                        <p:cTn id="482" dur="1" fill="hold">
                                          <p:stCondLst>
                                            <p:cond delay="0"/>
                                          </p:stCondLst>
                                        </p:cTn>
                                        <p:tgtEl>
                                          <p:spTgt spid="425"/>
                                        </p:tgtEl>
                                        <p:attrNameLst>
                                          <p:attrName>style.visibility</p:attrName>
                                        </p:attrNameLst>
                                      </p:cBhvr>
                                      <p:to>
                                        <p:strVal val="visible"/>
                                      </p:to>
                                    </p:set>
                                  </p:childTnLst>
                                </p:cTn>
                              </p:par>
                            </p:childTnLst>
                          </p:cTn>
                        </p:par>
                      </p:childTnLst>
                    </p:cTn>
                  </p:par>
                  <p:par>
                    <p:cTn id="483" fill="hold">
                      <p:stCondLst>
                        <p:cond delay="indefinite"/>
                      </p:stCondLst>
                      <p:childTnLst>
                        <p:par>
                          <p:cTn id="484" fill="hold">
                            <p:stCondLst>
                              <p:cond delay="0"/>
                            </p:stCondLst>
                            <p:childTnLst>
                              <p:par>
                                <p:cTn id="485" nodeType="clickEffect" fill="hold" presetClass="entr" presetID="1">
                                  <p:stCondLst>
                                    <p:cond delay="0"/>
                                  </p:stCondLst>
                                  <p:childTnLst>
                                    <p:set>
                                      <p:cBhvr>
                                        <p:cTn id="486" dur="1" fill="hold">
                                          <p:stCondLst>
                                            <p:cond delay="0"/>
                                          </p:stCondLst>
                                        </p:cTn>
                                        <p:tgtEl>
                                          <p:spTgt spid="427"/>
                                        </p:tgtEl>
                                        <p:attrNameLst>
                                          <p:attrName>style.visibility</p:attrName>
                                        </p:attrNameLst>
                                      </p:cBhvr>
                                      <p:to>
                                        <p:strVal val="visible"/>
                                      </p:to>
                                    </p:set>
                                  </p:childTnLst>
                                </p:cTn>
                              </p:par>
                            </p:childTnLst>
                          </p:cTn>
                        </p:par>
                      </p:childTnLst>
                    </p:cTn>
                  </p:par>
                  <p:par>
                    <p:cTn id="487" fill="hold">
                      <p:stCondLst>
                        <p:cond delay="indefinite"/>
                      </p:stCondLst>
                      <p:childTnLst>
                        <p:par>
                          <p:cTn id="488" fill="hold">
                            <p:stCondLst>
                              <p:cond delay="0"/>
                            </p:stCondLst>
                            <p:childTnLst>
                              <p:par>
                                <p:cTn id="489" nodeType="clickEffect" fill="hold" presetClass="entr" presetID="1">
                                  <p:stCondLst>
                                    <p:cond delay="0"/>
                                  </p:stCondLst>
                                  <p:childTnLst>
                                    <p:set>
                                      <p:cBhvr>
                                        <p:cTn id="490" dur="1" fill="hold">
                                          <p:stCondLst>
                                            <p:cond delay="0"/>
                                          </p:stCondLst>
                                        </p:cTn>
                                        <p:tgtEl>
                                          <p:spTgt spid="429"/>
                                        </p:tgtEl>
                                        <p:attrNameLst>
                                          <p:attrName>style.visibility</p:attrName>
                                        </p:attrNameLst>
                                      </p:cBhvr>
                                      <p:to>
                                        <p:strVal val="visible"/>
                                      </p:to>
                                    </p:set>
                                  </p:childTnLst>
                                </p:cTn>
                              </p:par>
                            </p:childTnLst>
                          </p:cTn>
                        </p:par>
                      </p:childTnLst>
                    </p:cTn>
                  </p:par>
                  <p:par>
                    <p:cTn id="491" fill="hold">
                      <p:stCondLst>
                        <p:cond delay="indefinite"/>
                      </p:stCondLst>
                      <p:childTnLst>
                        <p:par>
                          <p:cTn id="492" fill="hold">
                            <p:stCondLst>
                              <p:cond delay="0"/>
                            </p:stCondLst>
                            <p:childTnLst>
                              <p:par>
                                <p:cTn id="493" nodeType="clickEffect" fill="hold" presetClass="entr" presetID="1">
                                  <p:stCondLst>
                                    <p:cond delay="0"/>
                                  </p:stCondLst>
                                  <p:childTnLst>
                                    <p:set>
                                      <p:cBhvr>
                                        <p:cTn id="494" dur="1" fill="hold">
                                          <p:stCondLst>
                                            <p:cond delay="0"/>
                                          </p:stCondLst>
                                        </p:cTn>
                                        <p:tgtEl>
                                          <p:spTgt spid="430"/>
                                        </p:tgtEl>
                                        <p:attrNameLst>
                                          <p:attrName>style.visibility</p:attrName>
                                        </p:attrNameLst>
                                      </p:cBhvr>
                                      <p:to>
                                        <p:strVal val="visible"/>
                                      </p:to>
                                    </p:set>
                                  </p:childTnLst>
                                </p:cTn>
                              </p:par>
                            </p:childTnLst>
                          </p:cTn>
                        </p:par>
                      </p:childTnLst>
                    </p:cTn>
                  </p:par>
                  <p:par>
                    <p:cTn id="495" fill="hold">
                      <p:stCondLst>
                        <p:cond delay="indefinite"/>
                      </p:stCondLst>
                      <p:childTnLst>
                        <p:par>
                          <p:cTn id="496" fill="hold">
                            <p:stCondLst>
                              <p:cond delay="0"/>
                            </p:stCondLst>
                            <p:childTnLst>
                              <p:par>
                                <p:cTn id="497" nodeType="clickEffect" fill="hold" presetClass="entr" presetID="1">
                                  <p:stCondLst>
                                    <p:cond delay="0"/>
                                  </p:stCondLst>
                                  <p:childTnLst>
                                    <p:set>
                                      <p:cBhvr>
                                        <p:cTn id="498" dur="1" fill="hold">
                                          <p:stCondLst>
                                            <p:cond delay="0"/>
                                          </p:stCondLst>
                                        </p:cTn>
                                        <p:tgtEl>
                                          <p:spTgt spid="431"/>
                                        </p:tgtEl>
                                        <p:attrNameLst>
                                          <p:attrName>style.visibility</p:attrName>
                                        </p:attrNameLst>
                                      </p:cBhvr>
                                      <p:to>
                                        <p:strVal val="visible"/>
                                      </p:to>
                                    </p:set>
                                  </p:childTnLst>
                                </p:cTn>
                              </p:par>
                            </p:childTnLst>
                          </p:cTn>
                        </p:par>
                      </p:childTnLst>
                    </p:cTn>
                  </p:par>
                  <p:par>
                    <p:cTn id="499" fill="hold">
                      <p:stCondLst>
                        <p:cond delay="indefinite"/>
                      </p:stCondLst>
                      <p:childTnLst>
                        <p:par>
                          <p:cTn id="500" fill="hold">
                            <p:stCondLst>
                              <p:cond delay="0"/>
                            </p:stCondLst>
                            <p:childTnLst>
                              <p:par>
                                <p:cTn id="501" nodeType="clickEffect" fill="hold" presetClass="entr" presetID="1">
                                  <p:stCondLst>
                                    <p:cond delay="0"/>
                                  </p:stCondLst>
                                  <p:childTnLst>
                                    <p:set>
                                      <p:cBhvr>
                                        <p:cTn id="502" dur="1" fill="hold">
                                          <p:stCondLst>
                                            <p:cond delay="0"/>
                                          </p:stCondLst>
                                        </p:cTn>
                                        <p:tgtEl>
                                          <p:spTgt spid="432"/>
                                        </p:tgtEl>
                                        <p:attrNameLst>
                                          <p:attrName>style.visibility</p:attrName>
                                        </p:attrNameLst>
                                      </p:cBhvr>
                                      <p:to>
                                        <p:strVal val="visible"/>
                                      </p:to>
                                    </p:set>
                                  </p:childTnLst>
                                </p:cTn>
                              </p:par>
                            </p:childTnLst>
                          </p:cTn>
                        </p:par>
                      </p:childTnLst>
                    </p:cTn>
                  </p:par>
                  <p:par>
                    <p:cTn id="503" fill="hold">
                      <p:stCondLst>
                        <p:cond delay="indefinite"/>
                      </p:stCondLst>
                      <p:childTnLst>
                        <p:par>
                          <p:cTn id="504" fill="hold">
                            <p:stCondLst>
                              <p:cond delay="0"/>
                            </p:stCondLst>
                            <p:childTnLst>
                              <p:par>
                                <p:cTn id="505" nodeType="clickEffect" fill="hold" presetClass="entr" presetID="1">
                                  <p:stCondLst>
                                    <p:cond delay="0"/>
                                  </p:stCondLst>
                                  <p:childTnLst>
                                    <p:set>
                                      <p:cBhvr>
                                        <p:cTn id="506" dur="1" fill="hold">
                                          <p:stCondLst>
                                            <p:cond delay="0"/>
                                          </p:stCondLst>
                                        </p:cTn>
                                        <p:tgtEl>
                                          <p:spTgt spid="426"/>
                                        </p:tgtEl>
                                        <p:attrNameLst>
                                          <p:attrName>style.visibility</p:attrName>
                                        </p:attrNameLst>
                                      </p:cBhvr>
                                      <p:to>
                                        <p:strVal val="visible"/>
                                      </p:to>
                                    </p:set>
                                  </p:childTnLst>
                                </p:cTn>
                              </p:par>
                            </p:childTnLst>
                          </p:cTn>
                        </p:par>
                      </p:childTnLst>
                    </p:cTn>
                  </p:par>
                  <p:par>
                    <p:cTn id="507" fill="hold">
                      <p:stCondLst>
                        <p:cond delay="indefinite"/>
                      </p:stCondLst>
                      <p:childTnLst>
                        <p:par>
                          <p:cTn id="508" fill="hold">
                            <p:stCondLst>
                              <p:cond delay="0"/>
                            </p:stCondLst>
                            <p:childTnLst>
                              <p:par>
                                <p:cTn id="509" nodeType="clickEffect" fill="hold" presetClass="entr" presetID="1">
                                  <p:stCondLst>
                                    <p:cond delay="0"/>
                                  </p:stCondLst>
                                  <p:childTnLst>
                                    <p:set>
                                      <p:cBhvr>
                                        <p:cTn id="510" dur="1" fill="hold">
                                          <p:stCondLst>
                                            <p:cond delay="0"/>
                                          </p:stCondLst>
                                        </p:cTn>
                                        <p:tgtEl>
                                          <p:spTgt spid="428"/>
                                        </p:tgtEl>
                                        <p:attrNameLst>
                                          <p:attrName>style.visibility</p:attrName>
                                        </p:attrNameLst>
                                      </p:cBhvr>
                                      <p:to>
                                        <p:strVal val="visible"/>
                                      </p:to>
                                    </p:set>
                                  </p:childTnLst>
                                </p:cTn>
                              </p:par>
                            </p:childTnLst>
                          </p:cTn>
                        </p:par>
                      </p:childTnLst>
                    </p:cTn>
                  </p:par>
                  <p:par>
                    <p:cTn id="511" fill="hold">
                      <p:stCondLst>
                        <p:cond delay="indefinite"/>
                      </p:stCondLst>
                      <p:childTnLst>
                        <p:par>
                          <p:cTn id="512" fill="hold">
                            <p:stCondLst>
                              <p:cond delay="0"/>
                            </p:stCondLst>
                            <p:childTnLst>
                              <p:par>
                                <p:cTn id="513" nodeType="clickEffect" fill="hold" presetClass="entr" presetID="1">
                                  <p:stCondLst>
                                    <p:cond delay="0"/>
                                  </p:stCondLst>
                                  <p:childTnLst>
                                    <p:set>
                                      <p:cBhvr>
                                        <p:cTn id="514" dur="1" fill="hold">
                                          <p:stCondLst>
                                            <p:cond delay="0"/>
                                          </p:stCondLst>
                                        </p:cTn>
                                        <p:tgtEl>
                                          <p:spTgt spid="433"/>
                                        </p:tgtEl>
                                        <p:attrNameLst>
                                          <p:attrName>style.visibility</p:attrName>
                                        </p:attrNameLst>
                                      </p:cBhvr>
                                      <p:to>
                                        <p:strVal val="visible"/>
                                      </p:to>
                                    </p:set>
                                  </p:childTnLst>
                                </p:cTn>
                              </p:par>
                            </p:childTnLst>
                          </p:cTn>
                        </p:par>
                      </p:childTnLst>
                    </p:cTn>
                  </p:par>
                  <p:par>
                    <p:cTn id="515" fill="hold">
                      <p:stCondLst>
                        <p:cond delay="indefinite"/>
                      </p:stCondLst>
                      <p:childTnLst>
                        <p:par>
                          <p:cTn id="516" fill="hold">
                            <p:stCondLst>
                              <p:cond delay="0"/>
                            </p:stCondLst>
                            <p:childTnLst>
                              <p:par>
                                <p:cTn id="517" nodeType="clickEffect" fill="hold" presetClass="entr" presetID="1">
                                  <p:stCondLst>
                                    <p:cond delay="0"/>
                                  </p:stCondLst>
                                  <p:childTnLst>
                                    <p:set>
                                      <p:cBhvr>
                                        <p:cTn id="518" dur="1" fill="hold">
                                          <p:stCondLst>
                                            <p:cond delay="0"/>
                                          </p:stCondLst>
                                        </p:cTn>
                                        <p:tgtEl>
                                          <p:spTgt spid="434"/>
                                        </p:tgtEl>
                                        <p:attrNameLst>
                                          <p:attrName>style.visibility</p:attrName>
                                        </p:attrNameLst>
                                      </p:cBhvr>
                                      <p:to>
                                        <p:strVal val="visible"/>
                                      </p:to>
                                    </p:set>
                                  </p:childTnLst>
                                </p:cTn>
                              </p:par>
                            </p:childTnLst>
                          </p:cTn>
                        </p:par>
                      </p:childTnLst>
                    </p:cTn>
                  </p:par>
                  <p:par>
                    <p:cTn id="519" fill="hold">
                      <p:stCondLst>
                        <p:cond delay="indefinite"/>
                      </p:stCondLst>
                      <p:childTnLst>
                        <p:par>
                          <p:cTn id="520" fill="hold">
                            <p:stCondLst>
                              <p:cond delay="0"/>
                            </p:stCondLst>
                            <p:childTnLst>
                              <p:par>
                                <p:cTn id="521" nodeType="clickEffect" fill="hold" presetClass="entr" presetID="1">
                                  <p:stCondLst>
                                    <p:cond delay="0"/>
                                  </p:stCondLst>
                                  <p:childTnLst>
                                    <p:set>
                                      <p:cBhvr>
                                        <p:cTn id="522" dur="1" fill="hold">
                                          <p:stCondLst>
                                            <p:cond delay="0"/>
                                          </p:stCondLst>
                                        </p:cTn>
                                        <p:tgtEl>
                                          <p:spTgt spid="435"/>
                                        </p:tgtEl>
                                        <p:attrNameLst>
                                          <p:attrName>style.visibility</p:attrName>
                                        </p:attrNameLst>
                                      </p:cBhvr>
                                      <p:to>
                                        <p:strVal val="visible"/>
                                      </p:to>
                                    </p:set>
                                  </p:childTnLst>
                                </p:cTn>
                              </p:par>
                            </p:childTnLst>
                          </p:cTn>
                        </p:par>
                      </p:childTnLst>
                    </p:cTn>
                  </p:par>
                  <p:par>
                    <p:cTn id="523" fill="hold">
                      <p:stCondLst>
                        <p:cond delay="indefinite"/>
                      </p:stCondLst>
                      <p:childTnLst>
                        <p:par>
                          <p:cTn id="524" fill="hold">
                            <p:stCondLst>
                              <p:cond delay="0"/>
                            </p:stCondLst>
                            <p:childTnLst>
                              <p:par>
                                <p:cTn id="525" nodeType="clickEffect" fill="hold" presetClass="entr" presetID="1">
                                  <p:stCondLst>
                                    <p:cond delay="0"/>
                                  </p:stCondLst>
                                  <p:childTnLst>
                                    <p:set>
                                      <p:cBhvr>
                                        <p:cTn id="526" dur="1" fill="hold">
                                          <p:stCondLst>
                                            <p:cond delay="0"/>
                                          </p:stCondLst>
                                        </p:cTn>
                                        <p:tgtEl>
                                          <p:spTgt spid="436"/>
                                        </p:tgtEl>
                                        <p:attrNameLst>
                                          <p:attrName>style.visibility</p:attrName>
                                        </p:attrNameLst>
                                      </p:cBhvr>
                                      <p:to>
                                        <p:strVal val="visible"/>
                                      </p:to>
                                    </p:set>
                                  </p:childTnLst>
                                </p:cTn>
                              </p:par>
                            </p:childTnLst>
                          </p:cTn>
                        </p:par>
                      </p:childTnLst>
                    </p:cTn>
                  </p:par>
                  <p:par>
                    <p:cTn id="527" fill="hold">
                      <p:stCondLst>
                        <p:cond delay="indefinite"/>
                      </p:stCondLst>
                      <p:childTnLst>
                        <p:par>
                          <p:cTn id="528" fill="hold">
                            <p:stCondLst>
                              <p:cond delay="0"/>
                            </p:stCondLst>
                            <p:childTnLst>
                              <p:par>
                                <p:cTn id="529" nodeType="clickEffect" fill="hold" presetClass="entr" presetID="1">
                                  <p:stCondLst>
                                    <p:cond delay="0"/>
                                  </p:stCondLst>
                                  <p:childTnLst>
                                    <p:set>
                                      <p:cBhvr>
                                        <p:cTn id="530" dur="1" fill="hold">
                                          <p:stCondLst>
                                            <p:cond delay="0"/>
                                          </p:stCondLst>
                                        </p:cTn>
                                        <p:tgtEl>
                                          <p:spTgt spid="437"/>
                                        </p:tgtEl>
                                        <p:attrNameLst>
                                          <p:attrName>style.visibility</p:attrName>
                                        </p:attrNameLst>
                                      </p:cBhvr>
                                      <p:to>
                                        <p:strVal val="visible"/>
                                      </p:to>
                                    </p:set>
                                  </p:childTnLst>
                                </p:cTn>
                              </p:par>
                            </p:childTnLst>
                          </p:cTn>
                        </p:par>
                      </p:childTnLst>
                    </p:cTn>
                  </p:par>
                  <p:par>
                    <p:cTn id="531" fill="hold">
                      <p:stCondLst>
                        <p:cond delay="indefinite"/>
                      </p:stCondLst>
                      <p:childTnLst>
                        <p:par>
                          <p:cTn id="532" fill="hold">
                            <p:stCondLst>
                              <p:cond delay="0"/>
                            </p:stCondLst>
                            <p:childTnLst>
                              <p:par>
                                <p:cTn id="533" nodeType="clickEffect" fill="hold" presetClass="entr" presetID="1">
                                  <p:stCondLst>
                                    <p:cond delay="0"/>
                                  </p:stCondLst>
                                  <p:childTnLst>
                                    <p:set>
                                      <p:cBhvr>
                                        <p:cTn id="534" dur="1" fill="hold">
                                          <p:stCondLst>
                                            <p:cond delay="0"/>
                                          </p:stCondLst>
                                        </p:cTn>
                                        <p:tgtEl>
                                          <p:spTgt spid="437">
                                            <p:txEl>
                                              <p:pRg st="0" end="0"/>
                                            </p:txEl>
                                          </p:spTgt>
                                        </p:tgtEl>
                                        <p:attrNameLst>
                                          <p:attrName>style.visibility</p:attrName>
                                        </p:attrNameLst>
                                      </p:cBhvr>
                                      <p:to>
                                        <p:strVal val="visible"/>
                                      </p:to>
                                    </p:set>
                                  </p:childTnLst>
                                </p:cTn>
                              </p:par>
                              <p:par>
                                <p:cTn id="535" nodeType="withEffect" fill="hold" presetClass="entr" presetID="1">
                                  <p:stCondLst>
                                    <p:cond delay="0"/>
                                  </p:stCondLst>
                                  <p:childTnLst>
                                    <p:set>
                                      <p:cBhvr>
                                        <p:cTn id="536" dur="1" fill="hold">
                                          <p:stCondLst>
                                            <p:cond delay="0"/>
                                          </p:stCondLst>
                                        </p:cTn>
                                        <p:tgtEl>
                                          <p:spTgt spid="437">
                                            <p:txEl>
                                              <p:pRg st="1" end="1"/>
                                            </p:txEl>
                                          </p:spTgt>
                                        </p:tgtEl>
                                        <p:attrNameLst>
                                          <p:attrName>style.visibility</p:attrName>
                                        </p:attrNameLst>
                                      </p:cBhvr>
                                      <p:to>
                                        <p:strVal val="visible"/>
                                      </p:to>
                                    </p:set>
                                  </p:childTnLst>
                                </p:cTn>
                              </p:par>
                            </p:childTnLst>
                          </p:cTn>
                        </p:par>
                      </p:childTnLst>
                    </p:cTn>
                  </p:par>
                  <p:par>
                    <p:cTn id="537" fill="hold">
                      <p:stCondLst>
                        <p:cond delay="indefinite"/>
                      </p:stCondLst>
                      <p:childTnLst>
                        <p:par>
                          <p:cTn id="538" fill="hold">
                            <p:stCondLst>
                              <p:cond delay="0"/>
                            </p:stCondLst>
                            <p:childTnLst>
                              <p:par>
                                <p:cTn id="539" nodeType="clickEffect" fill="hold" presetClass="entr" presetID="1">
                                  <p:stCondLst>
                                    <p:cond delay="0"/>
                                  </p:stCondLst>
                                  <p:childTnLst>
                                    <p:set>
                                      <p:cBhvr>
                                        <p:cTn id="540" dur="1" fill="hold">
                                          <p:stCondLst>
                                            <p:cond delay="0"/>
                                          </p:stCondLst>
                                        </p:cTn>
                                        <p:tgtEl>
                                          <p:spTgt spid="438"/>
                                        </p:tgtEl>
                                        <p:attrNameLst>
                                          <p:attrName>style.visibility</p:attrName>
                                        </p:attrNameLst>
                                      </p:cBhvr>
                                      <p:to>
                                        <p:strVal val="visible"/>
                                      </p:to>
                                    </p:set>
                                  </p:childTnLst>
                                </p:cTn>
                              </p:par>
                            </p:childTnLst>
                          </p:cTn>
                        </p:par>
                      </p:childTnLst>
                    </p:cTn>
                  </p:par>
                  <p:par>
                    <p:cTn id="541" fill="hold">
                      <p:stCondLst>
                        <p:cond delay="indefinite"/>
                      </p:stCondLst>
                      <p:childTnLst>
                        <p:par>
                          <p:cTn id="542" fill="hold">
                            <p:stCondLst>
                              <p:cond delay="0"/>
                            </p:stCondLst>
                            <p:childTnLst>
                              <p:par>
                                <p:cTn id="543" nodeType="clickEffect" fill="hold" presetClass="entr" presetID="1">
                                  <p:stCondLst>
                                    <p:cond delay="0"/>
                                  </p:stCondLst>
                                  <p:childTnLst>
                                    <p:set>
                                      <p:cBhvr>
                                        <p:cTn id="544" dur="1" fill="hold">
                                          <p:stCondLst>
                                            <p:cond delay="0"/>
                                          </p:stCondLst>
                                        </p:cTn>
                                        <p:tgtEl>
                                          <p:spTgt spid="439">
                                            <p:txEl>
                                              <p:pRg st="0" end="0"/>
                                            </p:txEl>
                                          </p:spTgt>
                                        </p:tgtEl>
                                        <p:attrNameLst>
                                          <p:attrName>style.visibility</p:attrName>
                                        </p:attrNameLst>
                                      </p:cBhvr>
                                      <p:to>
                                        <p:strVal val="visible"/>
                                      </p:to>
                                    </p:set>
                                  </p:childTnLst>
                                </p:cTn>
                              </p:par>
                            </p:childTnLst>
                          </p:cTn>
                        </p:par>
                      </p:childTnLst>
                    </p:cTn>
                  </p:par>
                  <p:par>
                    <p:cTn id="545" fill="hold">
                      <p:stCondLst>
                        <p:cond delay="indefinite"/>
                      </p:stCondLst>
                      <p:childTnLst>
                        <p:par>
                          <p:cTn id="546" fill="hold">
                            <p:stCondLst>
                              <p:cond delay="0"/>
                            </p:stCondLst>
                            <p:childTnLst>
                              <p:par>
                                <p:cTn id="547" nodeType="clickEffect" fill="hold" presetClass="entr" presetID="1">
                                  <p:stCondLst>
                                    <p:cond delay="0"/>
                                  </p:stCondLst>
                                  <p:childTnLst>
                                    <p:set>
                                      <p:cBhvr>
                                        <p:cTn id="548" dur="1" fill="hold">
                                          <p:stCondLst>
                                            <p:cond delay="0"/>
                                          </p:stCondLst>
                                        </p:cTn>
                                        <p:tgtEl>
                                          <p:spTgt spid="440"/>
                                        </p:tgtEl>
                                        <p:attrNameLst>
                                          <p:attrName>style.visibility</p:attrName>
                                        </p:attrNameLst>
                                      </p:cBhvr>
                                      <p:to>
                                        <p:strVal val="visible"/>
                                      </p:to>
                                    </p:set>
                                  </p:childTnLst>
                                </p:cTn>
                              </p:par>
                            </p:childTnLst>
                          </p:cTn>
                        </p:par>
                      </p:childTnLst>
                    </p:cTn>
                  </p:par>
                  <p:par>
                    <p:cTn id="549" fill="hold">
                      <p:stCondLst>
                        <p:cond delay="indefinite"/>
                      </p:stCondLst>
                      <p:childTnLst>
                        <p:par>
                          <p:cTn id="550" fill="hold">
                            <p:stCondLst>
                              <p:cond delay="0"/>
                            </p:stCondLst>
                            <p:childTnLst>
                              <p:par>
                                <p:cTn id="551" nodeType="clickEffect" fill="hold" presetClass="entr" presetID="1">
                                  <p:stCondLst>
                                    <p:cond delay="0"/>
                                  </p:stCondLst>
                                  <p:childTnLst>
                                    <p:set>
                                      <p:cBhvr>
                                        <p:cTn id="552" dur="1" fill="hold">
                                          <p:stCondLst>
                                            <p:cond delay="0"/>
                                          </p:stCondLst>
                                        </p:cTn>
                                        <p:tgtEl>
                                          <p:spTgt spid="441"/>
                                        </p:tgtEl>
                                        <p:attrNameLst>
                                          <p:attrName>style.visibility</p:attrName>
                                        </p:attrNameLst>
                                      </p:cBhvr>
                                      <p:to>
                                        <p:strVal val="visible"/>
                                      </p:to>
                                    </p:set>
                                  </p:childTnLst>
                                </p:cTn>
                              </p:par>
                            </p:childTnLst>
                          </p:cTn>
                        </p:par>
                      </p:childTnLst>
                    </p:cTn>
                  </p:par>
                  <p:par>
                    <p:cTn id="553" fill="hold">
                      <p:stCondLst>
                        <p:cond delay="indefinite"/>
                      </p:stCondLst>
                      <p:childTnLst>
                        <p:par>
                          <p:cTn id="554" fill="hold">
                            <p:stCondLst>
                              <p:cond delay="0"/>
                            </p:stCondLst>
                            <p:childTnLst>
                              <p:par>
                                <p:cTn id="555" nodeType="clickEffect" fill="hold" presetClass="entr" presetID="1">
                                  <p:stCondLst>
                                    <p:cond delay="0"/>
                                  </p:stCondLst>
                                  <p:childTnLst>
                                    <p:set>
                                      <p:cBhvr>
                                        <p:cTn id="556" dur="1" fill="hold">
                                          <p:stCondLst>
                                            <p:cond delay="0"/>
                                          </p:stCondLst>
                                        </p:cTn>
                                        <p:tgtEl>
                                          <p:spTgt spid="442">
                                            <p:txEl>
                                              <p:pRg st="0" end="0"/>
                                            </p:txEl>
                                          </p:spTgt>
                                        </p:tgtEl>
                                        <p:attrNameLst>
                                          <p:attrName>style.visibility</p:attrName>
                                        </p:attrNameLst>
                                      </p:cBhvr>
                                      <p:to>
                                        <p:strVal val="visible"/>
                                      </p:to>
                                    </p:set>
                                  </p:childTnLst>
                                </p:cTn>
                              </p:par>
                            </p:childTnLst>
                          </p:cTn>
                        </p:par>
                      </p:childTnLst>
                    </p:cTn>
                  </p:par>
                  <p:par>
                    <p:cTn id="557" fill="hold">
                      <p:stCondLst>
                        <p:cond delay="indefinite"/>
                      </p:stCondLst>
                      <p:childTnLst>
                        <p:par>
                          <p:cTn id="558" fill="hold">
                            <p:stCondLst>
                              <p:cond delay="0"/>
                            </p:stCondLst>
                            <p:childTnLst>
                              <p:par>
                                <p:cTn id="559" nodeType="clickEffect" fill="hold" presetClass="entr" presetID="1">
                                  <p:stCondLst>
                                    <p:cond delay="0"/>
                                  </p:stCondLst>
                                  <p:childTnLst>
                                    <p:set>
                                      <p:cBhvr>
                                        <p:cTn id="560" dur="1" fill="hold">
                                          <p:stCondLst>
                                            <p:cond delay="0"/>
                                          </p:stCondLst>
                                        </p:cTn>
                                        <p:tgtEl>
                                          <p:spTgt spid="442">
                                            <p:txEl>
                                              <p:pRg st="1" end="1"/>
                                            </p:txEl>
                                          </p:spTgt>
                                        </p:tgtEl>
                                        <p:attrNameLst>
                                          <p:attrName>style.visibility</p:attrName>
                                        </p:attrNameLst>
                                      </p:cBhvr>
                                      <p:to>
                                        <p:strVal val="visible"/>
                                      </p:to>
                                    </p:set>
                                  </p:childTnLst>
                                </p:cTn>
                              </p:par>
                            </p:childTnLst>
                          </p:cTn>
                        </p:par>
                      </p:childTnLst>
                    </p:cTn>
                  </p:par>
                  <p:par>
                    <p:cTn id="561" fill="hold">
                      <p:stCondLst>
                        <p:cond delay="indefinite"/>
                      </p:stCondLst>
                      <p:childTnLst>
                        <p:par>
                          <p:cTn id="562" fill="hold">
                            <p:stCondLst>
                              <p:cond delay="0"/>
                            </p:stCondLst>
                            <p:childTnLst>
                              <p:par>
                                <p:cTn id="563" nodeType="clickEffect" fill="hold" presetClass="entr" presetID="1">
                                  <p:stCondLst>
                                    <p:cond delay="0"/>
                                  </p:stCondLst>
                                  <p:childTnLst>
                                    <p:set>
                                      <p:cBhvr>
                                        <p:cTn id="564" dur="1" fill="hold">
                                          <p:stCondLst>
                                            <p:cond delay="0"/>
                                          </p:stCondLst>
                                        </p:cTn>
                                        <p:tgtEl>
                                          <p:spTgt spid="442">
                                            <p:txEl>
                                              <p:pRg st="2" end="2"/>
                                            </p:txEl>
                                          </p:spTgt>
                                        </p:tgtEl>
                                        <p:attrNameLst>
                                          <p:attrName>style.visibility</p:attrName>
                                        </p:attrNameLst>
                                      </p:cBhvr>
                                      <p:to>
                                        <p:strVal val="visible"/>
                                      </p:to>
                                    </p:set>
                                  </p:childTnLst>
                                </p:cTn>
                              </p:par>
                            </p:childTnLst>
                          </p:cTn>
                        </p:par>
                      </p:childTnLst>
                    </p:cTn>
                  </p:par>
                  <p:par>
                    <p:cTn id="565" fill="hold">
                      <p:stCondLst>
                        <p:cond delay="indefinite"/>
                      </p:stCondLst>
                      <p:childTnLst>
                        <p:par>
                          <p:cTn id="566" fill="hold">
                            <p:stCondLst>
                              <p:cond delay="0"/>
                            </p:stCondLst>
                            <p:childTnLst>
                              <p:par>
                                <p:cTn id="567" nodeType="clickEffect" fill="hold" presetClass="entr" presetID="1">
                                  <p:stCondLst>
                                    <p:cond delay="0"/>
                                  </p:stCondLst>
                                  <p:childTnLst>
                                    <p:set>
                                      <p:cBhvr>
                                        <p:cTn id="568" dur="1" fill="hold">
                                          <p:stCondLst>
                                            <p:cond delay="0"/>
                                          </p:stCondLst>
                                        </p:cTn>
                                        <p:tgtEl>
                                          <p:spTgt spid="442">
                                            <p:txEl>
                                              <p:pRg st="3" end="3"/>
                                            </p:txEl>
                                          </p:spTgt>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5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3" name="CustomShape 1"/>
          <p:cNvSpPr/>
          <p:nvPr/>
        </p:nvSpPr>
        <p:spPr>
          <a:xfrm>
            <a:off x="3166200" y="6362640"/>
            <a:ext cx="6027480" cy="79092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gl-ES" sz="1400" spc="-1" strike="noStrike">
                <a:solidFill>
                  <a:srgbClr val="000000"/>
                </a:solidFill>
                <a:latin typeface="Calibri"/>
              </a:rPr>
              <a:t>Fuente:file:///C:/Users/Usuario/Desktop/Documentos%20APS/Guia-practica-ApS.pdf</a:t>
            </a:r>
            <a:endParaRPr b="0" lang="gl-ES" sz="1400" spc="-1" strike="noStrike">
              <a:latin typeface="Arial"/>
            </a:endParaRPr>
          </a:p>
          <a:p>
            <a:pPr>
              <a:lnSpc>
                <a:spcPct val="100000"/>
              </a:lnSpc>
            </a:pPr>
            <a:endParaRPr b="0" lang="gl-ES" sz="1400" spc="-1" strike="noStrike">
              <a:latin typeface="Arial"/>
            </a:endParaRPr>
          </a:p>
        </p:txBody>
      </p:sp>
      <p:sp>
        <p:nvSpPr>
          <p:cNvPr id="444" name="CustomShape 2"/>
          <p:cNvSpPr/>
          <p:nvPr/>
        </p:nvSpPr>
        <p:spPr>
          <a:xfrm>
            <a:off x="2462400" y="199080"/>
            <a:ext cx="4396680" cy="821880"/>
          </a:xfrm>
          <a:prstGeom prst="rect">
            <a:avLst/>
          </a:prstGeom>
          <a:noFill/>
          <a:ln w="28440">
            <a:solidFill>
              <a:schemeClr val="tx1"/>
            </a:solidFill>
            <a:round/>
          </a:ln>
        </p:spPr>
        <p:style>
          <a:lnRef idx="0"/>
          <a:fillRef idx="0"/>
          <a:effectRef idx="0"/>
          <a:fontRef idx="minor"/>
        </p:style>
        <p:txBody>
          <a:bodyPr lIns="90000" rIns="90000" tIns="45000" bIns="45000">
            <a:spAutoFit/>
          </a:bodyPr>
          <a:p>
            <a:pPr algn="ctr">
              <a:lnSpc>
                <a:spcPct val="100000"/>
              </a:lnSpc>
            </a:pPr>
            <a:r>
              <a:rPr b="1" lang="gl-ES" sz="2400" spc="-1" strike="noStrike">
                <a:solidFill>
                  <a:srgbClr val="000000"/>
                </a:solidFill>
                <a:latin typeface="Calibri"/>
              </a:rPr>
              <a:t>ESTRATEGIAS EN EL ESTABLECIMIENTO DE ALIANZAS</a:t>
            </a:r>
            <a:endParaRPr b="0" lang="gl-ES" sz="2400" spc="-1" strike="noStrike">
              <a:latin typeface="Arial"/>
            </a:endParaRPr>
          </a:p>
        </p:txBody>
      </p:sp>
      <p:sp>
        <p:nvSpPr>
          <p:cNvPr id="445" name="CustomShape 3"/>
          <p:cNvSpPr/>
          <p:nvPr/>
        </p:nvSpPr>
        <p:spPr>
          <a:xfrm>
            <a:off x="563040" y="1114560"/>
            <a:ext cx="2735640" cy="91332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gl-ES" sz="1800" spc="-1" strike="noStrike">
                <a:solidFill>
                  <a:srgbClr val="000000"/>
                </a:solidFill>
                <a:latin typeface="Calibri"/>
              </a:rPr>
              <a:t>Estrategia 3: Aprovechar las entidades sociales amigas</a:t>
            </a:r>
            <a:endParaRPr b="0" lang="gl-ES" sz="1800" spc="-1" strike="noStrike">
              <a:latin typeface="Arial"/>
            </a:endParaRPr>
          </a:p>
        </p:txBody>
      </p:sp>
      <p:sp>
        <p:nvSpPr>
          <p:cNvPr id="446" name="Line 4"/>
          <p:cNvSpPr/>
          <p:nvPr/>
        </p:nvSpPr>
        <p:spPr>
          <a:xfrm>
            <a:off x="1898640" y="1996560"/>
            <a:ext cx="0" cy="437040"/>
          </a:xfrm>
          <a:prstGeom prst="line">
            <a:avLst/>
          </a:prstGeom>
          <a:ln/>
        </p:spPr>
        <p:style>
          <a:lnRef idx="1">
            <a:schemeClr val="dk1"/>
          </a:lnRef>
          <a:fillRef idx="0">
            <a:schemeClr val="dk1"/>
          </a:fillRef>
          <a:effectRef idx="0">
            <a:schemeClr val="dk1"/>
          </a:effectRef>
          <a:fontRef idx="minor"/>
        </p:style>
      </p:sp>
      <p:sp>
        <p:nvSpPr>
          <p:cNvPr id="447" name="Line 5"/>
          <p:cNvSpPr/>
          <p:nvPr/>
        </p:nvSpPr>
        <p:spPr>
          <a:xfrm flipH="1">
            <a:off x="140400" y="2433600"/>
            <a:ext cx="1758600" cy="360"/>
          </a:xfrm>
          <a:prstGeom prst="line">
            <a:avLst/>
          </a:prstGeom>
          <a:ln/>
        </p:spPr>
        <p:style>
          <a:lnRef idx="1">
            <a:schemeClr val="dk1"/>
          </a:lnRef>
          <a:fillRef idx="0">
            <a:schemeClr val="dk1"/>
          </a:fillRef>
          <a:effectRef idx="0">
            <a:schemeClr val="dk1"/>
          </a:effectRef>
          <a:fontRef idx="minor"/>
        </p:style>
      </p:sp>
      <p:sp>
        <p:nvSpPr>
          <p:cNvPr id="448" name="Line 6"/>
          <p:cNvSpPr/>
          <p:nvPr/>
        </p:nvSpPr>
        <p:spPr>
          <a:xfrm flipH="1">
            <a:off x="1898640" y="2433600"/>
            <a:ext cx="2166480" cy="360"/>
          </a:xfrm>
          <a:prstGeom prst="line">
            <a:avLst/>
          </a:prstGeom>
          <a:ln/>
        </p:spPr>
        <p:style>
          <a:lnRef idx="1">
            <a:schemeClr val="dk1"/>
          </a:lnRef>
          <a:fillRef idx="0">
            <a:schemeClr val="dk1"/>
          </a:fillRef>
          <a:effectRef idx="0">
            <a:schemeClr val="dk1"/>
          </a:effectRef>
          <a:fontRef idx="minor"/>
        </p:style>
      </p:sp>
      <p:sp>
        <p:nvSpPr>
          <p:cNvPr id="449" name="Line 7"/>
          <p:cNvSpPr/>
          <p:nvPr/>
        </p:nvSpPr>
        <p:spPr>
          <a:xfrm>
            <a:off x="140400" y="2433600"/>
            <a:ext cx="360" cy="995400"/>
          </a:xfrm>
          <a:prstGeom prst="line">
            <a:avLst/>
          </a:prstGeom>
          <a:ln/>
        </p:spPr>
        <p:style>
          <a:lnRef idx="1">
            <a:schemeClr val="dk1"/>
          </a:lnRef>
          <a:fillRef idx="0">
            <a:schemeClr val="dk1"/>
          </a:fillRef>
          <a:effectRef idx="0">
            <a:schemeClr val="dk1"/>
          </a:effectRef>
          <a:fontRef idx="minor"/>
        </p:style>
      </p:sp>
      <p:sp>
        <p:nvSpPr>
          <p:cNvPr id="450" name="Line 8"/>
          <p:cNvSpPr/>
          <p:nvPr/>
        </p:nvSpPr>
        <p:spPr>
          <a:xfrm flipV="1">
            <a:off x="4065120" y="2463480"/>
            <a:ext cx="0" cy="965520"/>
          </a:xfrm>
          <a:prstGeom prst="line">
            <a:avLst/>
          </a:prstGeom>
          <a:ln/>
        </p:spPr>
        <p:style>
          <a:lnRef idx="1">
            <a:schemeClr val="dk1"/>
          </a:lnRef>
          <a:fillRef idx="0">
            <a:schemeClr val="dk1"/>
          </a:fillRef>
          <a:effectRef idx="0">
            <a:schemeClr val="dk1"/>
          </a:effectRef>
          <a:fontRef idx="minor"/>
        </p:style>
      </p:sp>
      <p:sp>
        <p:nvSpPr>
          <p:cNvPr id="451" name="CustomShape 9"/>
          <p:cNvSpPr/>
          <p:nvPr/>
        </p:nvSpPr>
        <p:spPr>
          <a:xfrm>
            <a:off x="21240" y="3471120"/>
            <a:ext cx="2166120" cy="15364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p:style>
      </p:sp>
      <p:sp>
        <p:nvSpPr>
          <p:cNvPr id="452" name="CustomShape 10"/>
          <p:cNvSpPr/>
          <p:nvPr/>
        </p:nvSpPr>
        <p:spPr>
          <a:xfrm>
            <a:off x="202320" y="3569760"/>
            <a:ext cx="1803960" cy="118764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gl-ES" sz="1800" spc="-1" strike="noStrike">
                <a:solidFill>
                  <a:srgbClr val="000000"/>
                </a:solidFill>
                <a:latin typeface="Calibri"/>
              </a:rPr>
              <a:t>Muchas familias y docentes están vinculados a asociaciones</a:t>
            </a:r>
            <a:endParaRPr b="0" lang="gl-ES" sz="1800" spc="-1" strike="noStrike">
              <a:latin typeface="Arial"/>
            </a:endParaRPr>
          </a:p>
        </p:txBody>
      </p:sp>
      <p:sp>
        <p:nvSpPr>
          <p:cNvPr id="453" name="CustomShape 11"/>
          <p:cNvSpPr/>
          <p:nvPr/>
        </p:nvSpPr>
        <p:spPr>
          <a:xfrm>
            <a:off x="2694240" y="3471120"/>
            <a:ext cx="2688840" cy="15364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p:style>
      </p:sp>
      <p:sp>
        <p:nvSpPr>
          <p:cNvPr id="454" name="CustomShape 12"/>
          <p:cNvSpPr/>
          <p:nvPr/>
        </p:nvSpPr>
        <p:spPr>
          <a:xfrm>
            <a:off x="2749680" y="3639600"/>
            <a:ext cx="2577600" cy="118764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1" lang="gl-ES" sz="1800" spc="-1" strike="noStrike">
                <a:solidFill>
                  <a:srgbClr val="000000"/>
                </a:solidFill>
                <a:latin typeface="Calibri"/>
              </a:rPr>
              <a:t>Averiguar si la causa que persiguen podría generar algún servicio de nuestro alumnado </a:t>
            </a:r>
            <a:endParaRPr b="0" lang="gl-ES" sz="1800" spc="-1" strike="noStrike">
              <a:latin typeface="Arial"/>
            </a:endParaRPr>
          </a:p>
        </p:txBody>
      </p:sp>
      <p:sp>
        <p:nvSpPr>
          <p:cNvPr id="455" name="CustomShape 13"/>
          <p:cNvSpPr/>
          <p:nvPr/>
        </p:nvSpPr>
        <p:spPr>
          <a:xfrm>
            <a:off x="6351480" y="1277280"/>
            <a:ext cx="2067480" cy="6390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gl-ES" sz="1800" spc="-1" strike="noStrike">
                <a:solidFill>
                  <a:srgbClr val="000000"/>
                </a:solidFill>
                <a:latin typeface="Calibri"/>
              </a:rPr>
              <a:t>Estrategia 4:</a:t>
            </a:r>
            <a:endParaRPr b="0" lang="gl-ES" sz="1800" spc="-1" strike="noStrike">
              <a:latin typeface="Arial"/>
            </a:endParaRPr>
          </a:p>
          <a:p>
            <a:pPr algn="ctr">
              <a:lnSpc>
                <a:spcPct val="100000"/>
              </a:lnSpc>
            </a:pPr>
            <a:r>
              <a:rPr b="1" lang="gl-ES" sz="1800" spc="-1" strike="noStrike">
                <a:solidFill>
                  <a:srgbClr val="000000"/>
                </a:solidFill>
                <a:latin typeface="Calibri"/>
              </a:rPr>
              <a:t>mapear</a:t>
            </a:r>
            <a:endParaRPr b="0" lang="gl-ES" sz="1800" spc="-1" strike="noStrike">
              <a:latin typeface="Arial"/>
            </a:endParaRPr>
          </a:p>
        </p:txBody>
      </p:sp>
      <p:sp>
        <p:nvSpPr>
          <p:cNvPr id="456" name="CustomShape 14"/>
          <p:cNvSpPr/>
          <p:nvPr/>
        </p:nvSpPr>
        <p:spPr>
          <a:xfrm flipH="1">
            <a:off x="7435080" y="1916280"/>
            <a:ext cx="360" cy="500760"/>
          </a:xfrm>
          <a:custGeom>
            <a:avLst/>
            <a:gdLst/>
            <a:ahLst/>
            <a:rect l="l" t="t" r="r" b="b"/>
            <a:pathLst>
              <a:path w="21600" h="21600">
                <a:moveTo>
                  <a:pt x="0" y="0"/>
                </a:moveTo>
                <a:lnTo>
                  <a:pt x="21600" y="21600"/>
                </a:lnTo>
              </a:path>
            </a:pathLst>
          </a:custGeom>
          <a:noFill/>
          <a:ln>
            <a:solidFill>
              <a:schemeClr val="tx1"/>
            </a:solidFill>
            <a:tailEnd len="med" type="triangle" w="med"/>
          </a:ln>
        </p:spPr>
        <p:style>
          <a:lnRef idx="1">
            <a:schemeClr val="accent1"/>
          </a:lnRef>
          <a:fillRef idx="0">
            <a:schemeClr val="accent1"/>
          </a:fillRef>
          <a:effectRef idx="0">
            <a:schemeClr val="accent1"/>
          </a:effectRef>
          <a:fontRef idx="minor"/>
        </p:style>
      </p:sp>
      <p:sp>
        <p:nvSpPr>
          <p:cNvPr id="457" name="CustomShape 15"/>
          <p:cNvSpPr/>
          <p:nvPr/>
        </p:nvSpPr>
        <p:spPr>
          <a:xfrm>
            <a:off x="6464520" y="2463480"/>
            <a:ext cx="1954440" cy="118764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gl-ES" sz="1800" spc="-1" strike="noStrike">
                <a:solidFill>
                  <a:srgbClr val="000000"/>
                </a:solidFill>
                <a:latin typeface="Calibri"/>
              </a:rPr>
              <a:t>Explorar las necesidades y oportunidades del entorno</a:t>
            </a:r>
            <a:endParaRPr b="0" lang="gl-ES" sz="1800" spc="-1" strike="noStrike">
              <a:latin typeface="Arial"/>
            </a:endParaRPr>
          </a:p>
        </p:txBody>
      </p:sp>
      <p:sp>
        <p:nvSpPr>
          <p:cNvPr id="458" name="CustomShape 16"/>
          <p:cNvSpPr/>
          <p:nvPr/>
        </p:nvSpPr>
        <p:spPr>
          <a:xfrm flipH="1">
            <a:off x="7337520" y="3569760"/>
            <a:ext cx="360" cy="500760"/>
          </a:xfrm>
          <a:custGeom>
            <a:avLst/>
            <a:gdLst/>
            <a:ahLst/>
            <a:rect l="l" t="t" r="r" b="b"/>
            <a:pathLst>
              <a:path w="21600" h="21600">
                <a:moveTo>
                  <a:pt x="0" y="0"/>
                </a:moveTo>
                <a:lnTo>
                  <a:pt x="21600" y="21600"/>
                </a:lnTo>
              </a:path>
            </a:pathLst>
          </a:custGeom>
          <a:noFill/>
          <a:ln>
            <a:solidFill>
              <a:schemeClr val="tx1"/>
            </a:solidFill>
            <a:tailEnd len="med" type="triangle" w="med"/>
          </a:ln>
        </p:spPr>
        <p:style>
          <a:lnRef idx="1">
            <a:schemeClr val="accent1"/>
          </a:lnRef>
          <a:fillRef idx="0">
            <a:schemeClr val="accent1"/>
          </a:fillRef>
          <a:effectRef idx="0">
            <a:schemeClr val="accent1"/>
          </a:effectRef>
          <a:fontRef idx="minor"/>
        </p:style>
      </p:sp>
      <p:sp>
        <p:nvSpPr>
          <p:cNvPr id="459" name="CustomShape 17"/>
          <p:cNvSpPr/>
          <p:nvPr/>
        </p:nvSpPr>
        <p:spPr>
          <a:xfrm>
            <a:off x="5887080" y="4128840"/>
            <a:ext cx="3003480" cy="20127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p:style>
      </p:sp>
      <p:sp>
        <p:nvSpPr>
          <p:cNvPr id="460" name="CustomShape 18"/>
          <p:cNvSpPr/>
          <p:nvPr/>
        </p:nvSpPr>
        <p:spPr>
          <a:xfrm>
            <a:off x="5887080" y="4119840"/>
            <a:ext cx="2952360" cy="2010600"/>
          </a:xfrm>
          <a:prstGeom prst="rect">
            <a:avLst/>
          </a:prstGeom>
          <a:noFill/>
          <a:ln>
            <a:noFill/>
          </a:ln>
        </p:spPr>
        <p:style>
          <a:lnRef idx="0"/>
          <a:fillRef idx="0"/>
          <a:effectRef idx="0"/>
          <a:fontRef idx="minor"/>
        </p:style>
        <p:txBody>
          <a:bodyPr lIns="90000" rIns="90000" tIns="45000" bIns="45000">
            <a:spAutoFit/>
          </a:bodyPr>
          <a:p>
            <a:pPr marL="343080" indent="-342720" algn="just">
              <a:lnSpc>
                <a:spcPct val="100000"/>
              </a:lnSpc>
              <a:buClr>
                <a:srgbClr val="000000"/>
              </a:buClr>
              <a:buFont typeface="StarSymbol"/>
              <a:buAutoNum type="arabicPeriod"/>
            </a:pPr>
            <a:r>
              <a:rPr b="1" lang="gl-ES" sz="1800" spc="-1" strike="noStrike">
                <a:solidFill>
                  <a:srgbClr val="000000"/>
                </a:solidFill>
                <a:latin typeface="Calibri"/>
              </a:rPr>
              <a:t>Enumerar las necesidades sociales del entorno al alcance del alumnado</a:t>
            </a:r>
            <a:endParaRPr b="0" lang="gl-ES" sz="1800" spc="-1" strike="noStrike">
              <a:latin typeface="Arial"/>
            </a:endParaRPr>
          </a:p>
          <a:p>
            <a:pPr marL="343080" indent="-342720" algn="just">
              <a:lnSpc>
                <a:spcPct val="100000"/>
              </a:lnSpc>
              <a:buClr>
                <a:srgbClr val="000000"/>
              </a:buClr>
              <a:buFont typeface="StarSymbol"/>
              <a:buAutoNum type="arabicPeriod"/>
            </a:pPr>
            <a:r>
              <a:rPr b="1" lang="gl-ES" sz="1800" spc="-1" strike="noStrike">
                <a:solidFill>
                  <a:srgbClr val="000000"/>
                </a:solidFill>
                <a:latin typeface="Calibri"/>
              </a:rPr>
              <a:t>Identificar las entidades sociales que ya están actuando con ellas. </a:t>
            </a:r>
            <a:endParaRPr b="0" lang="gl-ES" sz="1800" spc="-1" strike="noStrike">
              <a:latin typeface="Arial"/>
            </a:endParaRPr>
          </a:p>
        </p:txBody>
      </p:sp>
    </p:spTree>
  </p:cSld>
  <mc:AlternateContent>
    <mc:Choice Requires="p14">
      <p:transition spd="slow" p14:dur="2000"/>
    </mc:Choice>
    <mc:Fallback>
      <p:transition spd="slow"/>
    </mc:Fallback>
  </mc:AlternateContent>
  <p:timing>
    <p:tnLst>
      <p:par>
        <p:cTn id="569" dur="indefinite" restart="never" nodeType="tmRoot">
          <p:childTnLst>
            <p:seq>
              <p:cTn id="570" dur="indefinite" nodeType="mainSeq">
                <p:childTnLst>
                  <p:par>
                    <p:cTn id="571" fill="hold">
                      <p:stCondLst>
                        <p:cond delay="indefinite"/>
                      </p:stCondLst>
                      <p:childTnLst>
                        <p:par>
                          <p:cTn id="572" fill="hold">
                            <p:stCondLst>
                              <p:cond delay="0"/>
                            </p:stCondLst>
                            <p:childTnLst>
                              <p:par>
                                <p:cTn id="573" nodeType="clickEffect" fill="hold" presetClass="entr" presetID="1">
                                  <p:stCondLst>
                                    <p:cond delay="0"/>
                                  </p:stCondLst>
                                  <p:childTnLst>
                                    <p:set>
                                      <p:cBhvr>
                                        <p:cTn id="574" dur="1" fill="hold">
                                          <p:stCondLst>
                                            <p:cond delay="0"/>
                                          </p:stCondLst>
                                        </p:cTn>
                                        <p:tgtEl>
                                          <p:spTgt spid="444"/>
                                        </p:tgtEl>
                                        <p:attrNameLst>
                                          <p:attrName>style.visibility</p:attrName>
                                        </p:attrNameLst>
                                      </p:cBhvr>
                                      <p:to>
                                        <p:strVal val="visible"/>
                                      </p:to>
                                    </p:set>
                                  </p:childTnLst>
                                </p:cTn>
                              </p:par>
                            </p:childTnLst>
                          </p:cTn>
                        </p:par>
                      </p:childTnLst>
                    </p:cTn>
                  </p:par>
                  <p:par>
                    <p:cTn id="575" fill="hold">
                      <p:stCondLst>
                        <p:cond delay="indefinite"/>
                      </p:stCondLst>
                      <p:childTnLst>
                        <p:par>
                          <p:cTn id="576" fill="hold">
                            <p:stCondLst>
                              <p:cond delay="0"/>
                            </p:stCondLst>
                            <p:childTnLst>
                              <p:par>
                                <p:cTn id="577" nodeType="clickEffect" fill="hold" presetClass="entr" presetID="1">
                                  <p:stCondLst>
                                    <p:cond delay="0"/>
                                  </p:stCondLst>
                                  <p:childTnLst>
                                    <p:set>
                                      <p:cBhvr>
                                        <p:cTn id="578" dur="1" fill="hold">
                                          <p:stCondLst>
                                            <p:cond delay="0"/>
                                          </p:stCondLst>
                                        </p:cTn>
                                        <p:tgtEl>
                                          <p:spTgt spid="444">
                                            <p:txEl>
                                              <p:pRg st="0" end="0"/>
                                            </p:txEl>
                                          </p:spTgt>
                                        </p:tgtEl>
                                        <p:attrNameLst>
                                          <p:attrName>style.visibility</p:attrName>
                                        </p:attrNameLst>
                                      </p:cBhvr>
                                      <p:to>
                                        <p:strVal val="visible"/>
                                      </p:to>
                                    </p:set>
                                  </p:childTnLst>
                                </p:cTn>
                              </p:par>
                            </p:childTnLst>
                          </p:cTn>
                        </p:par>
                      </p:childTnLst>
                    </p:cTn>
                  </p:par>
                  <p:par>
                    <p:cTn id="579" fill="hold">
                      <p:stCondLst>
                        <p:cond delay="indefinite"/>
                      </p:stCondLst>
                      <p:childTnLst>
                        <p:par>
                          <p:cTn id="580" fill="hold">
                            <p:stCondLst>
                              <p:cond delay="0"/>
                            </p:stCondLst>
                            <p:childTnLst>
                              <p:par>
                                <p:cTn id="581" nodeType="clickEffect" fill="hold" presetClass="entr" presetID="1">
                                  <p:stCondLst>
                                    <p:cond delay="0"/>
                                  </p:stCondLst>
                                  <p:childTnLst>
                                    <p:set>
                                      <p:cBhvr>
                                        <p:cTn id="582" dur="1" fill="hold">
                                          <p:stCondLst>
                                            <p:cond delay="0"/>
                                          </p:stCondLst>
                                        </p:cTn>
                                        <p:tgtEl>
                                          <p:spTgt spid="445"/>
                                        </p:tgtEl>
                                        <p:attrNameLst>
                                          <p:attrName>style.visibility</p:attrName>
                                        </p:attrNameLst>
                                      </p:cBhvr>
                                      <p:to>
                                        <p:strVal val="visible"/>
                                      </p:to>
                                    </p:set>
                                  </p:childTnLst>
                                </p:cTn>
                              </p:par>
                            </p:childTnLst>
                          </p:cTn>
                        </p:par>
                      </p:childTnLst>
                    </p:cTn>
                  </p:par>
                  <p:par>
                    <p:cTn id="583" fill="hold">
                      <p:stCondLst>
                        <p:cond delay="indefinite"/>
                      </p:stCondLst>
                      <p:childTnLst>
                        <p:par>
                          <p:cTn id="584" fill="hold">
                            <p:stCondLst>
                              <p:cond delay="0"/>
                            </p:stCondLst>
                            <p:childTnLst>
                              <p:par>
                                <p:cTn id="585" nodeType="clickEffect" fill="hold" presetClass="entr" presetID="1">
                                  <p:stCondLst>
                                    <p:cond delay="0"/>
                                  </p:stCondLst>
                                  <p:childTnLst>
                                    <p:set>
                                      <p:cBhvr>
                                        <p:cTn id="586" dur="1" fill="hold">
                                          <p:stCondLst>
                                            <p:cond delay="0"/>
                                          </p:stCondLst>
                                        </p:cTn>
                                        <p:tgtEl>
                                          <p:spTgt spid="445">
                                            <p:txEl>
                                              <p:pRg st="0" end="0"/>
                                            </p:txEl>
                                          </p:spTgt>
                                        </p:tgtEl>
                                        <p:attrNameLst>
                                          <p:attrName>style.visibility</p:attrName>
                                        </p:attrNameLst>
                                      </p:cBhvr>
                                      <p:to>
                                        <p:strVal val="visible"/>
                                      </p:to>
                                    </p:set>
                                  </p:childTnLst>
                                </p:cTn>
                              </p:par>
                            </p:childTnLst>
                          </p:cTn>
                        </p:par>
                      </p:childTnLst>
                    </p:cTn>
                  </p:par>
                  <p:par>
                    <p:cTn id="587" fill="hold">
                      <p:stCondLst>
                        <p:cond delay="indefinite"/>
                      </p:stCondLst>
                      <p:childTnLst>
                        <p:par>
                          <p:cTn id="588" fill="hold">
                            <p:stCondLst>
                              <p:cond delay="0"/>
                            </p:stCondLst>
                            <p:childTnLst>
                              <p:par>
                                <p:cTn id="589" nodeType="clickEffect" fill="hold" presetClass="entr" presetID="1">
                                  <p:stCondLst>
                                    <p:cond delay="0"/>
                                  </p:stCondLst>
                                  <p:childTnLst>
                                    <p:set>
                                      <p:cBhvr>
                                        <p:cTn id="590" dur="1" fill="hold">
                                          <p:stCondLst>
                                            <p:cond delay="0"/>
                                          </p:stCondLst>
                                        </p:cTn>
                                        <p:tgtEl>
                                          <p:spTgt spid="446"/>
                                        </p:tgtEl>
                                        <p:attrNameLst>
                                          <p:attrName>style.visibility</p:attrName>
                                        </p:attrNameLst>
                                      </p:cBhvr>
                                      <p:to>
                                        <p:strVal val="visible"/>
                                      </p:to>
                                    </p:set>
                                  </p:childTnLst>
                                </p:cTn>
                              </p:par>
                            </p:childTnLst>
                          </p:cTn>
                        </p:par>
                      </p:childTnLst>
                    </p:cTn>
                  </p:par>
                  <p:par>
                    <p:cTn id="591" fill="hold">
                      <p:stCondLst>
                        <p:cond delay="indefinite"/>
                      </p:stCondLst>
                      <p:childTnLst>
                        <p:par>
                          <p:cTn id="592" fill="hold">
                            <p:stCondLst>
                              <p:cond delay="0"/>
                            </p:stCondLst>
                            <p:childTnLst>
                              <p:par>
                                <p:cTn id="593" nodeType="clickEffect" fill="hold" presetClass="entr" presetID="1">
                                  <p:stCondLst>
                                    <p:cond delay="0"/>
                                  </p:stCondLst>
                                  <p:childTnLst>
                                    <p:set>
                                      <p:cBhvr>
                                        <p:cTn id="594" dur="1" fill="hold">
                                          <p:stCondLst>
                                            <p:cond delay="0"/>
                                          </p:stCondLst>
                                        </p:cTn>
                                        <p:tgtEl>
                                          <p:spTgt spid="447"/>
                                        </p:tgtEl>
                                        <p:attrNameLst>
                                          <p:attrName>style.visibility</p:attrName>
                                        </p:attrNameLst>
                                      </p:cBhvr>
                                      <p:to>
                                        <p:strVal val="visible"/>
                                      </p:to>
                                    </p:set>
                                  </p:childTnLst>
                                </p:cTn>
                              </p:par>
                            </p:childTnLst>
                          </p:cTn>
                        </p:par>
                      </p:childTnLst>
                    </p:cTn>
                  </p:par>
                  <p:par>
                    <p:cTn id="595" fill="hold">
                      <p:stCondLst>
                        <p:cond delay="indefinite"/>
                      </p:stCondLst>
                      <p:childTnLst>
                        <p:par>
                          <p:cTn id="596" fill="hold">
                            <p:stCondLst>
                              <p:cond delay="0"/>
                            </p:stCondLst>
                            <p:childTnLst>
                              <p:par>
                                <p:cTn id="597" nodeType="clickEffect" fill="hold" presetClass="entr" presetID="1">
                                  <p:stCondLst>
                                    <p:cond delay="0"/>
                                  </p:stCondLst>
                                  <p:childTnLst>
                                    <p:set>
                                      <p:cBhvr>
                                        <p:cTn id="598" dur="1" fill="hold">
                                          <p:stCondLst>
                                            <p:cond delay="0"/>
                                          </p:stCondLst>
                                        </p:cTn>
                                        <p:tgtEl>
                                          <p:spTgt spid="449"/>
                                        </p:tgtEl>
                                        <p:attrNameLst>
                                          <p:attrName>style.visibility</p:attrName>
                                        </p:attrNameLst>
                                      </p:cBhvr>
                                      <p:to>
                                        <p:strVal val="visible"/>
                                      </p:to>
                                    </p:set>
                                  </p:childTnLst>
                                </p:cTn>
                              </p:par>
                            </p:childTnLst>
                          </p:cTn>
                        </p:par>
                      </p:childTnLst>
                    </p:cTn>
                  </p:par>
                  <p:par>
                    <p:cTn id="599" fill="hold">
                      <p:stCondLst>
                        <p:cond delay="indefinite"/>
                      </p:stCondLst>
                      <p:childTnLst>
                        <p:par>
                          <p:cTn id="600" fill="hold">
                            <p:stCondLst>
                              <p:cond delay="0"/>
                            </p:stCondLst>
                            <p:childTnLst>
                              <p:par>
                                <p:cTn id="601" nodeType="clickEffect" fill="hold" presetClass="entr" presetID="1">
                                  <p:stCondLst>
                                    <p:cond delay="0"/>
                                  </p:stCondLst>
                                  <p:childTnLst>
                                    <p:set>
                                      <p:cBhvr>
                                        <p:cTn id="602" dur="1" fill="hold">
                                          <p:stCondLst>
                                            <p:cond delay="0"/>
                                          </p:stCondLst>
                                        </p:cTn>
                                        <p:tgtEl>
                                          <p:spTgt spid="451"/>
                                        </p:tgtEl>
                                        <p:attrNameLst>
                                          <p:attrName>style.visibility</p:attrName>
                                        </p:attrNameLst>
                                      </p:cBhvr>
                                      <p:to>
                                        <p:strVal val="visible"/>
                                      </p:to>
                                    </p:set>
                                  </p:childTnLst>
                                </p:cTn>
                              </p:par>
                            </p:childTnLst>
                          </p:cTn>
                        </p:par>
                      </p:childTnLst>
                    </p:cTn>
                  </p:par>
                  <p:par>
                    <p:cTn id="603" fill="hold">
                      <p:stCondLst>
                        <p:cond delay="indefinite"/>
                      </p:stCondLst>
                      <p:childTnLst>
                        <p:par>
                          <p:cTn id="604" fill="hold">
                            <p:stCondLst>
                              <p:cond delay="0"/>
                            </p:stCondLst>
                            <p:childTnLst>
                              <p:par>
                                <p:cTn id="605" nodeType="clickEffect" fill="hold" presetClass="entr" presetID="1">
                                  <p:stCondLst>
                                    <p:cond delay="0"/>
                                  </p:stCondLst>
                                  <p:childTnLst>
                                    <p:set>
                                      <p:cBhvr>
                                        <p:cTn id="606" dur="1" fill="hold">
                                          <p:stCondLst>
                                            <p:cond delay="0"/>
                                          </p:stCondLst>
                                        </p:cTn>
                                        <p:tgtEl>
                                          <p:spTgt spid="452"/>
                                        </p:tgtEl>
                                        <p:attrNameLst>
                                          <p:attrName>style.visibility</p:attrName>
                                        </p:attrNameLst>
                                      </p:cBhvr>
                                      <p:to>
                                        <p:strVal val="visible"/>
                                      </p:to>
                                    </p:set>
                                  </p:childTnLst>
                                </p:cTn>
                              </p:par>
                            </p:childTnLst>
                          </p:cTn>
                        </p:par>
                      </p:childTnLst>
                    </p:cTn>
                  </p:par>
                  <p:par>
                    <p:cTn id="607" fill="hold">
                      <p:stCondLst>
                        <p:cond delay="indefinite"/>
                      </p:stCondLst>
                      <p:childTnLst>
                        <p:par>
                          <p:cTn id="608" fill="hold">
                            <p:stCondLst>
                              <p:cond delay="0"/>
                            </p:stCondLst>
                            <p:childTnLst>
                              <p:par>
                                <p:cTn id="609" nodeType="clickEffect" fill="hold" presetClass="entr" presetID="1">
                                  <p:stCondLst>
                                    <p:cond delay="0"/>
                                  </p:stCondLst>
                                  <p:childTnLst>
                                    <p:set>
                                      <p:cBhvr>
                                        <p:cTn id="610" dur="1" fill="hold">
                                          <p:stCondLst>
                                            <p:cond delay="0"/>
                                          </p:stCondLst>
                                        </p:cTn>
                                        <p:tgtEl>
                                          <p:spTgt spid="448"/>
                                        </p:tgtEl>
                                        <p:attrNameLst>
                                          <p:attrName>style.visibility</p:attrName>
                                        </p:attrNameLst>
                                      </p:cBhvr>
                                      <p:to>
                                        <p:strVal val="visible"/>
                                      </p:to>
                                    </p:set>
                                  </p:childTnLst>
                                </p:cTn>
                              </p:par>
                            </p:childTnLst>
                          </p:cTn>
                        </p:par>
                      </p:childTnLst>
                    </p:cTn>
                  </p:par>
                  <p:par>
                    <p:cTn id="611" fill="hold">
                      <p:stCondLst>
                        <p:cond delay="indefinite"/>
                      </p:stCondLst>
                      <p:childTnLst>
                        <p:par>
                          <p:cTn id="612" fill="hold">
                            <p:stCondLst>
                              <p:cond delay="0"/>
                            </p:stCondLst>
                            <p:childTnLst>
                              <p:par>
                                <p:cTn id="613" nodeType="clickEffect" fill="hold" presetClass="entr" presetID="1">
                                  <p:stCondLst>
                                    <p:cond delay="0"/>
                                  </p:stCondLst>
                                  <p:childTnLst>
                                    <p:set>
                                      <p:cBhvr>
                                        <p:cTn id="614" dur="1" fill="hold">
                                          <p:stCondLst>
                                            <p:cond delay="0"/>
                                          </p:stCondLst>
                                        </p:cTn>
                                        <p:tgtEl>
                                          <p:spTgt spid="450"/>
                                        </p:tgtEl>
                                        <p:attrNameLst>
                                          <p:attrName>style.visibility</p:attrName>
                                        </p:attrNameLst>
                                      </p:cBhvr>
                                      <p:to>
                                        <p:strVal val="visible"/>
                                      </p:to>
                                    </p:set>
                                  </p:childTnLst>
                                </p:cTn>
                              </p:par>
                            </p:childTnLst>
                          </p:cTn>
                        </p:par>
                      </p:childTnLst>
                    </p:cTn>
                  </p:par>
                  <p:par>
                    <p:cTn id="615" fill="hold">
                      <p:stCondLst>
                        <p:cond delay="indefinite"/>
                      </p:stCondLst>
                      <p:childTnLst>
                        <p:par>
                          <p:cTn id="616" fill="hold">
                            <p:stCondLst>
                              <p:cond delay="0"/>
                            </p:stCondLst>
                            <p:childTnLst>
                              <p:par>
                                <p:cTn id="617" nodeType="clickEffect" fill="hold" presetClass="entr" presetID="1">
                                  <p:stCondLst>
                                    <p:cond delay="0"/>
                                  </p:stCondLst>
                                  <p:childTnLst>
                                    <p:set>
                                      <p:cBhvr>
                                        <p:cTn id="618" dur="1" fill="hold">
                                          <p:stCondLst>
                                            <p:cond delay="0"/>
                                          </p:stCondLst>
                                        </p:cTn>
                                        <p:tgtEl>
                                          <p:spTgt spid="453"/>
                                        </p:tgtEl>
                                        <p:attrNameLst>
                                          <p:attrName>style.visibility</p:attrName>
                                        </p:attrNameLst>
                                      </p:cBhvr>
                                      <p:to>
                                        <p:strVal val="visible"/>
                                      </p:to>
                                    </p:set>
                                  </p:childTnLst>
                                </p:cTn>
                              </p:par>
                            </p:childTnLst>
                          </p:cTn>
                        </p:par>
                      </p:childTnLst>
                    </p:cTn>
                  </p:par>
                  <p:par>
                    <p:cTn id="619" fill="hold">
                      <p:stCondLst>
                        <p:cond delay="indefinite"/>
                      </p:stCondLst>
                      <p:childTnLst>
                        <p:par>
                          <p:cTn id="620" fill="hold">
                            <p:stCondLst>
                              <p:cond delay="0"/>
                            </p:stCondLst>
                            <p:childTnLst>
                              <p:par>
                                <p:cTn id="621" nodeType="clickEffect" fill="hold" presetClass="entr" presetID="1">
                                  <p:stCondLst>
                                    <p:cond delay="0"/>
                                  </p:stCondLst>
                                  <p:childTnLst>
                                    <p:set>
                                      <p:cBhvr>
                                        <p:cTn id="622" dur="1" fill="hold">
                                          <p:stCondLst>
                                            <p:cond delay="0"/>
                                          </p:stCondLst>
                                        </p:cTn>
                                        <p:tgtEl>
                                          <p:spTgt spid="454"/>
                                        </p:tgtEl>
                                        <p:attrNameLst>
                                          <p:attrName>style.visibility</p:attrName>
                                        </p:attrNameLst>
                                      </p:cBhvr>
                                      <p:to>
                                        <p:strVal val="visible"/>
                                      </p:to>
                                    </p:set>
                                  </p:childTnLst>
                                </p:cTn>
                              </p:par>
                            </p:childTnLst>
                          </p:cTn>
                        </p:par>
                      </p:childTnLst>
                    </p:cTn>
                  </p:par>
                  <p:par>
                    <p:cTn id="623" fill="hold">
                      <p:stCondLst>
                        <p:cond delay="indefinite"/>
                      </p:stCondLst>
                      <p:childTnLst>
                        <p:par>
                          <p:cTn id="624" fill="hold">
                            <p:stCondLst>
                              <p:cond delay="0"/>
                            </p:stCondLst>
                            <p:childTnLst>
                              <p:par>
                                <p:cTn id="625" nodeType="clickEffect" fill="hold" presetClass="entr" presetID="1">
                                  <p:stCondLst>
                                    <p:cond delay="0"/>
                                  </p:stCondLst>
                                  <p:childTnLst>
                                    <p:set>
                                      <p:cBhvr>
                                        <p:cTn id="626" dur="1" fill="hold">
                                          <p:stCondLst>
                                            <p:cond delay="0"/>
                                          </p:stCondLst>
                                        </p:cTn>
                                        <p:tgtEl>
                                          <p:spTgt spid="455"/>
                                        </p:tgtEl>
                                        <p:attrNameLst>
                                          <p:attrName>style.visibility</p:attrName>
                                        </p:attrNameLst>
                                      </p:cBhvr>
                                      <p:to>
                                        <p:strVal val="visible"/>
                                      </p:to>
                                    </p:set>
                                  </p:childTnLst>
                                </p:cTn>
                              </p:par>
                            </p:childTnLst>
                          </p:cTn>
                        </p:par>
                      </p:childTnLst>
                    </p:cTn>
                  </p:par>
                  <p:par>
                    <p:cTn id="627" fill="hold">
                      <p:stCondLst>
                        <p:cond delay="indefinite"/>
                      </p:stCondLst>
                      <p:childTnLst>
                        <p:par>
                          <p:cTn id="628" fill="hold">
                            <p:stCondLst>
                              <p:cond delay="0"/>
                            </p:stCondLst>
                            <p:childTnLst>
                              <p:par>
                                <p:cTn id="629" nodeType="clickEffect" fill="hold" presetClass="entr" presetID="1">
                                  <p:stCondLst>
                                    <p:cond delay="0"/>
                                  </p:stCondLst>
                                  <p:childTnLst>
                                    <p:set>
                                      <p:cBhvr>
                                        <p:cTn id="630" dur="1" fill="hold">
                                          <p:stCondLst>
                                            <p:cond delay="0"/>
                                          </p:stCondLst>
                                        </p:cTn>
                                        <p:tgtEl>
                                          <p:spTgt spid="455">
                                            <p:txEl>
                                              <p:pRg st="0" end="0"/>
                                            </p:txEl>
                                          </p:spTgt>
                                        </p:tgtEl>
                                        <p:attrNameLst>
                                          <p:attrName>style.visibility</p:attrName>
                                        </p:attrNameLst>
                                      </p:cBhvr>
                                      <p:to>
                                        <p:strVal val="visible"/>
                                      </p:to>
                                    </p:set>
                                  </p:childTnLst>
                                </p:cTn>
                              </p:par>
                              <p:par>
                                <p:cTn id="631" nodeType="withEffect" fill="hold" presetClass="entr" presetID="1">
                                  <p:stCondLst>
                                    <p:cond delay="0"/>
                                  </p:stCondLst>
                                  <p:childTnLst>
                                    <p:set>
                                      <p:cBhvr>
                                        <p:cTn id="632" dur="1" fill="hold">
                                          <p:stCondLst>
                                            <p:cond delay="0"/>
                                          </p:stCondLst>
                                        </p:cTn>
                                        <p:tgtEl>
                                          <p:spTgt spid="455">
                                            <p:txEl>
                                              <p:pRg st="1" end="1"/>
                                            </p:txEl>
                                          </p:spTgt>
                                        </p:tgtEl>
                                        <p:attrNameLst>
                                          <p:attrName>style.visibility</p:attrName>
                                        </p:attrNameLst>
                                      </p:cBhvr>
                                      <p:to>
                                        <p:strVal val="visible"/>
                                      </p:to>
                                    </p:set>
                                  </p:childTnLst>
                                </p:cTn>
                              </p:par>
                            </p:childTnLst>
                          </p:cTn>
                        </p:par>
                      </p:childTnLst>
                    </p:cTn>
                  </p:par>
                  <p:par>
                    <p:cTn id="633" fill="hold">
                      <p:stCondLst>
                        <p:cond delay="indefinite"/>
                      </p:stCondLst>
                      <p:childTnLst>
                        <p:par>
                          <p:cTn id="634" fill="hold">
                            <p:stCondLst>
                              <p:cond delay="0"/>
                            </p:stCondLst>
                            <p:childTnLst>
                              <p:par>
                                <p:cTn id="635" nodeType="clickEffect" fill="hold" presetClass="entr" presetID="1">
                                  <p:stCondLst>
                                    <p:cond delay="0"/>
                                  </p:stCondLst>
                                  <p:childTnLst>
                                    <p:set>
                                      <p:cBhvr>
                                        <p:cTn id="636" dur="1" fill="hold">
                                          <p:stCondLst>
                                            <p:cond delay="0"/>
                                          </p:stCondLst>
                                        </p:cTn>
                                        <p:tgtEl>
                                          <p:spTgt spid="456"/>
                                        </p:tgtEl>
                                        <p:attrNameLst>
                                          <p:attrName>style.visibility</p:attrName>
                                        </p:attrNameLst>
                                      </p:cBhvr>
                                      <p:to>
                                        <p:strVal val="visible"/>
                                      </p:to>
                                    </p:set>
                                  </p:childTnLst>
                                </p:cTn>
                              </p:par>
                            </p:childTnLst>
                          </p:cTn>
                        </p:par>
                      </p:childTnLst>
                    </p:cTn>
                  </p:par>
                  <p:par>
                    <p:cTn id="637" fill="hold">
                      <p:stCondLst>
                        <p:cond delay="indefinite"/>
                      </p:stCondLst>
                      <p:childTnLst>
                        <p:par>
                          <p:cTn id="638" fill="hold">
                            <p:stCondLst>
                              <p:cond delay="0"/>
                            </p:stCondLst>
                            <p:childTnLst>
                              <p:par>
                                <p:cTn id="639" nodeType="clickEffect" fill="hold" presetClass="entr" presetID="1">
                                  <p:stCondLst>
                                    <p:cond delay="0"/>
                                  </p:stCondLst>
                                  <p:childTnLst>
                                    <p:set>
                                      <p:cBhvr>
                                        <p:cTn id="640" dur="1" fill="hold">
                                          <p:stCondLst>
                                            <p:cond delay="0"/>
                                          </p:stCondLst>
                                        </p:cTn>
                                        <p:tgtEl>
                                          <p:spTgt spid="457">
                                            <p:txEl>
                                              <p:pRg st="0" end="0"/>
                                            </p:txEl>
                                          </p:spTgt>
                                        </p:tgtEl>
                                        <p:attrNameLst>
                                          <p:attrName>style.visibility</p:attrName>
                                        </p:attrNameLst>
                                      </p:cBhvr>
                                      <p:to>
                                        <p:strVal val="visible"/>
                                      </p:to>
                                    </p:set>
                                  </p:childTnLst>
                                </p:cTn>
                              </p:par>
                            </p:childTnLst>
                          </p:cTn>
                        </p:par>
                      </p:childTnLst>
                    </p:cTn>
                  </p:par>
                  <p:par>
                    <p:cTn id="641" fill="hold">
                      <p:stCondLst>
                        <p:cond delay="indefinite"/>
                      </p:stCondLst>
                      <p:childTnLst>
                        <p:par>
                          <p:cTn id="642" fill="hold">
                            <p:stCondLst>
                              <p:cond delay="0"/>
                            </p:stCondLst>
                            <p:childTnLst>
                              <p:par>
                                <p:cTn id="643" nodeType="clickEffect" fill="hold" presetClass="entr" presetID="1">
                                  <p:stCondLst>
                                    <p:cond delay="0"/>
                                  </p:stCondLst>
                                  <p:childTnLst>
                                    <p:set>
                                      <p:cBhvr>
                                        <p:cTn id="644" dur="1" fill="hold">
                                          <p:stCondLst>
                                            <p:cond delay="0"/>
                                          </p:stCondLst>
                                        </p:cTn>
                                        <p:tgtEl>
                                          <p:spTgt spid="458"/>
                                        </p:tgtEl>
                                        <p:attrNameLst>
                                          <p:attrName>style.visibility</p:attrName>
                                        </p:attrNameLst>
                                      </p:cBhvr>
                                      <p:to>
                                        <p:strVal val="visible"/>
                                      </p:to>
                                    </p:set>
                                  </p:childTnLst>
                                </p:cTn>
                              </p:par>
                            </p:childTnLst>
                          </p:cTn>
                        </p:par>
                      </p:childTnLst>
                    </p:cTn>
                  </p:par>
                  <p:par>
                    <p:cTn id="645" fill="hold">
                      <p:stCondLst>
                        <p:cond delay="indefinite"/>
                      </p:stCondLst>
                      <p:childTnLst>
                        <p:par>
                          <p:cTn id="646" fill="hold">
                            <p:stCondLst>
                              <p:cond delay="0"/>
                            </p:stCondLst>
                            <p:childTnLst>
                              <p:par>
                                <p:cTn id="647" nodeType="clickEffect" fill="hold" presetClass="entr" presetID="1">
                                  <p:stCondLst>
                                    <p:cond delay="0"/>
                                  </p:stCondLst>
                                  <p:childTnLst>
                                    <p:set>
                                      <p:cBhvr>
                                        <p:cTn id="648" dur="1" fill="hold">
                                          <p:stCondLst>
                                            <p:cond delay="0"/>
                                          </p:stCondLst>
                                        </p:cTn>
                                        <p:tgtEl>
                                          <p:spTgt spid="459"/>
                                        </p:tgtEl>
                                        <p:attrNameLst>
                                          <p:attrName>style.visibility</p:attrName>
                                        </p:attrNameLst>
                                      </p:cBhvr>
                                      <p:to>
                                        <p:strVal val="visible"/>
                                      </p:to>
                                    </p:set>
                                  </p:childTnLst>
                                </p:cTn>
                              </p:par>
                            </p:childTnLst>
                          </p:cTn>
                        </p:par>
                      </p:childTnLst>
                    </p:cTn>
                  </p:par>
                  <p:par>
                    <p:cTn id="649" fill="hold">
                      <p:stCondLst>
                        <p:cond delay="indefinite"/>
                      </p:stCondLst>
                      <p:childTnLst>
                        <p:par>
                          <p:cTn id="650" fill="hold">
                            <p:stCondLst>
                              <p:cond delay="0"/>
                            </p:stCondLst>
                            <p:childTnLst>
                              <p:par>
                                <p:cTn id="651" nodeType="clickEffect" fill="hold" presetClass="entr" presetID="1">
                                  <p:stCondLst>
                                    <p:cond delay="0"/>
                                  </p:stCondLst>
                                  <p:childTnLst>
                                    <p:set>
                                      <p:cBhvr>
                                        <p:cTn id="652" dur="1" fill="hold">
                                          <p:stCondLst>
                                            <p:cond delay="0"/>
                                          </p:stCondLst>
                                        </p:cTn>
                                        <p:tgtEl>
                                          <p:spTgt spid="460">
                                            <p:txEl>
                                              <p:pRg st="0" end="0"/>
                                            </p:txEl>
                                          </p:spTgt>
                                        </p:tgtEl>
                                        <p:attrNameLst>
                                          <p:attrName>style.visibility</p:attrName>
                                        </p:attrNameLst>
                                      </p:cBhvr>
                                      <p:to>
                                        <p:strVal val="visible"/>
                                      </p:to>
                                    </p:set>
                                  </p:childTnLst>
                                </p:cTn>
                              </p:par>
                            </p:childTnLst>
                          </p:cTn>
                        </p:par>
                      </p:childTnLst>
                    </p:cTn>
                  </p:par>
                  <p:par>
                    <p:cTn id="653" fill="hold">
                      <p:stCondLst>
                        <p:cond delay="indefinite"/>
                      </p:stCondLst>
                      <p:childTnLst>
                        <p:par>
                          <p:cTn id="654" fill="hold">
                            <p:stCondLst>
                              <p:cond delay="0"/>
                            </p:stCondLst>
                            <p:childTnLst>
                              <p:par>
                                <p:cTn id="655" nodeType="clickEffect" fill="hold" presetClass="entr" presetID="1">
                                  <p:stCondLst>
                                    <p:cond delay="0"/>
                                  </p:stCondLst>
                                  <p:childTnLst>
                                    <p:set>
                                      <p:cBhvr>
                                        <p:cTn id="656" dur="1" fill="hold">
                                          <p:stCondLst>
                                            <p:cond delay="0"/>
                                          </p:stCondLst>
                                        </p:cTn>
                                        <p:tgtEl>
                                          <p:spTgt spid="460">
                                            <p:txEl>
                                              <p:pRg st="1" end="1"/>
                                            </p:txEl>
                                          </p:spTgt>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5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1" name="CustomShape 1"/>
          <p:cNvSpPr/>
          <p:nvPr/>
        </p:nvSpPr>
        <p:spPr>
          <a:xfrm>
            <a:off x="2040120" y="185040"/>
            <a:ext cx="5063400" cy="364680"/>
          </a:xfrm>
          <a:prstGeom prst="rect">
            <a:avLst/>
          </a:prstGeom>
          <a:noFill/>
          <a:ln w="28440">
            <a:solidFill>
              <a:schemeClr val="tx1"/>
            </a:solidFill>
            <a:round/>
          </a:ln>
        </p:spPr>
        <p:style>
          <a:lnRef idx="0"/>
          <a:fillRef idx="0"/>
          <a:effectRef idx="0"/>
          <a:fontRef idx="minor"/>
        </p:style>
        <p:txBody>
          <a:bodyPr lIns="90000" rIns="90000" tIns="45000" bIns="45000">
            <a:spAutoFit/>
          </a:bodyPr>
          <a:p>
            <a:pPr algn="ctr">
              <a:lnSpc>
                <a:spcPct val="100000"/>
              </a:lnSpc>
            </a:pPr>
            <a:r>
              <a:rPr b="1" lang="gl-ES" sz="1800" spc="-1" strike="noStrike">
                <a:solidFill>
                  <a:srgbClr val="000000"/>
                </a:solidFill>
                <a:latin typeface="Calibri"/>
              </a:rPr>
              <a:t>Al finalizar esta etapa deberíamos tener…</a:t>
            </a:r>
            <a:endParaRPr b="0" lang="gl-ES" sz="1800" spc="-1" strike="noStrike">
              <a:latin typeface="Arial"/>
            </a:endParaRPr>
          </a:p>
        </p:txBody>
      </p:sp>
      <p:graphicFrame>
        <p:nvGraphicFramePr>
          <p:cNvPr id="462" name="Table 2"/>
          <p:cNvGraphicFramePr/>
          <p:nvPr/>
        </p:nvGraphicFramePr>
        <p:xfrm>
          <a:off x="401040" y="1059840"/>
          <a:ext cx="8341920" cy="4637520"/>
        </p:xfrm>
        <a:graphic>
          <a:graphicData uri="http://schemas.openxmlformats.org/drawingml/2006/table">
            <a:tbl>
              <a:tblPr/>
              <a:tblGrid>
                <a:gridCol w="2780640"/>
                <a:gridCol w="2780640"/>
                <a:gridCol w="2780640"/>
              </a:tblGrid>
              <a:tr h="502920">
                <a:tc>
                  <a:txBody>
                    <a:bodyPr>
                      <a:noAutofit/>
                    </a:bodyPr>
                    <a:p>
                      <a:pPr algn="ctr">
                        <a:lnSpc>
                          <a:spcPct val="100000"/>
                        </a:lnSpc>
                      </a:pPr>
                      <a:r>
                        <a:rPr b="1" lang="gl-ES" sz="1350" spc="-1" strike="noStrike">
                          <a:solidFill>
                            <a:srgbClr val="ffffff"/>
                          </a:solidFill>
                          <a:latin typeface="Calibri"/>
                        </a:rPr>
                        <a:t>AMBITO DEL SERVICIO</a:t>
                      </a:r>
                      <a:endParaRPr b="0" lang="gl-ES" sz="1350" spc="-1" strike="noStrike">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000000"/>
                    </a:solidFill>
                  </a:tcPr>
                </a:tc>
                <a:tc>
                  <a:txBody>
                    <a:bodyPr>
                      <a:noAutofit/>
                    </a:bodyPr>
                    <a:p>
                      <a:pPr algn="ctr">
                        <a:lnSpc>
                          <a:spcPct val="100000"/>
                        </a:lnSpc>
                      </a:pPr>
                      <a:r>
                        <a:rPr b="1" lang="gl-ES" sz="1350" spc="-1" strike="noStrike">
                          <a:solidFill>
                            <a:srgbClr val="ffffff"/>
                          </a:solidFill>
                          <a:latin typeface="Calibri"/>
                        </a:rPr>
                        <a:t>RETOS O NECESIDADES SOCIALES </a:t>
                      </a:r>
                      <a:endParaRPr b="0" lang="gl-ES" sz="1350" spc="-1" strike="noStrike">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000000"/>
                    </a:solidFill>
                  </a:tcPr>
                </a:tc>
                <a:tc>
                  <a:txBody>
                    <a:bodyPr>
                      <a:noAutofit/>
                    </a:bodyPr>
                    <a:p>
                      <a:pPr>
                        <a:lnSpc>
                          <a:spcPct val="100000"/>
                        </a:lnSpc>
                      </a:pPr>
                      <a:r>
                        <a:rPr b="1" lang="gl-ES" sz="1350" spc="-1" strike="noStrike">
                          <a:solidFill>
                            <a:srgbClr val="ffffff"/>
                          </a:solidFill>
                          <a:latin typeface="Calibri"/>
                        </a:rPr>
                        <a:t>¿QUIÉN ESTÁ ACTUANDO?</a:t>
                      </a:r>
                      <a:endParaRPr b="0" lang="gl-ES" sz="1350" spc="-1" strike="noStrike">
                        <a:latin typeface="Arial"/>
                      </a:endParaRPr>
                    </a:p>
                    <a:p>
                      <a:pPr>
                        <a:lnSpc>
                          <a:spcPct val="100000"/>
                        </a:lnSpc>
                      </a:pPr>
                      <a:r>
                        <a:rPr b="1" lang="gl-ES" sz="1350" spc="-1" strike="noStrike">
                          <a:solidFill>
                            <a:srgbClr val="ffffff"/>
                          </a:solidFill>
                          <a:latin typeface="Calibri"/>
                        </a:rPr>
                        <a:t>Entidades sociales, instituciones…</a:t>
                      </a:r>
                      <a:endParaRPr b="0" lang="gl-ES" sz="1350" spc="-1" strike="noStrike">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000000"/>
                    </a:solidFill>
                  </a:tcPr>
                </a:tc>
              </a:tr>
              <a:tr h="518040">
                <a:tc>
                  <a:txBody>
                    <a:bodyPr>
                      <a:noAutofit/>
                    </a:bodyPr>
                    <a:p>
                      <a:pPr>
                        <a:lnSpc>
                          <a:spcPct val="100000"/>
                        </a:lnSpc>
                      </a:pPr>
                      <a:r>
                        <a:rPr b="1" lang="gl-ES" sz="1400" spc="-1" strike="noStrike">
                          <a:solidFill>
                            <a:srgbClr val="000000"/>
                          </a:solidFill>
                          <a:latin typeface="Calibri"/>
                        </a:rPr>
                        <a:t>Acompañamiento a la formación y a la lectura</a:t>
                      </a:r>
                      <a:endParaRPr b="0" lang="gl-ES" sz="14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ccccc"/>
                    </a:solidFill>
                  </a:tcPr>
                </a:tc>
                <a:tc>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ccccc"/>
                    </a:solidFill>
                  </a:tcPr>
                </a:tc>
                <a:tc>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ccccc"/>
                    </a:solidFill>
                  </a:tcPr>
                </a:tc>
              </a:tr>
              <a:tr h="518040">
                <a:tc>
                  <a:txBody>
                    <a:bodyPr>
                      <a:noAutofit/>
                    </a:bodyPr>
                    <a:p>
                      <a:pPr>
                        <a:lnSpc>
                          <a:spcPct val="100000"/>
                        </a:lnSpc>
                      </a:pPr>
                      <a:r>
                        <a:rPr b="1" lang="gl-ES" sz="1400" spc="-1" strike="noStrike">
                          <a:solidFill>
                            <a:srgbClr val="000000"/>
                          </a:solidFill>
                          <a:latin typeface="Calibri"/>
                        </a:rPr>
                        <a:t>Apoyo a personas con necesidades especiales</a:t>
                      </a:r>
                      <a:endParaRPr b="0" lang="gl-ES" sz="14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7e7e7"/>
                    </a:solidFill>
                  </a:tcPr>
                </a:tc>
                <a:tc>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7e7e7"/>
                    </a:solidFill>
                  </a:tcPr>
                </a:tc>
                <a:tc>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7e7e7"/>
                    </a:solidFill>
                  </a:tcPr>
                </a:tc>
              </a:tr>
              <a:tr h="412560">
                <a:tc>
                  <a:txBody>
                    <a:bodyPr>
                      <a:noAutofit/>
                    </a:bodyPr>
                    <a:p>
                      <a:pPr>
                        <a:lnSpc>
                          <a:spcPct val="100000"/>
                        </a:lnSpc>
                      </a:pPr>
                      <a:r>
                        <a:rPr b="1" lang="gl-ES" sz="1400" spc="-1" strike="noStrike">
                          <a:solidFill>
                            <a:srgbClr val="000000"/>
                          </a:solidFill>
                          <a:latin typeface="Calibri"/>
                        </a:rPr>
                        <a:t>Apoyo a personas mayores</a:t>
                      </a:r>
                      <a:endParaRPr b="0" lang="gl-ES" sz="14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ccccc"/>
                    </a:solidFill>
                  </a:tcPr>
                </a:tc>
                <a:tc>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ccccc"/>
                    </a:solidFill>
                  </a:tcPr>
                </a:tc>
                <a:tc>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ccccc"/>
                    </a:solidFill>
                  </a:tcPr>
                </a:tc>
              </a:tr>
              <a:tr h="518040">
                <a:tc>
                  <a:txBody>
                    <a:bodyPr>
                      <a:noAutofit/>
                    </a:bodyPr>
                    <a:p>
                      <a:pPr>
                        <a:lnSpc>
                          <a:spcPct val="100000"/>
                        </a:lnSpc>
                      </a:pPr>
                      <a:r>
                        <a:rPr b="1" lang="gl-ES" sz="1400" spc="-1" strike="noStrike">
                          <a:solidFill>
                            <a:srgbClr val="000000"/>
                          </a:solidFill>
                          <a:latin typeface="Calibri"/>
                        </a:rPr>
                        <a:t>Protección de la naturaleza, animales y medio ambiente</a:t>
                      </a:r>
                      <a:endParaRPr b="0" lang="gl-ES" sz="14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7e7e7"/>
                    </a:solidFill>
                  </a:tcPr>
                </a:tc>
                <a:tc>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7e7e7"/>
                    </a:solidFill>
                  </a:tcPr>
                </a:tc>
                <a:tc>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7e7e7"/>
                    </a:solidFill>
                  </a:tcPr>
                </a:tc>
              </a:tr>
              <a:tr h="412560">
                <a:tc>
                  <a:txBody>
                    <a:bodyPr>
                      <a:noAutofit/>
                    </a:bodyPr>
                    <a:p>
                      <a:pPr>
                        <a:lnSpc>
                          <a:spcPct val="100000"/>
                        </a:lnSpc>
                      </a:pPr>
                      <a:r>
                        <a:rPr b="1" lang="gl-ES" sz="1400" spc="-1" strike="noStrike">
                          <a:solidFill>
                            <a:srgbClr val="000000"/>
                          </a:solidFill>
                          <a:latin typeface="Calibri"/>
                        </a:rPr>
                        <a:t>Participación ciudadana</a:t>
                      </a:r>
                      <a:endParaRPr b="0" lang="gl-ES" sz="14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ccccc"/>
                    </a:solidFill>
                  </a:tcPr>
                </a:tc>
                <a:tc>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ccccc"/>
                    </a:solidFill>
                  </a:tcPr>
                </a:tc>
                <a:tc>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ccccc"/>
                    </a:solidFill>
                  </a:tcPr>
                </a:tc>
              </a:tr>
              <a:tr h="412560">
                <a:tc>
                  <a:txBody>
                    <a:bodyPr>
                      <a:noAutofit/>
                    </a:bodyPr>
                    <a:p>
                      <a:pPr>
                        <a:lnSpc>
                          <a:spcPct val="100000"/>
                        </a:lnSpc>
                      </a:pPr>
                      <a:r>
                        <a:rPr b="1" lang="gl-ES" sz="1400" spc="-1" strike="noStrike">
                          <a:solidFill>
                            <a:srgbClr val="000000"/>
                          </a:solidFill>
                          <a:latin typeface="Calibri"/>
                        </a:rPr>
                        <a:t>Solidaridad y derechos humanos</a:t>
                      </a:r>
                      <a:endParaRPr b="0" lang="gl-ES" sz="14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7e7e7"/>
                    </a:solidFill>
                  </a:tcPr>
                </a:tc>
                <a:tc>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7e7e7"/>
                    </a:solidFill>
                  </a:tcPr>
                </a:tc>
                <a:tc>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7e7e7"/>
                    </a:solidFill>
                  </a:tcPr>
                </a:tc>
              </a:tr>
              <a:tr h="412560">
                <a:tc>
                  <a:txBody>
                    <a:bodyPr>
                      <a:noAutofit/>
                    </a:bodyPr>
                    <a:p>
                      <a:pPr>
                        <a:lnSpc>
                          <a:spcPct val="100000"/>
                        </a:lnSpc>
                      </a:pPr>
                      <a:r>
                        <a:rPr b="1" lang="gl-ES" sz="1600" spc="-1" strike="noStrike">
                          <a:solidFill>
                            <a:srgbClr val="000000"/>
                          </a:solidFill>
                          <a:latin typeface="Calibri"/>
                        </a:rPr>
                        <a:t>Cooperación al desarrollo</a:t>
                      </a:r>
                      <a:endParaRPr b="0" lang="gl-ES" sz="16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ccccc"/>
                    </a:solidFill>
                  </a:tcPr>
                </a:tc>
                <a:tc>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ccccc"/>
                    </a:solidFill>
                  </a:tcPr>
                </a:tc>
                <a:tc>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ccccc"/>
                    </a:solidFill>
                  </a:tcPr>
                </a:tc>
              </a:tr>
              <a:tr h="518040">
                <a:tc>
                  <a:txBody>
                    <a:bodyPr>
                      <a:noAutofit/>
                    </a:bodyPr>
                    <a:p>
                      <a:pPr>
                        <a:lnSpc>
                          <a:spcPct val="100000"/>
                        </a:lnSpc>
                      </a:pPr>
                      <a:r>
                        <a:rPr b="1" lang="gl-ES" sz="1400" spc="-1" strike="noStrike">
                          <a:solidFill>
                            <a:srgbClr val="000000"/>
                          </a:solidFill>
                          <a:latin typeface="Calibri"/>
                        </a:rPr>
                        <a:t>Promoción de la salud y de la seguridad</a:t>
                      </a:r>
                      <a:endParaRPr b="0" lang="gl-ES" sz="14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7e7e7"/>
                    </a:solidFill>
                  </a:tcPr>
                </a:tc>
                <a:tc>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7e7e7"/>
                    </a:solidFill>
                  </a:tcPr>
                </a:tc>
                <a:tc>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7e7e7"/>
                    </a:solidFill>
                  </a:tcPr>
                </a:tc>
              </a:tr>
              <a:tr h="412200">
                <a:tc>
                  <a:txBody>
                    <a:bodyPr>
                      <a:noAutofit/>
                    </a:bodyPr>
                    <a:p>
                      <a:pPr>
                        <a:lnSpc>
                          <a:spcPct val="100000"/>
                        </a:lnSpc>
                      </a:pPr>
                      <a:r>
                        <a:rPr b="1" lang="gl-ES" sz="1400" spc="-1" strike="noStrike">
                          <a:solidFill>
                            <a:srgbClr val="000000"/>
                          </a:solidFill>
                          <a:latin typeface="Calibri"/>
                        </a:rPr>
                        <a:t>Arte y patrimonio cultural</a:t>
                      </a:r>
                      <a:endParaRPr b="0" lang="gl-ES" sz="14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ccccc"/>
                    </a:solidFill>
                  </a:tcPr>
                </a:tc>
                <a:tc>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ccccc"/>
                    </a:solidFill>
                  </a:tcPr>
                </a:tc>
                <a:tc>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ccccc"/>
                    </a:solidFill>
                  </a:tcPr>
                </a:tc>
              </a:tr>
            </a:tbl>
          </a:graphicData>
        </a:graphic>
      </p:graphicFrame>
    </p:spTree>
  </p:cSld>
  <mc:AlternateContent>
    <mc:Choice Requires="p14">
      <p:transition spd="slow" p14:dur="2000"/>
    </mc:Choice>
    <mc:Fallback>
      <p:transition spd="slow"/>
    </mc:Fallback>
  </mc:AlternateContent>
  <p:timing>
    <p:tnLst>
      <p:par>
        <p:cTn id="657" dur="indefinite" restart="never" nodeType="tmRoot">
          <p:childTnLst>
            <p:seq>
              <p:cTn id="658" dur="indefinite" nodeType="mainSeq">
                <p:childTnLst>
                  <p:par>
                    <p:cTn id="659" fill="hold">
                      <p:stCondLst>
                        <p:cond delay="indefinite"/>
                      </p:stCondLst>
                      <p:childTnLst>
                        <p:par>
                          <p:cTn id="660" fill="hold">
                            <p:stCondLst>
                              <p:cond delay="0"/>
                            </p:stCondLst>
                            <p:childTnLst>
                              <p:par>
                                <p:cTn id="661" nodeType="clickEffect" fill="hold" presetClass="entr" presetID="1">
                                  <p:stCondLst>
                                    <p:cond delay="0"/>
                                  </p:stCondLst>
                                  <p:childTnLst>
                                    <p:set>
                                      <p:cBhvr>
                                        <p:cTn id="662" dur="1" fill="hold">
                                          <p:stCondLst>
                                            <p:cond delay="0"/>
                                          </p:stCondLst>
                                        </p:cTn>
                                        <p:tgtEl>
                                          <p:spTgt spid="461"/>
                                        </p:tgtEl>
                                        <p:attrNameLst>
                                          <p:attrName>style.visibility</p:attrName>
                                        </p:attrNameLst>
                                      </p:cBhvr>
                                      <p:to>
                                        <p:strVal val="visible"/>
                                      </p:to>
                                    </p:set>
                                  </p:childTnLst>
                                </p:cTn>
                              </p:par>
                            </p:childTnLst>
                          </p:cTn>
                        </p:par>
                      </p:childTnLst>
                    </p:cTn>
                  </p:par>
                  <p:par>
                    <p:cTn id="663" fill="hold">
                      <p:stCondLst>
                        <p:cond delay="indefinite"/>
                      </p:stCondLst>
                      <p:childTnLst>
                        <p:par>
                          <p:cTn id="664" fill="hold">
                            <p:stCondLst>
                              <p:cond delay="0"/>
                            </p:stCondLst>
                            <p:childTnLst>
                              <p:par>
                                <p:cTn id="665" nodeType="clickEffect" fill="hold" presetClass="entr" presetID="1">
                                  <p:stCondLst>
                                    <p:cond delay="0"/>
                                  </p:stCondLst>
                                  <p:childTnLst>
                                    <p:set>
                                      <p:cBhvr>
                                        <p:cTn id="666" dur="1" fill="hold">
                                          <p:stCondLst>
                                            <p:cond delay="0"/>
                                          </p:stCondLst>
                                        </p:cTn>
                                        <p:tgtEl>
                                          <p:spTgt spid="462"/>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5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3" name="CustomShape 1"/>
          <p:cNvSpPr/>
          <p:nvPr/>
        </p:nvSpPr>
        <p:spPr>
          <a:xfrm>
            <a:off x="2040120" y="353880"/>
            <a:ext cx="5063400" cy="364680"/>
          </a:xfrm>
          <a:prstGeom prst="rect">
            <a:avLst/>
          </a:prstGeom>
          <a:noFill/>
          <a:ln w="28440">
            <a:solidFill>
              <a:schemeClr val="tx1"/>
            </a:solidFill>
            <a:round/>
          </a:ln>
        </p:spPr>
        <p:style>
          <a:lnRef idx="0"/>
          <a:fillRef idx="0"/>
          <a:effectRef idx="0"/>
          <a:fontRef idx="minor"/>
        </p:style>
        <p:txBody>
          <a:bodyPr lIns="90000" rIns="90000" tIns="45000" bIns="45000">
            <a:spAutoFit/>
          </a:bodyPr>
          <a:p>
            <a:pPr algn="ctr">
              <a:lnSpc>
                <a:spcPct val="100000"/>
              </a:lnSpc>
            </a:pPr>
            <a:r>
              <a:rPr b="1" lang="gl-ES" sz="1800" spc="-1" strike="noStrike">
                <a:solidFill>
                  <a:srgbClr val="000000"/>
                </a:solidFill>
                <a:latin typeface="Calibri"/>
              </a:rPr>
              <a:t>Al finalizar esta etapa deberíamos tener…</a:t>
            </a:r>
            <a:endParaRPr b="0" lang="gl-ES" sz="1800" spc="-1" strike="noStrike">
              <a:latin typeface="Arial"/>
            </a:endParaRPr>
          </a:p>
        </p:txBody>
      </p:sp>
      <p:sp>
        <p:nvSpPr>
          <p:cNvPr id="464" name="CustomShape 2"/>
          <p:cNvSpPr/>
          <p:nvPr/>
        </p:nvSpPr>
        <p:spPr>
          <a:xfrm>
            <a:off x="234360" y="2395080"/>
            <a:ext cx="3425040" cy="283356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gl-ES" sz="1800" spc="-1" strike="noStrike">
                <a:solidFill>
                  <a:srgbClr val="000000"/>
                </a:solidFill>
                <a:latin typeface="Calibri"/>
              </a:rPr>
              <a:t>Un esquema que responda a tres cuestiones:</a:t>
            </a:r>
            <a:endParaRPr b="0" lang="gl-ES" sz="1800" spc="-1" strike="noStrike">
              <a:latin typeface="Arial"/>
            </a:endParaRPr>
          </a:p>
          <a:p>
            <a:pPr>
              <a:lnSpc>
                <a:spcPct val="100000"/>
              </a:lnSpc>
            </a:pPr>
            <a:endParaRPr b="0" lang="gl-ES" sz="1800" spc="-1" strike="noStrike">
              <a:latin typeface="Arial"/>
            </a:endParaRPr>
          </a:p>
          <a:p>
            <a:pPr marL="343080" indent="-342720">
              <a:lnSpc>
                <a:spcPct val="100000"/>
              </a:lnSpc>
              <a:buClr>
                <a:srgbClr val="000000"/>
              </a:buClr>
              <a:buFont typeface="StarSymbol"/>
              <a:buAutoNum type="alphaLcParenR"/>
            </a:pPr>
            <a:r>
              <a:rPr b="1" lang="gl-ES" sz="1800" spc="-1" strike="noStrike">
                <a:solidFill>
                  <a:srgbClr val="000000"/>
                </a:solidFill>
                <a:latin typeface="Calibri"/>
              </a:rPr>
              <a:t>¿Cuál sería la necesidad social atendida?</a:t>
            </a:r>
            <a:endParaRPr b="0" lang="gl-ES" sz="1800" spc="-1" strike="noStrike">
              <a:latin typeface="Arial"/>
            </a:endParaRPr>
          </a:p>
          <a:p>
            <a:pPr marL="343080" indent="-342720">
              <a:lnSpc>
                <a:spcPct val="100000"/>
              </a:lnSpc>
              <a:buClr>
                <a:srgbClr val="000000"/>
              </a:buClr>
              <a:buFont typeface="StarSymbol"/>
              <a:buAutoNum type="alphaLcParenR"/>
            </a:pPr>
            <a:r>
              <a:rPr b="1" lang="gl-ES" sz="1800" spc="-1" strike="noStrike">
                <a:solidFill>
                  <a:srgbClr val="000000"/>
                </a:solidFill>
                <a:latin typeface="Calibri"/>
              </a:rPr>
              <a:t> </a:t>
            </a:r>
            <a:r>
              <a:rPr b="1" lang="gl-ES" sz="1800" spc="-1" strike="noStrike">
                <a:solidFill>
                  <a:srgbClr val="000000"/>
                </a:solidFill>
                <a:latin typeface="Calibri"/>
              </a:rPr>
              <a:t>¿Cuál sería el servicio que llevarían a cabo los jóvenes?</a:t>
            </a:r>
            <a:endParaRPr b="0" lang="gl-ES" sz="1800" spc="-1" strike="noStrike">
              <a:latin typeface="Arial"/>
            </a:endParaRPr>
          </a:p>
          <a:p>
            <a:pPr marL="343080" indent="-342720">
              <a:lnSpc>
                <a:spcPct val="100000"/>
              </a:lnSpc>
              <a:buClr>
                <a:srgbClr val="000000"/>
              </a:buClr>
              <a:buFont typeface="StarSymbol"/>
              <a:buAutoNum type="alphaLcParenR"/>
            </a:pPr>
            <a:r>
              <a:rPr b="1" lang="gl-ES" sz="1800" spc="-1" strike="noStrike">
                <a:solidFill>
                  <a:srgbClr val="000000"/>
                </a:solidFill>
                <a:latin typeface="Calibri"/>
              </a:rPr>
              <a:t> </a:t>
            </a:r>
            <a:r>
              <a:rPr b="1" lang="gl-ES" sz="1800" spc="-1" strike="noStrike">
                <a:solidFill>
                  <a:srgbClr val="000000"/>
                </a:solidFill>
                <a:latin typeface="Calibri"/>
              </a:rPr>
              <a:t>¿Qué aprendizajes se lograrían a través de este servicio?</a:t>
            </a:r>
            <a:endParaRPr b="0" lang="gl-ES" sz="1800" spc="-1" strike="noStrike">
              <a:latin typeface="Arial"/>
            </a:endParaRPr>
          </a:p>
        </p:txBody>
      </p:sp>
      <p:pic>
        <p:nvPicPr>
          <p:cNvPr id="465" name="Picture 2" descr=""/>
          <p:cNvPicPr/>
          <p:nvPr/>
        </p:nvPicPr>
        <p:blipFill>
          <a:blip r:embed="rId1"/>
          <a:stretch/>
        </p:blipFill>
        <p:spPr>
          <a:xfrm>
            <a:off x="3659760" y="812520"/>
            <a:ext cx="5483880" cy="5483880"/>
          </a:xfrm>
          <a:prstGeom prst="rect">
            <a:avLst/>
          </a:prstGeom>
          <a:ln>
            <a:noFill/>
          </a:ln>
        </p:spPr>
      </p:pic>
    </p:spTree>
  </p:cSld>
  <mc:AlternateContent>
    <mc:Choice Requires="p14">
      <p:transition spd="slow" p14:dur="2000"/>
    </mc:Choice>
    <mc:Fallback>
      <p:transition spd="slow"/>
    </mc:Fallback>
  </mc:AlternateContent>
  <p:timing>
    <p:tnLst>
      <p:par>
        <p:cTn id="667" dur="indefinite" restart="never" nodeType="tmRoot">
          <p:childTnLst>
            <p:seq>
              <p:cTn id="668" dur="indefinite" nodeType="mainSeq">
                <p:childTnLst>
                  <p:par>
                    <p:cTn id="669" fill="hold">
                      <p:stCondLst>
                        <p:cond delay="indefinite"/>
                      </p:stCondLst>
                      <p:childTnLst>
                        <p:par>
                          <p:cTn id="670" fill="hold">
                            <p:stCondLst>
                              <p:cond delay="0"/>
                            </p:stCondLst>
                            <p:childTnLst>
                              <p:par>
                                <p:cTn id="671" nodeType="clickEffect" fill="hold" presetClass="entr" presetID="1">
                                  <p:stCondLst>
                                    <p:cond delay="0"/>
                                  </p:stCondLst>
                                  <p:childTnLst>
                                    <p:set>
                                      <p:cBhvr>
                                        <p:cTn id="672" dur="1" fill="hold">
                                          <p:stCondLst>
                                            <p:cond delay="0"/>
                                          </p:stCondLst>
                                        </p:cTn>
                                        <p:tgtEl>
                                          <p:spTgt spid="463"/>
                                        </p:tgtEl>
                                        <p:attrNameLst>
                                          <p:attrName>style.visibility</p:attrName>
                                        </p:attrNameLst>
                                      </p:cBhvr>
                                      <p:to>
                                        <p:strVal val="visible"/>
                                      </p:to>
                                    </p:set>
                                  </p:childTnLst>
                                </p:cTn>
                              </p:par>
                            </p:childTnLst>
                          </p:cTn>
                        </p:par>
                      </p:childTnLst>
                    </p:cTn>
                  </p:par>
                  <p:par>
                    <p:cTn id="673" fill="hold">
                      <p:stCondLst>
                        <p:cond delay="indefinite"/>
                      </p:stCondLst>
                      <p:childTnLst>
                        <p:par>
                          <p:cTn id="674" fill="hold">
                            <p:stCondLst>
                              <p:cond delay="0"/>
                            </p:stCondLst>
                            <p:childTnLst>
                              <p:par>
                                <p:cTn id="675" nodeType="clickEffect" fill="hold" presetClass="entr" presetID="1">
                                  <p:stCondLst>
                                    <p:cond delay="0"/>
                                  </p:stCondLst>
                                  <p:childTnLst>
                                    <p:set>
                                      <p:cBhvr>
                                        <p:cTn id="676" dur="1" fill="hold">
                                          <p:stCondLst>
                                            <p:cond delay="0"/>
                                          </p:stCondLst>
                                        </p:cTn>
                                        <p:tgtEl>
                                          <p:spTgt spid="464"/>
                                        </p:tgtEl>
                                        <p:attrNameLst>
                                          <p:attrName>style.visibility</p:attrName>
                                        </p:attrNameLst>
                                      </p:cBhvr>
                                      <p:to>
                                        <p:strVal val="visible"/>
                                      </p:to>
                                    </p:set>
                                  </p:childTnLst>
                                </p:cTn>
                              </p:par>
                            </p:childTnLst>
                          </p:cTn>
                        </p:par>
                      </p:childTnLst>
                    </p:cTn>
                  </p:par>
                  <p:par>
                    <p:cTn id="677" fill="hold">
                      <p:stCondLst>
                        <p:cond delay="indefinite"/>
                      </p:stCondLst>
                      <p:childTnLst>
                        <p:par>
                          <p:cTn id="678" fill="hold">
                            <p:stCondLst>
                              <p:cond delay="0"/>
                            </p:stCondLst>
                            <p:childTnLst>
                              <p:par>
                                <p:cTn id="679" nodeType="clickEffect" fill="hold" presetClass="entr" presetID="1">
                                  <p:stCondLst>
                                    <p:cond delay="0"/>
                                  </p:stCondLst>
                                  <p:childTnLst>
                                    <p:set>
                                      <p:cBhvr>
                                        <p:cTn id="680" dur="1" fill="hold">
                                          <p:stCondLst>
                                            <p:cond delay="0"/>
                                          </p:stCondLst>
                                        </p:cTn>
                                        <p:tgtEl>
                                          <p:spTgt spid="465"/>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5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6" name="CustomShape 1"/>
          <p:cNvSpPr/>
          <p:nvPr/>
        </p:nvSpPr>
        <p:spPr>
          <a:xfrm>
            <a:off x="2841840" y="325800"/>
            <a:ext cx="3459960" cy="821880"/>
          </a:xfrm>
          <a:prstGeom prst="rect">
            <a:avLst/>
          </a:prstGeom>
          <a:noFill/>
          <a:ln w="28440">
            <a:solidFill>
              <a:schemeClr val="tx1"/>
            </a:solidFill>
            <a:round/>
          </a:ln>
        </p:spPr>
        <p:style>
          <a:lnRef idx="0"/>
          <a:fillRef idx="0"/>
          <a:effectRef idx="0"/>
          <a:fontRef idx="minor"/>
        </p:style>
        <p:txBody>
          <a:bodyPr lIns="90000" rIns="90000" tIns="45000" bIns="45000">
            <a:spAutoFit/>
          </a:bodyPr>
          <a:p>
            <a:pPr algn="ctr">
              <a:lnSpc>
                <a:spcPct val="100000"/>
              </a:lnSpc>
            </a:pPr>
            <a:r>
              <a:rPr b="1" lang="gl-ES" sz="2400" spc="-1" strike="noStrike">
                <a:solidFill>
                  <a:srgbClr val="000000"/>
                </a:solidFill>
                <a:latin typeface="Calibri"/>
              </a:rPr>
              <a:t>PLANIFICACIÓN DEL PROYECTO </a:t>
            </a:r>
            <a:endParaRPr b="0" lang="gl-ES" sz="2400" spc="-1" strike="noStrike">
              <a:latin typeface="Arial"/>
            </a:endParaRPr>
          </a:p>
        </p:txBody>
      </p:sp>
      <p:sp>
        <p:nvSpPr>
          <p:cNvPr id="467" name="CustomShape 2"/>
          <p:cNvSpPr/>
          <p:nvPr/>
        </p:nvSpPr>
        <p:spPr>
          <a:xfrm>
            <a:off x="3116160" y="6253200"/>
            <a:ext cx="6027480" cy="79092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gl-ES" sz="1400" spc="-1" strike="noStrike">
                <a:solidFill>
                  <a:srgbClr val="000000"/>
                </a:solidFill>
                <a:latin typeface="Calibri"/>
              </a:rPr>
              <a:t>Fuente:file:///C:/Users/Usuario/Desktop/Documentos%20APS/Guia-practica-ApS.pdf</a:t>
            </a:r>
            <a:endParaRPr b="0" lang="gl-ES" sz="1400" spc="-1" strike="noStrike">
              <a:latin typeface="Arial"/>
            </a:endParaRPr>
          </a:p>
          <a:p>
            <a:pPr>
              <a:lnSpc>
                <a:spcPct val="100000"/>
              </a:lnSpc>
            </a:pPr>
            <a:endParaRPr b="0" lang="gl-ES" sz="1400" spc="-1" strike="noStrike">
              <a:latin typeface="Arial"/>
            </a:endParaRPr>
          </a:p>
        </p:txBody>
      </p:sp>
      <p:graphicFrame>
        <p:nvGraphicFramePr>
          <p:cNvPr id="468" name="Table 3"/>
          <p:cNvGraphicFramePr/>
          <p:nvPr/>
        </p:nvGraphicFramePr>
        <p:xfrm>
          <a:off x="787680" y="1481400"/>
          <a:ext cx="7567920" cy="4384440"/>
        </p:xfrm>
        <a:graphic>
          <a:graphicData uri="http://schemas.openxmlformats.org/drawingml/2006/table">
            <a:tbl>
              <a:tblPr/>
              <a:tblGrid>
                <a:gridCol w="3783960"/>
                <a:gridCol w="3783960"/>
              </a:tblGrid>
              <a:tr h="547920">
                <a:tc>
                  <a:txBody>
                    <a:bodyPr>
                      <a:noAutofit/>
                    </a:bodyPr>
                    <a:p>
                      <a:pPr algn="ctr">
                        <a:lnSpc>
                          <a:spcPct val="100000"/>
                        </a:lnSpc>
                      </a:pPr>
                      <a:r>
                        <a:rPr b="1" lang="gl-ES" sz="1350" spc="-1" strike="noStrike">
                          <a:solidFill>
                            <a:srgbClr val="ffffff"/>
                          </a:solidFill>
                          <a:latin typeface="Calibri"/>
                        </a:rPr>
                        <a:t>DEFINIR EL SERVICIO</a:t>
                      </a:r>
                      <a:endParaRPr b="0" lang="gl-ES" sz="1350" spc="-1" strike="noStrike">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000000"/>
                    </a:solidFill>
                  </a:tcPr>
                </a:tc>
                <a:tc>
                  <a:txBody>
                    <a:bodyPr>
                      <a:noAutofit/>
                    </a:bodyPr>
                    <a:p>
                      <a:pPr algn="ctr">
                        <a:lnSpc>
                          <a:spcPct val="100000"/>
                        </a:lnSpc>
                      </a:pPr>
                      <a:r>
                        <a:rPr b="1" lang="gl-ES" sz="1350" spc="-1" strike="noStrike">
                          <a:solidFill>
                            <a:srgbClr val="ffffff"/>
                          </a:solidFill>
                          <a:latin typeface="Calibri"/>
                        </a:rPr>
                        <a:t>DEFINIR LOS APRENDIZAJES</a:t>
                      </a:r>
                      <a:endParaRPr b="0" lang="gl-ES" sz="1350" spc="-1" strike="noStrike">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000000"/>
                    </a:solidFill>
                  </a:tcPr>
                </a:tc>
              </a:tr>
              <a:tr h="3836520">
                <a:tc>
                  <a:txBody>
                    <a:bodyPr>
                      <a:noAutofit/>
                    </a:bodyPr>
                    <a:p>
                      <a:pPr marL="285840" indent="-285480">
                        <a:lnSpc>
                          <a:spcPct val="100000"/>
                        </a:lnSpc>
                        <a:buClr>
                          <a:srgbClr val="000000"/>
                        </a:buClr>
                        <a:buFont typeface="Wingdings" charset="2"/>
                        <a:buChar char=""/>
                      </a:pPr>
                      <a:r>
                        <a:rPr b="0" lang="gl-ES" sz="1350" spc="-1" strike="noStrike">
                          <a:solidFill>
                            <a:srgbClr val="000000"/>
                          </a:solidFill>
                          <a:latin typeface="Calibri"/>
                        </a:rPr>
                        <a:t> </a:t>
                      </a:r>
                      <a:r>
                        <a:rPr b="0" lang="gl-ES" sz="1350" spc="-1" strike="noStrike">
                          <a:solidFill>
                            <a:srgbClr val="000000"/>
                          </a:solidFill>
                          <a:latin typeface="Calibri"/>
                        </a:rPr>
                        <a:t>¿Objetivo/s tangibles tiene el servicio?</a:t>
                      </a:r>
                      <a:endParaRPr b="0" lang="gl-ES" sz="1350" spc="-1" strike="noStrike">
                        <a:latin typeface="Arial"/>
                      </a:endParaRPr>
                    </a:p>
                    <a:p>
                      <a:pPr marL="285840" indent="-285480">
                        <a:lnSpc>
                          <a:spcPct val="100000"/>
                        </a:lnSpc>
                        <a:buClr>
                          <a:srgbClr val="000000"/>
                        </a:buClr>
                        <a:buFont typeface="Wingdings" charset="2"/>
                        <a:buChar char=""/>
                      </a:pPr>
                      <a:r>
                        <a:rPr b="0" lang="gl-ES" sz="1350" spc="-1" strike="noStrike">
                          <a:solidFill>
                            <a:srgbClr val="000000"/>
                          </a:solidFill>
                          <a:latin typeface="Calibri"/>
                        </a:rPr>
                        <a:t> </a:t>
                      </a:r>
                      <a:r>
                        <a:rPr b="0" lang="gl-ES" sz="1350" spc="-1" strike="noStrike">
                          <a:solidFill>
                            <a:srgbClr val="000000"/>
                          </a:solidFill>
                          <a:latin typeface="Calibri"/>
                        </a:rPr>
                        <a:t>¿Qué tareas concretas forman parte del servicio?</a:t>
                      </a:r>
                      <a:endParaRPr b="0" lang="gl-ES" sz="1350" spc="-1" strike="noStrike">
                        <a:latin typeface="Arial"/>
                      </a:endParaRPr>
                    </a:p>
                    <a:p>
                      <a:pPr marL="285840" indent="-285480">
                        <a:lnSpc>
                          <a:spcPct val="100000"/>
                        </a:lnSpc>
                        <a:buClr>
                          <a:srgbClr val="000000"/>
                        </a:buClr>
                        <a:buFont typeface="Wingdings" charset="2"/>
                        <a:buChar char=""/>
                      </a:pPr>
                      <a:r>
                        <a:rPr b="0" lang="gl-ES" sz="1350" spc="-1" strike="noStrike">
                          <a:solidFill>
                            <a:srgbClr val="000000"/>
                          </a:solidFill>
                          <a:latin typeface="Calibri"/>
                        </a:rPr>
                        <a:t> </a:t>
                      </a:r>
                      <a:r>
                        <a:rPr b="0" lang="gl-ES" sz="1350" spc="-1" strike="noStrike">
                          <a:solidFill>
                            <a:srgbClr val="000000"/>
                          </a:solidFill>
                          <a:latin typeface="Calibri"/>
                        </a:rPr>
                        <a:t>¿Qué requisitos serán necesarios para desarrollar las tareas?</a:t>
                      </a:r>
                      <a:endParaRPr b="0" lang="gl-ES" sz="1350" spc="-1" strike="noStrike">
                        <a:latin typeface="Arial"/>
                      </a:endParaRPr>
                    </a:p>
                    <a:p>
                      <a:pPr marL="285840" indent="-285480">
                        <a:lnSpc>
                          <a:spcPct val="100000"/>
                        </a:lnSpc>
                        <a:buClr>
                          <a:srgbClr val="000000"/>
                        </a:buClr>
                        <a:buFont typeface="Wingdings" charset="2"/>
                        <a:buChar char=""/>
                      </a:pPr>
                      <a:r>
                        <a:rPr b="0" lang="gl-ES" sz="1350" spc="-1" strike="noStrike">
                          <a:solidFill>
                            <a:srgbClr val="000000"/>
                          </a:solidFill>
                          <a:latin typeface="Calibri"/>
                        </a:rPr>
                        <a:t> </a:t>
                      </a:r>
                      <a:r>
                        <a:rPr b="0" lang="gl-ES" sz="1350" spc="-1" strike="noStrike">
                          <a:solidFill>
                            <a:srgbClr val="000000"/>
                          </a:solidFill>
                          <a:latin typeface="Calibri"/>
                        </a:rPr>
                        <a:t>Quién es el responsable del proyecto en la entidad social?</a:t>
                      </a:r>
                      <a:endParaRPr b="0" lang="gl-ES" sz="1350" spc="-1" strike="noStrike">
                        <a:latin typeface="Arial"/>
                      </a:endParaRPr>
                    </a:p>
                    <a:p>
                      <a:pPr marL="285840" indent="-285480">
                        <a:lnSpc>
                          <a:spcPct val="100000"/>
                        </a:lnSpc>
                        <a:buClr>
                          <a:srgbClr val="000000"/>
                        </a:buClr>
                        <a:buFont typeface="Wingdings" charset="2"/>
                        <a:buChar char=""/>
                      </a:pPr>
                      <a:r>
                        <a:rPr b="0" lang="gl-ES" sz="1350" spc="-1" strike="noStrike">
                          <a:solidFill>
                            <a:srgbClr val="000000"/>
                          </a:solidFill>
                          <a:latin typeface="Calibri"/>
                        </a:rPr>
                        <a:t> </a:t>
                      </a:r>
                      <a:r>
                        <a:rPr b="0" lang="gl-ES" sz="1350" spc="-1" strike="noStrike">
                          <a:solidFill>
                            <a:srgbClr val="000000"/>
                          </a:solidFill>
                          <a:latin typeface="Calibri"/>
                        </a:rPr>
                        <a:t>¿Cómo colaborará el centro educativo durante el servicio?</a:t>
                      </a:r>
                      <a:endParaRPr b="0" lang="gl-ES" sz="1350" spc="-1" strike="noStrike">
                        <a:latin typeface="Arial"/>
                      </a:endParaRPr>
                    </a:p>
                    <a:p>
                      <a:pPr marL="285840" indent="-285480">
                        <a:lnSpc>
                          <a:spcPct val="100000"/>
                        </a:lnSpc>
                        <a:buClr>
                          <a:srgbClr val="000000"/>
                        </a:buClr>
                        <a:buFont typeface="Wingdings" charset="2"/>
                        <a:buChar char=""/>
                      </a:pPr>
                      <a:r>
                        <a:rPr b="0" lang="gl-ES" sz="1350" spc="-1" strike="noStrike">
                          <a:solidFill>
                            <a:srgbClr val="000000"/>
                          </a:solidFill>
                          <a:latin typeface="Calibri"/>
                        </a:rPr>
                        <a:t> </a:t>
                      </a:r>
                      <a:r>
                        <a:rPr b="0" lang="gl-ES" sz="1350" spc="-1" strike="noStrike">
                          <a:solidFill>
                            <a:srgbClr val="000000"/>
                          </a:solidFill>
                          <a:latin typeface="Calibri"/>
                        </a:rPr>
                        <a:t>¿Cuáles son las funciones de la entidad social?</a:t>
                      </a:r>
                      <a:endParaRPr b="0" lang="gl-ES" sz="1350" spc="-1" strike="noStrike">
                        <a:latin typeface="Arial"/>
                      </a:endParaRPr>
                    </a:p>
                    <a:p>
                      <a:pPr marL="285840" indent="-285480">
                        <a:lnSpc>
                          <a:spcPct val="100000"/>
                        </a:lnSpc>
                        <a:buClr>
                          <a:srgbClr val="000000"/>
                        </a:buClr>
                        <a:buFont typeface="Wingdings" charset="2"/>
                        <a:buChar char=""/>
                      </a:pPr>
                      <a:r>
                        <a:rPr b="0" lang="gl-ES" sz="1350" spc="-1" strike="noStrike">
                          <a:solidFill>
                            <a:srgbClr val="000000"/>
                          </a:solidFill>
                          <a:latin typeface="Calibri"/>
                        </a:rPr>
                        <a:t> </a:t>
                      </a:r>
                      <a:r>
                        <a:rPr b="0" lang="gl-ES" sz="1350" spc="-1" strike="noStrike">
                          <a:solidFill>
                            <a:srgbClr val="000000"/>
                          </a:solidFill>
                          <a:latin typeface="Calibri"/>
                        </a:rPr>
                        <a:t>¿Cómo evaluamos el servicio realizado?</a:t>
                      </a:r>
                      <a:endParaRPr b="0" lang="gl-ES" sz="135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ccccc"/>
                    </a:solidFill>
                  </a:tcPr>
                </a:tc>
                <a:tc>
                  <a:txBody>
                    <a:bodyPr>
                      <a:noAutofit/>
                    </a:bodyPr>
                    <a:p>
                      <a:pPr marL="285840" indent="-285480">
                        <a:lnSpc>
                          <a:spcPct val="100000"/>
                        </a:lnSpc>
                        <a:buClr>
                          <a:srgbClr val="000000"/>
                        </a:buClr>
                        <a:buFont typeface="Wingdings" charset="2"/>
                        <a:buChar char=""/>
                      </a:pPr>
                      <a:r>
                        <a:rPr b="0" lang="gl-ES" sz="1350" spc="-1" strike="noStrike">
                          <a:solidFill>
                            <a:srgbClr val="000000"/>
                          </a:solidFill>
                          <a:latin typeface="Calibri"/>
                        </a:rPr>
                        <a:t> </a:t>
                      </a:r>
                      <a:r>
                        <a:rPr b="0" lang="gl-ES" sz="1350" spc="-1" strike="noStrike">
                          <a:solidFill>
                            <a:srgbClr val="000000"/>
                          </a:solidFill>
                          <a:latin typeface="Calibri"/>
                        </a:rPr>
                        <a:t>¿Cómo es el grupo participante? ¿Fortalezas y debilidades?</a:t>
                      </a:r>
                      <a:endParaRPr b="0" lang="gl-ES" sz="1350" spc="-1" strike="noStrike">
                        <a:latin typeface="Arial"/>
                      </a:endParaRPr>
                    </a:p>
                    <a:p>
                      <a:pPr marL="285840" indent="-285480">
                        <a:lnSpc>
                          <a:spcPct val="100000"/>
                        </a:lnSpc>
                        <a:buClr>
                          <a:srgbClr val="000000"/>
                        </a:buClr>
                        <a:buFont typeface="Wingdings" charset="2"/>
                        <a:buChar char=""/>
                      </a:pPr>
                      <a:r>
                        <a:rPr b="0" lang="gl-ES" sz="1350" spc="-1" strike="noStrike">
                          <a:solidFill>
                            <a:srgbClr val="000000"/>
                          </a:solidFill>
                          <a:latin typeface="Calibri"/>
                        </a:rPr>
                        <a:t> </a:t>
                      </a:r>
                      <a:r>
                        <a:rPr b="0" lang="gl-ES" sz="1350" spc="-1" strike="noStrike">
                          <a:solidFill>
                            <a:srgbClr val="000000"/>
                          </a:solidFill>
                          <a:latin typeface="Calibri"/>
                        </a:rPr>
                        <a:t>¿Materia o materias ubicaremos el proyecto?</a:t>
                      </a:r>
                      <a:endParaRPr b="0" lang="gl-ES" sz="1350" spc="-1" strike="noStrike">
                        <a:latin typeface="Arial"/>
                      </a:endParaRPr>
                    </a:p>
                    <a:p>
                      <a:pPr marL="285840" indent="-285480">
                        <a:lnSpc>
                          <a:spcPct val="100000"/>
                        </a:lnSpc>
                        <a:buClr>
                          <a:srgbClr val="000000"/>
                        </a:buClr>
                        <a:buFont typeface="Wingdings" charset="2"/>
                        <a:buChar char=""/>
                      </a:pPr>
                      <a:r>
                        <a:rPr b="0" lang="gl-ES" sz="1350" spc="-1" strike="noStrike">
                          <a:solidFill>
                            <a:srgbClr val="000000"/>
                          </a:solidFill>
                          <a:latin typeface="Calibri"/>
                        </a:rPr>
                        <a:t> </a:t>
                      </a:r>
                      <a:r>
                        <a:rPr b="0" lang="gl-ES" sz="1350" spc="-1" strike="noStrike">
                          <a:solidFill>
                            <a:srgbClr val="000000"/>
                          </a:solidFill>
                          <a:latin typeface="Calibri"/>
                        </a:rPr>
                        <a:t>¿Objetivos educativos perseguimos ?</a:t>
                      </a:r>
                      <a:endParaRPr b="0" lang="gl-ES" sz="1350" spc="-1" strike="noStrike">
                        <a:latin typeface="Arial"/>
                      </a:endParaRPr>
                    </a:p>
                    <a:p>
                      <a:pPr marL="285840" indent="-285480">
                        <a:lnSpc>
                          <a:spcPct val="100000"/>
                        </a:lnSpc>
                        <a:buClr>
                          <a:srgbClr val="000000"/>
                        </a:buClr>
                        <a:buFont typeface="Wingdings" charset="2"/>
                        <a:buChar char=""/>
                      </a:pPr>
                      <a:r>
                        <a:rPr b="0" lang="gl-ES" sz="1350" spc="-1" strike="noStrike">
                          <a:solidFill>
                            <a:srgbClr val="000000"/>
                          </a:solidFill>
                          <a:latin typeface="Calibri"/>
                        </a:rPr>
                        <a:t> </a:t>
                      </a:r>
                      <a:r>
                        <a:rPr b="0" lang="gl-ES" sz="1350" spc="-1" strike="noStrike">
                          <a:solidFill>
                            <a:srgbClr val="000000"/>
                          </a:solidFill>
                          <a:latin typeface="Calibri"/>
                        </a:rPr>
                        <a:t>¿Formación previa será necesaria?  ¿Cuál durante el servicio?</a:t>
                      </a:r>
                      <a:endParaRPr b="0" lang="gl-ES" sz="1350" spc="-1" strike="noStrike">
                        <a:latin typeface="Arial"/>
                      </a:endParaRPr>
                    </a:p>
                    <a:p>
                      <a:pPr marL="285840" indent="-285480">
                        <a:lnSpc>
                          <a:spcPct val="100000"/>
                        </a:lnSpc>
                        <a:buClr>
                          <a:srgbClr val="000000"/>
                        </a:buClr>
                        <a:buFont typeface="Wingdings" charset="2"/>
                        <a:buChar char=""/>
                      </a:pPr>
                      <a:r>
                        <a:rPr b="0" lang="gl-ES" sz="1350" spc="-1" strike="noStrike">
                          <a:solidFill>
                            <a:srgbClr val="000000"/>
                          </a:solidFill>
                          <a:latin typeface="Calibri"/>
                        </a:rPr>
                        <a:t> </a:t>
                      </a:r>
                      <a:r>
                        <a:rPr b="0" lang="gl-ES" sz="1350" spc="-1" strike="noStrike">
                          <a:solidFill>
                            <a:srgbClr val="000000"/>
                          </a:solidFill>
                          <a:latin typeface="Calibri"/>
                        </a:rPr>
                        <a:t>¿Qué aportará la entidad social a los aspectos pedagógicos?</a:t>
                      </a:r>
                      <a:endParaRPr b="0" lang="gl-ES" sz="1350" spc="-1" strike="noStrike">
                        <a:latin typeface="Arial"/>
                      </a:endParaRPr>
                    </a:p>
                    <a:p>
                      <a:pPr marL="285840" indent="-285480">
                        <a:lnSpc>
                          <a:spcPct val="100000"/>
                        </a:lnSpc>
                        <a:buClr>
                          <a:srgbClr val="000000"/>
                        </a:buClr>
                        <a:buFont typeface="Wingdings" charset="2"/>
                        <a:buChar char=""/>
                      </a:pPr>
                      <a:r>
                        <a:rPr b="0" lang="gl-ES" sz="1350" spc="-1" strike="noStrike">
                          <a:solidFill>
                            <a:srgbClr val="000000"/>
                          </a:solidFill>
                          <a:latin typeface="Calibri"/>
                        </a:rPr>
                        <a:t> </a:t>
                      </a:r>
                      <a:r>
                        <a:rPr b="0" lang="gl-ES" sz="1350" spc="-1" strike="noStrike">
                          <a:solidFill>
                            <a:srgbClr val="000000"/>
                          </a:solidFill>
                          <a:latin typeface="Calibri"/>
                        </a:rPr>
                        <a:t>¿Cuáles serán las funciones del profesorado responsable?</a:t>
                      </a:r>
                      <a:endParaRPr b="0" lang="gl-ES" sz="1350" spc="-1" strike="noStrike">
                        <a:latin typeface="Arial"/>
                      </a:endParaRPr>
                    </a:p>
                    <a:p>
                      <a:pPr marL="285840" indent="-285480">
                        <a:lnSpc>
                          <a:spcPct val="100000"/>
                        </a:lnSpc>
                        <a:buClr>
                          <a:srgbClr val="000000"/>
                        </a:buClr>
                        <a:buFont typeface="Wingdings" charset="2"/>
                        <a:buChar char=""/>
                      </a:pPr>
                      <a:r>
                        <a:rPr b="0" lang="gl-ES" sz="1350" spc="-1" strike="noStrike">
                          <a:solidFill>
                            <a:srgbClr val="000000"/>
                          </a:solidFill>
                          <a:latin typeface="Calibri"/>
                        </a:rPr>
                        <a:t> </a:t>
                      </a:r>
                      <a:r>
                        <a:rPr b="0" lang="gl-ES" sz="1350" spc="-1" strike="noStrike">
                          <a:solidFill>
                            <a:srgbClr val="000000"/>
                          </a:solidFill>
                          <a:latin typeface="Calibri"/>
                        </a:rPr>
                        <a:t>¿Cómo evaluamos?</a:t>
                      </a:r>
                      <a:endParaRPr b="0" lang="gl-ES" sz="135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ccccc"/>
                    </a:solidFill>
                  </a:tcPr>
                </a:tc>
              </a:tr>
            </a:tbl>
          </a:graphicData>
        </a:graphic>
      </p:graphicFrame>
    </p:spTree>
  </p:cSld>
  <mc:AlternateContent>
    <mc:Choice Requires="p14">
      <p:transition spd="slow" p14:dur="2000"/>
    </mc:Choice>
    <mc:Fallback>
      <p:transition spd="slow"/>
    </mc:Fallback>
  </mc:AlternateContent>
  <p:timing>
    <p:tnLst>
      <p:par>
        <p:cTn id="681" dur="indefinite" restart="never" nodeType="tmRoot">
          <p:childTnLst>
            <p:seq>
              <p:cTn id="682" dur="indefinite" nodeType="mainSeq">
                <p:childTnLst>
                  <p:par>
                    <p:cTn id="683" fill="hold">
                      <p:stCondLst>
                        <p:cond delay="indefinite"/>
                      </p:stCondLst>
                      <p:childTnLst>
                        <p:par>
                          <p:cTn id="684" fill="hold">
                            <p:stCondLst>
                              <p:cond delay="0"/>
                            </p:stCondLst>
                            <p:childTnLst>
                              <p:par>
                                <p:cTn id="685" nodeType="clickEffect" fill="hold" presetClass="entr" presetID="1">
                                  <p:stCondLst>
                                    <p:cond delay="0"/>
                                  </p:stCondLst>
                                  <p:childTnLst>
                                    <p:set>
                                      <p:cBhvr>
                                        <p:cTn id="686" dur="1" fill="hold">
                                          <p:stCondLst>
                                            <p:cond delay="0"/>
                                          </p:stCondLst>
                                        </p:cTn>
                                        <p:tgtEl>
                                          <p:spTgt spid="466"/>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5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9" name="CustomShape 1"/>
          <p:cNvSpPr/>
          <p:nvPr/>
        </p:nvSpPr>
        <p:spPr>
          <a:xfrm>
            <a:off x="3116160" y="6253200"/>
            <a:ext cx="6027480" cy="79092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gl-ES" sz="1400" spc="-1" strike="noStrike">
                <a:solidFill>
                  <a:srgbClr val="000000"/>
                </a:solidFill>
                <a:latin typeface="Calibri"/>
              </a:rPr>
              <a:t>Fuente:file:///C:/Users/Usuario/Desktop/Documentos%20APS/Guia-practica-ApS.pdf</a:t>
            </a:r>
            <a:endParaRPr b="0" lang="gl-ES" sz="1400" spc="-1" strike="noStrike">
              <a:latin typeface="Arial"/>
            </a:endParaRPr>
          </a:p>
          <a:p>
            <a:pPr>
              <a:lnSpc>
                <a:spcPct val="100000"/>
              </a:lnSpc>
            </a:pPr>
            <a:endParaRPr b="0" lang="gl-ES" sz="1400" spc="-1" strike="noStrike">
              <a:latin typeface="Arial"/>
            </a:endParaRPr>
          </a:p>
        </p:txBody>
      </p:sp>
      <p:sp>
        <p:nvSpPr>
          <p:cNvPr id="470" name="CustomShape 2"/>
          <p:cNvSpPr/>
          <p:nvPr/>
        </p:nvSpPr>
        <p:spPr>
          <a:xfrm>
            <a:off x="2841840" y="137160"/>
            <a:ext cx="3459960" cy="821880"/>
          </a:xfrm>
          <a:prstGeom prst="rect">
            <a:avLst/>
          </a:prstGeom>
          <a:noFill/>
          <a:ln w="28440">
            <a:solidFill>
              <a:schemeClr val="tx1"/>
            </a:solidFill>
            <a:round/>
          </a:ln>
        </p:spPr>
        <p:style>
          <a:lnRef idx="0"/>
          <a:fillRef idx="0"/>
          <a:effectRef idx="0"/>
          <a:fontRef idx="minor"/>
        </p:style>
        <p:txBody>
          <a:bodyPr lIns="90000" rIns="90000" tIns="45000" bIns="45000">
            <a:spAutoFit/>
          </a:bodyPr>
          <a:p>
            <a:pPr algn="ctr">
              <a:lnSpc>
                <a:spcPct val="100000"/>
              </a:lnSpc>
            </a:pPr>
            <a:r>
              <a:rPr b="1" lang="gl-ES" sz="2400" spc="-1" strike="noStrike">
                <a:solidFill>
                  <a:srgbClr val="000000"/>
                </a:solidFill>
                <a:latin typeface="Calibri"/>
              </a:rPr>
              <a:t>PLANIFICACIÓN DEL PROYECTO </a:t>
            </a:r>
            <a:endParaRPr b="0" lang="gl-ES" sz="2400" spc="-1" strike="noStrike">
              <a:latin typeface="Arial"/>
            </a:endParaRPr>
          </a:p>
        </p:txBody>
      </p:sp>
      <p:pic>
        <p:nvPicPr>
          <p:cNvPr id="471" name="Picture 2" descr=""/>
          <p:cNvPicPr/>
          <p:nvPr/>
        </p:nvPicPr>
        <p:blipFill>
          <a:blip r:embed="rId1"/>
          <a:stretch/>
        </p:blipFill>
        <p:spPr>
          <a:xfrm>
            <a:off x="3606480" y="1629720"/>
            <a:ext cx="5390640" cy="3238200"/>
          </a:xfrm>
          <a:prstGeom prst="rect">
            <a:avLst/>
          </a:prstGeom>
          <a:ln>
            <a:noFill/>
          </a:ln>
        </p:spPr>
      </p:pic>
      <p:sp>
        <p:nvSpPr>
          <p:cNvPr id="472" name="CustomShape 3"/>
          <p:cNvSpPr/>
          <p:nvPr/>
        </p:nvSpPr>
        <p:spPr>
          <a:xfrm>
            <a:off x="126720" y="2094840"/>
            <a:ext cx="3207240" cy="2284920"/>
          </a:xfrm>
          <a:prstGeom prst="rect">
            <a:avLst/>
          </a:prstGeom>
          <a:noFill/>
          <a:ln>
            <a:noFill/>
          </a:ln>
        </p:spPr>
        <p:style>
          <a:lnRef idx="0"/>
          <a:fillRef idx="0"/>
          <a:effectRef idx="0"/>
          <a:fontRef idx="minor"/>
        </p:style>
        <p:txBody>
          <a:bodyPr lIns="90000" rIns="90000" tIns="45000" bIns="45000">
            <a:spAutoFit/>
          </a:bodyPr>
          <a:p>
            <a:pPr marL="285840" indent="-285480" algn="just">
              <a:lnSpc>
                <a:spcPct val="100000"/>
              </a:lnSpc>
              <a:buClr>
                <a:srgbClr val="000000"/>
              </a:buClr>
              <a:buFont typeface="Wingdings" charset="2"/>
              <a:buChar char=""/>
            </a:pPr>
            <a:r>
              <a:rPr b="0" lang="gl-ES" sz="1800" spc="-1" strike="noStrike">
                <a:solidFill>
                  <a:srgbClr val="000000"/>
                </a:solidFill>
                <a:latin typeface="Calibri"/>
              </a:rPr>
              <a:t> </a:t>
            </a:r>
            <a:r>
              <a:rPr b="0" lang="gl-ES" sz="1800" spc="-1" strike="noStrike">
                <a:solidFill>
                  <a:srgbClr val="000000"/>
                </a:solidFill>
                <a:latin typeface="Calibri"/>
              </a:rPr>
              <a:t>Definir con detalle el servicio que van a realizar el alumnado.</a:t>
            </a:r>
            <a:endParaRPr b="0" lang="gl-ES" sz="1800" spc="-1" strike="noStrike">
              <a:latin typeface="Arial"/>
            </a:endParaRPr>
          </a:p>
          <a:p>
            <a:pPr marL="285840" indent="-285480" algn="just">
              <a:lnSpc>
                <a:spcPct val="100000"/>
              </a:lnSpc>
              <a:buClr>
                <a:srgbClr val="000000"/>
              </a:buClr>
              <a:buFont typeface="Wingdings" charset="2"/>
              <a:buChar char=""/>
            </a:pPr>
            <a:r>
              <a:rPr b="0" lang="gl-ES" sz="1800" spc="-1" strike="noStrike">
                <a:solidFill>
                  <a:srgbClr val="000000"/>
                </a:solidFill>
                <a:latin typeface="Calibri"/>
              </a:rPr>
              <a:t> </a:t>
            </a:r>
            <a:r>
              <a:rPr b="0" lang="gl-ES" sz="1800" spc="-1" strike="noStrike">
                <a:solidFill>
                  <a:srgbClr val="000000"/>
                </a:solidFill>
                <a:latin typeface="Calibri"/>
              </a:rPr>
              <a:t>Precisar los aspectos pedagógicos del proyecto.</a:t>
            </a:r>
            <a:endParaRPr b="0" lang="gl-ES" sz="1800" spc="-1" strike="noStrike">
              <a:latin typeface="Arial"/>
            </a:endParaRPr>
          </a:p>
          <a:p>
            <a:pPr marL="285840" indent="-285480" algn="just">
              <a:lnSpc>
                <a:spcPct val="100000"/>
              </a:lnSpc>
              <a:buClr>
                <a:srgbClr val="000000"/>
              </a:buClr>
              <a:buFont typeface="Wingdings" charset="2"/>
              <a:buChar char=""/>
            </a:pPr>
            <a:r>
              <a:rPr b="0" lang="gl-ES" sz="1800" spc="-1" strike="noStrike">
                <a:solidFill>
                  <a:srgbClr val="000000"/>
                </a:solidFill>
                <a:latin typeface="Calibri"/>
              </a:rPr>
              <a:t> </a:t>
            </a:r>
            <a:r>
              <a:rPr b="0" lang="gl-ES" sz="1800" spc="-1" strike="noStrike">
                <a:solidFill>
                  <a:srgbClr val="000000"/>
                </a:solidFill>
                <a:latin typeface="Calibri"/>
              </a:rPr>
              <a:t>Especificar la gestión y la organización de todo el proyecto.</a:t>
            </a:r>
            <a:endParaRPr b="0" lang="gl-ES" sz="1800" spc="-1" strike="noStrike">
              <a:latin typeface="Arial"/>
            </a:endParaRPr>
          </a:p>
        </p:txBody>
      </p:sp>
    </p:spTree>
  </p:cSld>
  <mc:AlternateContent>
    <mc:Choice Requires="p14">
      <p:transition spd="slow" p14:dur="2000"/>
    </mc:Choice>
    <mc:Fallback>
      <p:transition spd="slow"/>
    </mc:Fallback>
  </mc:AlternateContent>
  <p:timing>
    <p:tnLst>
      <p:par>
        <p:cTn id="687" dur="indefinite" restart="never" nodeType="tmRoot">
          <p:childTnLst>
            <p:seq>
              <p:cTn id="688" dur="indefinite" nodeType="mainSeq">
                <p:childTnLst>
                  <p:par>
                    <p:cTn id="689" fill="hold">
                      <p:stCondLst>
                        <p:cond delay="indefinite"/>
                      </p:stCondLst>
                      <p:childTnLst>
                        <p:par>
                          <p:cTn id="690" fill="hold">
                            <p:stCondLst>
                              <p:cond delay="0"/>
                            </p:stCondLst>
                            <p:childTnLst>
                              <p:par>
                                <p:cTn id="691" nodeType="clickEffect" fill="hold" presetClass="entr" presetID="1">
                                  <p:stCondLst>
                                    <p:cond delay="0"/>
                                  </p:stCondLst>
                                  <p:childTnLst>
                                    <p:set>
                                      <p:cBhvr>
                                        <p:cTn id="692" dur="1" fill="hold">
                                          <p:stCondLst>
                                            <p:cond delay="0"/>
                                          </p:stCondLst>
                                        </p:cTn>
                                        <p:tgtEl>
                                          <p:spTgt spid="470"/>
                                        </p:tgtEl>
                                        <p:attrNameLst>
                                          <p:attrName>style.visibility</p:attrName>
                                        </p:attrNameLst>
                                      </p:cBhvr>
                                      <p:to>
                                        <p:strVal val="visible"/>
                                      </p:to>
                                    </p:set>
                                  </p:childTnLst>
                                </p:cTn>
                              </p:par>
                            </p:childTnLst>
                          </p:cTn>
                        </p:par>
                      </p:childTnLst>
                    </p:cTn>
                  </p:par>
                  <p:par>
                    <p:cTn id="693" fill="hold">
                      <p:stCondLst>
                        <p:cond delay="indefinite"/>
                      </p:stCondLst>
                      <p:childTnLst>
                        <p:par>
                          <p:cTn id="694" fill="hold">
                            <p:stCondLst>
                              <p:cond delay="0"/>
                            </p:stCondLst>
                            <p:childTnLst>
                              <p:par>
                                <p:cTn id="695" nodeType="clickEffect" fill="hold" presetClass="entr" presetID="1">
                                  <p:stCondLst>
                                    <p:cond delay="0"/>
                                  </p:stCondLst>
                                  <p:childTnLst>
                                    <p:set>
                                      <p:cBhvr>
                                        <p:cTn id="696" dur="1" fill="hold">
                                          <p:stCondLst>
                                            <p:cond delay="0"/>
                                          </p:stCondLst>
                                        </p:cTn>
                                        <p:tgtEl>
                                          <p:spTgt spid="472">
                                            <p:txEl>
                                              <p:pRg st="0" end="0"/>
                                            </p:txEl>
                                          </p:spTgt>
                                        </p:tgtEl>
                                        <p:attrNameLst>
                                          <p:attrName>style.visibility</p:attrName>
                                        </p:attrNameLst>
                                      </p:cBhvr>
                                      <p:to>
                                        <p:strVal val="visible"/>
                                      </p:to>
                                    </p:set>
                                  </p:childTnLst>
                                </p:cTn>
                              </p:par>
                            </p:childTnLst>
                          </p:cTn>
                        </p:par>
                      </p:childTnLst>
                    </p:cTn>
                  </p:par>
                  <p:par>
                    <p:cTn id="697" fill="hold">
                      <p:stCondLst>
                        <p:cond delay="indefinite"/>
                      </p:stCondLst>
                      <p:childTnLst>
                        <p:par>
                          <p:cTn id="698" fill="hold">
                            <p:stCondLst>
                              <p:cond delay="0"/>
                            </p:stCondLst>
                            <p:childTnLst>
                              <p:par>
                                <p:cTn id="699" nodeType="clickEffect" fill="hold" presetClass="entr" presetID="1">
                                  <p:stCondLst>
                                    <p:cond delay="0"/>
                                  </p:stCondLst>
                                  <p:childTnLst>
                                    <p:set>
                                      <p:cBhvr>
                                        <p:cTn id="700" dur="1" fill="hold">
                                          <p:stCondLst>
                                            <p:cond delay="0"/>
                                          </p:stCondLst>
                                        </p:cTn>
                                        <p:tgtEl>
                                          <p:spTgt spid="472">
                                            <p:txEl>
                                              <p:pRg st="1" end="1"/>
                                            </p:txEl>
                                          </p:spTgt>
                                        </p:tgtEl>
                                        <p:attrNameLst>
                                          <p:attrName>style.visibility</p:attrName>
                                        </p:attrNameLst>
                                      </p:cBhvr>
                                      <p:to>
                                        <p:strVal val="visible"/>
                                      </p:to>
                                    </p:set>
                                  </p:childTnLst>
                                </p:cTn>
                              </p:par>
                            </p:childTnLst>
                          </p:cTn>
                        </p:par>
                      </p:childTnLst>
                    </p:cTn>
                  </p:par>
                  <p:par>
                    <p:cTn id="701" fill="hold">
                      <p:stCondLst>
                        <p:cond delay="indefinite"/>
                      </p:stCondLst>
                      <p:childTnLst>
                        <p:par>
                          <p:cTn id="702" fill="hold">
                            <p:stCondLst>
                              <p:cond delay="0"/>
                            </p:stCondLst>
                            <p:childTnLst>
                              <p:par>
                                <p:cTn id="703" nodeType="clickEffect" fill="hold" presetClass="entr" presetID="1">
                                  <p:stCondLst>
                                    <p:cond delay="0"/>
                                  </p:stCondLst>
                                  <p:childTnLst>
                                    <p:set>
                                      <p:cBhvr>
                                        <p:cTn id="704" dur="1" fill="hold">
                                          <p:stCondLst>
                                            <p:cond delay="0"/>
                                          </p:stCondLst>
                                        </p:cTn>
                                        <p:tgtEl>
                                          <p:spTgt spid="472">
                                            <p:txEl>
                                              <p:pRg st="2" end="2"/>
                                            </p:txEl>
                                          </p:spTgt>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5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3" name="CustomShape 1"/>
          <p:cNvSpPr/>
          <p:nvPr/>
        </p:nvSpPr>
        <p:spPr>
          <a:xfrm>
            <a:off x="3116160" y="6253200"/>
            <a:ext cx="6027480" cy="79092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gl-ES" sz="1400" spc="-1" strike="noStrike">
                <a:solidFill>
                  <a:srgbClr val="000000"/>
                </a:solidFill>
                <a:latin typeface="Calibri"/>
              </a:rPr>
              <a:t>Fuente:file:///C:/Users/Usuario/Desktop/Documentos%20APS/Guia-practica-ApS.pdf</a:t>
            </a:r>
            <a:endParaRPr b="0" lang="gl-ES" sz="1400" spc="-1" strike="noStrike">
              <a:latin typeface="Arial"/>
            </a:endParaRPr>
          </a:p>
          <a:p>
            <a:pPr>
              <a:lnSpc>
                <a:spcPct val="100000"/>
              </a:lnSpc>
            </a:pPr>
            <a:endParaRPr b="0" lang="gl-ES" sz="1400" spc="-1" strike="noStrike">
              <a:latin typeface="Arial"/>
            </a:endParaRPr>
          </a:p>
        </p:txBody>
      </p:sp>
      <p:sp>
        <p:nvSpPr>
          <p:cNvPr id="474" name="CustomShape 2"/>
          <p:cNvSpPr/>
          <p:nvPr/>
        </p:nvSpPr>
        <p:spPr>
          <a:xfrm>
            <a:off x="2841840" y="137160"/>
            <a:ext cx="3459960" cy="1187640"/>
          </a:xfrm>
          <a:prstGeom prst="rect">
            <a:avLst/>
          </a:prstGeom>
          <a:noFill/>
          <a:ln w="28440">
            <a:solidFill>
              <a:schemeClr val="tx1"/>
            </a:solidFill>
            <a:round/>
          </a:ln>
        </p:spPr>
        <p:style>
          <a:lnRef idx="0"/>
          <a:fillRef idx="0"/>
          <a:effectRef idx="0"/>
          <a:fontRef idx="minor"/>
        </p:style>
        <p:txBody>
          <a:bodyPr lIns="90000" rIns="90000" tIns="45000" bIns="45000">
            <a:spAutoFit/>
          </a:bodyPr>
          <a:p>
            <a:pPr algn="ctr">
              <a:lnSpc>
                <a:spcPct val="100000"/>
              </a:lnSpc>
            </a:pPr>
            <a:r>
              <a:rPr b="1" lang="gl-ES" sz="2400" spc="-1" strike="noStrike">
                <a:solidFill>
                  <a:srgbClr val="000000"/>
                </a:solidFill>
                <a:latin typeface="Calibri"/>
              </a:rPr>
              <a:t>PLANIFICACIÓN DEL PROYECTO </a:t>
            </a:r>
            <a:endParaRPr b="0" lang="gl-ES" sz="2400" spc="-1" strike="noStrike">
              <a:latin typeface="Arial"/>
            </a:endParaRPr>
          </a:p>
          <a:p>
            <a:pPr algn="ctr">
              <a:lnSpc>
                <a:spcPct val="100000"/>
              </a:lnSpc>
            </a:pPr>
            <a:r>
              <a:rPr b="1" lang="gl-ES" sz="2400" spc="-1" strike="noStrike">
                <a:solidFill>
                  <a:srgbClr val="000000"/>
                </a:solidFill>
                <a:latin typeface="Calibri"/>
              </a:rPr>
              <a:t>Gestión del proyecto </a:t>
            </a:r>
            <a:endParaRPr b="0" lang="gl-ES" sz="2400" spc="-1" strike="noStrike">
              <a:latin typeface="Arial"/>
            </a:endParaRPr>
          </a:p>
        </p:txBody>
      </p:sp>
      <p:pic>
        <p:nvPicPr>
          <p:cNvPr id="475" name="Picture 2" descr=""/>
          <p:cNvPicPr/>
          <p:nvPr/>
        </p:nvPicPr>
        <p:blipFill>
          <a:blip r:embed="rId1"/>
          <a:stretch/>
        </p:blipFill>
        <p:spPr>
          <a:xfrm>
            <a:off x="3606480" y="1809720"/>
            <a:ext cx="5390640" cy="3238200"/>
          </a:xfrm>
          <a:prstGeom prst="rect">
            <a:avLst/>
          </a:prstGeom>
          <a:ln>
            <a:noFill/>
          </a:ln>
        </p:spPr>
      </p:pic>
      <p:sp>
        <p:nvSpPr>
          <p:cNvPr id="476" name="CustomShape 3"/>
          <p:cNvSpPr/>
          <p:nvPr/>
        </p:nvSpPr>
        <p:spPr>
          <a:xfrm>
            <a:off x="239040" y="1503000"/>
            <a:ext cx="3207240" cy="4479480"/>
          </a:xfrm>
          <a:prstGeom prst="rect">
            <a:avLst/>
          </a:prstGeom>
          <a:noFill/>
          <a:ln>
            <a:noFill/>
          </a:ln>
        </p:spPr>
        <p:style>
          <a:lnRef idx="0"/>
          <a:fillRef idx="0"/>
          <a:effectRef idx="0"/>
          <a:fontRef idx="minor"/>
        </p:style>
        <p:txBody>
          <a:bodyPr lIns="90000" rIns="90000" tIns="45000" bIns="45000">
            <a:spAutoFit/>
          </a:bodyPr>
          <a:p>
            <a:pPr marL="285840" indent="-285480" algn="just">
              <a:lnSpc>
                <a:spcPct val="100000"/>
              </a:lnSpc>
              <a:buClr>
                <a:srgbClr val="000000"/>
              </a:buClr>
              <a:buFont typeface="Wingdings" charset="2"/>
              <a:buChar char=""/>
            </a:pPr>
            <a:r>
              <a:rPr b="0" lang="gl-ES" sz="1800" spc="-1" strike="noStrike">
                <a:solidFill>
                  <a:srgbClr val="000000"/>
                </a:solidFill>
                <a:latin typeface="Calibri"/>
              </a:rPr>
              <a:t> </a:t>
            </a:r>
            <a:r>
              <a:rPr b="0" lang="gl-ES" sz="1800" spc="-1" strike="noStrike">
                <a:solidFill>
                  <a:srgbClr val="000000"/>
                </a:solidFill>
                <a:latin typeface="Calibri"/>
              </a:rPr>
              <a:t>¿Qué permisos y seguros necesitamos?</a:t>
            </a:r>
            <a:endParaRPr b="0" lang="gl-ES" sz="1800" spc="-1" strike="noStrike">
              <a:latin typeface="Arial"/>
            </a:endParaRPr>
          </a:p>
          <a:p>
            <a:pPr marL="285840" indent="-285480" algn="just">
              <a:lnSpc>
                <a:spcPct val="100000"/>
              </a:lnSpc>
              <a:buClr>
                <a:srgbClr val="000000"/>
              </a:buClr>
              <a:buFont typeface="Wingdings" charset="2"/>
              <a:buChar char=""/>
            </a:pPr>
            <a:r>
              <a:rPr b="0" lang="gl-ES" sz="1800" spc="-1" strike="noStrike">
                <a:solidFill>
                  <a:srgbClr val="000000"/>
                </a:solidFill>
                <a:latin typeface="Calibri"/>
              </a:rPr>
              <a:t> </a:t>
            </a:r>
            <a:r>
              <a:rPr b="0" lang="gl-ES" sz="1800" spc="-1" strike="noStrike">
                <a:solidFill>
                  <a:srgbClr val="000000"/>
                </a:solidFill>
                <a:latin typeface="Calibri"/>
              </a:rPr>
              <a:t>¿Cómo informamos e implicaremos a las familias?</a:t>
            </a:r>
            <a:endParaRPr b="0" lang="gl-ES" sz="1800" spc="-1" strike="noStrike">
              <a:latin typeface="Arial"/>
            </a:endParaRPr>
          </a:p>
          <a:p>
            <a:pPr marL="285840" indent="-285480" algn="just">
              <a:lnSpc>
                <a:spcPct val="100000"/>
              </a:lnSpc>
              <a:buClr>
                <a:srgbClr val="000000"/>
              </a:buClr>
              <a:buFont typeface="Wingdings" charset="2"/>
              <a:buChar char=""/>
            </a:pPr>
            <a:r>
              <a:rPr b="0" lang="gl-ES" sz="1800" spc="-1" strike="noStrike">
                <a:solidFill>
                  <a:srgbClr val="000000"/>
                </a:solidFill>
                <a:latin typeface="Calibri"/>
              </a:rPr>
              <a:t> </a:t>
            </a:r>
            <a:r>
              <a:rPr b="0" lang="gl-ES" sz="1800" spc="-1" strike="noStrike">
                <a:solidFill>
                  <a:srgbClr val="000000"/>
                </a:solidFill>
                <a:latin typeface="Calibri"/>
              </a:rPr>
              <a:t>¿Qué recursos humanos necesitamos?</a:t>
            </a:r>
            <a:endParaRPr b="0" lang="gl-ES" sz="1800" spc="-1" strike="noStrike">
              <a:latin typeface="Arial"/>
            </a:endParaRPr>
          </a:p>
          <a:p>
            <a:pPr marL="285840" indent="-285480" algn="just">
              <a:lnSpc>
                <a:spcPct val="100000"/>
              </a:lnSpc>
              <a:buClr>
                <a:srgbClr val="000000"/>
              </a:buClr>
              <a:buFont typeface="Wingdings" charset="2"/>
              <a:buChar char=""/>
            </a:pPr>
            <a:r>
              <a:rPr b="0" lang="gl-ES" sz="1800" spc="-1" strike="noStrike">
                <a:solidFill>
                  <a:srgbClr val="000000"/>
                </a:solidFill>
                <a:latin typeface="Calibri"/>
              </a:rPr>
              <a:t> </a:t>
            </a:r>
            <a:r>
              <a:rPr b="0" lang="gl-ES" sz="1800" spc="-1" strike="noStrike">
                <a:solidFill>
                  <a:srgbClr val="000000"/>
                </a:solidFill>
                <a:latin typeface="Calibri"/>
              </a:rPr>
              <a:t>¿Cómo van a relacionarse entidad y centro educativo?</a:t>
            </a:r>
            <a:endParaRPr b="0" lang="gl-ES" sz="1800" spc="-1" strike="noStrike">
              <a:latin typeface="Arial"/>
            </a:endParaRPr>
          </a:p>
          <a:p>
            <a:pPr marL="285840" indent="-285480" algn="just">
              <a:lnSpc>
                <a:spcPct val="100000"/>
              </a:lnSpc>
              <a:buClr>
                <a:srgbClr val="000000"/>
              </a:buClr>
              <a:buFont typeface="Wingdings" charset="2"/>
              <a:buChar char=""/>
            </a:pPr>
            <a:r>
              <a:rPr b="0" lang="gl-ES" sz="1800" spc="-1" strike="noStrike">
                <a:solidFill>
                  <a:srgbClr val="000000"/>
                </a:solidFill>
                <a:latin typeface="Calibri"/>
              </a:rPr>
              <a:t> </a:t>
            </a:r>
            <a:r>
              <a:rPr b="0" lang="gl-ES" sz="1800" spc="-1" strike="noStrike">
                <a:solidFill>
                  <a:srgbClr val="000000"/>
                </a:solidFill>
                <a:latin typeface="Calibri"/>
              </a:rPr>
              <a:t>¿Qué materias o infraestructuras necesitamos?</a:t>
            </a:r>
            <a:endParaRPr b="0" lang="gl-ES" sz="1800" spc="-1" strike="noStrike">
              <a:latin typeface="Arial"/>
            </a:endParaRPr>
          </a:p>
          <a:p>
            <a:pPr marL="285840" indent="-285480" algn="just">
              <a:lnSpc>
                <a:spcPct val="100000"/>
              </a:lnSpc>
              <a:buClr>
                <a:srgbClr val="000000"/>
              </a:buClr>
              <a:buFont typeface="Wingdings" charset="2"/>
              <a:buChar char=""/>
            </a:pPr>
            <a:r>
              <a:rPr b="0" lang="gl-ES" sz="1800" spc="-1" strike="noStrike">
                <a:solidFill>
                  <a:srgbClr val="000000"/>
                </a:solidFill>
                <a:latin typeface="Calibri"/>
              </a:rPr>
              <a:t> </a:t>
            </a:r>
            <a:r>
              <a:rPr b="0" lang="gl-ES" sz="1800" spc="-1" strike="noStrike">
                <a:solidFill>
                  <a:srgbClr val="000000"/>
                </a:solidFill>
                <a:latin typeface="Calibri"/>
              </a:rPr>
              <a:t>¿Cómo vamos a registrar la experiencia?</a:t>
            </a:r>
            <a:endParaRPr b="0" lang="gl-ES" sz="1800" spc="-1" strike="noStrike">
              <a:latin typeface="Arial"/>
            </a:endParaRPr>
          </a:p>
          <a:p>
            <a:pPr marL="285840" indent="-285480" algn="just">
              <a:lnSpc>
                <a:spcPct val="100000"/>
              </a:lnSpc>
              <a:buClr>
                <a:srgbClr val="000000"/>
              </a:buClr>
              <a:buFont typeface="Wingdings" charset="2"/>
              <a:buChar char=""/>
            </a:pPr>
            <a:r>
              <a:rPr b="0" lang="gl-ES" sz="1800" spc="-1" strike="noStrike">
                <a:solidFill>
                  <a:srgbClr val="000000"/>
                </a:solidFill>
                <a:latin typeface="Calibri"/>
              </a:rPr>
              <a:t>¿Qué y cómo vamos a difundir?</a:t>
            </a:r>
            <a:endParaRPr b="0" lang="gl-ES" sz="1800" spc="-1" strike="noStrike">
              <a:latin typeface="Arial"/>
            </a:endParaRPr>
          </a:p>
          <a:p>
            <a:pPr marL="285840" indent="-285480" algn="just">
              <a:lnSpc>
                <a:spcPct val="100000"/>
              </a:lnSpc>
              <a:buClr>
                <a:srgbClr val="000000"/>
              </a:buClr>
              <a:buFont typeface="Wingdings" charset="2"/>
              <a:buChar char=""/>
            </a:pPr>
            <a:r>
              <a:rPr b="0" lang="gl-ES" sz="1800" spc="-1" strike="noStrike">
                <a:solidFill>
                  <a:srgbClr val="000000"/>
                </a:solidFill>
                <a:latin typeface="Calibri"/>
              </a:rPr>
              <a:t> </a:t>
            </a:r>
            <a:r>
              <a:rPr b="0" lang="gl-ES" sz="1800" spc="-1" strike="noStrike">
                <a:solidFill>
                  <a:srgbClr val="000000"/>
                </a:solidFill>
                <a:latin typeface="Calibri"/>
              </a:rPr>
              <a:t>¿Presupuesto y fondos?</a:t>
            </a:r>
            <a:endParaRPr b="0" lang="gl-ES" sz="1800" spc="-1" strike="noStrike">
              <a:latin typeface="Arial"/>
            </a:endParaRPr>
          </a:p>
        </p:txBody>
      </p:sp>
    </p:spTree>
  </p:cSld>
  <mc:AlternateContent>
    <mc:Choice Requires="p14">
      <p:transition spd="slow" p14:dur="2000"/>
    </mc:Choice>
    <mc:Fallback>
      <p:transition spd="slow"/>
    </mc:Fallback>
  </mc:AlternateContent>
  <p:timing>
    <p:tnLst>
      <p:par>
        <p:cTn id="705" dur="indefinite" restart="never" nodeType="tmRoot">
          <p:childTnLst>
            <p:seq>
              <p:cTn id="706" dur="indefinite" nodeType="mainSeq">
                <p:childTnLst>
                  <p:par>
                    <p:cTn id="707" fill="hold">
                      <p:stCondLst>
                        <p:cond delay="indefinite"/>
                      </p:stCondLst>
                      <p:childTnLst>
                        <p:par>
                          <p:cTn id="708" fill="hold">
                            <p:stCondLst>
                              <p:cond delay="0"/>
                            </p:stCondLst>
                            <p:childTnLst>
                              <p:par>
                                <p:cTn id="709" nodeType="clickEffect" fill="hold" presetClass="entr" presetID="1">
                                  <p:stCondLst>
                                    <p:cond delay="0"/>
                                  </p:stCondLst>
                                  <p:childTnLst>
                                    <p:set>
                                      <p:cBhvr>
                                        <p:cTn id="710" dur="1" fill="hold">
                                          <p:stCondLst>
                                            <p:cond delay="0"/>
                                          </p:stCondLst>
                                        </p:cTn>
                                        <p:tgtEl>
                                          <p:spTgt spid="474"/>
                                        </p:tgtEl>
                                        <p:attrNameLst>
                                          <p:attrName>style.visibility</p:attrName>
                                        </p:attrNameLst>
                                      </p:cBhvr>
                                      <p:to>
                                        <p:strVal val="visible"/>
                                      </p:to>
                                    </p:set>
                                  </p:childTnLst>
                                </p:cTn>
                              </p:par>
                            </p:childTnLst>
                          </p:cTn>
                        </p:par>
                      </p:childTnLst>
                    </p:cTn>
                  </p:par>
                  <p:par>
                    <p:cTn id="711" fill="hold">
                      <p:stCondLst>
                        <p:cond delay="indefinite"/>
                      </p:stCondLst>
                      <p:childTnLst>
                        <p:par>
                          <p:cTn id="712" fill="hold">
                            <p:stCondLst>
                              <p:cond delay="0"/>
                            </p:stCondLst>
                            <p:childTnLst>
                              <p:par>
                                <p:cTn id="713" nodeType="clickEffect" fill="hold" presetClass="entr" presetID="1">
                                  <p:stCondLst>
                                    <p:cond delay="0"/>
                                  </p:stCondLst>
                                  <p:childTnLst>
                                    <p:set>
                                      <p:cBhvr>
                                        <p:cTn id="714" dur="1" fill="hold">
                                          <p:stCondLst>
                                            <p:cond delay="0"/>
                                          </p:stCondLst>
                                        </p:cTn>
                                        <p:tgtEl>
                                          <p:spTgt spid="476">
                                            <p:txEl>
                                              <p:pRg st="0" end="0"/>
                                            </p:txEl>
                                          </p:spTgt>
                                        </p:tgtEl>
                                        <p:attrNameLst>
                                          <p:attrName>style.visibility</p:attrName>
                                        </p:attrNameLst>
                                      </p:cBhvr>
                                      <p:to>
                                        <p:strVal val="visible"/>
                                      </p:to>
                                    </p:set>
                                  </p:childTnLst>
                                </p:cTn>
                              </p:par>
                            </p:childTnLst>
                          </p:cTn>
                        </p:par>
                      </p:childTnLst>
                    </p:cTn>
                  </p:par>
                  <p:par>
                    <p:cTn id="715" fill="hold">
                      <p:stCondLst>
                        <p:cond delay="indefinite"/>
                      </p:stCondLst>
                      <p:childTnLst>
                        <p:par>
                          <p:cTn id="716" fill="hold">
                            <p:stCondLst>
                              <p:cond delay="0"/>
                            </p:stCondLst>
                            <p:childTnLst>
                              <p:par>
                                <p:cTn id="717" nodeType="clickEffect" fill="hold" presetClass="entr" presetID="1">
                                  <p:stCondLst>
                                    <p:cond delay="0"/>
                                  </p:stCondLst>
                                  <p:childTnLst>
                                    <p:set>
                                      <p:cBhvr>
                                        <p:cTn id="718" dur="1" fill="hold">
                                          <p:stCondLst>
                                            <p:cond delay="0"/>
                                          </p:stCondLst>
                                        </p:cTn>
                                        <p:tgtEl>
                                          <p:spTgt spid="476">
                                            <p:txEl>
                                              <p:pRg st="1" end="1"/>
                                            </p:txEl>
                                          </p:spTgt>
                                        </p:tgtEl>
                                        <p:attrNameLst>
                                          <p:attrName>style.visibility</p:attrName>
                                        </p:attrNameLst>
                                      </p:cBhvr>
                                      <p:to>
                                        <p:strVal val="visible"/>
                                      </p:to>
                                    </p:set>
                                  </p:childTnLst>
                                </p:cTn>
                              </p:par>
                            </p:childTnLst>
                          </p:cTn>
                        </p:par>
                      </p:childTnLst>
                    </p:cTn>
                  </p:par>
                  <p:par>
                    <p:cTn id="719" fill="hold">
                      <p:stCondLst>
                        <p:cond delay="indefinite"/>
                      </p:stCondLst>
                      <p:childTnLst>
                        <p:par>
                          <p:cTn id="720" fill="hold">
                            <p:stCondLst>
                              <p:cond delay="0"/>
                            </p:stCondLst>
                            <p:childTnLst>
                              <p:par>
                                <p:cTn id="721" nodeType="clickEffect" fill="hold" presetClass="entr" presetID="1">
                                  <p:stCondLst>
                                    <p:cond delay="0"/>
                                  </p:stCondLst>
                                  <p:childTnLst>
                                    <p:set>
                                      <p:cBhvr>
                                        <p:cTn id="722" dur="1" fill="hold">
                                          <p:stCondLst>
                                            <p:cond delay="0"/>
                                          </p:stCondLst>
                                        </p:cTn>
                                        <p:tgtEl>
                                          <p:spTgt spid="476">
                                            <p:txEl>
                                              <p:pRg st="2" end="2"/>
                                            </p:txEl>
                                          </p:spTgt>
                                        </p:tgtEl>
                                        <p:attrNameLst>
                                          <p:attrName>style.visibility</p:attrName>
                                        </p:attrNameLst>
                                      </p:cBhvr>
                                      <p:to>
                                        <p:strVal val="visible"/>
                                      </p:to>
                                    </p:set>
                                  </p:childTnLst>
                                </p:cTn>
                              </p:par>
                            </p:childTnLst>
                          </p:cTn>
                        </p:par>
                      </p:childTnLst>
                    </p:cTn>
                  </p:par>
                  <p:par>
                    <p:cTn id="723" fill="hold">
                      <p:stCondLst>
                        <p:cond delay="indefinite"/>
                      </p:stCondLst>
                      <p:childTnLst>
                        <p:par>
                          <p:cTn id="724" fill="hold">
                            <p:stCondLst>
                              <p:cond delay="0"/>
                            </p:stCondLst>
                            <p:childTnLst>
                              <p:par>
                                <p:cTn id="725" nodeType="clickEffect" fill="hold" presetClass="entr" presetID="1">
                                  <p:stCondLst>
                                    <p:cond delay="0"/>
                                  </p:stCondLst>
                                  <p:childTnLst>
                                    <p:set>
                                      <p:cBhvr>
                                        <p:cTn id="726" dur="1" fill="hold">
                                          <p:stCondLst>
                                            <p:cond delay="0"/>
                                          </p:stCondLst>
                                        </p:cTn>
                                        <p:tgtEl>
                                          <p:spTgt spid="476">
                                            <p:txEl>
                                              <p:pRg st="3" end="3"/>
                                            </p:txEl>
                                          </p:spTgt>
                                        </p:tgtEl>
                                        <p:attrNameLst>
                                          <p:attrName>style.visibility</p:attrName>
                                        </p:attrNameLst>
                                      </p:cBhvr>
                                      <p:to>
                                        <p:strVal val="visible"/>
                                      </p:to>
                                    </p:set>
                                  </p:childTnLst>
                                </p:cTn>
                              </p:par>
                            </p:childTnLst>
                          </p:cTn>
                        </p:par>
                      </p:childTnLst>
                    </p:cTn>
                  </p:par>
                  <p:par>
                    <p:cTn id="727" fill="hold">
                      <p:stCondLst>
                        <p:cond delay="indefinite"/>
                      </p:stCondLst>
                      <p:childTnLst>
                        <p:par>
                          <p:cTn id="728" fill="hold">
                            <p:stCondLst>
                              <p:cond delay="0"/>
                            </p:stCondLst>
                            <p:childTnLst>
                              <p:par>
                                <p:cTn id="729" nodeType="clickEffect" fill="hold" presetClass="entr" presetID="1">
                                  <p:stCondLst>
                                    <p:cond delay="0"/>
                                  </p:stCondLst>
                                  <p:childTnLst>
                                    <p:set>
                                      <p:cBhvr>
                                        <p:cTn id="730" dur="1" fill="hold">
                                          <p:stCondLst>
                                            <p:cond delay="0"/>
                                          </p:stCondLst>
                                        </p:cTn>
                                        <p:tgtEl>
                                          <p:spTgt spid="476">
                                            <p:txEl>
                                              <p:pRg st="4" end="4"/>
                                            </p:txEl>
                                          </p:spTgt>
                                        </p:tgtEl>
                                        <p:attrNameLst>
                                          <p:attrName>style.visibility</p:attrName>
                                        </p:attrNameLst>
                                      </p:cBhvr>
                                      <p:to>
                                        <p:strVal val="visible"/>
                                      </p:to>
                                    </p:set>
                                  </p:childTnLst>
                                </p:cTn>
                              </p:par>
                            </p:childTnLst>
                          </p:cTn>
                        </p:par>
                      </p:childTnLst>
                    </p:cTn>
                  </p:par>
                  <p:par>
                    <p:cTn id="731" fill="hold">
                      <p:stCondLst>
                        <p:cond delay="indefinite"/>
                      </p:stCondLst>
                      <p:childTnLst>
                        <p:par>
                          <p:cTn id="732" fill="hold">
                            <p:stCondLst>
                              <p:cond delay="0"/>
                            </p:stCondLst>
                            <p:childTnLst>
                              <p:par>
                                <p:cTn id="733" nodeType="clickEffect" fill="hold" presetClass="entr" presetID="1">
                                  <p:stCondLst>
                                    <p:cond delay="0"/>
                                  </p:stCondLst>
                                  <p:childTnLst>
                                    <p:set>
                                      <p:cBhvr>
                                        <p:cTn id="734" dur="1" fill="hold">
                                          <p:stCondLst>
                                            <p:cond delay="0"/>
                                          </p:stCondLst>
                                        </p:cTn>
                                        <p:tgtEl>
                                          <p:spTgt spid="476">
                                            <p:txEl>
                                              <p:pRg st="5" end="5"/>
                                            </p:txEl>
                                          </p:spTgt>
                                        </p:tgtEl>
                                        <p:attrNameLst>
                                          <p:attrName>style.visibility</p:attrName>
                                        </p:attrNameLst>
                                      </p:cBhvr>
                                      <p:to>
                                        <p:strVal val="visible"/>
                                      </p:to>
                                    </p:set>
                                  </p:childTnLst>
                                </p:cTn>
                              </p:par>
                            </p:childTnLst>
                          </p:cTn>
                        </p:par>
                      </p:childTnLst>
                    </p:cTn>
                  </p:par>
                  <p:par>
                    <p:cTn id="735" fill="hold">
                      <p:stCondLst>
                        <p:cond delay="indefinite"/>
                      </p:stCondLst>
                      <p:childTnLst>
                        <p:par>
                          <p:cTn id="736" fill="hold">
                            <p:stCondLst>
                              <p:cond delay="0"/>
                            </p:stCondLst>
                            <p:childTnLst>
                              <p:par>
                                <p:cTn id="737" nodeType="clickEffect" fill="hold" presetClass="entr" presetID="1">
                                  <p:stCondLst>
                                    <p:cond delay="0"/>
                                  </p:stCondLst>
                                  <p:childTnLst>
                                    <p:set>
                                      <p:cBhvr>
                                        <p:cTn id="738" dur="1" fill="hold">
                                          <p:stCondLst>
                                            <p:cond delay="0"/>
                                          </p:stCondLst>
                                        </p:cTn>
                                        <p:tgtEl>
                                          <p:spTgt spid="476">
                                            <p:txEl>
                                              <p:pRg st="6" end="6"/>
                                            </p:txEl>
                                          </p:spTgt>
                                        </p:tgtEl>
                                        <p:attrNameLst>
                                          <p:attrName>style.visibility</p:attrName>
                                        </p:attrNameLst>
                                      </p:cBhvr>
                                      <p:to>
                                        <p:strVal val="visible"/>
                                      </p:to>
                                    </p:set>
                                  </p:childTnLst>
                                </p:cTn>
                              </p:par>
                            </p:childTnLst>
                          </p:cTn>
                        </p:par>
                      </p:childTnLst>
                    </p:cTn>
                  </p:par>
                  <p:par>
                    <p:cTn id="739" fill="hold">
                      <p:stCondLst>
                        <p:cond delay="indefinite"/>
                      </p:stCondLst>
                      <p:childTnLst>
                        <p:par>
                          <p:cTn id="740" fill="hold">
                            <p:stCondLst>
                              <p:cond delay="0"/>
                            </p:stCondLst>
                            <p:childTnLst>
                              <p:par>
                                <p:cTn id="741" nodeType="clickEffect" fill="hold" presetClass="entr" presetID="1">
                                  <p:stCondLst>
                                    <p:cond delay="0"/>
                                  </p:stCondLst>
                                  <p:childTnLst>
                                    <p:set>
                                      <p:cBhvr>
                                        <p:cTn id="742" dur="1" fill="hold">
                                          <p:stCondLst>
                                            <p:cond delay="0"/>
                                          </p:stCondLst>
                                        </p:cTn>
                                        <p:tgtEl>
                                          <p:spTgt spid="476">
                                            <p:txEl>
                                              <p:pRg st="7" end="7"/>
                                            </p:txEl>
                                          </p:spTgt>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5" name="TextShape 1"/>
          <p:cNvSpPr txBox="1"/>
          <p:nvPr/>
        </p:nvSpPr>
        <p:spPr>
          <a:xfrm>
            <a:off x="628560" y="365040"/>
            <a:ext cx="7886520" cy="1325160"/>
          </a:xfrm>
          <a:prstGeom prst="rect">
            <a:avLst/>
          </a:prstGeom>
          <a:noFill/>
          <a:ln>
            <a:noFill/>
          </a:ln>
        </p:spPr>
        <p:txBody>
          <a:bodyPr anchor="ctr">
            <a:noAutofit/>
          </a:bodyPr>
          <a:p>
            <a:endParaRPr b="0" lang="es-ES" sz="1800" spc="-1" strike="noStrike">
              <a:solidFill>
                <a:srgbClr val="000000"/>
              </a:solidFill>
              <a:latin typeface="Calibri"/>
            </a:endParaRPr>
          </a:p>
        </p:txBody>
      </p:sp>
      <p:sp>
        <p:nvSpPr>
          <p:cNvPr id="156" name="TextShape 2"/>
          <p:cNvSpPr txBox="1"/>
          <p:nvPr/>
        </p:nvSpPr>
        <p:spPr>
          <a:xfrm>
            <a:off x="628560" y="1825560"/>
            <a:ext cx="7886520" cy="4350960"/>
          </a:xfrm>
          <a:prstGeom prst="rect">
            <a:avLst/>
          </a:prstGeom>
          <a:noFill/>
          <a:ln>
            <a:noFill/>
          </a:ln>
        </p:spPr>
        <p:txBody>
          <a:bodyPr>
            <a:noAutofit/>
          </a:bodyPr>
          <a:p>
            <a:endParaRPr b="0" lang="es-ES" sz="2100" spc="-1" strike="noStrike">
              <a:solidFill>
                <a:srgbClr val="000000"/>
              </a:solidFill>
              <a:latin typeface="Calibri"/>
            </a:endParaRPr>
          </a:p>
        </p:txBody>
      </p:sp>
      <p:pic>
        <p:nvPicPr>
          <p:cNvPr id="157" name="Picture 4" descr=""/>
          <p:cNvPicPr/>
          <p:nvPr/>
        </p:nvPicPr>
        <p:blipFill>
          <a:blip r:embed="rId1"/>
          <a:stretch/>
        </p:blipFill>
        <p:spPr>
          <a:xfrm>
            <a:off x="-450000" y="12960"/>
            <a:ext cx="12122280" cy="6857640"/>
          </a:xfrm>
          <a:prstGeom prst="rect">
            <a:avLst/>
          </a:prstGeom>
          <a:ln>
            <a:noFill/>
          </a:ln>
        </p:spPr>
      </p:pic>
      <p:sp>
        <p:nvSpPr>
          <p:cNvPr id="158" name="CustomShape 3"/>
          <p:cNvSpPr/>
          <p:nvPr/>
        </p:nvSpPr>
        <p:spPr>
          <a:xfrm>
            <a:off x="1601280" y="365040"/>
            <a:ext cx="6459120" cy="760680"/>
          </a:xfrm>
          <a:prstGeom prst="rect">
            <a:avLst/>
          </a:prstGeom>
          <a:solidFill>
            <a:schemeClr val="bg1"/>
          </a:solidFill>
          <a:ln w="9360">
            <a:noFill/>
          </a:ln>
        </p:spPr>
        <p:style>
          <a:lnRef idx="0"/>
          <a:fillRef idx="0"/>
          <a:effectRef idx="0"/>
          <a:fontRef idx="minor"/>
        </p:style>
        <p:txBody>
          <a:bodyPr lIns="90000" rIns="90000" tIns="45000" bIns="45000">
            <a:spAutoFit/>
          </a:bodyPr>
          <a:p>
            <a:pPr algn="ctr">
              <a:lnSpc>
                <a:spcPct val="100000"/>
              </a:lnSpc>
            </a:pPr>
            <a:r>
              <a:rPr b="0" lang="gl-ES" sz="2200" spc="-1" strike="noStrike">
                <a:solidFill>
                  <a:srgbClr val="000000"/>
                </a:solidFill>
                <a:latin typeface="Calibri"/>
              </a:rPr>
              <a:t>El Aprendizaje Servicio no se centra en una pedagogía academicista, verbal y memorística</a:t>
            </a:r>
            <a:endParaRPr b="0" lang="gl-ES" sz="2200" spc="-1" strike="noStrike">
              <a:latin typeface="Arial"/>
            </a:endParaRPr>
          </a:p>
        </p:txBody>
      </p:sp>
    </p:spTree>
  </p:cSld>
  <p:transition spd="slow">
    <p:push dir="u"/>
  </p:transition>
  <p:timing>
    <p:tnLst>
      <p:par>
        <p:cTn id="50" dur="indefinite" restart="never" nodeType="tmRoot">
          <p:childTnLst>
            <p:seq>
              <p:cTn id="51" dur="indefinite" nodeType="mainSeq">
                <p:childTnLst>
                  <p:par>
                    <p:cTn id="52" fill="hold">
                      <p:stCondLst>
                        <p:cond delay="indefinite"/>
                      </p:stCondLst>
                      <p:childTnLst>
                        <p:par>
                          <p:cTn id="53" fill="hold">
                            <p:stCondLst>
                              <p:cond delay="0"/>
                            </p:stCondLst>
                            <p:childTnLst>
                              <p:par>
                                <p:cTn id="54" nodeType="clickEffect" fill="hold" presetClass="entr" presetID="1">
                                  <p:stCondLst>
                                    <p:cond delay="0"/>
                                  </p:stCondLst>
                                  <p:childTnLst>
                                    <p:set>
                                      <p:cBhvr>
                                        <p:cTn id="55" dur="1" fill="hold">
                                          <p:stCondLst>
                                            <p:cond delay="0"/>
                                          </p:stCondLst>
                                        </p:cTn>
                                        <p:tgtEl>
                                          <p:spTgt spid="158"/>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6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7" name="CustomShape 1"/>
          <p:cNvSpPr/>
          <p:nvPr/>
        </p:nvSpPr>
        <p:spPr>
          <a:xfrm>
            <a:off x="2780640" y="133920"/>
            <a:ext cx="4332240" cy="821880"/>
          </a:xfrm>
          <a:prstGeom prst="rect">
            <a:avLst/>
          </a:prstGeom>
          <a:noFill/>
          <a:ln w="28440">
            <a:solidFill>
              <a:schemeClr val="tx1"/>
            </a:solidFill>
            <a:round/>
          </a:ln>
        </p:spPr>
        <p:style>
          <a:lnRef idx="0"/>
          <a:fillRef idx="0"/>
          <a:effectRef idx="0"/>
          <a:fontRef idx="minor"/>
        </p:style>
        <p:txBody>
          <a:bodyPr lIns="90000" rIns="90000" tIns="45000" bIns="45000">
            <a:spAutoFit/>
          </a:bodyPr>
          <a:p>
            <a:pPr algn="ctr">
              <a:lnSpc>
                <a:spcPct val="100000"/>
              </a:lnSpc>
            </a:pPr>
            <a:r>
              <a:rPr b="1" lang="gl-ES" sz="2400" spc="-1" strike="noStrike">
                <a:solidFill>
                  <a:srgbClr val="000000"/>
                </a:solidFill>
                <a:latin typeface="Calibri"/>
              </a:rPr>
              <a:t>PLANIFICACIÓN DEL PROYECTO </a:t>
            </a:r>
            <a:endParaRPr b="0" lang="gl-ES" sz="2400" spc="-1" strike="noStrike">
              <a:latin typeface="Arial"/>
            </a:endParaRPr>
          </a:p>
          <a:p>
            <a:pPr algn="ctr">
              <a:lnSpc>
                <a:spcPct val="100000"/>
              </a:lnSpc>
            </a:pPr>
            <a:r>
              <a:rPr b="1" lang="gl-ES" sz="2400" spc="-1" strike="noStrike">
                <a:solidFill>
                  <a:srgbClr val="000000"/>
                </a:solidFill>
                <a:latin typeface="Calibri"/>
              </a:rPr>
              <a:t>Mapa vinculación curricular</a:t>
            </a:r>
            <a:endParaRPr b="0" lang="gl-ES" sz="2400" spc="-1" strike="noStrike">
              <a:latin typeface="Arial"/>
            </a:endParaRPr>
          </a:p>
        </p:txBody>
      </p:sp>
      <p:sp>
        <p:nvSpPr>
          <p:cNvPr id="478" name="CustomShape 2"/>
          <p:cNvSpPr/>
          <p:nvPr/>
        </p:nvSpPr>
        <p:spPr>
          <a:xfrm>
            <a:off x="3348000" y="3362040"/>
            <a:ext cx="2067480" cy="10126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p:style>
      </p:sp>
      <p:sp>
        <p:nvSpPr>
          <p:cNvPr id="479" name="CustomShape 3"/>
          <p:cNvSpPr/>
          <p:nvPr/>
        </p:nvSpPr>
        <p:spPr>
          <a:xfrm>
            <a:off x="3657600" y="3683880"/>
            <a:ext cx="1448640" cy="36468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gl-ES" sz="1800" spc="-1" strike="noStrike">
                <a:solidFill>
                  <a:srgbClr val="000000"/>
                </a:solidFill>
                <a:latin typeface="Calibri"/>
              </a:rPr>
              <a:t>SERVICIO</a:t>
            </a:r>
            <a:endParaRPr b="0" lang="gl-ES" sz="1800" spc="-1" strike="noStrike">
              <a:latin typeface="Arial"/>
            </a:endParaRPr>
          </a:p>
        </p:txBody>
      </p:sp>
      <p:sp>
        <p:nvSpPr>
          <p:cNvPr id="480" name="CustomShape 4"/>
          <p:cNvSpPr/>
          <p:nvPr/>
        </p:nvSpPr>
        <p:spPr>
          <a:xfrm flipV="1">
            <a:off x="4572000" y="2827440"/>
            <a:ext cx="360" cy="534240"/>
          </a:xfrm>
          <a:custGeom>
            <a:avLst/>
            <a:gdLst/>
            <a:ahLst/>
            <a:rect l="l" t="t" r="r" b="b"/>
            <a:pathLst>
              <a:path w="21600" h="21600">
                <a:moveTo>
                  <a:pt x="0" y="0"/>
                </a:moveTo>
                <a:lnTo>
                  <a:pt x="21600" y="21600"/>
                </a:lnTo>
              </a:path>
            </a:pathLst>
          </a:custGeom>
          <a:noFill/>
          <a:ln>
            <a:tailEnd len="med" type="triangle" w="med"/>
          </a:ln>
        </p:spPr>
        <p:style>
          <a:lnRef idx="1">
            <a:schemeClr val="dk1"/>
          </a:lnRef>
          <a:fillRef idx="0">
            <a:schemeClr val="dk1"/>
          </a:fillRef>
          <a:effectRef idx="0">
            <a:schemeClr val="dk1"/>
          </a:effectRef>
          <a:fontRef idx="minor"/>
        </p:style>
      </p:sp>
      <p:sp>
        <p:nvSpPr>
          <p:cNvPr id="481" name="CustomShape 5"/>
          <p:cNvSpPr/>
          <p:nvPr/>
        </p:nvSpPr>
        <p:spPr>
          <a:xfrm>
            <a:off x="3816000" y="1904400"/>
            <a:ext cx="1765080" cy="913320"/>
          </a:xfrm>
          <a:prstGeom prst="rect">
            <a:avLst/>
          </a:prstGeom>
          <a:noFill/>
          <a:ln w="28440">
            <a:solidFill>
              <a:schemeClr val="tx1"/>
            </a:solidFill>
            <a:round/>
          </a:ln>
        </p:spPr>
        <p:style>
          <a:lnRef idx="0"/>
          <a:fillRef idx="0"/>
          <a:effectRef idx="0"/>
          <a:fontRef idx="minor"/>
        </p:style>
        <p:txBody>
          <a:bodyPr lIns="90000" rIns="90000" tIns="45000" bIns="45000">
            <a:spAutoFit/>
          </a:bodyPr>
          <a:p>
            <a:pPr algn="ctr">
              <a:lnSpc>
                <a:spcPct val="100000"/>
              </a:lnSpc>
            </a:pPr>
            <a:r>
              <a:rPr b="1" lang="gl-ES" sz="1800" spc="-1" strike="noStrike">
                <a:solidFill>
                  <a:srgbClr val="000000"/>
                </a:solidFill>
                <a:latin typeface="Calibri"/>
              </a:rPr>
              <a:t>Conocimiento  e interacción con el mundo físico </a:t>
            </a:r>
            <a:endParaRPr b="0" lang="gl-ES" sz="1800" spc="-1" strike="noStrike">
              <a:latin typeface="Arial"/>
            </a:endParaRPr>
          </a:p>
        </p:txBody>
      </p:sp>
      <p:sp>
        <p:nvSpPr>
          <p:cNvPr id="482" name="CustomShape 6"/>
          <p:cNvSpPr/>
          <p:nvPr/>
        </p:nvSpPr>
        <p:spPr>
          <a:xfrm>
            <a:off x="6148800" y="2171520"/>
            <a:ext cx="1765080" cy="913320"/>
          </a:xfrm>
          <a:prstGeom prst="rect">
            <a:avLst/>
          </a:prstGeom>
          <a:noFill/>
          <a:ln w="28440">
            <a:solidFill>
              <a:schemeClr val="tx1"/>
            </a:solidFill>
            <a:round/>
          </a:ln>
        </p:spPr>
        <p:style>
          <a:lnRef idx="0"/>
          <a:fillRef idx="0"/>
          <a:effectRef idx="0"/>
          <a:fontRef idx="minor"/>
        </p:style>
        <p:txBody>
          <a:bodyPr lIns="90000" rIns="90000" tIns="45000" bIns="45000">
            <a:spAutoFit/>
          </a:bodyPr>
          <a:p>
            <a:pPr algn="ctr">
              <a:lnSpc>
                <a:spcPct val="100000"/>
              </a:lnSpc>
            </a:pPr>
            <a:r>
              <a:rPr b="1" lang="gl-ES" sz="1800" spc="-1" strike="noStrike">
                <a:solidFill>
                  <a:srgbClr val="000000"/>
                </a:solidFill>
                <a:latin typeface="Calibri"/>
              </a:rPr>
              <a:t>Competencia en comunicación lingüística </a:t>
            </a:r>
            <a:endParaRPr b="0" lang="gl-ES" sz="1800" spc="-1" strike="noStrike">
              <a:latin typeface="Arial"/>
            </a:endParaRPr>
          </a:p>
        </p:txBody>
      </p:sp>
      <p:sp>
        <p:nvSpPr>
          <p:cNvPr id="483" name="CustomShape 7"/>
          <p:cNvSpPr/>
          <p:nvPr/>
        </p:nvSpPr>
        <p:spPr>
          <a:xfrm flipV="1">
            <a:off x="5416200" y="3206880"/>
            <a:ext cx="1132200" cy="476280"/>
          </a:xfrm>
          <a:custGeom>
            <a:avLst/>
            <a:gdLst/>
            <a:ahLst/>
            <a:rect l="l" t="t" r="r" b="b"/>
            <a:pathLst>
              <a:path w="21600" h="21600">
                <a:moveTo>
                  <a:pt x="0" y="0"/>
                </a:moveTo>
                <a:lnTo>
                  <a:pt x="21600" y="21600"/>
                </a:lnTo>
              </a:path>
            </a:pathLst>
          </a:custGeom>
          <a:noFill/>
          <a:ln>
            <a:tailEnd len="med" type="triangle" w="med"/>
          </a:ln>
        </p:spPr>
        <p:style>
          <a:lnRef idx="1">
            <a:schemeClr val="dk1"/>
          </a:lnRef>
          <a:fillRef idx="0">
            <a:schemeClr val="dk1"/>
          </a:fillRef>
          <a:effectRef idx="0">
            <a:schemeClr val="dk1"/>
          </a:effectRef>
          <a:fontRef idx="minor"/>
        </p:style>
      </p:sp>
      <p:sp>
        <p:nvSpPr>
          <p:cNvPr id="484" name="CustomShape 8"/>
          <p:cNvSpPr/>
          <p:nvPr/>
        </p:nvSpPr>
        <p:spPr>
          <a:xfrm>
            <a:off x="6289560" y="3763080"/>
            <a:ext cx="1765080" cy="913320"/>
          </a:xfrm>
          <a:prstGeom prst="rect">
            <a:avLst/>
          </a:prstGeom>
          <a:noFill/>
          <a:ln w="28440">
            <a:solidFill>
              <a:schemeClr val="tx1"/>
            </a:solidFill>
            <a:round/>
          </a:ln>
        </p:spPr>
        <p:style>
          <a:lnRef idx="0"/>
          <a:fillRef idx="0"/>
          <a:effectRef idx="0"/>
          <a:fontRef idx="minor"/>
        </p:style>
        <p:txBody>
          <a:bodyPr lIns="90000" rIns="90000" tIns="45000" bIns="45000">
            <a:spAutoFit/>
          </a:bodyPr>
          <a:p>
            <a:pPr algn="ctr">
              <a:lnSpc>
                <a:spcPct val="100000"/>
              </a:lnSpc>
            </a:pPr>
            <a:r>
              <a:rPr b="1" lang="gl-ES" sz="1800" spc="-1" strike="noStrike">
                <a:solidFill>
                  <a:srgbClr val="000000"/>
                </a:solidFill>
                <a:latin typeface="Calibri"/>
              </a:rPr>
              <a:t>Autonomía e iniciativa personal </a:t>
            </a:r>
            <a:endParaRPr b="0" lang="gl-ES" sz="1800" spc="-1" strike="noStrike">
              <a:latin typeface="Arial"/>
            </a:endParaRPr>
          </a:p>
        </p:txBody>
      </p:sp>
      <p:sp>
        <p:nvSpPr>
          <p:cNvPr id="485" name="CustomShape 9"/>
          <p:cNvSpPr/>
          <p:nvPr/>
        </p:nvSpPr>
        <p:spPr>
          <a:xfrm>
            <a:off x="5471280" y="3951360"/>
            <a:ext cx="677160" cy="423360"/>
          </a:xfrm>
          <a:custGeom>
            <a:avLst/>
            <a:gdLst/>
            <a:ahLst/>
            <a:rect l="l" t="t" r="r" b="b"/>
            <a:pathLst>
              <a:path w="21600" h="21600">
                <a:moveTo>
                  <a:pt x="0" y="0"/>
                </a:moveTo>
                <a:lnTo>
                  <a:pt x="21600" y="21600"/>
                </a:lnTo>
              </a:path>
            </a:pathLst>
          </a:custGeom>
          <a:noFill/>
          <a:ln>
            <a:tailEnd len="med" type="triangle" w="med"/>
          </a:ln>
        </p:spPr>
        <p:style>
          <a:lnRef idx="1">
            <a:schemeClr val="dk1"/>
          </a:lnRef>
          <a:fillRef idx="0">
            <a:schemeClr val="dk1"/>
          </a:fillRef>
          <a:effectRef idx="0">
            <a:schemeClr val="dk1"/>
          </a:effectRef>
          <a:fontRef idx="minor"/>
        </p:style>
      </p:sp>
      <p:sp>
        <p:nvSpPr>
          <p:cNvPr id="486" name="CustomShape 10"/>
          <p:cNvSpPr/>
          <p:nvPr/>
        </p:nvSpPr>
        <p:spPr>
          <a:xfrm>
            <a:off x="5050800" y="4427640"/>
            <a:ext cx="758880" cy="793440"/>
          </a:xfrm>
          <a:custGeom>
            <a:avLst/>
            <a:gdLst/>
            <a:ahLst/>
            <a:rect l="l" t="t" r="r" b="b"/>
            <a:pathLst>
              <a:path w="21600" h="21600">
                <a:moveTo>
                  <a:pt x="0" y="0"/>
                </a:moveTo>
                <a:lnTo>
                  <a:pt x="21600" y="21600"/>
                </a:lnTo>
              </a:path>
            </a:pathLst>
          </a:custGeom>
          <a:noFill/>
          <a:ln>
            <a:tailEnd len="med" type="triangle" w="med"/>
          </a:ln>
        </p:spPr>
        <p:style>
          <a:lnRef idx="1">
            <a:schemeClr val="dk1"/>
          </a:lnRef>
          <a:fillRef idx="0">
            <a:schemeClr val="dk1"/>
          </a:fillRef>
          <a:effectRef idx="0">
            <a:schemeClr val="dk1"/>
          </a:effectRef>
          <a:fontRef idx="minor"/>
        </p:style>
      </p:sp>
      <p:sp>
        <p:nvSpPr>
          <p:cNvPr id="487" name="CustomShape 11"/>
          <p:cNvSpPr/>
          <p:nvPr/>
        </p:nvSpPr>
        <p:spPr>
          <a:xfrm>
            <a:off x="5982120" y="5014080"/>
            <a:ext cx="1765080" cy="913320"/>
          </a:xfrm>
          <a:prstGeom prst="rect">
            <a:avLst/>
          </a:prstGeom>
          <a:noFill/>
          <a:ln w="28440">
            <a:solidFill>
              <a:schemeClr val="tx1"/>
            </a:solidFill>
            <a:round/>
          </a:ln>
        </p:spPr>
        <p:style>
          <a:lnRef idx="0"/>
          <a:fillRef idx="0"/>
          <a:effectRef idx="0"/>
          <a:fontRef idx="minor"/>
        </p:style>
        <p:txBody>
          <a:bodyPr lIns="90000" rIns="90000" tIns="45000" bIns="45000">
            <a:spAutoFit/>
          </a:bodyPr>
          <a:p>
            <a:pPr algn="ctr">
              <a:lnSpc>
                <a:spcPct val="100000"/>
              </a:lnSpc>
            </a:pPr>
            <a:r>
              <a:rPr b="1" lang="gl-ES" sz="1800" spc="-1" strike="noStrike">
                <a:solidFill>
                  <a:srgbClr val="000000"/>
                </a:solidFill>
                <a:latin typeface="Calibri"/>
              </a:rPr>
              <a:t>Competencia cultural y artística</a:t>
            </a:r>
            <a:endParaRPr b="0" lang="gl-ES" sz="1800" spc="-1" strike="noStrike">
              <a:latin typeface="Arial"/>
            </a:endParaRPr>
          </a:p>
        </p:txBody>
      </p:sp>
      <p:sp>
        <p:nvSpPr>
          <p:cNvPr id="488" name="CustomShape 12"/>
          <p:cNvSpPr/>
          <p:nvPr/>
        </p:nvSpPr>
        <p:spPr>
          <a:xfrm>
            <a:off x="3499560" y="5294520"/>
            <a:ext cx="1765080" cy="913320"/>
          </a:xfrm>
          <a:prstGeom prst="rect">
            <a:avLst/>
          </a:prstGeom>
          <a:noFill/>
          <a:ln w="28440">
            <a:solidFill>
              <a:schemeClr val="tx1"/>
            </a:solidFill>
            <a:round/>
          </a:ln>
        </p:spPr>
        <p:style>
          <a:lnRef idx="0"/>
          <a:fillRef idx="0"/>
          <a:effectRef idx="0"/>
          <a:fontRef idx="minor"/>
        </p:style>
        <p:txBody>
          <a:bodyPr lIns="90000" rIns="90000" tIns="45000" bIns="45000">
            <a:spAutoFit/>
          </a:bodyPr>
          <a:p>
            <a:pPr algn="ctr">
              <a:lnSpc>
                <a:spcPct val="100000"/>
              </a:lnSpc>
            </a:pPr>
            <a:r>
              <a:rPr b="1" lang="gl-ES" sz="1800" spc="-1" strike="noStrike">
                <a:solidFill>
                  <a:srgbClr val="000000"/>
                </a:solidFill>
                <a:latin typeface="Calibri"/>
              </a:rPr>
              <a:t>Autonomía e iniciativa personal </a:t>
            </a:r>
            <a:endParaRPr b="0" lang="gl-ES" sz="1800" spc="-1" strike="noStrike">
              <a:latin typeface="Arial"/>
            </a:endParaRPr>
          </a:p>
        </p:txBody>
      </p:sp>
      <p:sp>
        <p:nvSpPr>
          <p:cNvPr id="489" name="CustomShape 13"/>
          <p:cNvSpPr/>
          <p:nvPr/>
        </p:nvSpPr>
        <p:spPr>
          <a:xfrm>
            <a:off x="4449960" y="4488840"/>
            <a:ext cx="360" cy="691560"/>
          </a:xfrm>
          <a:custGeom>
            <a:avLst/>
            <a:gdLst/>
            <a:ahLst/>
            <a:rect l="l" t="t" r="r" b="b"/>
            <a:pathLst>
              <a:path w="21600" h="21600">
                <a:moveTo>
                  <a:pt x="0" y="0"/>
                </a:moveTo>
                <a:lnTo>
                  <a:pt x="21600" y="21600"/>
                </a:lnTo>
              </a:path>
            </a:pathLst>
          </a:custGeom>
          <a:noFill/>
          <a:ln>
            <a:tailEnd len="med" type="triangle" w="med"/>
          </a:ln>
        </p:spPr>
        <p:style>
          <a:lnRef idx="1">
            <a:schemeClr val="dk1"/>
          </a:lnRef>
          <a:fillRef idx="0">
            <a:schemeClr val="dk1"/>
          </a:fillRef>
          <a:effectRef idx="0">
            <a:schemeClr val="dk1"/>
          </a:effectRef>
          <a:fontRef idx="minor"/>
        </p:style>
      </p:sp>
      <p:sp>
        <p:nvSpPr>
          <p:cNvPr id="490" name="CustomShape 14"/>
          <p:cNvSpPr/>
          <p:nvPr/>
        </p:nvSpPr>
        <p:spPr>
          <a:xfrm flipH="1">
            <a:off x="2813400" y="4437720"/>
            <a:ext cx="843840" cy="575640"/>
          </a:xfrm>
          <a:custGeom>
            <a:avLst/>
            <a:gdLst/>
            <a:ahLst/>
            <a:rect l="l" t="t" r="r" b="b"/>
            <a:pathLst>
              <a:path w="21600" h="21600">
                <a:moveTo>
                  <a:pt x="0" y="0"/>
                </a:moveTo>
                <a:lnTo>
                  <a:pt x="21600" y="21600"/>
                </a:lnTo>
              </a:path>
            </a:pathLst>
          </a:custGeom>
          <a:noFill/>
          <a:ln>
            <a:tailEnd len="med" type="triangle" w="med"/>
          </a:ln>
        </p:spPr>
        <p:style>
          <a:lnRef idx="1">
            <a:schemeClr val="dk1"/>
          </a:lnRef>
          <a:fillRef idx="0">
            <a:schemeClr val="dk1"/>
          </a:fillRef>
          <a:effectRef idx="0">
            <a:schemeClr val="dk1"/>
          </a:effectRef>
          <a:fontRef idx="minor"/>
        </p:style>
      </p:sp>
      <p:sp>
        <p:nvSpPr>
          <p:cNvPr id="491" name="CustomShape 15"/>
          <p:cNvSpPr/>
          <p:nvPr/>
        </p:nvSpPr>
        <p:spPr>
          <a:xfrm>
            <a:off x="1016640" y="5180760"/>
            <a:ext cx="1765080" cy="913320"/>
          </a:xfrm>
          <a:prstGeom prst="rect">
            <a:avLst/>
          </a:prstGeom>
          <a:noFill/>
          <a:ln w="28440">
            <a:solidFill>
              <a:schemeClr val="tx1"/>
            </a:solidFill>
            <a:round/>
          </a:ln>
        </p:spPr>
        <p:style>
          <a:lnRef idx="0"/>
          <a:fillRef idx="0"/>
          <a:effectRef idx="0"/>
          <a:fontRef idx="minor"/>
        </p:style>
        <p:txBody>
          <a:bodyPr lIns="90000" rIns="90000" tIns="45000" bIns="45000">
            <a:spAutoFit/>
          </a:bodyPr>
          <a:p>
            <a:pPr algn="ctr">
              <a:lnSpc>
                <a:spcPct val="100000"/>
              </a:lnSpc>
            </a:pPr>
            <a:r>
              <a:rPr b="1" lang="gl-ES" sz="1800" spc="-1" strike="noStrike">
                <a:solidFill>
                  <a:srgbClr val="000000"/>
                </a:solidFill>
                <a:latin typeface="Calibri"/>
              </a:rPr>
              <a:t>Competencia aprender aprender</a:t>
            </a:r>
            <a:endParaRPr b="0" lang="gl-ES" sz="1800" spc="-1" strike="noStrike">
              <a:latin typeface="Arial"/>
            </a:endParaRPr>
          </a:p>
        </p:txBody>
      </p:sp>
      <p:sp>
        <p:nvSpPr>
          <p:cNvPr id="492" name="CustomShape 16"/>
          <p:cNvSpPr/>
          <p:nvPr/>
        </p:nvSpPr>
        <p:spPr>
          <a:xfrm>
            <a:off x="484200" y="3683880"/>
            <a:ext cx="1765080" cy="913320"/>
          </a:xfrm>
          <a:prstGeom prst="rect">
            <a:avLst/>
          </a:prstGeom>
          <a:noFill/>
          <a:ln w="28440">
            <a:solidFill>
              <a:schemeClr val="tx1"/>
            </a:solidFill>
            <a:round/>
          </a:ln>
        </p:spPr>
        <p:style>
          <a:lnRef idx="0"/>
          <a:fillRef idx="0"/>
          <a:effectRef idx="0"/>
          <a:fontRef idx="minor"/>
        </p:style>
        <p:txBody>
          <a:bodyPr lIns="90000" rIns="90000" tIns="45000" bIns="45000">
            <a:spAutoFit/>
          </a:bodyPr>
          <a:p>
            <a:pPr algn="ctr">
              <a:lnSpc>
                <a:spcPct val="100000"/>
              </a:lnSpc>
            </a:pPr>
            <a:r>
              <a:rPr b="1" lang="gl-ES" sz="1800" spc="-1" strike="noStrike">
                <a:solidFill>
                  <a:srgbClr val="000000"/>
                </a:solidFill>
                <a:latin typeface="Calibri"/>
              </a:rPr>
              <a:t>Competencia social y ciudadana</a:t>
            </a:r>
            <a:endParaRPr b="0" lang="gl-ES" sz="1800" spc="-1" strike="noStrike">
              <a:latin typeface="Arial"/>
            </a:endParaRPr>
          </a:p>
        </p:txBody>
      </p:sp>
      <p:sp>
        <p:nvSpPr>
          <p:cNvPr id="493" name="CustomShape 17"/>
          <p:cNvSpPr/>
          <p:nvPr/>
        </p:nvSpPr>
        <p:spPr>
          <a:xfrm>
            <a:off x="283320" y="2633400"/>
            <a:ext cx="1765080" cy="639000"/>
          </a:xfrm>
          <a:prstGeom prst="rect">
            <a:avLst/>
          </a:prstGeom>
          <a:noFill/>
          <a:ln w="28440">
            <a:solidFill>
              <a:schemeClr val="tx1"/>
            </a:solidFill>
            <a:round/>
          </a:ln>
        </p:spPr>
        <p:style>
          <a:lnRef idx="0"/>
          <a:fillRef idx="0"/>
          <a:effectRef idx="0"/>
          <a:fontRef idx="minor"/>
        </p:style>
        <p:txBody>
          <a:bodyPr lIns="90000" rIns="90000" tIns="45000" bIns="45000">
            <a:spAutoFit/>
          </a:bodyPr>
          <a:p>
            <a:pPr algn="ctr">
              <a:lnSpc>
                <a:spcPct val="100000"/>
              </a:lnSpc>
            </a:pPr>
            <a:r>
              <a:rPr b="1" lang="gl-ES" sz="1800" spc="-1" strike="noStrike">
                <a:solidFill>
                  <a:srgbClr val="000000"/>
                </a:solidFill>
                <a:latin typeface="Calibri"/>
              </a:rPr>
              <a:t>Competencia matemática</a:t>
            </a:r>
            <a:endParaRPr b="0" lang="gl-ES" sz="1800" spc="-1" strike="noStrike">
              <a:latin typeface="Arial"/>
            </a:endParaRPr>
          </a:p>
        </p:txBody>
      </p:sp>
      <p:sp>
        <p:nvSpPr>
          <p:cNvPr id="494" name="CustomShape 18"/>
          <p:cNvSpPr/>
          <p:nvPr/>
        </p:nvSpPr>
        <p:spPr>
          <a:xfrm>
            <a:off x="1721520" y="1304280"/>
            <a:ext cx="1765080" cy="1187640"/>
          </a:xfrm>
          <a:prstGeom prst="rect">
            <a:avLst/>
          </a:prstGeom>
          <a:noFill/>
          <a:ln w="28440">
            <a:solidFill>
              <a:schemeClr val="tx1"/>
            </a:solidFill>
            <a:round/>
          </a:ln>
        </p:spPr>
        <p:style>
          <a:lnRef idx="0"/>
          <a:fillRef idx="0"/>
          <a:effectRef idx="0"/>
          <a:fontRef idx="minor"/>
        </p:style>
        <p:txBody>
          <a:bodyPr lIns="90000" rIns="90000" tIns="45000" bIns="45000">
            <a:spAutoFit/>
          </a:bodyPr>
          <a:p>
            <a:pPr algn="ctr">
              <a:lnSpc>
                <a:spcPct val="100000"/>
              </a:lnSpc>
            </a:pPr>
            <a:r>
              <a:rPr b="1" lang="gl-ES" sz="1800" spc="-1" strike="noStrike">
                <a:solidFill>
                  <a:srgbClr val="000000"/>
                </a:solidFill>
                <a:latin typeface="Calibri"/>
              </a:rPr>
              <a:t>Tratamiento de la información y competencia digital </a:t>
            </a:r>
            <a:endParaRPr b="0" lang="gl-ES" sz="1800" spc="-1" strike="noStrike">
              <a:latin typeface="Arial"/>
            </a:endParaRPr>
          </a:p>
        </p:txBody>
      </p:sp>
      <p:sp>
        <p:nvSpPr>
          <p:cNvPr id="495" name="CustomShape 19"/>
          <p:cNvSpPr/>
          <p:nvPr/>
        </p:nvSpPr>
        <p:spPr>
          <a:xfrm flipH="1" flipV="1">
            <a:off x="2994480" y="2565360"/>
            <a:ext cx="315720" cy="984240"/>
          </a:xfrm>
          <a:custGeom>
            <a:avLst/>
            <a:gdLst/>
            <a:ahLst/>
            <a:rect l="l" t="t" r="r" b="b"/>
            <a:pathLst>
              <a:path w="21600" h="21600">
                <a:moveTo>
                  <a:pt x="0" y="0"/>
                </a:moveTo>
                <a:lnTo>
                  <a:pt x="21600" y="21600"/>
                </a:lnTo>
              </a:path>
            </a:pathLst>
          </a:custGeom>
          <a:noFill/>
          <a:ln>
            <a:tailEnd len="med" type="triangle" w="med"/>
          </a:ln>
        </p:spPr>
        <p:style>
          <a:lnRef idx="1">
            <a:schemeClr val="dk1"/>
          </a:lnRef>
          <a:fillRef idx="0">
            <a:schemeClr val="dk1"/>
          </a:fillRef>
          <a:effectRef idx="0">
            <a:schemeClr val="dk1"/>
          </a:effectRef>
          <a:fontRef idx="minor"/>
        </p:style>
      </p:sp>
      <p:sp>
        <p:nvSpPr>
          <p:cNvPr id="496" name="CustomShape 20"/>
          <p:cNvSpPr/>
          <p:nvPr/>
        </p:nvSpPr>
        <p:spPr>
          <a:xfrm flipH="1" flipV="1">
            <a:off x="2052720" y="3434040"/>
            <a:ext cx="1295280" cy="434160"/>
          </a:xfrm>
          <a:custGeom>
            <a:avLst/>
            <a:gdLst/>
            <a:ahLst/>
            <a:rect l="l" t="t" r="r" b="b"/>
            <a:pathLst>
              <a:path w="21600" h="21600">
                <a:moveTo>
                  <a:pt x="0" y="0"/>
                </a:moveTo>
                <a:lnTo>
                  <a:pt x="21600" y="21600"/>
                </a:lnTo>
              </a:path>
            </a:pathLst>
          </a:custGeom>
          <a:noFill/>
          <a:ln>
            <a:tailEnd len="med" type="triangle" w="med"/>
          </a:ln>
        </p:spPr>
        <p:style>
          <a:lnRef idx="1">
            <a:schemeClr val="dk1"/>
          </a:lnRef>
          <a:fillRef idx="0">
            <a:schemeClr val="dk1"/>
          </a:fillRef>
          <a:effectRef idx="0">
            <a:schemeClr val="dk1"/>
          </a:effectRef>
          <a:fontRef idx="minor"/>
        </p:style>
      </p:sp>
      <p:sp>
        <p:nvSpPr>
          <p:cNvPr id="497" name="CustomShape 21"/>
          <p:cNvSpPr/>
          <p:nvPr/>
        </p:nvSpPr>
        <p:spPr>
          <a:xfrm flipH="1">
            <a:off x="2361240" y="4118400"/>
            <a:ext cx="930600" cy="326520"/>
          </a:xfrm>
          <a:custGeom>
            <a:avLst/>
            <a:gdLst/>
            <a:ahLst/>
            <a:rect l="l" t="t" r="r" b="b"/>
            <a:pathLst>
              <a:path w="21600" h="21600">
                <a:moveTo>
                  <a:pt x="0" y="0"/>
                </a:moveTo>
                <a:lnTo>
                  <a:pt x="21600" y="21600"/>
                </a:lnTo>
              </a:path>
            </a:pathLst>
          </a:custGeom>
          <a:noFill/>
          <a:ln>
            <a:tailEnd len="med" type="triangle" w="med"/>
          </a:ln>
        </p:spPr>
        <p:style>
          <a:lnRef idx="1">
            <a:schemeClr val="dk1"/>
          </a:lnRef>
          <a:fillRef idx="0">
            <a:schemeClr val="dk1"/>
          </a:fillRef>
          <a:effectRef idx="0">
            <a:schemeClr val="dk1"/>
          </a:effectRef>
          <a:fontRef idx="minor"/>
        </p:style>
      </p:sp>
      <p:sp>
        <p:nvSpPr>
          <p:cNvPr id="498" name="CustomShape 22"/>
          <p:cNvSpPr/>
          <p:nvPr/>
        </p:nvSpPr>
        <p:spPr>
          <a:xfrm>
            <a:off x="3116160" y="6369120"/>
            <a:ext cx="6027480" cy="79092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gl-ES" sz="1400" spc="-1" strike="noStrike">
                <a:solidFill>
                  <a:srgbClr val="000000"/>
                </a:solidFill>
                <a:latin typeface="Calibri"/>
              </a:rPr>
              <a:t>Fuente:file:///C:/Users/Usuario/Desktop/Documentos%20APS/Guia-practica-ApS.pdf</a:t>
            </a:r>
            <a:endParaRPr b="0" lang="gl-ES" sz="1400" spc="-1" strike="noStrike">
              <a:latin typeface="Arial"/>
            </a:endParaRPr>
          </a:p>
          <a:p>
            <a:pPr>
              <a:lnSpc>
                <a:spcPct val="100000"/>
              </a:lnSpc>
            </a:pPr>
            <a:endParaRPr b="0" lang="gl-ES" sz="1400" spc="-1" strike="noStrike">
              <a:latin typeface="Arial"/>
            </a:endParaRPr>
          </a:p>
        </p:txBody>
      </p:sp>
    </p:spTree>
  </p:cSld>
  <mc:AlternateContent>
    <mc:Choice Requires="p14">
      <p:transition spd="slow" p14:dur="2000"/>
    </mc:Choice>
    <mc:Fallback>
      <p:transition spd="slow"/>
    </mc:Fallback>
  </mc:AlternateContent>
  <p:timing>
    <p:tnLst>
      <p:par>
        <p:cTn id="743" dur="indefinite" restart="never" nodeType="tmRoot">
          <p:childTnLst>
            <p:seq>
              <p:cTn id="744" dur="indefinite" nodeType="mainSeq">
                <p:childTnLst>
                  <p:par>
                    <p:cTn id="745" fill="hold">
                      <p:stCondLst>
                        <p:cond delay="indefinite"/>
                      </p:stCondLst>
                      <p:childTnLst>
                        <p:par>
                          <p:cTn id="746" fill="hold">
                            <p:stCondLst>
                              <p:cond delay="0"/>
                            </p:stCondLst>
                            <p:childTnLst>
                              <p:par>
                                <p:cTn id="747" nodeType="clickEffect" fill="hold" presetClass="entr" presetID="1">
                                  <p:stCondLst>
                                    <p:cond delay="0"/>
                                  </p:stCondLst>
                                  <p:childTnLst>
                                    <p:set>
                                      <p:cBhvr>
                                        <p:cTn id="748" dur="1" fill="hold">
                                          <p:stCondLst>
                                            <p:cond delay="0"/>
                                          </p:stCondLst>
                                        </p:cTn>
                                        <p:tgtEl>
                                          <p:spTgt spid="477"/>
                                        </p:tgtEl>
                                        <p:attrNameLst>
                                          <p:attrName>style.visibility</p:attrName>
                                        </p:attrNameLst>
                                      </p:cBhvr>
                                      <p:to>
                                        <p:strVal val="visible"/>
                                      </p:to>
                                    </p:set>
                                  </p:childTnLst>
                                </p:cTn>
                              </p:par>
                            </p:childTnLst>
                          </p:cTn>
                        </p:par>
                      </p:childTnLst>
                    </p:cTn>
                  </p:par>
                  <p:par>
                    <p:cTn id="749" fill="hold">
                      <p:stCondLst>
                        <p:cond delay="indefinite"/>
                      </p:stCondLst>
                      <p:childTnLst>
                        <p:par>
                          <p:cTn id="750" fill="hold">
                            <p:stCondLst>
                              <p:cond delay="0"/>
                            </p:stCondLst>
                            <p:childTnLst>
                              <p:par>
                                <p:cTn id="751" nodeType="clickEffect" fill="hold" presetClass="entr" presetID="1">
                                  <p:stCondLst>
                                    <p:cond delay="0"/>
                                  </p:stCondLst>
                                  <p:childTnLst>
                                    <p:set>
                                      <p:cBhvr>
                                        <p:cTn id="752" dur="1" fill="hold">
                                          <p:stCondLst>
                                            <p:cond delay="0"/>
                                          </p:stCondLst>
                                        </p:cTn>
                                        <p:tgtEl>
                                          <p:spTgt spid="478"/>
                                        </p:tgtEl>
                                        <p:attrNameLst>
                                          <p:attrName>style.visibility</p:attrName>
                                        </p:attrNameLst>
                                      </p:cBhvr>
                                      <p:to>
                                        <p:strVal val="visible"/>
                                      </p:to>
                                    </p:set>
                                  </p:childTnLst>
                                </p:cTn>
                              </p:par>
                            </p:childTnLst>
                          </p:cTn>
                        </p:par>
                      </p:childTnLst>
                    </p:cTn>
                  </p:par>
                  <p:par>
                    <p:cTn id="753" fill="hold">
                      <p:stCondLst>
                        <p:cond delay="indefinite"/>
                      </p:stCondLst>
                      <p:childTnLst>
                        <p:par>
                          <p:cTn id="754" fill="hold">
                            <p:stCondLst>
                              <p:cond delay="0"/>
                            </p:stCondLst>
                            <p:childTnLst>
                              <p:par>
                                <p:cTn id="755" nodeType="clickEffect" fill="hold" presetClass="entr" presetID="1">
                                  <p:stCondLst>
                                    <p:cond delay="0"/>
                                  </p:stCondLst>
                                  <p:childTnLst>
                                    <p:set>
                                      <p:cBhvr>
                                        <p:cTn id="756" dur="1" fill="hold">
                                          <p:stCondLst>
                                            <p:cond delay="0"/>
                                          </p:stCondLst>
                                        </p:cTn>
                                        <p:tgtEl>
                                          <p:spTgt spid="479">
                                            <p:txEl>
                                              <p:pRg st="0" end="0"/>
                                            </p:txEl>
                                          </p:spTgt>
                                        </p:tgtEl>
                                        <p:attrNameLst>
                                          <p:attrName>style.visibility</p:attrName>
                                        </p:attrNameLst>
                                      </p:cBhvr>
                                      <p:to>
                                        <p:strVal val="visible"/>
                                      </p:to>
                                    </p:set>
                                  </p:childTnLst>
                                </p:cTn>
                              </p:par>
                            </p:childTnLst>
                          </p:cTn>
                        </p:par>
                      </p:childTnLst>
                    </p:cTn>
                  </p:par>
                  <p:par>
                    <p:cTn id="757" fill="hold">
                      <p:stCondLst>
                        <p:cond delay="indefinite"/>
                      </p:stCondLst>
                      <p:childTnLst>
                        <p:par>
                          <p:cTn id="758" fill="hold">
                            <p:stCondLst>
                              <p:cond delay="0"/>
                            </p:stCondLst>
                            <p:childTnLst>
                              <p:par>
                                <p:cTn id="759" nodeType="clickEffect" fill="hold" presetClass="entr" presetID="1">
                                  <p:stCondLst>
                                    <p:cond delay="0"/>
                                  </p:stCondLst>
                                  <p:childTnLst>
                                    <p:set>
                                      <p:cBhvr>
                                        <p:cTn id="760" dur="1" fill="hold">
                                          <p:stCondLst>
                                            <p:cond delay="0"/>
                                          </p:stCondLst>
                                        </p:cTn>
                                        <p:tgtEl>
                                          <p:spTgt spid="480"/>
                                        </p:tgtEl>
                                        <p:attrNameLst>
                                          <p:attrName>style.visibility</p:attrName>
                                        </p:attrNameLst>
                                      </p:cBhvr>
                                      <p:to>
                                        <p:strVal val="visible"/>
                                      </p:to>
                                    </p:set>
                                  </p:childTnLst>
                                </p:cTn>
                              </p:par>
                            </p:childTnLst>
                          </p:cTn>
                        </p:par>
                      </p:childTnLst>
                    </p:cTn>
                  </p:par>
                  <p:par>
                    <p:cTn id="761" fill="hold">
                      <p:stCondLst>
                        <p:cond delay="indefinite"/>
                      </p:stCondLst>
                      <p:childTnLst>
                        <p:par>
                          <p:cTn id="762" fill="hold">
                            <p:stCondLst>
                              <p:cond delay="0"/>
                            </p:stCondLst>
                            <p:childTnLst>
                              <p:par>
                                <p:cTn id="763" nodeType="clickEffect" fill="hold" presetClass="entr" presetID="1">
                                  <p:stCondLst>
                                    <p:cond delay="0"/>
                                  </p:stCondLst>
                                  <p:childTnLst>
                                    <p:set>
                                      <p:cBhvr>
                                        <p:cTn id="764" dur="1" fill="hold">
                                          <p:stCondLst>
                                            <p:cond delay="0"/>
                                          </p:stCondLst>
                                        </p:cTn>
                                        <p:tgtEl>
                                          <p:spTgt spid="481"/>
                                        </p:tgtEl>
                                        <p:attrNameLst>
                                          <p:attrName>style.visibility</p:attrName>
                                        </p:attrNameLst>
                                      </p:cBhvr>
                                      <p:to>
                                        <p:strVal val="visible"/>
                                      </p:to>
                                    </p:set>
                                  </p:childTnLst>
                                </p:cTn>
                              </p:par>
                            </p:childTnLst>
                          </p:cTn>
                        </p:par>
                      </p:childTnLst>
                    </p:cTn>
                  </p:par>
                  <p:par>
                    <p:cTn id="765" fill="hold">
                      <p:stCondLst>
                        <p:cond delay="indefinite"/>
                      </p:stCondLst>
                      <p:childTnLst>
                        <p:par>
                          <p:cTn id="766" fill="hold">
                            <p:stCondLst>
                              <p:cond delay="0"/>
                            </p:stCondLst>
                            <p:childTnLst>
                              <p:par>
                                <p:cTn id="767" nodeType="clickEffect" fill="hold" presetClass="entr" presetID="1">
                                  <p:stCondLst>
                                    <p:cond delay="0"/>
                                  </p:stCondLst>
                                  <p:childTnLst>
                                    <p:set>
                                      <p:cBhvr>
                                        <p:cTn id="768" dur="1" fill="hold">
                                          <p:stCondLst>
                                            <p:cond delay="0"/>
                                          </p:stCondLst>
                                        </p:cTn>
                                        <p:tgtEl>
                                          <p:spTgt spid="483"/>
                                        </p:tgtEl>
                                        <p:attrNameLst>
                                          <p:attrName>style.visibility</p:attrName>
                                        </p:attrNameLst>
                                      </p:cBhvr>
                                      <p:to>
                                        <p:strVal val="visible"/>
                                      </p:to>
                                    </p:set>
                                  </p:childTnLst>
                                </p:cTn>
                              </p:par>
                            </p:childTnLst>
                          </p:cTn>
                        </p:par>
                      </p:childTnLst>
                    </p:cTn>
                  </p:par>
                  <p:par>
                    <p:cTn id="769" fill="hold">
                      <p:stCondLst>
                        <p:cond delay="indefinite"/>
                      </p:stCondLst>
                      <p:childTnLst>
                        <p:par>
                          <p:cTn id="770" fill="hold">
                            <p:stCondLst>
                              <p:cond delay="0"/>
                            </p:stCondLst>
                            <p:childTnLst>
                              <p:par>
                                <p:cTn id="771" nodeType="clickEffect" fill="hold" presetClass="entr" presetID="1">
                                  <p:stCondLst>
                                    <p:cond delay="0"/>
                                  </p:stCondLst>
                                  <p:childTnLst>
                                    <p:set>
                                      <p:cBhvr>
                                        <p:cTn id="772" dur="1" fill="hold">
                                          <p:stCondLst>
                                            <p:cond delay="0"/>
                                          </p:stCondLst>
                                        </p:cTn>
                                        <p:tgtEl>
                                          <p:spTgt spid="482"/>
                                        </p:tgtEl>
                                        <p:attrNameLst>
                                          <p:attrName>style.visibility</p:attrName>
                                        </p:attrNameLst>
                                      </p:cBhvr>
                                      <p:to>
                                        <p:strVal val="visible"/>
                                      </p:to>
                                    </p:set>
                                  </p:childTnLst>
                                </p:cTn>
                              </p:par>
                            </p:childTnLst>
                          </p:cTn>
                        </p:par>
                      </p:childTnLst>
                    </p:cTn>
                  </p:par>
                  <p:par>
                    <p:cTn id="773" fill="hold">
                      <p:stCondLst>
                        <p:cond delay="indefinite"/>
                      </p:stCondLst>
                      <p:childTnLst>
                        <p:par>
                          <p:cTn id="774" fill="hold">
                            <p:stCondLst>
                              <p:cond delay="0"/>
                            </p:stCondLst>
                            <p:childTnLst>
                              <p:par>
                                <p:cTn id="775" nodeType="clickEffect" fill="hold" presetClass="entr" presetID="1">
                                  <p:stCondLst>
                                    <p:cond delay="0"/>
                                  </p:stCondLst>
                                  <p:childTnLst>
                                    <p:set>
                                      <p:cBhvr>
                                        <p:cTn id="776" dur="1" fill="hold">
                                          <p:stCondLst>
                                            <p:cond delay="0"/>
                                          </p:stCondLst>
                                        </p:cTn>
                                        <p:tgtEl>
                                          <p:spTgt spid="485"/>
                                        </p:tgtEl>
                                        <p:attrNameLst>
                                          <p:attrName>style.visibility</p:attrName>
                                        </p:attrNameLst>
                                      </p:cBhvr>
                                      <p:to>
                                        <p:strVal val="visible"/>
                                      </p:to>
                                    </p:set>
                                  </p:childTnLst>
                                </p:cTn>
                              </p:par>
                            </p:childTnLst>
                          </p:cTn>
                        </p:par>
                      </p:childTnLst>
                    </p:cTn>
                  </p:par>
                  <p:par>
                    <p:cTn id="777" fill="hold">
                      <p:stCondLst>
                        <p:cond delay="indefinite"/>
                      </p:stCondLst>
                      <p:childTnLst>
                        <p:par>
                          <p:cTn id="778" fill="hold">
                            <p:stCondLst>
                              <p:cond delay="0"/>
                            </p:stCondLst>
                            <p:childTnLst>
                              <p:par>
                                <p:cTn id="779" nodeType="clickEffect" fill="hold" presetClass="entr" presetID="1">
                                  <p:stCondLst>
                                    <p:cond delay="0"/>
                                  </p:stCondLst>
                                  <p:childTnLst>
                                    <p:set>
                                      <p:cBhvr>
                                        <p:cTn id="780" dur="1" fill="hold">
                                          <p:stCondLst>
                                            <p:cond delay="0"/>
                                          </p:stCondLst>
                                        </p:cTn>
                                        <p:tgtEl>
                                          <p:spTgt spid="484"/>
                                        </p:tgtEl>
                                        <p:attrNameLst>
                                          <p:attrName>style.visibility</p:attrName>
                                        </p:attrNameLst>
                                      </p:cBhvr>
                                      <p:to>
                                        <p:strVal val="visible"/>
                                      </p:to>
                                    </p:set>
                                  </p:childTnLst>
                                </p:cTn>
                              </p:par>
                            </p:childTnLst>
                          </p:cTn>
                        </p:par>
                      </p:childTnLst>
                    </p:cTn>
                  </p:par>
                  <p:par>
                    <p:cTn id="781" fill="hold">
                      <p:stCondLst>
                        <p:cond delay="indefinite"/>
                      </p:stCondLst>
                      <p:childTnLst>
                        <p:par>
                          <p:cTn id="782" fill="hold">
                            <p:stCondLst>
                              <p:cond delay="0"/>
                            </p:stCondLst>
                            <p:childTnLst>
                              <p:par>
                                <p:cTn id="783" nodeType="clickEffect" fill="hold" presetClass="entr" presetID="1">
                                  <p:stCondLst>
                                    <p:cond delay="0"/>
                                  </p:stCondLst>
                                  <p:childTnLst>
                                    <p:set>
                                      <p:cBhvr>
                                        <p:cTn id="784" dur="1" fill="hold">
                                          <p:stCondLst>
                                            <p:cond delay="0"/>
                                          </p:stCondLst>
                                        </p:cTn>
                                        <p:tgtEl>
                                          <p:spTgt spid="486"/>
                                        </p:tgtEl>
                                        <p:attrNameLst>
                                          <p:attrName>style.visibility</p:attrName>
                                        </p:attrNameLst>
                                      </p:cBhvr>
                                      <p:to>
                                        <p:strVal val="visible"/>
                                      </p:to>
                                    </p:set>
                                  </p:childTnLst>
                                </p:cTn>
                              </p:par>
                            </p:childTnLst>
                          </p:cTn>
                        </p:par>
                      </p:childTnLst>
                    </p:cTn>
                  </p:par>
                  <p:par>
                    <p:cTn id="785" fill="hold">
                      <p:stCondLst>
                        <p:cond delay="indefinite"/>
                      </p:stCondLst>
                      <p:childTnLst>
                        <p:par>
                          <p:cTn id="786" fill="hold">
                            <p:stCondLst>
                              <p:cond delay="0"/>
                            </p:stCondLst>
                            <p:childTnLst>
                              <p:par>
                                <p:cTn id="787" nodeType="clickEffect" fill="hold" presetClass="entr" presetID="1">
                                  <p:stCondLst>
                                    <p:cond delay="0"/>
                                  </p:stCondLst>
                                  <p:childTnLst>
                                    <p:set>
                                      <p:cBhvr>
                                        <p:cTn id="788" dur="1" fill="hold">
                                          <p:stCondLst>
                                            <p:cond delay="0"/>
                                          </p:stCondLst>
                                        </p:cTn>
                                        <p:tgtEl>
                                          <p:spTgt spid="487"/>
                                        </p:tgtEl>
                                        <p:attrNameLst>
                                          <p:attrName>style.visibility</p:attrName>
                                        </p:attrNameLst>
                                      </p:cBhvr>
                                      <p:to>
                                        <p:strVal val="visible"/>
                                      </p:to>
                                    </p:set>
                                  </p:childTnLst>
                                </p:cTn>
                              </p:par>
                            </p:childTnLst>
                          </p:cTn>
                        </p:par>
                      </p:childTnLst>
                    </p:cTn>
                  </p:par>
                  <p:par>
                    <p:cTn id="789" fill="hold">
                      <p:stCondLst>
                        <p:cond delay="indefinite"/>
                      </p:stCondLst>
                      <p:childTnLst>
                        <p:par>
                          <p:cTn id="790" fill="hold">
                            <p:stCondLst>
                              <p:cond delay="0"/>
                            </p:stCondLst>
                            <p:childTnLst>
                              <p:par>
                                <p:cTn id="791" nodeType="clickEffect" fill="hold" presetClass="entr" presetID="1">
                                  <p:stCondLst>
                                    <p:cond delay="0"/>
                                  </p:stCondLst>
                                  <p:childTnLst>
                                    <p:set>
                                      <p:cBhvr>
                                        <p:cTn id="792" dur="1" fill="hold">
                                          <p:stCondLst>
                                            <p:cond delay="0"/>
                                          </p:stCondLst>
                                        </p:cTn>
                                        <p:tgtEl>
                                          <p:spTgt spid="489"/>
                                        </p:tgtEl>
                                        <p:attrNameLst>
                                          <p:attrName>style.visibility</p:attrName>
                                        </p:attrNameLst>
                                      </p:cBhvr>
                                      <p:to>
                                        <p:strVal val="visible"/>
                                      </p:to>
                                    </p:set>
                                  </p:childTnLst>
                                </p:cTn>
                              </p:par>
                            </p:childTnLst>
                          </p:cTn>
                        </p:par>
                      </p:childTnLst>
                    </p:cTn>
                  </p:par>
                  <p:par>
                    <p:cTn id="793" fill="hold">
                      <p:stCondLst>
                        <p:cond delay="indefinite"/>
                      </p:stCondLst>
                      <p:childTnLst>
                        <p:par>
                          <p:cTn id="794" fill="hold">
                            <p:stCondLst>
                              <p:cond delay="0"/>
                            </p:stCondLst>
                            <p:childTnLst>
                              <p:par>
                                <p:cTn id="795" nodeType="clickEffect" fill="hold" presetClass="entr" presetID="1">
                                  <p:stCondLst>
                                    <p:cond delay="0"/>
                                  </p:stCondLst>
                                  <p:childTnLst>
                                    <p:set>
                                      <p:cBhvr>
                                        <p:cTn id="796" dur="1" fill="hold">
                                          <p:stCondLst>
                                            <p:cond delay="0"/>
                                          </p:stCondLst>
                                        </p:cTn>
                                        <p:tgtEl>
                                          <p:spTgt spid="488"/>
                                        </p:tgtEl>
                                        <p:attrNameLst>
                                          <p:attrName>style.visibility</p:attrName>
                                        </p:attrNameLst>
                                      </p:cBhvr>
                                      <p:to>
                                        <p:strVal val="visible"/>
                                      </p:to>
                                    </p:set>
                                  </p:childTnLst>
                                </p:cTn>
                              </p:par>
                            </p:childTnLst>
                          </p:cTn>
                        </p:par>
                      </p:childTnLst>
                    </p:cTn>
                  </p:par>
                  <p:par>
                    <p:cTn id="797" fill="hold">
                      <p:stCondLst>
                        <p:cond delay="indefinite"/>
                      </p:stCondLst>
                      <p:childTnLst>
                        <p:par>
                          <p:cTn id="798" fill="hold">
                            <p:stCondLst>
                              <p:cond delay="0"/>
                            </p:stCondLst>
                            <p:childTnLst>
                              <p:par>
                                <p:cTn id="799" nodeType="clickEffect" fill="hold" presetClass="entr" presetID="1">
                                  <p:stCondLst>
                                    <p:cond delay="0"/>
                                  </p:stCondLst>
                                  <p:childTnLst>
                                    <p:set>
                                      <p:cBhvr>
                                        <p:cTn id="800" dur="1" fill="hold">
                                          <p:stCondLst>
                                            <p:cond delay="0"/>
                                          </p:stCondLst>
                                        </p:cTn>
                                        <p:tgtEl>
                                          <p:spTgt spid="490"/>
                                        </p:tgtEl>
                                        <p:attrNameLst>
                                          <p:attrName>style.visibility</p:attrName>
                                        </p:attrNameLst>
                                      </p:cBhvr>
                                      <p:to>
                                        <p:strVal val="visible"/>
                                      </p:to>
                                    </p:set>
                                  </p:childTnLst>
                                </p:cTn>
                              </p:par>
                            </p:childTnLst>
                          </p:cTn>
                        </p:par>
                      </p:childTnLst>
                    </p:cTn>
                  </p:par>
                  <p:par>
                    <p:cTn id="801" fill="hold">
                      <p:stCondLst>
                        <p:cond delay="indefinite"/>
                      </p:stCondLst>
                      <p:childTnLst>
                        <p:par>
                          <p:cTn id="802" fill="hold">
                            <p:stCondLst>
                              <p:cond delay="0"/>
                            </p:stCondLst>
                            <p:childTnLst>
                              <p:par>
                                <p:cTn id="803" nodeType="clickEffect" fill="hold" presetClass="entr" presetID="1">
                                  <p:stCondLst>
                                    <p:cond delay="0"/>
                                  </p:stCondLst>
                                  <p:childTnLst>
                                    <p:set>
                                      <p:cBhvr>
                                        <p:cTn id="804" dur="1" fill="hold">
                                          <p:stCondLst>
                                            <p:cond delay="0"/>
                                          </p:stCondLst>
                                        </p:cTn>
                                        <p:tgtEl>
                                          <p:spTgt spid="491"/>
                                        </p:tgtEl>
                                        <p:attrNameLst>
                                          <p:attrName>style.visibility</p:attrName>
                                        </p:attrNameLst>
                                      </p:cBhvr>
                                      <p:to>
                                        <p:strVal val="visible"/>
                                      </p:to>
                                    </p:set>
                                  </p:childTnLst>
                                </p:cTn>
                              </p:par>
                            </p:childTnLst>
                          </p:cTn>
                        </p:par>
                      </p:childTnLst>
                    </p:cTn>
                  </p:par>
                  <p:par>
                    <p:cTn id="805" fill="hold">
                      <p:stCondLst>
                        <p:cond delay="indefinite"/>
                      </p:stCondLst>
                      <p:childTnLst>
                        <p:par>
                          <p:cTn id="806" fill="hold">
                            <p:stCondLst>
                              <p:cond delay="0"/>
                            </p:stCondLst>
                            <p:childTnLst>
                              <p:par>
                                <p:cTn id="807" nodeType="clickEffect" fill="hold" presetClass="entr" presetID="1">
                                  <p:stCondLst>
                                    <p:cond delay="0"/>
                                  </p:stCondLst>
                                  <p:childTnLst>
                                    <p:set>
                                      <p:cBhvr>
                                        <p:cTn id="808" dur="1" fill="hold">
                                          <p:stCondLst>
                                            <p:cond delay="0"/>
                                          </p:stCondLst>
                                        </p:cTn>
                                        <p:tgtEl>
                                          <p:spTgt spid="497"/>
                                        </p:tgtEl>
                                        <p:attrNameLst>
                                          <p:attrName>style.visibility</p:attrName>
                                        </p:attrNameLst>
                                      </p:cBhvr>
                                      <p:to>
                                        <p:strVal val="visible"/>
                                      </p:to>
                                    </p:set>
                                  </p:childTnLst>
                                </p:cTn>
                              </p:par>
                            </p:childTnLst>
                          </p:cTn>
                        </p:par>
                      </p:childTnLst>
                    </p:cTn>
                  </p:par>
                  <p:par>
                    <p:cTn id="809" fill="hold">
                      <p:stCondLst>
                        <p:cond delay="indefinite"/>
                      </p:stCondLst>
                      <p:childTnLst>
                        <p:par>
                          <p:cTn id="810" fill="hold">
                            <p:stCondLst>
                              <p:cond delay="0"/>
                            </p:stCondLst>
                            <p:childTnLst>
                              <p:par>
                                <p:cTn id="811" nodeType="clickEffect" fill="hold" presetClass="entr" presetID="1">
                                  <p:stCondLst>
                                    <p:cond delay="0"/>
                                  </p:stCondLst>
                                  <p:childTnLst>
                                    <p:set>
                                      <p:cBhvr>
                                        <p:cTn id="812" dur="1" fill="hold">
                                          <p:stCondLst>
                                            <p:cond delay="0"/>
                                          </p:stCondLst>
                                        </p:cTn>
                                        <p:tgtEl>
                                          <p:spTgt spid="492"/>
                                        </p:tgtEl>
                                        <p:attrNameLst>
                                          <p:attrName>style.visibility</p:attrName>
                                        </p:attrNameLst>
                                      </p:cBhvr>
                                      <p:to>
                                        <p:strVal val="visible"/>
                                      </p:to>
                                    </p:set>
                                  </p:childTnLst>
                                </p:cTn>
                              </p:par>
                            </p:childTnLst>
                          </p:cTn>
                        </p:par>
                      </p:childTnLst>
                    </p:cTn>
                  </p:par>
                  <p:par>
                    <p:cTn id="813" fill="hold">
                      <p:stCondLst>
                        <p:cond delay="indefinite"/>
                      </p:stCondLst>
                      <p:childTnLst>
                        <p:par>
                          <p:cTn id="814" fill="hold">
                            <p:stCondLst>
                              <p:cond delay="0"/>
                            </p:stCondLst>
                            <p:childTnLst>
                              <p:par>
                                <p:cTn id="815" nodeType="clickEffect" fill="hold" presetClass="entr" presetID="1">
                                  <p:stCondLst>
                                    <p:cond delay="0"/>
                                  </p:stCondLst>
                                  <p:childTnLst>
                                    <p:set>
                                      <p:cBhvr>
                                        <p:cTn id="816" dur="1" fill="hold">
                                          <p:stCondLst>
                                            <p:cond delay="0"/>
                                          </p:stCondLst>
                                        </p:cTn>
                                        <p:tgtEl>
                                          <p:spTgt spid="496"/>
                                        </p:tgtEl>
                                        <p:attrNameLst>
                                          <p:attrName>style.visibility</p:attrName>
                                        </p:attrNameLst>
                                      </p:cBhvr>
                                      <p:to>
                                        <p:strVal val="visible"/>
                                      </p:to>
                                    </p:set>
                                  </p:childTnLst>
                                </p:cTn>
                              </p:par>
                            </p:childTnLst>
                          </p:cTn>
                        </p:par>
                      </p:childTnLst>
                    </p:cTn>
                  </p:par>
                  <p:par>
                    <p:cTn id="817" fill="hold">
                      <p:stCondLst>
                        <p:cond delay="indefinite"/>
                      </p:stCondLst>
                      <p:childTnLst>
                        <p:par>
                          <p:cTn id="818" fill="hold">
                            <p:stCondLst>
                              <p:cond delay="0"/>
                            </p:stCondLst>
                            <p:childTnLst>
                              <p:par>
                                <p:cTn id="819" nodeType="clickEffect" fill="hold" presetClass="entr" presetID="1">
                                  <p:stCondLst>
                                    <p:cond delay="0"/>
                                  </p:stCondLst>
                                  <p:childTnLst>
                                    <p:set>
                                      <p:cBhvr>
                                        <p:cTn id="820" dur="1" fill="hold">
                                          <p:stCondLst>
                                            <p:cond delay="0"/>
                                          </p:stCondLst>
                                        </p:cTn>
                                        <p:tgtEl>
                                          <p:spTgt spid="493"/>
                                        </p:tgtEl>
                                        <p:attrNameLst>
                                          <p:attrName>style.visibility</p:attrName>
                                        </p:attrNameLst>
                                      </p:cBhvr>
                                      <p:to>
                                        <p:strVal val="visible"/>
                                      </p:to>
                                    </p:set>
                                  </p:childTnLst>
                                </p:cTn>
                              </p:par>
                            </p:childTnLst>
                          </p:cTn>
                        </p:par>
                      </p:childTnLst>
                    </p:cTn>
                  </p:par>
                  <p:par>
                    <p:cTn id="821" fill="hold">
                      <p:stCondLst>
                        <p:cond delay="indefinite"/>
                      </p:stCondLst>
                      <p:childTnLst>
                        <p:par>
                          <p:cTn id="822" fill="hold">
                            <p:stCondLst>
                              <p:cond delay="0"/>
                            </p:stCondLst>
                            <p:childTnLst>
                              <p:par>
                                <p:cTn id="823" nodeType="clickEffect" fill="hold" presetClass="entr" presetID="1">
                                  <p:stCondLst>
                                    <p:cond delay="0"/>
                                  </p:stCondLst>
                                  <p:childTnLst>
                                    <p:set>
                                      <p:cBhvr>
                                        <p:cTn id="824" dur="1" fill="hold">
                                          <p:stCondLst>
                                            <p:cond delay="0"/>
                                          </p:stCondLst>
                                        </p:cTn>
                                        <p:tgtEl>
                                          <p:spTgt spid="495"/>
                                        </p:tgtEl>
                                        <p:attrNameLst>
                                          <p:attrName>style.visibility</p:attrName>
                                        </p:attrNameLst>
                                      </p:cBhvr>
                                      <p:to>
                                        <p:strVal val="visible"/>
                                      </p:to>
                                    </p:set>
                                  </p:childTnLst>
                                </p:cTn>
                              </p:par>
                            </p:childTnLst>
                          </p:cTn>
                        </p:par>
                      </p:childTnLst>
                    </p:cTn>
                  </p:par>
                  <p:par>
                    <p:cTn id="825" fill="hold">
                      <p:stCondLst>
                        <p:cond delay="indefinite"/>
                      </p:stCondLst>
                      <p:childTnLst>
                        <p:par>
                          <p:cTn id="826" fill="hold">
                            <p:stCondLst>
                              <p:cond delay="0"/>
                            </p:stCondLst>
                            <p:childTnLst>
                              <p:par>
                                <p:cTn id="827" nodeType="clickEffect" fill="hold" presetClass="entr" presetID="1">
                                  <p:stCondLst>
                                    <p:cond delay="0"/>
                                  </p:stCondLst>
                                  <p:childTnLst>
                                    <p:set>
                                      <p:cBhvr>
                                        <p:cTn id="828" dur="1" fill="hold">
                                          <p:stCondLst>
                                            <p:cond delay="0"/>
                                          </p:stCondLst>
                                        </p:cTn>
                                        <p:tgtEl>
                                          <p:spTgt spid="494"/>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6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9" name="CustomShape 1"/>
          <p:cNvSpPr/>
          <p:nvPr/>
        </p:nvSpPr>
        <p:spPr>
          <a:xfrm>
            <a:off x="2312280" y="496440"/>
            <a:ext cx="4506480" cy="516960"/>
          </a:xfrm>
          <a:prstGeom prst="rect">
            <a:avLst/>
          </a:prstGeom>
          <a:noFill/>
          <a:ln w="28440">
            <a:solidFill>
              <a:schemeClr val="tx1"/>
            </a:solidFill>
            <a:round/>
          </a:ln>
        </p:spPr>
        <p:style>
          <a:lnRef idx="0"/>
          <a:fillRef idx="0"/>
          <a:effectRef idx="0"/>
          <a:fontRef idx="minor"/>
        </p:style>
        <p:txBody>
          <a:bodyPr lIns="90000" rIns="90000" tIns="45000" bIns="45000">
            <a:spAutoFit/>
          </a:bodyPr>
          <a:p>
            <a:pPr algn="ctr">
              <a:lnSpc>
                <a:spcPct val="100000"/>
              </a:lnSpc>
            </a:pPr>
            <a:r>
              <a:rPr b="1" lang="gl-ES" sz="2800" spc="-1" strike="noStrike">
                <a:solidFill>
                  <a:srgbClr val="000000"/>
                </a:solidFill>
                <a:latin typeface="Calibri"/>
              </a:rPr>
              <a:t>CONFUSIONES FRECUENTES </a:t>
            </a:r>
            <a:endParaRPr b="0" lang="gl-ES" sz="2800" spc="-1" strike="noStrike">
              <a:latin typeface="Arial"/>
            </a:endParaRPr>
          </a:p>
        </p:txBody>
      </p:sp>
      <p:sp>
        <p:nvSpPr>
          <p:cNvPr id="500" name="CustomShape 2"/>
          <p:cNvSpPr/>
          <p:nvPr/>
        </p:nvSpPr>
        <p:spPr>
          <a:xfrm>
            <a:off x="300600" y="1945800"/>
            <a:ext cx="8320680" cy="3776760"/>
          </a:xfrm>
          <a:prstGeom prst="rect">
            <a:avLst/>
          </a:prstGeom>
          <a:noFill/>
          <a:ln>
            <a:noFill/>
          </a:ln>
        </p:spPr>
        <p:style>
          <a:lnRef idx="0"/>
          <a:fillRef idx="0"/>
          <a:effectRef idx="0"/>
          <a:fontRef idx="minor"/>
        </p:style>
        <p:txBody>
          <a:bodyPr lIns="90000" rIns="90000" tIns="45000" bIns="45000">
            <a:spAutoFit/>
          </a:bodyPr>
          <a:p>
            <a:pPr marL="343080" indent="-342720" algn="just">
              <a:lnSpc>
                <a:spcPct val="100000"/>
              </a:lnSpc>
              <a:buClr>
                <a:srgbClr val="000000"/>
              </a:buClr>
              <a:buFont typeface="StarSymbol"/>
              <a:buAutoNum type="arabicPeriod"/>
            </a:pPr>
            <a:r>
              <a:rPr b="1" lang="gl-ES" sz="3200" spc="-1" strike="noStrike">
                <a:solidFill>
                  <a:srgbClr val="000000"/>
                </a:solidFill>
                <a:latin typeface="Calibri"/>
              </a:rPr>
              <a:t>CONFUNDIR NECESIDADES SOCIALES CON NECESIDADES EDUCATIVAS</a:t>
            </a:r>
            <a:endParaRPr b="0" lang="gl-ES" sz="3200" spc="-1" strike="noStrike">
              <a:latin typeface="Arial"/>
            </a:endParaRPr>
          </a:p>
          <a:p>
            <a:pPr marL="343080" indent="-342720" algn="just">
              <a:lnSpc>
                <a:spcPct val="100000"/>
              </a:lnSpc>
              <a:buClr>
                <a:srgbClr val="000000"/>
              </a:buClr>
              <a:buFont typeface="StarSymbol"/>
              <a:buAutoNum type="arabicPeriod"/>
            </a:pPr>
            <a:r>
              <a:rPr b="1" lang="gl-ES" sz="3200" spc="-1" strike="noStrike">
                <a:solidFill>
                  <a:srgbClr val="000000"/>
                </a:solidFill>
                <a:latin typeface="Calibri"/>
              </a:rPr>
              <a:t>CONFUNDIR LA NECESIDAD SOCIAL CON EL SERVICIO</a:t>
            </a:r>
            <a:endParaRPr b="0" lang="gl-ES" sz="3200" spc="-1" strike="noStrike">
              <a:latin typeface="Arial"/>
            </a:endParaRPr>
          </a:p>
          <a:p>
            <a:pPr marL="343080" indent="-342720" algn="just">
              <a:lnSpc>
                <a:spcPct val="100000"/>
              </a:lnSpc>
              <a:buClr>
                <a:srgbClr val="000000"/>
              </a:buClr>
              <a:buFont typeface="StarSymbol"/>
              <a:buAutoNum type="arabicPeriod"/>
            </a:pPr>
            <a:r>
              <a:rPr b="1" lang="gl-ES" sz="3200" spc="-1" strike="noStrike">
                <a:solidFill>
                  <a:srgbClr val="000000"/>
                </a:solidFill>
                <a:latin typeface="Calibri"/>
              </a:rPr>
              <a:t>DEFINIR EL SERVICIO DE MANERA CONFUSA</a:t>
            </a:r>
            <a:endParaRPr b="0" lang="gl-ES" sz="3200" spc="-1" strike="noStrike">
              <a:latin typeface="Arial"/>
            </a:endParaRPr>
          </a:p>
          <a:p>
            <a:pPr marL="343080" indent="-342720" algn="just">
              <a:lnSpc>
                <a:spcPct val="100000"/>
              </a:lnSpc>
              <a:buClr>
                <a:srgbClr val="000000"/>
              </a:buClr>
              <a:buFont typeface="StarSymbol"/>
              <a:buAutoNum type="arabicPeriod"/>
            </a:pPr>
            <a:r>
              <a:rPr b="1" lang="gl-ES" sz="3200" spc="-1" strike="noStrike">
                <a:solidFill>
                  <a:srgbClr val="000000"/>
                </a:solidFill>
                <a:latin typeface="Calibri"/>
              </a:rPr>
              <a:t> </a:t>
            </a:r>
            <a:r>
              <a:rPr b="1" lang="gl-ES" sz="3200" spc="-1" strike="noStrike">
                <a:solidFill>
                  <a:srgbClr val="000000"/>
                </a:solidFill>
                <a:latin typeface="Calibri"/>
              </a:rPr>
              <a:t>CONFUNDIR OBJETIVOS DEL SERVICIO CON LOS OBJETIVOS EDUCATIVOS </a:t>
            </a:r>
            <a:endParaRPr b="0" lang="gl-ES" sz="3200" spc="-1" strike="noStrike">
              <a:latin typeface="Arial"/>
            </a:endParaRPr>
          </a:p>
          <a:p>
            <a:pPr>
              <a:lnSpc>
                <a:spcPct val="100000"/>
              </a:lnSpc>
            </a:pPr>
            <a:endParaRPr b="0" lang="gl-ES" sz="3200" spc="-1" strike="noStrike">
              <a:latin typeface="Arial"/>
            </a:endParaRPr>
          </a:p>
        </p:txBody>
      </p:sp>
      <p:sp>
        <p:nvSpPr>
          <p:cNvPr id="501" name="CustomShape 3"/>
          <p:cNvSpPr/>
          <p:nvPr/>
        </p:nvSpPr>
        <p:spPr>
          <a:xfrm>
            <a:off x="2785320" y="6488640"/>
            <a:ext cx="6527160" cy="36468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gl-ES" sz="1800" spc="-1" strike="noStrike">
                <a:solidFill>
                  <a:srgbClr val="000000"/>
                </a:solidFill>
                <a:latin typeface="Calibri"/>
              </a:rPr>
              <a:t>Extracto de Roser Batlle, Orientaciones para evaluar al alumnado</a:t>
            </a:r>
            <a:endParaRPr b="0" lang="gl-ES" sz="1800" spc="-1" strike="noStrike">
              <a:latin typeface="Arial"/>
            </a:endParaRPr>
          </a:p>
        </p:txBody>
      </p:sp>
    </p:spTree>
  </p:cSld>
  <p:transition spd="slow">
    <p:push dir="u"/>
  </p:transition>
  <p:timing>
    <p:tnLst>
      <p:par>
        <p:cTn id="829" dur="indefinite" restart="never" nodeType="tmRoot">
          <p:childTnLst>
            <p:seq>
              <p:cTn id="830" dur="indefinite" nodeType="mainSeq">
                <p:childTnLst>
                  <p:par>
                    <p:cTn id="831" fill="hold">
                      <p:stCondLst>
                        <p:cond delay="indefinite"/>
                      </p:stCondLst>
                      <p:childTnLst>
                        <p:par>
                          <p:cTn id="832" fill="hold">
                            <p:stCondLst>
                              <p:cond delay="0"/>
                            </p:stCondLst>
                            <p:childTnLst>
                              <p:par>
                                <p:cTn id="833" nodeType="clickEffect" fill="hold" presetClass="entr" presetID="1">
                                  <p:stCondLst>
                                    <p:cond delay="0"/>
                                  </p:stCondLst>
                                  <p:childTnLst>
                                    <p:set>
                                      <p:cBhvr>
                                        <p:cTn id="834" dur="1" fill="hold">
                                          <p:stCondLst>
                                            <p:cond delay="0"/>
                                          </p:stCondLst>
                                        </p:cTn>
                                        <p:tgtEl>
                                          <p:spTgt spid="500">
                                            <p:txEl>
                                              <p:pRg st="0" end="0"/>
                                            </p:txEl>
                                          </p:spTgt>
                                        </p:tgtEl>
                                        <p:attrNameLst>
                                          <p:attrName>style.visibility</p:attrName>
                                        </p:attrNameLst>
                                      </p:cBhvr>
                                      <p:to>
                                        <p:strVal val="visible"/>
                                      </p:to>
                                    </p:set>
                                  </p:childTnLst>
                                </p:cTn>
                              </p:par>
                            </p:childTnLst>
                          </p:cTn>
                        </p:par>
                      </p:childTnLst>
                    </p:cTn>
                  </p:par>
                  <p:par>
                    <p:cTn id="835" fill="hold">
                      <p:stCondLst>
                        <p:cond delay="indefinite"/>
                      </p:stCondLst>
                      <p:childTnLst>
                        <p:par>
                          <p:cTn id="836" fill="hold">
                            <p:stCondLst>
                              <p:cond delay="0"/>
                            </p:stCondLst>
                            <p:childTnLst>
                              <p:par>
                                <p:cTn id="837" nodeType="clickEffect" fill="hold" presetClass="entr" presetID="1">
                                  <p:stCondLst>
                                    <p:cond delay="0"/>
                                  </p:stCondLst>
                                  <p:childTnLst>
                                    <p:set>
                                      <p:cBhvr>
                                        <p:cTn id="838" dur="1" fill="hold">
                                          <p:stCondLst>
                                            <p:cond delay="0"/>
                                          </p:stCondLst>
                                        </p:cTn>
                                        <p:tgtEl>
                                          <p:spTgt spid="500">
                                            <p:txEl>
                                              <p:pRg st="1" end="1"/>
                                            </p:txEl>
                                          </p:spTgt>
                                        </p:tgtEl>
                                        <p:attrNameLst>
                                          <p:attrName>style.visibility</p:attrName>
                                        </p:attrNameLst>
                                      </p:cBhvr>
                                      <p:to>
                                        <p:strVal val="visible"/>
                                      </p:to>
                                    </p:set>
                                  </p:childTnLst>
                                </p:cTn>
                              </p:par>
                            </p:childTnLst>
                          </p:cTn>
                        </p:par>
                      </p:childTnLst>
                    </p:cTn>
                  </p:par>
                  <p:par>
                    <p:cTn id="839" fill="hold">
                      <p:stCondLst>
                        <p:cond delay="indefinite"/>
                      </p:stCondLst>
                      <p:childTnLst>
                        <p:par>
                          <p:cTn id="840" fill="hold">
                            <p:stCondLst>
                              <p:cond delay="0"/>
                            </p:stCondLst>
                            <p:childTnLst>
                              <p:par>
                                <p:cTn id="841" nodeType="clickEffect" fill="hold" presetClass="entr" presetID="1">
                                  <p:stCondLst>
                                    <p:cond delay="0"/>
                                  </p:stCondLst>
                                  <p:childTnLst>
                                    <p:set>
                                      <p:cBhvr>
                                        <p:cTn id="842" dur="1" fill="hold">
                                          <p:stCondLst>
                                            <p:cond delay="0"/>
                                          </p:stCondLst>
                                        </p:cTn>
                                        <p:tgtEl>
                                          <p:spTgt spid="500">
                                            <p:txEl>
                                              <p:pRg st="2" end="2"/>
                                            </p:txEl>
                                          </p:spTgt>
                                        </p:tgtEl>
                                        <p:attrNameLst>
                                          <p:attrName>style.visibility</p:attrName>
                                        </p:attrNameLst>
                                      </p:cBhvr>
                                      <p:to>
                                        <p:strVal val="visible"/>
                                      </p:to>
                                    </p:set>
                                  </p:childTnLst>
                                </p:cTn>
                              </p:par>
                            </p:childTnLst>
                          </p:cTn>
                        </p:par>
                      </p:childTnLst>
                    </p:cTn>
                  </p:par>
                  <p:par>
                    <p:cTn id="843" fill="hold">
                      <p:stCondLst>
                        <p:cond delay="indefinite"/>
                      </p:stCondLst>
                      <p:childTnLst>
                        <p:par>
                          <p:cTn id="844" fill="hold">
                            <p:stCondLst>
                              <p:cond delay="0"/>
                            </p:stCondLst>
                            <p:childTnLst>
                              <p:par>
                                <p:cTn id="845" nodeType="clickEffect" fill="hold" presetClass="entr" presetID="1">
                                  <p:stCondLst>
                                    <p:cond delay="0"/>
                                  </p:stCondLst>
                                  <p:childTnLst>
                                    <p:set>
                                      <p:cBhvr>
                                        <p:cTn id="846" dur="1" fill="hold">
                                          <p:stCondLst>
                                            <p:cond delay="0"/>
                                          </p:stCondLst>
                                        </p:cTn>
                                        <p:tgtEl>
                                          <p:spTgt spid="500">
                                            <p:txEl>
                                              <p:pRg st="3" end="3"/>
                                            </p:txEl>
                                          </p:spTgt>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6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2" name="CustomShape 1"/>
          <p:cNvSpPr/>
          <p:nvPr/>
        </p:nvSpPr>
        <p:spPr>
          <a:xfrm>
            <a:off x="1358640" y="480240"/>
            <a:ext cx="5930280" cy="20394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gl-ES" sz="3200" spc="-1" strike="noStrike">
                <a:solidFill>
                  <a:srgbClr val="000000"/>
                </a:solidFill>
                <a:latin typeface="Freestyle Script"/>
              </a:rPr>
              <a:t>CONFUNDIR NECESIDADES SOCIALES CON NECESIDADES EDUCATIVAS</a:t>
            </a:r>
            <a:endParaRPr b="0" lang="gl-ES" sz="3200" spc="-1" strike="noStrike">
              <a:latin typeface="Arial"/>
            </a:endParaRPr>
          </a:p>
        </p:txBody>
      </p:sp>
      <p:graphicFrame>
        <p:nvGraphicFramePr>
          <p:cNvPr id="503" name="Table 2"/>
          <p:cNvGraphicFramePr/>
          <p:nvPr/>
        </p:nvGraphicFramePr>
        <p:xfrm>
          <a:off x="822960" y="1906560"/>
          <a:ext cx="7497720" cy="4187520"/>
        </p:xfrm>
        <a:graphic>
          <a:graphicData uri="http://schemas.openxmlformats.org/drawingml/2006/table">
            <a:tbl>
              <a:tblPr/>
              <a:tblGrid>
                <a:gridCol w="3749040"/>
                <a:gridCol w="3749040"/>
              </a:tblGrid>
              <a:tr h="1015560">
                <a:tc>
                  <a:txBody>
                    <a:bodyPr>
                      <a:noAutofit/>
                    </a:bodyPr>
                    <a:p>
                      <a:pPr>
                        <a:lnSpc>
                          <a:spcPct val="100000"/>
                        </a:lnSpc>
                      </a:pPr>
                      <a:endParaRPr b="0" lang="gl-ES" sz="1800" spc="-1" strike="noStrike">
                        <a:latin typeface="Arial"/>
                      </a:endParaRPr>
                    </a:p>
                    <a:p>
                      <a:pPr>
                        <a:lnSpc>
                          <a:spcPct val="100000"/>
                        </a:lnSpc>
                      </a:pPr>
                      <a:r>
                        <a:rPr b="1" lang="gl-ES" sz="1350" spc="-1" strike="noStrike">
                          <a:solidFill>
                            <a:srgbClr val="ffffff"/>
                          </a:solidFill>
                          <a:latin typeface="Calibri"/>
                        </a:rPr>
                        <a:t> </a:t>
                      </a:r>
                      <a:r>
                        <a:rPr b="1" lang="gl-ES" sz="1350" spc="-1" strike="noStrike">
                          <a:solidFill>
                            <a:srgbClr val="ffffff"/>
                          </a:solidFill>
                          <a:latin typeface="Calibri"/>
                        </a:rPr>
                        <a:t>NECESIDAD SOCIAL </a:t>
                      </a:r>
                      <a:endParaRPr b="0" lang="gl-ES" sz="1350" spc="-1" strike="noStrike">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000000"/>
                    </a:solidFill>
                  </a:tcPr>
                </a:tc>
                <a:tc>
                  <a:txBody>
                    <a:bodyPr>
                      <a:noAutofit/>
                    </a:bodyPr>
                    <a:p>
                      <a:pPr>
                        <a:lnSpc>
                          <a:spcPct val="100000"/>
                        </a:lnSpc>
                      </a:pPr>
                      <a:endParaRPr b="0" lang="gl-ES" sz="1800" spc="-1" strike="noStrike">
                        <a:latin typeface="Arial"/>
                      </a:endParaRPr>
                    </a:p>
                    <a:p>
                      <a:pPr>
                        <a:lnSpc>
                          <a:spcPct val="100000"/>
                        </a:lnSpc>
                      </a:pPr>
                      <a:r>
                        <a:rPr b="1" lang="gl-ES" sz="1350" spc="-1" strike="noStrike">
                          <a:solidFill>
                            <a:srgbClr val="ffffff"/>
                          </a:solidFill>
                          <a:latin typeface="Calibri"/>
                        </a:rPr>
                        <a:t>NECESIDAD EDUCATIVA</a:t>
                      </a:r>
                      <a:endParaRPr b="0" lang="gl-ES" sz="1350" spc="-1" strike="noStrike">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000000"/>
                    </a:solidFill>
                  </a:tcPr>
                </a:tc>
              </a:tr>
              <a:tr h="1140120">
                <a:tc>
                  <a:txBody>
                    <a:bodyPr>
                      <a:noAutofit/>
                    </a:bodyPr>
                    <a:p>
                      <a:pPr algn="ctr">
                        <a:lnSpc>
                          <a:spcPct val="100000"/>
                        </a:lnSpc>
                      </a:pPr>
                      <a:r>
                        <a:rPr b="0" lang="gl-ES" sz="1350" spc="-1" strike="noStrike">
                          <a:solidFill>
                            <a:srgbClr val="000000"/>
                          </a:solidFill>
                          <a:latin typeface="Calibri"/>
                        </a:rPr>
                        <a:t>El parque del barrio está sucio y abandonado.</a:t>
                      </a:r>
                      <a:endParaRPr b="0" lang="gl-ES" sz="1350" spc="-1" strike="noStrike">
                        <a:latin typeface="Arial"/>
                      </a:endParaRPr>
                    </a:p>
                    <a:p>
                      <a:pPr algn="ctr">
                        <a:lnSpc>
                          <a:spcPct val="100000"/>
                        </a:lnSpc>
                      </a:pPr>
                      <a:endParaRPr b="0" lang="gl-ES" sz="135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ccccc"/>
                    </a:solidFill>
                  </a:tcPr>
                </a:tc>
                <a:tc>
                  <a:txBody>
                    <a:bodyPr>
                      <a:noAutofit/>
                    </a:bodyPr>
                    <a:p>
                      <a:pPr algn="ctr">
                        <a:lnSpc>
                          <a:spcPct val="100000"/>
                        </a:lnSpc>
                      </a:pPr>
                      <a:r>
                        <a:rPr b="0" lang="gl-ES" sz="1350" spc="-1" strike="noStrike">
                          <a:solidFill>
                            <a:srgbClr val="000000"/>
                          </a:solidFill>
                          <a:latin typeface="Calibri"/>
                        </a:rPr>
                        <a:t>Nuestros chicos y chicas son poco sensibles al entorno natural del barrio.</a:t>
                      </a:r>
                      <a:endParaRPr b="0" lang="gl-ES" sz="135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ccccc"/>
                    </a:solidFill>
                  </a:tcPr>
                </a:tc>
              </a:tr>
              <a:tr h="1015560">
                <a:tc>
                  <a:txBody>
                    <a:bodyPr>
                      <a:noAutofit/>
                    </a:bodyPr>
                    <a:p>
                      <a:pPr algn="ctr">
                        <a:lnSpc>
                          <a:spcPct val="100000"/>
                        </a:lnSpc>
                      </a:pPr>
                      <a:r>
                        <a:rPr b="0" lang="gl-ES" sz="1350" spc="-1" strike="noStrike">
                          <a:solidFill>
                            <a:srgbClr val="000000"/>
                          </a:solidFill>
                          <a:latin typeface="Calibri"/>
                        </a:rPr>
                        <a:t>Hay pocas reservas de sangre en los hospitales.</a:t>
                      </a:r>
                      <a:endParaRPr b="0" lang="gl-ES" sz="135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7e7e7"/>
                    </a:solidFill>
                  </a:tcPr>
                </a:tc>
                <a:tc>
                  <a:txBody>
                    <a:bodyPr>
                      <a:noAutofit/>
                    </a:bodyPr>
                    <a:p>
                      <a:pPr algn="ctr">
                        <a:lnSpc>
                          <a:spcPct val="100000"/>
                        </a:lnSpc>
                      </a:pPr>
                      <a:r>
                        <a:rPr b="0" lang="gl-ES" sz="1350" spc="-1" strike="noStrike">
                          <a:solidFill>
                            <a:srgbClr val="000000"/>
                          </a:solidFill>
                          <a:latin typeface="Calibri"/>
                        </a:rPr>
                        <a:t>Nuestros chicos y chicas necesitan aprender a trabajar en equipo.</a:t>
                      </a:r>
                      <a:endParaRPr b="0" lang="gl-ES" sz="135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7e7e7"/>
                    </a:solidFill>
                  </a:tcPr>
                </a:tc>
              </a:tr>
              <a:tr h="1016280">
                <a:tc>
                  <a:txBody>
                    <a:bodyPr>
                      <a:noAutofit/>
                    </a:bodyPr>
                    <a:p>
                      <a:pPr algn="ctr">
                        <a:lnSpc>
                          <a:spcPct val="100000"/>
                        </a:lnSpc>
                      </a:pPr>
                      <a:r>
                        <a:rPr b="0" lang="gl-ES" sz="1350" spc="-1" strike="noStrike">
                          <a:solidFill>
                            <a:srgbClr val="000000"/>
                          </a:solidFill>
                          <a:latin typeface="Calibri"/>
                        </a:rPr>
                        <a:t>Muchas personas mayores no saben usar el móvil para comunicarse con la familia.</a:t>
                      </a:r>
                      <a:endParaRPr b="0" lang="gl-ES" sz="135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ccccc"/>
                    </a:solidFill>
                  </a:tcPr>
                </a:tc>
                <a:tc>
                  <a:txBody>
                    <a:bodyPr>
                      <a:noAutofit/>
                    </a:bodyPr>
                    <a:p>
                      <a:pPr algn="ctr">
                        <a:lnSpc>
                          <a:spcPct val="100000"/>
                        </a:lnSpc>
                      </a:pPr>
                      <a:r>
                        <a:rPr b="0" lang="gl-ES" sz="1350" spc="-1" strike="noStrike">
                          <a:solidFill>
                            <a:srgbClr val="000000"/>
                          </a:solidFill>
                          <a:latin typeface="Calibri"/>
                        </a:rPr>
                        <a:t>Nuestros chicos y chicas no se comunican lo suficientemente bien con las personas mayores.</a:t>
                      </a:r>
                      <a:endParaRPr b="0" lang="gl-ES" sz="135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ccccc"/>
                    </a:solidFill>
                  </a:tcPr>
                </a:tc>
              </a:tr>
            </a:tbl>
          </a:graphicData>
        </a:graphic>
      </p:graphicFrame>
      <p:sp>
        <p:nvSpPr>
          <p:cNvPr id="504" name="CustomShape 3"/>
          <p:cNvSpPr/>
          <p:nvPr/>
        </p:nvSpPr>
        <p:spPr>
          <a:xfrm>
            <a:off x="2898000" y="6462360"/>
            <a:ext cx="6527160" cy="36468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gl-ES" sz="1800" spc="-1" strike="noStrike">
                <a:solidFill>
                  <a:srgbClr val="000000"/>
                </a:solidFill>
                <a:latin typeface="Calibri"/>
              </a:rPr>
              <a:t>Extracto de Roser Batlle, Orientaciones para evaluar al alumnado</a:t>
            </a:r>
            <a:endParaRPr b="0" lang="gl-ES" sz="1800" spc="-1" strike="noStrike">
              <a:latin typeface="Arial"/>
            </a:endParaRPr>
          </a:p>
        </p:txBody>
      </p:sp>
    </p:spTree>
  </p:cSld>
  <p:transition spd="slow">
    <p:push dir="u"/>
  </p:transition>
</p:sld>
</file>

<file path=ppt/slides/slide6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5" name="CustomShape 1"/>
          <p:cNvSpPr/>
          <p:nvPr/>
        </p:nvSpPr>
        <p:spPr>
          <a:xfrm>
            <a:off x="1384560" y="302760"/>
            <a:ext cx="6374160" cy="106452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gl-ES" sz="3200" spc="-1" strike="noStrike">
                <a:solidFill>
                  <a:srgbClr val="000000"/>
                </a:solidFill>
                <a:latin typeface="Freestyle Script"/>
              </a:rPr>
              <a:t>CONFUNDIR NECESIDAD SOCIAL CON SERVICIO</a:t>
            </a:r>
            <a:endParaRPr b="0" lang="gl-ES" sz="3200" spc="-1" strike="noStrike">
              <a:latin typeface="Arial"/>
            </a:endParaRPr>
          </a:p>
        </p:txBody>
      </p:sp>
      <p:sp>
        <p:nvSpPr>
          <p:cNvPr id="506" name="CustomShape 2"/>
          <p:cNvSpPr/>
          <p:nvPr/>
        </p:nvSpPr>
        <p:spPr>
          <a:xfrm>
            <a:off x="2429640" y="1358640"/>
            <a:ext cx="4284360" cy="639000"/>
          </a:xfrm>
          <a:prstGeom prst="rect">
            <a:avLst/>
          </a:prstGeom>
          <a:noFill/>
          <a:ln w="38160">
            <a:solidFill>
              <a:schemeClr val="tx1"/>
            </a:solidFill>
            <a:round/>
          </a:ln>
        </p:spPr>
        <p:style>
          <a:lnRef idx="0"/>
          <a:fillRef idx="0"/>
          <a:effectRef idx="0"/>
          <a:fontRef idx="minor"/>
        </p:style>
        <p:txBody>
          <a:bodyPr lIns="90000" rIns="90000" tIns="45000" bIns="45000">
            <a:spAutoFit/>
          </a:bodyPr>
          <a:p>
            <a:pPr algn="ctr">
              <a:lnSpc>
                <a:spcPct val="100000"/>
              </a:lnSpc>
            </a:pPr>
            <a:r>
              <a:rPr b="0" lang="gl-ES" sz="1800" spc="-1" strike="noStrike">
                <a:solidFill>
                  <a:srgbClr val="000000"/>
                </a:solidFill>
                <a:latin typeface="Calibri"/>
              </a:rPr>
              <a:t>NECESIDAD SOCIAL:APOYO COGNITIVO Y PSICOEMOCIONAL A PERSONAS MAYORES</a:t>
            </a:r>
            <a:endParaRPr b="0" lang="gl-ES" sz="1800" spc="-1" strike="noStrike">
              <a:latin typeface="Arial"/>
            </a:endParaRPr>
          </a:p>
        </p:txBody>
      </p:sp>
      <p:sp>
        <p:nvSpPr>
          <p:cNvPr id="507" name="CustomShape 3"/>
          <p:cNvSpPr/>
          <p:nvPr/>
        </p:nvSpPr>
        <p:spPr>
          <a:xfrm rot="5400000">
            <a:off x="4026600" y="2001240"/>
            <a:ext cx="750600" cy="992520"/>
          </a:xfrm>
          <a:prstGeom prst="rightArrow">
            <a:avLst>
              <a:gd name="adj1" fmla="val 50000"/>
              <a:gd name="adj2" fmla="val 50000"/>
            </a:avLst>
          </a:prstGeom>
          <a:ln/>
        </p:spPr>
        <p:style>
          <a:lnRef idx="2">
            <a:schemeClr val="dk1">
              <a:shade val="50000"/>
            </a:schemeClr>
          </a:lnRef>
          <a:fillRef idx="1">
            <a:schemeClr val="dk1"/>
          </a:fillRef>
          <a:effectRef idx="0">
            <a:schemeClr val="dk1"/>
          </a:effectRef>
          <a:fontRef idx="minor"/>
        </p:style>
      </p:sp>
      <p:sp>
        <p:nvSpPr>
          <p:cNvPr id="508" name="CustomShape 4"/>
          <p:cNvSpPr/>
          <p:nvPr/>
        </p:nvSpPr>
        <p:spPr>
          <a:xfrm>
            <a:off x="3422520" y="2991240"/>
            <a:ext cx="2324880" cy="364680"/>
          </a:xfrm>
          <a:prstGeom prst="rect">
            <a:avLst/>
          </a:prstGeom>
          <a:noFill/>
          <a:ln w="38160">
            <a:solidFill>
              <a:schemeClr val="tx1"/>
            </a:solidFill>
            <a:round/>
          </a:ln>
        </p:spPr>
        <p:style>
          <a:lnRef idx="0"/>
          <a:fillRef idx="0"/>
          <a:effectRef idx="0"/>
          <a:fontRef idx="minor"/>
        </p:style>
        <p:txBody>
          <a:bodyPr lIns="90000" rIns="90000" tIns="45000" bIns="45000">
            <a:spAutoFit/>
          </a:bodyPr>
          <a:p>
            <a:pPr algn="ctr">
              <a:lnSpc>
                <a:spcPct val="100000"/>
              </a:lnSpc>
            </a:pPr>
            <a:r>
              <a:rPr b="0" lang="gl-ES" sz="1800" spc="-1" strike="noStrike">
                <a:solidFill>
                  <a:srgbClr val="000000"/>
                </a:solidFill>
                <a:latin typeface="Calibri"/>
              </a:rPr>
              <a:t>SERVICIOS POSIBLES </a:t>
            </a:r>
            <a:endParaRPr b="0" lang="gl-ES" sz="1800" spc="-1" strike="noStrike">
              <a:latin typeface="Arial"/>
            </a:endParaRPr>
          </a:p>
        </p:txBody>
      </p:sp>
      <p:sp>
        <p:nvSpPr>
          <p:cNvPr id="509" name="CustomShape 5"/>
          <p:cNvSpPr/>
          <p:nvPr/>
        </p:nvSpPr>
        <p:spPr>
          <a:xfrm rot="5400000">
            <a:off x="4052880" y="3389040"/>
            <a:ext cx="750600" cy="992520"/>
          </a:xfrm>
          <a:prstGeom prst="rightArrow">
            <a:avLst>
              <a:gd name="adj1" fmla="val 50000"/>
              <a:gd name="adj2" fmla="val 50000"/>
            </a:avLst>
          </a:prstGeom>
          <a:ln/>
        </p:spPr>
        <p:style>
          <a:lnRef idx="2">
            <a:schemeClr val="dk1">
              <a:shade val="50000"/>
            </a:schemeClr>
          </a:lnRef>
          <a:fillRef idx="1">
            <a:schemeClr val="dk1"/>
          </a:fillRef>
          <a:effectRef idx="0">
            <a:schemeClr val="dk1"/>
          </a:effectRef>
          <a:fontRef idx="minor"/>
        </p:style>
      </p:sp>
      <p:sp>
        <p:nvSpPr>
          <p:cNvPr id="510" name="CustomShape 6"/>
          <p:cNvSpPr/>
          <p:nvPr/>
        </p:nvSpPr>
        <p:spPr>
          <a:xfrm>
            <a:off x="597600" y="4169160"/>
            <a:ext cx="2324880" cy="913320"/>
          </a:xfrm>
          <a:prstGeom prst="rect">
            <a:avLst/>
          </a:prstGeom>
          <a:noFill/>
          <a:ln w="38160">
            <a:solidFill>
              <a:schemeClr val="tx1"/>
            </a:solidFill>
            <a:round/>
          </a:ln>
        </p:spPr>
        <p:style>
          <a:lnRef idx="0"/>
          <a:fillRef idx="0"/>
          <a:effectRef idx="0"/>
          <a:fontRef idx="minor"/>
        </p:style>
        <p:txBody>
          <a:bodyPr lIns="90000" rIns="90000" tIns="45000" bIns="45000">
            <a:spAutoFit/>
          </a:bodyPr>
          <a:p>
            <a:pPr algn="ctr">
              <a:lnSpc>
                <a:spcPct val="100000"/>
              </a:lnSpc>
            </a:pPr>
            <a:r>
              <a:rPr b="0" lang="gl-ES" sz="1800" spc="-1" strike="noStrike">
                <a:solidFill>
                  <a:srgbClr val="000000"/>
                </a:solidFill>
                <a:latin typeface="Calibri"/>
              </a:rPr>
              <a:t>ACTIVIDADES DE DINAMIZACIÓN CON PERSONAS MAYORES </a:t>
            </a:r>
            <a:endParaRPr b="0" lang="gl-ES" sz="1800" spc="-1" strike="noStrike">
              <a:latin typeface="Arial"/>
            </a:endParaRPr>
          </a:p>
        </p:txBody>
      </p:sp>
      <p:pic>
        <p:nvPicPr>
          <p:cNvPr id="511" name="Imagen 8" descr=""/>
          <p:cNvPicPr/>
          <p:nvPr/>
        </p:nvPicPr>
        <p:blipFill>
          <a:blip r:embed="rId1"/>
          <a:stretch/>
        </p:blipFill>
        <p:spPr>
          <a:xfrm>
            <a:off x="546480" y="5292000"/>
            <a:ext cx="2427120" cy="1456200"/>
          </a:xfrm>
          <a:prstGeom prst="rect">
            <a:avLst/>
          </a:prstGeom>
          <a:ln>
            <a:noFill/>
          </a:ln>
        </p:spPr>
      </p:pic>
      <p:sp>
        <p:nvSpPr>
          <p:cNvPr id="512" name="CustomShape 7"/>
          <p:cNvSpPr/>
          <p:nvPr/>
        </p:nvSpPr>
        <p:spPr>
          <a:xfrm>
            <a:off x="5551560" y="4123800"/>
            <a:ext cx="2612160" cy="913320"/>
          </a:xfrm>
          <a:prstGeom prst="rect">
            <a:avLst/>
          </a:prstGeom>
          <a:noFill/>
          <a:ln w="38160">
            <a:solidFill>
              <a:schemeClr val="tx1"/>
            </a:solidFill>
            <a:round/>
          </a:ln>
        </p:spPr>
        <p:style>
          <a:lnRef idx="0"/>
          <a:fillRef idx="0"/>
          <a:effectRef idx="0"/>
          <a:fontRef idx="minor"/>
        </p:style>
        <p:txBody>
          <a:bodyPr lIns="90000" rIns="90000" tIns="45000" bIns="45000">
            <a:spAutoFit/>
          </a:bodyPr>
          <a:p>
            <a:pPr algn="ctr">
              <a:lnSpc>
                <a:spcPct val="100000"/>
              </a:lnSpc>
            </a:pPr>
            <a:r>
              <a:rPr b="0" lang="gl-ES" sz="1800" spc="-1" strike="noStrike">
                <a:solidFill>
                  <a:srgbClr val="000000"/>
                </a:solidFill>
                <a:latin typeface="Calibri"/>
              </a:rPr>
              <a:t>PREPARACIÓN DE MATERIALES DIDÁCTICOS ADAPTADOS</a:t>
            </a:r>
            <a:endParaRPr b="0" lang="gl-ES" sz="1800" spc="-1" strike="noStrike">
              <a:latin typeface="Arial"/>
            </a:endParaRPr>
          </a:p>
        </p:txBody>
      </p:sp>
      <p:pic>
        <p:nvPicPr>
          <p:cNvPr id="513" name="Imagen 11" descr=""/>
          <p:cNvPicPr/>
          <p:nvPr/>
        </p:nvPicPr>
        <p:blipFill>
          <a:blip r:embed="rId2"/>
          <a:stretch/>
        </p:blipFill>
        <p:spPr>
          <a:xfrm>
            <a:off x="5574960" y="5184360"/>
            <a:ext cx="2589120" cy="1456200"/>
          </a:xfrm>
          <a:prstGeom prst="rect">
            <a:avLst/>
          </a:prstGeom>
          <a:ln>
            <a:noFill/>
          </a:ln>
        </p:spPr>
      </p:pic>
    </p:spTree>
  </p:cSld>
  <p:transition spd="slow">
    <p:push dir="u"/>
  </p:transition>
  <p:timing>
    <p:tnLst>
      <p:par>
        <p:cTn id="847" dur="indefinite" restart="never" nodeType="tmRoot">
          <p:childTnLst>
            <p:seq>
              <p:cTn id="848" dur="indefinite" nodeType="mainSeq">
                <p:childTnLst>
                  <p:par>
                    <p:cTn id="849" fill="hold">
                      <p:stCondLst>
                        <p:cond delay="indefinite"/>
                      </p:stCondLst>
                      <p:childTnLst>
                        <p:par>
                          <p:cTn id="850" fill="hold">
                            <p:stCondLst>
                              <p:cond delay="0"/>
                            </p:stCondLst>
                            <p:childTnLst>
                              <p:par>
                                <p:cTn id="851" nodeType="clickEffect" fill="hold" presetClass="entr" presetID="1">
                                  <p:stCondLst>
                                    <p:cond delay="0"/>
                                  </p:stCondLst>
                                  <p:childTnLst>
                                    <p:set>
                                      <p:cBhvr>
                                        <p:cTn id="852" dur="1" fill="hold">
                                          <p:stCondLst>
                                            <p:cond delay="0"/>
                                          </p:stCondLst>
                                        </p:cTn>
                                        <p:tgtEl>
                                          <p:spTgt spid="506"/>
                                        </p:tgtEl>
                                        <p:attrNameLst>
                                          <p:attrName>style.visibility</p:attrName>
                                        </p:attrNameLst>
                                      </p:cBhvr>
                                      <p:to>
                                        <p:strVal val="visible"/>
                                      </p:to>
                                    </p:set>
                                  </p:childTnLst>
                                </p:cTn>
                              </p:par>
                            </p:childTnLst>
                          </p:cTn>
                        </p:par>
                      </p:childTnLst>
                    </p:cTn>
                  </p:par>
                  <p:par>
                    <p:cTn id="853" fill="hold">
                      <p:stCondLst>
                        <p:cond delay="indefinite"/>
                      </p:stCondLst>
                      <p:childTnLst>
                        <p:par>
                          <p:cTn id="854" fill="hold">
                            <p:stCondLst>
                              <p:cond delay="0"/>
                            </p:stCondLst>
                            <p:childTnLst>
                              <p:par>
                                <p:cTn id="855" nodeType="clickEffect" fill="hold" presetClass="entr" presetID="1">
                                  <p:stCondLst>
                                    <p:cond delay="0"/>
                                  </p:stCondLst>
                                  <p:childTnLst>
                                    <p:set>
                                      <p:cBhvr>
                                        <p:cTn id="856" dur="1" fill="hold">
                                          <p:stCondLst>
                                            <p:cond delay="0"/>
                                          </p:stCondLst>
                                        </p:cTn>
                                        <p:tgtEl>
                                          <p:spTgt spid="507"/>
                                        </p:tgtEl>
                                        <p:attrNameLst>
                                          <p:attrName>style.visibility</p:attrName>
                                        </p:attrNameLst>
                                      </p:cBhvr>
                                      <p:to>
                                        <p:strVal val="visible"/>
                                      </p:to>
                                    </p:set>
                                  </p:childTnLst>
                                </p:cTn>
                              </p:par>
                            </p:childTnLst>
                          </p:cTn>
                        </p:par>
                      </p:childTnLst>
                    </p:cTn>
                  </p:par>
                  <p:par>
                    <p:cTn id="857" fill="hold">
                      <p:stCondLst>
                        <p:cond delay="indefinite"/>
                      </p:stCondLst>
                      <p:childTnLst>
                        <p:par>
                          <p:cTn id="858" fill="hold">
                            <p:stCondLst>
                              <p:cond delay="0"/>
                            </p:stCondLst>
                            <p:childTnLst>
                              <p:par>
                                <p:cTn id="859" nodeType="clickEffect" fill="hold" presetClass="entr" presetID="1">
                                  <p:stCondLst>
                                    <p:cond delay="0"/>
                                  </p:stCondLst>
                                  <p:childTnLst>
                                    <p:set>
                                      <p:cBhvr>
                                        <p:cTn id="860" dur="1" fill="hold">
                                          <p:stCondLst>
                                            <p:cond delay="0"/>
                                          </p:stCondLst>
                                        </p:cTn>
                                        <p:tgtEl>
                                          <p:spTgt spid="508"/>
                                        </p:tgtEl>
                                        <p:attrNameLst>
                                          <p:attrName>style.visibility</p:attrName>
                                        </p:attrNameLst>
                                      </p:cBhvr>
                                      <p:to>
                                        <p:strVal val="visible"/>
                                      </p:to>
                                    </p:set>
                                  </p:childTnLst>
                                </p:cTn>
                              </p:par>
                            </p:childTnLst>
                          </p:cTn>
                        </p:par>
                      </p:childTnLst>
                    </p:cTn>
                  </p:par>
                  <p:par>
                    <p:cTn id="861" fill="hold">
                      <p:stCondLst>
                        <p:cond delay="indefinite"/>
                      </p:stCondLst>
                      <p:childTnLst>
                        <p:par>
                          <p:cTn id="862" fill="hold">
                            <p:stCondLst>
                              <p:cond delay="0"/>
                            </p:stCondLst>
                            <p:childTnLst>
                              <p:par>
                                <p:cTn id="863" nodeType="clickEffect" fill="hold" presetClass="entr" presetID="1">
                                  <p:stCondLst>
                                    <p:cond delay="0"/>
                                  </p:stCondLst>
                                  <p:childTnLst>
                                    <p:set>
                                      <p:cBhvr>
                                        <p:cTn id="864" dur="1" fill="hold">
                                          <p:stCondLst>
                                            <p:cond delay="0"/>
                                          </p:stCondLst>
                                        </p:cTn>
                                        <p:tgtEl>
                                          <p:spTgt spid="509"/>
                                        </p:tgtEl>
                                        <p:attrNameLst>
                                          <p:attrName>style.visibility</p:attrName>
                                        </p:attrNameLst>
                                      </p:cBhvr>
                                      <p:to>
                                        <p:strVal val="visible"/>
                                      </p:to>
                                    </p:set>
                                  </p:childTnLst>
                                </p:cTn>
                              </p:par>
                            </p:childTnLst>
                          </p:cTn>
                        </p:par>
                      </p:childTnLst>
                    </p:cTn>
                  </p:par>
                  <p:par>
                    <p:cTn id="865" fill="hold">
                      <p:stCondLst>
                        <p:cond delay="indefinite"/>
                      </p:stCondLst>
                      <p:childTnLst>
                        <p:par>
                          <p:cTn id="866" fill="hold">
                            <p:stCondLst>
                              <p:cond delay="0"/>
                            </p:stCondLst>
                            <p:childTnLst>
                              <p:par>
                                <p:cTn id="867" nodeType="clickEffect" fill="hold" presetClass="entr" presetID="1">
                                  <p:stCondLst>
                                    <p:cond delay="0"/>
                                  </p:stCondLst>
                                  <p:childTnLst>
                                    <p:set>
                                      <p:cBhvr>
                                        <p:cTn id="868" dur="1" fill="hold">
                                          <p:stCondLst>
                                            <p:cond delay="0"/>
                                          </p:stCondLst>
                                        </p:cTn>
                                        <p:tgtEl>
                                          <p:spTgt spid="510"/>
                                        </p:tgtEl>
                                        <p:attrNameLst>
                                          <p:attrName>style.visibility</p:attrName>
                                        </p:attrNameLst>
                                      </p:cBhvr>
                                      <p:to>
                                        <p:strVal val="visible"/>
                                      </p:to>
                                    </p:set>
                                  </p:childTnLst>
                                </p:cTn>
                              </p:par>
                            </p:childTnLst>
                          </p:cTn>
                        </p:par>
                      </p:childTnLst>
                    </p:cTn>
                  </p:par>
                  <p:par>
                    <p:cTn id="869" fill="hold">
                      <p:stCondLst>
                        <p:cond delay="indefinite"/>
                      </p:stCondLst>
                      <p:childTnLst>
                        <p:par>
                          <p:cTn id="870" fill="hold">
                            <p:stCondLst>
                              <p:cond delay="0"/>
                            </p:stCondLst>
                            <p:childTnLst>
                              <p:par>
                                <p:cTn id="871" nodeType="clickEffect" fill="hold" presetClass="entr" presetID="1">
                                  <p:stCondLst>
                                    <p:cond delay="0"/>
                                  </p:stCondLst>
                                  <p:childTnLst>
                                    <p:set>
                                      <p:cBhvr>
                                        <p:cTn id="872" dur="1" fill="hold">
                                          <p:stCondLst>
                                            <p:cond delay="0"/>
                                          </p:stCondLst>
                                        </p:cTn>
                                        <p:tgtEl>
                                          <p:spTgt spid="511"/>
                                        </p:tgtEl>
                                        <p:attrNameLst>
                                          <p:attrName>style.visibility</p:attrName>
                                        </p:attrNameLst>
                                      </p:cBhvr>
                                      <p:to>
                                        <p:strVal val="visible"/>
                                      </p:to>
                                    </p:set>
                                  </p:childTnLst>
                                </p:cTn>
                              </p:par>
                            </p:childTnLst>
                          </p:cTn>
                        </p:par>
                      </p:childTnLst>
                    </p:cTn>
                  </p:par>
                  <p:par>
                    <p:cTn id="873" fill="hold">
                      <p:stCondLst>
                        <p:cond delay="indefinite"/>
                      </p:stCondLst>
                      <p:childTnLst>
                        <p:par>
                          <p:cTn id="874" fill="hold">
                            <p:stCondLst>
                              <p:cond delay="0"/>
                            </p:stCondLst>
                            <p:childTnLst>
                              <p:par>
                                <p:cTn id="875" nodeType="clickEffect" fill="hold" presetClass="entr" presetID="1">
                                  <p:stCondLst>
                                    <p:cond delay="0"/>
                                  </p:stCondLst>
                                  <p:childTnLst>
                                    <p:set>
                                      <p:cBhvr>
                                        <p:cTn id="876" dur="1" fill="hold">
                                          <p:stCondLst>
                                            <p:cond delay="0"/>
                                          </p:stCondLst>
                                        </p:cTn>
                                        <p:tgtEl>
                                          <p:spTgt spid="512"/>
                                        </p:tgtEl>
                                        <p:attrNameLst>
                                          <p:attrName>style.visibility</p:attrName>
                                        </p:attrNameLst>
                                      </p:cBhvr>
                                      <p:to>
                                        <p:strVal val="visible"/>
                                      </p:to>
                                    </p:set>
                                  </p:childTnLst>
                                </p:cTn>
                              </p:par>
                            </p:childTnLst>
                          </p:cTn>
                        </p:par>
                      </p:childTnLst>
                    </p:cTn>
                  </p:par>
                  <p:par>
                    <p:cTn id="877" fill="hold">
                      <p:stCondLst>
                        <p:cond delay="indefinite"/>
                      </p:stCondLst>
                      <p:childTnLst>
                        <p:par>
                          <p:cTn id="878" fill="hold">
                            <p:stCondLst>
                              <p:cond delay="0"/>
                            </p:stCondLst>
                            <p:childTnLst>
                              <p:par>
                                <p:cTn id="879" nodeType="clickEffect" fill="hold" presetClass="entr" presetID="1">
                                  <p:stCondLst>
                                    <p:cond delay="0"/>
                                  </p:stCondLst>
                                  <p:childTnLst>
                                    <p:set>
                                      <p:cBhvr>
                                        <p:cTn id="880" dur="1" fill="hold">
                                          <p:stCondLst>
                                            <p:cond delay="0"/>
                                          </p:stCondLst>
                                        </p:cTn>
                                        <p:tgtEl>
                                          <p:spTgt spid="513"/>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6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4" name="CustomShape 1"/>
          <p:cNvSpPr/>
          <p:nvPr/>
        </p:nvSpPr>
        <p:spPr>
          <a:xfrm>
            <a:off x="1384560" y="302760"/>
            <a:ext cx="6374160" cy="106452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gl-ES" sz="3200" spc="-1" strike="noStrike">
                <a:solidFill>
                  <a:srgbClr val="000000"/>
                </a:solidFill>
                <a:latin typeface="Freestyle Script"/>
              </a:rPr>
              <a:t>DEFINIR EL SERVICIO DE MANERA CONFUSA </a:t>
            </a:r>
            <a:endParaRPr b="0" lang="gl-ES" sz="3200" spc="-1" strike="noStrike">
              <a:latin typeface="Arial"/>
            </a:endParaRPr>
          </a:p>
        </p:txBody>
      </p:sp>
      <p:sp>
        <p:nvSpPr>
          <p:cNvPr id="515" name="CustomShape 2"/>
          <p:cNvSpPr/>
          <p:nvPr/>
        </p:nvSpPr>
        <p:spPr>
          <a:xfrm rot="1828800">
            <a:off x="2185560" y="1145160"/>
            <a:ext cx="5178960" cy="4566960"/>
          </a:xfrm>
          <a:prstGeom prst="cloudCallout">
            <a:avLst>
              <a:gd name="adj1" fmla="val -20833"/>
              <a:gd name="adj2" fmla="val 62500"/>
            </a:avLst>
          </a:prstGeom>
          <a:noFill/>
          <a:ln/>
        </p:spPr>
        <p:style>
          <a:lnRef idx="2">
            <a:schemeClr val="dk1">
              <a:shade val="50000"/>
            </a:schemeClr>
          </a:lnRef>
          <a:fillRef idx="1">
            <a:schemeClr val="dk1"/>
          </a:fillRef>
          <a:effectRef idx="0">
            <a:schemeClr val="dk1"/>
          </a:effectRef>
          <a:fontRef idx="minor"/>
        </p:style>
      </p:sp>
      <p:sp>
        <p:nvSpPr>
          <p:cNvPr id="516" name="CustomShape 3"/>
          <p:cNvSpPr/>
          <p:nvPr/>
        </p:nvSpPr>
        <p:spPr>
          <a:xfrm>
            <a:off x="2782440" y="2259720"/>
            <a:ext cx="4284360" cy="228492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gl-ES" sz="1800" spc="-1" strike="noStrike">
                <a:solidFill>
                  <a:srgbClr val="000000"/>
                </a:solidFill>
                <a:latin typeface="Calibri"/>
              </a:rPr>
              <a:t>Estudiantes de ciclo formativo de Grado superior de Dietética elaboran materiales y dinamizan actividades y recursos entorno a la dieta mediterránea con niños y niñas de primaria y sus familias, a fin de mejorar su conducta alimentaria y prevenir la obesidad infantil y las enfermedades asociadas. </a:t>
            </a:r>
            <a:endParaRPr b="0" lang="gl-ES" sz="1800" spc="-1" strike="noStrike">
              <a:latin typeface="Arial"/>
            </a:endParaRPr>
          </a:p>
        </p:txBody>
      </p:sp>
      <p:sp>
        <p:nvSpPr>
          <p:cNvPr id="517" name="CustomShape 4"/>
          <p:cNvSpPr/>
          <p:nvPr/>
        </p:nvSpPr>
        <p:spPr>
          <a:xfrm>
            <a:off x="3803400" y="6402600"/>
            <a:ext cx="6527160" cy="30348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gl-ES" sz="1400" spc="-1" strike="noStrike">
                <a:solidFill>
                  <a:srgbClr val="000000"/>
                </a:solidFill>
                <a:latin typeface="Calibri"/>
              </a:rPr>
              <a:t>Extracto de Roser Batlle, Orientaciones para evaluar al alumnado</a:t>
            </a:r>
            <a:endParaRPr b="0" lang="gl-ES" sz="1400" spc="-1" strike="noStrike">
              <a:latin typeface="Arial"/>
            </a:endParaRPr>
          </a:p>
        </p:txBody>
      </p:sp>
    </p:spTree>
  </p:cSld>
  <p:transition spd="slow">
    <p:push dir="u"/>
  </p:transition>
</p:sld>
</file>

<file path=ppt/slides/slide6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8" name="CustomShape 1"/>
          <p:cNvSpPr/>
          <p:nvPr/>
        </p:nvSpPr>
        <p:spPr>
          <a:xfrm>
            <a:off x="2573280" y="209160"/>
            <a:ext cx="3565800" cy="577800"/>
          </a:xfrm>
          <a:prstGeom prst="rect">
            <a:avLst/>
          </a:prstGeom>
          <a:noFill/>
          <a:ln w="28440">
            <a:solidFill>
              <a:schemeClr val="tx1"/>
            </a:solidFill>
            <a:round/>
          </a:ln>
        </p:spPr>
        <p:style>
          <a:lnRef idx="0"/>
          <a:fillRef idx="0"/>
          <a:effectRef idx="0"/>
          <a:fontRef idx="minor"/>
        </p:style>
        <p:txBody>
          <a:bodyPr lIns="90000" rIns="90000" tIns="45000" bIns="45000">
            <a:spAutoFit/>
          </a:bodyPr>
          <a:p>
            <a:pPr algn="ctr">
              <a:lnSpc>
                <a:spcPct val="100000"/>
              </a:lnSpc>
            </a:pPr>
            <a:r>
              <a:rPr b="0" lang="gl-ES" sz="3200" spc="-1" strike="noStrike">
                <a:solidFill>
                  <a:srgbClr val="000000"/>
                </a:solidFill>
                <a:latin typeface="Calibri"/>
              </a:rPr>
              <a:t>EJEMPLOS</a:t>
            </a:r>
            <a:endParaRPr b="0" lang="gl-ES" sz="3200" spc="-1" strike="noStrike">
              <a:latin typeface="Arial"/>
            </a:endParaRPr>
          </a:p>
        </p:txBody>
      </p:sp>
      <p:graphicFrame>
        <p:nvGraphicFramePr>
          <p:cNvPr id="519" name="Table 2"/>
          <p:cNvGraphicFramePr/>
          <p:nvPr/>
        </p:nvGraphicFramePr>
        <p:xfrm>
          <a:off x="1393200" y="1710360"/>
          <a:ext cx="6095520" cy="3213720"/>
        </p:xfrm>
        <a:graphic>
          <a:graphicData uri="http://schemas.openxmlformats.org/drawingml/2006/table">
            <a:tbl>
              <a:tblPr/>
              <a:tblGrid>
                <a:gridCol w="3047760"/>
                <a:gridCol w="3047760"/>
              </a:tblGrid>
              <a:tr h="803520">
                <a:tc>
                  <a:txBody>
                    <a:bodyPr>
                      <a:noAutofit/>
                    </a:bodyPr>
                    <a:p>
                      <a:pPr algn="ctr">
                        <a:lnSpc>
                          <a:spcPct val="100000"/>
                        </a:lnSpc>
                      </a:pPr>
                      <a:r>
                        <a:rPr b="1" lang="gl-ES" sz="1350" spc="-1" strike="noStrike">
                          <a:solidFill>
                            <a:srgbClr val="ffffff"/>
                          </a:solidFill>
                          <a:latin typeface="Calibri"/>
                        </a:rPr>
                        <a:t>CLARÍSIMO </a:t>
                      </a:r>
                      <a:endParaRPr b="0" lang="gl-ES" sz="1350" spc="-1" strike="noStrike">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000000"/>
                    </a:solidFill>
                  </a:tcPr>
                </a:tc>
                <a:tc>
                  <a:txBody>
                    <a:bodyPr>
                      <a:noAutofit/>
                    </a:bodyPr>
                    <a:p>
                      <a:pPr>
                        <a:lnSpc>
                          <a:spcPct val="100000"/>
                        </a:lnSpc>
                      </a:pPr>
                      <a:r>
                        <a:rPr b="1" lang="gl-ES" sz="1350" spc="-1" strike="noStrike">
                          <a:solidFill>
                            <a:srgbClr val="ffffff"/>
                          </a:solidFill>
                          <a:latin typeface="Calibri"/>
                        </a:rPr>
                        <a:t>NO TAN CLARO </a:t>
                      </a:r>
                      <a:endParaRPr b="0" lang="gl-ES" sz="1350" spc="-1" strike="noStrike">
                        <a:latin typeface="Arial"/>
                      </a:endParaRPr>
                    </a:p>
                    <a:p>
                      <a:pPr>
                        <a:lnSpc>
                          <a:spcPct val="100000"/>
                        </a:lnSpc>
                      </a:pPr>
                      <a:endParaRPr b="0" lang="gl-ES" sz="1350" spc="-1" strike="noStrike">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000000"/>
                    </a:solidFill>
                  </a:tcPr>
                </a:tc>
              </a:tr>
              <a:tr h="803520">
                <a:tc>
                  <a:txBody>
                    <a:bodyPr>
                      <a:noAutofit/>
                    </a:bodyPr>
                    <a:p>
                      <a:pPr algn="ctr">
                        <a:lnSpc>
                          <a:spcPct val="100000"/>
                        </a:lnSpc>
                      </a:pPr>
                      <a:r>
                        <a:rPr b="0" lang="gl-ES" sz="1350" spc="-1" strike="noStrike">
                          <a:solidFill>
                            <a:srgbClr val="000000"/>
                          </a:solidFill>
                          <a:latin typeface="Calibri"/>
                        </a:rPr>
                        <a:t>Enseñar informática a personas mayores.</a:t>
                      </a:r>
                      <a:endParaRPr b="0" lang="gl-ES" sz="135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ccccc"/>
                    </a:solidFill>
                  </a:tcPr>
                </a:tc>
                <a:tc>
                  <a:txBody>
                    <a:bodyPr>
                      <a:noAutofit/>
                    </a:bodyPr>
                    <a:p>
                      <a:pPr>
                        <a:lnSpc>
                          <a:spcPct val="100000"/>
                        </a:lnSpc>
                      </a:pPr>
                      <a:r>
                        <a:rPr b="0" lang="gl-ES" sz="1350" spc="-1" strike="noStrike">
                          <a:solidFill>
                            <a:srgbClr val="000000"/>
                          </a:solidFill>
                          <a:latin typeface="Calibri"/>
                        </a:rPr>
                        <a:t>Difundir el comercio justo. </a:t>
                      </a:r>
                      <a:endParaRPr b="0" lang="gl-ES" sz="135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ccccc"/>
                    </a:solidFill>
                  </a:tcPr>
                </a:tc>
              </a:tr>
              <a:tr h="803520">
                <a:tc>
                  <a:txBody>
                    <a:bodyPr>
                      <a:noAutofit/>
                    </a:bodyPr>
                    <a:p>
                      <a:pPr algn="ctr">
                        <a:lnSpc>
                          <a:spcPct val="100000"/>
                        </a:lnSpc>
                      </a:pPr>
                      <a:r>
                        <a:rPr b="0" lang="gl-ES" sz="1350" spc="-1" strike="noStrike">
                          <a:solidFill>
                            <a:srgbClr val="000000"/>
                          </a:solidFill>
                          <a:latin typeface="Calibri"/>
                        </a:rPr>
                        <a:t>Contar cuentos  a niños pequeños. </a:t>
                      </a:r>
                      <a:endParaRPr b="0" lang="gl-ES" sz="135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7e7e7"/>
                    </a:solidFill>
                  </a:tcPr>
                </a:tc>
                <a:tc>
                  <a:txBody>
                    <a:bodyPr>
                      <a:noAutofit/>
                    </a:bodyPr>
                    <a:p>
                      <a:pPr>
                        <a:lnSpc>
                          <a:spcPct val="100000"/>
                        </a:lnSpc>
                      </a:pPr>
                      <a:r>
                        <a:rPr b="0" lang="gl-ES" sz="1350" spc="-1" strike="noStrike">
                          <a:solidFill>
                            <a:srgbClr val="000000"/>
                          </a:solidFill>
                          <a:latin typeface="Calibri"/>
                        </a:rPr>
                        <a:t>Encuentros con personas discapacitadas. </a:t>
                      </a:r>
                      <a:endParaRPr b="0" lang="gl-ES" sz="135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7e7e7"/>
                    </a:solidFill>
                  </a:tcPr>
                </a:tc>
              </a:tr>
              <a:tr h="803520">
                <a:tc>
                  <a:txBody>
                    <a:bodyPr>
                      <a:noAutofit/>
                    </a:bodyPr>
                    <a:p>
                      <a:pPr algn="ctr">
                        <a:lnSpc>
                          <a:spcPct val="100000"/>
                        </a:lnSpc>
                      </a:pPr>
                      <a:r>
                        <a:rPr b="0" lang="gl-ES" sz="1350" spc="-1" strike="noStrike">
                          <a:solidFill>
                            <a:srgbClr val="000000"/>
                          </a:solidFill>
                          <a:latin typeface="Calibri"/>
                        </a:rPr>
                        <a:t>Ayudar a reforestar el bosque quemado. </a:t>
                      </a:r>
                      <a:endParaRPr b="0" lang="gl-ES" sz="135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ccccc"/>
                    </a:solidFill>
                  </a:tcPr>
                </a:tc>
                <a:tc>
                  <a:txBody>
                    <a:bodyPr>
                      <a:noAutofit/>
                    </a:bodyPr>
                    <a:p>
                      <a:pPr>
                        <a:lnSpc>
                          <a:spcPct val="100000"/>
                        </a:lnSpc>
                      </a:pPr>
                      <a:r>
                        <a:rPr b="0" lang="gl-ES" sz="1350" spc="-1" strike="noStrike">
                          <a:solidFill>
                            <a:srgbClr val="000000"/>
                          </a:solidFill>
                          <a:latin typeface="Calibri"/>
                        </a:rPr>
                        <a:t>Acciones a favor de la igualdad de género. </a:t>
                      </a:r>
                      <a:endParaRPr b="0" lang="gl-ES" sz="135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cccccc"/>
                    </a:solidFill>
                  </a:tcPr>
                </a:tc>
              </a:tr>
            </a:tbl>
          </a:graphicData>
        </a:graphic>
      </p:graphicFrame>
      <p:sp>
        <p:nvSpPr>
          <p:cNvPr id="520" name="CustomShape 3"/>
          <p:cNvSpPr/>
          <p:nvPr/>
        </p:nvSpPr>
        <p:spPr>
          <a:xfrm>
            <a:off x="3869280" y="6495120"/>
            <a:ext cx="6527160" cy="30348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gl-ES" sz="1400" spc="-1" strike="noStrike">
                <a:solidFill>
                  <a:srgbClr val="000000"/>
                </a:solidFill>
                <a:latin typeface="Calibri"/>
              </a:rPr>
              <a:t>Extracto de Roser Batlle, Orientaciones para evaluar al alumnado</a:t>
            </a:r>
            <a:endParaRPr b="0" lang="gl-ES" sz="1400" spc="-1" strike="noStrike">
              <a:latin typeface="Arial"/>
            </a:endParaRPr>
          </a:p>
        </p:txBody>
      </p:sp>
    </p:spTree>
  </p:cSld>
  <p:transition spd="slow">
    <p:push dir="u"/>
  </p:transition>
</p:sld>
</file>

<file path=ppt/slides/slide6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21" name="CustomShape 1"/>
          <p:cNvSpPr/>
          <p:nvPr/>
        </p:nvSpPr>
        <p:spPr>
          <a:xfrm>
            <a:off x="1384560" y="394200"/>
            <a:ext cx="6622560" cy="155196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gl-ES" sz="3200" spc="-1" strike="noStrike">
                <a:solidFill>
                  <a:srgbClr val="000000"/>
                </a:solidFill>
                <a:latin typeface="Freestyle Script"/>
              </a:rPr>
              <a:t>CONFUNDIR OBJETIVOS EDUCATIVOS CON OBJETIVOS DEL SERVICIO</a:t>
            </a:r>
            <a:endParaRPr b="0" lang="gl-ES" sz="3200" spc="-1" strike="noStrike">
              <a:latin typeface="Arial"/>
            </a:endParaRPr>
          </a:p>
        </p:txBody>
      </p:sp>
      <p:sp>
        <p:nvSpPr>
          <p:cNvPr id="522" name="CustomShape 2"/>
          <p:cNvSpPr/>
          <p:nvPr/>
        </p:nvSpPr>
        <p:spPr>
          <a:xfrm>
            <a:off x="653040" y="2455920"/>
            <a:ext cx="3239280" cy="2559960"/>
          </a:xfrm>
          <a:prstGeom prst="flowChartAlternateProcess">
            <a:avLst/>
          </a:prstGeom>
          <a:noFill/>
          <a:ln w="28440">
            <a:solidFill>
              <a:schemeClr val="tx1"/>
            </a:solidFill>
          </a:ln>
        </p:spPr>
        <p:style>
          <a:lnRef idx="2">
            <a:schemeClr val="accent1">
              <a:shade val="50000"/>
            </a:schemeClr>
          </a:lnRef>
          <a:fillRef idx="1">
            <a:schemeClr val="accent1"/>
          </a:fillRef>
          <a:effectRef idx="0">
            <a:schemeClr val="accent1"/>
          </a:effectRef>
          <a:fontRef idx="minor"/>
        </p:style>
      </p:sp>
      <p:sp>
        <p:nvSpPr>
          <p:cNvPr id="523" name="CustomShape 3"/>
          <p:cNvSpPr/>
          <p:nvPr/>
        </p:nvSpPr>
        <p:spPr>
          <a:xfrm>
            <a:off x="888120" y="2766600"/>
            <a:ext cx="2769120" cy="191916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gl-ES" sz="2400" spc="-1" strike="noStrike">
                <a:solidFill>
                  <a:srgbClr val="000000"/>
                </a:solidFill>
                <a:latin typeface="Calibri"/>
              </a:rPr>
              <a:t>Los objetivos del servicio son cosas en concreto a conseguir en la acción del servicio. </a:t>
            </a:r>
            <a:endParaRPr b="0" lang="gl-ES" sz="2400" spc="-1" strike="noStrike">
              <a:latin typeface="Arial"/>
            </a:endParaRPr>
          </a:p>
        </p:txBody>
      </p:sp>
      <p:sp>
        <p:nvSpPr>
          <p:cNvPr id="524" name="CustomShape 4"/>
          <p:cNvSpPr/>
          <p:nvPr/>
        </p:nvSpPr>
        <p:spPr>
          <a:xfrm>
            <a:off x="4219200" y="3295080"/>
            <a:ext cx="1057680" cy="881280"/>
          </a:xfrm>
          <a:prstGeom prst="mathNotEqual">
            <a:avLst>
              <a:gd name="adj1" fmla="val 23520"/>
              <a:gd name="adj2" fmla="val 6600000"/>
              <a:gd name="adj3" fmla="val 11760"/>
            </a:avLst>
          </a:prstGeom>
          <a:ln/>
        </p:spPr>
        <p:style>
          <a:lnRef idx="2">
            <a:schemeClr val="dk1">
              <a:shade val="50000"/>
            </a:schemeClr>
          </a:lnRef>
          <a:fillRef idx="1">
            <a:schemeClr val="dk1"/>
          </a:fillRef>
          <a:effectRef idx="0">
            <a:schemeClr val="dk1"/>
          </a:effectRef>
          <a:fontRef idx="minor"/>
        </p:style>
      </p:sp>
      <p:sp>
        <p:nvSpPr>
          <p:cNvPr id="525" name="CustomShape 5"/>
          <p:cNvSpPr/>
          <p:nvPr/>
        </p:nvSpPr>
        <p:spPr>
          <a:xfrm>
            <a:off x="5569200" y="2455920"/>
            <a:ext cx="3239280" cy="2559960"/>
          </a:xfrm>
          <a:prstGeom prst="flowChartAlternateProcess">
            <a:avLst/>
          </a:prstGeom>
          <a:noFill/>
          <a:ln w="28440">
            <a:solidFill>
              <a:schemeClr val="tx1"/>
            </a:solidFill>
          </a:ln>
        </p:spPr>
        <p:style>
          <a:lnRef idx="2">
            <a:schemeClr val="accent1">
              <a:shade val="50000"/>
            </a:schemeClr>
          </a:lnRef>
          <a:fillRef idx="1">
            <a:schemeClr val="accent1"/>
          </a:fillRef>
          <a:effectRef idx="0">
            <a:schemeClr val="accent1"/>
          </a:effectRef>
          <a:fontRef idx="minor"/>
        </p:style>
      </p:sp>
      <p:sp>
        <p:nvSpPr>
          <p:cNvPr id="526" name="CustomShape 6"/>
          <p:cNvSpPr/>
          <p:nvPr/>
        </p:nvSpPr>
        <p:spPr>
          <a:xfrm>
            <a:off x="5895720" y="2581920"/>
            <a:ext cx="2769120" cy="228492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gl-ES" sz="2400" spc="-1" strike="noStrike">
                <a:solidFill>
                  <a:srgbClr val="000000"/>
                </a:solidFill>
                <a:latin typeface="Calibri"/>
              </a:rPr>
              <a:t>Los objetivos educativos son conductas a alcanzar por parte del alumnado participante</a:t>
            </a:r>
            <a:endParaRPr b="0" lang="gl-ES" sz="2400" spc="-1" strike="noStrike">
              <a:latin typeface="Arial"/>
            </a:endParaRPr>
          </a:p>
        </p:txBody>
      </p:sp>
      <p:sp>
        <p:nvSpPr>
          <p:cNvPr id="527" name="CustomShape 7"/>
          <p:cNvSpPr/>
          <p:nvPr/>
        </p:nvSpPr>
        <p:spPr>
          <a:xfrm>
            <a:off x="2883960" y="6279120"/>
            <a:ext cx="6527160" cy="36468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gl-ES" sz="1800" spc="-1" strike="noStrike">
                <a:solidFill>
                  <a:srgbClr val="000000"/>
                </a:solidFill>
                <a:latin typeface="Calibri"/>
              </a:rPr>
              <a:t>Extracto de Roser Batlle, Orientaciones para evaluar al alumnado</a:t>
            </a:r>
            <a:endParaRPr b="0" lang="gl-ES" sz="1800" spc="-1" strike="noStrike">
              <a:latin typeface="Arial"/>
            </a:endParaRPr>
          </a:p>
        </p:txBody>
      </p:sp>
    </p:spTree>
  </p:cSld>
  <p:transition spd="slow">
    <p:push dir="u"/>
  </p:transition>
</p:sld>
</file>

<file path=ppt/slides/slide6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sp>
        <p:nvSpPr>
          <p:cNvPr id="528" name="CustomShape 1"/>
          <p:cNvSpPr/>
          <p:nvPr/>
        </p:nvSpPr>
        <p:spPr>
          <a:xfrm>
            <a:off x="-277920" y="36720"/>
            <a:ext cx="4998960" cy="943560"/>
          </a:xfrm>
          <a:prstGeom prst="rect">
            <a:avLst/>
          </a:prstGeom>
          <a:noFill/>
          <a:ln w="9360">
            <a:noFill/>
          </a:ln>
        </p:spPr>
        <p:style>
          <a:lnRef idx="0"/>
          <a:fillRef idx="0"/>
          <a:effectRef idx="0"/>
          <a:fontRef idx="minor"/>
        </p:style>
        <p:txBody>
          <a:bodyPr lIns="90000" rIns="90000" tIns="45000" bIns="45000">
            <a:spAutoFit/>
          </a:bodyPr>
          <a:p>
            <a:pPr algn="ctr">
              <a:lnSpc>
                <a:spcPct val="100000"/>
              </a:lnSpc>
            </a:pPr>
            <a:r>
              <a:rPr b="1" lang="gl-ES" sz="2800" spc="-1" strike="noStrike">
                <a:solidFill>
                  <a:srgbClr val="f2f2f2"/>
                </a:solidFill>
                <a:latin typeface="Calibri"/>
              </a:rPr>
              <a:t>RIESGOS EN LA PREPARACIÓN DEL PROYECTO</a:t>
            </a:r>
            <a:endParaRPr b="0" lang="gl-ES" sz="2800" spc="-1" strike="noStrike">
              <a:latin typeface="Arial"/>
            </a:endParaRPr>
          </a:p>
        </p:txBody>
      </p:sp>
      <p:sp>
        <p:nvSpPr>
          <p:cNvPr id="529" name="CustomShape 2"/>
          <p:cNvSpPr/>
          <p:nvPr/>
        </p:nvSpPr>
        <p:spPr>
          <a:xfrm>
            <a:off x="318240" y="1463040"/>
            <a:ext cx="3212280" cy="821880"/>
          </a:xfrm>
          <a:prstGeom prst="rect">
            <a:avLst/>
          </a:prstGeom>
          <a:solidFill>
            <a:schemeClr val="bg1"/>
          </a:solidFill>
          <a:ln w="9360">
            <a:solidFill>
              <a:schemeClr val="tx1"/>
            </a:solidFill>
            <a:miter/>
          </a:ln>
        </p:spPr>
        <p:style>
          <a:lnRef idx="0"/>
          <a:fillRef idx="0"/>
          <a:effectRef idx="0"/>
          <a:fontRef idx="minor"/>
        </p:style>
        <p:txBody>
          <a:bodyPr lIns="90000" rIns="90000" tIns="45000" bIns="45000">
            <a:spAutoFit/>
          </a:bodyPr>
          <a:p>
            <a:pPr algn="ctr">
              <a:lnSpc>
                <a:spcPct val="100000"/>
              </a:lnSpc>
            </a:pPr>
            <a:r>
              <a:rPr b="1" lang="gl-ES" sz="2400" spc="-1" strike="noStrike">
                <a:solidFill>
                  <a:srgbClr val="000000"/>
                </a:solidFill>
                <a:latin typeface="Calibri"/>
              </a:rPr>
              <a:t>Olvidar los recursos necesarios</a:t>
            </a:r>
            <a:endParaRPr b="0" lang="gl-ES" sz="2400" spc="-1" strike="noStrike">
              <a:latin typeface="Arial"/>
            </a:endParaRPr>
          </a:p>
        </p:txBody>
      </p:sp>
      <p:sp>
        <p:nvSpPr>
          <p:cNvPr id="530" name="CustomShape 3"/>
          <p:cNvSpPr/>
          <p:nvPr/>
        </p:nvSpPr>
        <p:spPr>
          <a:xfrm>
            <a:off x="4271400" y="2967480"/>
            <a:ext cx="4571640" cy="456120"/>
          </a:xfrm>
          <a:prstGeom prst="rect">
            <a:avLst/>
          </a:prstGeom>
          <a:solidFill>
            <a:schemeClr val="bg1"/>
          </a:solidFill>
          <a:ln w="9360">
            <a:noFill/>
          </a:ln>
        </p:spPr>
        <p:style>
          <a:lnRef idx="0"/>
          <a:fillRef idx="0"/>
          <a:effectRef idx="0"/>
          <a:fontRef idx="minor"/>
        </p:style>
        <p:txBody>
          <a:bodyPr lIns="90000" rIns="90000" tIns="45000" bIns="45000">
            <a:spAutoFit/>
          </a:bodyPr>
          <a:p>
            <a:pPr algn="ctr">
              <a:lnSpc>
                <a:spcPct val="100000"/>
              </a:lnSpc>
            </a:pPr>
            <a:r>
              <a:rPr b="1" lang="gl-ES" sz="2400" spc="-1" strike="noStrike">
                <a:solidFill>
                  <a:srgbClr val="000000"/>
                </a:solidFill>
                <a:latin typeface="Calibri"/>
              </a:rPr>
              <a:t>No transmitir ni contagiar interés</a:t>
            </a:r>
            <a:endParaRPr b="0" lang="gl-ES" sz="2400" spc="-1" strike="noStrike">
              <a:latin typeface="Arial"/>
            </a:endParaRPr>
          </a:p>
        </p:txBody>
      </p:sp>
      <p:sp>
        <p:nvSpPr>
          <p:cNvPr id="531" name="CustomShape 4"/>
          <p:cNvSpPr/>
          <p:nvPr/>
        </p:nvSpPr>
        <p:spPr>
          <a:xfrm>
            <a:off x="112680" y="3198240"/>
            <a:ext cx="3884760" cy="821880"/>
          </a:xfrm>
          <a:prstGeom prst="rect">
            <a:avLst/>
          </a:prstGeom>
          <a:solidFill>
            <a:schemeClr val="bg1"/>
          </a:solidFill>
          <a:ln w="9360">
            <a:noFill/>
          </a:ln>
        </p:spPr>
        <p:style>
          <a:lnRef idx="0"/>
          <a:fillRef idx="0"/>
          <a:effectRef idx="0"/>
          <a:fontRef idx="minor"/>
        </p:style>
        <p:txBody>
          <a:bodyPr lIns="90000" rIns="90000" tIns="45000" bIns="45000">
            <a:spAutoFit/>
          </a:bodyPr>
          <a:p>
            <a:pPr algn="ctr">
              <a:lnSpc>
                <a:spcPct val="100000"/>
              </a:lnSpc>
            </a:pPr>
            <a:r>
              <a:rPr b="1" lang="gl-ES" sz="2400" spc="-1" strike="noStrike">
                <a:solidFill>
                  <a:srgbClr val="000000"/>
                </a:solidFill>
                <a:latin typeface="Calibri"/>
              </a:rPr>
              <a:t>Pensar que solos lo haremos mejor</a:t>
            </a:r>
            <a:endParaRPr b="0" lang="gl-ES" sz="2400" spc="-1" strike="noStrike">
              <a:latin typeface="Arial"/>
            </a:endParaRPr>
          </a:p>
        </p:txBody>
      </p:sp>
      <p:sp>
        <p:nvSpPr>
          <p:cNvPr id="532" name="CustomShape 5"/>
          <p:cNvSpPr/>
          <p:nvPr/>
        </p:nvSpPr>
        <p:spPr>
          <a:xfrm>
            <a:off x="4459680" y="4029120"/>
            <a:ext cx="4571640" cy="821880"/>
          </a:xfrm>
          <a:prstGeom prst="rect">
            <a:avLst/>
          </a:prstGeom>
          <a:solidFill>
            <a:schemeClr val="bg1"/>
          </a:solidFill>
          <a:ln w="9360">
            <a:noFill/>
          </a:ln>
        </p:spPr>
        <p:style>
          <a:lnRef idx="0"/>
          <a:fillRef idx="0"/>
          <a:effectRef idx="0"/>
          <a:fontRef idx="minor"/>
        </p:style>
        <p:txBody>
          <a:bodyPr lIns="90000" rIns="90000" tIns="45000" bIns="45000">
            <a:spAutoFit/>
          </a:bodyPr>
          <a:p>
            <a:pPr algn="ctr">
              <a:lnSpc>
                <a:spcPct val="100000"/>
              </a:lnSpc>
            </a:pPr>
            <a:r>
              <a:rPr b="1" lang="gl-ES" sz="2400" spc="-1" strike="noStrike">
                <a:solidFill>
                  <a:srgbClr val="000000"/>
                </a:solidFill>
                <a:latin typeface="Calibri"/>
              </a:rPr>
              <a:t>No diferenciar el grupo del individuo</a:t>
            </a:r>
            <a:endParaRPr b="0" lang="gl-ES" sz="2400" spc="-1" strike="noStrike">
              <a:latin typeface="Arial"/>
            </a:endParaRPr>
          </a:p>
        </p:txBody>
      </p:sp>
      <p:sp>
        <p:nvSpPr>
          <p:cNvPr id="533" name="CustomShape 6"/>
          <p:cNvSpPr/>
          <p:nvPr/>
        </p:nvSpPr>
        <p:spPr>
          <a:xfrm>
            <a:off x="234000" y="5405400"/>
            <a:ext cx="4571640" cy="456120"/>
          </a:xfrm>
          <a:prstGeom prst="rect">
            <a:avLst/>
          </a:prstGeom>
          <a:solidFill>
            <a:schemeClr val="bg1"/>
          </a:solidFill>
          <a:ln w="9360">
            <a:noFill/>
          </a:ln>
        </p:spPr>
        <p:style>
          <a:lnRef idx="0"/>
          <a:fillRef idx="0"/>
          <a:effectRef idx="0"/>
          <a:fontRef idx="minor"/>
        </p:style>
        <p:txBody>
          <a:bodyPr lIns="90000" rIns="90000" tIns="45000" bIns="45000">
            <a:spAutoFit/>
          </a:bodyPr>
          <a:p>
            <a:pPr algn="ctr">
              <a:lnSpc>
                <a:spcPct val="100000"/>
              </a:lnSpc>
            </a:pPr>
            <a:r>
              <a:rPr b="1" lang="gl-ES" sz="2400" spc="-1" strike="noStrike">
                <a:solidFill>
                  <a:srgbClr val="000000"/>
                </a:solidFill>
                <a:latin typeface="Calibri"/>
              </a:rPr>
              <a:t>Complicarnos la vida </a:t>
            </a:r>
            <a:endParaRPr b="0" lang="gl-ES" sz="2400" spc="-1" strike="noStrike">
              <a:latin typeface="Arial"/>
            </a:endParaRPr>
          </a:p>
        </p:txBody>
      </p:sp>
    </p:spTree>
  </p:cSld>
  <mc:AlternateContent>
    <mc:Choice Requires="p14">
      <p:transition spd="slow" p14:dur="2000"/>
    </mc:Choice>
    <mc:Fallback>
      <p:transition spd="slow"/>
    </mc:Fallback>
  </mc:AlternateContent>
  <p:timing>
    <p:tnLst>
      <p:par>
        <p:cTn id="881" dur="indefinite" restart="never" nodeType="tmRoot">
          <p:childTnLst>
            <p:seq>
              <p:cTn id="882" dur="indefinite" nodeType="mainSeq">
                <p:childTnLst>
                  <p:par>
                    <p:cTn id="883" fill="hold">
                      <p:stCondLst>
                        <p:cond delay="indefinite"/>
                      </p:stCondLst>
                      <p:childTnLst>
                        <p:par>
                          <p:cTn id="884" fill="hold">
                            <p:stCondLst>
                              <p:cond delay="0"/>
                            </p:stCondLst>
                            <p:childTnLst>
                              <p:par>
                                <p:cTn id="885" nodeType="clickEffect" fill="hold" presetClass="entr" presetID="1">
                                  <p:stCondLst>
                                    <p:cond delay="0"/>
                                  </p:stCondLst>
                                  <p:childTnLst>
                                    <p:set>
                                      <p:cBhvr>
                                        <p:cTn id="886" dur="1" fill="hold">
                                          <p:stCondLst>
                                            <p:cond delay="0"/>
                                          </p:stCondLst>
                                        </p:cTn>
                                        <p:tgtEl>
                                          <p:spTgt spid="528"/>
                                        </p:tgtEl>
                                        <p:attrNameLst>
                                          <p:attrName>style.visibility</p:attrName>
                                        </p:attrNameLst>
                                      </p:cBhvr>
                                      <p:to>
                                        <p:strVal val="visible"/>
                                      </p:to>
                                    </p:set>
                                  </p:childTnLst>
                                </p:cTn>
                              </p:par>
                            </p:childTnLst>
                          </p:cTn>
                        </p:par>
                      </p:childTnLst>
                    </p:cTn>
                  </p:par>
                  <p:par>
                    <p:cTn id="887" fill="hold">
                      <p:stCondLst>
                        <p:cond delay="indefinite"/>
                      </p:stCondLst>
                      <p:childTnLst>
                        <p:par>
                          <p:cTn id="888" fill="hold">
                            <p:stCondLst>
                              <p:cond delay="0"/>
                            </p:stCondLst>
                            <p:childTnLst>
                              <p:par>
                                <p:cTn id="889" nodeType="clickEffect" fill="hold" presetClass="entr" presetID="1">
                                  <p:stCondLst>
                                    <p:cond delay="0"/>
                                  </p:stCondLst>
                                  <p:childTnLst>
                                    <p:set>
                                      <p:cBhvr>
                                        <p:cTn id="890" dur="1" fill="hold">
                                          <p:stCondLst>
                                            <p:cond delay="0"/>
                                          </p:stCondLst>
                                        </p:cTn>
                                        <p:tgtEl>
                                          <p:spTgt spid="529"/>
                                        </p:tgtEl>
                                        <p:attrNameLst>
                                          <p:attrName>style.visibility</p:attrName>
                                        </p:attrNameLst>
                                      </p:cBhvr>
                                      <p:to>
                                        <p:strVal val="visible"/>
                                      </p:to>
                                    </p:set>
                                  </p:childTnLst>
                                </p:cTn>
                              </p:par>
                            </p:childTnLst>
                          </p:cTn>
                        </p:par>
                      </p:childTnLst>
                    </p:cTn>
                  </p:par>
                  <p:par>
                    <p:cTn id="891" fill="hold">
                      <p:stCondLst>
                        <p:cond delay="indefinite"/>
                      </p:stCondLst>
                      <p:childTnLst>
                        <p:par>
                          <p:cTn id="892" fill="hold">
                            <p:stCondLst>
                              <p:cond delay="0"/>
                            </p:stCondLst>
                            <p:childTnLst>
                              <p:par>
                                <p:cTn id="893" nodeType="clickEffect" fill="hold" presetClass="entr" presetID="1">
                                  <p:stCondLst>
                                    <p:cond delay="0"/>
                                  </p:stCondLst>
                                  <p:childTnLst>
                                    <p:set>
                                      <p:cBhvr>
                                        <p:cTn id="894" dur="1" fill="hold">
                                          <p:stCondLst>
                                            <p:cond delay="0"/>
                                          </p:stCondLst>
                                        </p:cTn>
                                        <p:tgtEl>
                                          <p:spTgt spid="530"/>
                                        </p:tgtEl>
                                        <p:attrNameLst>
                                          <p:attrName>style.visibility</p:attrName>
                                        </p:attrNameLst>
                                      </p:cBhvr>
                                      <p:to>
                                        <p:strVal val="visible"/>
                                      </p:to>
                                    </p:set>
                                  </p:childTnLst>
                                </p:cTn>
                              </p:par>
                            </p:childTnLst>
                          </p:cTn>
                        </p:par>
                      </p:childTnLst>
                    </p:cTn>
                  </p:par>
                  <p:par>
                    <p:cTn id="895" fill="hold">
                      <p:stCondLst>
                        <p:cond delay="indefinite"/>
                      </p:stCondLst>
                      <p:childTnLst>
                        <p:par>
                          <p:cTn id="896" fill="hold">
                            <p:stCondLst>
                              <p:cond delay="0"/>
                            </p:stCondLst>
                            <p:childTnLst>
                              <p:par>
                                <p:cTn id="897" nodeType="clickEffect" fill="hold" presetClass="entr" presetID="1">
                                  <p:stCondLst>
                                    <p:cond delay="0"/>
                                  </p:stCondLst>
                                  <p:childTnLst>
                                    <p:set>
                                      <p:cBhvr>
                                        <p:cTn id="898" dur="1" fill="hold">
                                          <p:stCondLst>
                                            <p:cond delay="0"/>
                                          </p:stCondLst>
                                        </p:cTn>
                                        <p:tgtEl>
                                          <p:spTgt spid="531"/>
                                        </p:tgtEl>
                                        <p:attrNameLst>
                                          <p:attrName>style.visibility</p:attrName>
                                        </p:attrNameLst>
                                      </p:cBhvr>
                                      <p:to>
                                        <p:strVal val="visible"/>
                                      </p:to>
                                    </p:set>
                                  </p:childTnLst>
                                </p:cTn>
                              </p:par>
                            </p:childTnLst>
                          </p:cTn>
                        </p:par>
                      </p:childTnLst>
                    </p:cTn>
                  </p:par>
                  <p:par>
                    <p:cTn id="899" fill="hold">
                      <p:stCondLst>
                        <p:cond delay="indefinite"/>
                      </p:stCondLst>
                      <p:childTnLst>
                        <p:par>
                          <p:cTn id="900" fill="hold">
                            <p:stCondLst>
                              <p:cond delay="0"/>
                            </p:stCondLst>
                            <p:childTnLst>
                              <p:par>
                                <p:cTn id="901" nodeType="clickEffect" fill="hold" presetClass="entr" presetID="1">
                                  <p:stCondLst>
                                    <p:cond delay="0"/>
                                  </p:stCondLst>
                                  <p:childTnLst>
                                    <p:set>
                                      <p:cBhvr>
                                        <p:cTn id="902" dur="1" fill="hold">
                                          <p:stCondLst>
                                            <p:cond delay="0"/>
                                          </p:stCondLst>
                                        </p:cTn>
                                        <p:tgtEl>
                                          <p:spTgt spid="532"/>
                                        </p:tgtEl>
                                        <p:attrNameLst>
                                          <p:attrName>style.visibility</p:attrName>
                                        </p:attrNameLst>
                                      </p:cBhvr>
                                      <p:to>
                                        <p:strVal val="visible"/>
                                      </p:to>
                                    </p:set>
                                  </p:childTnLst>
                                </p:cTn>
                              </p:par>
                            </p:childTnLst>
                          </p:cTn>
                        </p:par>
                      </p:childTnLst>
                    </p:cTn>
                  </p:par>
                  <p:par>
                    <p:cTn id="903" fill="hold">
                      <p:stCondLst>
                        <p:cond delay="indefinite"/>
                      </p:stCondLst>
                      <p:childTnLst>
                        <p:par>
                          <p:cTn id="904" fill="hold">
                            <p:stCondLst>
                              <p:cond delay="0"/>
                            </p:stCondLst>
                            <p:childTnLst>
                              <p:par>
                                <p:cTn id="905" nodeType="clickEffect" fill="hold" presetClass="entr" presetID="1">
                                  <p:stCondLst>
                                    <p:cond delay="0"/>
                                  </p:stCondLst>
                                  <p:childTnLst>
                                    <p:set>
                                      <p:cBhvr>
                                        <p:cTn id="906" dur="1" fill="hold">
                                          <p:stCondLst>
                                            <p:cond delay="0"/>
                                          </p:stCondLst>
                                        </p:cTn>
                                        <p:tgtEl>
                                          <p:spTgt spid="533"/>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6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sp>
        <p:nvSpPr>
          <p:cNvPr id="534" name="CustomShape 1"/>
          <p:cNvSpPr/>
          <p:nvPr/>
        </p:nvSpPr>
        <p:spPr>
          <a:xfrm>
            <a:off x="4572000" y="2238120"/>
            <a:ext cx="4998960" cy="1736280"/>
          </a:xfrm>
          <a:prstGeom prst="rect">
            <a:avLst/>
          </a:prstGeom>
          <a:noFill/>
          <a:ln w="9360">
            <a:noFill/>
          </a:ln>
        </p:spPr>
        <p:style>
          <a:lnRef idx="0"/>
          <a:fillRef idx="0"/>
          <a:effectRef idx="0"/>
          <a:fontRef idx="minor"/>
        </p:style>
        <p:txBody>
          <a:bodyPr lIns="90000" rIns="90000" tIns="45000" bIns="45000">
            <a:spAutoFit/>
          </a:bodyPr>
          <a:p>
            <a:pPr algn="ctr">
              <a:lnSpc>
                <a:spcPct val="100000"/>
              </a:lnSpc>
            </a:pPr>
            <a:r>
              <a:rPr b="1" lang="gl-ES" sz="3600" spc="-1" strike="noStrike">
                <a:solidFill>
                  <a:srgbClr val="f2f2f2"/>
                </a:solidFill>
                <a:latin typeface="Calibri"/>
              </a:rPr>
              <a:t>RIESGOS EN LA PREPARACIÓN DEL PROYECTO</a:t>
            </a:r>
            <a:endParaRPr b="0" lang="gl-ES" sz="3600" spc="-1" strike="noStrike">
              <a:latin typeface="Arial"/>
            </a:endParaRPr>
          </a:p>
        </p:txBody>
      </p:sp>
      <p:sp>
        <p:nvSpPr>
          <p:cNvPr id="535" name="CustomShape 2"/>
          <p:cNvSpPr/>
          <p:nvPr/>
        </p:nvSpPr>
        <p:spPr>
          <a:xfrm>
            <a:off x="276120" y="520560"/>
            <a:ext cx="3212280" cy="456120"/>
          </a:xfrm>
          <a:prstGeom prst="rect">
            <a:avLst/>
          </a:prstGeom>
          <a:solidFill>
            <a:schemeClr val="bg1"/>
          </a:solidFill>
          <a:ln w="9360">
            <a:solidFill>
              <a:schemeClr val="tx1"/>
            </a:solidFill>
            <a:miter/>
          </a:ln>
        </p:spPr>
        <p:style>
          <a:lnRef idx="0"/>
          <a:fillRef idx="0"/>
          <a:effectRef idx="0"/>
          <a:fontRef idx="minor"/>
        </p:style>
        <p:txBody>
          <a:bodyPr lIns="90000" rIns="90000" tIns="45000" bIns="45000">
            <a:spAutoFit/>
          </a:bodyPr>
          <a:p>
            <a:pPr algn="ctr">
              <a:lnSpc>
                <a:spcPct val="100000"/>
              </a:lnSpc>
            </a:pPr>
            <a:r>
              <a:rPr b="1" lang="gl-ES" sz="2400" spc="-1" strike="noStrike">
                <a:solidFill>
                  <a:srgbClr val="000000"/>
                </a:solidFill>
                <a:latin typeface="Calibri"/>
              </a:rPr>
              <a:t>Flexibilidad</a:t>
            </a:r>
            <a:endParaRPr b="0" lang="gl-ES" sz="2400" spc="-1" strike="noStrike">
              <a:latin typeface="Arial"/>
            </a:endParaRPr>
          </a:p>
        </p:txBody>
      </p:sp>
      <p:sp>
        <p:nvSpPr>
          <p:cNvPr id="536" name="CustomShape 3"/>
          <p:cNvSpPr/>
          <p:nvPr/>
        </p:nvSpPr>
        <p:spPr>
          <a:xfrm>
            <a:off x="276120" y="1738440"/>
            <a:ext cx="3212280" cy="456120"/>
          </a:xfrm>
          <a:prstGeom prst="rect">
            <a:avLst/>
          </a:prstGeom>
          <a:solidFill>
            <a:schemeClr val="bg1"/>
          </a:solidFill>
          <a:ln w="9360">
            <a:solidFill>
              <a:schemeClr val="tx1"/>
            </a:solidFill>
            <a:miter/>
          </a:ln>
        </p:spPr>
        <p:style>
          <a:lnRef idx="0"/>
          <a:fillRef idx="0"/>
          <a:effectRef idx="0"/>
          <a:fontRef idx="minor"/>
        </p:style>
        <p:txBody>
          <a:bodyPr lIns="90000" rIns="90000" tIns="45000" bIns="45000">
            <a:spAutoFit/>
          </a:bodyPr>
          <a:p>
            <a:pPr algn="ctr">
              <a:lnSpc>
                <a:spcPct val="100000"/>
              </a:lnSpc>
            </a:pPr>
            <a:r>
              <a:rPr b="1" lang="gl-ES" sz="2400" spc="-1" strike="noStrike">
                <a:solidFill>
                  <a:srgbClr val="000000"/>
                </a:solidFill>
                <a:latin typeface="Calibri"/>
              </a:rPr>
              <a:t>Motivación</a:t>
            </a:r>
            <a:endParaRPr b="0" lang="gl-ES" sz="2400" spc="-1" strike="noStrike">
              <a:latin typeface="Arial"/>
            </a:endParaRPr>
          </a:p>
        </p:txBody>
      </p:sp>
      <p:sp>
        <p:nvSpPr>
          <p:cNvPr id="537" name="CustomShape 4"/>
          <p:cNvSpPr/>
          <p:nvPr/>
        </p:nvSpPr>
        <p:spPr>
          <a:xfrm>
            <a:off x="276120" y="2821680"/>
            <a:ext cx="3212280" cy="821880"/>
          </a:xfrm>
          <a:prstGeom prst="rect">
            <a:avLst/>
          </a:prstGeom>
          <a:solidFill>
            <a:schemeClr val="bg1"/>
          </a:solidFill>
          <a:ln w="9360">
            <a:solidFill>
              <a:schemeClr val="tx1"/>
            </a:solidFill>
            <a:miter/>
          </a:ln>
        </p:spPr>
        <p:style>
          <a:lnRef idx="0"/>
          <a:fillRef idx="0"/>
          <a:effectRef idx="0"/>
          <a:fontRef idx="minor"/>
        </p:style>
        <p:txBody>
          <a:bodyPr lIns="90000" rIns="90000" tIns="45000" bIns="45000">
            <a:spAutoFit/>
          </a:bodyPr>
          <a:p>
            <a:pPr algn="ctr">
              <a:lnSpc>
                <a:spcPct val="100000"/>
              </a:lnSpc>
            </a:pPr>
            <a:r>
              <a:rPr b="1" lang="gl-ES" sz="2400" spc="-1" strike="noStrike">
                <a:solidFill>
                  <a:srgbClr val="000000"/>
                </a:solidFill>
                <a:latin typeface="Calibri"/>
              </a:rPr>
              <a:t>Aprender e inspirarnos en red y de la red</a:t>
            </a:r>
            <a:endParaRPr b="0" lang="gl-ES" sz="2400" spc="-1" strike="noStrike">
              <a:latin typeface="Arial"/>
            </a:endParaRPr>
          </a:p>
        </p:txBody>
      </p:sp>
      <p:sp>
        <p:nvSpPr>
          <p:cNvPr id="538" name="CustomShape 5"/>
          <p:cNvSpPr/>
          <p:nvPr/>
        </p:nvSpPr>
        <p:spPr>
          <a:xfrm>
            <a:off x="276120" y="4393440"/>
            <a:ext cx="3212280" cy="821880"/>
          </a:xfrm>
          <a:prstGeom prst="rect">
            <a:avLst/>
          </a:prstGeom>
          <a:solidFill>
            <a:schemeClr val="bg1"/>
          </a:solidFill>
          <a:ln w="9360">
            <a:solidFill>
              <a:schemeClr val="tx1"/>
            </a:solidFill>
            <a:miter/>
          </a:ln>
        </p:spPr>
        <p:style>
          <a:lnRef idx="0"/>
          <a:fillRef idx="0"/>
          <a:effectRef idx="0"/>
          <a:fontRef idx="minor"/>
        </p:style>
        <p:txBody>
          <a:bodyPr lIns="90000" rIns="90000" tIns="45000" bIns="45000">
            <a:spAutoFit/>
          </a:bodyPr>
          <a:p>
            <a:pPr algn="ctr">
              <a:lnSpc>
                <a:spcPct val="100000"/>
              </a:lnSpc>
            </a:pPr>
            <a:r>
              <a:rPr b="1" lang="gl-ES" sz="2400" spc="-1" strike="noStrike">
                <a:solidFill>
                  <a:srgbClr val="000000"/>
                </a:solidFill>
                <a:latin typeface="Calibri"/>
              </a:rPr>
              <a:t>Escoger un proyecto fàcil y motivador </a:t>
            </a:r>
            <a:endParaRPr b="0" lang="gl-ES" sz="2400" spc="-1" strike="noStrike">
              <a:latin typeface="Arial"/>
            </a:endParaRPr>
          </a:p>
        </p:txBody>
      </p:sp>
    </p:spTree>
  </p:cSld>
  <mc:AlternateContent>
    <mc:Choice Requires="p14">
      <p:transition spd="slow" p14:dur="2000"/>
    </mc:Choice>
    <mc:Fallback>
      <p:transition spd="slow"/>
    </mc:Fallback>
  </mc:AlternateContent>
  <p:timing>
    <p:tnLst>
      <p:par>
        <p:cTn id="907" dur="indefinite" restart="never" nodeType="tmRoot">
          <p:childTnLst>
            <p:seq>
              <p:cTn id="908" dur="indefinite" nodeType="mainSeq">
                <p:childTnLst>
                  <p:par>
                    <p:cTn id="909" fill="hold">
                      <p:stCondLst>
                        <p:cond delay="indefinite"/>
                      </p:stCondLst>
                      <p:childTnLst>
                        <p:par>
                          <p:cTn id="910" fill="hold">
                            <p:stCondLst>
                              <p:cond delay="0"/>
                            </p:stCondLst>
                            <p:childTnLst>
                              <p:par>
                                <p:cTn id="911" nodeType="clickEffect" fill="hold" presetClass="entr" presetID="1">
                                  <p:stCondLst>
                                    <p:cond delay="0"/>
                                  </p:stCondLst>
                                  <p:childTnLst>
                                    <p:set>
                                      <p:cBhvr>
                                        <p:cTn id="912" dur="1" fill="hold">
                                          <p:stCondLst>
                                            <p:cond delay="0"/>
                                          </p:stCondLst>
                                        </p:cTn>
                                        <p:tgtEl>
                                          <p:spTgt spid="534"/>
                                        </p:tgtEl>
                                        <p:attrNameLst>
                                          <p:attrName>style.visibility</p:attrName>
                                        </p:attrNameLst>
                                      </p:cBhvr>
                                      <p:to>
                                        <p:strVal val="visible"/>
                                      </p:to>
                                    </p:set>
                                  </p:childTnLst>
                                </p:cTn>
                              </p:par>
                            </p:childTnLst>
                          </p:cTn>
                        </p:par>
                      </p:childTnLst>
                    </p:cTn>
                  </p:par>
                  <p:par>
                    <p:cTn id="913" fill="hold">
                      <p:stCondLst>
                        <p:cond delay="indefinite"/>
                      </p:stCondLst>
                      <p:childTnLst>
                        <p:par>
                          <p:cTn id="914" fill="hold">
                            <p:stCondLst>
                              <p:cond delay="0"/>
                            </p:stCondLst>
                            <p:childTnLst>
                              <p:par>
                                <p:cTn id="915" nodeType="clickEffect" fill="hold" presetClass="entr" presetID="1">
                                  <p:stCondLst>
                                    <p:cond delay="0"/>
                                  </p:stCondLst>
                                  <p:childTnLst>
                                    <p:set>
                                      <p:cBhvr>
                                        <p:cTn id="916" dur="1" fill="hold">
                                          <p:stCondLst>
                                            <p:cond delay="0"/>
                                          </p:stCondLst>
                                        </p:cTn>
                                        <p:tgtEl>
                                          <p:spTgt spid="535"/>
                                        </p:tgtEl>
                                        <p:attrNameLst>
                                          <p:attrName>style.visibility</p:attrName>
                                        </p:attrNameLst>
                                      </p:cBhvr>
                                      <p:to>
                                        <p:strVal val="visible"/>
                                      </p:to>
                                    </p:set>
                                  </p:childTnLst>
                                </p:cTn>
                              </p:par>
                            </p:childTnLst>
                          </p:cTn>
                        </p:par>
                      </p:childTnLst>
                    </p:cTn>
                  </p:par>
                  <p:par>
                    <p:cTn id="917" fill="hold">
                      <p:stCondLst>
                        <p:cond delay="indefinite"/>
                      </p:stCondLst>
                      <p:childTnLst>
                        <p:par>
                          <p:cTn id="918" fill="hold">
                            <p:stCondLst>
                              <p:cond delay="0"/>
                            </p:stCondLst>
                            <p:childTnLst>
                              <p:par>
                                <p:cTn id="919" nodeType="clickEffect" fill="hold" presetClass="entr" presetID="1">
                                  <p:stCondLst>
                                    <p:cond delay="0"/>
                                  </p:stCondLst>
                                  <p:childTnLst>
                                    <p:set>
                                      <p:cBhvr>
                                        <p:cTn id="920" dur="1" fill="hold">
                                          <p:stCondLst>
                                            <p:cond delay="0"/>
                                          </p:stCondLst>
                                        </p:cTn>
                                        <p:tgtEl>
                                          <p:spTgt spid="536"/>
                                        </p:tgtEl>
                                        <p:attrNameLst>
                                          <p:attrName>style.visibility</p:attrName>
                                        </p:attrNameLst>
                                      </p:cBhvr>
                                      <p:to>
                                        <p:strVal val="visible"/>
                                      </p:to>
                                    </p:set>
                                  </p:childTnLst>
                                </p:cTn>
                              </p:par>
                            </p:childTnLst>
                          </p:cTn>
                        </p:par>
                      </p:childTnLst>
                    </p:cTn>
                  </p:par>
                  <p:par>
                    <p:cTn id="921" fill="hold">
                      <p:stCondLst>
                        <p:cond delay="indefinite"/>
                      </p:stCondLst>
                      <p:childTnLst>
                        <p:par>
                          <p:cTn id="922" fill="hold">
                            <p:stCondLst>
                              <p:cond delay="0"/>
                            </p:stCondLst>
                            <p:childTnLst>
                              <p:par>
                                <p:cTn id="923" nodeType="clickEffect" fill="hold" presetClass="entr" presetID="1">
                                  <p:stCondLst>
                                    <p:cond delay="0"/>
                                  </p:stCondLst>
                                  <p:childTnLst>
                                    <p:set>
                                      <p:cBhvr>
                                        <p:cTn id="924" dur="1" fill="hold">
                                          <p:stCondLst>
                                            <p:cond delay="0"/>
                                          </p:stCondLst>
                                        </p:cTn>
                                        <p:tgtEl>
                                          <p:spTgt spid="537"/>
                                        </p:tgtEl>
                                        <p:attrNameLst>
                                          <p:attrName>style.visibility</p:attrName>
                                        </p:attrNameLst>
                                      </p:cBhvr>
                                      <p:to>
                                        <p:strVal val="visible"/>
                                      </p:to>
                                    </p:set>
                                  </p:childTnLst>
                                </p:cTn>
                              </p:par>
                            </p:childTnLst>
                          </p:cTn>
                        </p:par>
                      </p:childTnLst>
                    </p:cTn>
                  </p:par>
                  <p:par>
                    <p:cTn id="925" fill="hold">
                      <p:stCondLst>
                        <p:cond delay="indefinite"/>
                      </p:stCondLst>
                      <p:childTnLst>
                        <p:par>
                          <p:cTn id="926" fill="hold">
                            <p:stCondLst>
                              <p:cond delay="0"/>
                            </p:stCondLst>
                            <p:childTnLst>
                              <p:par>
                                <p:cTn id="927" nodeType="clickEffect" fill="hold" presetClass="entr" presetID="1">
                                  <p:stCondLst>
                                    <p:cond delay="0"/>
                                  </p:stCondLst>
                                  <p:childTnLst>
                                    <p:set>
                                      <p:cBhvr>
                                        <p:cTn id="928" dur="1" fill="hold">
                                          <p:stCondLst>
                                            <p:cond delay="0"/>
                                          </p:stCondLst>
                                        </p:cTn>
                                        <p:tgtEl>
                                          <p:spTgt spid="538"/>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6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39" name="CustomShape 1"/>
          <p:cNvSpPr/>
          <p:nvPr/>
        </p:nvSpPr>
        <p:spPr>
          <a:xfrm>
            <a:off x="2780640" y="133920"/>
            <a:ext cx="4332240" cy="821880"/>
          </a:xfrm>
          <a:prstGeom prst="rect">
            <a:avLst/>
          </a:prstGeom>
          <a:noFill/>
          <a:ln w="28440">
            <a:solidFill>
              <a:schemeClr val="tx1"/>
            </a:solidFill>
            <a:round/>
          </a:ln>
        </p:spPr>
        <p:style>
          <a:lnRef idx="0"/>
          <a:fillRef idx="0"/>
          <a:effectRef idx="0"/>
          <a:fontRef idx="minor"/>
        </p:style>
        <p:txBody>
          <a:bodyPr lIns="90000" rIns="90000" tIns="45000" bIns="45000">
            <a:spAutoFit/>
          </a:bodyPr>
          <a:p>
            <a:pPr algn="ctr">
              <a:lnSpc>
                <a:spcPct val="100000"/>
              </a:lnSpc>
            </a:pPr>
            <a:r>
              <a:rPr b="1" lang="gl-ES" sz="2400" spc="-1" strike="noStrike">
                <a:solidFill>
                  <a:srgbClr val="000000"/>
                </a:solidFill>
                <a:latin typeface="Calibri"/>
              </a:rPr>
              <a:t>PREPARACIÓN DEL PROYECTO CON EL GRUPO</a:t>
            </a:r>
            <a:endParaRPr b="0" lang="gl-ES" sz="2400" spc="-1" strike="noStrike">
              <a:latin typeface="Arial"/>
            </a:endParaRPr>
          </a:p>
        </p:txBody>
      </p:sp>
      <p:sp>
        <p:nvSpPr>
          <p:cNvPr id="540" name="CustomShape 2"/>
          <p:cNvSpPr/>
          <p:nvPr/>
        </p:nvSpPr>
        <p:spPr>
          <a:xfrm>
            <a:off x="0" y="1913040"/>
            <a:ext cx="4121640" cy="2558520"/>
          </a:xfrm>
          <a:prstGeom prst="rect">
            <a:avLst/>
          </a:prstGeom>
          <a:noFill/>
          <a:ln>
            <a:noFill/>
          </a:ln>
        </p:spPr>
        <p:style>
          <a:lnRef idx="0"/>
          <a:fillRef idx="0"/>
          <a:effectRef idx="0"/>
          <a:fontRef idx="minor"/>
        </p:style>
        <p:txBody>
          <a:bodyPr lIns="90000" rIns="90000" tIns="45000" bIns="45000">
            <a:spAutoFit/>
          </a:bodyPr>
          <a:p>
            <a:pPr marL="285840" indent="-285480" algn="just">
              <a:lnSpc>
                <a:spcPct val="150000"/>
              </a:lnSpc>
              <a:buClr>
                <a:srgbClr val="000000"/>
              </a:buClr>
              <a:buFont typeface="Wingdings" charset="2"/>
              <a:buChar char=""/>
            </a:pPr>
            <a:r>
              <a:rPr b="1" lang="gl-ES" sz="1800" spc="-1" strike="noStrike">
                <a:solidFill>
                  <a:srgbClr val="000000"/>
                </a:solidFill>
                <a:latin typeface="Calibri"/>
              </a:rPr>
              <a:t>Motivar al grupo</a:t>
            </a:r>
            <a:endParaRPr b="0" lang="gl-ES" sz="1800" spc="-1" strike="noStrike">
              <a:latin typeface="Arial"/>
            </a:endParaRPr>
          </a:p>
          <a:p>
            <a:pPr marL="285840" indent="-285480" algn="just">
              <a:lnSpc>
                <a:spcPct val="150000"/>
              </a:lnSpc>
              <a:buClr>
                <a:srgbClr val="000000"/>
              </a:buClr>
              <a:buFont typeface="Wingdings" charset="2"/>
              <a:buChar char=""/>
            </a:pPr>
            <a:r>
              <a:rPr b="1" lang="gl-ES" sz="1800" spc="-1" strike="noStrike">
                <a:solidFill>
                  <a:srgbClr val="000000"/>
                </a:solidFill>
                <a:latin typeface="Calibri"/>
              </a:rPr>
              <a:t> </a:t>
            </a:r>
            <a:r>
              <a:rPr b="1" lang="gl-ES" sz="1800" spc="-1" strike="noStrike">
                <a:solidFill>
                  <a:srgbClr val="000000"/>
                </a:solidFill>
                <a:latin typeface="Calibri"/>
              </a:rPr>
              <a:t>Diagnosticar la necesidad social</a:t>
            </a:r>
            <a:endParaRPr b="0" lang="gl-ES" sz="1800" spc="-1" strike="noStrike">
              <a:latin typeface="Arial"/>
            </a:endParaRPr>
          </a:p>
          <a:p>
            <a:pPr marL="285840" indent="-285480" algn="just">
              <a:lnSpc>
                <a:spcPct val="150000"/>
              </a:lnSpc>
              <a:buClr>
                <a:srgbClr val="000000"/>
              </a:buClr>
              <a:buFont typeface="Wingdings" charset="2"/>
              <a:buChar char=""/>
            </a:pPr>
            <a:r>
              <a:rPr b="1" lang="gl-ES" sz="1800" spc="-1" strike="noStrike">
                <a:solidFill>
                  <a:srgbClr val="000000"/>
                </a:solidFill>
                <a:latin typeface="Calibri"/>
              </a:rPr>
              <a:t> </a:t>
            </a:r>
            <a:r>
              <a:rPr b="1" lang="gl-ES" sz="1800" spc="-1" strike="noStrike">
                <a:solidFill>
                  <a:srgbClr val="000000"/>
                </a:solidFill>
                <a:latin typeface="Calibri"/>
              </a:rPr>
              <a:t>Definir el proyecto</a:t>
            </a:r>
            <a:endParaRPr b="0" lang="gl-ES" sz="1800" spc="-1" strike="noStrike">
              <a:latin typeface="Arial"/>
            </a:endParaRPr>
          </a:p>
          <a:p>
            <a:pPr marL="285840" indent="-285480" algn="just">
              <a:lnSpc>
                <a:spcPct val="150000"/>
              </a:lnSpc>
              <a:buClr>
                <a:srgbClr val="000000"/>
              </a:buClr>
              <a:buFont typeface="Wingdings" charset="2"/>
              <a:buChar char=""/>
            </a:pPr>
            <a:r>
              <a:rPr b="1" lang="gl-ES" sz="1800" spc="-1" strike="noStrike">
                <a:solidFill>
                  <a:srgbClr val="000000"/>
                </a:solidFill>
                <a:latin typeface="Calibri"/>
              </a:rPr>
              <a:t> </a:t>
            </a:r>
            <a:r>
              <a:rPr b="1" lang="gl-ES" sz="1800" spc="-1" strike="noStrike">
                <a:solidFill>
                  <a:srgbClr val="000000"/>
                </a:solidFill>
                <a:latin typeface="Calibri"/>
              </a:rPr>
              <a:t>Organizar el trabajo</a:t>
            </a:r>
            <a:endParaRPr b="0" lang="gl-ES" sz="1800" spc="-1" strike="noStrike">
              <a:latin typeface="Arial"/>
            </a:endParaRPr>
          </a:p>
          <a:p>
            <a:pPr marL="285840" indent="-285480" algn="just">
              <a:lnSpc>
                <a:spcPct val="150000"/>
              </a:lnSpc>
              <a:buClr>
                <a:srgbClr val="000000"/>
              </a:buClr>
              <a:buFont typeface="Wingdings" charset="2"/>
              <a:buChar char=""/>
            </a:pPr>
            <a:r>
              <a:rPr b="1" lang="gl-ES" sz="1800" spc="-1" strike="noStrike">
                <a:solidFill>
                  <a:srgbClr val="000000"/>
                </a:solidFill>
                <a:latin typeface="Calibri"/>
              </a:rPr>
              <a:t> </a:t>
            </a:r>
            <a:r>
              <a:rPr b="1" lang="gl-ES" sz="1800" spc="-1" strike="noStrike">
                <a:solidFill>
                  <a:srgbClr val="000000"/>
                </a:solidFill>
                <a:latin typeface="Calibri"/>
              </a:rPr>
              <a:t>Reflexionar sobre los aprendizajes de la planificación </a:t>
            </a:r>
            <a:endParaRPr b="0" lang="gl-ES" sz="1800" spc="-1" strike="noStrike">
              <a:latin typeface="Arial"/>
            </a:endParaRPr>
          </a:p>
        </p:txBody>
      </p:sp>
      <p:pic>
        <p:nvPicPr>
          <p:cNvPr id="541" name="Picture 2" descr=""/>
          <p:cNvPicPr/>
          <p:nvPr/>
        </p:nvPicPr>
        <p:blipFill>
          <a:blip r:embed="rId1"/>
          <a:stretch/>
        </p:blipFill>
        <p:spPr>
          <a:xfrm>
            <a:off x="4122000" y="1809720"/>
            <a:ext cx="4857480" cy="3238200"/>
          </a:xfrm>
          <a:prstGeom prst="rect">
            <a:avLst/>
          </a:prstGeom>
          <a:ln>
            <a:noFill/>
          </a:ln>
        </p:spPr>
      </p:pic>
      <p:sp>
        <p:nvSpPr>
          <p:cNvPr id="542" name="CustomShape 3"/>
          <p:cNvSpPr/>
          <p:nvPr/>
        </p:nvSpPr>
        <p:spPr>
          <a:xfrm>
            <a:off x="3224520" y="6183360"/>
            <a:ext cx="6027480" cy="79092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gl-ES" sz="1400" spc="-1" strike="noStrike">
                <a:solidFill>
                  <a:srgbClr val="000000"/>
                </a:solidFill>
                <a:latin typeface="Calibri"/>
              </a:rPr>
              <a:t>Fuente:file:///C:/Users/Usuario/Desktop/Documentos%20APS/Guia-practica-ApS.pdf</a:t>
            </a:r>
            <a:endParaRPr b="0" lang="gl-ES" sz="1400" spc="-1" strike="noStrike">
              <a:latin typeface="Arial"/>
            </a:endParaRPr>
          </a:p>
          <a:p>
            <a:pPr>
              <a:lnSpc>
                <a:spcPct val="100000"/>
              </a:lnSpc>
            </a:pPr>
            <a:endParaRPr b="0" lang="gl-ES" sz="1400" spc="-1" strike="noStrike">
              <a:latin typeface="Arial"/>
            </a:endParaRPr>
          </a:p>
        </p:txBody>
      </p:sp>
    </p:spTree>
  </p:cSld>
  <mc:AlternateContent>
    <mc:Choice Requires="p14">
      <p:transition spd="slow" p14:dur="2000"/>
    </mc:Choice>
    <mc:Fallback>
      <p:transition spd="slow"/>
    </mc:Fallback>
  </mc:AlternateContent>
  <p:timing>
    <p:tnLst>
      <p:par>
        <p:cTn id="929" dur="indefinite" restart="never" nodeType="tmRoot">
          <p:childTnLst>
            <p:seq>
              <p:cTn id="930" dur="indefinite" nodeType="mainSeq">
                <p:childTnLst>
                  <p:par>
                    <p:cTn id="931" fill="hold">
                      <p:stCondLst>
                        <p:cond delay="indefinite"/>
                      </p:stCondLst>
                      <p:childTnLst>
                        <p:par>
                          <p:cTn id="932" fill="hold">
                            <p:stCondLst>
                              <p:cond delay="0"/>
                            </p:stCondLst>
                            <p:childTnLst>
                              <p:par>
                                <p:cTn id="933" nodeType="clickEffect" fill="hold" presetClass="entr" presetID="1">
                                  <p:stCondLst>
                                    <p:cond delay="0"/>
                                  </p:stCondLst>
                                  <p:childTnLst>
                                    <p:set>
                                      <p:cBhvr>
                                        <p:cTn id="934" dur="1" fill="hold">
                                          <p:stCondLst>
                                            <p:cond delay="0"/>
                                          </p:stCondLst>
                                        </p:cTn>
                                        <p:tgtEl>
                                          <p:spTgt spid="539"/>
                                        </p:tgtEl>
                                        <p:attrNameLst>
                                          <p:attrName>style.visibility</p:attrName>
                                        </p:attrNameLst>
                                      </p:cBhvr>
                                      <p:to>
                                        <p:strVal val="visible"/>
                                      </p:to>
                                    </p:set>
                                  </p:childTnLst>
                                </p:cTn>
                              </p:par>
                            </p:childTnLst>
                          </p:cTn>
                        </p:par>
                      </p:childTnLst>
                    </p:cTn>
                  </p:par>
                  <p:par>
                    <p:cTn id="935" fill="hold">
                      <p:stCondLst>
                        <p:cond delay="indefinite"/>
                      </p:stCondLst>
                      <p:childTnLst>
                        <p:par>
                          <p:cTn id="936" fill="hold">
                            <p:stCondLst>
                              <p:cond delay="0"/>
                            </p:stCondLst>
                            <p:childTnLst>
                              <p:par>
                                <p:cTn id="937" nodeType="clickEffect" fill="hold" presetClass="entr" presetID="1">
                                  <p:stCondLst>
                                    <p:cond delay="0"/>
                                  </p:stCondLst>
                                  <p:childTnLst>
                                    <p:set>
                                      <p:cBhvr>
                                        <p:cTn id="938" dur="1" fill="hold">
                                          <p:stCondLst>
                                            <p:cond delay="0"/>
                                          </p:stCondLst>
                                        </p:cTn>
                                        <p:tgtEl>
                                          <p:spTgt spid="541"/>
                                        </p:tgtEl>
                                        <p:attrNameLst>
                                          <p:attrName>style.visibility</p:attrName>
                                        </p:attrNameLst>
                                      </p:cBhvr>
                                      <p:to>
                                        <p:strVal val="visible"/>
                                      </p:to>
                                    </p:set>
                                  </p:childTnLst>
                                </p:cTn>
                              </p:par>
                            </p:childTnLst>
                          </p:cTn>
                        </p:par>
                      </p:childTnLst>
                    </p:cTn>
                  </p:par>
                  <p:par>
                    <p:cTn id="939" fill="hold">
                      <p:stCondLst>
                        <p:cond delay="indefinite"/>
                      </p:stCondLst>
                      <p:childTnLst>
                        <p:par>
                          <p:cTn id="940" fill="hold">
                            <p:stCondLst>
                              <p:cond delay="0"/>
                            </p:stCondLst>
                            <p:childTnLst>
                              <p:par>
                                <p:cTn id="941" nodeType="clickEffect" fill="hold" presetClass="entr" presetID="1">
                                  <p:stCondLst>
                                    <p:cond delay="0"/>
                                  </p:stCondLst>
                                  <p:childTnLst>
                                    <p:set>
                                      <p:cBhvr>
                                        <p:cTn id="942" dur="1" fill="hold">
                                          <p:stCondLst>
                                            <p:cond delay="0"/>
                                          </p:stCondLst>
                                        </p:cTn>
                                        <p:tgtEl>
                                          <p:spTgt spid="540">
                                            <p:txEl>
                                              <p:pRg st="0" end="0"/>
                                            </p:txEl>
                                          </p:spTgt>
                                        </p:tgtEl>
                                        <p:attrNameLst>
                                          <p:attrName>style.visibility</p:attrName>
                                        </p:attrNameLst>
                                      </p:cBhvr>
                                      <p:to>
                                        <p:strVal val="visible"/>
                                      </p:to>
                                    </p:set>
                                  </p:childTnLst>
                                </p:cTn>
                              </p:par>
                            </p:childTnLst>
                          </p:cTn>
                        </p:par>
                      </p:childTnLst>
                    </p:cTn>
                  </p:par>
                  <p:par>
                    <p:cTn id="943" fill="hold">
                      <p:stCondLst>
                        <p:cond delay="indefinite"/>
                      </p:stCondLst>
                      <p:childTnLst>
                        <p:par>
                          <p:cTn id="944" fill="hold">
                            <p:stCondLst>
                              <p:cond delay="0"/>
                            </p:stCondLst>
                            <p:childTnLst>
                              <p:par>
                                <p:cTn id="945" nodeType="clickEffect" fill="hold" presetClass="entr" presetID="1">
                                  <p:stCondLst>
                                    <p:cond delay="0"/>
                                  </p:stCondLst>
                                  <p:childTnLst>
                                    <p:set>
                                      <p:cBhvr>
                                        <p:cTn id="946" dur="1" fill="hold">
                                          <p:stCondLst>
                                            <p:cond delay="0"/>
                                          </p:stCondLst>
                                        </p:cTn>
                                        <p:tgtEl>
                                          <p:spTgt spid="540">
                                            <p:txEl>
                                              <p:pRg st="1" end="1"/>
                                            </p:txEl>
                                          </p:spTgt>
                                        </p:tgtEl>
                                        <p:attrNameLst>
                                          <p:attrName>style.visibility</p:attrName>
                                        </p:attrNameLst>
                                      </p:cBhvr>
                                      <p:to>
                                        <p:strVal val="visible"/>
                                      </p:to>
                                    </p:set>
                                  </p:childTnLst>
                                </p:cTn>
                              </p:par>
                            </p:childTnLst>
                          </p:cTn>
                        </p:par>
                      </p:childTnLst>
                    </p:cTn>
                  </p:par>
                  <p:par>
                    <p:cTn id="947" fill="hold">
                      <p:stCondLst>
                        <p:cond delay="indefinite"/>
                      </p:stCondLst>
                      <p:childTnLst>
                        <p:par>
                          <p:cTn id="948" fill="hold">
                            <p:stCondLst>
                              <p:cond delay="0"/>
                            </p:stCondLst>
                            <p:childTnLst>
                              <p:par>
                                <p:cTn id="949" nodeType="clickEffect" fill="hold" presetClass="entr" presetID="1">
                                  <p:stCondLst>
                                    <p:cond delay="0"/>
                                  </p:stCondLst>
                                  <p:childTnLst>
                                    <p:set>
                                      <p:cBhvr>
                                        <p:cTn id="950" dur="1" fill="hold">
                                          <p:stCondLst>
                                            <p:cond delay="0"/>
                                          </p:stCondLst>
                                        </p:cTn>
                                        <p:tgtEl>
                                          <p:spTgt spid="540">
                                            <p:txEl>
                                              <p:pRg st="2" end="2"/>
                                            </p:txEl>
                                          </p:spTgt>
                                        </p:tgtEl>
                                        <p:attrNameLst>
                                          <p:attrName>style.visibility</p:attrName>
                                        </p:attrNameLst>
                                      </p:cBhvr>
                                      <p:to>
                                        <p:strVal val="visible"/>
                                      </p:to>
                                    </p:set>
                                  </p:childTnLst>
                                </p:cTn>
                              </p:par>
                            </p:childTnLst>
                          </p:cTn>
                        </p:par>
                      </p:childTnLst>
                    </p:cTn>
                  </p:par>
                  <p:par>
                    <p:cTn id="951" fill="hold">
                      <p:stCondLst>
                        <p:cond delay="indefinite"/>
                      </p:stCondLst>
                      <p:childTnLst>
                        <p:par>
                          <p:cTn id="952" fill="hold">
                            <p:stCondLst>
                              <p:cond delay="0"/>
                            </p:stCondLst>
                            <p:childTnLst>
                              <p:par>
                                <p:cTn id="953" nodeType="clickEffect" fill="hold" presetClass="entr" presetID="1">
                                  <p:stCondLst>
                                    <p:cond delay="0"/>
                                  </p:stCondLst>
                                  <p:childTnLst>
                                    <p:set>
                                      <p:cBhvr>
                                        <p:cTn id="954" dur="1" fill="hold">
                                          <p:stCondLst>
                                            <p:cond delay="0"/>
                                          </p:stCondLst>
                                        </p:cTn>
                                        <p:tgtEl>
                                          <p:spTgt spid="540">
                                            <p:txEl>
                                              <p:pRg st="3" end="3"/>
                                            </p:txEl>
                                          </p:spTgt>
                                        </p:tgtEl>
                                        <p:attrNameLst>
                                          <p:attrName>style.visibility</p:attrName>
                                        </p:attrNameLst>
                                      </p:cBhvr>
                                      <p:to>
                                        <p:strVal val="visible"/>
                                      </p:to>
                                    </p:set>
                                  </p:childTnLst>
                                </p:cTn>
                              </p:par>
                            </p:childTnLst>
                          </p:cTn>
                        </p:par>
                      </p:childTnLst>
                    </p:cTn>
                  </p:par>
                  <p:par>
                    <p:cTn id="955" fill="hold">
                      <p:stCondLst>
                        <p:cond delay="indefinite"/>
                      </p:stCondLst>
                      <p:childTnLst>
                        <p:par>
                          <p:cTn id="956" fill="hold">
                            <p:stCondLst>
                              <p:cond delay="0"/>
                            </p:stCondLst>
                            <p:childTnLst>
                              <p:par>
                                <p:cTn id="957" nodeType="clickEffect" fill="hold" presetClass="entr" presetID="1">
                                  <p:stCondLst>
                                    <p:cond delay="0"/>
                                  </p:stCondLst>
                                  <p:childTnLst>
                                    <p:set>
                                      <p:cBhvr>
                                        <p:cTn id="958" dur="1" fill="hold">
                                          <p:stCondLst>
                                            <p:cond delay="0"/>
                                          </p:stCondLst>
                                        </p:cTn>
                                        <p:tgtEl>
                                          <p:spTgt spid="540">
                                            <p:txEl>
                                              <p:pRg st="4" end="4"/>
                                            </p:txEl>
                                          </p:spTgt>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9" name="TextShape 1"/>
          <p:cNvSpPr txBox="1"/>
          <p:nvPr/>
        </p:nvSpPr>
        <p:spPr>
          <a:xfrm>
            <a:off x="628560" y="365040"/>
            <a:ext cx="7886520" cy="1325160"/>
          </a:xfrm>
          <a:prstGeom prst="rect">
            <a:avLst/>
          </a:prstGeom>
          <a:noFill/>
          <a:ln>
            <a:noFill/>
          </a:ln>
        </p:spPr>
        <p:txBody>
          <a:bodyPr anchor="ctr">
            <a:noAutofit/>
          </a:bodyPr>
          <a:p>
            <a:endParaRPr b="0" lang="es-ES" sz="1800" spc="-1" strike="noStrike">
              <a:solidFill>
                <a:srgbClr val="000000"/>
              </a:solidFill>
              <a:latin typeface="Calibri"/>
            </a:endParaRPr>
          </a:p>
        </p:txBody>
      </p:sp>
      <p:sp>
        <p:nvSpPr>
          <p:cNvPr id="160" name="TextShape 2"/>
          <p:cNvSpPr txBox="1"/>
          <p:nvPr/>
        </p:nvSpPr>
        <p:spPr>
          <a:xfrm>
            <a:off x="628560" y="1825560"/>
            <a:ext cx="7886520" cy="4350960"/>
          </a:xfrm>
          <a:prstGeom prst="rect">
            <a:avLst/>
          </a:prstGeom>
          <a:noFill/>
          <a:ln>
            <a:noFill/>
          </a:ln>
        </p:spPr>
        <p:txBody>
          <a:bodyPr>
            <a:noAutofit/>
          </a:bodyPr>
          <a:p>
            <a:endParaRPr b="0" lang="es-ES" sz="2100" spc="-1" strike="noStrike">
              <a:solidFill>
                <a:srgbClr val="000000"/>
              </a:solidFill>
              <a:latin typeface="Calibri"/>
            </a:endParaRPr>
          </a:p>
        </p:txBody>
      </p:sp>
      <p:pic>
        <p:nvPicPr>
          <p:cNvPr id="161" name="Picture 2" descr=""/>
          <p:cNvPicPr/>
          <p:nvPr/>
        </p:nvPicPr>
        <p:blipFill>
          <a:blip r:embed="rId1"/>
          <a:stretch/>
        </p:blipFill>
        <p:spPr>
          <a:xfrm>
            <a:off x="-541800" y="-376200"/>
            <a:ext cx="9753120" cy="7040520"/>
          </a:xfrm>
          <a:prstGeom prst="rect">
            <a:avLst/>
          </a:prstGeom>
          <a:ln>
            <a:noFill/>
          </a:ln>
        </p:spPr>
      </p:pic>
      <p:sp>
        <p:nvSpPr>
          <p:cNvPr id="162" name="CustomShape 3"/>
          <p:cNvSpPr/>
          <p:nvPr/>
        </p:nvSpPr>
        <p:spPr>
          <a:xfrm>
            <a:off x="628560" y="-19440"/>
            <a:ext cx="3095280" cy="760680"/>
          </a:xfrm>
          <a:prstGeom prst="rect">
            <a:avLst/>
          </a:prstGeom>
          <a:solidFill>
            <a:schemeClr val="bg1"/>
          </a:solidFill>
          <a:ln w="9360">
            <a:noFill/>
          </a:ln>
        </p:spPr>
        <p:style>
          <a:lnRef idx="0"/>
          <a:fillRef idx="0"/>
          <a:effectRef idx="0"/>
          <a:fontRef idx="minor"/>
        </p:style>
        <p:txBody>
          <a:bodyPr lIns="90000" rIns="90000" tIns="45000" bIns="45000">
            <a:spAutoFit/>
          </a:bodyPr>
          <a:p>
            <a:pPr algn="ctr">
              <a:lnSpc>
                <a:spcPct val="100000"/>
              </a:lnSpc>
            </a:pPr>
            <a:r>
              <a:rPr b="0" lang="gl-ES" sz="2200" spc="-1" strike="noStrike">
                <a:solidFill>
                  <a:srgbClr val="000000"/>
                </a:solidFill>
                <a:latin typeface="Calibri"/>
              </a:rPr>
              <a:t>William James (1906)</a:t>
            </a:r>
            <a:endParaRPr b="0" lang="gl-ES" sz="2200" spc="-1" strike="noStrike">
              <a:latin typeface="Arial"/>
            </a:endParaRPr>
          </a:p>
          <a:p>
            <a:pPr algn="ctr">
              <a:lnSpc>
                <a:spcPct val="100000"/>
              </a:lnSpc>
            </a:pPr>
            <a:r>
              <a:rPr b="0" lang="gl-ES" sz="2200" spc="-1" strike="noStrike">
                <a:solidFill>
                  <a:srgbClr val="000000"/>
                </a:solidFill>
                <a:latin typeface="Calibri"/>
              </a:rPr>
              <a:t>“</a:t>
            </a:r>
            <a:r>
              <a:rPr b="0" lang="gl-ES" sz="2200" spc="-1" strike="noStrike">
                <a:solidFill>
                  <a:srgbClr val="000000"/>
                </a:solidFill>
                <a:latin typeface="Calibri"/>
              </a:rPr>
              <a:t>Servicio militar”</a:t>
            </a:r>
            <a:endParaRPr b="0" lang="gl-ES" sz="2200" spc="-1" strike="noStrike">
              <a:latin typeface="Arial"/>
            </a:endParaRPr>
          </a:p>
        </p:txBody>
      </p:sp>
      <p:sp>
        <p:nvSpPr>
          <p:cNvPr id="163" name="CustomShape 4"/>
          <p:cNvSpPr/>
          <p:nvPr/>
        </p:nvSpPr>
        <p:spPr>
          <a:xfrm>
            <a:off x="5808960" y="-25200"/>
            <a:ext cx="3095280" cy="1095840"/>
          </a:xfrm>
          <a:prstGeom prst="rect">
            <a:avLst/>
          </a:prstGeom>
          <a:solidFill>
            <a:schemeClr val="bg1"/>
          </a:solidFill>
          <a:ln w="9360">
            <a:noFill/>
          </a:ln>
        </p:spPr>
        <p:style>
          <a:lnRef idx="0"/>
          <a:fillRef idx="0"/>
          <a:effectRef idx="0"/>
          <a:fontRef idx="minor"/>
        </p:style>
        <p:txBody>
          <a:bodyPr lIns="90000" rIns="90000" tIns="45000" bIns="45000">
            <a:spAutoFit/>
          </a:bodyPr>
          <a:p>
            <a:pPr algn="ctr">
              <a:lnSpc>
                <a:spcPct val="100000"/>
              </a:lnSpc>
            </a:pPr>
            <a:r>
              <a:rPr b="0" lang="gl-ES" sz="2200" spc="-1" strike="noStrike">
                <a:solidFill>
                  <a:srgbClr val="000000"/>
                </a:solidFill>
                <a:latin typeface="Calibri"/>
              </a:rPr>
              <a:t>John Dewey (1926)</a:t>
            </a:r>
            <a:endParaRPr b="0" lang="gl-ES" sz="2200" spc="-1" strike="noStrike">
              <a:latin typeface="Arial"/>
            </a:endParaRPr>
          </a:p>
          <a:p>
            <a:pPr algn="ctr">
              <a:lnSpc>
                <a:spcPct val="100000"/>
              </a:lnSpc>
            </a:pPr>
            <a:r>
              <a:rPr b="0" lang="gl-ES" sz="2200" spc="-1" strike="noStrike">
                <a:solidFill>
                  <a:srgbClr val="000000"/>
                </a:solidFill>
                <a:latin typeface="Calibri"/>
              </a:rPr>
              <a:t>“</a:t>
            </a:r>
            <a:r>
              <a:rPr b="0" lang="gl-ES" sz="2200" spc="-1" strike="noStrike">
                <a:solidFill>
                  <a:srgbClr val="000000"/>
                </a:solidFill>
                <a:latin typeface="Calibri"/>
              </a:rPr>
              <a:t>Actividad asociada con proyección social”</a:t>
            </a:r>
            <a:endParaRPr b="0" lang="gl-ES" sz="2200" spc="-1" strike="noStrike">
              <a:latin typeface="Arial"/>
            </a:endParaRPr>
          </a:p>
        </p:txBody>
      </p:sp>
      <p:sp>
        <p:nvSpPr>
          <p:cNvPr id="164" name="CustomShape 5"/>
          <p:cNvSpPr/>
          <p:nvPr/>
        </p:nvSpPr>
        <p:spPr>
          <a:xfrm>
            <a:off x="2624760" y="1110240"/>
            <a:ext cx="2198520" cy="1095840"/>
          </a:xfrm>
          <a:prstGeom prst="rect">
            <a:avLst/>
          </a:prstGeom>
          <a:solidFill>
            <a:schemeClr val="bg1"/>
          </a:solidFill>
          <a:ln w="9360">
            <a:noFill/>
          </a:ln>
        </p:spPr>
        <p:style>
          <a:lnRef idx="0"/>
          <a:fillRef idx="0"/>
          <a:effectRef idx="0"/>
          <a:fontRef idx="minor"/>
        </p:style>
        <p:txBody>
          <a:bodyPr lIns="90000" rIns="90000" tIns="45000" bIns="45000">
            <a:spAutoFit/>
          </a:bodyPr>
          <a:p>
            <a:pPr algn="ctr">
              <a:lnSpc>
                <a:spcPct val="100000"/>
              </a:lnSpc>
            </a:pPr>
            <a:r>
              <a:rPr b="0" lang="gl-ES" sz="2200" spc="-1" strike="noStrike">
                <a:solidFill>
                  <a:srgbClr val="000000"/>
                </a:solidFill>
                <a:latin typeface="Calibri"/>
              </a:rPr>
              <a:t>El educador mucho más que un enseñante</a:t>
            </a:r>
            <a:endParaRPr b="0" lang="gl-ES" sz="2200" spc="-1" strike="noStrike">
              <a:latin typeface="Arial"/>
            </a:endParaRPr>
          </a:p>
        </p:txBody>
      </p:sp>
      <p:sp>
        <p:nvSpPr>
          <p:cNvPr id="165" name="CustomShape 6"/>
          <p:cNvSpPr/>
          <p:nvPr/>
        </p:nvSpPr>
        <p:spPr>
          <a:xfrm>
            <a:off x="3121200" y="5698800"/>
            <a:ext cx="3095280" cy="760680"/>
          </a:xfrm>
          <a:prstGeom prst="rect">
            <a:avLst/>
          </a:prstGeom>
          <a:solidFill>
            <a:schemeClr val="bg1"/>
          </a:solidFill>
          <a:ln w="9360">
            <a:noFill/>
          </a:ln>
        </p:spPr>
        <p:style>
          <a:lnRef idx="0"/>
          <a:fillRef idx="0"/>
          <a:effectRef idx="0"/>
          <a:fontRef idx="minor"/>
        </p:style>
        <p:txBody>
          <a:bodyPr lIns="90000" rIns="90000" tIns="45000" bIns="45000">
            <a:spAutoFit/>
          </a:bodyPr>
          <a:p>
            <a:pPr algn="ctr">
              <a:lnSpc>
                <a:spcPct val="100000"/>
              </a:lnSpc>
            </a:pPr>
            <a:r>
              <a:rPr b="0" lang="gl-ES" sz="2200" spc="-1" strike="noStrike">
                <a:solidFill>
                  <a:srgbClr val="000000"/>
                </a:solidFill>
                <a:latin typeface="Calibri"/>
              </a:rPr>
              <a:t>PEDAGOGIA DE LA EXPERIENCIA </a:t>
            </a:r>
            <a:endParaRPr b="0" lang="gl-ES" sz="2200" spc="-1" strike="noStrike">
              <a:latin typeface="Arial"/>
            </a:endParaRPr>
          </a:p>
        </p:txBody>
      </p:sp>
      <p:sp>
        <p:nvSpPr>
          <p:cNvPr id="166" name="CustomShape 7"/>
          <p:cNvSpPr/>
          <p:nvPr/>
        </p:nvSpPr>
        <p:spPr>
          <a:xfrm>
            <a:off x="6887520" y="5553000"/>
            <a:ext cx="2256120" cy="1095840"/>
          </a:xfrm>
          <a:prstGeom prst="rect">
            <a:avLst/>
          </a:prstGeom>
          <a:solidFill>
            <a:schemeClr val="bg1"/>
          </a:solidFill>
          <a:ln w="9360">
            <a:noFill/>
          </a:ln>
        </p:spPr>
        <p:style>
          <a:lnRef idx="0"/>
          <a:fillRef idx="0"/>
          <a:effectRef idx="0"/>
          <a:fontRef idx="minor"/>
        </p:style>
        <p:txBody>
          <a:bodyPr lIns="90000" rIns="90000" tIns="45000" bIns="45000">
            <a:spAutoFit/>
          </a:bodyPr>
          <a:p>
            <a:pPr algn="ctr">
              <a:lnSpc>
                <a:spcPct val="100000"/>
              </a:lnSpc>
            </a:pPr>
            <a:r>
              <a:rPr b="0" lang="gl-ES" sz="2200" spc="-1" strike="noStrike">
                <a:solidFill>
                  <a:srgbClr val="000000"/>
                </a:solidFill>
                <a:latin typeface="Calibri"/>
              </a:rPr>
              <a:t>Trabajo cooperativo y en grupo </a:t>
            </a:r>
            <a:endParaRPr b="0" lang="gl-ES" sz="2200" spc="-1" strike="noStrike">
              <a:latin typeface="Arial"/>
            </a:endParaRPr>
          </a:p>
        </p:txBody>
      </p:sp>
      <p:sp>
        <p:nvSpPr>
          <p:cNvPr id="167" name="CustomShape 8"/>
          <p:cNvSpPr/>
          <p:nvPr/>
        </p:nvSpPr>
        <p:spPr>
          <a:xfrm>
            <a:off x="5964840" y="3616560"/>
            <a:ext cx="3095280" cy="760680"/>
          </a:xfrm>
          <a:prstGeom prst="rect">
            <a:avLst/>
          </a:prstGeom>
          <a:solidFill>
            <a:schemeClr val="bg1"/>
          </a:solidFill>
          <a:ln w="9360">
            <a:noFill/>
          </a:ln>
        </p:spPr>
        <p:style>
          <a:lnRef idx="0"/>
          <a:fillRef idx="0"/>
          <a:effectRef idx="0"/>
          <a:fontRef idx="minor"/>
        </p:style>
        <p:txBody>
          <a:bodyPr lIns="90000" rIns="90000" tIns="45000" bIns="45000">
            <a:spAutoFit/>
          </a:bodyPr>
          <a:p>
            <a:pPr algn="ctr">
              <a:lnSpc>
                <a:spcPct val="100000"/>
              </a:lnSpc>
            </a:pPr>
            <a:r>
              <a:rPr b="0" lang="gl-ES" sz="2200" spc="-1" strike="noStrike">
                <a:solidFill>
                  <a:srgbClr val="000000"/>
                </a:solidFill>
                <a:latin typeface="Calibri"/>
              </a:rPr>
              <a:t>Análisis y resolución de problemas reales </a:t>
            </a:r>
            <a:endParaRPr b="0" lang="gl-ES" sz="2200" spc="-1" strike="noStrike">
              <a:latin typeface="Arial"/>
            </a:endParaRPr>
          </a:p>
        </p:txBody>
      </p:sp>
      <p:sp>
        <p:nvSpPr>
          <p:cNvPr id="168" name="CustomShape 9"/>
          <p:cNvSpPr/>
          <p:nvPr/>
        </p:nvSpPr>
        <p:spPr>
          <a:xfrm>
            <a:off x="6116400" y="1926000"/>
            <a:ext cx="3095280" cy="425520"/>
          </a:xfrm>
          <a:prstGeom prst="rect">
            <a:avLst/>
          </a:prstGeom>
          <a:solidFill>
            <a:schemeClr val="bg1"/>
          </a:solidFill>
          <a:ln w="9360">
            <a:noFill/>
          </a:ln>
        </p:spPr>
        <p:style>
          <a:lnRef idx="0"/>
          <a:fillRef idx="0"/>
          <a:effectRef idx="0"/>
          <a:fontRef idx="minor"/>
        </p:style>
        <p:txBody>
          <a:bodyPr lIns="90000" rIns="90000" tIns="45000" bIns="45000">
            <a:spAutoFit/>
          </a:bodyPr>
          <a:p>
            <a:pPr algn="ctr">
              <a:lnSpc>
                <a:spcPct val="100000"/>
              </a:lnSpc>
            </a:pPr>
            <a:r>
              <a:rPr b="0" lang="gl-ES" sz="2200" spc="-1" strike="noStrike">
                <a:solidFill>
                  <a:srgbClr val="000000"/>
                </a:solidFill>
                <a:latin typeface="Calibri"/>
              </a:rPr>
              <a:t>Reflexión Conjunta</a:t>
            </a:r>
            <a:endParaRPr b="0" lang="gl-ES" sz="2200" spc="-1" strike="noStrike">
              <a:latin typeface="Arial"/>
            </a:endParaRPr>
          </a:p>
        </p:txBody>
      </p:sp>
      <p:sp>
        <p:nvSpPr>
          <p:cNvPr id="169" name="CustomShape 10"/>
          <p:cNvSpPr/>
          <p:nvPr/>
        </p:nvSpPr>
        <p:spPr>
          <a:xfrm>
            <a:off x="24120" y="5891760"/>
            <a:ext cx="2643480" cy="425520"/>
          </a:xfrm>
          <a:prstGeom prst="rect">
            <a:avLst/>
          </a:prstGeom>
          <a:solidFill>
            <a:schemeClr val="bg1"/>
          </a:solidFill>
          <a:ln w="9360">
            <a:noFill/>
          </a:ln>
        </p:spPr>
        <p:style>
          <a:lnRef idx="0"/>
          <a:fillRef idx="0"/>
          <a:effectRef idx="0"/>
          <a:fontRef idx="minor"/>
        </p:style>
        <p:txBody>
          <a:bodyPr lIns="90000" rIns="90000" tIns="45000" bIns="45000">
            <a:spAutoFit/>
          </a:bodyPr>
          <a:p>
            <a:pPr algn="ctr">
              <a:lnSpc>
                <a:spcPct val="100000"/>
              </a:lnSpc>
            </a:pPr>
            <a:r>
              <a:rPr b="0" lang="gl-ES" sz="2200" spc="-1" strike="noStrike">
                <a:solidFill>
                  <a:srgbClr val="000000"/>
                </a:solidFill>
                <a:latin typeface="Calibri"/>
              </a:rPr>
              <a:t>Interdisciplinariedad</a:t>
            </a:r>
            <a:endParaRPr b="0" lang="gl-ES" sz="2200" spc="-1" strike="noStrike">
              <a:latin typeface="Arial"/>
            </a:endParaRPr>
          </a:p>
        </p:txBody>
      </p:sp>
      <p:sp>
        <p:nvSpPr>
          <p:cNvPr id="170" name="CustomShape 11"/>
          <p:cNvSpPr/>
          <p:nvPr/>
        </p:nvSpPr>
        <p:spPr>
          <a:xfrm>
            <a:off x="6334200" y="4950720"/>
            <a:ext cx="3095280" cy="425520"/>
          </a:xfrm>
          <a:prstGeom prst="rect">
            <a:avLst/>
          </a:prstGeom>
          <a:solidFill>
            <a:schemeClr val="bg1"/>
          </a:solidFill>
          <a:ln w="9360">
            <a:noFill/>
          </a:ln>
        </p:spPr>
        <p:style>
          <a:lnRef idx="0"/>
          <a:fillRef idx="0"/>
          <a:effectRef idx="0"/>
          <a:fontRef idx="minor"/>
        </p:style>
        <p:txBody>
          <a:bodyPr lIns="90000" rIns="90000" tIns="45000" bIns="45000">
            <a:spAutoFit/>
          </a:bodyPr>
          <a:p>
            <a:pPr algn="ctr">
              <a:lnSpc>
                <a:spcPct val="100000"/>
              </a:lnSpc>
            </a:pPr>
            <a:r>
              <a:rPr b="0" lang="gl-ES" sz="2200" spc="-1" strike="noStrike">
                <a:solidFill>
                  <a:srgbClr val="000000"/>
                </a:solidFill>
                <a:latin typeface="Calibri"/>
              </a:rPr>
              <a:t>Participación activa</a:t>
            </a:r>
            <a:endParaRPr b="0" lang="gl-ES" sz="2200" spc="-1" strike="noStrike">
              <a:latin typeface="Arial"/>
            </a:endParaRPr>
          </a:p>
        </p:txBody>
      </p:sp>
      <p:sp>
        <p:nvSpPr>
          <p:cNvPr id="171" name="CustomShape 12"/>
          <p:cNvSpPr/>
          <p:nvPr/>
        </p:nvSpPr>
        <p:spPr>
          <a:xfrm>
            <a:off x="-68040" y="3831840"/>
            <a:ext cx="3095280" cy="425520"/>
          </a:xfrm>
          <a:prstGeom prst="rect">
            <a:avLst/>
          </a:prstGeom>
          <a:solidFill>
            <a:schemeClr val="bg1"/>
          </a:solidFill>
          <a:ln w="9360">
            <a:noFill/>
          </a:ln>
        </p:spPr>
        <p:style>
          <a:lnRef idx="0"/>
          <a:fillRef idx="0"/>
          <a:effectRef idx="0"/>
          <a:fontRef idx="minor"/>
        </p:style>
        <p:txBody>
          <a:bodyPr lIns="90000" rIns="90000" tIns="45000" bIns="45000">
            <a:spAutoFit/>
          </a:bodyPr>
          <a:p>
            <a:pPr algn="ctr">
              <a:lnSpc>
                <a:spcPct val="100000"/>
              </a:lnSpc>
            </a:pPr>
            <a:r>
              <a:rPr b="0" lang="gl-ES" sz="2200" spc="-1" strike="noStrike">
                <a:solidFill>
                  <a:srgbClr val="000000"/>
                </a:solidFill>
                <a:latin typeface="Calibri"/>
              </a:rPr>
              <a:t>Sentido personal y social </a:t>
            </a:r>
            <a:endParaRPr b="0" lang="gl-ES" sz="2200" spc="-1" strike="noStrike">
              <a:latin typeface="Arial"/>
            </a:endParaRPr>
          </a:p>
        </p:txBody>
      </p:sp>
    </p:spTree>
  </p:cSld>
  <p:transition spd="slow">
    <p:push dir="u"/>
  </p:transition>
  <p:timing>
    <p:tnLst>
      <p:par>
        <p:cTn id="56" dur="indefinite" restart="never" nodeType="tmRoot">
          <p:childTnLst>
            <p:seq>
              <p:cTn id="57" dur="indefinite" nodeType="mainSeq">
                <p:childTnLst>
                  <p:par>
                    <p:cTn id="58" fill="hold">
                      <p:stCondLst>
                        <p:cond delay="indefinite"/>
                      </p:stCondLst>
                      <p:childTnLst>
                        <p:par>
                          <p:cTn id="59" fill="hold">
                            <p:stCondLst>
                              <p:cond delay="0"/>
                            </p:stCondLst>
                            <p:childTnLst>
                              <p:par>
                                <p:cTn id="60" nodeType="clickEffect" fill="hold" presetClass="entr" presetID="10">
                                  <p:stCondLst>
                                    <p:cond delay="0"/>
                                  </p:stCondLst>
                                  <p:childTnLst>
                                    <p:set>
                                      <p:cBhvr>
                                        <p:cTn id="61" dur="1" fill="hold">
                                          <p:stCondLst>
                                            <p:cond delay="0"/>
                                          </p:stCondLst>
                                        </p:cTn>
                                        <p:tgtEl>
                                          <p:spTgt spid="162"/>
                                        </p:tgtEl>
                                        <p:attrNameLst>
                                          <p:attrName>style.visibility</p:attrName>
                                        </p:attrNameLst>
                                      </p:cBhvr>
                                      <p:to>
                                        <p:strVal val="visible"/>
                                      </p:to>
                                    </p:set>
                                    <p:animEffect filter="fade" transition="in">
                                      <p:cBhvr additive="repl">
                                        <p:cTn id="62" dur="2000"/>
                                        <p:tgtEl>
                                          <p:spTgt spid="162"/>
                                        </p:tgtEl>
                                      </p:cBhvr>
                                    </p:animEffect>
                                  </p:childTnLst>
                                </p:cTn>
                              </p:par>
                            </p:childTnLst>
                          </p:cTn>
                        </p:par>
                      </p:childTnLst>
                    </p:cTn>
                  </p:par>
                  <p:par>
                    <p:cTn id="63" fill="hold">
                      <p:stCondLst>
                        <p:cond delay="indefinite"/>
                      </p:stCondLst>
                      <p:childTnLst>
                        <p:par>
                          <p:cTn id="64" fill="hold">
                            <p:stCondLst>
                              <p:cond delay="0"/>
                            </p:stCondLst>
                            <p:childTnLst>
                              <p:par>
                                <p:cTn id="65" nodeType="clickEffect" fill="hold" presetClass="entr" presetID="1">
                                  <p:stCondLst>
                                    <p:cond delay="0"/>
                                  </p:stCondLst>
                                  <p:childTnLst>
                                    <p:set>
                                      <p:cBhvr>
                                        <p:cTn id="66" dur="1" fill="hold">
                                          <p:stCondLst>
                                            <p:cond delay="0"/>
                                          </p:stCondLst>
                                        </p:cTn>
                                        <p:tgtEl>
                                          <p:spTgt spid="16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nodeType="clickEffect" fill="hold" presetClass="entr" presetID="10">
                                  <p:stCondLst>
                                    <p:cond delay="0"/>
                                  </p:stCondLst>
                                  <p:childTnLst>
                                    <p:set>
                                      <p:cBhvr>
                                        <p:cTn id="70" dur="1" fill="hold">
                                          <p:stCondLst>
                                            <p:cond delay="0"/>
                                          </p:stCondLst>
                                        </p:cTn>
                                        <p:tgtEl>
                                          <p:spTgt spid="164"/>
                                        </p:tgtEl>
                                        <p:attrNameLst>
                                          <p:attrName>style.visibility</p:attrName>
                                        </p:attrNameLst>
                                      </p:cBhvr>
                                      <p:to>
                                        <p:strVal val="visible"/>
                                      </p:to>
                                    </p:set>
                                    <p:animEffect filter="fade" transition="in">
                                      <p:cBhvr additive="repl">
                                        <p:cTn id="71" dur="2000"/>
                                        <p:tgtEl>
                                          <p:spTgt spid="164"/>
                                        </p:tgtEl>
                                      </p:cBhvr>
                                    </p:animEffect>
                                  </p:childTnLst>
                                </p:cTn>
                              </p:par>
                            </p:childTnLst>
                          </p:cTn>
                        </p:par>
                      </p:childTnLst>
                    </p:cTn>
                  </p:par>
                  <p:par>
                    <p:cTn id="72" fill="hold">
                      <p:stCondLst>
                        <p:cond delay="indefinite"/>
                      </p:stCondLst>
                      <p:childTnLst>
                        <p:par>
                          <p:cTn id="73" fill="hold">
                            <p:stCondLst>
                              <p:cond delay="0"/>
                            </p:stCondLst>
                            <p:childTnLst>
                              <p:par>
                                <p:cTn id="74" nodeType="clickEffect" fill="hold" presetClass="entr" presetID="10">
                                  <p:stCondLst>
                                    <p:cond delay="0"/>
                                  </p:stCondLst>
                                  <p:childTnLst>
                                    <p:set>
                                      <p:cBhvr>
                                        <p:cTn id="75" dur="1" fill="hold">
                                          <p:stCondLst>
                                            <p:cond delay="0"/>
                                          </p:stCondLst>
                                        </p:cTn>
                                        <p:tgtEl>
                                          <p:spTgt spid="165"/>
                                        </p:tgtEl>
                                        <p:attrNameLst>
                                          <p:attrName>style.visibility</p:attrName>
                                        </p:attrNameLst>
                                      </p:cBhvr>
                                      <p:to>
                                        <p:strVal val="visible"/>
                                      </p:to>
                                    </p:set>
                                    <p:animEffect filter="fade" transition="in">
                                      <p:cBhvr additive="repl">
                                        <p:cTn id="76" dur="2000"/>
                                        <p:tgtEl>
                                          <p:spTgt spid="165"/>
                                        </p:tgtEl>
                                      </p:cBhvr>
                                    </p:animEffect>
                                  </p:childTnLst>
                                </p:cTn>
                              </p:par>
                            </p:childTnLst>
                          </p:cTn>
                        </p:par>
                      </p:childTnLst>
                    </p:cTn>
                  </p:par>
                  <p:par>
                    <p:cTn id="77" fill="hold">
                      <p:stCondLst>
                        <p:cond delay="indefinite"/>
                      </p:stCondLst>
                      <p:childTnLst>
                        <p:par>
                          <p:cTn id="78" fill="hold">
                            <p:stCondLst>
                              <p:cond delay="0"/>
                            </p:stCondLst>
                            <p:childTnLst>
                              <p:par>
                                <p:cTn id="79" nodeType="clickEffect" fill="hold" presetClass="entr" presetID="10">
                                  <p:stCondLst>
                                    <p:cond delay="0"/>
                                  </p:stCondLst>
                                  <p:childTnLst>
                                    <p:set>
                                      <p:cBhvr>
                                        <p:cTn id="80" dur="1" fill="hold">
                                          <p:stCondLst>
                                            <p:cond delay="0"/>
                                          </p:stCondLst>
                                        </p:cTn>
                                        <p:tgtEl>
                                          <p:spTgt spid="166"/>
                                        </p:tgtEl>
                                        <p:attrNameLst>
                                          <p:attrName>style.visibility</p:attrName>
                                        </p:attrNameLst>
                                      </p:cBhvr>
                                      <p:to>
                                        <p:strVal val="visible"/>
                                      </p:to>
                                    </p:set>
                                    <p:animEffect filter="fade" transition="in">
                                      <p:cBhvr additive="repl">
                                        <p:cTn id="81" dur="2000"/>
                                        <p:tgtEl>
                                          <p:spTgt spid="166"/>
                                        </p:tgtEl>
                                      </p:cBhvr>
                                    </p:animEffect>
                                  </p:childTnLst>
                                </p:cTn>
                              </p:par>
                            </p:childTnLst>
                          </p:cTn>
                        </p:par>
                      </p:childTnLst>
                    </p:cTn>
                  </p:par>
                  <p:par>
                    <p:cTn id="82" fill="hold">
                      <p:stCondLst>
                        <p:cond delay="indefinite"/>
                      </p:stCondLst>
                      <p:childTnLst>
                        <p:par>
                          <p:cTn id="83" fill="hold">
                            <p:stCondLst>
                              <p:cond delay="0"/>
                            </p:stCondLst>
                            <p:childTnLst>
                              <p:par>
                                <p:cTn id="84" nodeType="clickEffect" fill="hold" presetClass="entr" presetID="10">
                                  <p:stCondLst>
                                    <p:cond delay="0"/>
                                  </p:stCondLst>
                                  <p:childTnLst>
                                    <p:set>
                                      <p:cBhvr>
                                        <p:cTn id="85" dur="1" fill="hold">
                                          <p:stCondLst>
                                            <p:cond delay="0"/>
                                          </p:stCondLst>
                                        </p:cTn>
                                        <p:tgtEl>
                                          <p:spTgt spid="167"/>
                                        </p:tgtEl>
                                        <p:attrNameLst>
                                          <p:attrName>style.visibility</p:attrName>
                                        </p:attrNameLst>
                                      </p:cBhvr>
                                      <p:to>
                                        <p:strVal val="visible"/>
                                      </p:to>
                                    </p:set>
                                    <p:animEffect filter="fade" transition="in">
                                      <p:cBhvr additive="repl">
                                        <p:cTn id="86" dur="2000"/>
                                        <p:tgtEl>
                                          <p:spTgt spid="167"/>
                                        </p:tgtEl>
                                      </p:cBhvr>
                                    </p:animEffect>
                                  </p:childTnLst>
                                </p:cTn>
                              </p:par>
                            </p:childTnLst>
                          </p:cTn>
                        </p:par>
                      </p:childTnLst>
                    </p:cTn>
                  </p:par>
                  <p:par>
                    <p:cTn id="87" fill="hold">
                      <p:stCondLst>
                        <p:cond delay="indefinite"/>
                      </p:stCondLst>
                      <p:childTnLst>
                        <p:par>
                          <p:cTn id="88" fill="hold">
                            <p:stCondLst>
                              <p:cond delay="0"/>
                            </p:stCondLst>
                            <p:childTnLst>
                              <p:par>
                                <p:cTn id="89" nodeType="clickEffect" fill="hold" presetClass="entr" presetID="1">
                                  <p:stCondLst>
                                    <p:cond delay="0"/>
                                  </p:stCondLst>
                                  <p:childTnLst>
                                    <p:set>
                                      <p:cBhvr>
                                        <p:cTn id="90" dur="1" fill="hold">
                                          <p:stCondLst>
                                            <p:cond delay="0"/>
                                          </p:stCondLst>
                                        </p:cTn>
                                        <p:tgtEl>
                                          <p:spTgt spid="168"/>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nodeType="clickEffect" fill="hold" presetClass="entr" presetID="1">
                                  <p:stCondLst>
                                    <p:cond delay="0"/>
                                  </p:stCondLst>
                                  <p:childTnLst>
                                    <p:set>
                                      <p:cBhvr>
                                        <p:cTn id="94" dur="1" fill="hold">
                                          <p:stCondLst>
                                            <p:cond delay="0"/>
                                          </p:stCondLst>
                                        </p:cTn>
                                        <p:tgtEl>
                                          <p:spTgt spid="169"/>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nodeType="clickEffect" fill="hold" presetClass="entr" presetID="1">
                                  <p:stCondLst>
                                    <p:cond delay="0"/>
                                  </p:stCondLst>
                                  <p:childTnLst>
                                    <p:set>
                                      <p:cBhvr>
                                        <p:cTn id="98" dur="1" fill="hold">
                                          <p:stCondLst>
                                            <p:cond delay="0"/>
                                          </p:stCondLst>
                                        </p:cTn>
                                        <p:tgtEl>
                                          <p:spTgt spid="170"/>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nodeType="clickEffect" fill="hold" presetClass="entr" presetID="1">
                                  <p:stCondLst>
                                    <p:cond delay="0"/>
                                  </p:stCondLst>
                                  <p:childTnLst>
                                    <p:set>
                                      <p:cBhvr>
                                        <p:cTn id="102" dur="1" fill="hold">
                                          <p:stCondLst>
                                            <p:cond delay="0"/>
                                          </p:stCondLst>
                                        </p:cTn>
                                        <p:tgtEl>
                                          <p:spTgt spid="171"/>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7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43" name="CustomShape 1"/>
          <p:cNvSpPr/>
          <p:nvPr/>
        </p:nvSpPr>
        <p:spPr>
          <a:xfrm>
            <a:off x="2780640" y="133920"/>
            <a:ext cx="4332240" cy="821880"/>
          </a:xfrm>
          <a:prstGeom prst="rect">
            <a:avLst/>
          </a:prstGeom>
          <a:noFill/>
          <a:ln w="28440">
            <a:solidFill>
              <a:schemeClr val="tx1"/>
            </a:solidFill>
            <a:round/>
          </a:ln>
        </p:spPr>
        <p:style>
          <a:lnRef idx="0"/>
          <a:fillRef idx="0"/>
          <a:effectRef idx="0"/>
          <a:fontRef idx="minor"/>
        </p:style>
        <p:txBody>
          <a:bodyPr lIns="90000" rIns="90000" tIns="45000" bIns="45000">
            <a:spAutoFit/>
          </a:bodyPr>
          <a:p>
            <a:pPr algn="ctr">
              <a:lnSpc>
                <a:spcPct val="100000"/>
              </a:lnSpc>
            </a:pPr>
            <a:r>
              <a:rPr b="1" lang="gl-ES" sz="2400" spc="-1" strike="noStrike">
                <a:solidFill>
                  <a:srgbClr val="000000"/>
                </a:solidFill>
                <a:latin typeface="Calibri"/>
              </a:rPr>
              <a:t>PREPARACIÓN DEL PROYECTO CON EL GRUPO</a:t>
            </a:r>
            <a:endParaRPr b="0" lang="gl-ES" sz="2400" spc="-1" strike="noStrike">
              <a:latin typeface="Arial"/>
            </a:endParaRPr>
          </a:p>
        </p:txBody>
      </p:sp>
      <p:pic>
        <p:nvPicPr>
          <p:cNvPr id="544" name="Imagen 3" descr=""/>
          <p:cNvPicPr/>
          <p:nvPr/>
        </p:nvPicPr>
        <p:blipFill>
          <a:blip r:embed="rId1"/>
          <a:stretch/>
        </p:blipFill>
        <p:spPr>
          <a:xfrm>
            <a:off x="5739840" y="1284120"/>
            <a:ext cx="3146400" cy="4649040"/>
          </a:xfrm>
          <a:prstGeom prst="rect">
            <a:avLst/>
          </a:prstGeom>
          <a:ln>
            <a:noFill/>
          </a:ln>
        </p:spPr>
      </p:pic>
      <p:sp>
        <p:nvSpPr>
          <p:cNvPr id="545" name="CustomShape 2"/>
          <p:cNvSpPr/>
          <p:nvPr/>
        </p:nvSpPr>
        <p:spPr>
          <a:xfrm>
            <a:off x="942480" y="2318760"/>
            <a:ext cx="3277440" cy="252828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gl-ES" sz="4000" spc="-1" strike="noStrike">
                <a:solidFill>
                  <a:srgbClr val="000000"/>
                </a:solidFill>
                <a:latin typeface="Calibri"/>
              </a:rPr>
              <a:t>DINÁMICA DE LAS MANOS DEL PROYECTO </a:t>
            </a:r>
            <a:endParaRPr b="0" lang="gl-ES" sz="4000" spc="-1" strike="noStrike">
              <a:latin typeface="Arial"/>
            </a:endParaRPr>
          </a:p>
        </p:txBody>
      </p:sp>
      <p:sp>
        <p:nvSpPr>
          <p:cNvPr id="546" name="CustomShape 3"/>
          <p:cNvSpPr/>
          <p:nvPr/>
        </p:nvSpPr>
        <p:spPr>
          <a:xfrm>
            <a:off x="2858760" y="6324120"/>
            <a:ext cx="6027480" cy="79092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gl-ES" sz="1400" spc="-1" strike="noStrike">
                <a:solidFill>
                  <a:srgbClr val="000000"/>
                </a:solidFill>
                <a:latin typeface="Calibri"/>
              </a:rPr>
              <a:t>Fuente:file:///C:/Users/Usuario/Desktop/Documentos%20APS/Guia-practica-ApS.pdf</a:t>
            </a:r>
            <a:endParaRPr b="0" lang="gl-ES" sz="1400" spc="-1" strike="noStrike">
              <a:latin typeface="Arial"/>
            </a:endParaRPr>
          </a:p>
          <a:p>
            <a:pPr>
              <a:lnSpc>
                <a:spcPct val="100000"/>
              </a:lnSpc>
            </a:pPr>
            <a:endParaRPr b="0" lang="gl-ES" sz="1400" spc="-1" strike="noStrike">
              <a:latin typeface="Arial"/>
            </a:endParaRPr>
          </a:p>
        </p:txBody>
      </p:sp>
    </p:spTree>
  </p:cSld>
  <mc:AlternateContent>
    <mc:Choice Requires="p14">
      <p:transition spd="slow" p14:dur="2000"/>
    </mc:Choice>
    <mc:Fallback>
      <p:transition spd="slow"/>
    </mc:Fallback>
  </mc:AlternateContent>
  <p:timing>
    <p:tnLst>
      <p:par>
        <p:cTn id="959" dur="indefinite" restart="never" nodeType="tmRoot">
          <p:childTnLst>
            <p:seq>
              <p:cTn id="960" dur="indefinite" nodeType="mainSeq">
                <p:childTnLst>
                  <p:par>
                    <p:cTn id="961" fill="hold">
                      <p:stCondLst>
                        <p:cond delay="indefinite"/>
                      </p:stCondLst>
                      <p:childTnLst>
                        <p:par>
                          <p:cTn id="962" fill="hold">
                            <p:stCondLst>
                              <p:cond delay="0"/>
                            </p:stCondLst>
                            <p:childTnLst>
                              <p:par>
                                <p:cTn id="963" nodeType="clickEffect" fill="hold" presetClass="entr" presetID="1">
                                  <p:stCondLst>
                                    <p:cond delay="0"/>
                                  </p:stCondLst>
                                  <p:childTnLst>
                                    <p:set>
                                      <p:cBhvr>
                                        <p:cTn id="964" dur="1" fill="hold">
                                          <p:stCondLst>
                                            <p:cond delay="0"/>
                                          </p:stCondLst>
                                        </p:cTn>
                                        <p:tgtEl>
                                          <p:spTgt spid="543"/>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7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47" name="Picture 2" descr=""/>
          <p:cNvPicPr/>
          <p:nvPr/>
        </p:nvPicPr>
        <p:blipFill>
          <a:blip r:embed="rId1"/>
          <a:stretch/>
        </p:blipFill>
        <p:spPr>
          <a:xfrm>
            <a:off x="4079520" y="2217600"/>
            <a:ext cx="4857480" cy="3238200"/>
          </a:xfrm>
          <a:prstGeom prst="rect">
            <a:avLst/>
          </a:prstGeom>
          <a:ln>
            <a:noFill/>
          </a:ln>
        </p:spPr>
      </p:pic>
      <p:sp>
        <p:nvSpPr>
          <p:cNvPr id="548" name="CustomShape 1"/>
          <p:cNvSpPr/>
          <p:nvPr/>
        </p:nvSpPr>
        <p:spPr>
          <a:xfrm>
            <a:off x="2780640" y="133920"/>
            <a:ext cx="4332240" cy="821880"/>
          </a:xfrm>
          <a:prstGeom prst="rect">
            <a:avLst/>
          </a:prstGeom>
          <a:noFill/>
          <a:ln w="28440">
            <a:solidFill>
              <a:schemeClr val="tx1"/>
            </a:solidFill>
            <a:round/>
          </a:ln>
        </p:spPr>
        <p:style>
          <a:lnRef idx="0"/>
          <a:fillRef idx="0"/>
          <a:effectRef idx="0"/>
          <a:fontRef idx="minor"/>
        </p:style>
        <p:txBody>
          <a:bodyPr lIns="90000" rIns="90000" tIns="45000" bIns="45000">
            <a:spAutoFit/>
          </a:bodyPr>
          <a:p>
            <a:pPr algn="ctr">
              <a:lnSpc>
                <a:spcPct val="100000"/>
              </a:lnSpc>
            </a:pPr>
            <a:r>
              <a:rPr b="1" lang="gl-ES" sz="2400" spc="-1" strike="noStrike">
                <a:solidFill>
                  <a:srgbClr val="000000"/>
                </a:solidFill>
                <a:latin typeface="Calibri"/>
              </a:rPr>
              <a:t>EJECUCIÓN DEL PROYECTO CON EL GRUPO</a:t>
            </a:r>
            <a:endParaRPr b="0" lang="gl-ES" sz="2400" spc="-1" strike="noStrike">
              <a:latin typeface="Arial"/>
            </a:endParaRPr>
          </a:p>
        </p:txBody>
      </p:sp>
      <p:sp>
        <p:nvSpPr>
          <p:cNvPr id="549" name="CustomShape 2"/>
          <p:cNvSpPr/>
          <p:nvPr/>
        </p:nvSpPr>
        <p:spPr>
          <a:xfrm>
            <a:off x="164520" y="2340720"/>
            <a:ext cx="3915000" cy="3381480"/>
          </a:xfrm>
          <a:prstGeom prst="rect">
            <a:avLst/>
          </a:prstGeom>
          <a:noFill/>
          <a:ln>
            <a:noFill/>
          </a:ln>
        </p:spPr>
        <p:style>
          <a:lnRef idx="0"/>
          <a:fillRef idx="0"/>
          <a:effectRef idx="0"/>
          <a:fontRef idx="minor"/>
        </p:style>
        <p:txBody>
          <a:bodyPr lIns="90000" rIns="90000" tIns="45000" bIns="45000">
            <a:spAutoFit/>
          </a:bodyPr>
          <a:p>
            <a:pPr marL="285840" indent="-285480" algn="just">
              <a:lnSpc>
                <a:spcPct val="150000"/>
              </a:lnSpc>
              <a:buClr>
                <a:srgbClr val="000000"/>
              </a:buClr>
              <a:buFont typeface="Wingdings" charset="2"/>
              <a:buChar char=""/>
            </a:pPr>
            <a:r>
              <a:rPr b="1" lang="gl-ES" sz="1800" spc="-1" strike="noStrike">
                <a:solidFill>
                  <a:srgbClr val="000000"/>
                </a:solidFill>
                <a:latin typeface="Calibri"/>
              </a:rPr>
              <a:t> </a:t>
            </a:r>
            <a:r>
              <a:rPr b="1" lang="gl-ES" sz="1800" spc="-1" strike="noStrike">
                <a:solidFill>
                  <a:srgbClr val="000000"/>
                </a:solidFill>
                <a:latin typeface="Calibri"/>
              </a:rPr>
              <a:t>Realizar el servicio</a:t>
            </a:r>
            <a:endParaRPr b="0" lang="gl-ES" sz="1800" spc="-1" strike="noStrike">
              <a:latin typeface="Arial"/>
            </a:endParaRPr>
          </a:p>
          <a:p>
            <a:pPr marL="285840" indent="-285480" algn="just">
              <a:lnSpc>
                <a:spcPct val="150000"/>
              </a:lnSpc>
              <a:buClr>
                <a:srgbClr val="000000"/>
              </a:buClr>
              <a:buFont typeface="Wingdings" charset="2"/>
              <a:buChar char=""/>
            </a:pPr>
            <a:r>
              <a:rPr b="1" lang="gl-ES" sz="1800" spc="-1" strike="noStrike">
                <a:solidFill>
                  <a:srgbClr val="000000"/>
                </a:solidFill>
                <a:latin typeface="Calibri"/>
              </a:rPr>
              <a:t> </a:t>
            </a:r>
            <a:r>
              <a:rPr b="1" lang="gl-ES" sz="1800" spc="-1" strike="noStrike">
                <a:solidFill>
                  <a:srgbClr val="000000"/>
                </a:solidFill>
                <a:latin typeface="Calibri"/>
              </a:rPr>
              <a:t>Relacionarse con las personas y entidades del entorno</a:t>
            </a:r>
            <a:endParaRPr b="0" lang="gl-ES" sz="1800" spc="-1" strike="noStrike">
              <a:latin typeface="Arial"/>
            </a:endParaRPr>
          </a:p>
          <a:p>
            <a:pPr marL="285840" indent="-285480" algn="just">
              <a:lnSpc>
                <a:spcPct val="150000"/>
              </a:lnSpc>
              <a:buClr>
                <a:srgbClr val="000000"/>
              </a:buClr>
              <a:buFont typeface="Wingdings" charset="2"/>
              <a:buChar char=""/>
            </a:pPr>
            <a:r>
              <a:rPr b="1" lang="gl-ES" sz="1800" spc="-1" strike="noStrike">
                <a:solidFill>
                  <a:srgbClr val="000000"/>
                </a:solidFill>
                <a:latin typeface="Calibri"/>
              </a:rPr>
              <a:t> </a:t>
            </a:r>
            <a:r>
              <a:rPr b="1" lang="gl-ES" sz="1800" spc="-1" strike="noStrike">
                <a:solidFill>
                  <a:srgbClr val="000000"/>
                </a:solidFill>
                <a:latin typeface="Calibri"/>
              </a:rPr>
              <a:t>Registrar, comunicar y difundir el proyecto</a:t>
            </a:r>
            <a:endParaRPr b="0" lang="gl-ES" sz="1800" spc="-1" strike="noStrike">
              <a:latin typeface="Arial"/>
            </a:endParaRPr>
          </a:p>
          <a:p>
            <a:pPr marL="285840" indent="-285480" algn="just">
              <a:lnSpc>
                <a:spcPct val="150000"/>
              </a:lnSpc>
              <a:buClr>
                <a:srgbClr val="000000"/>
              </a:buClr>
              <a:buFont typeface="Wingdings" charset="2"/>
              <a:buChar char=""/>
            </a:pPr>
            <a:r>
              <a:rPr b="1" lang="gl-ES" sz="1800" spc="-1" strike="noStrike">
                <a:solidFill>
                  <a:srgbClr val="000000"/>
                </a:solidFill>
                <a:latin typeface="Calibri"/>
              </a:rPr>
              <a:t> </a:t>
            </a:r>
            <a:r>
              <a:rPr b="1" lang="gl-ES" sz="1800" spc="-1" strike="noStrike">
                <a:solidFill>
                  <a:srgbClr val="000000"/>
                </a:solidFill>
                <a:latin typeface="Calibri"/>
              </a:rPr>
              <a:t>Reflexionar sobre los aprendizajes de la ejecución</a:t>
            </a:r>
            <a:endParaRPr b="0" lang="gl-ES" sz="1800" spc="-1" strike="noStrike">
              <a:latin typeface="Arial"/>
            </a:endParaRPr>
          </a:p>
          <a:p>
            <a:pPr algn="just">
              <a:lnSpc>
                <a:spcPct val="150000"/>
              </a:lnSpc>
            </a:pPr>
            <a:endParaRPr b="0" lang="gl-ES" sz="1800" spc="-1" strike="noStrike">
              <a:latin typeface="Arial"/>
            </a:endParaRPr>
          </a:p>
        </p:txBody>
      </p:sp>
      <p:sp>
        <p:nvSpPr>
          <p:cNvPr id="550" name="CustomShape 3"/>
          <p:cNvSpPr/>
          <p:nvPr/>
        </p:nvSpPr>
        <p:spPr>
          <a:xfrm>
            <a:off x="3116160" y="6289920"/>
            <a:ext cx="6027480" cy="79092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gl-ES" sz="1400" spc="-1" strike="noStrike">
                <a:solidFill>
                  <a:srgbClr val="000000"/>
                </a:solidFill>
                <a:latin typeface="Calibri"/>
              </a:rPr>
              <a:t>Fuente:file:///C:/Users/Usuario/Desktop/Documentos%20APS/Guia-practica-ApS.pdf</a:t>
            </a:r>
            <a:endParaRPr b="0" lang="gl-ES" sz="1400" spc="-1" strike="noStrike">
              <a:latin typeface="Arial"/>
            </a:endParaRPr>
          </a:p>
          <a:p>
            <a:pPr>
              <a:lnSpc>
                <a:spcPct val="100000"/>
              </a:lnSpc>
            </a:pPr>
            <a:endParaRPr b="0" lang="gl-ES" sz="1400" spc="-1" strike="noStrike">
              <a:latin typeface="Arial"/>
            </a:endParaRPr>
          </a:p>
        </p:txBody>
      </p:sp>
    </p:spTree>
  </p:cSld>
  <mc:AlternateContent>
    <mc:Choice Requires="p14">
      <p:transition spd="slow" p14:dur="2000"/>
    </mc:Choice>
    <mc:Fallback>
      <p:transition spd="slow"/>
    </mc:Fallback>
  </mc:AlternateContent>
  <p:timing>
    <p:tnLst>
      <p:par>
        <p:cTn id="965" dur="indefinite" restart="never" nodeType="tmRoot">
          <p:childTnLst>
            <p:seq>
              <p:cTn id="966" dur="indefinite" nodeType="mainSeq">
                <p:childTnLst>
                  <p:par>
                    <p:cTn id="967" fill="hold">
                      <p:stCondLst>
                        <p:cond delay="indefinite"/>
                      </p:stCondLst>
                      <p:childTnLst>
                        <p:par>
                          <p:cTn id="968" fill="hold">
                            <p:stCondLst>
                              <p:cond delay="0"/>
                            </p:stCondLst>
                            <p:childTnLst>
                              <p:par>
                                <p:cTn id="969" nodeType="clickEffect" fill="hold" presetClass="entr" presetID="1">
                                  <p:stCondLst>
                                    <p:cond delay="0"/>
                                  </p:stCondLst>
                                  <p:childTnLst>
                                    <p:set>
                                      <p:cBhvr>
                                        <p:cTn id="970" dur="1" fill="hold">
                                          <p:stCondLst>
                                            <p:cond delay="0"/>
                                          </p:stCondLst>
                                        </p:cTn>
                                        <p:tgtEl>
                                          <p:spTgt spid="548"/>
                                        </p:tgtEl>
                                        <p:attrNameLst>
                                          <p:attrName>style.visibility</p:attrName>
                                        </p:attrNameLst>
                                      </p:cBhvr>
                                      <p:to>
                                        <p:strVal val="visible"/>
                                      </p:to>
                                    </p:set>
                                  </p:childTnLst>
                                </p:cTn>
                              </p:par>
                            </p:childTnLst>
                          </p:cTn>
                        </p:par>
                      </p:childTnLst>
                    </p:cTn>
                  </p:par>
                  <p:par>
                    <p:cTn id="971" fill="hold">
                      <p:stCondLst>
                        <p:cond delay="indefinite"/>
                      </p:stCondLst>
                      <p:childTnLst>
                        <p:par>
                          <p:cTn id="972" fill="hold">
                            <p:stCondLst>
                              <p:cond delay="0"/>
                            </p:stCondLst>
                            <p:childTnLst>
                              <p:par>
                                <p:cTn id="973" nodeType="clickEffect" fill="hold" presetClass="entr" presetID="1">
                                  <p:stCondLst>
                                    <p:cond delay="0"/>
                                  </p:stCondLst>
                                  <p:childTnLst>
                                    <p:set>
                                      <p:cBhvr>
                                        <p:cTn id="974" dur="1" fill="hold">
                                          <p:stCondLst>
                                            <p:cond delay="0"/>
                                          </p:stCondLst>
                                        </p:cTn>
                                        <p:tgtEl>
                                          <p:spTgt spid="547"/>
                                        </p:tgtEl>
                                        <p:attrNameLst>
                                          <p:attrName>style.visibility</p:attrName>
                                        </p:attrNameLst>
                                      </p:cBhvr>
                                      <p:to>
                                        <p:strVal val="visible"/>
                                      </p:to>
                                    </p:set>
                                  </p:childTnLst>
                                </p:cTn>
                              </p:par>
                            </p:childTnLst>
                          </p:cTn>
                        </p:par>
                      </p:childTnLst>
                    </p:cTn>
                  </p:par>
                  <p:par>
                    <p:cTn id="975" fill="hold">
                      <p:stCondLst>
                        <p:cond delay="indefinite"/>
                      </p:stCondLst>
                      <p:childTnLst>
                        <p:par>
                          <p:cTn id="976" fill="hold">
                            <p:stCondLst>
                              <p:cond delay="0"/>
                            </p:stCondLst>
                            <p:childTnLst>
                              <p:par>
                                <p:cTn id="977" nodeType="clickEffect" fill="hold" presetClass="entr" presetID="1">
                                  <p:stCondLst>
                                    <p:cond delay="0"/>
                                  </p:stCondLst>
                                  <p:childTnLst>
                                    <p:set>
                                      <p:cBhvr>
                                        <p:cTn id="978" dur="1" fill="hold">
                                          <p:stCondLst>
                                            <p:cond delay="0"/>
                                          </p:stCondLst>
                                        </p:cTn>
                                        <p:tgtEl>
                                          <p:spTgt spid="549">
                                            <p:txEl>
                                              <p:pRg st="0" end="0"/>
                                            </p:txEl>
                                          </p:spTgt>
                                        </p:tgtEl>
                                        <p:attrNameLst>
                                          <p:attrName>style.visibility</p:attrName>
                                        </p:attrNameLst>
                                      </p:cBhvr>
                                      <p:to>
                                        <p:strVal val="visible"/>
                                      </p:to>
                                    </p:set>
                                  </p:childTnLst>
                                </p:cTn>
                              </p:par>
                            </p:childTnLst>
                          </p:cTn>
                        </p:par>
                      </p:childTnLst>
                    </p:cTn>
                  </p:par>
                  <p:par>
                    <p:cTn id="979" fill="hold">
                      <p:stCondLst>
                        <p:cond delay="indefinite"/>
                      </p:stCondLst>
                      <p:childTnLst>
                        <p:par>
                          <p:cTn id="980" fill="hold">
                            <p:stCondLst>
                              <p:cond delay="0"/>
                            </p:stCondLst>
                            <p:childTnLst>
                              <p:par>
                                <p:cTn id="981" nodeType="clickEffect" fill="hold" presetClass="entr" presetID="1">
                                  <p:stCondLst>
                                    <p:cond delay="0"/>
                                  </p:stCondLst>
                                  <p:childTnLst>
                                    <p:set>
                                      <p:cBhvr>
                                        <p:cTn id="982" dur="1" fill="hold">
                                          <p:stCondLst>
                                            <p:cond delay="0"/>
                                          </p:stCondLst>
                                        </p:cTn>
                                        <p:tgtEl>
                                          <p:spTgt spid="549">
                                            <p:txEl>
                                              <p:pRg st="1" end="1"/>
                                            </p:txEl>
                                          </p:spTgt>
                                        </p:tgtEl>
                                        <p:attrNameLst>
                                          <p:attrName>style.visibility</p:attrName>
                                        </p:attrNameLst>
                                      </p:cBhvr>
                                      <p:to>
                                        <p:strVal val="visible"/>
                                      </p:to>
                                    </p:set>
                                  </p:childTnLst>
                                </p:cTn>
                              </p:par>
                            </p:childTnLst>
                          </p:cTn>
                        </p:par>
                      </p:childTnLst>
                    </p:cTn>
                  </p:par>
                  <p:par>
                    <p:cTn id="983" fill="hold">
                      <p:stCondLst>
                        <p:cond delay="indefinite"/>
                      </p:stCondLst>
                      <p:childTnLst>
                        <p:par>
                          <p:cTn id="984" fill="hold">
                            <p:stCondLst>
                              <p:cond delay="0"/>
                            </p:stCondLst>
                            <p:childTnLst>
                              <p:par>
                                <p:cTn id="985" nodeType="clickEffect" fill="hold" presetClass="entr" presetID="1">
                                  <p:stCondLst>
                                    <p:cond delay="0"/>
                                  </p:stCondLst>
                                  <p:childTnLst>
                                    <p:set>
                                      <p:cBhvr>
                                        <p:cTn id="986" dur="1" fill="hold">
                                          <p:stCondLst>
                                            <p:cond delay="0"/>
                                          </p:stCondLst>
                                        </p:cTn>
                                        <p:tgtEl>
                                          <p:spTgt spid="549">
                                            <p:txEl>
                                              <p:pRg st="2" end="2"/>
                                            </p:txEl>
                                          </p:spTgt>
                                        </p:tgtEl>
                                        <p:attrNameLst>
                                          <p:attrName>style.visibility</p:attrName>
                                        </p:attrNameLst>
                                      </p:cBhvr>
                                      <p:to>
                                        <p:strVal val="visible"/>
                                      </p:to>
                                    </p:set>
                                  </p:childTnLst>
                                </p:cTn>
                              </p:par>
                            </p:childTnLst>
                          </p:cTn>
                        </p:par>
                      </p:childTnLst>
                    </p:cTn>
                  </p:par>
                  <p:par>
                    <p:cTn id="987" fill="hold">
                      <p:stCondLst>
                        <p:cond delay="indefinite"/>
                      </p:stCondLst>
                      <p:childTnLst>
                        <p:par>
                          <p:cTn id="988" fill="hold">
                            <p:stCondLst>
                              <p:cond delay="0"/>
                            </p:stCondLst>
                            <p:childTnLst>
                              <p:par>
                                <p:cTn id="989" nodeType="clickEffect" fill="hold" presetClass="entr" presetID="1">
                                  <p:stCondLst>
                                    <p:cond delay="0"/>
                                  </p:stCondLst>
                                  <p:childTnLst>
                                    <p:set>
                                      <p:cBhvr>
                                        <p:cTn id="990" dur="1" fill="hold">
                                          <p:stCondLst>
                                            <p:cond delay="0"/>
                                          </p:stCondLst>
                                        </p:cTn>
                                        <p:tgtEl>
                                          <p:spTgt spid="549">
                                            <p:txEl>
                                              <p:pRg st="3" end="3"/>
                                            </p:txEl>
                                          </p:spTgt>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7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51" name="CustomShape 1"/>
          <p:cNvSpPr/>
          <p:nvPr/>
        </p:nvSpPr>
        <p:spPr>
          <a:xfrm>
            <a:off x="2780640" y="133920"/>
            <a:ext cx="4332240" cy="821880"/>
          </a:xfrm>
          <a:prstGeom prst="rect">
            <a:avLst/>
          </a:prstGeom>
          <a:noFill/>
          <a:ln w="28440">
            <a:solidFill>
              <a:schemeClr val="tx1"/>
            </a:solidFill>
            <a:round/>
          </a:ln>
        </p:spPr>
        <p:style>
          <a:lnRef idx="0"/>
          <a:fillRef idx="0"/>
          <a:effectRef idx="0"/>
          <a:fontRef idx="minor"/>
        </p:style>
        <p:txBody>
          <a:bodyPr lIns="90000" rIns="90000" tIns="45000" bIns="45000">
            <a:spAutoFit/>
          </a:bodyPr>
          <a:p>
            <a:pPr algn="ctr">
              <a:lnSpc>
                <a:spcPct val="100000"/>
              </a:lnSpc>
            </a:pPr>
            <a:r>
              <a:rPr b="1" lang="gl-ES" sz="2400" spc="-1" strike="noStrike">
                <a:solidFill>
                  <a:srgbClr val="000000"/>
                </a:solidFill>
                <a:latin typeface="Calibri"/>
              </a:rPr>
              <a:t>EJECUCIÓN DEL PROYECTO CON EL GRUPO</a:t>
            </a:r>
            <a:endParaRPr b="0" lang="gl-ES" sz="2400" spc="-1" strike="noStrike">
              <a:latin typeface="Arial"/>
            </a:endParaRPr>
          </a:p>
        </p:txBody>
      </p:sp>
      <p:sp>
        <p:nvSpPr>
          <p:cNvPr id="552" name="CustomShape 2"/>
          <p:cNvSpPr/>
          <p:nvPr/>
        </p:nvSpPr>
        <p:spPr>
          <a:xfrm>
            <a:off x="122040" y="2260080"/>
            <a:ext cx="3915000" cy="2558520"/>
          </a:xfrm>
          <a:prstGeom prst="rect">
            <a:avLst/>
          </a:prstGeom>
          <a:noFill/>
          <a:ln>
            <a:noFill/>
          </a:ln>
        </p:spPr>
        <p:style>
          <a:lnRef idx="0"/>
          <a:fillRef idx="0"/>
          <a:effectRef idx="0"/>
          <a:fontRef idx="minor"/>
        </p:style>
        <p:txBody>
          <a:bodyPr lIns="90000" rIns="90000" tIns="45000" bIns="45000">
            <a:spAutoFit/>
          </a:bodyPr>
          <a:p>
            <a:pPr marL="285840" indent="-285480" algn="just">
              <a:lnSpc>
                <a:spcPct val="150000"/>
              </a:lnSpc>
              <a:buClr>
                <a:srgbClr val="000000"/>
              </a:buClr>
              <a:buFont typeface="Wingdings" charset="2"/>
              <a:buChar char=""/>
            </a:pPr>
            <a:r>
              <a:rPr b="1" lang="gl-ES" sz="1800" spc="-1" strike="noStrike">
                <a:solidFill>
                  <a:srgbClr val="000000"/>
                </a:solidFill>
                <a:latin typeface="Calibri"/>
              </a:rPr>
              <a:t> </a:t>
            </a:r>
            <a:r>
              <a:rPr b="1" lang="gl-ES" sz="1800" spc="-1" strike="noStrike">
                <a:solidFill>
                  <a:srgbClr val="000000"/>
                </a:solidFill>
                <a:latin typeface="Calibri"/>
              </a:rPr>
              <a:t>Reflexionar y evaluar los resultados del servicio</a:t>
            </a:r>
            <a:endParaRPr b="0" lang="gl-ES" sz="1800" spc="-1" strike="noStrike">
              <a:latin typeface="Arial"/>
            </a:endParaRPr>
          </a:p>
          <a:p>
            <a:pPr marL="285840" indent="-285480" algn="just">
              <a:lnSpc>
                <a:spcPct val="150000"/>
              </a:lnSpc>
              <a:buClr>
                <a:srgbClr val="000000"/>
              </a:buClr>
              <a:buFont typeface="Wingdings" charset="2"/>
              <a:buChar char=""/>
            </a:pPr>
            <a:r>
              <a:rPr b="1" lang="gl-ES" sz="1800" spc="-1" strike="noStrike">
                <a:solidFill>
                  <a:srgbClr val="000000"/>
                </a:solidFill>
                <a:latin typeface="Calibri"/>
              </a:rPr>
              <a:t> </a:t>
            </a:r>
            <a:r>
              <a:rPr b="1" lang="gl-ES" sz="1800" spc="-1" strike="noStrike">
                <a:solidFill>
                  <a:srgbClr val="000000"/>
                </a:solidFill>
                <a:latin typeface="Calibri"/>
              </a:rPr>
              <a:t>Reflexionar y evaluar los resultados del aprendizaje</a:t>
            </a:r>
            <a:endParaRPr b="0" lang="gl-ES" sz="1800" spc="-1" strike="noStrike">
              <a:latin typeface="Arial"/>
            </a:endParaRPr>
          </a:p>
          <a:p>
            <a:pPr marL="285840" indent="-285480" algn="just">
              <a:lnSpc>
                <a:spcPct val="150000"/>
              </a:lnSpc>
              <a:buClr>
                <a:srgbClr val="000000"/>
              </a:buClr>
              <a:buFont typeface="Wingdings" charset="2"/>
              <a:buChar char=""/>
            </a:pPr>
            <a:r>
              <a:rPr b="1" lang="gl-ES" sz="1800" spc="-1" strike="noStrike">
                <a:solidFill>
                  <a:srgbClr val="000000"/>
                </a:solidFill>
                <a:latin typeface="Calibri"/>
              </a:rPr>
              <a:t> </a:t>
            </a:r>
            <a:r>
              <a:rPr b="1" lang="gl-ES" sz="1800" spc="-1" strike="noStrike">
                <a:solidFill>
                  <a:srgbClr val="000000"/>
                </a:solidFill>
                <a:latin typeface="Calibri"/>
              </a:rPr>
              <a:t>Proyectar perspectivas del futuro</a:t>
            </a:r>
            <a:endParaRPr b="0" lang="gl-ES" sz="1800" spc="-1" strike="noStrike">
              <a:latin typeface="Arial"/>
            </a:endParaRPr>
          </a:p>
          <a:p>
            <a:pPr marL="285840" indent="-285480" algn="just">
              <a:lnSpc>
                <a:spcPct val="150000"/>
              </a:lnSpc>
              <a:buClr>
                <a:srgbClr val="000000"/>
              </a:buClr>
              <a:buFont typeface="Wingdings" charset="2"/>
              <a:buChar char=""/>
            </a:pPr>
            <a:r>
              <a:rPr b="1" lang="gl-ES" sz="1800" spc="-1" strike="noStrike">
                <a:solidFill>
                  <a:srgbClr val="000000"/>
                </a:solidFill>
                <a:latin typeface="Calibri"/>
              </a:rPr>
              <a:t> </a:t>
            </a:r>
            <a:r>
              <a:rPr b="1" lang="gl-ES" sz="1800" spc="-1" strike="noStrike">
                <a:solidFill>
                  <a:srgbClr val="000000"/>
                </a:solidFill>
                <a:latin typeface="Calibri"/>
              </a:rPr>
              <a:t>Celebrar la experiencia</a:t>
            </a:r>
            <a:endParaRPr b="0" lang="gl-ES" sz="1800" spc="-1" strike="noStrike">
              <a:latin typeface="Arial"/>
            </a:endParaRPr>
          </a:p>
        </p:txBody>
      </p:sp>
      <p:sp>
        <p:nvSpPr>
          <p:cNvPr id="553" name="CustomShape 3"/>
          <p:cNvSpPr/>
          <p:nvPr/>
        </p:nvSpPr>
        <p:spPr>
          <a:xfrm>
            <a:off x="3116160" y="6289920"/>
            <a:ext cx="6027480" cy="79092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gl-ES" sz="1400" spc="-1" strike="noStrike">
                <a:solidFill>
                  <a:srgbClr val="000000"/>
                </a:solidFill>
                <a:latin typeface="Calibri"/>
              </a:rPr>
              <a:t>Fuente:file:///C:/Users/Usuario/Desktop/Documentos%20APS/Guia-practica-ApS.pdf</a:t>
            </a:r>
            <a:endParaRPr b="0" lang="gl-ES" sz="1400" spc="-1" strike="noStrike">
              <a:latin typeface="Arial"/>
            </a:endParaRPr>
          </a:p>
          <a:p>
            <a:pPr>
              <a:lnSpc>
                <a:spcPct val="100000"/>
              </a:lnSpc>
            </a:pPr>
            <a:endParaRPr b="0" lang="gl-ES" sz="1400" spc="-1" strike="noStrike">
              <a:latin typeface="Arial"/>
            </a:endParaRPr>
          </a:p>
        </p:txBody>
      </p:sp>
      <p:pic>
        <p:nvPicPr>
          <p:cNvPr id="554" name="Picture 2" descr=""/>
          <p:cNvPicPr/>
          <p:nvPr/>
        </p:nvPicPr>
        <p:blipFill>
          <a:blip r:embed="rId1"/>
          <a:stretch/>
        </p:blipFill>
        <p:spPr>
          <a:xfrm>
            <a:off x="4037400" y="2119320"/>
            <a:ext cx="4866840" cy="3238200"/>
          </a:xfrm>
          <a:prstGeom prst="rect">
            <a:avLst/>
          </a:prstGeom>
          <a:ln>
            <a:noFill/>
          </a:ln>
        </p:spPr>
      </p:pic>
    </p:spTree>
  </p:cSld>
  <mc:AlternateContent>
    <mc:Choice Requires="p14">
      <p:transition spd="slow" p14:dur="2000"/>
    </mc:Choice>
    <mc:Fallback>
      <p:transition spd="slow"/>
    </mc:Fallback>
  </mc:AlternateContent>
  <p:timing>
    <p:tnLst>
      <p:par>
        <p:cTn id="991" dur="indefinite" restart="never" nodeType="tmRoot">
          <p:childTnLst>
            <p:seq>
              <p:cTn id="992" dur="indefinite" nodeType="mainSeq">
                <p:childTnLst>
                  <p:par>
                    <p:cTn id="993" fill="hold">
                      <p:stCondLst>
                        <p:cond delay="indefinite"/>
                      </p:stCondLst>
                      <p:childTnLst>
                        <p:par>
                          <p:cTn id="994" fill="hold">
                            <p:stCondLst>
                              <p:cond delay="0"/>
                            </p:stCondLst>
                            <p:childTnLst>
                              <p:par>
                                <p:cTn id="995" nodeType="clickEffect" fill="hold" presetClass="entr" presetID="1">
                                  <p:stCondLst>
                                    <p:cond delay="0"/>
                                  </p:stCondLst>
                                  <p:childTnLst>
                                    <p:set>
                                      <p:cBhvr>
                                        <p:cTn id="996" dur="1" fill="hold">
                                          <p:stCondLst>
                                            <p:cond delay="0"/>
                                          </p:stCondLst>
                                        </p:cTn>
                                        <p:tgtEl>
                                          <p:spTgt spid="551"/>
                                        </p:tgtEl>
                                        <p:attrNameLst>
                                          <p:attrName>style.visibility</p:attrName>
                                        </p:attrNameLst>
                                      </p:cBhvr>
                                      <p:to>
                                        <p:strVal val="visible"/>
                                      </p:to>
                                    </p:set>
                                  </p:childTnLst>
                                </p:cTn>
                              </p:par>
                            </p:childTnLst>
                          </p:cTn>
                        </p:par>
                      </p:childTnLst>
                    </p:cTn>
                  </p:par>
                  <p:par>
                    <p:cTn id="997" fill="hold">
                      <p:stCondLst>
                        <p:cond delay="indefinite"/>
                      </p:stCondLst>
                      <p:childTnLst>
                        <p:par>
                          <p:cTn id="998" fill="hold">
                            <p:stCondLst>
                              <p:cond delay="0"/>
                            </p:stCondLst>
                            <p:childTnLst>
                              <p:par>
                                <p:cTn id="999" nodeType="clickEffect" fill="hold" presetClass="entr" presetID="1">
                                  <p:stCondLst>
                                    <p:cond delay="0"/>
                                  </p:stCondLst>
                                  <p:childTnLst>
                                    <p:set>
                                      <p:cBhvr>
                                        <p:cTn id="1000" dur="1" fill="hold">
                                          <p:stCondLst>
                                            <p:cond delay="0"/>
                                          </p:stCondLst>
                                        </p:cTn>
                                        <p:tgtEl>
                                          <p:spTgt spid="554"/>
                                        </p:tgtEl>
                                        <p:attrNameLst>
                                          <p:attrName>style.visibility</p:attrName>
                                        </p:attrNameLst>
                                      </p:cBhvr>
                                      <p:to>
                                        <p:strVal val="visible"/>
                                      </p:to>
                                    </p:set>
                                  </p:childTnLst>
                                </p:cTn>
                              </p:par>
                            </p:childTnLst>
                          </p:cTn>
                        </p:par>
                      </p:childTnLst>
                    </p:cTn>
                  </p:par>
                  <p:par>
                    <p:cTn id="1001" fill="hold">
                      <p:stCondLst>
                        <p:cond delay="indefinite"/>
                      </p:stCondLst>
                      <p:childTnLst>
                        <p:par>
                          <p:cTn id="1002" fill="hold">
                            <p:stCondLst>
                              <p:cond delay="0"/>
                            </p:stCondLst>
                            <p:childTnLst>
                              <p:par>
                                <p:cTn id="1003" nodeType="clickEffect" fill="hold" presetClass="entr" presetID="1">
                                  <p:stCondLst>
                                    <p:cond delay="0"/>
                                  </p:stCondLst>
                                  <p:childTnLst>
                                    <p:set>
                                      <p:cBhvr>
                                        <p:cTn id="1004" dur="1" fill="hold">
                                          <p:stCondLst>
                                            <p:cond delay="0"/>
                                          </p:stCondLst>
                                        </p:cTn>
                                        <p:tgtEl>
                                          <p:spTgt spid="552">
                                            <p:txEl>
                                              <p:pRg st="0" end="0"/>
                                            </p:txEl>
                                          </p:spTgt>
                                        </p:tgtEl>
                                        <p:attrNameLst>
                                          <p:attrName>style.visibility</p:attrName>
                                        </p:attrNameLst>
                                      </p:cBhvr>
                                      <p:to>
                                        <p:strVal val="visible"/>
                                      </p:to>
                                    </p:set>
                                  </p:childTnLst>
                                </p:cTn>
                              </p:par>
                            </p:childTnLst>
                          </p:cTn>
                        </p:par>
                      </p:childTnLst>
                    </p:cTn>
                  </p:par>
                  <p:par>
                    <p:cTn id="1005" fill="hold">
                      <p:stCondLst>
                        <p:cond delay="indefinite"/>
                      </p:stCondLst>
                      <p:childTnLst>
                        <p:par>
                          <p:cTn id="1006" fill="hold">
                            <p:stCondLst>
                              <p:cond delay="0"/>
                            </p:stCondLst>
                            <p:childTnLst>
                              <p:par>
                                <p:cTn id="1007" nodeType="clickEffect" fill="hold" presetClass="entr" presetID="1">
                                  <p:stCondLst>
                                    <p:cond delay="0"/>
                                  </p:stCondLst>
                                  <p:childTnLst>
                                    <p:set>
                                      <p:cBhvr>
                                        <p:cTn id="1008" dur="1" fill="hold">
                                          <p:stCondLst>
                                            <p:cond delay="0"/>
                                          </p:stCondLst>
                                        </p:cTn>
                                        <p:tgtEl>
                                          <p:spTgt spid="552">
                                            <p:txEl>
                                              <p:pRg st="1" end="1"/>
                                            </p:txEl>
                                          </p:spTgt>
                                        </p:tgtEl>
                                        <p:attrNameLst>
                                          <p:attrName>style.visibility</p:attrName>
                                        </p:attrNameLst>
                                      </p:cBhvr>
                                      <p:to>
                                        <p:strVal val="visible"/>
                                      </p:to>
                                    </p:set>
                                  </p:childTnLst>
                                </p:cTn>
                              </p:par>
                            </p:childTnLst>
                          </p:cTn>
                        </p:par>
                      </p:childTnLst>
                    </p:cTn>
                  </p:par>
                  <p:par>
                    <p:cTn id="1009" fill="hold">
                      <p:stCondLst>
                        <p:cond delay="indefinite"/>
                      </p:stCondLst>
                      <p:childTnLst>
                        <p:par>
                          <p:cTn id="1010" fill="hold">
                            <p:stCondLst>
                              <p:cond delay="0"/>
                            </p:stCondLst>
                            <p:childTnLst>
                              <p:par>
                                <p:cTn id="1011" nodeType="clickEffect" fill="hold" presetClass="entr" presetID="1">
                                  <p:stCondLst>
                                    <p:cond delay="0"/>
                                  </p:stCondLst>
                                  <p:childTnLst>
                                    <p:set>
                                      <p:cBhvr>
                                        <p:cTn id="1012" dur="1" fill="hold">
                                          <p:stCondLst>
                                            <p:cond delay="0"/>
                                          </p:stCondLst>
                                        </p:cTn>
                                        <p:tgtEl>
                                          <p:spTgt spid="552">
                                            <p:txEl>
                                              <p:pRg st="2" end="2"/>
                                            </p:txEl>
                                          </p:spTgt>
                                        </p:tgtEl>
                                        <p:attrNameLst>
                                          <p:attrName>style.visibility</p:attrName>
                                        </p:attrNameLst>
                                      </p:cBhvr>
                                      <p:to>
                                        <p:strVal val="visible"/>
                                      </p:to>
                                    </p:set>
                                  </p:childTnLst>
                                </p:cTn>
                              </p:par>
                            </p:childTnLst>
                          </p:cTn>
                        </p:par>
                      </p:childTnLst>
                    </p:cTn>
                  </p:par>
                  <p:par>
                    <p:cTn id="1013" fill="hold">
                      <p:stCondLst>
                        <p:cond delay="indefinite"/>
                      </p:stCondLst>
                      <p:childTnLst>
                        <p:par>
                          <p:cTn id="1014" fill="hold">
                            <p:stCondLst>
                              <p:cond delay="0"/>
                            </p:stCondLst>
                            <p:childTnLst>
                              <p:par>
                                <p:cTn id="1015" nodeType="clickEffect" fill="hold" presetClass="entr" presetID="1">
                                  <p:stCondLst>
                                    <p:cond delay="0"/>
                                  </p:stCondLst>
                                  <p:childTnLst>
                                    <p:set>
                                      <p:cBhvr>
                                        <p:cTn id="1016" dur="1" fill="hold">
                                          <p:stCondLst>
                                            <p:cond delay="0"/>
                                          </p:stCondLst>
                                        </p:cTn>
                                        <p:tgtEl>
                                          <p:spTgt spid="552">
                                            <p:txEl>
                                              <p:pRg st="3" end="3"/>
                                            </p:txEl>
                                          </p:spTgt>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7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55" name="CustomShape 1"/>
          <p:cNvSpPr/>
          <p:nvPr/>
        </p:nvSpPr>
        <p:spPr>
          <a:xfrm>
            <a:off x="2780640" y="133920"/>
            <a:ext cx="4332240" cy="821880"/>
          </a:xfrm>
          <a:prstGeom prst="rect">
            <a:avLst/>
          </a:prstGeom>
          <a:noFill/>
          <a:ln w="28440">
            <a:solidFill>
              <a:schemeClr val="tx1"/>
            </a:solidFill>
            <a:round/>
          </a:ln>
        </p:spPr>
        <p:style>
          <a:lnRef idx="0"/>
          <a:fillRef idx="0"/>
          <a:effectRef idx="0"/>
          <a:fontRef idx="minor"/>
        </p:style>
        <p:txBody>
          <a:bodyPr lIns="90000" rIns="90000" tIns="45000" bIns="45000">
            <a:spAutoFit/>
          </a:bodyPr>
          <a:p>
            <a:pPr algn="ctr">
              <a:lnSpc>
                <a:spcPct val="100000"/>
              </a:lnSpc>
            </a:pPr>
            <a:r>
              <a:rPr b="1" lang="gl-ES" sz="2400" spc="-1" strike="noStrike">
                <a:solidFill>
                  <a:srgbClr val="000000"/>
                </a:solidFill>
                <a:latin typeface="Calibri"/>
              </a:rPr>
              <a:t>REALIZACIÓN DEL PROYECTO CON EL GRUPO</a:t>
            </a:r>
            <a:endParaRPr b="0" lang="gl-ES" sz="2400" spc="-1" strike="noStrike">
              <a:latin typeface="Arial"/>
            </a:endParaRPr>
          </a:p>
        </p:txBody>
      </p:sp>
      <p:sp>
        <p:nvSpPr>
          <p:cNvPr id="556" name="CustomShape 2"/>
          <p:cNvSpPr/>
          <p:nvPr/>
        </p:nvSpPr>
        <p:spPr>
          <a:xfrm>
            <a:off x="622800" y="2124720"/>
            <a:ext cx="3769920" cy="252828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gl-ES" sz="4000" spc="-1" strike="noStrike">
                <a:solidFill>
                  <a:srgbClr val="000000"/>
                </a:solidFill>
                <a:latin typeface="Calibri"/>
              </a:rPr>
              <a:t>DIANA DE EVLAUACIÓN DE LOS APRENDIZAJES</a:t>
            </a:r>
            <a:endParaRPr b="0" lang="gl-ES" sz="4000" spc="-1" strike="noStrike">
              <a:latin typeface="Arial"/>
            </a:endParaRPr>
          </a:p>
        </p:txBody>
      </p:sp>
      <p:sp>
        <p:nvSpPr>
          <p:cNvPr id="557" name="CustomShape 3"/>
          <p:cNvSpPr/>
          <p:nvPr/>
        </p:nvSpPr>
        <p:spPr>
          <a:xfrm>
            <a:off x="2858760" y="6324120"/>
            <a:ext cx="6027480" cy="79092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gl-ES" sz="1400" spc="-1" strike="noStrike">
                <a:solidFill>
                  <a:srgbClr val="000000"/>
                </a:solidFill>
                <a:latin typeface="Calibri"/>
              </a:rPr>
              <a:t>Fuente:file:///C:/Users/Usuario/Desktop/Documentos%20APS/Guia-practica-ApS.pdf</a:t>
            </a:r>
            <a:endParaRPr b="0" lang="gl-ES" sz="1400" spc="-1" strike="noStrike">
              <a:latin typeface="Arial"/>
            </a:endParaRPr>
          </a:p>
          <a:p>
            <a:pPr>
              <a:lnSpc>
                <a:spcPct val="100000"/>
              </a:lnSpc>
            </a:pPr>
            <a:endParaRPr b="0" lang="gl-ES" sz="1400" spc="-1" strike="noStrike">
              <a:latin typeface="Arial"/>
            </a:endParaRPr>
          </a:p>
        </p:txBody>
      </p:sp>
      <p:pic>
        <p:nvPicPr>
          <p:cNvPr id="558" name="Imagen 6" descr=""/>
          <p:cNvPicPr/>
          <p:nvPr/>
        </p:nvPicPr>
        <p:blipFill>
          <a:blip r:embed="rId1"/>
          <a:stretch/>
        </p:blipFill>
        <p:spPr>
          <a:xfrm>
            <a:off x="4572000" y="1935720"/>
            <a:ext cx="4493160" cy="2986200"/>
          </a:xfrm>
          <a:prstGeom prst="rect">
            <a:avLst/>
          </a:prstGeom>
          <a:ln>
            <a:noFill/>
          </a:ln>
        </p:spPr>
      </p:pic>
    </p:spTree>
  </p:cSld>
  <mc:AlternateContent>
    <mc:Choice Requires="p14">
      <p:transition spd="slow" p14:dur="2000"/>
    </mc:Choice>
    <mc:Fallback>
      <p:transition spd="slow"/>
    </mc:Fallback>
  </mc:AlternateContent>
  <p:timing>
    <p:tnLst>
      <p:par>
        <p:cTn id="1017" dur="indefinite" restart="never" nodeType="tmRoot">
          <p:childTnLst>
            <p:seq>
              <p:cTn id="1018" dur="indefinite" nodeType="mainSeq">
                <p:childTnLst>
                  <p:par>
                    <p:cTn id="1019" fill="hold">
                      <p:stCondLst>
                        <p:cond delay="indefinite"/>
                      </p:stCondLst>
                      <p:childTnLst>
                        <p:par>
                          <p:cTn id="1020" fill="hold">
                            <p:stCondLst>
                              <p:cond delay="0"/>
                            </p:stCondLst>
                            <p:childTnLst>
                              <p:par>
                                <p:cTn id="1021" nodeType="clickEffect" fill="hold" presetClass="entr" presetID="1">
                                  <p:stCondLst>
                                    <p:cond delay="0"/>
                                  </p:stCondLst>
                                  <p:childTnLst>
                                    <p:set>
                                      <p:cBhvr>
                                        <p:cTn id="1022" dur="1" fill="hold">
                                          <p:stCondLst>
                                            <p:cond delay="0"/>
                                          </p:stCondLst>
                                        </p:cTn>
                                        <p:tgtEl>
                                          <p:spTgt spid="555"/>
                                        </p:tgtEl>
                                        <p:attrNameLst>
                                          <p:attrName>style.visibility</p:attrName>
                                        </p:attrNameLst>
                                      </p:cBhvr>
                                      <p:to>
                                        <p:strVal val="visible"/>
                                      </p:to>
                                    </p:set>
                                  </p:childTnLst>
                                </p:cTn>
                              </p:par>
                            </p:childTnLst>
                          </p:cTn>
                        </p:par>
                      </p:childTnLst>
                    </p:cTn>
                  </p:par>
                  <p:par>
                    <p:cTn id="1023" fill="hold">
                      <p:stCondLst>
                        <p:cond delay="indefinite"/>
                      </p:stCondLst>
                      <p:childTnLst>
                        <p:par>
                          <p:cTn id="1024" fill="hold">
                            <p:stCondLst>
                              <p:cond delay="0"/>
                            </p:stCondLst>
                            <p:childTnLst>
                              <p:par>
                                <p:cTn id="1025" nodeType="clickEffect" fill="hold" presetClass="entr" presetID="1">
                                  <p:stCondLst>
                                    <p:cond delay="0"/>
                                  </p:stCondLst>
                                  <p:childTnLst>
                                    <p:set>
                                      <p:cBhvr>
                                        <p:cTn id="1026" dur="1" fill="hold">
                                          <p:stCondLst>
                                            <p:cond delay="0"/>
                                          </p:stCondLst>
                                        </p:cTn>
                                        <p:tgtEl>
                                          <p:spTgt spid="556"/>
                                        </p:tgtEl>
                                        <p:attrNameLst>
                                          <p:attrName>style.visibility</p:attrName>
                                        </p:attrNameLst>
                                      </p:cBhvr>
                                      <p:to>
                                        <p:strVal val="visible"/>
                                      </p:to>
                                    </p:set>
                                  </p:childTnLst>
                                </p:cTn>
                              </p:par>
                            </p:childTnLst>
                          </p:cTn>
                        </p:par>
                      </p:childTnLst>
                    </p:cTn>
                  </p:par>
                  <p:par>
                    <p:cTn id="1027" fill="hold">
                      <p:stCondLst>
                        <p:cond delay="indefinite"/>
                      </p:stCondLst>
                      <p:childTnLst>
                        <p:par>
                          <p:cTn id="1028" fill="hold">
                            <p:stCondLst>
                              <p:cond delay="0"/>
                            </p:stCondLst>
                            <p:childTnLst>
                              <p:par>
                                <p:cTn id="1029" nodeType="clickEffect" fill="hold" presetClass="entr" presetID="1">
                                  <p:stCondLst>
                                    <p:cond delay="0"/>
                                  </p:stCondLst>
                                  <p:childTnLst>
                                    <p:set>
                                      <p:cBhvr>
                                        <p:cTn id="1030" dur="1" fill="hold">
                                          <p:stCondLst>
                                            <p:cond delay="0"/>
                                          </p:stCondLst>
                                        </p:cTn>
                                        <p:tgtEl>
                                          <p:spTgt spid="558"/>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7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59" name="CustomShape 1"/>
          <p:cNvSpPr/>
          <p:nvPr/>
        </p:nvSpPr>
        <p:spPr>
          <a:xfrm>
            <a:off x="2175840" y="260280"/>
            <a:ext cx="4332240" cy="456120"/>
          </a:xfrm>
          <a:prstGeom prst="rect">
            <a:avLst/>
          </a:prstGeom>
          <a:noFill/>
          <a:ln w="28440">
            <a:solidFill>
              <a:schemeClr val="tx1"/>
            </a:solidFill>
            <a:round/>
          </a:ln>
        </p:spPr>
        <p:style>
          <a:lnRef idx="0"/>
          <a:fillRef idx="0"/>
          <a:effectRef idx="0"/>
          <a:fontRef idx="minor"/>
        </p:style>
        <p:txBody>
          <a:bodyPr lIns="90000" rIns="90000" tIns="45000" bIns="45000">
            <a:spAutoFit/>
          </a:bodyPr>
          <a:p>
            <a:pPr algn="ctr">
              <a:lnSpc>
                <a:spcPct val="100000"/>
              </a:lnSpc>
            </a:pPr>
            <a:r>
              <a:rPr b="1" lang="gl-ES" sz="2400" spc="-1" strike="noStrike">
                <a:solidFill>
                  <a:srgbClr val="000000"/>
                </a:solidFill>
                <a:latin typeface="Calibri"/>
              </a:rPr>
              <a:t>EVALUACIÓN MULTIFOCAL </a:t>
            </a:r>
            <a:endParaRPr b="0" lang="gl-ES" sz="2400" spc="-1" strike="noStrike">
              <a:latin typeface="Arial"/>
            </a:endParaRPr>
          </a:p>
        </p:txBody>
      </p:sp>
      <p:pic>
        <p:nvPicPr>
          <p:cNvPr id="560" name="Picture 2" descr=""/>
          <p:cNvPicPr/>
          <p:nvPr/>
        </p:nvPicPr>
        <p:blipFill>
          <a:blip r:embed="rId1"/>
          <a:stretch/>
        </p:blipFill>
        <p:spPr>
          <a:xfrm>
            <a:off x="4169160" y="2186280"/>
            <a:ext cx="5143320" cy="3238200"/>
          </a:xfrm>
          <a:prstGeom prst="rect">
            <a:avLst/>
          </a:prstGeom>
          <a:ln>
            <a:noFill/>
          </a:ln>
        </p:spPr>
      </p:pic>
      <p:sp>
        <p:nvSpPr>
          <p:cNvPr id="561" name="CustomShape 2"/>
          <p:cNvSpPr/>
          <p:nvPr/>
        </p:nvSpPr>
        <p:spPr>
          <a:xfrm>
            <a:off x="85320" y="2326680"/>
            <a:ext cx="3915000" cy="2970000"/>
          </a:xfrm>
          <a:prstGeom prst="rect">
            <a:avLst/>
          </a:prstGeom>
          <a:noFill/>
          <a:ln>
            <a:noFill/>
          </a:ln>
        </p:spPr>
        <p:style>
          <a:lnRef idx="0"/>
          <a:fillRef idx="0"/>
          <a:effectRef idx="0"/>
          <a:fontRef idx="minor"/>
        </p:style>
        <p:txBody>
          <a:bodyPr lIns="90000" rIns="90000" tIns="45000" bIns="45000">
            <a:spAutoFit/>
          </a:bodyPr>
          <a:p>
            <a:pPr marL="285840" indent="-285480" algn="just">
              <a:lnSpc>
                <a:spcPct val="150000"/>
              </a:lnSpc>
              <a:buClr>
                <a:srgbClr val="000000"/>
              </a:buClr>
              <a:buFont typeface="Wingdings" charset="2"/>
              <a:buChar char=""/>
            </a:pPr>
            <a:r>
              <a:rPr b="1" lang="gl-ES" sz="1800" spc="-1" strike="noStrike">
                <a:solidFill>
                  <a:srgbClr val="000000"/>
                </a:solidFill>
                <a:latin typeface="Calibri"/>
              </a:rPr>
              <a:t> </a:t>
            </a:r>
            <a:r>
              <a:rPr b="1" lang="gl-ES" sz="1800" spc="-1" strike="noStrike">
                <a:solidFill>
                  <a:srgbClr val="000000"/>
                </a:solidFill>
                <a:latin typeface="Calibri"/>
              </a:rPr>
              <a:t>Evaluar al grupo y a sus miembros</a:t>
            </a:r>
            <a:endParaRPr b="0" lang="gl-ES" sz="1800" spc="-1" strike="noStrike">
              <a:latin typeface="Arial"/>
            </a:endParaRPr>
          </a:p>
          <a:p>
            <a:pPr marL="285840" indent="-285480" algn="just">
              <a:lnSpc>
                <a:spcPct val="150000"/>
              </a:lnSpc>
              <a:buClr>
                <a:srgbClr val="000000"/>
              </a:buClr>
              <a:buFont typeface="Wingdings" charset="2"/>
              <a:buChar char=""/>
            </a:pPr>
            <a:r>
              <a:rPr b="1" lang="gl-ES" sz="1800" spc="-1" strike="noStrike">
                <a:solidFill>
                  <a:srgbClr val="000000"/>
                </a:solidFill>
                <a:latin typeface="Calibri"/>
              </a:rPr>
              <a:t> </a:t>
            </a:r>
            <a:r>
              <a:rPr b="1" lang="gl-ES" sz="1800" spc="-1" strike="noStrike">
                <a:solidFill>
                  <a:srgbClr val="000000"/>
                </a:solidFill>
                <a:latin typeface="Calibri"/>
              </a:rPr>
              <a:t>Evaluar el trabajo en red con las entidades</a:t>
            </a:r>
            <a:endParaRPr b="0" lang="gl-ES" sz="1800" spc="-1" strike="noStrike">
              <a:latin typeface="Arial"/>
            </a:endParaRPr>
          </a:p>
          <a:p>
            <a:pPr marL="285840" indent="-285480" algn="just">
              <a:lnSpc>
                <a:spcPct val="150000"/>
              </a:lnSpc>
              <a:buClr>
                <a:srgbClr val="000000"/>
              </a:buClr>
              <a:buFont typeface="Wingdings" charset="2"/>
              <a:buChar char=""/>
            </a:pPr>
            <a:r>
              <a:rPr b="1" lang="gl-ES" sz="1800" spc="-1" strike="noStrike">
                <a:solidFill>
                  <a:srgbClr val="000000"/>
                </a:solidFill>
                <a:latin typeface="Calibri"/>
              </a:rPr>
              <a:t> </a:t>
            </a:r>
            <a:r>
              <a:rPr b="1" lang="gl-ES" sz="1800" spc="-1" strike="noStrike">
                <a:solidFill>
                  <a:srgbClr val="000000"/>
                </a:solidFill>
                <a:latin typeface="Calibri"/>
              </a:rPr>
              <a:t>Evaluar la  experiencia como proyecto ApS</a:t>
            </a:r>
            <a:endParaRPr b="0" lang="gl-ES" sz="1800" spc="-1" strike="noStrike">
              <a:latin typeface="Arial"/>
            </a:endParaRPr>
          </a:p>
          <a:p>
            <a:pPr marL="285840" indent="-285480" algn="just">
              <a:lnSpc>
                <a:spcPct val="150000"/>
              </a:lnSpc>
              <a:buClr>
                <a:srgbClr val="000000"/>
              </a:buClr>
              <a:buFont typeface="Wingdings" charset="2"/>
              <a:buChar char=""/>
            </a:pPr>
            <a:r>
              <a:rPr b="1" lang="gl-ES" sz="1800" spc="-1" strike="noStrike">
                <a:solidFill>
                  <a:srgbClr val="000000"/>
                </a:solidFill>
                <a:latin typeface="Calibri"/>
              </a:rPr>
              <a:t> </a:t>
            </a:r>
            <a:r>
              <a:rPr b="1" lang="gl-ES" sz="1800" spc="-1" strike="noStrike">
                <a:solidFill>
                  <a:srgbClr val="000000"/>
                </a:solidFill>
                <a:latin typeface="Calibri"/>
              </a:rPr>
              <a:t>Autoevaluarse como persona dinamizadora del proceso</a:t>
            </a:r>
            <a:endParaRPr b="0" lang="gl-ES" sz="1800" spc="-1" strike="noStrike">
              <a:latin typeface="Arial"/>
            </a:endParaRPr>
          </a:p>
        </p:txBody>
      </p:sp>
      <p:sp>
        <p:nvSpPr>
          <p:cNvPr id="562" name="CustomShape 3"/>
          <p:cNvSpPr/>
          <p:nvPr/>
        </p:nvSpPr>
        <p:spPr>
          <a:xfrm>
            <a:off x="2999520" y="6057720"/>
            <a:ext cx="6027480" cy="79092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gl-ES" sz="1400" spc="-1" strike="noStrike">
                <a:solidFill>
                  <a:srgbClr val="000000"/>
                </a:solidFill>
                <a:latin typeface="Calibri"/>
              </a:rPr>
              <a:t>Fuente:file:///C:/Users/Usuario/Desktop/Documentos%20APS/Guia-practica-ApS.pdf</a:t>
            </a:r>
            <a:endParaRPr b="0" lang="gl-ES" sz="1400" spc="-1" strike="noStrike">
              <a:latin typeface="Arial"/>
            </a:endParaRPr>
          </a:p>
          <a:p>
            <a:pPr>
              <a:lnSpc>
                <a:spcPct val="100000"/>
              </a:lnSpc>
            </a:pPr>
            <a:endParaRPr b="0" lang="gl-ES" sz="1400" spc="-1" strike="noStrike">
              <a:latin typeface="Arial"/>
            </a:endParaRPr>
          </a:p>
        </p:txBody>
      </p:sp>
    </p:spTree>
  </p:cSld>
  <mc:AlternateContent>
    <mc:Choice Requires="p14">
      <p:transition spd="slow" p14:dur="2000"/>
    </mc:Choice>
    <mc:Fallback>
      <p:transition spd="slow"/>
    </mc:Fallback>
  </mc:AlternateContent>
  <p:timing>
    <p:tnLst>
      <p:par>
        <p:cTn id="1031" dur="indefinite" restart="never" nodeType="tmRoot">
          <p:childTnLst>
            <p:seq>
              <p:cTn id="1032" dur="indefinite" nodeType="mainSeq">
                <p:childTnLst>
                  <p:par>
                    <p:cTn id="1033" fill="hold">
                      <p:stCondLst>
                        <p:cond delay="indefinite"/>
                      </p:stCondLst>
                      <p:childTnLst>
                        <p:par>
                          <p:cTn id="1034" fill="hold">
                            <p:stCondLst>
                              <p:cond delay="0"/>
                            </p:stCondLst>
                            <p:childTnLst>
                              <p:par>
                                <p:cTn id="1035" nodeType="clickEffect" fill="hold" presetClass="entr" presetID="1">
                                  <p:stCondLst>
                                    <p:cond delay="0"/>
                                  </p:stCondLst>
                                  <p:childTnLst>
                                    <p:set>
                                      <p:cBhvr>
                                        <p:cTn id="1036" dur="1" fill="hold">
                                          <p:stCondLst>
                                            <p:cond delay="0"/>
                                          </p:stCondLst>
                                        </p:cTn>
                                        <p:tgtEl>
                                          <p:spTgt spid="559"/>
                                        </p:tgtEl>
                                        <p:attrNameLst>
                                          <p:attrName>style.visibility</p:attrName>
                                        </p:attrNameLst>
                                      </p:cBhvr>
                                      <p:to>
                                        <p:strVal val="visible"/>
                                      </p:to>
                                    </p:set>
                                  </p:childTnLst>
                                </p:cTn>
                              </p:par>
                            </p:childTnLst>
                          </p:cTn>
                        </p:par>
                      </p:childTnLst>
                    </p:cTn>
                  </p:par>
                  <p:par>
                    <p:cTn id="1037" fill="hold">
                      <p:stCondLst>
                        <p:cond delay="indefinite"/>
                      </p:stCondLst>
                      <p:childTnLst>
                        <p:par>
                          <p:cTn id="1038" fill="hold">
                            <p:stCondLst>
                              <p:cond delay="0"/>
                            </p:stCondLst>
                            <p:childTnLst>
                              <p:par>
                                <p:cTn id="1039" nodeType="clickEffect" fill="hold" presetClass="entr" presetID="1">
                                  <p:stCondLst>
                                    <p:cond delay="0"/>
                                  </p:stCondLst>
                                  <p:childTnLst>
                                    <p:set>
                                      <p:cBhvr>
                                        <p:cTn id="1040" dur="1" fill="hold">
                                          <p:stCondLst>
                                            <p:cond delay="0"/>
                                          </p:stCondLst>
                                        </p:cTn>
                                        <p:tgtEl>
                                          <p:spTgt spid="560"/>
                                        </p:tgtEl>
                                        <p:attrNameLst>
                                          <p:attrName>style.visibility</p:attrName>
                                        </p:attrNameLst>
                                      </p:cBhvr>
                                      <p:to>
                                        <p:strVal val="visible"/>
                                      </p:to>
                                    </p:set>
                                  </p:childTnLst>
                                </p:cTn>
                              </p:par>
                            </p:childTnLst>
                          </p:cTn>
                        </p:par>
                      </p:childTnLst>
                    </p:cTn>
                  </p:par>
                  <p:par>
                    <p:cTn id="1041" fill="hold">
                      <p:stCondLst>
                        <p:cond delay="indefinite"/>
                      </p:stCondLst>
                      <p:childTnLst>
                        <p:par>
                          <p:cTn id="1042" fill="hold">
                            <p:stCondLst>
                              <p:cond delay="0"/>
                            </p:stCondLst>
                            <p:childTnLst>
                              <p:par>
                                <p:cTn id="1043" nodeType="clickEffect" fill="hold" presetClass="entr" presetID="1">
                                  <p:stCondLst>
                                    <p:cond delay="0"/>
                                  </p:stCondLst>
                                  <p:childTnLst>
                                    <p:set>
                                      <p:cBhvr>
                                        <p:cTn id="1044" dur="1" fill="hold">
                                          <p:stCondLst>
                                            <p:cond delay="0"/>
                                          </p:stCondLst>
                                        </p:cTn>
                                        <p:tgtEl>
                                          <p:spTgt spid="561">
                                            <p:txEl>
                                              <p:pRg st="0" end="0"/>
                                            </p:txEl>
                                          </p:spTgt>
                                        </p:tgtEl>
                                        <p:attrNameLst>
                                          <p:attrName>style.visibility</p:attrName>
                                        </p:attrNameLst>
                                      </p:cBhvr>
                                      <p:to>
                                        <p:strVal val="visible"/>
                                      </p:to>
                                    </p:set>
                                  </p:childTnLst>
                                </p:cTn>
                              </p:par>
                            </p:childTnLst>
                          </p:cTn>
                        </p:par>
                      </p:childTnLst>
                    </p:cTn>
                  </p:par>
                  <p:par>
                    <p:cTn id="1045" fill="hold">
                      <p:stCondLst>
                        <p:cond delay="indefinite"/>
                      </p:stCondLst>
                      <p:childTnLst>
                        <p:par>
                          <p:cTn id="1046" fill="hold">
                            <p:stCondLst>
                              <p:cond delay="0"/>
                            </p:stCondLst>
                            <p:childTnLst>
                              <p:par>
                                <p:cTn id="1047" nodeType="clickEffect" fill="hold" presetClass="entr" presetID="1">
                                  <p:stCondLst>
                                    <p:cond delay="0"/>
                                  </p:stCondLst>
                                  <p:childTnLst>
                                    <p:set>
                                      <p:cBhvr>
                                        <p:cTn id="1048" dur="1" fill="hold">
                                          <p:stCondLst>
                                            <p:cond delay="0"/>
                                          </p:stCondLst>
                                        </p:cTn>
                                        <p:tgtEl>
                                          <p:spTgt spid="561">
                                            <p:txEl>
                                              <p:pRg st="1" end="1"/>
                                            </p:txEl>
                                          </p:spTgt>
                                        </p:tgtEl>
                                        <p:attrNameLst>
                                          <p:attrName>style.visibility</p:attrName>
                                        </p:attrNameLst>
                                      </p:cBhvr>
                                      <p:to>
                                        <p:strVal val="visible"/>
                                      </p:to>
                                    </p:set>
                                  </p:childTnLst>
                                </p:cTn>
                              </p:par>
                            </p:childTnLst>
                          </p:cTn>
                        </p:par>
                      </p:childTnLst>
                    </p:cTn>
                  </p:par>
                  <p:par>
                    <p:cTn id="1049" fill="hold">
                      <p:stCondLst>
                        <p:cond delay="indefinite"/>
                      </p:stCondLst>
                      <p:childTnLst>
                        <p:par>
                          <p:cTn id="1050" fill="hold">
                            <p:stCondLst>
                              <p:cond delay="0"/>
                            </p:stCondLst>
                            <p:childTnLst>
                              <p:par>
                                <p:cTn id="1051" nodeType="clickEffect" fill="hold" presetClass="entr" presetID="1">
                                  <p:stCondLst>
                                    <p:cond delay="0"/>
                                  </p:stCondLst>
                                  <p:childTnLst>
                                    <p:set>
                                      <p:cBhvr>
                                        <p:cTn id="1052" dur="1" fill="hold">
                                          <p:stCondLst>
                                            <p:cond delay="0"/>
                                          </p:stCondLst>
                                        </p:cTn>
                                        <p:tgtEl>
                                          <p:spTgt spid="561">
                                            <p:txEl>
                                              <p:pRg st="2" end="2"/>
                                            </p:txEl>
                                          </p:spTgt>
                                        </p:tgtEl>
                                        <p:attrNameLst>
                                          <p:attrName>style.visibility</p:attrName>
                                        </p:attrNameLst>
                                      </p:cBhvr>
                                      <p:to>
                                        <p:strVal val="visible"/>
                                      </p:to>
                                    </p:set>
                                  </p:childTnLst>
                                </p:cTn>
                              </p:par>
                            </p:childTnLst>
                          </p:cTn>
                        </p:par>
                      </p:childTnLst>
                    </p:cTn>
                  </p:par>
                  <p:par>
                    <p:cTn id="1053" fill="hold">
                      <p:stCondLst>
                        <p:cond delay="indefinite"/>
                      </p:stCondLst>
                      <p:childTnLst>
                        <p:par>
                          <p:cTn id="1054" fill="hold">
                            <p:stCondLst>
                              <p:cond delay="0"/>
                            </p:stCondLst>
                            <p:childTnLst>
                              <p:par>
                                <p:cTn id="1055" nodeType="clickEffect" fill="hold" presetClass="entr" presetID="1">
                                  <p:stCondLst>
                                    <p:cond delay="0"/>
                                  </p:stCondLst>
                                  <p:childTnLst>
                                    <p:set>
                                      <p:cBhvr>
                                        <p:cTn id="1056" dur="1" fill="hold">
                                          <p:stCondLst>
                                            <p:cond delay="0"/>
                                          </p:stCondLst>
                                        </p:cTn>
                                        <p:tgtEl>
                                          <p:spTgt spid="561">
                                            <p:txEl>
                                              <p:pRg st="3" end="3"/>
                                            </p:txEl>
                                          </p:spTgt>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7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63" name="CustomShape 1"/>
          <p:cNvSpPr/>
          <p:nvPr/>
        </p:nvSpPr>
        <p:spPr>
          <a:xfrm>
            <a:off x="271080" y="1351440"/>
            <a:ext cx="8364600" cy="813348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i="1" lang="gl-ES" sz="8800" spc="-1" strike="noStrike">
                <a:solidFill>
                  <a:srgbClr val="000000"/>
                </a:solidFill>
                <a:latin typeface="Freestyle Script"/>
              </a:rPr>
              <a:t>DINÁMICA </a:t>
            </a:r>
            <a:endParaRPr b="0" lang="gl-ES" sz="8800" spc="-1" strike="noStrike">
              <a:latin typeface="Arial"/>
            </a:endParaRPr>
          </a:p>
          <a:p>
            <a:pPr algn="ctr">
              <a:lnSpc>
                <a:spcPct val="100000"/>
              </a:lnSpc>
            </a:pPr>
            <a:r>
              <a:rPr b="1" i="1" lang="gl-ES" sz="8800" spc="-1" strike="noStrike">
                <a:solidFill>
                  <a:srgbClr val="000000"/>
                </a:solidFill>
                <a:latin typeface="Freestyle Script"/>
              </a:rPr>
              <a:t>Comprendiendo los proyectos de Aprendizaje Servicio</a:t>
            </a:r>
            <a:endParaRPr b="0" lang="gl-ES" sz="8800" spc="-1" strike="noStrike">
              <a:latin typeface="Arial"/>
            </a:endParaRPr>
          </a:p>
        </p:txBody>
      </p:sp>
    </p:spTree>
  </p:cSld>
  <p:transition spd="slow">
    <p:push dir="u"/>
  </p:transition>
</p:sld>
</file>

<file path=ppt/slides/slide7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64" name="CustomShape 1"/>
          <p:cNvSpPr/>
          <p:nvPr/>
        </p:nvSpPr>
        <p:spPr>
          <a:xfrm>
            <a:off x="0" y="0"/>
            <a:ext cx="9143640" cy="456840"/>
          </a:xfrm>
          <a:prstGeom prst="rect">
            <a:avLst/>
          </a:prstGeom>
          <a:noFill/>
          <a:ln>
            <a:noFill/>
          </a:ln>
        </p:spPr>
        <p:style>
          <a:lnRef idx="0"/>
          <a:fillRef idx="0"/>
          <a:effectRef idx="0"/>
          <a:fontRef idx="minor"/>
        </p:style>
      </p:sp>
      <p:sp>
        <p:nvSpPr>
          <p:cNvPr id="565" name="CustomShape 2"/>
          <p:cNvSpPr/>
          <p:nvPr/>
        </p:nvSpPr>
        <p:spPr>
          <a:xfrm>
            <a:off x="309600" y="374760"/>
            <a:ext cx="8510400" cy="760680"/>
          </a:xfrm>
          <a:prstGeom prst="rect">
            <a:avLst/>
          </a:prstGeom>
          <a:noFill/>
          <a:ln w="9360">
            <a:noFill/>
          </a:ln>
        </p:spPr>
        <p:style>
          <a:lnRef idx="0"/>
          <a:fillRef idx="0"/>
          <a:effectRef idx="0"/>
          <a:fontRef idx="minor"/>
        </p:style>
        <p:txBody>
          <a:bodyPr lIns="90000" rIns="90000" tIns="45000" bIns="45000">
            <a:spAutoFit/>
          </a:bodyPr>
          <a:p>
            <a:pPr marL="457200" indent="-456840" algn="ctr">
              <a:lnSpc>
                <a:spcPct val="100000"/>
              </a:lnSpc>
            </a:pPr>
            <a:r>
              <a:rPr b="1" lang="gl-ES" sz="4400" spc="-1" strike="noStrike">
                <a:solidFill>
                  <a:srgbClr val="2f5597"/>
                </a:solidFill>
                <a:latin typeface="Calibri"/>
              </a:rPr>
              <a:t>Campaña de donación de sangre</a:t>
            </a:r>
            <a:endParaRPr b="0" lang="gl-ES" sz="4400" spc="-1" strike="noStrike">
              <a:latin typeface="Arial"/>
            </a:endParaRPr>
          </a:p>
        </p:txBody>
      </p:sp>
      <p:sp>
        <p:nvSpPr>
          <p:cNvPr id="566" name="CustomShape 3"/>
          <p:cNvSpPr/>
          <p:nvPr/>
        </p:nvSpPr>
        <p:spPr>
          <a:xfrm>
            <a:off x="4140360" y="4653000"/>
            <a:ext cx="360000" cy="456840"/>
          </a:xfrm>
          <a:prstGeom prst="rect">
            <a:avLst/>
          </a:prstGeom>
          <a:noFill/>
          <a:ln>
            <a:noFill/>
          </a:ln>
        </p:spPr>
        <p:style>
          <a:lnRef idx="0"/>
          <a:fillRef idx="0"/>
          <a:effectRef idx="0"/>
          <a:fontRef idx="minor"/>
        </p:style>
      </p:sp>
      <p:sp>
        <p:nvSpPr>
          <p:cNvPr id="567" name="CustomShape 4"/>
          <p:cNvSpPr/>
          <p:nvPr/>
        </p:nvSpPr>
        <p:spPr>
          <a:xfrm>
            <a:off x="611280" y="2708280"/>
            <a:ext cx="3960360" cy="456840"/>
          </a:xfrm>
          <a:prstGeom prst="rect">
            <a:avLst/>
          </a:prstGeom>
          <a:noFill/>
          <a:ln>
            <a:noFill/>
          </a:ln>
        </p:spPr>
        <p:style>
          <a:lnRef idx="0"/>
          <a:fillRef idx="0"/>
          <a:effectRef idx="0"/>
          <a:fontRef idx="minor"/>
        </p:style>
      </p:sp>
      <p:pic>
        <p:nvPicPr>
          <p:cNvPr id="568" name="Picture 13" descr=""/>
          <p:cNvPicPr/>
          <p:nvPr/>
        </p:nvPicPr>
        <p:blipFill>
          <a:blip r:embed="rId1"/>
          <a:stretch/>
        </p:blipFill>
        <p:spPr>
          <a:xfrm>
            <a:off x="5003640" y="1844640"/>
            <a:ext cx="2088720" cy="2088720"/>
          </a:xfrm>
          <a:prstGeom prst="rect">
            <a:avLst/>
          </a:prstGeom>
          <a:ln>
            <a:noFill/>
          </a:ln>
        </p:spPr>
      </p:pic>
      <p:graphicFrame>
        <p:nvGraphicFramePr>
          <p:cNvPr id="569" name="Table 5"/>
          <p:cNvGraphicFramePr/>
          <p:nvPr/>
        </p:nvGraphicFramePr>
        <p:xfrm>
          <a:off x="324000" y="4273560"/>
          <a:ext cx="3455640" cy="741240"/>
        </p:xfrm>
        <a:graphic>
          <a:graphicData uri="http://schemas.openxmlformats.org/drawingml/2006/table">
            <a:tbl>
              <a:tblPr/>
              <a:tblGrid>
                <a:gridCol w="3455640"/>
              </a:tblGrid>
              <a:tr h="370800">
                <a:tc>
                  <a:txBody>
                    <a:bodyPr lIns="91080" rIns="91080">
                      <a:noAutofit/>
                    </a:bodyPr>
                    <a:p>
                      <a:pPr>
                        <a:lnSpc>
                          <a:spcPct val="100000"/>
                        </a:lnSpc>
                      </a:pPr>
                      <a:r>
                        <a:rPr b="1" lang="gl-ES" sz="1800" spc="-1" strike="noStrike">
                          <a:solidFill>
                            <a:srgbClr val="ffffff"/>
                          </a:solidFill>
                          <a:latin typeface="Calibri"/>
                        </a:rPr>
                        <a:t>La acción de servicio</a:t>
                      </a:r>
                      <a:endParaRPr b="0" lang="gl-ES" sz="1800" spc="-1" strike="noStrike">
                        <a:latin typeface="Arial"/>
                      </a:endParaRPr>
                    </a:p>
                  </a:txBody>
                  <a:tcPr marL="91080" marR="91080">
                    <a:lnL w="12240">
                      <a:solidFill>
                        <a:srgbClr val="ffffff"/>
                      </a:solidFill>
                    </a:lnL>
                    <a:lnR w="12240">
                      <a:solidFill>
                        <a:srgbClr val="ffffff"/>
                      </a:solidFill>
                    </a:lnR>
                    <a:lnT w="12240">
                      <a:solidFill>
                        <a:srgbClr val="ffffff"/>
                      </a:solidFill>
                    </a:lnT>
                    <a:lnB w="38160">
                      <a:solidFill>
                        <a:srgbClr val="ffffff"/>
                      </a:solidFill>
                    </a:lnB>
                    <a:solidFill>
                      <a:srgbClr val="44546a"/>
                    </a:solidFill>
                  </a:tcPr>
                </a:tc>
              </a:tr>
              <a:tr h="370800">
                <a:tc>
                  <a:txBody>
                    <a:bodyPr lIns="91080" rIns="91080">
                      <a:noAutofit/>
                    </a:bodyPr>
                    <a:p>
                      <a:pPr>
                        <a:lnSpc>
                          <a:spcPct val="100000"/>
                        </a:lnSpc>
                      </a:pPr>
                      <a:r>
                        <a:rPr b="1" lang="gl-ES" sz="1800" spc="-1" strike="noStrike">
                          <a:solidFill>
                            <a:srgbClr val="000000"/>
                          </a:solidFill>
                          <a:latin typeface="Calibri"/>
                        </a:rPr>
                        <a:t>Chicos y chicas imaginan y organizan su propia campaña de donación de sangre en el vecindario.</a:t>
                      </a:r>
                      <a:endParaRPr b="0" lang="gl-ES" sz="1800" spc="-1" strike="noStrike">
                        <a:latin typeface="Arial"/>
                      </a:endParaRPr>
                    </a:p>
                    <a:p>
                      <a:pPr>
                        <a:lnSpc>
                          <a:spcPct val="100000"/>
                        </a:lnSpc>
                      </a:pPr>
                      <a:endParaRPr b="0" lang="gl-ES" sz="1800" spc="-1" strike="noStrike">
                        <a:latin typeface="Arial"/>
                      </a:endParaRPr>
                    </a:p>
                    <a:p>
                      <a:pPr>
                        <a:lnSpc>
                          <a:spcPct val="100000"/>
                        </a:lnSpc>
                      </a:pPr>
                      <a:endParaRPr b="0" lang="gl-ES" sz="1800" spc="-1" strike="noStrike">
                        <a:latin typeface="Arial"/>
                      </a:endParaRPr>
                    </a:p>
                  </a:txBody>
                  <a:tcPr marL="91080" marR="91080">
                    <a:lnL w="12240">
                      <a:solidFill>
                        <a:srgbClr val="ffffff"/>
                      </a:solidFill>
                    </a:lnL>
                    <a:lnR w="12240">
                      <a:solidFill>
                        <a:srgbClr val="ffffff"/>
                      </a:solidFill>
                    </a:lnR>
                    <a:lnT w="12240">
                      <a:solidFill>
                        <a:srgbClr val="ffffff"/>
                      </a:solidFill>
                    </a:lnT>
                    <a:lnB w="12240">
                      <a:solidFill>
                        <a:srgbClr val="ffffff"/>
                      </a:solidFill>
                    </a:lnB>
                    <a:solidFill>
                      <a:srgbClr val="adb9ca"/>
                    </a:solidFill>
                  </a:tcPr>
                </a:tc>
              </a:tr>
            </a:tbl>
          </a:graphicData>
        </a:graphic>
      </p:graphicFrame>
      <p:graphicFrame>
        <p:nvGraphicFramePr>
          <p:cNvPr id="570" name="Table 6"/>
          <p:cNvGraphicFramePr/>
          <p:nvPr/>
        </p:nvGraphicFramePr>
        <p:xfrm>
          <a:off x="5292720" y="4292640"/>
          <a:ext cx="3526920" cy="741240"/>
        </p:xfrm>
        <a:graphic>
          <a:graphicData uri="http://schemas.openxmlformats.org/drawingml/2006/table">
            <a:tbl>
              <a:tblPr/>
              <a:tblGrid>
                <a:gridCol w="3527280"/>
              </a:tblGrid>
              <a:tr h="370800">
                <a:tc>
                  <a:txBody>
                    <a:bodyPr lIns="91080" rIns="91080">
                      <a:noAutofit/>
                    </a:bodyPr>
                    <a:p>
                      <a:pPr>
                        <a:lnSpc>
                          <a:spcPct val="100000"/>
                        </a:lnSpc>
                      </a:pPr>
                      <a:r>
                        <a:rPr b="1" lang="gl-ES" sz="1800" spc="-1" strike="noStrike">
                          <a:solidFill>
                            <a:srgbClr val="ffffff"/>
                          </a:solidFill>
                          <a:latin typeface="Calibri"/>
                        </a:rPr>
                        <a:t>Los aprendizajes</a:t>
                      </a:r>
                      <a:endParaRPr b="0" lang="gl-ES" sz="1800" spc="-1" strike="noStrike">
                        <a:latin typeface="Arial"/>
                      </a:endParaRPr>
                    </a:p>
                  </a:txBody>
                  <a:tcPr marL="91080" marR="91080">
                    <a:lnL w="12240">
                      <a:solidFill>
                        <a:srgbClr val="ffffff"/>
                      </a:solidFill>
                    </a:lnL>
                    <a:lnR w="12240">
                      <a:solidFill>
                        <a:srgbClr val="ffffff"/>
                      </a:solidFill>
                    </a:lnR>
                    <a:lnT w="12240">
                      <a:solidFill>
                        <a:srgbClr val="ffffff"/>
                      </a:solidFill>
                    </a:lnT>
                    <a:lnB w="38160">
                      <a:solidFill>
                        <a:srgbClr val="ffffff"/>
                      </a:solidFill>
                    </a:lnB>
                    <a:solidFill>
                      <a:srgbClr val="1f4e79"/>
                    </a:solidFill>
                  </a:tcPr>
                </a:tc>
              </a:tr>
              <a:tr h="370800">
                <a:tc>
                  <a:txBody>
                    <a:bodyPr lIns="91080" rIns="91080">
                      <a:noAutofit/>
                    </a:bodyPr>
                    <a:p>
                      <a:pPr>
                        <a:lnSpc>
                          <a:spcPct val="100000"/>
                        </a:lnSpc>
                      </a:pPr>
                      <a:r>
                        <a:rPr b="1" lang="gl-ES" sz="1800" spc="-1" strike="noStrike">
                          <a:solidFill>
                            <a:srgbClr val="000000"/>
                          </a:solidFill>
                          <a:latin typeface="Calibri"/>
                        </a:rPr>
                        <a:t>Conocimientos sobre la sangre y la necesidad de donación.</a:t>
                      </a:r>
                      <a:endParaRPr b="0" lang="gl-ES" sz="1800" spc="-1" strike="noStrike">
                        <a:latin typeface="Arial"/>
                      </a:endParaRPr>
                    </a:p>
                    <a:p>
                      <a:pPr>
                        <a:lnSpc>
                          <a:spcPct val="100000"/>
                        </a:lnSpc>
                      </a:pPr>
                      <a:r>
                        <a:rPr b="1" lang="gl-ES" sz="1800" spc="-1" strike="noStrike">
                          <a:solidFill>
                            <a:srgbClr val="000000"/>
                          </a:solidFill>
                          <a:latin typeface="Calibri"/>
                        </a:rPr>
                        <a:t>Habilidades organizativas y comunicativas.</a:t>
                      </a:r>
                      <a:endParaRPr b="0" lang="gl-ES" sz="1800" spc="-1" strike="noStrike">
                        <a:latin typeface="Arial"/>
                      </a:endParaRPr>
                    </a:p>
                    <a:p>
                      <a:pPr>
                        <a:lnSpc>
                          <a:spcPct val="100000"/>
                        </a:lnSpc>
                      </a:pPr>
                      <a:r>
                        <a:rPr b="1" lang="gl-ES" sz="1800" spc="-1" strike="noStrike">
                          <a:solidFill>
                            <a:srgbClr val="000000"/>
                          </a:solidFill>
                          <a:latin typeface="Calibri"/>
                        </a:rPr>
                        <a:t>Empatía, responsabilidad e iniciativa. </a:t>
                      </a:r>
                      <a:endParaRPr b="0" lang="gl-ES" sz="1800" spc="-1" strike="noStrike">
                        <a:latin typeface="Arial"/>
                      </a:endParaRPr>
                    </a:p>
                  </a:txBody>
                  <a:tcPr marL="91080" marR="91080">
                    <a:lnL w="12240">
                      <a:solidFill>
                        <a:srgbClr val="ffffff"/>
                      </a:solidFill>
                    </a:lnL>
                    <a:lnR w="12240">
                      <a:solidFill>
                        <a:srgbClr val="ffffff"/>
                      </a:solidFill>
                    </a:lnR>
                    <a:lnT w="12240">
                      <a:solidFill>
                        <a:srgbClr val="ffffff"/>
                      </a:solidFill>
                    </a:lnT>
                    <a:lnB w="12240">
                      <a:solidFill>
                        <a:srgbClr val="ffffff"/>
                      </a:solidFill>
                    </a:lnB>
                    <a:solidFill>
                      <a:srgbClr val="bdd7ee"/>
                    </a:solidFill>
                  </a:tcPr>
                </a:tc>
              </a:tr>
            </a:tbl>
          </a:graphicData>
        </a:graphic>
      </p:graphicFrame>
      <p:sp>
        <p:nvSpPr>
          <p:cNvPr id="571" name="CustomShape 7"/>
          <p:cNvSpPr/>
          <p:nvPr/>
        </p:nvSpPr>
        <p:spPr>
          <a:xfrm>
            <a:off x="250920" y="1239840"/>
            <a:ext cx="8642160" cy="36468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gl-ES" sz="1800" spc="-1" strike="noStrike">
                <a:solidFill>
                  <a:srgbClr val="808080"/>
                </a:solidFill>
                <a:latin typeface="Calibri"/>
              </a:rPr>
              <a:t>¡Vamos a aumentar las reservas de sangre de los hospitales!</a:t>
            </a:r>
            <a:endParaRPr b="0" lang="gl-ES" sz="1800" spc="-1" strike="noStrike">
              <a:latin typeface="Arial"/>
            </a:endParaRPr>
          </a:p>
        </p:txBody>
      </p:sp>
      <p:sp>
        <p:nvSpPr>
          <p:cNvPr id="572" name="CustomShape 8"/>
          <p:cNvSpPr/>
          <p:nvPr/>
        </p:nvSpPr>
        <p:spPr>
          <a:xfrm>
            <a:off x="4067280" y="4797360"/>
            <a:ext cx="1007640" cy="1007640"/>
          </a:xfrm>
          <a:prstGeom prst="mathPlus">
            <a:avLst>
              <a:gd name="adj1" fmla="val 2352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p:style>
      </p:sp>
      <p:pic>
        <p:nvPicPr>
          <p:cNvPr id="573" name="Picture 32" descr=""/>
          <p:cNvPicPr/>
          <p:nvPr/>
        </p:nvPicPr>
        <p:blipFill>
          <a:blip r:embed="rId2"/>
          <a:stretch/>
        </p:blipFill>
        <p:spPr>
          <a:xfrm>
            <a:off x="395280" y="1844640"/>
            <a:ext cx="3133440" cy="2088720"/>
          </a:xfrm>
          <a:prstGeom prst="rect">
            <a:avLst/>
          </a:prstGeom>
          <a:ln>
            <a:noFill/>
          </a:ln>
        </p:spPr>
      </p:pic>
      <p:pic>
        <p:nvPicPr>
          <p:cNvPr id="574" name="Picture 33" descr=""/>
          <p:cNvPicPr/>
          <p:nvPr/>
        </p:nvPicPr>
        <p:blipFill>
          <a:blip r:embed="rId3"/>
          <a:stretch/>
        </p:blipFill>
        <p:spPr>
          <a:xfrm>
            <a:off x="7093080" y="1844640"/>
            <a:ext cx="1726920" cy="2088720"/>
          </a:xfrm>
          <a:prstGeom prst="rect">
            <a:avLst/>
          </a:prstGeom>
          <a:ln>
            <a:noFill/>
          </a:ln>
        </p:spPr>
      </p:pic>
      <p:pic>
        <p:nvPicPr>
          <p:cNvPr id="575" name="Picture 35" descr=""/>
          <p:cNvPicPr/>
          <p:nvPr/>
        </p:nvPicPr>
        <p:blipFill>
          <a:blip r:embed="rId4"/>
          <a:stretch/>
        </p:blipFill>
        <p:spPr>
          <a:xfrm>
            <a:off x="3564000" y="1844640"/>
            <a:ext cx="1445760" cy="2064960"/>
          </a:xfrm>
          <a:prstGeom prst="rect">
            <a:avLst/>
          </a:prstGeom>
          <a:ln w="9360">
            <a:solidFill>
              <a:srgbClr val="a50021"/>
            </a:solidFill>
            <a:miter/>
          </a:ln>
        </p:spPr>
      </p:pic>
    </p:spTree>
  </p:cSld>
  <p:transition spd="slow">
    <p:push dir="u"/>
  </p:transition>
</p:sld>
</file>

<file path=ppt/slides/slide7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76" name="CustomShape 1"/>
          <p:cNvSpPr/>
          <p:nvPr/>
        </p:nvSpPr>
        <p:spPr>
          <a:xfrm>
            <a:off x="0" y="0"/>
            <a:ext cx="9143640" cy="456840"/>
          </a:xfrm>
          <a:prstGeom prst="rect">
            <a:avLst/>
          </a:prstGeom>
          <a:noFill/>
          <a:ln>
            <a:noFill/>
          </a:ln>
        </p:spPr>
        <p:style>
          <a:lnRef idx="0"/>
          <a:fillRef idx="0"/>
          <a:effectRef idx="0"/>
          <a:fontRef idx="minor"/>
        </p:style>
      </p:sp>
      <p:sp>
        <p:nvSpPr>
          <p:cNvPr id="577" name="CustomShape 2"/>
          <p:cNvSpPr/>
          <p:nvPr/>
        </p:nvSpPr>
        <p:spPr>
          <a:xfrm>
            <a:off x="4140360" y="4653000"/>
            <a:ext cx="360000" cy="456840"/>
          </a:xfrm>
          <a:prstGeom prst="rect">
            <a:avLst/>
          </a:prstGeom>
          <a:noFill/>
          <a:ln>
            <a:noFill/>
          </a:ln>
        </p:spPr>
        <p:style>
          <a:lnRef idx="0"/>
          <a:fillRef idx="0"/>
          <a:effectRef idx="0"/>
          <a:fontRef idx="minor"/>
        </p:style>
      </p:sp>
      <p:sp>
        <p:nvSpPr>
          <p:cNvPr id="578" name="CustomShape 3"/>
          <p:cNvSpPr/>
          <p:nvPr/>
        </p:nvSpPr>
        <p:spPr>
          <a:xfrm>
            <a:off x="611280" y="2708280"/>
            <a:ext cx="3960360" cy="456840"/>
          </a:xfrm>
          <a:prstGeom prst="rect">
            <a:avLst/>
          </a:prstGeom>
          <a:noFill/>
          <a:ln>
            <a:noFill/>
          </a:ln>
        </p:spPr>
        <p:style>
          <a:lnRef idx="0"/>
          <a:fillRef idx="0"/>
          <a:effectRef idx="0"/>
          <a:fontRef idx="minor"/>
        </p:style>
      </p:sp>
      <p:sp>
        <p:nvSpPr>
          <p:cNvPr id="579" name="CustomShape 4"/>
          <p:cNvSpPr/>
          <p:nvPr/>
        </p:nvSpPr>
        <p:spPr>
          <a:xfrm>
            <a:off x="4067280" y="2116080"/>
            <a:ext cx="1009440" cy="936360"/>
          </a:xfrm>
          <a:prstGeom prst="mathPlus">
            <a:avLst>
              <a:gd name="adj1" fmla="val 2352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p:style>
      </p:sp>
      <p:sp>
        <p:nvSpPr>
          <p:cNvPr id="580" name="CustomShape 5"/>
          <p:cNvSpPr/>
          <p:nvPr/>
        </p:nvSpPr>
        <p:spPr>
          <a:xfrm>
            <a:off x="2987640" y="1197000"/>
            <a:ext cx="2808000" cy="2358720"/>
          </a:xfrm>
          <a:custGeom>
            <a:avLst/>
            <a:gdLst/>
            <a:ahLst/>
            <a:rect l="l" t="t" r="r" b="b"/>
            <a:pathLst>
              <a:path w="4375840" h="3727011">
                <a:moveTo>
                  <a:pt x="2678316" y="208230"/>
                </a:moveTo>
                <a:cubicBezTo>
                  <a:pt x="2132090" y="416460"/>
                  <a:pt x="780106" y="1258433"/>
                  <a:pt x="396843" y="1629625"/>
                </a:cubicBezTo>
                <a:cubicBezTo>
                  <a:pt x="13580" y="2000817"/>
                  <a:pt x="0" y="2094369"/>
                  <a:pt x="378736" y="2435383"/>
                </a:cubicBezTo>
                <a:cubicBezTo>
                  <a:pt x="757472" y="2776397"/>
                  <a:pt x="2041555" y="3624405"/>
                  <a:pt x="2669262" y="3675708"/>
                </a:cubicBezTo>
                <a:cubicBezTo>
                  <a:pt x="3296969" y="3727011"/>
                  <a:pt x="3914114" y="3168714"/>
                  <a:pt x="4144977" y="2743201"/>
                </a:cubicBezTo>
                <a:cubicBezTo>
                  <a:pt x="4375840" y="2317688"/>
                  <a:pt x="4132906" y="1516456"/>
                  <a:pt x="4054443" y="1122630"/>
                </a:cubicBezTo>
                <a:cubicBezTo>
                  <a:pt x="3975980" y="728804"/>
                  <a:pt x="3906569" y="531137"/>
                  <a:pt x="3674197" y="380246"/>
                </a:cubicBezTo>
                <a:cubicBezTo>
                  <a:pt x="3441825" y="229355"/>
                  <a:pt x="3224542" y="0"/>
                  <a:pt x="2678316" y="208230"/>
                </a:cubicBezTo>
                <a:close/>
              </a:path>
            </a:pathLst>
          </a:custGeom>
          <a:noFill/>
          <a:ln w="152280">
            <a:solidFill>
              <a:schemeClr val="accent1">
                <a:lumMod val="75000"/>
              </a:schemeClr>
            </a:solidFill>
          </a:ln>
        </p:spPr>
        <p:style>
          <a:lnRef idx="2">
            <a:schemeClr val="accent1">
              <a:shade val="50000"/>
            </a:schemeClr>
          </a:lnRef>
          <a:fillRef idx="1">
            <a:schemeClr val="accent1"/>
          </a:fillRef>
          <a:effectRef idx="0">
            <a:schemeClr val="accent1"/>
          </a:effectRef>
          <a:fontRef idx="minor"/>
        </p:style>
      </p:sp>
      <p:sp>
        <p:nvSpPr>
          <p:cNvPr id="581" name="CustomShape 6"/>
          <p:cNvSpPr/>
          <p:nvPr/>
        </p:nvSpPr>
        <p:spPr>
          <a:xfrm>
            <a:off x="708120" y="1762200"/>
            <a:ext cx="3142800" cy="1361880"/>
          </a:xfrm>
          <a:prstGeom prst="roundRect">
            <a:avLst>
              <a:gd name="adj" fmla="val 16667"/>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1" lang="gl-ES" sz="3600" spc="-1" strike="noStrike">
                <a:solidFill>
                  <a:srgbClr val="ffffff"/>
                </a:solidFill>
                <a:latin typeface="Calibri"/>
                <a:ea typeface="Tahoma"/>
              </a:rPr>
              <a:t>Banco de Sangre</a:t>
            </a:r>
            <a:endParaRPr b="0" lang="gl-ES" sz="3600" spc="-1" strike="noStrike">
              <a:latin typeface="Arial"/>
            </a:endParaRPr>
          </a:p>
        </p:txBody>
      </p:sp>
      <p:sp>
        <p:nvSpPr>
          <p:cNvPr id="582" name="CustomShape 7"/>
          <p:cNvSpPr/>
          <p:nvPr/>
        </p:nvSpPr>
        <p:spPr>
          <a:xfrm>
            <a:off x="5292720" y="1762200"/>
            <a:ext cx="3142800" cy="1361880"/>
          </a:xfrm>
          <a:prstGeom prst="roundRect">
            <a:avLst>
              <a:gd name="adj" fmla="val 16667"/>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1" lang="gl-ES" sz="3600" spc="-1" strike="noStrike">
                <a:solidFill>
                  <a:srgbClr val="ffffff"/>
                </a:solidFill>
                <a:latin typeface="Calibri"/>
                <a:ea typeface="Tahoma"/>
              </a:rPr>
              <a:t>Centros educativos</a:t>
            </a:r>
            <a:endParaRPr b="0" lang="gl-ES" sz="3600" spc="-1" strike="noStrike">
              <a:latin typeface="Arial"/>
            </a:endParaRPr>
          </a:p>
        </p:txBody>
      </p:sp>
      <p:sp>
        <p:nvSpPr>
          <p:cNvPr id="583" name="CustomShape 8"/>
          <p:cNvSpPr/>
          <p:nvPr/>
        </p:nvSpPr>
        <p:spPr>
          <a:xfrm>
            <a:off x="611280" y="4562640"/>
            <a:ext cx="7921440" cy="1283040"/>
          </a:xfrm>
          <a:prstGeom prst="rect">
            <a:avLst/>
          </a:prstGeom>
          <a:solidFill>
            <a:schemeClr val="bg1">
              <a:lumMod val="85000"/>
            </a:schemeClr>
          </a:solidFill>
          <a:ln w="9360">
            <a:noFill/>
          </a:ln>
        </p:spPr>
        <p:style>
          <a:lnRef idx="0"/>
          <a:fillRef idx="0"/>
          <a:effectRef idx="0"/>
          <a:fontRef idx="minor"/>
        </p:style>
        <p:txBody>
          <a:bodyPr lIns="90000" rIns="90000" tIns="46800" bIns="46800">
            <a:spAutoFit/>
          </a:bodyPr>
          <a:p>
            <a:pPr algn="ctr">
              <a:lnSpc>
                <a:spcPct val="100000"/>
              </a:lnSpc>
            </a:pPr>
            <a:r>
              <a:rPr b="1" lang="gl-ES" sz="1800" spc="-1" strike="noStrike">
                <a:solidFill>
                  <a:srgbClr val="2f5597"/>
                </a:solidFill>
                <a:latin typeface="Calibri"/>
              </a:rPr>
              <a:t>Algunos resultados (2010-2011)</a:t>
            </a:r>
            <a:endParaRPr b="0" lang="gl-ES" sz="1800" spc="-1" strike="noStrike">
              <a:latin typeface="Arial"/>
            </a:endParaRPr>
          </a:p>
          <a:p>
            <a:pPr algn="ctr">
              <a:lnSpc>
                <a:spcPct val="100000"/>
              </a:lnSpc>
            </a:pPr>
            <a:r>
              <a:rPr b="1" lang="gl-ES" sz="1800" spc="-1" strike="noStrike">
                <a:solidFill>
                  <a:srgbClr val="2f5597"/>
                </a:solidFill>
                <a:latin typeface="Calibri"/>
              </a:rPr>
              <a:t>82 </a:t>
            </a:r>
            <a:r>
              <a:rPr b="1" lang="gl-ES" sz="2000" spc="-1" strike="noStrike">
                <a:solidFill>
                  <a:srgbClr val="000000"/>
                </a:solidFill>
                <a:latin typeface="Calibri"/>
              </a:rPr>
              <a:t>centros educativos formales y no formales participantes.</a:t>
            </a:r>
            <a:endParaRPr b="0" lang="gl-ES" sz="2000" spc="-1" strike="noStrike">
              <a:latin typeface="Arial"/>
            </a:endParaRPr>
          </a:p>
          <a:p>
            <a:pPr algn="ctr">
              <a:lnSpc>
                <a:spcPct val="100000"/>
              </a:lnSpc>
            </a:pPr>
            <a:r>
              <a:rPr b="1" lang="gl-ES" sz="1800" spc="-1" strike="noStrike">
                <a:solidFill>
                  <a:srgbClr val="2f5597"/>
                </a:solidFill>
                <a:latin typeface="Calibri"/>
              </a:rPr>
              <a:t>4.168 </a:t>
            </a:r>
            <a:r>
              <a:rPr b="1" lang="gl-ES" sz="2000" spc="-1" strike="noStrike">
                <a:solidFill>
                  <a:srgbClr val="000000"/>
                </a:solidFill>
                <a:latin typeface="Calibri"/>
              </a:rPr>
              <a:t>donaciones.</a:t>
            </a:r>
            <a:endParaRPr b="0" lang="gl-ES" sz="2000" spc="-1" strike="noStrike">
              <a:latin typeface="Arial"/>
            </a:endParaRPr>
          </a:p>
          <a:p>
            <a:pPr algn="ctr">
              <a:lnSpc>
                <a:spcPct val="100000"/>
              </a:lnSpc>
            </a:pPr>
            <a:r>
              <a:rPr b="1" lang="gl-ES" sz="1800" spc="-1" strike="noStrike">
                <a:solidFill>
                  <a:srgbClr val="2f5597"/>
                </a:solidFill>
                <a:latin typeface="Calibri"/>
              </a:rPr>
              <a:t>1.232 </a:t>
            </a:r>
            <a:r>
              <a:rPr b="1" lang="gl-ES" sz="2000" spc="-1" strike="noStrike">
                <a:solidFill>
                  <a:srgbClr val="000000"/>
                </a:solidFill>
                <a:latin typeface="Calibri"/>
              </a:rPr>
              <a:t>nuevos donantes.</a:t>
            </a:r>
            <a:endParaRPr b="0" lang="gl-ES" sz="2000" spc="-1" strike="noStrike">
              <a:latin typeface="Arial"/>
            </a:endParaRPr>
          </a:p>
        </p:txBody>
      </p:sp>
    </p:spTree>
  </p:cSld>
  <p:transition spd="slow">
    <p:push dir="u"/>
  </p:transition>
</p:sld>
</file>

<file path=ppt/slides/slide7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84" name="Picture 2" descr=""/>
          <p:cNvPicPr/>
          <p:nvPr/>
        </p:nvPicPr>
        <p:blipFill>
          <a:blip r:embed="rId1"/>
          <a:stretch/>
        </p:blipFill>
        <p:spPr>
          <a:xfrm>
            <a:off x="1533600" y="936720"/>
            <a:ext cx="6076440" cy="4562280"/>
          </a:xfrm>
          <a:prstGeom prst="rect">
            <a:avLst/>
          </a:prstGeom>
          <a:ln>
            <a:noFill/>
          </a:ln>
        </p:spPr>
      </p:pic>
    </p:spTree>
  </p:cSld>
  <mc:AlternateContent>
    <mc:Choice Requires="p14">
      <p:transition spd="slow" p14:dur="2000"/>
    </mc:Choice>
    <mc:Fallback>
      <p:transition spd="slow"/>
    </mc:Fallback>
  </mc:AlternateContent>
</p:sld>
</file>

<file path=ppt/slides/slide7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85" name="Picture 2" descr=""/>
          <p:cNvPicPr/>
          <p:nvPr/>
        </p:nvPicPr>
        <p:blipFill>
          <a:blip r:embed="rId1"/>
          <a:stretch/>
        </p:blipFill>
        <p:spPr>
          <a:xfrm>
            <a:off x="-98640" y="0"/>
            <a:ext cx="10412280" cy="6963120"/>
          </a:xfrm>
          <a:prstGeom prst="rect">
            <a:avLst/>
          </a:prstGeom>
          <a:ln>
            <a:noFill/>
          </a:ln>
        </p:spPr>
      </p:pic>
    </p:spTree>
  </p:cSld>
  <p:transition spd="slow">
    <p:push dir="u"/>
  </p:transition>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2" name="Picture 2" descr=""/>
          <p:cNvPicPr/>
          <p:nvPr/>
        </p:nvPicPr>
        <p:blipFill>
          <a:blip r:embed="rId1"/>
          <a:stretch/>
        </p:blipFill>
        <p:spPr>
          <a:xfrm>
            <a:off x="-112680" y="0"/>
            <a:ext cx="8956080" cy="6724080"/>
          </a:xfrm>
          <a:prstGeom prst="rect">
            <a:avLst/>
          </a:prstGeom>
          <a:ln>
            <a:noFill/>
          </a:ln>
        </p:spPr>
      </p:pic>
      <p:sp>
        <p:nvSpPr>
          <p:cNvPr id="173" name="CustomShape 1"/>
          <p:cNvSpPr/>
          <p:nvPr/>
        </p:nvSpPr>
        <p:spPr>
          <a:xfrm>
            <a:off x="4572000" y="5985720"/>
            <a:ext cx="4571640" cy="42516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gl-ES" sz="1100" spc="-1" strike="noStrike" u="sng">
                <a:solidFill>
                  <a:srgbClr val="056bd0"/>
                </a:solidFill>
                <a:uFillTx/>
                <a:latin typeface="Calibri"/>
                <a:hlinkClick r:id="rId2"/>
              </a:rPr>
              <a:t>Extraido</a:t>
            </a:r>
            <a:r>
              <a:rPr b="1" lang="gl-ES" sz="1100" spc="-1" strike="noStrike" u="sng">
                <a:solidFill>
                  <a:srgbClr val="056bd0"/>
                </a:solidFill>
                <a:uFillTx/>
                <a:latin typeface="Calibri"/>
                <a:hlinkClick r:id="rId3"/>
              </a:rPr>
              <a:t> de: https://www.slideshare.net/rbatlle/aps-exito-educativo-y-compromiso-social-2018/rbatlle/aps-exito-educativo-y-compromiso-social-2018</a:t>
            </a:r>
            <a:endParaRPr b="0" lang="gl-ES" sz="1100" spc="-1" strike="noStrike">
              <a:latin typeface="Arial"/>
            </a:endParaRPr>
          </a:p>
        </p:txBody>
      </p:sp>
    </p:spTree>
  </p:cSld>
  <mc:AlternateContent>
    <mc:Choice Requires="p14">
      <p:transition spd="slow" p14:dur="2000"/>
    </mc:Choice>
    <mc:Fallback>
      <p:transition spd="slow"/>
    </mc:Fallback>
  </mc:AlternateContent>
</p:sld>
</file>

<file path=ppt/slides/slide8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86" name="Picture 2" descr=""/>
          <p:cNvPicPr/>
          <p:nvPr/>
        </p:nvPicPr>
        <p:blipFill>
          <a:blip r:embed="rId1"/>
          <a:stretch/>
        </p:blipFill>
        <p:spPr>
          <a:xfrm>
            <a:off x="-168840" y="0"/>
            <a:ext cx="10286640" cy="6857640"/>
          </a:xfrm>
          <a:prstGeom prst="rect">
            <a:avLst/>
          </a:prstGeom>
          <a:ln>
            <a:noFill/>
          </a:ln>
        </p:spPr>
      </p:pic>
      <p:sp>
        <p:nvSpPr>
          <p:cNvPr id="587" name="CustomShape 1"/>
          <p:cNvSpPr/>
          <p:nvPr/>
        </p:nvSpPr>
        <p:spPr>
          <a:xfrm>
            <a:off x="407880" y="5050440"/>
            <a:ext cx="4768560" cy="3014280"/>
          </a:xfrm>
          <a:prstGeom prst="rect">
            <a:avLst/>
          </a:prstGeom>
          <a:noFill/>
          <a:ln w="28440">
            <a:solidFill>
              <a:schemeClr val="tx1"/>
            </a:solidFill>
            <a:round/>
          </a:ln>
        </p:spPr>
        <p:style>
          <a:lnRef idx="0"/>
          <a:fillRef idx="0"/>
          <a:effectRef idx="0"/>
          <a:fontRef idx="minor"/>
        </p:style>
        <p:txBody>
          <a:bodyPr lIns="90000" rIns="90000" tIns="45000" bIns="45000">
            <a:spAutoFit/>
          </a:bodyPr>
          <a:p>
            <a:pPr algn="ctr">
              <a:lnSpc>
                <a:spcPct val="100000"/>
              </a:lnSpc>
            </a:pPr>
            <a:r>
              <a:rPr b="1" lang="gl-ES" sz="4800" spc="-1" strike="noStrike">
                <a:solidFill>
                  <a:srgbClr val="000000"/>
                </a:solidFill>
                <a:latin typeface="Freestyle Script"/>
              </a:rPr>
              <a:t>Evaluación en los proyectos Aps</a:t>
            </a:r>
            <a:endParaRPr b="0" lang="gl-ES" sz="4800" spc="-1" strike="noStrike">
              <a:latin typeface="Arial"/>
            </a:endParaRPr>
          </a:p>
        </p:txBody>
      </p:sp>
    </p:spTree>
  </p:cSld>
  <p:transition spd="slow">
    <p:push dir="u"/>
  </p:transition>
</p:sld>
</file>

<file path=ppt/slides/slide8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88" name="Picture 2" descr=""/>
          <p:cNvPicPr/>
          <p:nvPr/>
        </p:nvPicPr>
        <p:blipFill>
          <a:blip r:embed="rId1"/>
          <a:stretch/>
        </p:blipFill>
        <p:spPr>
          <a:xfrm>
            <a:off x="2540160" y="1835640"/>
            <a:ext cx="3445560" cy="3096360"/>
          </a:xfrm>
          <a:prstGeom prst="rect">
            <a:avLst/>
          </a:prstGeom>
          <a:ln>
            <a:noFill/>
          </a:ln>
        </p:spPr>
      </p:pic>
      <p:sp>
        <p:nvSpPr>
          <p:cNvPr id="589" name="CustomShape 1"/>
          <p:cNvSpPr/>
          <p:nvPr/>
        </p:nvSpPr>
        <p:spPr>
          <a:xfrm>
            <a:off x="5652000" y="1203480"/>
            <a:ext cx="2943000" cy="913320"/>
          </a:xfrm>
          <a:prstGeom prst="rect">
            <a:avLst/>
          </a:prstGeom>
          <a:noFill/>
          <a:ln w="28440">
            <a:solidFill>
              <a:schemeClr val="tx1"/>
            </a:solidFill>
            <a:round/>
          </a:ln>
        </p:spPr>
        <p:style>
          <a:lnRef idx="0"/>
          <a:fillRef idx="0"/>
          <a:effectRef idx="0"/>
          <a:fontRef idx="minor"/>
        </p:style>
        <p:txBody>
          <a:bodyPr lIns="90000" rIns="90000" tIns="45000" bIns="45000">
            <a:spAutoFit/>
          </a:bodyPr>
          <a:p>
            <a:pPr algn="ctr">
              <a:lnSpc>
                <a:spcPct val="100000"/>
              </a:lnSpc>
            </a:pPr>
            <a:r>
              <a:rPr b="1" lang="gl-ES" sz="1800" spc="-1" strike="noStrike">
                <a:solidFill>
                  <a:srgbClr val="000000"/>
                </a:solidFill>
                <a:latin typeface="Kristen ITC"/>
              </a:rPr>
              <a:t>La satisfacción e implicación de los distintos agentes</a:t>
            </a:r>
            <a:endParaRPr b="0" lang="gl-ES" sz="1800" spc="-1" strike="noStrike">
              <a:latin typeface="Arial"/>
            </a:endParaRPr>
          </a:p>
        </p:txBody>
      </p:sp>
      <p:sp>
        <p:nvSpPr>
          <p:cNvPr id="590" name="CustomShape 2"/>
          <p:cNvSpPr/>
          <p:nvPr/>
        </p:nvSpPr>
        <p:spPr>
          <a:xfrm>
            <a:off x="6013440" y="4317120"/>
            <a:ext cx="2943000" cy="913320"/>
          </a:xfrm>
          <a:prstGeom prst="rect">
            <a:avLst/>
          </a:prstGeom>
          <a:noFill/>
          <a:ln w="28440">
            <a:solidFill>
              <a:schemeClr val="tx1"/>
            </a:solidFill>
            <a:round/>
          </a:ln>
        </p:spPr>
        <p:style>
          <a:lnRef idx="0"/>
          <a:fillRef idx="0"/>
          <a:effectRef idx="0"/>
          <a:fontRef idx="minor"/>
        </p:style>
        <p:txBody>
          <a:bodyPr lIns="90000" rIns="90000" tIns="45000" bIns="45000">
            <a:spAutoFit/>
          </a:bodyPr>
          <a:p>
            <a:pPr algn="ctr">
              <a:lnSpc>
                <a:spcPct val="100000"/>
              </a:lnSpc>
            </a:pPr>
            <a:r>
              <a:rPr b="1" lang="gl-ES" sz="1800" spc="-1" strike="noStrike">
                <a:solidFill>
                  <a:srgbClr val="000000"/>
                </a:solidFill>
                <a:latin typeface="Kristen ITC"/>
              </a:rPr>
              <a:t>Los conocimientos adquiridos de la temática </a:t>
            </a:r>
            <a:endParaRPr b="0" lang="gl-ES" sz="1800" spc="-1" strike="noStrike">
              <a:latin typeface="Arial"/>
            </a:endParaRPr>
          </a:p>
        </p:txBody>
      </p:sp>
      <p:sp>
        <p:nvSpPr>
          <p:cNvPr id="591" name="CustomShape 3"/>
          <p:cNvSpPr/>
          <p:nvPr/>
        </p:nvSpPr>
        <p:spPr>
          <a:xfrm>
            <a:off x="353520" y="4332240"/>
            <a:ext cx="2520000" cy="639000"/>
          </a:xfrm>
          <a:prstGeom prst="rect">
            <a:avLst/>
          </a:prstGeom>
          <a:noFill/>
          <a:ln w="28440">
            <a:solidFill>
              <a:schemeClr val="tx1"/>
            </a:solidFill>
            <a:round/>
          </a:ln>
        </p:spPr>
        <p:style>
          <a:lnRef idx="0"/>
          <a:fillRef idx="0"/>
          <a:effectRef idx="0"/>
          <a:fontRef idx="minor"/>
        </p:style>
        <p:txBody>
          <a:bodyPr lIns="90000" rIns="90000" tIns="45000" bIns="45000">
            <a:spAutoFit/>
          </a:bodyPr>
          <a:p>
            <a:pPr algn="ctr">
              <a:lnSpc>
                <a:spcPct val="100000"/>
              </a:lnSpc>
            </a:pPr>
            <a:r>
              <a:rPr b="1" lang="gl-ES" sz="1800" spc="-1" strike="noStrike">
                <a:solidFill>
                  <a:srgbClr val="000000"/>
                </a:solidFill>
                <a:latin typeface="Kristen ITC"/>
              </a:rPr>
              <a:t>La experiencia en su globalidad</a:t>
            </a:r>
            <a:endParaRPr b="0" lang="gl-ES" sz="1800" spc="-1" strike="noStrike">
              <a:latin typeface="Arial"/>
            </a:endParaRPr>
          </a:p>
        </p:txBody>
      </p:sp>
      <p:sp>
        <p:nvSpPr>
          <p:cNvPr id="592" name="CustomShape 4"/>
          <p:cNvSpPr/>
          <p:nvPr/>
        </p:nvSpPr>
        <p:spPr>
          <a:xfrm>
            <a:off x="353520" y="1018800"/>
            <a:ext cx="2520000" cy="912600"/>
          </a:xfrm>
          <a:prstGeom prst="rect">
            <a:avLst/>
          </a:prstGeom>
          <a:noFill/>
          <a:ln w="28440">
            <a:solidFill>
              <a:schemeClr val="tx1"/>
            </a:solidFill>
            <a:round/>
          </a:ln>
        </p:spPr>
        <p:style>
          <a:lnRef idx="0"/>
          <a:fillRef idx="0"/>
          <a:effectRef idx="0"/>
          <a:fontRef idx="minor"/>
        </p:style>
        <p:txBody>
          <a:bodyPr lIns="90000" rIns="90000" tIns="45000" bIns="45000">
            <a:spAutoFit/>
          </a:bodyPr>
          <a:p>
            <a:pPr algn="ctr">
              <a:lnSpc>
                <a:spcPct val="100000"/>
              </a:lnSpc>
            </a:pPr>
            <a:r>
              <a:rPr b="1" lang="gl-ES" sz="1800" spc="-1" strike="noStrike">
                <a:solidFill>
                  <a:srgbClr val="000000"/>
                </a:solidFill>
                <a:latin typeface="Kristen ITC"/>
              </a:rPr>
              <a:t>Competencia social y ciudadana</a:t>
            </a:r>
            <a:endParaRPr b="0" lang="gl-ES" sz="1800" spc="-1" strike="noStrike">
              <a:latin typeface="Arial"/>
            </a:endParaRPr>
          </a:p>
        </p:txBody>
      </p:sp>
      <p:sp>
        <p:nvSpPr>
          <p:cNvPr id="593" name="CustomShape 5"/>
          <p:cNvSpPr/>
          <p:nvPr/>
        </p:nvSpPr>
        <p:spPr>
          <a:xfrm>
            <a:off x="527760" y="2734560"/>
            <a:ext cx="1728000" cy="639000"/>
          </a:xfrm>
          <a:prstGeom prst="rect">
            <a:avLst/>
          </a:prstGeom>
          <a:noFill/>
          <a:ln w="28440">
            <a:solidFill>
              <a:schemeClr val="tx1"/>
            </a:solidFill>
            <a:round/>
          </a:ln>
        </p:spPr>
        <p:style>
          <a:lnRef idx="0"/>
          <a:fillRef idx="0"/>
          <a:effectRef idx="0"/>
          <a:fontRef idx="minor"/>
        </p:style>
        <p:txBody>
          <a:bodyPr lIns="90000" rIns="90000" tIns="45000" bIns="45000">
            <a:spAutoFit/>
          </a:bodyPr>
          <a:p>
            <a:pPr algn="ctr">
              <a:lnSpc>
                <a:spcPct val="100000"/>
              </a:lnSpc>
            </a:pPr>
            <a:r>
              <a:rPr b="1" lang="gl-ES" sz="1800" spc="-1" strike="noStrike">
                <a:solidFill>
                  <a:srgbClr val="000000"/>
                </a:solidFill>
                <a:latin typeface="Kristen ITC"/>
              </a:rPr>
              <a:t>Autonomía e iniciativa</a:t>
            </a:r>
            <a:endParaRPr b="0" lang="gl-ES" sz="1800" spc="-1" strike="noStrike">
              <a:latin typeface="Arial"/>
            </a:endParaRPr>
          </a:p>
        </p:txBody>
      </p:sp>
      <p:sp>
        <p:nvSpPr>
          <p:cNvPr id="594" name="CustomShape 6"/>
          <p:cNvSpPr/>
          <p:nvPr/>
        </p:nvSpPr>
        <p:spPr>
          <a:xfrm>
            <a:off x="5951880" y="2930760"/>
            <a:ext cx="2643120" cy="638280"/>
          </a:xfrm>
          <a:prstGeom prst="rect">
            <a:avLst/>
          </a:prstGeom>
          <a:noFill/>
          <a:ln w="28440">
            <a:solidFill>
              <a:schemeClr val="tx1"/>
            </a:solidFill>
            <a:round/>
          </a:ln>
        </p:spPr>
        <p:style>
          <a:lnRef idx="0"/>
          <a:fillRef idx="0"/>
          <a:effectRef idx="0"/>
          <a:fontRef idx="minor"/>
        </p:style>
        <p:txBody>
          <a:bodyPr lIns="90000" rIns="90000" tIns="45000" bIns="45000">
            <a:spAutoFit/>
          </a:bodyPr>
          <a:p>
            <a:pPr algn="ctr">
              <a:lnSpc>
                <a:spcPct val="100000"/>
              </a:lnSpc>
            </a:pPr>
            <a:r>
              <a:rPr b="1" lang="gl-ES" sz="1800" spc="-1" strike="noStrike">
                <a:solidFill>
                  <a:srgbClr val="000000"/>
                </a:solidFill>
                <a:latin typeface="Kristen ITC"/>
              </a:rPr>
              <a:t>Aprender a aprender</a:t>
            </a:r>
            <a:endParaRPr b="0" lang="gl-ES" sz="1800" spc="-1" strike="noStrike">
              <a:latin typeface="Arial"/>
            </a:endParaRPr>
          </a:p>
        </p:txBody>
      </p:sp>
      <p:sp>
        <p:nvSpPr>
          <p:cNvPr id="595" name="CustomShape 7"/>
          <p:cNvSpPr/>
          <p:nvPr/>
        </p:nvSpPr>
        <p:spPr>
          <a:xfrm>
            <a:off x="1631880" y="175680"/>
            <a:ext cx="6273720" cy="1064520"/>
          </a:xfrm>
          <a:prstGeom prst="rect">
            <a:avLst/>
          </a:prstGeom>
          <a:noFill/>
          <a:ln w="28440">
            <a:solidFill>
              <a:schemeClr val="tx1"/>
            </a:solidFill>
            <a:round/>
          </a:ln>
        </p:spPr>
        <p:style>
          <a:lnRef idx="0"/>
          <a:fillRef idx="0"/>
          <a:effectRef idx="0"/>
          <a:fontRef idx="minor"/>
        </p:style>
        <p:txBody>
          <a:bodyPr lIns="90000" rIns="90000" tIns="45000" bIns="45000">
            <a:spAutoFit/>
          </a:bodyPr>
          <a:p>
            <a:pPr algn="ctr">
              <a:lnSpc>
                <a:spcPct val="100000"/>
              </a:lnSpc>
            </a:pPr>
            <a:r>
              <a:rPr b="1" lang="gl-ES" sz="3200" spc="-1" strike="noStrike">
                <a:solidFill>
                  <a:srgbClr val="000000"/>
                </a:solidFill>
                <a:latin typeface="Freestyle Script"/>
              </a:rPr>
              <a:t>¿Qué evaluamos en los proyectos de ApS?</a:t>
            </a:r>
            <a:endParaRPr b="0" lang="gl-ES" sz="3200" spc="-1" strike="noStrike">
              <a:latin typeface="Arial"/>
            </a:endParaRPr>
          </a:p>
        </p:txBody>
      </p:sp>
      <p:sp>
        <p:nvSpPr>
          <p:cNvPr id="596" name="CustomShape 8"/>
          <p:cNvSpPr/>
          <p:nvPr/>
        </p:nvSpPr>
        <p:spPr>
          <a:xfrm>
            <a:off x="2873880" y="5377680"/>
            <a:ext cx="2777760" cy="912600"/>
          </a:xfrm>
          <a:prstGeom prst="rect">
            <a:avLst/>
          </a:prstGeom>
          <a:noFill/>
          <a:ln w="28440">
            <a:solidFill>
              <a:schemeClr val="tx1"/>
            </a:solidFill>
            <a:round/>
          </a:ln>
        </p:spPr>
        <p:style>
          <a:lnRef idx="0"/>
          <a:fillRef idx="0"/>
          <a:effectRef idx="0"/>
          <a:fontRef idx="minor"/>
        </p:style>
        <p:txBody>
          <a:bodyPr lIns="90000" rIns="90000" tIns="45000" bIns="45000">
            <a:spAutoFit/>
          </a:bodyPr>
          <a:p>
            <a:pPr algn="ctr">
              <a:lnSpc>
                <a:spcPct val="100000"/>
              </a:lnSpc>
            </a:pPr>
            <a:r>
              <a:rPr b="1" lang="gl-ES" sz="1800" spc="-1" strike="noStrike">
                <a:solidFill>
                  <a:srgbClr val="000000"/>
                </a:solidFill>
                <a:latin typeface="Kristen ITC"/>
              </a:rPr>
              <a:t>Competencias propias de las materias</a:t>
            </a:r>
            <a:endParaRPr b="0" lang="gl-ES" sz="1800" spc="-1" strike="noStrike">
              <a:latin typeface="Arial"/>
            </a:endParaRPr>
          </a:p>
        </p:txBody>
      </p:sp>
    </p:spTree>
  </p:cSld>
  <p:transition spd="slow">
    <p:push dir="u"/>
  </p:transition>
</p:sld>
</file>

<file path=ppt/slides/slide8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97" name="Picture 2" descr=""/>
          <p:cNvPicPr/>
          <p:nvPr/>
        </p:nvPicPr>
        <p:blipFill>
          <a:blip r:embed="rId1"/>
          <a:stretch/>
        </p:blipFill>
        <p:spPr>
          <a:xfrm>
            <a:off x="2509200" y="1566000"/>
            <a:ext cx="4020480" cy="2668680"/>
          </a:xfrm>
          <a:prstGeom prst="rect">
            <a:avLst/>
          </a:prstGeom>
          <a:ln>
            <a:noFill/>
          </a:ln>
          <a:effectLst>
            <a:reflection algn="bl" blurRad="12700" dir="5400000" dist="5000" endPos="28000" rotWithShape="0" stA="38000" sy="-100000"/>
          </a:effectLst>
        </p:spPr>
      </p:pic>
      <p:sp>
        <p:nvSpPr>
          <p:cNvPr id="598" name="CustomShape 1"/>
          <p:cNvSpPr/>
          <p:nvPr/>
        </p:nvSpPr>
        <p:spPr>
          <a:xfrm>
            <a:off x="92160" y="2271960"/>
            <a:ext cx="2262240" cy="639000"/>
          </a:xfrm>
          <a:prstGeom prst="rect">
            <a:avLst/>
          </a:prstGeom>
          <a:noFill/>
          <a:ln w="28440">
            <a:solidFill>
              <a:schemeClr val="tx1"/>
            </a:solidFill>
            <a:round/>
          </a:ln>
        </p:spPr>
        <p:style>
          <a:lnRef idx="0"/>
          <a:fillRef idx="0"/>
          <a:effectRef idx="0"/>
          <a:fontRef idx="minor"/>
        </p:style>
        <p:txBody>
          <a:bodyPr lIns="90000" rIns="90000" tIns="45000" bIns="45000">
            <a:spAutoFit/>
          </a:bodyPr>
          <a:p>
            <a:pPr algn="ctr">
              <a:lnSpc>
                <a:spcPct val="100000"/>
              </a:lnSpc>
            </a:pPr>
            <a:r>
              <a:rPr b="0" lang="gl-ES" sz="1800" spc="-1" strike="noStrike">
                <a:solidFill>
                  <a:srgbClr val="000000"/>
                </a:solidFill>
                <a:latin typeface="Calibri"/>
              </a:rPr>
              <a:t> </a:t>
            </a:r>
            <a:r>
              <a:rPr b="1" lang="gl-ES" sz="1800" spc="-1" strike="noStrike">
                <a:solidFill>
                  <a:srgbClr val="000000"/>
                </a:solidFill>
                <a:latin typeface="Kristen ITC"/>
              </a:rPr>
              <a:t>EVALUACIÓN FORMADORA </a:t>
            </a:r>
            <a:endParaRPr b="0" lang="gl-ES" sz="1800" spc="-1" strike="noStrike">
              <a:latin typeface="Arial"/>
            </a:endParaRPr>
          </a:p>
        </p:txBody>
      </p:sp>
      <p:sp>
        <p:nvSpPr>
          <p:cNvPr id="599" name="CustomShape 2"/>
          <p:cNvSpPr/>
          <p:nvPr/>
        </p:nvSpPr>
        <p:spPr>
          <a:xfrm>
            <a:off x="1223640" y="4717800"/>
            <a:ext cx="7368120" cy="639000"/>
          </a:xfrm>
          <a:prstGeom prst="rect">
            <a:avLst/>
          </a:prstGeom>
          <a:noFill/>
          <a:ln w="28440">
            <a:solidFill>
              <a:schemeClr val="tx1"/>
            </a:solidFill>
            <a:round/>
          </a:ln>
        </p:spPr>
        <p:style>
          <a:lnRef idx="0"/>
          <a:fillRef idx="0"/>
          <a:effectRef idx="0"/>
          <a:fontRef idx="minor"/>
        </p:style>
        <p:txBody>
          <a:bodyPr lIns="90000" rIns="90000" tIns="45000" bIns="45000">
            <a:spAutoFit/>
          </a:bodyPr>
          <a:p>
            <a:pPr marL="285840" indent="-285480">
              <a:lnSpc>
                <a:spcPct val="100000"/>
              </a:lnSpc>
              <a:buClr>
                <a:srgbClr val="000000"/>
              </a:buClr>
              <a:buFont typeface="Arial"/>
              <a:buChar char="•"/>
            </a:pPr>
            <a:r>
              <a:rPr b="1" lang="gl-ES" sz="1800" spc="-1" strike="noStrike">
                <a:solidFill>
                  <a:srgbClr val="000000"/>
                </a:solidFill>
                <a:latin typeface="Calibri"/>
              </a:rPr>
              <a:t>EVALUAMOS A LO LARGO DE TODO EL PROYECTO (INICIO-PROCESO-FINAL)</a:t>
            </a:r>
            <a:endParaRPr b="0" lang="gl-ES" sz="1800" spc="-1" strike="noStrike">
              <a:latin typeface="Arial"/>
            </a:endParaRPr>
          </a:p>
        </p:txBody>
      </p:sp>
      <p:sp>
        <p:nvSpPr>
          <p:cNvPr id="600" name="CustomShape 3"/>
          <p:cNvSpPr/>
          <p:nvPr/>
        </p:nvSpPr>
        <p:spPr>
          <a:xfrm>
            <a:off x="215280" y="5642280"/>
            <a:ext cx="4691880" cy="639000"/>
          </a:xfrm>
          <a:prstGeom prst="rect">
            <a:avLst/>
          </a:prstGeom>
          <a:noFill/>
          <a:ln w="28440">
            <a:solidFill>
              <a:schemeClr val="tx1"/>
            </a:solidFill>
            <a:round/>
          </a:ln>
        </p:spPr>
        <p:style>
          <a:lnRef idx="0"/>
          <a:fillRef idx="0"/>
          <a:effectRef idx="0"/>
          <a:fontRef idx="minor"/>
        </p:style>
        <p:txBody>
          <a:bodyPr lIns="90000" rIns="90000" tIns="45000" bIns="45000">
            <a:spAutoFit/>
          </a:bodyPr>
          <a:p>
            <a:pPr marL="285840" indent="-285480">
              <a:lnSpc>
                <a:spcPct val="100000"/>
              </a:lnSpc>
              <a:buClr>
                <a:srgbClr val="000000"/>
              </a:buClr>
              <a:buFont typeface="Arial"/>
              <a:buChar char="•"/>
            </a:pPr>
            <a:r>
              <a:rPr b="1" lang="gl-ES" sz="1800" spc="-1" strike="noStrike">
                <a:solidFill>
                  <a:srgbClr val="000000"/>
                </a:solidFill>
                <a:latin typeface="Calibri"/>
              </a:rPr>
              <a:t>EVALUACIÓN INTEGRADA COMO ACTIVIDAD DE APRENDIZAJE</a:t>
            </a:r>
            <a:endParaRPr b="0" lang="gl-ES" sz="1800" spc="-1" strike="noStrike">
              <a:latin typeface="Arial"/>
            </a:endParaRPr>
          </a:p>
        </p:txBody>
      </p:sp>
      <p:sp>
        <p:nvSpPr>
          <p:cNvPr id="601" name="CustomShape 4"/>
          <p:cNvSpPr/>
          <p:nvPr/>
        </p:nvSpPr>
        <p:spPr>
          <a:xfrm>
            <a:off x="5265360" y="6104160"/>
            <a:ext cx="2633760" cy="364680"/>
          </a:xfrm>
          <a:prstGeom prst="rect">
            <a:avLst/>
          </a:prstGeom>
          <a:noFill/>
          <a:ln w="28440">
            <a:solidFill>
              <a:schemeClr val="tx1"/>
            </a:solidFill>
            <a:round/>
          </a:ln>
        </p:spPr>
        <p:style>
          <a:lnRef idx="0"/>
          <a:fillRef idx="0"/>
          <a:effectRef idx="0"/>
          <a:fontRef idx="minor"/>
        </p:style>
        <p:txBody>
          <a:bodyPr lIns="90000" rIns="90000" tIns="45000" bIns="45000">
            <a:spAutoFit/>
          </a:bodyPr>
          <a:p>
            <a:pPr marL="285840" indent="-285480">
              <a:lnSpc>
                <a:spcPct val="100000"/>
              </a:lnSpc>
              <a:buClr>
                <a:srgbClr val="000000"/>
              </a:buClr>
              <a:buFont typeface="Arial"/>
              <a:buChar char="•"/>
            </a:pPr>
            <a:r>
              <a:rPr b="1" lang="gl-ES" sz="1800" spc="-1" strike="noStrike">
                <a:solidFill>
                  <a:srgbClr val="000000"/>
                </a:solidFill>
                <a:latin typeface="Calibri"/>
              </a:rPr>
              <a:t>EVALUACIÓN CÍVICA  </a:t>
            </a:r>
            <a:endParaRPr b="0" lang="gl-ES" sz="1800" spc="-1" strike="noStrike">
              <a:latin typeface="Arial"/>
            </a:endParaRPr>
          </a:p>
        </p:txBody>
      </p:sp>
      <p:sp>
        <p:nvSpPr>
          <p:cNvPr id="602" name="CustomShape 5"/>
          <p:cNvSpPr/>
          <p:nvPr/>
        </p:nvSpPr>
        <p:spPr>
          <a:xfrm>
            <a:off x="899640" y="78120"/>
            <a:ext cx="6999480" cy="1551960"/>
          </a:xfrm>
          <a:prstGeom prst="rect">
            <a:avLst/>
          </a:prstGeom>
          <a:noFill/>
          <a:ln w="28440">
            <a:solidFill>
              <a:schemeClr val="tx1"/>
            </a:solidFill>
            <a:round/>
          </a:ln>
        </p:spPr>
        <p:style>
          <a:lnRef idx="0"/>
          <a:fillRef idx="0"/>
          <a:effectRef idx="0"/>
          <a:fontRef idx="minor"/>
        </p:style>
        <p:txBody>
          <a:bodyPr lIns="90000" rIns="90000" tIns="45000" bIns="45000">
            <a:spAutoFit/>
          </a:bodyPr>
          <a:p>
            <a:pPr algn="ctr">
              <a:lnSpc>
                <a:spcPct val="100000"/>
              </a:lnSpc>
            </a:pPr>
            <a:r>
              <a:rPr b="1" lang="gl-ES" sz="4800" spc="-1" strike="noStrike">
                <a:solidFill>
                  <a:srgbClr val="000000"/>
                </a:solidFill>
                <a:latin typeface="Freestyle Script"/>
              </a:rPr>
              <a:t>¿Cuándo lo evaluamos?</a:t>
            </a:r>
            <a:endParaRPr b="0" lang="gl-ES" sz="4800" spc="-1" strike="noStrike">
              <a:latin typeface="Arial"/>
            </a:endParaRPr>
          </a:p>
        </p:txBody>
      </p:sp>
    </p:spTree>
  </p:cSld>
  <p:transition spd="slow">
    <p:push dir="u"/>
  </p:transition>
</p:sld>
</file>

<file path=ppt/slides/slide8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03" name="TextShape 1"/>
          <p:cNvSpPr txBox="1"/>
          <p:nvPr/>
        </p:nvSpPr>
        <p:spPr>
          <a:xfrm>
            <a:off x="626760" y="463680"/>
            <a:ext cx="7886520" cy="844200"/>
          </a:xfrm>
          <a:prstGeom prst="rect">
            <a:avLst/>
          </a:prstGeom>
          <a:noFill/>
          <a:ln w="28440">
            <a:solidFill>
              <a:srgbClr val="000000"/>
            </a:solidFill>
            <a:round/>
          </a:ln>
        </p:spPr>
        <p:txBody>
          <a:bodyPr anchor="ctr">
            <a:normAutofit fontScale="69000"/>
          </a:bodyPr>
          <a:p>
            <a:pPr algn="ctr">
              <a:lnSpc>
                <a:spcPct val="90000"/>
              </a:lnSpc>
            </a:pPr>
            <a:r>
              <a:rPr b="1" lang="es-ES" sz="3600" spc="-1" strike="noStrike">
                <a:solidFill>
                  <a:srgbClr val="000000"/>
                </a:solidFill>
                <a:latin typeface="Kristen ITC"/>
              </a:rPr>
              <a:t>EVALUACIÓN AL INICIO DEL PROYECTO</a:t>
            </a:r>
            <a:endParaRPr b="0" lang="es-ES" sz="3600" spc="-1" strike="noStrike">
              <a:solidFill>
                <a:srgbClr val="000000"/>
              </a:solidFill>
              <a:latin typeface="Calibri"/>
            </a:endParaRPr>
          </a:p>
        </p:txBody>
      </p:sp>
      <p:pic>
        <p:nvPicPr>
          <p:cNvPr id="604" name="Marcador de contenido 3" descr=""/>
          <p:cNvPicPr/>
          <p:nvPr/>
        </p:nvPicPr>
        <p:blipFill>
          <a:blip r:embed="rId1"/>
          <a:stretch/>
        </p:blipFill>
        <p:spPr>
          <a:xfrm>
            <a:off x="1007280" y="2205000"/>
            <a:ext cx="3562200" cy="2667240"/>
          </a:xfrm>
          <a:prstGeom prst="rect">
            <a:avLst/>
          </a:prstGeom>
          <a:ln>
            <a:noFill/>
          </a:ln>
        </p:spPr>
      </p:pic>
      <p:sp>
        <p:nvSpPr>
          <p:cNvPr id="605" name="CustomShape 2"/>
          <p:cNvSpPr/>
          <p:nvPr/>
        </p:nvSpPr>
        <p:spPr>
          <a:xfrm>
            <a:off x="1547640" y="5002560"/>
            <a:ext cx="1652040" cy="364680"/>
          </a:xfrm>
          <a:prstGeom prst="rect">
            <a:avLst/>
          </a:prstGeom>
          <a:noFill/>
          <a:ln w="28440">
            <a:solidFill>
              <a:schemeClr val="tx1"/>
            </a:solidFill>
            <a:round/>
          </a:ln>
        </p:spPr>
        <p:style>
          <a:lnRef idx="0"/>
          <a:fillRef idx="0"/>
          <a:effectRef idx="0"/>
          <a:fontRef idx="minor"/>
        </p:style>
        <p:txBody>
          <a:bodyPr lIns="90000" rIns="90000" tIns="45000" bIns="45000">
            <a:spAutoFit/>
          </a:bodyPr>
          <a:p>
            <a:pPr algn="ctr">
              <a:lnSpc>
                <a:spcPct val="100000"/>
              </a:lnSpc>
            </a:pPr>
            <a:r>
              <a:rPr b="1" lang="gl-ES" sz="1800" spc="-1" strike="noStrike">
                <a:solidFill>
                  <a:srgbClr val="000000"/>
                </a:solidFill>
                <a:latin typeface="Calibri"/>
              </a:rPr>
              <a:t>REUNIONES </a:t>
            </a:r>
            <a:endParaRPr b="0" lang="gl-ES" sz="1800" spc="-1" strike="noStrike">
              <a:latin typeface="Arial"/>
            </a:endParaRPr>
          </a:p>
        </p:txBody>
      </p:sp>
      <p:pic>
        <p:nvPicPr>
          <p:cNvPr id="606" name="Imagen 5" descr=""/>
          <p:cNvPicPr/>
          <p:nvPr/>
        </p:nvPicPr>
        <p:blipFill>
          <a:blip r:embed="rId2"/>
          <a:stretch/>
        </p:blipFill>
        <p:spPr>
          <a:xfrm>
            <a:off x="4860000" y="2205000"/>
            <a:ext cx="3199680" cy="1799640"/>
          </a:xfrm>
          <a:prstGeom prst="rect">
            <a:avLst/>
          </a:prstGeom>
          <a:ln>
            <a:noFill/>
          </a:ln>
        </p:spPr>
      </p:pic>
      <p:sp>
        <p:nvSpPr>
          <p:cNvPr id="607" name="CustomShape 3"/>
          <p:cNvSpPr/>
          <p:nvPr/>
        </p:nvSpPr>
        <p:spPr>
          <a:xfrm>
            <a:off x="5940000" y="4050360"/>
            <a:ext cx="1652040" cy="639000"/>
          </a:xfrm>
          <a:prstGeom prst="rect">
            <a:avLst/>
          </a:prstGeom>
          <a:noFill/>
          <a:ln w="28440">
            <a:solidFill>
              <a:schemeClr val="tx1"/>
            </a:solidFill>
            <a:round/>
          </a:ln>
        </p:spPr>
        <p:style>
          <a:lnRef idx="0"/>
          <a:fillRef idx="0"/>
          <a:effectRef idx="0"/>
          <a:fontRef idx="minor"/>
        </p:style>
        <p:txBody>
          <a:bodyPr lIns="90000" rIns="90000" tIns="45000" bIns="45000">
            <a:spAutoFit/>
          </a:bodyPr>
          <a:p>
            <a:pPr algn="ctr">
              <a:lnSpc>
                <a:spcPct val="100000"/>
              </a:lnSpc>
            </a:pPr>
            <a:r>
              <a:rPr b="1" lang="gl-ES" sz="1800" spc="-1" strike="noStrike">
                <a:solidFill>
                  <a:srgbClr val="000000"/>
                </a:solidFill>
                <a:latin typeface="Calibri"/>
              </a:rPr>
              <a:t>EN LA SESIÓN DE INICIACIÓN</a:t>
            </a:r>
            <a:r>
              <a:rPr b="0" lang="gl-ES" sz="1800" spc="-1" strike="noStrike">
                <a:solidFill>
                  <a:srgbClr val="000000"/>
                </a:solidFill>
                <a:latin typeface="Calibri"/>
              </a:rPr>
              <a:t> </a:t>
            </a:r>
            <a:endParaRPr b="0" lang="gl-ES" sz="1800" spc="-1" strike="noStrike">
              <a:latin typeface="Arial"/>
            </a:endParaRPr>
          </a:p>
        </p:txBody>
      </p:sp>
    </p:spTree>
  </p:cSld>
  <p:transition spd="slow">
    <p:push dir="u"/>
  </p:transition>
</p:sld>
</file>

<file path=ppt/slides/slide8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08" name="TextShape 1"/>
          <p:cNvSpPr txBox="1"/>
          <p:nvPr/>
        </p:nvSpPr>
        <p:spPr>
          <a:xfrm>
            <a:off x="1290960" y="312840"/>
            <a:ext cx="6140880" cy="1079640"/>
          </a:xfrm>
          <a:prstGeom prst="rect">
            <a:avLst/>
          </a:prstGeom>
          <a:noFill/>
          <a:ln w="28440">
            <a:solidFill>
              <a:srgbClr val="000000"/>
            </a:solidFill>
            <a:round/>
          </a:ln>
        </p:spPr>
        <p:txBody>
          <a:bodyPr anchor="ctr">
            <a:noAutofit/>
          </a:bodyPr>
          <a:p>
            <a:pPr algn="ctr">
              <a:lnSpc>
                <a:spcPct val="90000"/>
              </a:lnSpc>
            </a:pPr>
            <a:r>
              <a:rPr b="1" lang="es-ES" sz="2800" spc="-1" strike="noStrike">
                <a:solidFill>
                  <a:srgbClr val="000000"/>
                </a:solidFill>
                <a:latin typeface="Kristen ITC"/>
              </a:rPr>
              <a:t>REFLEXIÓN CONJUNTA EN EL PROCESO DEL PROYECTO</a:t>
            </a:r>
            <a:endParaRPr b="0" lang="es-ES" sz="2800" spc="-1" strike="noStrike">
              <a:solidFill>
                <a:srgbClr val="000000"/>
              </a:solidFill>
              <a:latin typeface="Calibri"/>
            </a:endParaRPr>
          </a:p>
        </p:txBody>
      </p:sp>
      <p:pic>
        <p:nvPicPr>
          <p:cNvPr id="609" name="Imagen 4" descr=""/>
          <p:cNvPicPr/>
          <p:nvPr/>
        </p:nvPicPr>
        <p:blipFill>
          <a:blip r:embed="rId1"/>
          <a:stretch/>
        </p:blipFill>
        <p:spPr>
          <a:xfrm>
            <a:off x="1290960" y="1899360"/>
            <a:ext cx="5915160" cy="3997080"/>
          </a:xfrm>
          <a:prstGeom prst="rect">
            <a:avLst/>
          </a:prstGeom>
          <a:ln>
            <a:noFill/>
          </a:ln>
        </p:spPr>
      </p:pic>
    </p:spTree>
  </p:cSld>
  <p:transition spd="slow">
    <p:push dir="u"/>
  </p:transition>
</p:sld>
</file>

<file path=ppt/slides/slide8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10" name="TextShape 1"/>
          <p:cNvSpPr txBox="1"/>
          <p:nvPr/>
        </p:nvSpPr>
        <p:spPr>
          <a:xfrm>
            <a:off x="1089360" y="307800"/>
            <a:ext cx="6964920" cy="666720"/>
          </a:xfrm>
          <a:prstGeom prst="rect">
            <a:avLst/>
          </a:prstGeom>
          <a:noFill/>
          <a:ln w="28440">
            <a:solidFill>
              <a:srgbClr val="000000"/>
            </a:solidFill>
            <a:round/>
          </a:ln>
        </p:spPr>
        <p:txBody>
          <a:bodyPr anchor="ctr">
            <a:normAutofit fontScale="45000"/>
          </a:bodyPr>
          <a:p>
            <a:pPr>
              <a:lnSpc>
                <a:spcPct val="90000"/>
              </a:lnSpc>
            </a:pPr>
            <a:r>
              <a:rPr b="1" lang="es-ES" sz="3600" spc="-1" strike="noStrike">
                <a:solidFill>
                  <a:srgbClr val="000000"/>
                </a:solidFill>
                <a:latin typeface="Kristen ITC"/>
              </a:rPr>
              <a:t>AL FINALIZAR EL PROYECTO</a:t>
            </a:r>
            <a:endParaRPr b="0" lang="es-ES" sz="3600" spc="-1" strike="noStrike">
              <a:solidFill>
                <a:srgbClr val="000000"/>
              </a:solidFill>
              <a:latin typeface="Calibri"/>
            </a:endParaRPr>
          </a:p>
        </p:txBody>
      </p:sp>
      <p:pic>
        <p:nvPicPr>
          <p:cNvPr id="611" name="Marcador de contenido 3" descr=""/>
          <p:cNvPicPr/>
          <p:nvPr/>
        </p:nvPicPr>
        <p:blipFill>
          <a:blip r:embed="rId1"/>
          <a:stretch/>
        </p:blipFill>
        <p:spPr>
          <a:xfrm>
            <a:off x="839520" y="1180800"/>
            <a:ext cx="2855880" cy="1606320"/>
          </a:xfrm>
          <a:prstGeom prst="rect">
            <a:avLst/>
          </a:prstGeom>
          <a:ln>
            <a:noFill/>
          </a:ln>
        </p:spPr>
      </p:pic>
      <p:pic>
        <p:nvPicPr>
          <p:cNvPr id="612" name="Marcador de contenido 3" descr=""/>
          <p:cNvPicPr/>
          <p:nvPr/>
        </p:nvPicPr>
        <p:blipFill>
          <a:blip r:embed="rId2"/>
          <a:stretch/>
        </p:blipFill>
        <p:spPr>
          <a:xfrm>
            <a:off x="2339640" y="2853000"/>
            <a:ext cx="5979600" cy="3363480"/>
          </a:xfrm>
          <a:prstGeom prst="rect">
            <a:avLst/>
          </a:prstGeom>
          <a:ln>
            <a:noFill/>
          </a:ln>
        </p:spPr>
      </p:pic>
    </p:spTree>
  </p:cSld>
  <p:transition spd="slow">
    <p:push dir="u"/>
  </p:transition>
</p:sld>
</file>

<file path=ppt/slides/slide8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13" name="TextShape 1"/>
          <p:cNvSpPr txBox="1"/>
          <p:nvPr/>
        </p:nvSpPr>
        <p:spPr>
          <a:xfrm>
            <a:off x="301680" y="1268640"/>
            <a:ext cx="7357320" cy="4453920"/>
          </a:xfrm>
          <a:prstGeom prst="rect">
            <a:avLst/>
          </a:prstGeom>
          <a:noFill/>
          <a:ln>
            <a:noFill/>
          </a:ln>
        </p:spPr>
        <p:txBody>
          <a:bodyPr>
            <a:noAutofit/>
          </a:bodyPr>
          <a:p>
            <a:pPr algn="just">
              <a:lnSpc>
                <a:spcPct val="90000"/>
              </a:lnSpc>
              <a:spcBef>
                <a:spcPts val="751"/>
              </a:spcBef>
            </a:pPr>
            <a:endParaRPr b="0" lang="es-ES" sz="2100" spc="-1" strike="noStrike">
              <a:solidFill>
                <a:srgbClr val="000000"/>
              </a:solidFill>
              <a:latin typeface="Calibri"/>
            </a:endParaRPr>
          </a:p>
          <a:p>
            <a:pPr algn="just">
              <a:lnSpc>
                <a:spcPct val="90000"/>
              </a:lnSpc>
              <a:spcBef>
                <a:spcPts val="751"/>
              </a:spcBef>
            </a:pPr>
            <a:endParaRPr b="0" lang="es-ES" sz="2100" spc="-1" strike="noStrike">
              <a:solidFill>
                <a:srgbClr val="000000"/>
              </a:solidFill>
              <a:latin typeface="Calibri"/>
            </a:endParaRPr>
          </a:p>
          <a:p>
            <a:pPr marL="171360" indent="-171000" algn="just">
              <a:lnSpc>
                <a:spcPct val="90000"/>
              </a:lnSpc>
              <a:spcBef>
                <a:spcPts val="751"/>
              </a:spcBef>
              <a:buClr>
                <a:srgbClr val="b52073"/>
              </a:buClr>
              <a:buFont typeface="Wingdings" charset="2"/>
              <a:buChar char=""/>
            </a:pPr>
            <a:r>
              <a:rPr b="1" lang="es-ES" sz="1600" spc="-1" strike="noStrike">
                <a:solidFill>
                  <a:srgbClr val="000000"/>
                </a:solidFill>
                <a:latin typeface="Kristen ITC"/>
              </a:rPr>
              <a:t>Centro educativo</a:t>
            </a:r>
            <a:endParaRPr b="0" lang="es-ES" sz="1600" spc="-1" strike="noStrike">
              <a:solidFill>
                <a:srgbClr val="000000"/>
              </a:solidFill>
              <a:latin typeface="Calibri"/>
            </a:endParaRPr>
          </a:p>
          <a:p>
            <a:pPr marL="171360" indent="-171000" algn="just">
              <a:lnSpc>
                <a:spcPct val="90000"/>
              </a:lnSpc>
              <a:spcBef>
                <a:spcPts val="751"/>
              </a:spcBef>
              <a:buClr>
                <a:srgbClr val="b52073"/>
              </a:buClr>
              <a:buFont typeface="Wingdings" charset="2"/>
              <a:buChar char=""/>
            </a:pPr>
            <a:r>
              <a:rPr b="1" lang="es-ES" sz="1600" spc="-1" strike="noStrike">
                <a:solidFill>
                  <a:srgbClr val="000000"/>
                </a:solidFill>
                <a:latin typeface="Kristen ITC"/>
              </a:rPr>
              <a:t>Niños/as </a:t>
            </a:r>
            <a:endParaRPr b="0" lang="es-ES" sz="1600" spc="-1" strike="noStrike">
              <a:solidFill>
                <a:srgbClr val="000000"/>
              </a:solidFill>
              <a:latin typeface="Calibri"/>
            </a:endParaRPr>
          </a:p>
          <a:p>
            <a:pPr algn="just">
              <a:lnSpc>
                <a:spcPct val="90000"/>
              </a:lnSpc>
              <a:spcBef>
                <a:spcPts val="751"/>
              </a:spcBef>
            </a:pPr>
            <a:r>
              <a:rPr b="1" lang="es-ES" sz="1600" spc="-1" strike="noStrike">
                <a:solidFill>
                  <a:srgbClr val="000000"/>
                </a:solidFill>
                <a:latin typeface="Kristen ITC"/>
              </a:rPr>
              <a:t>Participantes</a:t>
            </a:r>
            <a:endParaRPr b="0" lang="es-ES" sz="1600" spc="-1" strike="noStrike">
              <a:solidFill>
                <a:srgbClr val="000000"/>
              </a:solidFill>
              <a:latin typeface="Calibri"/>
            </a:endParaRPr>
          </a:p>
          <a:p>
            <a:pPr marL="171360" indent="-171000" algn="just">
              <a:lnSpc>
                <a:spcPct val="90000"/>
              </a:lnSpc>
              <a:spcBef>
                <a:spcPts val="751"/>
              </a:spcBef>
              <a:buClr>
                <a:srgbClr val="b52073"/>
              </a:buClr>
              <a:buFont typeface="Wingdings" charset="2"/>
              <a:buChar char=""/>
            </a:pPr>
            <a:r>
              <a:rPr b="1" lang="es-ES" sz="2000" spc="-1" strike="noStrike">
                <a:solidFill>
                  <a:srgbClr val="000000"/>
                </a:solidFill>
                <a:latin typeface="Kristen ITC"/>
              </a:rPr>
              <a:t> </a:t>
            </a:r>
            <a:r>
              <a:rPr b="1" lang="es-ES" sz="1600" spc="-1" strike="noStrike">
                <a:solidFill>
                  <a:srgbClr val="000000"/>
                </a:solidFill>
                <a:latin typeface="Kristen ITC"/>
              </a:rPr>
              <a:t>Personas </a:t>
            </a:r>
            <a:endParaRPr b="0" lang="es-ES" sz="1600" spc="-1" strike="noStrike">
              <a:solidFill>
                <a:srgbClr val="000000"/>
              </a:solidFill>
              <a:latin typeface="Calibri"/>
            </a:endParaRPr>
          </a:p>
          <a:p>
            <a:pPr algn="just">
              <a:lnSpc>
                <a:spcPct val="90000"/>
              </a:lnSpc>
              <a:spcBef>
                <a:spcPts val="751"/>
              </a:spcBef>
            </a:pPr>
            <a:r>
              <a:rPr b="1" lang="es-ES" sz="1600" spc="-1" strike="noStrike">
                <a:solidFill>
                  <a:srgbClr val="000000"/>
                </a:solidFill>
                <a:latin typeface="Kristen ITC"/>
              </a:rPr>
              <a:t>destinatarias del </a:t>
            </a:r>
            <a:endParaRPr b="0" lang="es-ES" sz="1600" spc="-1" strike="noStrike">
              <a:solidFill>
                <a:srgbClr val="000000"/>
              </a:solidFill>
              <a:latin typeface="Calibri"/>
            </a:endParaRPr>
          </a:p>
          <a:p>
            <a:pPr algn="just">
              <a:lnSpc>
                <a:spcPct val="90000"/>
              </a:lnSpc>
              <a:spcBef>
                <a:spcPts val="751"/>
              </a:spcBef>
            </a:pPr>
            <a:r>
              <a:rPr b="1" lang="es-ES" sz="1600" spc="-1" strike="noStrike">
                <a:solidFill>
                  <a:srgbClr val="000000"/>
                </a:solidFill>
                <a:latin typeface="Kristen ITC"/>
              </a:rPr>
              <a:t>Servicio</a:t>
            </a:r>
            <a:endParaRPr b="0" lang="es-ES" sz="1600" spc="-1" strike="noStrike">
              <a:solidFill>
                <a:srgbClr val="000000"/>
              </a:solidFill>
              <a:latin typeface="Calibri"/>
            </a:endParaRPr>
          </a:p>
          <a:p>
            <a:pPr marL="171360" indent="-171000" algn="just">
              <a:lnSpc>
                <a:spcPct val="90000"/>
              </a:lnSpc>
              <a:spcBef>
                <a:spcPts val="751"/>
              </a:spcBef>
              <a:buClr>
                <a:srgbClr val="b52073"/>
              </a:buClr>
              <a:buFont typeface="Wingdings" charset="2"/>
              <a:buChar char=""/>
            </a:pPr>
            <a:r>
              <a:rPr b="1" lang="es-ES" sz="2000" spc="-1" strike="noStrike">
                <a:solidFill>
                  <a:srgbClr val="000000"/>
                </a:solidFill>
                <a:latin typeface="Kristen ITC"/>
              </a:rPr>
              <a:t> </a:t>
            </a:r>
            <a:r>
              <a:rPr b="1" lang="es-ES" sz="1600" spc="-1" strike="noStrike">
                <a:solidFill>
                  <a:srgbClr val="000000"/>
                </a:solidFill>
                <a:latin typeface="Kristen ITC"/>
              </a:rPr>
              <a:t>Familias de los/as niños/as</a:t>
            </a:r>
            <a:endParaRPr b="0" lang="es-ES" sz="1600" spc="-1" strike="noStrike">
              <a:solidFill>
                <a:srgbClr val="000000"/>
              </a:solidFill>
              <a:latin typeface="Calibri"/>
            </a:endParaRPr>
          </a:p>
          <a:p>
            <a:pPr algn="just">
              <a:lnSpc>
                <a:spcPct val="90000"/>
              </a:lnSpc>
              <a:spcBef>
                <a:spcPts val="751"/>
              </a:spcBef>
            </a:pPr>
            <a:r>
              <a:rPr b="1" lang="es-ES" sz="1600" spc="-1" strike="noStrike">
                <a:solidFill>
                  <a:srgbClr val="000000"/>
                </a:solidFill>
                <a:latin typeface="Kristen ITC"/>
              </a:rPr>
              <a:t>participantes</a:t>
            </a:r>
            <a:endParaRPr b="0" lang="es-ES" sz="1600" spc="-1" strike="noStrike">
              <a:solidFill>
                <a:srgbClr val="000000"/>
              </a:solidFill>
              <a:latin typeface="Calibri"/>
            </a:endParaRPr>
          </a:p>
          <a:p>
            <a:pPr marL="171360" indent="-171000" algn="just">
              <a:lnSpc>
                <a:spcPct val="90000"/>
              </a:lnSpc>
              <a:spcBef>
                <a:spcPts val="751"/>
              </a:spcBef>
              <a:buClr>
                <a:srgbClr val="b52073"/>
              </a:buClr>
              <a:buFont typeface="Wingdings" charset="2"/>
              <a:buChar char=""/>
            </a:pPr>
            <a:r>
              <a:rPr b="1" lang="es-ES" sz="1600" spc="-1" strike="noStrike">
                <a:solidFill>
                  <a:srgbClr val="000000"/>
                </a:solidFill>
                <a:latin typeface="Kristen ITC"/>
              </a:rPr>
              <a:t>Otros agentes sociales o </a:t>
            </a:r>
            <a:endParaRPr b="0" lang="es-ES" sz="1600" spc="-1" strike="noStrike">
              <a:solidFill>
                <a:srgbClr val="000000"/>
              </a:solidFill>
              <a:latin typeface="Calibri"/>
            </a:endParaRPr>
          </a:p>
          <a:p>
            <a:pPr algn="just">
              <a:lnSpc>
                <a:spcPct val="90000"/>
              </a:lnSpc>
              <a:spcBef>
                <a:spcPts val="751"/>
              </a:spcBef>
            </a:pPr>
            <a:r>
              <a:rPr b="1" lang="es-ES" sz="1600" spc="-1" strike="noStrike">
                <a:solidFill>
                  <a:srgbClr val="000000"/>
                </a:solidFill>
                <a:latin typeface="Kristen ITC"/>
              </a:rPr>
              <a:t>educativos</a:t>
            </a:r>
            <a:endParaRPr b="0" lang="es-ES" sz="1600" spc="-1" strike="noStrike">
              <a:solidFill>
                <a:srgbClr val="000000"/>
              </a:solidFill>
              <a:latin typeface="Calibri"/>
            </a:endParaRPr>
          </a:p>
          <a:p>
            <a:pPr algn="just">
              <a:lnSpc>
                <a:spcPct val="90000"/>
              </a:lnSpc>
              <a:spcBef>
                <a:spcPts val="751"/>
              </a:spcBef>
            </a:pPr>
            <a:endParaRPr b="0" lang="es-ES" sz="1600" spc="-1" strike="noStrike">
              <a:solidFill>
                <a:srgbClr val="000000"/>
              </a:solidFill>
              <a:latin typeface="Calibri"/>
            </a:endParaRPr>
          </a:p>
          <a:p>
            <a:pPr algn="just">
              <a:lnSpc>
                <a:spcPct val="90000"/>
              </a:lnSpc>
              <a:spcBef>
                <a:spcPts val="751"/>
              </a:spcBef>
            </a:pPr>
            <a:endParaRPr b="0" lang="es-ES" sz="1600" spc="-1" strike="noStrike">
              <a:solidFill>
                <a:srgbClr val="000000"/>
              </a:solidFill>
              <a:latin typeface="Calibri"/>
            </a:endParaRPr>
          </a:p>
          <a:p>
            <a:pPr algn="just">
              <a:lnSpc>
                <a:spcPct val="90000"/>
              </a:lnSpc>
              <a:spcBef>
                <a:spcPts val="751"/>
              </a:spcBef>
            </a:pPr>
            <a:endParaRPr b="0" lang="es-ES" sz="1600" spc="-1" strike="noStrike">
              <a:solidFill>
                <a:srgbClr val="000000"/>
              </a:solidFill>
              <a:latin typeface="Calibri"/>
            </a:endParaRPr>
          </a:p>
          <a:p>
            <a:pPr>
              <a:lnSpc>
                <a:spcPct val="90000"/>
              </a:lnSpc>
              <a:spcBef>
                <a:spcPts val="751"/>
              </a:spcBef>
            </a:pPr>
            <a:endParaRPr b="0" lang="es-ES" sz="1600" spc="-1" strike="noStrike">
              <a:solidFill>
                <a:srgbClr val="000000"/>
              </a:solidFill>
              <a:latin typeface="Calibri"/>
            </a:endParaRPr>
          </a:p>
        </p:txBody>
      </p:sp>
      <p:pic>
        <p:nvPicPr>
          <p:cNvPr id="614" name="Picture 2" descr=""/>
          <p:cNvPicPr/>
          <p:nvPr/>
        </p:nvPicPr>
        <p:blipFill>
          <a:blip r:embed="rId1"/>
          <a:stretch/>
        </p:blipFill>
        <p:spPr>
          <a:xfrm>
            <a:off x="3967200" y="1705320"/>
            <a:ext cx="4663800" cy="4482720"/>
          </a:xfrm>
          <a:prstGeom prst="rect">
            <a:avLst/>
          </a:prstGeom>
          <a:ln>
            <a:noFill/>
          </a:ln>
        </p:spPr>
      </p:pic>
      <p:sp>
        <p:nvSpPr>
          <p:cNvPr id="615" name="CustomShape 2"/>
          <p:cNvSpPr/>
          <p:nvPr/>
        </p:nvSpPr>
        <p:spPr>
          <a:xfrm>
            <a:off x="941760" y="367560"/>
            <a:ext cx="6999480" cy="1551960"/>
          </a:xfrm>
          <a:prstGeom prst="rect">
            <a:avLst/>
          </a:prstGeom>
          <a:noFill/>
          <a:ln w="28440">
            <a:solidFill>
              <a:schemeClr val="tx1"/>
            </a:solidFill>
            <a:round/>
          </a:ln>
        </p:spPr>
        <p:style>
          <a:lnRef idx="0"/>
          <a:fillRef idx="0"/>
          <a:effectRef idx="0"/>
          <a:fontRef idx="minor"/>
        </p:style>
        <p:txBody>
          <a:bodyPr lIns="90000" rIns="90000" tIns="45000" bIns="45000">
            <a:spAutoFit/>
          </a:bodyPr>
          <a:p>
            <a:pPr algn="ctr">
              <a:lnSpc>
                <a:spcPct val="100000"/>
              </a:lnSpc>
            </a:pPr>
            <a:r>
              <a:rPr b="1" lang="gl-ES" sz="4800" spc="-1" strike="noStrike">
                <a:solidFill>
                  <a:srgbClr val="000000"/>
                </a:solidFill>
                <a:latin typeface="Freestyle Script"/>
              </a:rPr>
              <a:t>¿Quiénes evaluamos?</a:t>
            </a:r>
            <a:endParaRPr b="0" lang="gl-ES" sz="4800" spc="-1" strike="noStrike">
              <a:latin typeface="Arial"/>
            </a:endParaRPr>
          </a:p>
        </p:txBody>
      </p:sp>
    </p:spTree>
  </p:cSld>
  <p:transition spd="slow">
    <p:push dir="u"/>
  </p:transition>
</p:sld>
</file>

<file path=ppt/slides/slide8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16" name="CustomShape 1"/>
          <p:cNvSpPr/>
          <p:nvPr/>
        </p:nvSpPr>
        <p:spPr>
          <a:xfrm>
            <a:off x="1187640" y="1556640"/>
            <a:ext cx="503640" cy="447948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gl-ES" sz="2400" spc="-1" strike="noStrike">
                <a:solidFill>
                  <a:srgbClr val="000000"/>
                </a:solidFill>
                <a:latin typeface="Kristen ITC"/>
              </a:rPr>
              <a:t>O</a:t>
            </a:r>
            <a:endParaRPr b="0" lang="gl-ES" sz="2400" spc="-1" strike="noStrike">
              <a:latin typeface="Arial"/>
            </a:endParaRPr>
          </a:p>
          <a:p>
            <a:pPr>
              <a:lnSpc>
                <a:spcPct val="100000"/>
              </a:lnSpc>
            </a:pPr>
            <a:r>
              <a:rPr b="1" lang="gl-ES" sz="2400" spc="-1" strike="noStrike">
                <a:solidFill>
                  <a:srgbClr val="000000"/>
                </a:solidFill>
                <a:latin typeface="Kristen ITC"/>
              </a:rPr>
              <a:t>B</a:t>
            </a:r>
            <a:endParaRPr b="0" lang="gl-ES" sz="2400" spc="-1" strike="noStrike">
              <a:latin typeface="Arial"/>
            </a:endParaRPr>
          </a:p>
          <a:p>
            <a:pPr>
              <a:lnSpc>
                <a:spcPct val="100000"/>
              </a:lnSpc>
            </a:pPr>
            <a:r>
              <a:rPr b="1" lang="gl-ES" sz="2400" spc="-1" strike="noStrike">
                <a:solidFill>
                  <a:srgbClr val="000000"/>
                </a:solidFill>
                <a:latin typeface="Kristen ITC"/>
              </a:rPr>
              <a:t>S</a:t>
            </a:r>
            <a:endParaRPr b="0" lang="gl-ES" sz="2400" spc="-1" strike="noStrike">
              <a:latin typeface="Arial"/>
            </a:endParaRPr>
          </a:p>
          <a:p>
            <a:pPr>
              <a:lnSpc>
                <a:spcPct val="100000"/>
              </a:lnSpc>
            </a:pPr>
            <a:r>
              <a:rPr b="1" lang="gl-ES" sz="2400" spc="-1" strike="noStrike">
                <a:solidFill>
                  <a:srgbClr val="000000"/>
                </a:solidFill>
                <a:latin typeface="Kristen ITC"/>
              </a:rPr>
              <a:t>E</a:t>
            </a:r>
            <a:endParaRPr b="0" lang="gl-ES" sz="2400" spc="-1" strike="noStrike">
              <a:latin typeface="Arial"/>
            </a:endParaRPr>
          </a:p>
          <a:p>
            <a:pPr>
              <a:lnSpc>
                <a:spcPct val="100000"/>
              </a:lnSpc>
            </a:pPr>
            <a:r>
              <a:rPr b="1" lang="gl-ES" sz="2400" spc="-1" strike="noStrike">
                <a:solidFill>
                  <a:srgbClr val="000000"/>
                </a:solidFill>
                <a:latin typeface="Kristen ITC"/>
              </a:rPr>
              <a:t>R</a:t>
            </a:r>
            <a:endParaRPr b="0" lang="gl-ES" sz="2400" spc="-1" strike="noStrike">
              <a:latin typeface="Arial"/>
            </a:endParaRPr>
          </a:p>
          <a:p>
            <a:pPr>
              <a:lnSpc>
                <a:spcPct val="100000"/>
              </a:lnSpc>
            </a:pPr>
            <a:r>
              <a:rPr b="1" lang="gl-ES" sz="2400" spc="-1" strike="noStrike">
                <a:solidFill>
                  <a:srgbClr val="000000"/>
                </a:solidFill>
                <a:latin typeface="Kristen ITC"/>
              </a:rPr>
              <a:t>V</a:t>
            </a:r>
            <a:endParaRPr b="0" lang="gl-ES" sz="2400" spc="-1" strike="noStrike">
              <a:latin typeface="Arial"/>
            </a:endParaRPr>
          </a:p>
          <a:p>
            <a:pPr>
              <a:lnSpc>
                <a:spcPct val="100000"/>
              </a:lnSpc>
            </a:pPr>
            <a:r>
              <a:rPr b="1" lang="gl-ES" sz="2400" spc="-1" strike="noStrike">
                <a:solidFill>
                  <a:srgbClr val="000000"/>
                </a:solidFill>
                <a:latin typeface="Kristen ITC"/>
              </a:rPr>
              <a:t>A</a:t>
            </a:r>
            <a:endParaRPr b="0" lang="gl-ES" sz="2400" spc="-1" strike="noStrike">
              <a:latin typeface="Arial"/>
            </a:endParaRPr>
          </a:p>
          <a:p>
            <a:pPr>
              <a:lnSpc>
                <a:spcPct val="100000"/>
              </a:lnSpc>
            </a:pPr>
            <a:r>
              <a:rPr b="1" lang="gl-ES" sz="2400" spc="-1" strike="noStrike">
                <a:solidFill>
                  <a:srgbClr val="000000"/>
                </a:solidFill>
                <a:latin typeface="Kristen ITC"/>
              </a:rPr>
              <a:t>C</a:t>
            </a:r>
            <a:endParaRPr b="0" lang="gl-ES" sz="2400" spc="-1" strike="noStrike">
              <a:latin typeface="Arial"/>
            </a:endParaRPr>
          </a:p>
          <a:p>
            <a:pPr>
              <a:lnSpc>
                <a:spcPct val="100000"/>
              </a:lnSpc>
            </a:pPr>
            <a:r>
              <a:rPr b="1" lang="gl-ES" sz="2400" spc="-1" strike="noStrike">
                <a:solidFill>
                  <a:srgbClr val="000000"/>
                </a:solidFill>
                <a:latin typeface="Kristen ITC"/>
              </a:rPr>
              <a:t>I</a:t>
            </a:r>
            <a:endParaRPr b="0" lang="gl-ES" sz="2400" spc="-1" strike="noStrike">
              <a:latin typeface="Arial"/>
            </a:endParaRPr>
          </a:p>
          <a:p>
            <a:pPr>
              <a:lnSpc>
                <a:spcPct val="100000"/>
              </a:lnSpc>
            </a:pPr>
            <a:r>
              <a:rPr b="1" lang="gl-ES" sz="2400" spc="-1" strike="noStrike">
                <a:solidFill>
                  <a:srgbClr val="000000"/>
                </a:solidFill>
                <a:latin typeface="Kristen ITC"/>
              </a:rPr>
              <a:t>O</a:t>
            </a:r>
            <a:endParaRPr b="0" lang="gl-ES" sz="2400" spc="-1" strike="noStrike">
              <a:latin typeface="Arial"/>
            </a:endParaRPr>
          </a:p>
          <a:p>
            <a:pPr>
              <a:lnSpc>
                <a:spcPct val="100000"/>
              </a:lnSpc>
            </a:pPr>
            <a:r>
              <a:rPr b="1" lang="gl-ES" sz="2400" spc="-1" strike="noStrike">
                <a:solidFill>
                  <a:srgbClr val="000000"/>
                </a:solidFill>
                <a:latin typeface="Kristen ITC"/>
              </a:rPr>
              <a:t>N</a:t>
            </a:r>
            <a:endParaRPr b="0" lang="gl-ES" sz="2400" spc="-1" strike="noStrike">
              <a:latin typeface="Arial"/>
            </a:endParaRPr>
          </a:p>
          <a:p>
            <a:pPr>
              <a:lnSpc>
                <a:spcPct val="100000"/>
              </a:lnSpc>
            </a:pPr>
            <a:endParaRPr b="0" lang="gl-ES" sz="2400" spc="-1" strike="noStrike">
              <a:latin typeface="Arial"/>
            </a:endParaRPr>
          </a:p>
        </p:txBody>
      </p:sp>
      <p:sp>
        <p:nvSpPr>
          <p:cNvPr id="617" name="CustomShape 2"/>
          <p:cNvSpPr/>
          <p:nvPr/>
        </p:nvSpPr>
        <p:spPr>
          <a:xfrm>
            <a:off x="7585200" y="1588320"/>
            <a:ext cx="559080" cy="420516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gl-ES" sz="1800" spc="-1" strike="noStrike">
                <a:solidFill>
                  <a:srgbClr val="000000"/>
                </a:solidFill>
                <a:latin typeface="Kristen ITC"/>
              </a:rPr>
              <a:t>A</a:t>
            </a:r>
            <a:endParaRPr b="0" lang="gl-ES" sz="1800" spc="-1" strike="noStrike">
              <a:latin typeface="Arial"/>
            </a:endParaRPr>
          </a:p>
          <a:p>
            <a:pPr>
              <a:lnSpc>
                <a:spcPct val="100000"/>
              </a:lnSpc>
            </a:pPr>
            <a:r>
              <a:rPr b="1" lang="gl-ES" sz="1800" spc="-1" strike="noStrike">
                <a:solidFill>
                  <a:srgbClr val="000000"/>
                </a:solidFill>
                <a:latin typeface="Kristen ITC"/>
              </a:rPr>
              <a:t>U</a:t>
            </a:r>
            <a:endParaRPr b="0" lang="gl-ES" sz="1800" spc="-1" strike="noStrike">
              <a:latin typeface="Arial"/>
            </a:endParaRPr>
          </a:p>
          <a:p>
            <a:pPr>
              <a:lnSpc>
                <a:spcPct val="100000"/>
              </a:lnSpc>
            </a:pPr>
            <a:r>
              <a:rPr b="1" lang="gl-ES" sz="1800" spc="-1" strike="noStrike">
                <a:solidFill>
                  <a:srgbClr val="000000"/>
                </a:solidFill>
                <a:latin typeface="Kristen ITC"/>
              </a:rPr>
              <a:t>T</a:t>
            </a:r>
            <a:endParaRPr b="0" lang="gl-ES" sz="1800" spc="-1" strike="noStrike">
              <a:latin typeface="Arial"/>
            </a:endParaRPr>
          </a:p>
          <a:p>
            <a:pPr>
              <a:lnSpc>
                <a:spcPct val="100000"/>
              </a:lnSpc>
            </a:pPr>
            <a:r>
              <a:rPr b="1" lang="gl-ES" sz="1800" spc="-1" strike="noStrike">
                <a:solidFill>
                  <a:srgbClr val="000000"/>
                </a:solidFill>
                <a:latin typeface="Kristen ITC"/>
              </a:rPr>
              <a:t>O</a:t>
            </a:r>
            <a:endParaRPr b="0" lang="gl-ES" sz="1800" spc="-1" strike="noStrike">
              <a:latin typeface="Arial"/>
            </a:endParaRPr>
          </a:p>
          <a:p>
            <a:pPr>
              <a:lnSpc>
                <a:spcPct val="100000"/>
              </a:lnSpc>
            </a:pPr>
            <a:r>
              <a:rPr b="1" lang="gl-ES" sz="1800" spc="-1" strike="noStrike">
                <a:solidFill>
                  <a:srgbClr val="000000"/>
                </a:solidFill>
                <a:latin typeface="Kristen ITC"/>
              </a:rPr>
              <a:t>O</a:t>
            </a:r>
            <a:endParaRPr b="0" lang="gl-ES" sz="1800" spc="-1" strike="noStrike">
              <a:latin typeface="Arial"/>
            </a:endParaRPr>
          </a:p>
          <a:p>
            <a:pPr>
              <a:lnSpc>
                <a:spcPct val="100000"/>
              </a:lnSpc>
            </a:pPr>
            <a:r>
              <a:rPr b="1" lang="gl-ES" sz="1800" spc="-1" strike="noStrike">
                <a:solidFill>
                  <a:srgbClr val="000000"/>
                </a:solidFill>
                <a:latin typeface="Kristen ITC"/>
              </a:rPr>
              <a:t>B</a:t>
            </a:r>
            <a:endParaRPr b="0" lang="gl-ES" sz="1800" spc="-1" strike="noStrike">
              <a:latin typeface="Arial"/>
            </a:endParaRPr>
          </a:p>
          <a:p>
            <a:pPr>
              <a:lnSpc>
                <a:spcPct val="100000"/>
              </a:lnSpc>
            </a:pPr>
            <a:r>
              <a:rPr b="1" lang="gl-ES" sz="1800" spc="-1" strike="noStrike">
                <a:solidFill>
                  <a:srgbClr val="000000"/>
                </a:solidFill>
                <a:latin typeface="Kristen ITC"/>
              </a:rPr>
              <a:t>S</a:t>
            </a:r>
            <a:endParaRPr b="0" lang="gl-ES" sz="1800" spc="-1" strike="noStrike">
              <a:latin typeface="Arial"/>
            </a:endParaRPr>
          </a:p>
          <a:p>
            <a:pPr>
              <a:lnSpc>
                <a:spcPct val="100000"/>
              </a:lnSpc>
            </a:pPr>
            <a:r>
              <a:rPr b="1" lang="gl-ES" sz="1800" spc="-1" strike="noStrike">
                <a:solidFill>
                  <a:srgbClr val="000000"/>
                </a:solidFill>
                <a:latin typeface="Kristen ITC"/>
              </a:rPr>
              <a:t>E</a:t>
            </a:r>
            <a:endParaRPr b="0" lang="gl-ES" sz="1800" spc="-1" strike="noStrike">
              <a:latin typeface="Arial"/>
            </a:endParaRPr>
          </a:p>
          <a:p>
            <a:pPr>
              <a:lnSpc>
                <a:spcPct val="100000"/>
              </a:lnSpc>
            </a:pPr>
            <a:r>
              <a:rPr b="1" lang="gl-ES" sz="1800" spc="-1" strike="noStrike">
                <a:solidFill>
                  <a:srgbClr val="000000"/>
                </a:solidFill>
                <a:latin typeface="Kristen ITC"/>
              </a:rPr>
              <a:t>R</a:t>
            </a:r>
            <a:endParaRPr b="0" lang="gl-ES" sz="1800" spc="-1" strike="noStrike">
              <a:latin typeface="Arial"/>
            </a:endParaRPr>
          </a:p>
          <a:p>
            <a:pPr>
              <a:lnSpc>
                <a:spcPct val="100000"/>
              </a:lnSpc>
            </a:pPr>
            <a:r>
              <a:rPr b="1" lang="gl-ES" sz="1800" spc="-1" strike="noStrike">
                <a:solidFill>
                  <a:srgbClr val="000000"/>
                </a:solidFill>
                <a:latin typeface="Kristen ITC"/>
              </a:rPr>
              <a:t>V</a:t>
            </a:r>
            <a:endParaRPr b="0" lang="gl-ES" sz="1800" spc="-1" strike="noStrike">
              <a:latin typeface="Arial"/>
            </a:endParaRPr>
          </a:p>
          <a:p>
            <a:pPr>
              <a:lnSpc>
                <a:spcPct val="100000"/>
              </a:lnSpc>
            </a:pPr>
            <a:r>
              <a:rPr b="1" lang="gl-ES" sz="1800" spc="-1" strike="noStrike">
                <a:solidFill>
                  <a:srgbClr val="000000"/>
                </a:solidFill>
                <a:latin typeface="Kristen ITC"/>
              </a:rPr>
              <a:t>A</a:t>
            </a:r>
            <a:endParaRPr b="0" lang="gl-ES" sz="1800" spc="-1" strike="noStrike">
              <a:latin typeface="Arial"/>
            </a:endParaRPr>
          </a:p>
          <a:p>
            <a:pPr>
              <a:lnSpc>
                <a:spcPct val="100000"/>
              </a:lnSpc>
            </a:pPr>
            <a:r>
              <a:rPr b="1" lang="gl-ES" sz="1800" spc="-1" strike="noStrike">
                <a:solidFill>
                  <a:srgbClr val="000000"/>
                </a:solidFill>
                <a:latin typeface="Kristen ITC"/>
              </a:rPr>
              <a:t>C</a:t>
            </a:r>
            <a:endParaRPr b="0" lang="gl-ES" sz="1800" spc="-1" strike="noStrike">
              <a:latin typeface="Arial"/>
            </a:endParaRPr>
          </a:p>
          <a:p>
            <a:pPr>
              <a:lnSpc>
                <a:spcPct val="100000"/>
              </a:lnSpc>
            </a:pPr>
            <a:r>
              <a:rPr b="1" lang="gl-ES" sz="1800" spc="-1" strike="noStrike">
                <a:solidFill>
                  <a:srgbClr val="000000"/>
                </a:solidFill>
                <a:latin typeface="Kristen ITC"/>
              </a:rPr>
              <a:t>I</a:t>
            </a:r>
            <a:endParaRPr b="0" lang="gl-ES" sz="1800" spc="-1" strike="noStrike">
              <a:latin typeface="Arial"/>
            </a:endParaRPr>
          </a:p>
          <a:p>
            <a:pPr>
              <a:lnSpc>
                <a:spcPct val="100000"/>
              </a:lnSpc>
            </a:pPr>
            <a:r>
              <a:rPr b="1" lang="gl-ES" sz="1800" spc="-1" strike="noStrike">
                <a:solidFill>
                  <a:srgbClr val="000000"/>
                </a:solidFill>
                <a:latin typeface="Kristen ITC"/>
              </a:rPr>
              <a:t>Ó</a:t>
            </a:r>
            <a:endParaRPr b="0" lang="gl-ES" sz="1800" spc="-1" strike="noStrike">
              <a:latin typeface="Arial"/>
            </a:endParaRPr>
          </a:p>
          <a:p>
            <a:pPr>
              <a:lnSpc>
                <a:spcPct val="100000"/>
              </a:lnSpc>
            </a:pPr>
            <a:r>
              <a:rPr b="1" lang="gl-ES" sz="1800" spc="-1" strike="noStrike">
                <a:solidFill>
                  <a:srgbClr val="000000"/>
                </a:solidFill>
                <a:latin typeface="Kristen ITC"/>
              </a:rPr>
              <a:t>N</a:t>
            </a:r>
            <a:endParaRPr b="0" lang="gl-ES" sz="1800" spc="-1" strike="noStrike">
              <a:latin typeface="Arial"/>
            </a:endParaRPr>
          </a:p>
        </p:txBody>
      </p:sp>
      <p:pic>
        <p:nvPicPr>
          <p:cNvPr id="618" name="Picture 2" descr=""/>
          <p:cNvPicPr/>
          <p:nvPr/>
        </p:nvPicPr>
        <p:blipFill>
          <a:blip r:embed="rId1"/>
          <a:stretch/>
        </p:blipFill>
        <p:spPr>
          <a:xfrm>
            <a:off x="1731600" y="1823760"/>
            <a:ext cx="5599080" cy="3732480"/>
          </a:xfrm>
          <a:prstGeom prst="rect">
            <a:avLst/>
          </a:prstGeom>
          <a:ln>
            <a:noFill/>
          </a:ln>
        </p:spPr>
      </p:pic>
      <p:sp>
        <p:nvSpPr>
          <p:cNvPr id="619" name="CustomShape 3"/>
          <p:cNvSpPr/>
          <p:nvPr/>
        </p:nvSpPr>
        <p:spPr>
          <a:xfrm>
            <a:off x="1031400" y="285480"/>
            <a:ext cx="6999480" cy="1551960"/>
          </a:xfrm>
          <a:prstGeom prst="rect">
            <a:avLst/>
          </a:prstGeom>
          <a:noFill/>
          <a:ln w="28440">
            <a:solidFill>
              <a:schemeClr val="tx1"/>
            </a:solidFill>
            <a:round/>
          </a:ln>
        </p:spPr>
        <p:style>
          <a:lnRef idx="0"/>
          <a:fillRef idx="0"/>
          <a:effectRef idx="0"/>
          <a:fontRef idx="minor"/>
        </p:style>
        <p:txBody>
          <a:bodyPr lIns="90000" rIns="90000" tIns="45000" bIns="45000">
            <a:spAutoFit/>
          </a:bodyPr>
          <a:p>
            <a:pPr algn="ctr">
              <a:lnSpc>
                <a:spcPct val="100000"/>
              </a:lnSpc>
            </a:pPr>
            <a:r>
              <a:rPr b="1" lang="gl-ES" sz="4800" spc="-1" strike="noStrike">
                <a:solidFill>
                  <a:srgbClr val="000000"/>
                </a:solidFill>
                <a:latin typeface="Freestyle Script"/>
              </a:rPr>
              <a:t>¿Cómo lo evaluamos?</a:t>
            </a:r>
            <a:endParaRPr b="0" lang="gl-ES" sz="4800" spc="-1" strike="noStrike">
              <a:latin typeface="Arial"/>
            </a:endParaRPr>
          </a:p>
        </p:txBody>
      </p:sp>
    </p:spTree>
  </p:cSld>
  <p:transition spd="slow">
    <p:push dir="u"/>
  </p:transition>
</p:sld>
</file>

<file path=ppt/slides/slide8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20" name="TextShape 1"/>
          <p:cNvSpPr txBox="1"/>
          <p:nvPr/>
        </p:nvSpPr>
        <p:spPr>
          <a:xfrm>
            <a:off x="2698560" y="142920"/>
            <a:ext cx="3746880" cy="641880"/>
          </a:xfrm>
          <a:prstGeom prst="rect">
            <a:avLst/>
          </a:prstGeom>
          <a:noFill/>
          <a:ln w="28440">
            <a:solidFill>
              <a:srgbClr val="000000"/>
            </a:solidFill>
            <a:round/>
          </a:ln>
        </p:spPr>
        <p:txBody>
          <a:bodyPr anchor="ctr">
            <a:normAutofit fontScale="49000"/>
          </a:bodyPr>
          <a:p>
            <a:pPr algn="ctr">
              <a:lnSpc>
                <a:spcPct val="90000"/>
              </a:lnSpc>
            </a:pPr>
            <a:r>
              <a:rPr b="1" lang="es-ES" sz="3300" spc="-1" strike="noStrike">
                <a:solidFill>
                  <a:srgbClr val="000000"/>
                </a:solidFill>
                <a:latin typeface="Calibri Light"/>
              </a:rPr>
              <a:t>HERRAMIENTAS</a:t>
            </a:r>
            <a:endParaRPr b="0" lang="es-ES" sz="3300" spc="-1" strike="noStrike">
              <a:solidFill>
                <a:srgbClr val="000000"/>
              </a:solidFill>
              <a:latin typeface="Calibri"/>
            </a:endParaRPr>
          </a:p>
        </p:txBody>
      </p:sp>
      <p:pic>
        <p:nvPicPr>
          <p:cNvPr id="621" name="Marcador de contenido 6" descr=""/>
          <p:cNvPicPr/>
          <p:nvPr/>
        </p:nvPicPr>
        <p:blipFill>
          <a:blip r:embed="rId1"/>
          <a:stretch/>
        </p:blipFill>
        <p:spPr>
          <a:xfrm>
            <a:off x="2483640" y="2205000"/>
            <a:ext cx="4225320" cy="2808000"/>
          </a:xfrm>
          <a:prstGeom prst="rect">
            <a:avLst/>
          </a:prstGeom>
          <a:ln>
            <a:noFill/>
          </a:ln>
        </p:spPr>
      </p:pic>
      <p:sp>
        <p:nvSpPr>
          <p:cNvPr id="622" name="CustomShape 2"/>
          <p:cNvSpPr/>
          <p:nvPr/>
        </p:nvSpPr>
        <p:spPr>
          <a:xfrm>
            <a:off x="55080" y="2432880"/>
            <a:ext cx="2304000" cy="364680"/>
          </a:xfrm>
          <a:prstGeom prst="rect">
            <a:avLst/>
          </a:prstGeom>
          <a:noFill/>
          <a:ln w="28440">
            <a:solidFill>
              <a:srgbClr val="b52073"/>
            </a:solidFill>
            <a:round/>
          </a:ln>
        </p:spPr>
        <p:style>
          <a:lnRef idx="0"/>
          <a:fillRef idx="0"/>
          <a:effectRef idx="0"/>
          <a:fontRef idx="minor"/>
        </p:style>
        <p:txBody>
          <a:bodyPr lIns="90000" rIns="90000" tIns="45000" bIns="45000">
            <a:spAutoFit/>
          </a:bodyPr>
          <a:p>
            <a:pPr algn="ctr">
              <a:lnSpc>
                <a:spcPct val="100000"/>
              </a:lnSpc>
            </a:pPr>
            <a:r>
              <a:rPr b="1" lang="gl-ES" sz="1800" spc="-1" strike="noStrike">
                <a:solidFill>
                  <a:srgbClr val="000000"/>
                </a:solidFill>
                <a:latin typeface="Calibri"/>
              </a:rPr>
              <a:t>PROGRAMACIONES</a:t>
            </a:r>
            <a:endParaRPr b="0" lang="gl-ES" sz="1800" spc="-1" strike="noStrike">
              <a:latin typeface="Arial"/>
            </a:endParaRPr>
          </a:p>
        </p:txBody>
      </p:sp>
      <p:sp>
        <p:nvSpPr>
          <p:cNvPr id="623" name="CustomShape 3"/>
          <p:cNvSpPr/>
          <p:nvPr/>
        </p:nvSpPr>
        <p:spPr>
          <a:xfrm>
            <a:off x="6833880" y="3059640"/>
            <a:ext cx="2237040" cy="364680"/>
          </a:xfrm>
          <a:prstGeom prst="rect">
            <a:avLst/>
          </a:prstGeom>
          <a:noFill/>
          <a:ln w="28440">
            <a:solidFill>
              <a:srgbClr val="b52073"/>
            </a:solidFill>
            <a:round/>
          </a:ln>
        </p:spPr>
        <p:style>
          <a:lnRef idx="0"/>
          <a:fillRef idx="0"/>
          <a:effectRef idx="0"/>
          <a:fontRef idx="minor"/>
        </p:style>
        <p:txBody>
          <a:bodyPr lIns="90000" rIns="90000" tIns="45000" bIns="45000">
            <a:spAutoFit/>
          </a:bodyPr>
          <a:p>
            <a:pPr algn="ctr">
              <a:lnSpc>
                <a:spcPct val="100000"/>
              </a:lnSpc>
            </a:pPr>
            <a:r>
              <a:rPr b="1" lang="gl-ES" sz="1800" spc="-1" strike="noStrike">
                <a:solidFill>
                  <a:srgbClr val="000000"/>
                </a:solidFill>
                <a:latin typeface="Calibri"/>
              </a:rPr>
              <a:t>DEMOSTRACIONES</a:t>
            </a:r>
            <a:endParaRPr b="0" lang="gl-ES" sz="1800" spc="-1" strike="noStrike">
              <a:latin typeface="Arial"/>
            </a:endParaRPr>
          </a:p>
        </p:txBody>
      </p:sp>
      <p:sp>
        <p:nvSpPr>
          <p:cNvPr id="624" name="CustomShape 4"/>
          <p:cNvSpPr/>
          <p:nvPr/>
        </p:nvSpPr>
        <p:spPr>
          <a:xfrm>
            <a:off x="418680" y="1207080"/>
            <a:ext cx="2304000" cy="364680"/>
          </a:xfrm>
          <a:prstGeom prst="rect">
            <a:avLst/>
          </a:prstGeom>
          <a:noFill/>
          <a:ln w="28440">
            <a:solidFill>
              <a:srgbClr val="b52073"/>
            </a:solidFill>
            <a:round/>
          </a:ln>
        </p:spPr>
        <p:style>
          <a:lnRef idx="0"/>
          <a:fillRef idx="0"/>
          <a:effectRef idx="0"/>
          <a:fontRef idx="minor"/>
        </p:style>
        <p:txBody>
          <a:bodyPr lIns="90000" rIns="90000" tIns="45000" bIns="45000">
            <a:spAutoFit/>
          </a:bodyPr>
          <a:p>
            <a:pPr algn="ctr">
              <a:lnSpc>
                <a:spcPct val="100000"/>
              </a:lnSpc>
            </a:pPr>
            <a:r>
              <a:rPr b="1" lang="gl-ES" sz="1800" spc="-1" strike="noStrike">
                <a:solidFill>
                  <a:srgbClr val="000000"/>
                </a:solidFill>
                <a:latin typeface="Calibri"/>
              </a:rPr>
              <a:t>ENCUESTAS</a:t>
            </a:r>
            <a:endParaRPr b="0" lang="gl-ES" sz="1800" spc="-1" strike="noStrike">
              <a:latin typeface="Arial"/>
            </a:endParaRPr>
          </a:p>
        </p:txBody>
      </p:sp>
      <p:sp>
        <p:nvSpPr>
          <p:cNvPr id="625" name="CustomShape 5"/>
          <p:cNvSpPr/>
          <p:nvPr/>
        </p:nvSpPr>
        <p:spPr>
          <a:xfrm>
            <a:off x="5947560" y="1163520"/>
            <a:ext cx="2304000" cy="364680"/>
          </a:xfrm>
          <a:prstGeom prst="rect">
            <a:avLst/>
          </a:prstGeom>
          <a:noFill/>
          <a:ln w="28440">
            <a:solidFill>
              <a:srgbClr val="b52073"/>
            </a:solidFill>
            <a:round/>
          </a:ln>
        </p:spPr>
        <p:style>
          <a:lnRef idx="0"/>
          <a:fillRef idx="0"/>
          <a:effectRef idx="0"/>
          <a:fontRef idx="minor"/>
        </p:style>
        <p:txBody>
          <a:bodyPr lIns="90000" rIns="90000" tIns="45000" bIns="45000">
            <a:spAutoFit/>
          </a:bodyPr>
          <a:p>
            <a:pPr algn="ctr">
              <a:lnSpc>
                <a:spcPct val="100000"/>
              </a:lnSpc>
            </a:pPr>
            <a:r>
              <a:rPr b="1" lang="gl-ES" sz="1800" spc="-1" strike="noStrike">
                <a:solidFill>
                  <a:srgbClr val="000000"/>
                </a:solidFill>
                <a:latin typeface="Calibri"/>
              </a:rPr>
              <a:t>RUBRICA</a:t>
            </a:r>
            <a:endParaRPr b="0" lang="gl-ES" sz="1800" spc="-1" strike="noStrike">
              <a:latin typeface="Arial"/>
            </a:endParaRPr>
          </a:p>
        </p:txBody>
      </p:sp>
      <p:sp>
        <p:nvSpPr>
          <p:cNvPr id="626" name="CustomShape 6"/>
          <p:cNvSpPr/>
          <p:nvPr/>
        </p:nvSpPr>
        <p:spPr>
          <a:xfrm>
            <a:off x="3635640" y="1244520"/>
            <a:ext cx="1399320" cy="639000"/>
          </a:xfrm>
          <a:prstGeom prst="rect">
            <a:avLst/>
          </a:prstGeom>
          <a:noFill/>
          <a:ln w="28440">
            <a:solidFill>
              <a:srgbClr val="b52073"/>
            </a:solidFill>
            <a:round/>
          </a:ln>
        </p:spPr>
        <p:style>
          <a:lnRef idx="0"/>
          <a:fillRef idx="0"/>
          <a:effectRef idx="0"/>
          <a:fontRef idx="minor"/>
        </p:style>
        <p:txBody>
          <a:bodyPr lIns="90000" rIns="90000" tIns="45000" bIns="45000">
            <a:spAutoFit/>
          </a:bodyPr>
          <a:p>
            <a:pPr algn="ctr">
              <a:lnSpc>
                <a:spcPct val="100000"/>
              </a:lnSpc>
            </a:pPr>
            <a:r>
              <a:rPr b="1" lang="gl-ES" sz="1800" spc="-1" strike="noStrike">
                <a:solidFill>
                  <a:srgbClr val="000000"/>
                </a:solidFill>
                <a:latin typeface="Calibri"/>
              </a:rPr>
              <a:t>DIARIO DEL SERVICIO</a:t>
            </a:r>
            <a:endParaRPr b="0" lang="gl-ES" sz="1800" spc="-1" strike="noStrike">
              <a:latin typeface="Arial"/>
            </a:endParaRPr>
          </a:p>
        </p:txBody>
      </p:sp>
      <p:sp>
        <p:nvSpPr>
          <p:cNvPr id="627" name="CustomShape 7"/>
          <p:cNvSpPr/>
          <p:nvPr/>
        </p:nvSpPr>
        <p:spPr>
          <a:xfrm>
            <a:off x="6906600" y="2020320"/>
            <a:ext cx="1566000" cy="364680"/>
          </a:xfrm>
          <a:prstGeom prst="rect">
            <a:avLst/>
          </a:prstGeom>
          <a:noFill/>
          <a:ln w="28440">
            <a:solidFill>
              <a:srgbClr val="b52073"/>
            </a:solidFill>
            <a:round/>
          </a:ln>
        </p:spPr>
        <p:style>
          <a:lnRef idx="0"/>
          <a:fillRef idx="0"/>
          <a:effectRef idx="0"/>
          <a:fontRef idx="minor"/>
        </p:style>
        <p:txBody>
          <a:bodyPr lIns="90000" rIns="90000" tIns="45000" bIns="45000">
            <a:spAutoFit/>
          </a:bodyPr>
          <a:p>
            <a:pPr algn="ctr">
              <a:lnSpc>
                <a:spcPct val="100000"/>
              </a:lnSpc>
            </a:pPr>
            <a:r>
              <a:rPr b="1" lang="gl-ES" sz="1800" spc="-1" strike="noStrike">
                <a:solidFill>
                  <a:srgbClr val="000000"/>
                </a:solidFill>
                <a:latin typeface="Calibri"/>
              </a:rPr>
              <a:t>PORTAFOLIO</a:t>
            </a:r>
            <a:endParaRPr b="0" lang="gl-ES" sz="1800" spc="-1" strike="noStrike">
              <a:latin typeface="Arial"/>
            </a:endParaRPr>
          </a:p>
        </p:txBody>
      </p:sp>
      <p:sp>
        <p:nvSpPr>
          <p:cNvPr id="628" name="CustomShape 8"/>
          <p:cNvSpPr/>
          <p:nvPr/>
        </p:nvSpPr>
        <p:spPr>
          <a:xfrm>
            <a:off x="6833880" y="4098960"/>
            <a:ext cx="2237040" cy="364680"/>
          </a:xfrm>
          <a:prstGeom prst="rect">
            <a:avLst/>
          </a:prstGeom>
          <a:noFill/>
          <a:ln w="28440">
            <a:solidFill>
              <a:srgbClr val="b52073"/>
            </a:solidFill>
            <a:round/>
          </a:ln>
        </p:spPr>
        <p:style>
          <a:lnRef idx="0"/>
          <a:fillRef idx="0"/>
          <a:effectRef idx="0"/>
          <a:fontRef idx="minor"/>
        </p:style>
        <p:txBody>
          <a:bodyPr lIns="90000" rIns="90000" tIns="45000" bIns="45000">
            <a:spAutoFit/>
          </a:bodyPr>
          <a:p>
            <a:pPr algn="ctr">
              <a:lnSpc>
                <a:spcPct val="100000"/>
              </a:lnSpc>
            </a:pPr>
            <a:r>
              <a:rPr b="1" lang="gl-ES" sz="1800" spc="-1" strike="noStrike">
                <a:solidFill>
                  <a:srgbClr val="000000"/>
                </a:solidFill>
                <a:latin typeface="Calibri"/>
              </a:rPr>
              <a:t>VÍDEOS</a:t>
            </a:r>
            <a:endParaRPr b="0" lang="gl-ES" sz="1800" spc="-1" strike="noStrike">
              <a:latin typeface="Arial"/>
            </a:endParaRPr>
          </a:p>
        </p:txBody>
      </p:sp>
      <p:sp>
        <p:nvSpPr>
          <p:cNvPr id="629" name="CustomShape 9"/>
          <p:cNvSpPr/>
          <p:nvPr/>
        </p:nvSpPr>
        <p:spPr>
          <a:xfrm>
            <a:off x="6833880" y="5269320"/>
            <a:ext cx="2237040" cy="639000"/>
          </a:xfrm>
          <a:prstGeom prst="rect">
            <a:avLst/>
          </a:prstGeom>
          <a:noFill/>
          <a:ln w="28440">
            <a:solidFill>
              <a:srgbClr val="b52073"/>
            </a:solidFill>
            <a:round/>
          </a:ln>
        </p:spPr>
        <p:style>
          <a:lnRef idx="0"/>
          <a:fillRef idx="0"/>
          <a:effectRef idx="0"/>
          <a:fontRef idx="minor"/>
        </p:style>
        <p:txBody>
          <a:bodyPr lIns="90000" rIns="90000" tIns="45000" bIns="45000">
            <a:spAutoFit/>
          </a:bodyPr>
          <a:p>
            <a:pPr algn="ctr">
              <a:lnSpc>
                <a:spcPct val="100000"/>
              </a:lnSpc>
            </a:pPr>
            <a:r>
              <a:rPr b="1" lang="gl-ES" sz="1800" spc="-1" strike="noStrike">
                <a:solidFill>
                  <a:srgbClr val="000000"/>
                </a:solidFill>
                <a:latin typeface="Calibri"/>
              </a:rPr>
              <a:t>PRUEBAS ESPECÍFICAS</a:t>
            </a:r>
            <a:endParaRPr b="0" lang="gl-ES" sz="1800" spc="-1" strike="noStrike">
              <a:latin typeface="Arial"/>
            </a:endParaRPr>
          </a:p>
        </p:txBody>
      </p:sp>
      <p:sp>
        <p:nvSpPr>
          <p:cNvPr id="630" name="CustomShape 10"/>
          <p:cNvSpPr/>
          <p:nvPr/>
        </p:nvSpPr>
        <p:spPr>
          <a:xfrm>
            <a:off x="3916800" y="5456880"/>
            <a:ext cx="2237040" cy="639000"/>
          </a:xfrm>
          <a:prstGeom prst="rect">
            <a:avLst/>
          </a:prstGeom>
          <a:noFill/>
          <a:ln w="28440">
            <a:solidFill>
              <a:srgbClr val="b52073"/>
            </a:solidFill>
            <a:round/>
          </a:ln>
        </p:spPr>
        <p:style>
          <a:lnRef idx="0"/>
          <a:fillRef idx="0"/>
          <a:effectRef idx="0"/>
          <a:fontRef idx="minor"/>
        </p:style>
        <p:txBody>
          <a:bodyPr lIns="90000" rIns="90000" tIns="45000" bIns="45000">
            <a:spAutoFit/>
          </a:bodyPr>
          <a:p>
            <a:pPr algn="ctr">
              <a:lnSpc>
                <a:spcPct val="100000"/>
              </a:lnSpc>
            </a:pPr>
            <a:r>
              <a:rPr b="1" lang="gl-ES" sz="1800" spc="-1" strike="noStrike">
                <a:solidFill>
                  <a:srgbClr val="000000"/>
                </a:solidFill>
                <a:latin typeface="Calibri"/>
              </a:rPr>
              <a:t>CONTROL DE ASISTENCIA</a:t>
            </a:r>
            <a:endParaRPr b="0" lang="gl-ES" sz="1800" spc="-1" strike="noStrike">
              <a:latin typeface="Arial"/>
            </a:endParaRPr>
          </a:p>
        </p:txBody>
      </p:sp>
      <p:sp>
        <p:nvSpPr>
          <p:cNvPr id="631" name="CustomShape 11"/>
          <p:cNvSpPr/>
          <p:nvPr/>
        </p:nvSpPr>
        <p:spPr>
          <a:xfrm>
            <a:off x="1207080" y="5641560"/>
            <a:ext cx="2237040" cy="364680"/>
          </a:xfrm>
          <a:prstGeom prst="rect">
            <a:avLst/>
          </a:prstGeom>
          <a:noFill/>
          <a:ln w="28440">
            <a:solidFill>
              <a:srgbClr val="b52073"/>
            </a:solidFill>
            <a:round/>
          </a:ln>
        </p:spPr>
        <p:style>
          <a:lnRef idx="0"/>
          <a:fillRef idx="0"/>
          <a:effectRef idx="0"/>
          <a:fontRef idx="minor"/>
        </p:style>
        <p:txBody>
          <a:bodyPr lIns="90000" rIns="90000" tIns="45000" bIns="45000">
            <a:spAutoFit/>
          </a:bodyPr>
          <a:p>
            <a:pPr algn="ctr">
              <a:lnSpc>
                <a:spcPct val="100000"/>
              </a:lnSpc>
            </a:pPr>
            <a:r>
              <a:rPr b="1" lang="gl-ES" sz="1800" spc="-1" strike="noStrike">
                <a:solidFill>
                  <a:srgbClr val="000000"/>
                </a:solidFill>
                <a:latin typeface="Calibri"/>
              </a:rPr>
              <a:t>CUESTIONARIOS</a:t>
            </a:r>
            <a:endParaRPr b="0" lang="gl-ES" sz="1800" spc="-1" strike="noStrike">
              <a:latin typeface="Arial"/>
            </a:endParaRPr>
          </a:p>
        </p:txBody>
      </p:sp>
      <p:sp>
        <p:nvSpPr>
          <p:cNvPr id="632" name="CustomShape 12"/>
          <p:cNvSpPr/>
          <p:nvPr/>
        </p:nvSpPr>
        <p:spPr>
          <a:xfrm>
            <a:off x="122040" y="4644000"/>
            <a:ext cx="2237040" cy="364680"/>
          </a:xfrm>
          <a:prstGeom prst="rect">
            <a:avLst/>
          </a:prstGeom>
          <a:noFill/>
          <a:ln w="28440">
            <a:solidFill>
              <a:srgbClr val="b52073"/>
            </a:solidFill>
            <a:round/>
          </a:ln>
        </p:spPr>
        <p:style>
          <a:lnRef idx="0"/>
          <a:fillRef idx="0"/>
          <a:effectRef idx="0"/>
          <a:fontRef idx="minor"/>
        </p:style>
        <p:txBody>
          <a:bodyPr lIns="90000" rIns="90000" tIns="45000" bIns="45000">
            <a:spAutoFit/>
          </a:bodyPr>
          <a:p>
            <a:pPr algn="ctr">
              <a:lnSpc>
                <a:spcPct val="100000"/>
              </a:lnSpc>
            </a:pPr>
            <a:r>
              <a:rPr b="1" lang="gl-ES" sz="1800" spc="-1" strike="noStrike">
                <a:solidFill>
                  <a:srgbClr val="000000"/>
                </a:solidFill>
                <a:latin typeface="Calibri"/>
              </a:rPr>
              <a:t>DEBATES</a:t>
            </a:r>
            <a:endParaRPr b="0" lang="gl-ES" sz="1800" spc="-1" strike="noStrike">
              <a:latin typeface="Arial"/>
            </a:endParaRPr>
          </a:p>
        </p:txBody>
      </p:sp>
      <p:sp>
        <p:nvSpPr>
          <p:cNvPr id="633" name="CustomShape 13"/>
          <p:cNvSpPr/>
          <p:nvPr/>
        </p:nvSpPr>
        <p:spPr>
          <a:xfrm>
            <a:off x="122040" y="3538440"/>
            <a:ext cx="2237040" cy="364680"/>
          </a:xfrm>
          <a:prstGeom prst="rect">
            <a:avLst/>
          </a:prstGeom>
          <a:noFill/>
          <a:ln w="28440">
            <a:solidFill>
              <a:srgbClr val="b52073"/>
            </a:solidFill>
            <a:round/>
          </a:ln>
        </p:spPr>
        <p:style>
          <a:lnRef idx="0"/>
          <a:fillRef idx="0"/>
          <a:effectRef idx="0"/>
          <a:fontRef idx="minor"/>
        </p:style>
        <p:txBody>
          <a:bodyPr lIns="90000" rIns="90000" tIns="45000" bIns="45000">
            <a:spAutoFit/>
          </a:bodyPr>
          <a:p>
            <a:pPr algn="ctr">
              <a:lnSpc>
                <a:spcPct val="100000"/>
              </a:lnSpc>
            </a:pPr>
            <a:r>
              <a:rPr b="1" lang="gl-ES" sz="1800" spc="-1" strike="noStrike">
                <a:solidFill>
                  <a:srgbClr val="000000"/>
                </a:solidFill>
                <a:latin typeface="Calibri"/>
              </a:rPr>
              <a:t>EXPOSICIONES</a:t>
            </a:r>
            <a:endParaRPr b="0" lang="gl-ES" sz="1800" spc="-1" strike="noStrike">
              <a:latin typeface="Arial"/>
            </a:endParaRPr>
          </a:p>
        </p:txBody>
      </p:sp>
    </p:spTree>
  </p:cSld>
  <p:transition spd="slow">
    <p:push dir="u"/>
  </p:transition>
</p:sld>
</file>

<file path=ppt/slides/slide8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34" name="TextShape 1"/>
          <p:cNvSpPr txBox="1"/>
          <p:nvPr/>
        </p:nvSpPr>
        <p:spPr>
          <a:xfrm>
            <a:off x="1365480" y="397080"/>
            <a:ext cx="7533720" cy="544680"/>
          </a:xfrm>
          <a:prstGeom prst="rect">
            <a:avLst/>
          </a:prstGeom>
          <a:noFill/>
          <a:ln>
            <a:noFill/>
          </a:ln>
        </p:spPr>
        <p:txBody>
          <a:bodyPr anchor="ctr">
            <a:normAutofit/>
          </a:bodyPr>
          <a:p>
            <a:pPr>
              <a:lnSpc>
                <a:spcPct val="90000"/>
              </a:lnSpc>
            </a:pPr>
            <a:r>
              <a:rPr b="0" lang="es-ES" sz="3300" spc="-1" strike="noStrike">
                <a:solidFill>
                  <a:srgbClr val="000000"/>
                </a:solidFill>
                <a:latin typeface="Kristen ITC"/>
              </a:rPr>
              <a:t>Tarjetas de presentación</a:t>
            </a:r>
            <a:endParaRPr b="0" lang="es-ES" sz="3300" spc="-1" strike="noStrike">
              <a:solidFill>
                <a:srgbClr val="000000"/>
              </a:solidFill>
              <a:latin typeface="Calibri"/>
            </a:endParaRPr>
          </a:p>
        </p:txBody>
      </p:sp>
      <p:pic>
        <p:nvPicPr>
          <p:cNvPr id="635" name="Marcador de contenido 3" descr=""/>
          <p:cNvPicPr/>
          <p:nvPr/>
        </p:nvPicPr>
        <p:blipFill>
          <a:blip r:embed="rId1"/>
          <a:stretch/>
        </p:blipFill>
        <p:spPr>
          <a:xfrm>
            <a:off x="827640" y="1412640"/>
            <a:ext cx="4042800" cy="2809800"/>
          </a:xfrm>
          <a:prstGeom prst="rect">
            <a:avLst/>
          </a:prstGeom>
          <a:ln>
            <a:noFill/>
          </a:ln>
        </p:spPr>
      </p:pic>
      <p:pic>
        <p:nvPicPr>
          <p:cNvPr id="636" name="Imagen 4" descr=""/>
          <p:cNvPicPr/>
          <p:nvPr/>
        </p:nvPicPr>
        <p:blipFill>
          <a:blip r:embed="rId2"/>
          <a:stretch/>
        </p:blipFill>
        <p:spPr>
          <a:xfrm>
            <a:off x="4870800" y="3789000"/>
            <a:ext cx="3383280" cy="2399040"/>
          </a:xfrm>
          <a:prstGeom prst="rect">
            <a:avLst/>
          </a:prstGeom>
          <a:ln>
            <a:noFill/>
          </a:ln>
        </p:spPr>
      </p:pic>
    </p:spTree>
  </p:cSld>
  <p:transition spd="slow">
    <p:push dir="u"/>
  </p:transition>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4" name="Picture 2" descr=""/>
          <p:cNvPicPr/>
          <p:nvPr/>
        </p:nvPicPr>
        <p:blipFill>
          <a:blip r:embed="rId1"/>
          <a:stretch/>
        </p:blipFill>
        <p:spPr>
          <a:xfrm>
            <a:off x="-154800" y="0"/>
            <a:ext cx="9298440" cy="6981120"/>
          </a:xfrm>
          <a:prstGeom prst="rect">
            <a:avLst/>
          </a:prstGeom>
          <a:ln>
            <a:noFill/>
          </a:ln>
        </p:spPr>
      </p:pic>
    </p:spTree>
  </p:cSld>
  <mc:AlternateContent>
    <mc:Choice Requires="p14">
      <p:transition spd="slow" p14:dur="2000"/>
    </mc:Choice>
    <mc:Fallback>
      <p:transition spd="slow"/>
    </mc:Fallback>
  </mc:AlternateContent>
</p:sld>
</file>

<file path=ppt/slides/slide9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37" name="TextShape 1"/>
          <p:cNvSpPr txBox="1"/>
          <p:nvPr/>
        </p:nvSpPr>
        <p:spPr>
          <a:xfrm>
            <a:off x="1089360" y="410760"/>
            <a:ext cx="6964920" cy="378720"/>
          </a:xfrm>
          <a:prstGeom prst="rect">
            <a:avLst/>
          </a:prstGeom>
          <a:noFill/>
          <a:ln>
            <a:noFill/>
          </a:ln>
        </p:spPr>
        <p:txBody>
          <a:bodyPr anchor="ctr">
            <a:normAutofit fontScale="51000"/>
          </a:bodyPr>
          <a:p>
            <a:pPr>
              <a:lnSpc>
                <a:spcPct val="90000"/>
              </a:lnSpc>
            </a:pPr>
            <a:r>
              <a:rPr b="0" lang="es-ES" sz="3300" spc="-1" strike="noStrike">
                <a:solidFill>
                  <a:srgbClr val="000000"/>
                </a:solidFill>
                <a:latin typeface="Kristen ITC"/>
              </a:rPr>
              <a:t>ENCUESTAS a las familias</a:t>
            </a:r>
            <a:endParaRPr b="0" lang="es-ES" sz="3300" spc="-1" strike="noStrike">
              <a:solidFill>
                <a:srgbClr val="000000"/>
              </a:solidFill>
              <a:latin typeface="Calibri"/>
            </a:endParaRPr>
          </a:p>
        </p:txBody>
      </p:sp>
      <p:pic>
        <p:nvPicPr>
          <p:cNvPr id="638" name="Marcador de contenido 3" descr=""/>
          <p:cNvPicPr/>
          <p:nvPr/>
        </p:nvPicPr>
        <p:blipFill>
          <a:blip r:embed="rId1"/>
          <a:stretch/>
        </p:blipFill>
        <p:spPr>
          <a:xfrm>
            <a:off x="899640" y="1556640"/>
            <a:ext cx="3960000" cy="2289240"/>
          </a:xfrm>
          <a:prstGeom prst="rect">
            <a:avLst/>
          </a:prstGeom>
          <a:ln>
            <a:noFill/>
          </a:ln>
        </p:spPr>
      </p:pic>
      <p:pic>
        <p:nvPicPr>
          <p:cNvPr id="639" name="Imagen 4" descr=""/>
          <p:cNvPicPr/>
          <p:nvPr/>
        </p:nvPicPr>
        <p:blipFill>
          <a:blip r:embed="rId2"/>
          <a:stretch/>
        </p:blipFill>
        <p:spPr>
          <a:xfrm>
            <a:off x="3922200" y="4003200"/>
            <a:ext cx="4295880" cy="2064600"/>
          </a:xfrm>
          <a:prstGeom prst="rect">
            <a:avLst/>
          </a:prstGeom>
          <a:ln>
            <a:noFill/>
          </a:ln>
        </p:spPr>
      </p:pic>
      <p:sp>
        <p:nvSpPr>
          <p:cNvPr id="640" name="CustomShape 2"/>
          <p:cNvSpPr/>
          <p:nvPr/>
        </p:nvSpPr>
        <p:spPr>
          <a:xfrm>
            <a:off x="5220000" y="2277000"/>
            <a:ext cx="2999880" cy="36468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gl-ES" sz="1800" spc="-1" strike="noStrike">
                <a:solidFill>
                  <a:srgbClr val="000000"/>
                </a:solidFill>
                <a:latin typeface="Kristen ITC"/>
              </a:rPr>
              <a:t>EVALUACIÓN INICIAL</a:t>
            </a:r>
            <a:endParaRPr b="0" lang="gl-ES" sz="1800" spc="-1" strike="noStrike">
              <a:latin typeface="Arial"/>
            </a:endParaRPr>
          </a:p>
        </p:txBody>
      </p:sp>
      <p:sp>
        <p:nvSpPr>
          <p:cNvPr id="641" name="CustomShape 3"/>
          <p:cNvSpPr/>
          <p:nvPr/>
        </p:nvSpPr>
        <p:spPr>
          <a:xfrm>
            <a:off x="995760" y="4740120"/>
            <a:ext cx="2927880" cy="6390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gl-ES" sz="1800" spc="-1" strike="noStrike">
                <a:solidFill>
                  <a:srgbClr val="000000"/>
                </a:solidFill>
                <a:latin typeface="Kristen ITC"/>
              </a:rPr>
              <a:t>EVALUACIÓN  </a:t>
            </a:r>
            <a:endParaRPr b="0" lang="gl-ES" sz="1800" spc="-1" strike="noStrike">
              <a:latin typeface="Arial"/>
            </a:endParaRPr>
          </a:p>
          <a:p>
            <a:pPr algn="ctr">
              <a:lnSpc>
                <a:spcPct val="100000"/>
              </a:lnSpc>
            </a:pPr>
            <a:r>
              <a:rPr b="0" lang="gl-ES" sz="1800" spc="-1" strike="noStrike">
                <a:solidFill>
                  <a:srgbClr val="000000"/>
                </a:solidFill>
                <a:latin typeface="Kristen ITC"/>
              </a:rPr>
              <a:t>FINAL</a:t>
            </a:r>
            <a:endParaRPr b="0" lang="gl-ES" sz="1800" spc="-1" strike="noStrike">
              <a:latin typeface="Arial"/>
            </a:endParaRPr>
          </a:p>
        </p:txBody>
      </p:sp>
    </p:spTree>
  </p:cSld>
  <p:transition spd="slow">
    <p:push dir="u"/>
  </p:transition>
</p:sld>
</file>

<file path=ppt/slides/slide9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42" name="TextShape 1"/>
          <p:cNvSpPr txBox="1"/>
          <p:nvPr/>
        </p:nvSpPr>
        <p:spPr>
          <a:xfrm>
            <a:off x="1229760" y="289440"/>
            <a:ext cx="6964920" cy="725400"/>
          </a:xfrm>
          <a:prstGeom prst="rect">
            <a:avLst/>
          </a:prstGeom>
          <a:noFill/>
          <a:ln>
            <a:noFill/>
          </a:ln>
        </p:spPr>
        <p:txBody>
          <a:bodyPr anchor="ctr">
            <a:noAutofit/>
          </a:bodyPr>
          <a:p>
            <a:pPr algn="ctr">
              <a:lnSpc>
                <a:spcPct val="90000"/>
              </a:lnSpc>
            </a:pPr>
            <a:r>
              <a:rPr b="0" lang="es-ES" sz="2800" spc="-1" strike="noStrike">
                <a:solidFill>
                  <a:srgbClr val="000000"/>
                </a:solidFill>
                <a:latin typeface="Kristen ITC"/>
              </a:rPr>
              <a:t>ENCUESTA A LOS DESTINATARIOS DEL SERVICIO</a:t>
            </a:r>
            <a:endParaRPr b="0" lang="es-ES" sz="2800" spc="-1" strike="noStrike">
              <a:solidFill>
                <a:srgbClr val="000000"/>
              </a:solidFill>
              <a:latin typeface="Calibri"/>
            </a:endParaRPr>
          </a:p>
        </p:txBody>
      </p:sp>
      <p:pic>
        <p:nvPicPr>
          <p:cNvPr id="643" name="Marcador de contenido 3" descr=""/>
          <p:cNvPicPr/>
          <p:nvPr/>
        </p:nvPicPr>
        <p:blipFill>
          <a:blip r:embed="rId1"/>
          <a:stretch/>
        </p:blipFill>
        <p:spPr>
          <a:xfrm>
            <a:off x="2915640" y="1628640"/>
            <a:ext cx="3240000" cy="4576320"/>
          </a:xfrm>
          <a:prstGeom prst="rect">
            <a:avLst/>
          </a:prstGeom>
          <a:ln>
            <a:noFill/>
          </a:ln>
        </p:spPr>
      </p:pic>
    </p:spTree>
  </p:cSld>
  <p:transition spd="slow">
    <p:push dir="u"/>
  </p:transition>
</p:sld>
</file>

<file path=ppt/slides/slide9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44" name="TextShape 1"/>
          <p:cNvSpPr txBox="1"/>
          <p:nvPr/>
        </p:nvSpPr>
        <p:spPr>
          <a:xfrm>
            <a:off x="2178720" y="403560"/>
            <a:ext cx="6964920" cy="90720"/>
          </a:xfrm>
          <a:prstGeom prst="rect">
            <a:avLst/>
          </a:prstGeom>
          <a:noFill/>
          <a:ln>
            <a:noFill/>
          </a:ln>
        </p:spPr>
        <p:txBody>
          <a:bodyPr anchor="ctr">
            <a:normAutofit/>
          </a:bodyPr>
          <a:p>
            <a:pPr>
              <a:lnSpc>
                <a:spcPct val="90000"/>
              </a:lnSpc>
            </a:pPr>
            <a:r>
              <a:rPr b="0" lang="es-ES" sz="3300" spc="-1" strike="noStrike">
                <a:solidFill>
                  <a:srgbClr val="000000"/>
                </a:solidFill>
                <a:latin typeface="Kristen ITC"/>
              </a:rPr>
              <a:t>PORTAFOLIO</a:t>
            </a:r>
            <a:endParaRPr b="0" lang="es-ES" sz="3300" spc="-1" strike="noStrike">
              <a:solidFill>
                <a:srgbClr val="000000"/>
              </a:solidFill>
              <a:latin typeface="Calibri"/>
            </a:endParaRPr>
          </a:p>
        </p:txBody>
      </p:sp>
      <p:pic>
        <p:nvPicPr>
          <p:cNvPr id="645" name="Marcador de contenido 3" descr=""/>
          <p:cNvPicPr/>
          <p:nvPr/>
        </p:nvPicPr>
        <p:blipFill>
          <a:blip r:embed="rId1"/>
          <a:stretch/>
        </p:blipFill>
        <p:spPr>
          <a:xfrm>
            <a:off x="3121560" y="2133000"/>
            <a:ext cx="2599920" cy="3603240"/>
          </a:xfrm>
          <a:prstGeom prst="rect">
            <a:avLst/>
          </a:prstGeom>
          <a:ln>
            <a:noFill/>
          </a:ln>
        </p:spPr>
      </p:pic>
      <p:pic>
        <p:nvPicPr>
          <p:cNvPr id="646" name="Imagen 7" descr=""/>
          <p:cNvPicPr/>
          <p:nvPr/>
        </p:nvPicPr>
        <p:blipFill>
          <a:blip r:embed="rId2"/>
          <a:stretch/>
        </p:blipFill>
        <p:spPr>
          <a:xfrm>
            <a:off x="5868000" y="836640"/>
            <a:ext cx="2304000" cy="3305880"/>
          </a:xfrm>
          <a:prstGeom prst="rect">
            <a:avLst/>
          </a:prstGeom>
          <a:ln>
            <a:noFill/>
          </a:ln>
        </p:spPr>
      </p:pic>
      <p:pic>
        <p:nvPicPr>
          <p:cNvPr id="647" name="Imagen 10" descr=""/>
          <p:cNvPicPr/>
          <p:nvPr/>
        </p:nvPicPr>
        <p:blipFill>
          <a:blip r:embed="rId3"/>
          <a:stretch/>
        </p:blipFill>
        <p:spPr>
          <a:xfrm>
            <a:off x="748080" y="1268640"/>
            <a:ext cx="2226600" cy="3059640"/>
          </a:xfrm>
          <a:prstGeom prst="rect">
            <a:avLst/>
          </a:prstGeom>
          <a:ln>
            <a:noFill/>
          </a:ln>
        </p:spPr>
      </p:pic>
    </p:spTree>
  </p:cSld>
  <p:transition spd="slow">
    <p:push dir="u"/>
  </p:transition>
</p:sld>
</file>

<file path=ppt/slides/slide9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48" name="TextShape 1"/>
          <p:cNvSpPr txBox="1"/>
          <p:nvPr/>
        </p:nvSpPr>
        <p:spPr>
          <a:xfrm>
            <a:off x="882000" y="351000"/>
            <a:ext cx="7886520" cy="1325160"/>
          </a:xfrm>
          <a:prstGeom prst="rect">
            <a:avLst/>
          </a:prstGeom>
          <a:noFill/>
          <a:ln>
            <a:noFill/>
          </a:ln>
        </p:spPr>
        <p:txBody>
          <a:bodyPr anchor="ctr">
            <a:normAutofit/>
          </a:bodyPr>
          <a:p>
            <a:pPr>
              <a:lnSpc>
                <a:spcPct val="90000"/>
              </a:lnSpc>
            </a:pPr>
            <a:r>
              <a:rPr b="0" lang="es-ES" sz="3200" spc="-1" strike="noStrike">
                <a:solidFill>
                  <a:srgbClr val="000000"/>
                </a:solidFill>
                <a:latin typeface="Kristen ITC"/>
              </a:rPr>
              <a:t>DIARIO PARA EL ALUMNADO</a:t>
            </a:r>
            <a:endParaRPr b="0" lang="es-ES" sz="3200" spc="-1" strike="noStrike">
              <a:solidFill>
                <a:srgbClr val="000000"/>
              </a:solidFill>
              <a:latin typeface="Calibri"/>
            </a:endParaRPr>
          </a:p>
        </p:txBody>
      </p:sp>
      <p:pic>
        <p:nvPicPr>
          <p:cNvPr id="649" name="Marcador de contenido 3" descr=""/>
          <p:cNvPicPr/>
          <p:nvPr/>
        </p:nvPicPr>
        <p:blipFill>
          <a:blip r:embed="rId1"/>
          <a:stretch/>
        </p:blipFill>
        <p:spPr>
          <a:xfrm>
            <a:off x="1798200" y="2019960"/>
            <a:ext cx="5558760" cy="3935160"/>
          </a:xfrm>
          <a:prstGeom prst="rect">
            <a:avLst/>
          </a:prstGeom>
          <a:ln>
            <a:noFill/>
          </a:ln>
        </p:spPr>
      </p:pic>
    </p:spTree>
  </p:cSld>
  <p:transition spd="slow">
    <p:push dir="u"/>
  </p:transition>
</p:sld>
</file>

<file path=ppt/slides/slide9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50" name="TextShape 1"/>
          <p:cNvSpPr txBox="1"/>
          <p:nvPr/>
        </p:nvSpPr>
        <p:spPr>
          <a:xfrm>
            <a:off x="1317600" y="437400"/>
            <a:ext cx="6964920" cy="575640"/>
          </a:xfrm>
          <a:prstGeom prst="rect">
            <a:avLst/>
          </a:prstGeom>
          <a:noFill/>
          <a:ln>
            <a:noFill/>
          </a:ln>
        </p:spPr>
        <p:txBody>
          <a:bodyPr anchor="ctr">
            <a:normAutofit/>
          </a:bodyPr>
          <a:p>
            <a:pPr>
              <a:lnSpc>
                <a:spcPct val="90000"/>
              </a:lnSpc>
            </a:pPr>
            <a:r>
              <a:rPr b="0" lang="es-ES" sz="3200" spc="-1" strike="noStrike">
                <a:solidFill>
                  <a:srgbClr val="000000"/>
                </a:solidFill>
                <a:latin typeface="Kristen ITC"/>
              </a:rPr>
              <a:t>RUBRICA DEL PROYECTO</a:t>
            </a:r>
            <a:endParaRPr b="0" lang="es-ES" sz="3200" spc="-1" strike="noStrike">
              <a:solidFill>
                <a:srgbClr val="000000"/>
              </a:solidFill>
              <a:latin typeface="Calibri"/>
            </a:endParaRPr>
          </a:p>
        </p:txBody>
      </p:sp>
      <p:sp>
        <p:nvSpPr>
          <p:cNvPr id="651" name="CustomShape 2"/>
          <p:cNvSpPr/>
          <p:nvPr/>
        </p:nvSpPr>
        <p:spPr>
          <a:xfrm>
            <a:off x="401040" y="1674000"/>
            <a:ext cx="8341920" cy="4205160"/>
          </a:xfrm>
          <a:prstGeom prst="rect">
            <a:avLst/>
          </a:prstGeom>
          <a:noFill/>
          <a:ln w="28440">
            <a:solidFill>
              <a:schemeClr val="tx1"/>
            </a:solidFill>
            <a:round/>
          </a:ln>
        </p:spPr>
        <p:style>
          <a:lnRef idx="0"/>
          <a:fillRef idx="0"/>
          <a:effectRef idx="0"/>
          <a:fontRef idx="minor"/>
        </p:style>
        <p:txBody>
          <a:bodyPr lIns="90000" rIns="90000" tIns="45000" bIns="45000">
            <a:spAutoFit/>
          </a:bodyPr>
          <a:p>
            <a:pPr>
              <a:lnSpc>
                <a:spcPct val="100000"/>
              </a:lnSpc>
            </a:pPr>
            <a:r>
              <a:rPr b="0" lang="gl-ES" sz="1800" spc="-1" strike="noStrike">
                <a:solidFill>
                  <a:srgbClr val="000000"/>
                </a:solidFill>
                <a:latin typeface="Calibri"/>
              </a:rPr>
              <a:t>El grupo de Investigación en Educación Moral de la Universidad de Barcelona (GREM)  ha elabora la Rúbrica para la autoevaluación y la mejora de los proyectos de ApS </a:t>
            </a:r>
            <a:r>
              <a:rPr b="0" lang="gl-ES" sz="1800" spc="-1" strike="noStrike" u="sng">
                <a:solidFill>
                  <a:srgbClr val="0563c1"/>
                </a:solidFill>
                <a:uFillTx/>
                <a:latin typeface="Calibri"/>
                <a:hlinkClick r:id="rId1"/>
              </a:rPr>
              <a:t>www.aprenentatgeservei.cat/intra/aps/documents/aps_autoevaluacio_cast_IMP_A5.pdf</a:t>
            </a:r>
            <a:r>
              <a:rPr b="0" lang="gl-ES" sz="1800" spc="-1" strike="noStrike">
                <a:solidFill>
                  <a:srgbClr val="000000"/>
                </a:solidFill>
                <a:latin typeface="Calibri"/>
              </a:rPr>
              <a:t>.</a:t>
            </a:r>
            <a:endParaRPr b="0" lang="gl-ES" sz="1800" spc="-1" strike="noStrike">
              <a:latin typeface="Arial"/>
            </a:endParaRPr>
          </a:p>
          <a:p>
            <a:pPr>
              <a:lnSpc>
                <a:spcPct val="100000"/>
              </a:lnSpc>
            </a:pPr>
            <a:r>
              <a:rPr b="0" lang="gl-ES" sz="1800" spc="-1" strike="noStrike">
                <a:solidFill>
                  <a:srgbClr val="000000"/>
                </a:solidFill>
                <a:latin typeface="Calibri"/>
              </a:rPr>
              <a:t>Se trata una herramienta de evaluación muy útil constituida por dos dinamismos:</a:t>
            </a:r>
            <a:endParaRPr b="0" lang="gl-ES" sz="1800" spc="-1" strike="noStrike">
              <a:latin typeface="Arial"/>
            </a:endParaRPr>
          </a:p>
          <a:p>
            <a:pPr marL="285840" indent="-285480">
              <a:lnSpc>
                <a:spcPct val="100000"/>
              </a:lnSpc>
              <a:buClr>
                <a:srgbClr val="000000"/>
              </a:buClr>
              <a:buFont typeface="StarSymbol"/>
              <a:buChar char="-"/>
            </a:pPr>
            <a:r>
              <a:rPr b="0" lang="gl-ES" sz="1800" spc="-1" strike="noStrike">
                <a:solidFill>
                  <a:srgbClr val="000000"/>
                </a:solidFill>
                <a:latin typeface="Calibri"/>
              </a:rPr>
              <a:t>Los </a:t>
            </a:r>
            <a:r>
              <a:rPr b="1" lang="gl-ES" sz="1800" spc="-1" strike="noStrike">
                <a:solidFill>
                  <a:srgbClr val="000000"/>
                </a:solidFill>
                <a:latin typeface="Calibri"/>
              </a:rPr>
              <a:t>dinamismos</a:t>
            </a:r>
            <a:r>
              <a:rPr b="0" lang="gl-ES" sz="1800" spc="-1" strike="noStrike">
                <a:solidFill>
                  <a:srgbClr val="000000"/>
                </a:solidFill>
                <a:latin typeface="Calibri"/>
              </a:rPr>
              <a:t>: “elementos pedagógicos que, organizados de acuerdo a fines, dan forma global a las experiencias de aprendizaje-servicio”. </a:t>
            </a:r>
            <a:endParaRPr b="0" lang="gl-ES" sz="1800" spc="-1" strike="noStrike">
              <a:latin typeface="Arial"/>
            </a:endParaRPr>
          </a:p>
          <a:p>
            <a:pPr marL="285840" indent="-285480">
              <a:lnSpc>
                <a:spcPct val="100000"/>
              </a:lnSpc>
              <a:buClr>
                <a:srgbClr val="000000"/>
              </a:buClr>
              <a:buFont typeface="StarSymbol"/>
              <a:buChar char="-"/>
            </a:pPr>
            <a:r>
              <a:rPr b="0" lang="gl-ES" sz="1800" spc="-1" strike="noStrike">
                <a:solidFill>
                  <a:srgbClr val="000000"/>
                </a:solidFill>
                <a:latin typeface="Calibri"/>
              </a:rPr>
              <a:t> </a:t>
            </a:r>
            <a:r>
              <a:rPr b="0" lang="gl-ES" sz="1800" spc="-1" strike="noStrike">
                <a:solidFill>
                  <a:srgbClr val="000000"/>
                </a:solidFill>
                <a:latin typeface="Calibri"/>
              </a:rPr>
              <a:t>Los </a:t>
            </a:r>
            <a:r>
              <a:rPr b="1" lang="gl-ES" sz="1800" spc="-1" strike="noStrike">
                <a:solidFill>
                  <a:srgbClr val="000000"/>
                </a:solidFill>
                <a:latin typeface="Calibri"/>
              </a:rPr>
              <a:t>niveles</a:t>
            </a:r>
            <a:r>
              <a:rPr b="0" lang="gl-ES" sz="1800" spc="-1" strike="noStrike">
                <a:solidFill>
                  <a:srgbClr val="000000"/>
                </a:solidFill>
                <a:latin typeface="Calibri"/>
              </a:rPr>
              <a:t>: “grado de desarrollo pedagógico de cada uno de los dinamismos·. </a:t>
            </a:r>
            <a:endParaRPr b="0" lang="gl-ES" sz="1800" spc="-1" strike="noStrike">
              <a:latin typeface="Arial"/>
            </a:endParaRPr>
          </a:p>
          <a:p>
            <a:pPr>
              <a:lnSpc>
                <a:spcPct val="100000"/>
              </a:lnSpc>
            </a:pPr>
            <a:endParaRPr b="0" lang="gl-ES" sz="1800" spc="-1" strike="noStrike">
              <a:latin typeface="Arial"/>
            </a:endParaRPr>
          </a:p>
          <a:p>
            <a:pPr>
              <a:lnSpc>
                <a:spcPct val="100000"/>
              </a:lnSpc>
            </a:pPr>
            <a:r>
              <a:rPr b="0" lang="gl-ES" sz="1800" spc="-1" strike="noStrike">
                <a:solidFill>
                  <a:srgbClr val="000000"/>
                </a:solidFill>
                <a:latin typeface="Calibri"/>
              </a:rPr>
              <a:t>La rúbrica presenta </a:t>
            </a:r>
            <a:r>
              <a:rPr b="1" lang="gl-ES" sz="1800" spc="-1" strike="noStrike">
                <a:solidFill>
                  <a:srgbClr val="000000"/>
                </a:solidFill>
                <a:latin typeface="Calibri"/>
              </a:rPr>
              <a:t>doce dinamismos </a:t>
            </a:r>
            <a:r>
              <a:rPr b="0" lang="gl-ES" sz="1800" spc="-1" strike="noStrike">
                <a:solidFill>
                  <a:srgbClr val="000000"/>
                </a:solidFill>
                <a:latin typeface="Calibri"/>
              </a:rPr>
              <a:t>y </a:t>
            </a:r>
            <a:r>
              <a:rPr b="1" lang="gl-ES" sz="1800" spc="-1" strike="noStrike">
                <a:solidFill>
                  <a:srgbClr val="000000"/>
                </a:solidFill>
                <a:latin typeface="Calibri"/>
              </a:rPr>
              <a:t>cuatro niveles de evaluación </a:t>
            </a:r>
            <a:r>
              <a:rPr b="0" lang="gl-ES" sz="1800" spc="-1" strike="noStrike">
                <a:solidFill>
                  <a:srgbClr val="000000"/>
                </a:solidFill>
                <a:latin typeface="Calibri"/>
              </a:rPr>
              <a:t>(que van dese la presencia ocasional y no organizada del dinamismo hasta la máxima implicación de los participantes) y propone modos de análisis y debate de la experiencia, así como formas de representación gráfica.</a:t>
            </a:r>
            <a:endParaRPr b="0" lang="gl-ES" sz="1800" spc="-1" strike="noStrike">
              <a:latin typeface="Arial"/>
            </a:endParaRPr>
          </a:p>
          <a:p>
            <a:pPr>
              <a:lnSpc>
                <a:spcPct val="100000"/>
              </a:lnSpc>
            </a:pPr>
            <a:endParaRPr b="0" lang="gl-ES" sz="1800" spc="-1" strike="noStrike">
              <a:latin typeface="Arial"/>
            </a:endParaRPr>
          </a:p>
          <a:p>
            <a:pPr>
              <a:lnSpc>
                <a:spcPct val="100000"/>
              </a:lnSpc>
            </a:pPr>
            <a:endParaRPr b="0" lang="gl-ES" sz="1800" spc="-1" strike="noStrike">
              <a:latin typeface="Arial"/>
            </a:endParaRPr>
          </a:p>
        </p:txBody>
      </p:sp>
    </p:spTree>
  </p:cSld>
  <mc:AlternateContent>
    <mc:Choice Requires="p14">
      <p:transition spd="slow" p14:dur="2000"/>
    </mc:Choice>
    <mc:Fallback>
      <p:transition spd="slow"/>
    </mc:Fallback>
  </mc:AlternateContent>
</p:sld>
</file>

<file path=ppt/slides/slide9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52" name="TextShape 1"/>
          <p:cNvSpPr txBox="1"/>
          <p:nvPr/>
        </p:nvSpPr>
        <p:spPr>
          <a:xfrm>
            <a:off x="1317600" y="564120"/>
            <a:ext cx="6964920" cy="575640"/>
          </a:xfrm>
          <a:prstGeom prst="rect">
            <a:avLst/>
          </a:prstGeom>
          <a:noFill/>
          <a:ln>
            <a:noFill/>
          </a:ln>
        </p:spPr>
        <p:txBody>
          <a:bodyPr anchor="ctr">
            <a:normAutofit/>
          </a:bodyPr>
          <a:p>
            <a:pPr>
              <a:lnSpc>
                <a:spcPct val="90000"/>
              </a:lnSpc>
            </a:pPr>
            <a:r>
              <a:rPr b="0" lang="es-ES" sz="3200" spc="-1" strike="noStrike">
                <a:solidFill>
                  <a:srgbClr val="000000"/>
                </a:solidFill>
                <a:latin typeface="Kristen ITC"/>
              </a:rPr>
              <a:t>RUBRICA DEL PROYECTO</a:t>
            </a:r>
            <a:endParaRPr b="0" lang="es-ES" sz="3200" spc="-1" strike="noStrike">
              <a:solidFill>
                <a:srgbClr val="000000"/>
              </a:solidFill>
              <a:latin typeface="Calibri"/>
            </a:endParaRPr>
          </a:p>
        </p:txBody>
      </p:sp>
      <p:pic>
        <p:nvPicPr>
          <p:cNvPr id="653" name="Marcador de contenido 3" descr=""/>
          <p:cNvPicPr/>
          <p:nvPr/>
        </p:nvPicPr>
        <p:blipFill>
          <a:blip r:embed="rId1"/>
          <a:stretch/>
        </p:blipFill>
        <p:spPr>
          <a:xfrm>
            <a:off x="950040" y="1541520"/>
            <a:ext cx="7093440" cy="4752000"/>
          </a:xfrm>
          <a:prstGeom prst="rect">
            <a:avLst/>
          </a:prstGeom>
          <a:ln w="38160">
            <a:solidFill>
              <a:srgbClr val="000000"/>
            </a:solidFill>
            <a:miter/>
          </a:ln>
          <a:effectLst>
            <a:outerShdw algn="tl" blurRad="50800" dir="2700000" dist="37674" rotWithShape="0">
              <a:srgbClr val="000000">
                <a:alpha val="43000"/>
              </a:srgbClr>
            </a:outerShdw>
          </a:effectLst>
        </p:spPr>
      </p:pic>
    </p:spTree>
  </p:cSld>
  <p:transition spd="slow">
    <p:push dir="u"/>
  </p:transition>
</p:sld>
</file>

<file path=ppt/slides/slide9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54" name="Picture 2" descr=""/>
          <p:cNvPicPr/>
          <p:nvPr/>
        </p:nvPicPr>
        <p:blipFill>
          <a:blip r:embed="rId1"/>
          <a:stretch/>
        </p:blipFill>
        <p:spPr>
          <a:xfrm>
            <a:off x="0" y="0"/>
            <a:ext cx="10286640" cy="6857640"/>
          </a:xfrm>
          <a:prstGeom prst="rect">
            <a:avLst/>
          </a:prstGeom>
          <a:ln>
            <a:noFill/>
          </a:ln>
        </p:spPr>
      </p:pic>
      <p:sp>
        <p:nvSpPr>
          <p:cNvPr id="655" name="CustomShape 1"/>
          <p:cNvSpPr/>
          <p:nvPr/>
        </p:nvSpPr>
        <p:spPr>
          <a:xfrm>
            <a:off x="3824640" y="2071080"/>
            <a:ext cx="5054760" cy="155268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gl-ES" sz="4800" spc="-1" strike="noStrike">
                <a:solidFill>
                  <a:srgbClr val="ffffff"/>
                </a:solidFill>
                <a:latin typeface="Calibri"/>
              </a:rPr>
              <a:t>LAS HUELLAS DE LA EVALUACIÓN</a:t>
            </a:r>
            <a:endParaRPr b="0" lang="gl-ES" sz="4800" spc="-1" strike="noStrike">
              <a:latin typeface="Arial"/>
            </a:endParaRPr>
          </a:p>
        </p:txBody>
      </p:sp>
    </p:spTree>
  </p:cSld>
  <p:transition spd="slow">
    <p:push dir="u"/>
  </p:transition>
</p:sld>
</file>

<file path=ppt/slides/slide9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56" name="Picture 2" descr=""/>
          <p:cNvPicPr/>
          <p:nvPr/>
        </p:nvPicPr>
        <p:blipFill>
          <a:blip r:embed="rId1"/>
          <a:stretch/>
        </p:blipFill>
        <p:spPr>
          <a:xfrm>
            <a:off x="0" y="0"/>
            <a:ext cx="9198000" cy="6991200"/>
          </a:xfrm>
          <a:prstGeom prst="rect">
            <a:avLst/>
          </a:prstGeom>
          <a:ln>
            <a:solidFill>
              <a:schemeClr val="bg1"/>
            </a:solidFill>
          </a:ln>
        </p:spPr>
      </p:pic>
      <p:sp>
        <p:nvSpPr>
          <p:cNvPr id="657" name="CustomShape 1"/>
          <p:cNvSpPr/>
          <p:nvPr/>
        </p:nvSpPr>
        <p:spPr>
          <a:xfrm>
            <a:off x="98640" y="3495960"/>
            <a:ext cx="3291480" cy="2832840"/>
          </a:xfrm>
          <a:prstGeom prst="rect">
            <a:avLst/>
          </a:prstGeom>
          <a:noFill/>
          <a:ln w="28440">
            <a:noFill/>
          </a:ln>
        </p:spPr>
        <p:style>
          <a:lnRef idx="0"/>
          <a:fillRef idx="0"/>
          <a:effectRef idx="0"/>
          <a:fontRef idx="minor"/>
        </p:style>
        <p:txBody>
          <a:bodyPr lIns="90000" rIns="90000" tIns="45000" bIns="45000">
            <a:spAutoFit/>
          </a:bodyPr>
          <a:p>
            <a:pPr>
              <a:lnSpc>
                <a:spcPct val="100000"/>
              </a:lnSpc>
            </a:pPr>
            <a:r>
              <a:rPr b="1" lang="gl-ES" sz="3600" spc="-1" strike="noStrike">
                <a:solidFill>
                  <a:srgbClr val="000000"/>
                </a:solidFill>
                <a:latin typeface="Freestyle Script"/>
              </a:rPr>
              <a:t>ES IMPORTANTE TENER EN CUENTA QUE…..</a:t>
            </a:r>
            <a:endParaRPr b="0" lang="gl-ES" sz="3600" spc="-1" strike="noStrike">
              <a:latin typeface="Arial"/>
            </a:endParaRPr>
          </a:p>
        </p:txBody>
      </p:sp>
      <p:sp>
        <p:nvSpPr>
          <p:cNvPr id="658" name="CustomShape 2"/>
          <p:cNvSpPr/>
          <p:nvPr/>
        </p:nvSpPr>
        <p:spPr>
          <a:xfrm>
            <a:off x="689400" y="775800"/>
            <a:ext cx="4051080" cy="1186920"/>
          </a:xfrm>
          <a:prstGeom prst="rect">
            <a:avLst/>
          </a:prstGeom>
          <a:noFill/>
          <a:ln w="28440">
            <a:solidFill>
              <a:schemeClr val="tx1"/>
            </a:solidFill>
            <a:round/>
          </a:ln>
        </p:spPr>
        <p:style>
          <a:lnRef idx="0"/>
          <a:fillRef idx="0"/>
          <a:effectRef idx="0"/>
          <a:fontRef idx="minor"/>
        </p:style>
        <p:txBody>
          <a:bodyPr lIns="90000" rIns="90000" tIns="45000" bIns="45000">
            <a:spAutoFit/>
          </a:bodyPr>
          <a:p>
            <a:pPr algn="ctr">
              <a:lnSpc>
                <a:spcPct val="100000"/>
              </a:lnSpc>
            </a:pPr>
            <a:r>
              <a:rPr b="1" lang="gl-ES" sz="3600" spc="-1" strike="noStrike">
                <a:solidFill>
                  <a:srgbClr val="000000"/>
                </a:solidFill>
                <a:latin typeface="Freestyle Script"/>
              </a:rPr>
              <a:t>EN LA EVALUACIÓN </a:t>
            </a:r>
            <a:endParaRPr b="0" lang="gl-ES" sz="3600" spc="-1" strike="noStrike">
              <a:latin typeface="Arial"/>
            </a:endParaRPr>
          </a:p>
        </p:txBody>
      </p:sp>
    </p:spTree>
  </p:cSld>
  <p:transition spd="slow">
    <p:push dir="u"/>
  </p:transition>
</p:sld>
</file>

<file path=ppt/slides/slide9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59" name="TextShape 1"/>
          <p:cNvSpPr txBox="1"/>
          <p:nvPr/>
        </p:nvSpPr>
        <p:spPr>
          <a:xfrm>
            <a:off x="487800" y="280800"/>
            <a:ext cx="7886520" cy="541800"/>
          </a:xfrm>
          <a:prstGeom prst="rect">
            <a:avLst/>
          </a:prstGeom>
          <a:noFill/>
          <a:ln w="38160">
            <a:solidFill>
              <a:srgbClr val="000000"/>
            </a:solidFill>
            <a:round/>
          </a:ln>
        </p:spPr>
        <p:txBody>
          <a:bodyPr anchor="ctr">
            <a:normAutofit/>
          </a:bodyPr>
          <a:p>
            <a:pPr algn="ctr">
              <a:lnSpc>
                <a:spcPct val="90000"/>
              </a:lnSpc>
            </a:pPr>
            <a:r>
              <a:rPr b="1" lang="es-ES" sz="3300" spc="-1" strike="noStrike">
                <a:solidFill>
                  <a:srgbClr val="000000"/>
                </a:solidFill>
                <a:latin typeface="Calibri Light"/>
              </a:rPr>
              <a:t>PARA SABER MÁS</a:t>
            </a:r>
            <a:endParaRPr b="0" lang="es-ES" sz="3300" spc="-1" strike="noStrike">
              <a:solidFill>
                <a:srgbClr val="000000"/>
              </a:solidFill>
              <a:latin typeface="Calibri"/>
            </a:endParaRPr>
          </a:p>
        </p:txBody>
      </p:sp>
      <p:pic>
        <p:nvPicPr>
          <p:cNvPr id="660" name="Picture 6" descr=""/>
          <p:cNvPicPr/>
          <p:nvPr/>
        </p:nvPicPr>
        <p:blipFill>
          <a:blip r:embed="rId1"/>
          <a:stretch/>
        </p:blipFill>
        <p:spPr>
          <a:xfrm>
            <a:off x="231840" y="2019960"/>
            <a:ext cx="2834640" cy="4320360"/>
          </a:xfrm>
          <a:prstGeom prst="rect">
            <a:avLst/>
          </a:prstGeom>
          <a:ln>
            <a:noFill/>
          </a:ln>
        </p:spPr>
      </p:pic>
      <p:sp>
        <p:nvSpPr>
          <p:cNvPr id="661" name="CustomShape 2"/>
          <p:cNvSpPr/>
          <p:nvPr/>
        </p:nvSpPr>
        <p:spPr>
          <a:xfrm>
            <a:off x="647280" y="6340680"/>
            <a:ext cx="2152080" cy="36468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gl-ES" sz="1800" spc="-1" strike="noStrike">
                <a:solidFill>
                  <a:srgbClr val="000000"/>
                </a:solidFill>
                <a:latin typeface="Calibri"/>
              </a:rPr>
              <a:t>JOSEP PUIG</a:t>
            </a:r>
            <a:endParaRPr b="0" lang="gl-ES" sz="1800" spc="-1" strike="noStrike">
              <a:latin typeface="Arial"/>
            </a:endParaRPr>
          </a:p>
        </p:txBody>
      </p:sp>
      <p:pic>
        <p:nvPicPr>
          <p:cNvPr id="662" name="Picture 8" descr=""/>
          <p:cNvPicPr/>
          <p:nvPr/>
        </p:nvPicPr>
        <p:blipFill>
          <a:blip r:embed="rId2"/>
          <a:stretch/>
        </p:blipFill>
        <p:spPr>
          <a:xfrm>
            <a:off x="3340800" y="2072880"/>
            <a:ext cx="2736000" cy="4182120"/>
          </a:xfrm>
          <a:prstGeom prst="rect">
            <a:avLst/>
          </a:prstGeom>
          <a:ln>
            <a:noFill/>
          </a:ln>
        </p:spPr>
      </p:pic>
      <p:sp>
        <p:nvSpPr>
          <p:cNvPr id="663" name="CustomShape 3"/>
          <p:cNvSpPr/>
          <p:nvPr/>
        </p:nvSpPr>
        <p:spPr>
          <a:xfrm>
            <a:off x="3203640" y="6211800"/>
            <a:ext cx="3009960" cy="6390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gl-ES" sz="1800" spc="-1" strike="noStrike">
                <a:solidFill>
                  <a:srgbClr val="000000"/>
                </a:solidFill>
                <a:latin typeface="Calibri"/>
              </a:rPr>
              <a:t>JOSEP PUIG Y OTROS AUTORES </a:t>
            </a:r>
            <a:endParaRPr b="0" lang="gl-ES" sz="1800" spc="-1" strike="noStrike">
              <a:latin typeface="Arial"/>
            </a:endParaRPr>
          </a:p>
        </p:txBody>
      </p:sp>
      <p:pic>
        <p:nvPicPr>
          <p:cNvPr id="664" name="Picture 10" descr=""/>
          <p:cNvPicPr/>
          <p:nvPr/>
        </p:nvPicPr>
        <p:blipFill>
          <a:blip r:embed="rId3"/>
          <a:stretch/>
        </p:blipFill>
        <p:spPr>
          <a:xfrm>
            <a:off x="6257160" y="2072880"/>
            <a:ext cx="2736000" cy="4182120"/>
          </a:xfrm>
          <a:prstGeom prst="rect">
            <a:avLst/>
          </a:prstGeom>
          <a:ln>
            <a:noFill/>
          </a:ln>
        </p:spPr>
      </p:pic>
      <p:sp>
        <p:nvSpPr>
          <p:cNvPr id="665" name="CustomShape 4"/>
          <p:cNvSpPr/>
          <p:nvPr/>
        </p:nvSpPr>
        <p:spPr>
          <a:xfrm>
            <a:off x="6133680" y="6198840"/>
            <a:ext cx="3009960" cy="6390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gl-ES" sz="1800" spc="-1" strike="noStrike">
                <a:solidFill>
                  <a:srgbClr val="000000"/>
                </a:solidFill>
                <a:latin typeface="Calibri"/>
              </a:rPr>
              <a:t>JOSEP PUIG Y OTROS AUTORES </a:t>
            </a:r>
            <a:endParaRPr b="0" lang="gl-ES" sz="1800" spc="-1" strike="noStrike">
              <a:latin typeface="Arial"/>
            </a:endParaRPr>
          </a:p>
        </p:txBody>
      </p:sp>
    </p:spTree>
  </p:cSld>
  <p:transition spd="slow">
    <p:push dir="u"/>
  </p:transition>
</p:sld>
</file>

<file path=ppt/slides/slide9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66" name="TextShape 1"/>
          <p:cNvSpPr txBox="1"/>
          <p:nvPr/>
        </p:nvSpPr>
        <p:spPr>
          <a:xfrm>
            <a:off x="487800" y="280800"/>
            <a:ext cx="7886520" cy="750960"/>
          </a:xfrm>
          <a:prstGeom prst="rect">
            <a:avLst/>
          </a:prstGeom>
          <a:noFill/>
          <a:ln w="38160">
            <a:solidFill>
              <a:srgbClr val="000000"/>
            </a:solidFill>
            <a:round/>
          </a:ln>
        </p:spPr>
        <p:txBody>
          <a:bodyPr anchor="ctr">
            <a:noAutofit/>
          </a:bodyPr>
          <a:p>
            <a:pPr algn="ctr">
              <a:lnSpc>
                <a:spcPct val="90000"/>
              </a:lnSpc>
            </a:pPr>
            <a:r>
              <a:rPr b="1" lang="es-ES" sz="3300" spc="-1" strike="noStrike">
                <a:solidFill>
                  <a:srgbClr val="000000"/>
                </a:solidFill>
                <a:latin typeface="Calibri Light"/>
              </a:rPr>
              <a:t>PARA SABER MÁS</a:t>
            </a:r>
            <a:endParaRPr b="0" lang="es-ES" sz="3300" spc="-1" strike="noStrike">
              <a:solidFill>
                <a:srgbClr val="000000"/>
              </a:solidFill>
              <a:latin typeface="Calibri"/>
            </a:endParaRPr>
          </a:p>
        </p:txBody>
      </p:sp>
      <p:sp>
        <p:nvSpPr>
          <p:cNvPr id="667" name="CustomShape 2"/>
          <p:cNvSpPr/>
          <p:nvPr/>
        </p:nvSpPr>
        <p:spPr>
          <a:xfrm>
            <a:off x="573840" y="6014160"/>
            <a:ext cx="2152080" cy="36468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gl-ES" sz="1800" spc="-1" strike="noStrike">
                <a:solidFill>
                  <a:srgbClr val="000000"/>
                </a:solidFill>
                <a:latin typeface="Calibri"/>
              </a:rPr>
              <a:t>ROSER BATLLE</a:t>
            </a:r>
            <a:endParaRPr b="0" lang="gl-ES" sz="1800" spc="-1" strike="noStrike">
              <a:latin typeface="Arial"/>
            </a:endParaRPr>
          </a:p>
        </p:txBody>
      </p:sp>
      <p:sp>
        <p:nvSpPr>
          <p:cNvPr id="668" name="CustomShape 3"/>
          <p:cNvSpPr/>
          <p:nvPr/>
        </p:nvSpPr>
        <p:spPr>
          <a:xfrm>
            <a:off x="6133680" y="5931000"/>
            <a:ext cx="3009960" cy="6390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gl-ES" sz="1800" spc="-1" strike="noStrike">
                <a:solidFill>
                  <a:srgbClr val="000000"/>
                </a:solidFill>
                <a:latin typeface="Calibri"/>
              </a:rPr>
              <a:t>LAURA RUBIO Y ANNA ESCOFET</a:t>
            </a:r>
            <a:endParaRPr b="0" lang="gl-ES" sz="1800" spc="-1" strike="noStrike">
              <a:latin typeface="Arial"/>
            </a:endParaRPr>
          </a:p>
        </p:txBody>
      </p:sp>
      <p:pic>
        <p:nvPicPr>
          <p:cNvPr id="669" name="Picture 2" descr=""/>
          <p:cNvPicPr/>
          <p:nvPr/>
        </p:nvPicPr>
        <p:blipFill>
          <a:blip r:embed="rId1"/>
          <a:stretch/>
        </p:blipFill>
        <p:spPr>
          <a:xfrm>
            <a:off x="500400" y="1941120"/>
            <a:ext cx="2298960" cy="3701880"/>
          </a:xfrm>
          <a:prstGeom prst="rect">
            <a:avLst/>
          </a:prstGeom>
          <a:ln>
            <a:noFill/>
          </a:ln>
        </p:spPr>
      </p:pic>
      <p:pic>
        <p:nvPicPr>
          <p:cNvPr id="670" name="Picture 6" descr=""/>
          <p:cNvPicPr/>
          <p:nvPr/>
        </p:nvPicPr>
        <p:blipFill>
          <a:blip r:embed="rId2"/>
          <a:stretch/>
        </p:blipFill>
        <p:spPr>
          <a:xfrm>
            <a:off x="3222720" y="1948320"/>
            <a:ext cx="2417040" cy="3694320"/>
          </a:xfrm>
          <a:prstGeom prst="rect">
            <a:avLst/>
          </a:prstGeom>
          <a:ln>
            <a:noFill/>
          </a:ln>
        </p:spPr>
      </p:pic>
      <p:sp>
        <p:nvSpPr>
          <p:cNvPr id="671" name="CustomShape 4"/>
          <p:cNvSpPr/>
          <p:nvPr/>
        </p:nvSpPr>
        <p:spPr>
          <a:xfrm>
            <a:off x="3207240" y="5875560"/>
            <a:ext cx="2417040" cy="6390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gl-ES" sz="1800" spc="-1" strike="noStrike">
                <a:solidFill>
                  <a:srgbClr val="000000"/>
                </a:solidFill>
                <a:latin typeface="Calibri"/>
              </a:rPr>
              <a:t>MIGUEL ANGEL SANTOS REGOS </a:t>
            </a:r>
            <a:endParaRPr b="0" lang="gl-ES" sz="1800" spc="-1" strike="noStrike">
              <a:latin typeface="Arial"/>
            </a:endParaRPr>
          </a:p>
        </p:txBody>
      </p:sp>
      <p:pic>
        <p:nvPicPr>
          <p:cNvPr id="672" name="Picture 8" descr=""/>
          <p:cNvPicPr/>
          <p:nvPr/>
        </p:nvPicPr>
        <p:blipFill>
          <a:blip r:embed="rId3"/>
          <a:stretch/>
        </p:blipFill>
        <p:spPr>
          <a:xfrm>
            <a:off x="5820840" y="1941120"/>
            <a:ext cx="3231360" cy="3661560"/>
          </a:xfrm>
          <a:prstGeom prst="rect">
            <a:avLst/>
          </a:prstGeom>
          <a:ln>
            <a:noFill/>
          </a:ln>
        </p:spPr>
      </p:pic>
    </p:spTree>
  </p:cSld>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1579</TotalTime>
  <Application>LibreOffice/6.1.5.2$Linux_x86 LibreOffice_project/10$Build-2</Application>
  <Words>3761</Words>
  <Paragraphs>545</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2019-05-30T12:59:06Z</dcterms:created>
  <dc:creator>Usuario</dc:creator>
  <dc:description/>
  <dc:language>gl-ES</dc:language>
  <cp:lastModifiedBy/>
  <dcterms:modified xsi:type="dcterms:W3CDTF">2019-06-15T11:28:10Z</dcterms:modified>
  <cp:revision>235</cp:revision>
  <dc:subject/>
  <dc:title>Presentación de PowerPoint</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0</vt:bool>
  </property>
  <property fmtid="{D5CDD505-2E9C-101B-9397-08002B2CF9AE}" pid="5" name="LinksUpToDate">
    <vt:bool>0</vt:bool>
  </property>
  <property fmtid="{D5CDD505-2E9C-101B-9397-08002B2CF9AE}" pid="6" name="MMClips">
    <vt:i4>0</vt:i4>
  </property>
  <property fmtid="{D5CDD505-2E9C-101B-9397-08002B2CF9AE}" pid="7" name="Notes">
    <vt:i4>9</vt:i4>
  </property>
  <property fmtid="{D5CDD505-2E9C-101B-9397-08002B2CF9AE}" pid="8" name="PresentationFormat">
    <vt:lpwstr>Presentación en pantalla (4:3)</vt:lpwstr>
  </property>
  <property fmtid="{D5CDD505-2E9C-101B-9397-08002B2CF9AE}" pid="9" name="ScaleCrop">
    <vt:bool>0</vt:bool>
  </property>
  <property fmtid="{D5CDD505-2E9C-101B-9397-08002B2CF9AE}" pid="10" name="ShareDoc">
    <vt:bool>0</vt:bool>
  </property>
  <property fmtid="{D5CDD505-2E9C-101B-9397-08002B2CF9AE}" pid="11" name="Slides">
    <vt:i4>104</vt:i4>
  </property>
</Properties>
</file>